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embeddedFontLst>
    <p:embeddedFont>
      <p:font typeface="Urdu Typesetting" panose="03020402040406030203" pitchFamily="66" charset="-78"/>
      <p:regular r:id="rId24"/>
      <p:bold r:id="rId25"/>
    </p:embeddedFont>
    <p:embeddedFont>
      <p:font typeface="B Titr" panose="00000700000000000000" pitchFamily="2" charset="-78"/>
      <p:bold r:id="rId26"/>
    </p:embeddedFont>
    <p:embeddedFont>
      <p:font typeface="B Mitra" panose="00000400000000000000" pitchFamily="2" charset="-78"/>
      <p:regular r:id="rId27"/>
      <p:bold r:id="rId28"/>
    </p:embeddedFont>
    <p:embeddedFont>
      <p:font typeface="B Jadid" panose="00000700000000000000" pitchFamily="2" charset="-78"/>
      <p:bold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EntezareZohoor 1 **" panose="00000700000000000000" pitchFamily="2" charset="-78"/>
      <p:bold r:id="rId32"/>
    </p:embeddedFont>
    <p:embeddedFont>
      <p:font typeface="Calibri" panose="020F0502020204030204" pitchFamily="34" charset="0"/>
      <p:regular r:id="rId33"/>
      <p:bold r:id="rId34"/>
    </p:embeddedFont>
    <p:embeddedFont>
      <p:font typeface="B Arash" panose="00000400000000000000" pitchFamily="2" charset="-78"/>
      <p:regular r:id="rId35"/>
    </p:embeddedFont>
    <p:embeddedFont>
      <p:font typeface="Entezar     &lt;---------" panose="00000700000000000000" pitchFamily="2" charset="-78"/>
      <p:bold r:id="rId36"/>
    </p:embeddedFont>
    <p:embeddedFont>
      <p:font typeface="Calibri Light" panose="020F0302020204030204" pitchFamily="34" charset="0"/>
      <p:regular r:id="rId37"/>
    </p:embeddedFont>
    <p:embeddedFont>
      <p:font typeface="EntezareZohoor B3" panose="00000700000000000000" pitchFamily="2" charset="-78"/>
      <p:bold r:id="rId3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99"/>
    <a:srgbClr val="FF2525"/>
    <a:srgbClr val="0066FF"/>
    <a:srgbClr val="36D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>
        <p:scale>
          <a:sx n="60" d="100"/>
          <a:sy n="60" d="100"/>
        </p:scale>
        <p:origin x="49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70317-E462-43BB-9828-641539FCC247}" type="doc">
      <dgm:prSet loTypeId="urn:microsoft.com/office/officeart/2005/8/layout/hList6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148402CE-73E4-40AD-9140-934B35D07476}">
      <dgm:prSet/>
      <dgm:spPr>
        <a:solidFill>
          <a:srgbClr val="000099"/>
        </a:solidFill>
      </dgm:spPr>
      <dgm:t>
        <a:bodyPr/>
        <a:lstStyle/>
        <a:p>
          <a:pPr rtl="1"/>
          <a:r>
            <a:rPr lang="fa-IR" b="1" smtClean="0">
              <a:cs typeface="B Titr" panose="00000700000000000000" pitchFamily="2" charset="-78"/>
            </a:rPr>
            <a:t>با </a:t>
          </a:r>
          <a:r>
            <a:rPr lang="fa-IR" b="1" smtClean="0">
              <a:cs typeface="B Titr" panose="00000700000000000000" pitchFamily="2" charset="-78"/>
            </a:rPr>
            <a:t>توان </a:t>
          </a:r>
          <a:r>
            <a:rPr lang="fa-IR" b="1" smtClean="0">
              <a:cs typeface="B Titr" panose="00000700000000000000" pitchFamily="2" charset="-78"/>
            </a:rPr>
            <a:t>محدود</a:t>
          </a:r>
          <a:endParaRPr lang="fa-IR">
            <a:cs typeface="B Titr" panose="00000700000000000000" pitchFamily="2" charset="-78"/>
          </a:endParaRPr>
        </a:p>
      </dgm:t>
    </dgm:pt>
    <dgm:pt modelId="{6A6F390A-AF7C-462E-B7B8-7572AA535F4F}" type="parTrans" cxnId="{F6D0369A-3193-4AFB-88BA-0D5EE5CEA429}">
      <dgm:prSet/>
      <dgm:spPr/>
      <dgm:t>
        <a:bodyPr/>
        <a:lstStyle/>
        <a:p>
          <a:pPr rtl="1"/>
          <a:endParaRPr lang="fa-IR"/>
        </a:p>
      </dgm:t>
    </dgm:pt>
    <dgm:pt modelId="{A40F7E72-26FB-4A35-9BEF-6EC606B0846C}" type="sibTrans" cxnId="{F6D0369A-3193-4AFB-88BA-0D5EE5CEA429}">
      <dgm:prSet/>
      <dgm:spPr/>
      <dgm:t>
        <a:bodyPr/>
        <a:lstStyle/>
        <a:p>
          <a:pPr rtl="1"/>
          <a:endParaRPr lang="fa-IR"/>
        </a:p>
      </dgm:t>
    </dgm:pt>
    <dgm:pt modelId="{9A2C9BE0-DEAF-4753-B9A6-E00DA8424038}" type="pres">
      <dgm:prSet presAssocID="{67F70317-E462-43BB-9828-641539FCC247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ED46AEA-E3DC-4459-9D93-B4AE4C8A9027}" type="pres">
      <dgm:prSet presAssocID="{148402CE-73E4-40AD-9140-934B35D07476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F6D0369A-3193-4AFB-88BA-0D5EE5CEA429}" srcId="{67F70317-E462-43BB-9828-641539FCC247}" destId="{148402CE-73E4-40AD-9140-934B35D07476}" srcOrd="0" destOrd="0" parTransId="{6A6F390A-AF7C-462E-B7B8-7572AA535F4F}" sibTransId="{A40F7E72-26FB-4A35-9BEF-6EC606B0846C}"/>
    <dgm:cxn modelId="{ADE8D926-A101-4BE4-8053-8595BA43202A}" type="presOf" srcId="{148402CE-73E4-40AD-9140-934B35D07476}" destId="{0ED46AEA-E3DC-4459-9D93-B4AE4C8A9027}" srcOrd="0" destOrd="0" presId="urn:microsoft.com/office/officeart/2005/8/layout/hList6"/>
    <dgm:cxn modelId="{E620A21E-0985-45A1-A728-B81C02598AF3}" type="presOf" srcId="{67F70317-E462-43BB-9828-641539FCC247}" destId="{9A2C9BE0-DEAF-4753-B9A6-E00DA8424038}" srcOrd="0" destOrd="0" presId="urn:microsoft.com/office/officeart/2005/8/layout/hList6"/>
    <dgm:cxn modelId="{057353BA-83A0-4363-9CED-3C677A474227}" type="presParOf" srcId="{9A2C9BE0-DEAF-4753-B9A6-E00DA8424038}" destId="{0ED46AEA-E3DC-4459-9D93-B4AE4C8A9027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69D350-D8F7-4471-BE9C-76C867055227}" type="doc">
      <dgm:prSet loTypeId="urn:microsoft.com/office/officeart/2009/3/layout/HorizontalOrganizationChart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B83C5FBB-5AC2-4E5F-8C90-F6E600847D59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4400" smtClean="0">
              <a:cs typeface="B Titr" panose="00000700000000000000" pitchFamily="2" charset="-78"/>
            </a:rPr>
            <a:t>ويژگي‌ها و </a:t>
          </a:r>
          <a:r>
            <a:rPr lang="fa-IR" sz="4400" smtClean="0">
              <a:cs typeface="B Titr" panose="00000700000000000000" pitchFamily="2" charset="-78"/>
            </a:rPr>
            <a:t>اصول </a:t>
          </a:r>
          <a:r>
            <a:rPr lang="fa-IR" sz="4400" smtClean="0">
              <a:cs typeface="B Titr" panose="00000700000000000000" pitchFamily="2" charset="-78"/>
            </a:rPr>
            <a:t>اصلي برنامه‌ريزي و مديريت فردي</a:t>
          </a:r>
          <a:endParaRPr lang="fa-IR" sz="4400">
            <a:cs typeface="B Titr" panose="00000700000000000000" pitchFamily="2" charset="-78"/>
          </a:endParaRPr>
        </a:p>
      </dgm:t>
    </dgm:pt>
    <dgm:pt modelId="{71ECB229-3E5C-4FC2-8830-FE91CA407251}" type="parTrans" cxnId="{8F95D523-D44B-4F1B-9A57-140889F18A83}">
      <dgm:prSet/>
      <dgm:spPr/>
      <dgm:t>
        <a:bodyPr/>
        <a:lstStyle/>
        <a:p>
          <a:pPr rtl="1"/>
          <a:endParaRPr lang="fa-IR"/>
        </a:p>
      </dgm:t>
    </dgm:pt>
    <dgm:pt modelId="{E740A48F-3ECA-4E8C-82E1-25D2F9AD0D66}" type="sibTrans" cxnId="{8F95D523-D44B-4F1B-9A57-140889F18A83}">
      <dgm:prSet/>
      <dgm:spPr/>
      <dgm:t>
        <a:bodyPr/>
        <a:lstStyle/>
        <a:p>
          <a:pPr rtl="1"/>
          <a:endParaRPr lang="fa-IR"/>
        </a:p>
      </dgm:t>
    </dgm:pt>
    <dgm:pt modelId="{6928483B-9A22-4DA6-A405-CFA528168999}">
      <dgm:prSet custT="1"/>
      <dgm:spPr/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تعيين </a:t>
          </a:r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اولويت‌ها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C714E890-DB22-4F8E-A915-6D2B80E311F1}" type="parTrans" cxnId="{3957C2BF-B3A9-4544-8A30-A6A373F13AF8}">
      <dgm:prSet/>
      <dgm:spPr/>
      <dgm:t>
        <a:bodyPr/>
        <a:lstStyle/>
        <a:p>
          <a:pPr rtl="1"/>
          <a:endParaRPr lang="fa-IR"/>
        </a:p>
      </dgm:t>
    </dgm:pt>
    <dgm:pt modelId="{2EDA4C2A-4A9E-4185-B50D-B736F4C90337}" type="sibTrans" cxnId="{3957C2BF-B3A9-4544-8A30-A6A373F13AF8}">
      <dgm:prSet/>
      <dgm:spPr/>
      <dgm:t>
        <a:bodyPr/>
        <a:lstStyle/>
        <a:p>
          <a:pPr rtl="1"/>
          <a:endParaRPr lang="fa-IR"/>
        </a:p>
      </dgm:t>
    </dgm:pt>
    <dgm:pt modelId="{958E3450-B92B-4338-AE81-58D867E0A270}">
      <dgm:prSet custT="1"/>
      <dgm:spPr/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رعايت </a:t>
          </a:r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اولويت‌ها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8B3AED5-A40D-49F4-B20C-C8F1E479C141}" type="parTrans" cxnId="{9B0527A0-FC71-4B18-8C72-CF493BB6F9D3}">
      <dgm:prSet/>
      <dgm:spPr/>
      <dgm:t>
        <a:bodyPr/>
        <a:lstStyle/>
        <a:p>
          <a:pPr rtl="1"/>
          <a:endParaRPr lang="fa-IR"/>
        </a:p>
      </dgm:t>
    </dgm:pt>
    <dgm:pt modelId="{946DCF4E-9C33-4043-BF7F-82A86EC490E3}" type="sibTrans" cxnId="{9B0527A0-FC71-4B18-8C72-CF493BB6F9D3}">
      <dgm:prSet/>
      <dgm:spPr/>
      <dgm:t>
        <a:bodyPr/>
        <a:lstStyle/>
        <a:p>
          <a:pPr rtl="1"/>
          <a:endParaRPr lang="fa-IR"/>
        </a:p>
      </dgm:t>
    </dgm:pt>
    <dgm:pt modelId="{BEF3DCD7-2A4C-41EE-ADA8-A7C20B7E29DD}">
      <dgm:prSet custT="1"/>
      <dgm:spPr/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مقيد شدن به عمل و كنترل مداوم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85D7632-929A-49D9-83AD-3AD11E3D7873}" type="parTrans" cxnId="{F9F88678-B2C8-4EFE-AFD4-3EC3DF475C3E}">
      <dgm:prSet/>
      <dgm:spPr/>
      <dgm:t>
        <a:bodyPr/>
        <a:lstStyle/>
        <a:p>
          <a:pPr rtl="1"/>
          <a:endParaRPr lang="fa-IR"/>
        </a:p>
      </dgm:t>
    </dgm:pt>
    <dgm:pt modelId="{136D9FB8-18E1-4AF7-B749-B625584826C8}" type="sibTrans" cxnId="{F9F88678-B2C8-4EFE-AFD4-3EC3DF475C3E}">
      <dgm:prSet/>
      <dgm:spPr/>
      <dgm:t>
        <a:bodyPr/>
        <a:lstStyle/>
        <a:p>
          <a:pPr rtl="1"/>
          <a:endParaRPr lang="fa-IR"/>
        </a:p>
      </dgm:t>
    </dgm:pt>
    <dgm:pt modelId="{F57F1B2B-5D0C-43CB-9464-C3E39846DC45}">
      <dgm:prSet custT="1"/>
      <dgm:spPr/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هدف‌گذاري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8B5EAFD-B79B-4229-912E-1405A542B896}" type="sibTrans" cxnId="{D33273CB-98CF-476C-9328-DF282B25D419}">
      <dgm:prSet/>
      <dgm:spPr/>
      <dgm:t>
        <a:bodyPr/>
        <a:lstStyle/>
        <a:p>
          <a:pPr rtl="1"/>
          <a:endParaRPr lang="fa-IR"/>
        </a:p>
      </dgm:t>
    </dgm:pt>
    <dgm:pt modelId="{7CDCEE4E-32A3-42F6-AA61-FE9AEA99B104}" type="parTrans" cxnId="{D33273CB-98CF-476C-9328-DF282B25D419}">
      <dgm:prSet/>
      <dgm:spPr/>
      <dgm:t>
        <a:bodyPr/>
        <a:lstStyle/>
        <a:p>
          <a:pPr rtl="1"/>
          <a:endParaRPr lang="fa-IR"/>
        </a:p>
      </dgm:t>
    </dgm:pt>
    <dgm:pt modelId="{E8C40A14-6C7A-4BCA-B5A2-2AD9EBCAC5BC}" type="pres">
      <dgm:prSet presAssocID="{FD69D350-D8F7-4471-BE9C-76C867055227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E04C3D28-CB00-41F9-84F0-8345FEBD9E7A}" type="pres">
      <dgm:prSet presAssocID="{B83C5FBB-5AC2-4E5F-8C90-F6E600847D59}" presName="hierRoot1" presStyleCnt="0">
        <dgm:presLayoutVars>
          <dgm:hierBranch val="init"/>
        </dgm:presLayoutVars>
      </dgm:prSet>
      <dgm:spPr/>
    </dgm:pt>
    <dgm:pt modelId="{F24B0A20-0E17-42DE-B975-4CB59FA486F0}" type="pres">
      <dgm:prSet presAssocID="{B83C5FBB-5AC2-4E5F-8C90-F6E600847D59}" presName="rootComposite1" presStyleCnt="0"/>
      <dgm:spPr/>
    </dgm:pt>
    <dgm:pt modelId="{562B6AC6-85F4-495E-A712-E1F053F78261}" type="pres">
      <dgm:prSet presAssocID="{B83C5FBB-5AC2-4E5F-8C90-F6E600847D59}" presName="rootText1" presStyleLbl="node0" presStyleIdx="0" presStyleCnt="1" custScaleY="211876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C217A1A-6680-4E84-BF3E-FE7707061D70}" type="pres">
      <dgm:prSet presAssocID="{B83C5FBB-5AC2-4E5F-8C90-F6E600847D59}" presName="rootConnector1" presStyleLbl="node1" presStyleIdx="0" presStyleCnt="0"/>
      <dgm:spPr/>
      <dgm:t>
        <a:bodyPr/>
        <a:lstStyle/>
        <a:p>
          <a:pPr rtl="1"/>
          <a:endParaRPr lang="fa-IR"/>
        </a:p>
      </dgm:t>
    </dgm:pt>
    <dgm:pt modelId="{6BD4E5B7-4BD6-41E1-81DE-1D1FE3F70A91}" type="pres">
      <dgm:prSet presAssocID="{B83C5FBB-5AC2-4E5F-8C90-F6E600847D59}" presName="hierChild2" presStyleCnt="0"/>
      <dgm:spPr/>
    </dgm:pt>
    <dgm:pt modelId="{09BF3483-610D-4381-8015-9801A421532E}" type="pres">
      <dgm:prSet presAssocID="{7CDCEE4E-32A3-42F6-AA61-FE9AEA99B104}" presName="Name66" presStyleLbl="parChTrans1D2" presStyleIdx="0" presStyleCnt="4"/>
      <dgm:spPr/>
      <dgm:t>
        <a:bodyPr/>
        <a:lstStyle/>
        <a:p>
          <a:pPr rtl="1"/>
          <a:endParaRPr lang="fa-IR"/>
        </a:p>
      </dgm:t>
    </dgm:pt>
    <dgm:pt modelId="{B2A9A471-757F-426F-A06C-79C8813DD129}" type="pres">
      <dgm:prSet presAssocID="{F57F1B2B-5D0C-43CB-9464-C3E39846DC45}" presName="hierRoot2" presStyleCnt="0">
        <dgm:presLayoutVars>
          <dgm:hierBranch val="init"/>
        </dgm:presLayoutVars>
      </dgm:prSet>
      <dgm:spPr/>
    </dgm:pt>
    <dgm:pt modelId="{F5D56180-9B44-4E3A-BF9C-8918B1057E2D}" type="pres">
      <dgm:prSet presAssocID="{F57F1B2B-5D0C-43CB-9464-C3E39846DC45}" presName="rootComposite" presStyleCnt="0"/>
      <dgm:spPr/>
    </dgm:pt>
    <dgm:pt modelId="{1599376F-2F5E-42A1-847A-194C009934BE}" type="pres">
      <dgm:prSet presAssocID="{F57F1B2B-5D0C-43CB-9464-C3E39846DC4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5707015-884A-4D79-A2E8-1FED3D384178}" type="pres">
      <dgm:prSet presAssocID="{F57F1B2B-5D0C-43CB-9464-C3E39846DC45}" presName="rootConnector" presStyleLbl="node2" presStyleIdx="0" presStyleCnt="4"/>
      <dgm:spPr/>
      <dgm:t>
        <a:bodyPr/>
        <a:lstStyle/>
        <a:p>
          <a:pPr rtl="1"/>
          <a:endParaRPr lang="fa-IR"/>
        </a:p>
      </dgm:t>
    </dgm:pt>
    <dgm:pt modelId="{A6C50C28-4F5F-462A-B38D-81658319D5E4}" type="pres">
      <dgm:prSet presAssocID="{F57F1B2B-5D0C-43CB-9464-C3E39846DC45}" presName="hierChild4" presStyleCnt="0"/>
      <dgm:spPr/>
    </dgm:pt>
    <dgm:pt modelId="{4590713F-B433-4DC8-9287-F9A326F750E6}" type="pres">
      <dgm:prSet presAssocID="{F57F1B2B-5D0C-43CB-9464-C3E39846DC45}" presName="hierChild5" presStyleCnt="0"/>
      <dgm:spPr/>
    </dgm:pt>
    <dgm:pt modelId="{18ED6355-611B-42F9-99F4-EC25611680F5}" type="pres">
      <dgm:prSet presAssocID="{C714E890-DB22-4F8E-A915-6D2B80E311F1}" presName="Name66" presStyleLbl="parChTrans1D2" presStyleIdx="1" presStyleCnt="4"/>
      <dgm:spPr/>
      <dgm:t>
        <a:bodyPr/>
        <a:lstStyle/>
        <a:p>
          <a:pPr rtl="1"/>
          <a:endParaRPr lang="fa-IR"/>
        </a:p>
      </dgm:t>
    </dgm:pt>
    <dgm:pt modelId="{76CC33D1-27C6-4CBD-99FC-524995616FB1}" type="pres">
      <dgm:prSet presAssocID="{6928483B-9A22-4DA6-A405-CFA528168999}" presName="hierRoot2" presStyleCnt="0">
        <dgm:presLayoutVars>
          <dgm:hierBranch val="init"/>
        </dgm:presLayoutVars>
      </dgm:prSet>
      <dgm:spPr/>
    </dgm:pt>
    <dgm:pt modelId="{4E956D8B-6151-4370-9AEC-C6679A7320C4}" type="pres">
      <dgm:prSet presAssocID="{6928483B-9A22-4DA6-A405-CFA528168999}" presName="rootComposite" presStyleCnt="0"/>
      <dgm:spPr/>
    </dgm:pt>
    <dgm:pt modelId="{93C89B21-2509-4FCF-B587-FC5D87801137}" type="pres">
      <dgm:prSet presAssocID="{6928483B-9A22-4DA6-A405-CFA528168999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8885314D-D329-4680-8238-F3E42D526CD7}" type="pres">
      <dgm:prSet presAssocID="{6928483B-9A22-4DA6-A405-CFA528168999}" presName="rootConnector" presStyleLbl="node2" presStyleIdx="1" presStyleCnt="4"/>
      <dgm:spPr/>
      <dgm:t>
        <a:bodyPr/>
        <a:lstStyle/>
        <a:p>
          <a:pPr rtl="1"/>
          <a:endParaRPr lang="fa-IR"/>
        </a:p>
      </dgm:t>
    </dgm:pt>
    <dgm:pt modelId="{E545855F-8779-46D9-92E5-9FA07030B786}" type="pres">
      <dgm:prSet presAssocID="{6928483B-9A22-4DA6-A405-CFA528168999}" presName="hierChild4" presStyleCnt="0"/>
      <dgm:spPr/>
    </dgm:pt>
    <dgm:pt modelId="{19AAA959-B808-4A62-82DF-F235D63CE53D}" type="pres">
      <dgm:prSet presAssocID="{6928483B-9A22-4DA6-A405-CFA528168999}" presName="hierChild5" presStyleCnt="0"/>
      <dgm:spPr/>
    </dgm:pt>
    <dgm:pt modelId="{F3BDDD04-9703-4826-A805-770A351734A1}" type="pres">
      <dgm:prSet presAssocID="{98B3AED5-A40D-49F4-B20C-C8F1E479C141}" presName="Name66" presStyleLbl="parChTrans1D2" presStyleIdx="2" presStyleCnt="4"/>
      <dgm:spPr/>
      <dgm:t>
        <a:bodyPr/>
        <a:lstStyle/>
        <a:p>
          <a:pPr rtl="1"/>
          <a:endParaRPr lang="fa-IR"/>
        </a:p>
      </dgm:t>
    </dgm:pt>
    <dgm:pt modelId="{16AA5525-D779-4A3C-A756-4A6C1463BDDD}" type="pres">
      <dgm:prSet presAssocID="{958E3450-B92B-4338-AE81-58D867E0A270}" presName="hierRoot2" presStyleCnt="0">
        <dgm:presLayoutVars>
          <dgm:hierBranch val="init"/>
        </dgm:presLayoutVars>
      </dgm:prSet>
      <dgm:spPr/>
    </dgm:pt>
    <dgm:pt modelId="{E28CFC1B-F2DC-47D2-AE3E-821C18068206}" type="pres">
      <dgm:prSet presAssocID="{958E3450-B92B-4338-AE81-58D867E0A270}" presName="rootComposite" presStyleCnt="0"/>
      <dgm:spPr/>
    </dgm:pt>
    <dgm:pt modelId="{F040E93C-5A78-4ADA-8B01-4187D92F5B1C}" type="pres">
      <dgm:prSet presAssocID="{958E3450-B92B-4338-AE81-58D867E0A270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85522F9-369F-4F46-8BC1-BA2C614A5E70}" type="pres">
      <dgm:prSet presAssocID="{958E3450-B92B-4338-AE81-58D867E0A270}" presName="rootConnector" presStyleLbl="node2" presStyleIdx="2" presStyleCnt="4"/>
      <dgm:spPr/>
      <dgm:t>
        <a:bodyPr/>
        <a:lstStyle/>
        <a:p>
          <a:pPr rtl="1"/>
          <a:endParaRPr lang="fa-IR"/>
        </a:p>
      </dgm:t>
    </dgm:pt>
    <dgm:pt modelId="{B49B79C2-B574-488A-B883-AD40F924F0DA}" type="pres">
      <dgm:prSet presAssocID="{958E3450-B92B-4338-AE81-58D867E0A270}" presName="hierChild4" presStyleCnt="0"/>
      <dgm:spPr/>
    </dgm:pt>
    <dgm:pt modelId="{C66AB883-30E8-420A-8C86-5859FCA98250}" type="pres">
      <dgm:prSet presAssocID="{958E3450-B92B-4338-AE81-58D867E0A270}" presName="hierChild5" presStyleCnt="0"/>
      <dgm:spPr/>
    </dgm:pt>
    <dgm:pt modelId="{3FC19FBC-090E-48F5-8B40-AD8E29C4FFDC}" type="pres">
      <dgm:prSet presAssocID="{185D7632-929A-49D9-83AD-3AD11E3D7873}" presName="Name66" presStyleLbl="parChTrans1D2" presStyleIdx="3" presStyleCnt="4"/>
      <dgm:spPr/>
      <dgm:t>
        <a:bodyPr/>
        <a:lstStyle/>
        <a:p>
          <a:pPr rtl="1"/>
          <a:endParaRPr lang="fa-IR"/>
        </a:p>
      </dgm:t>
    </dgm:pt>
    <dgm:pt modelId="{27CEB304-AA1E-45AB-94B0-D8E5D3A22CB7}" type="pres">
      <dgm:prSet presAssocID="{BEF3DCD7-2A4C-41EE-ADA8-A7C20B7E29DD}" presName="hierRoot2" presStyleCnt="0">
        <dgm:presLayoutVars>
          <dgm:hierBranch val="init"/>
        </dgm:presLayoutVars>
      </dgm:prSet>
      <dgm:spPr/>
    </dgm:pt>
    <dgm:pt modelId="{9FF39ED2-28A0-4A92-961D-87336B5A5A39}" type="pres">
      <dgm:prSet presAssocID="{BEF3DCD7-2A4C-41EE-ADA8-A7C20B7E29DD}" presName="rootComposite" presStyleCnt="0"/>
      <dgm:spPr/>
    </dgm:pt>
    <dgm:pt modelId="{F0E71F3F-EEA3-4E8D-8C47-3897A520FF24}" type="pres">
      <dgm:prSet presAssocID="{BEF3DCD7-2A4C-41EE-ADA8-A7C20B7E29DD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pPr rtl="1"/>
          <a:endParaRPr lang="fa-IR"/>
        </a:p>
      </dgm:t>
    </dgm:pt>
    <dgm:pt modelId="{01B56519-59A2-4949-9339-E8AF771DB889}" type="pres">
      <dgm:prSet presAssocID="{BEF3DCD7-2A4C-41EE-ADA8-A7C20B7E29DD}" presName="rootConnector" presStyleLbl="node2" presStyleIdx="3" presStyleCnt="4"/>
      <dgm:spPr/>
      <dgm:t>
        <a:bodyPr/>
        <a:lstStyle/>
        <a:p>
          <a:pPr rtl="1"/>
          <a:endParaRPr lang="fa-IR"/>
        </a:p>
      </dgm:t>
    </dgm:pt>
    <dgm:pt modelId="{A5B67849-C149-4134-BA97-F040D92A2988}" type="pres">
      <dgm:prSet presAssocID="{BEF3DCD7-2A4C-41EE-ADA8-A7C20B7E29DD}" presName="hierChild4" presStyleCnt="0"/>
      <dgm:spPr/>
    </dgm:pt>
    <dgm:pt modelId="{64380EDF-7747-4BDA-8464-D1489A86FB2F}" type="pres">
      <dgm:prSet presAssocID="{BEF3DCD7-2A4C-41EE-ADA8-A7C20B7E29DD}" presName="hierChild5" presStyleCnt="0"/>
      <dgm:spPr/>
    </dgm:pt>
    <dgm:pt modelId="{797D63AE-895B-4FB0-8116-8409066BBAFD}" type="pres">
      <dgm:prSet presAssocID="{B83C5FBB-5AC2-4E5F-8C90-F6E600847D59}" presName="hierChild3" presStyleCnt="0"/>
      <dgm:spPr/>
    </dgm:pt>
  </dgm:ptLst>
  <dgm:cxnLst>
    <dgm:cxn modelId="{8C50CED9-B385-4E62-93B4-F597B68384AB}" type="presOf" srcId="{BEF3DCD7-2A4C-41EE-ADA8-A7C20B7E29DD}" destId="{01B56519-59A2-4949-9339-E8AF771DB889}" srcOrd="1" destOrd="0" presId="urn:microsoft.com/office/officeart/2009/3/layout/HorizontalOrganizationChart"/>
    <dgm:cxn modelId="{2D14C609-885D-43F7-B903-B546F432020B}" type="presOf" srcId="{7CDCEE4E-32A3-42F6-AA61-FE9AEA99B104}" destId="{09BF3483-610D-4381-8015-9801A421532E}" srcOrd="0" destOrd="0" presId="urn:microsoft.com/office/officeart/2009/3/layout/HorizontalOrganizationChart"/>
    <dgm:cxn modelId="{E36F703A-7E19-4C9B-A6EB-327A2ABC74DE}" type="presOf" srcId="{C714E890-DB22-4F8E-A915-6D2B80E311F1}" destId="{18ED6355-611B-42F9-99F4-EC25611680F5}" srcOrd="0" destOrd="0" presId="urn:microsoft.com/office/officeart/2009/3/layout/HorizontalOrganizationChart"/>
    <dgm:cxn modelId="{FB8556C7-D73E-43F7-8C24-2F3434E61181}" type="presOf" srcId="{98B3AED5-A40D-49F4-B20C-C8F1E479C141}" destId="{F3BDDD04-9703-4826-A805-770A351734A1}" srcOrd="0" destOrd="0" presId="urn:microsoft.com/office/officeart/2009/3/layout/HorizontalOrganizationChart"/>
    <dgm:cxn modelId="{36ABFA2A-97EE-46FA-8C0A-F1ACB07D0D28}" type="presOf" srcId="{958E3450-B92B-4338-AE81-58D867E0A270}" destId="{085522F9-369F-4F46-8BC1-BA2C614A5E70}" srcOrd="1" destOrd="0" presId="urn:microsoft.com/office/officeart/2009/3/layout/HorizontalOrganizationChart"/>
    <dgm:cxn modelId="{F9F88678-B2C8-4EFE-AFD4-3EC3DF475C3E}" srcId="{B83C5FBB-5AC2-4E5F-8C90-F6E600847D59}" destId="{BEF3DCD7-2A4C-41EE-ADA8-A7C20B7E29DD}" srcOrd="3" destOrd="0" parTransId="{185D7632-929A-49D9-83AD-3AD11E3D7873}" sibTransId="{136D9FB8-18E1-4AF7-B749-B625584826C8}"/>
    <dgm:cxn modelId="{320F184E-EB00-4CC2-82E5-CD636701D6D3}" type="presOf" srcId="{F57F1B2B-5D0C-43CB-9464-C3E39846DC45}" destId="{1599376F-2F5E-42A1-847A-194C009934BE}" srcOrd="0" destOrd="0" presId="urn:microsoft.com/office/officeart/2009/3/layout/HorizontalOrganizationChart"/>
    <dgm:cxn modelId="{33805E85-E6A5-4244-9714-7B4934D62F5C}" type="presOf" srcId="{6928483B-9A22-4DA6-A405-CFA528168999}" destId="{8885314D-D329-4680-8238-F3E42D526CD7}" srcOrd="1" destOrd="0" presId="urn:microsoft.com/office/officeart/2009/3/layout/HorizontalOrganizationChart"/>
    <dgm:cxn modelId="{D33273CB-98CF-476C-9328-DF282B25D419}" srcId="{B83C5FBB-5AC2-4E5F-8C90-F6E600847D59}" destId="{F57F1B2B-5D0C-43CB-9464-C3E39846DC45}" srcOrd="0" destOrd="0" parTransId="{7CDCEE4E-32A3-42F6-AA61-FE9AEA99B104}" sibTransId="{98B5EAFD-B79B-4229-912E-1405A542B896}"/>
    <dgm:cxn modelId="{58A1DFA4-A5F3-4C33-ABCF-EA67913EF055}" type="presOf" srcId="{FD69D350-D8F7-4471-BE9C-76C867055227}" destId="{E8C40A14-6C7A-4BCA-B5A2-2AD9EBCAC5BC}" srcOrd="0" destOrd="0" presId="urn:microsoft.com/office/officeart/2009/3/layout/HorizontalOrganizationChart"/>
    <dgm:cxn modelId="{BBA958C5-489F-40D9-81DE-E608D7C84F6A}" type="presOf" srcId="{B83C5FBB-5AC2-4E5F-8C90-F6E600847D59}" destId="{0C217A1A-6680-4E84-BF3E-FE7707061D70}" srcOrd="1" destOrd="0" presId="urn:microsoft.com/office/officeart/2009/3/layout/HorizontalOrganizationChart"/>
    <dgm:cxn modelId="{3A6DC1C8-E962-4E2F-A96B-4561352EBF2C}" type="presOf" srcId="{B83C5FBB-5AC2-4E5F-8C90-F6E600847D59}" destId="{562B6AC6-85F4-495E-A712-E1F053F78261}" srcOrd="0" destOrd="0" presId="urn:microsoft.com/office/officeart/2009/3/layout/HorizontalOrganizationChart"/>
    <dgm:cxn modelId="{8367C494-98B8-4CCB-815B-8D99FABAE034}" type="presOf" srcId="{958E3450-B92B-4338-AE81-58D867E0A270}" destId="{F040E93C-5A78-4ADA-8B01-4187D92F5B1C}" srcOrd="0" destOrd="0" presId="urn:microsoft.com/office/officeart/2009/3/layout/HorizontalOrganizationChart"/>
    <dgm:cxn modelId="{3957C2BF-B3A9-4544-8A30-A6A373F13AF8}" srcId="{B83C5FBB-5AC2-4E5F-8C90-F6E600847D59}" destId="{6928483B-9A22-4DA6-A405-CFA528168999}" srcOrd="1" destOrd="0" parTransId="{C714E890-DB22-4F8E-A915-6D2B80E311F1}" sibTransId="{2EDA4C2A-4A9E-4185-B50D-B736F4C90337}"/>
    <dgm:cxn modelId="{F0B7D761-62D8-4ED1-B933-8A4AC0902AAC}" type="presOf" srcId="{F57F1B2B-5D0C-43CB-9464-C3E39846DC45}" destId="{05707015-884A-4D79-A2E8-1FED3D384178}" srcOrd="1" destOrd="0" presId="urn:microsoft.com/office/officeart/2009/3/layout/HorizontalOrganizationChart"/>
    <dgm:cxn modelId="{8F95D523-D44B-4F1B-9A57-140889F18A83}" srcId="{FD69D350-D8F7-4471-BE9C-76C867055227}" destId="{B83C5FBB-5AC2-4E5F-8C90-F6E600847D59}" srcOrd="0" destOrd="0" parTransId="{71ECB229-3E5C-4FC2-8830-FE91CA407251}" sibTransId="{E740A48F-3ECA-4E8C-82E1-25D2F9AD0D66}"/>
    <dgm:cxn modelId="{4DC8ED4C-D4FD-4114-B777-88C7E3C4B878}" type="presOf" srcId="{185D7632-929A-49D9-83AD-3AD11E3D7873}" destId="{3FC19FBC-090E-48F5-8B40-AD8E29C4FFDC}" srcOrd="0" destOrd="0" presId="urn:microsoft.com/office/officeart/2009/3/layout/HorizontalOrganizationChart"/>
    <dgm:cxn modelId="{5635DAF9-515E-4695-8F10-DD9B6AD487F0}" type="presOf" srcId="{BEF3DCD7-2A4C-41EE-ADA8-A7C20B7E29DD}" destId="{F0E71F3F-EEA3-4E8D-8C47-3897A520FF24}" srcOrd="0" destOrd="0" presId="urn:microsoft.com/office/officeart/2009/3/layout/HorizontalOrganizationChart"/>
    <dgm:cxn modelId="{408534CA-A11E-4F8A-A12D-C72C3CD2D020}" type="presOf" srcId="{6928483B-9A22-4DA6-A405-CFA528168999}" destId="{93C89B21-2509-4FCF-B587-FC5D87801137}" srcOrd="0" destOrd="0" presId="urn:microsoft.com/office/officeart/2009/3/layout/HorizontalOrganizationChart"/>
    <dgm:cxn modelId="{9B0527A0-FC71-4B18-8C72-CF493BB6F9D3}" srcId="{B83C5FBB-5AC2-4E5F-8C90-F6E600847D59}" destId="{958E3450-B92B-4338-AE81-58D867E0A270}" srcOrd="2" destOrd="0" parTransId="{98B3AED5-A40D-49F4-B20C-C8F1E479C141}" sibTransId="{946DCF4E-9C33-4043-BF7F-82A86EC490E3}"/>
    <dgm:cxn modelId="{739281BA-B3B9-409D-B4E4-C71D813CED23}" type="presParOf" srcId="{E8C40A14-6C7A-4BCA-B5A2-2AD9EBCAC5BC}" destId="{E04C3D28-CB00-41F9-84F0-8345FEBD9E7A}" srcOrd="0" destOrd="0" presId="urn:microsoft.com/office/officeart/2009/3/layout/HorizontalOrganizationChart"/>
    <dgm:cxn modelId="{343AE707-D030-4A53-9386-266FDE1E60FA}" type="presParOf" srcId="{E04C3D28-CB00-41F9-84F0-8345FEBD9E7A}" destId="{F24B0A20-0E17-42DE-B975-4CB59FA486F0}" srcOrd="0" destOrd="0" presId="urn:microsoft.com/office/officeart/2009/3/layout/HorizontalOrganizationChart"/>
    <dgm:cxn modelId="{44D2CAFA-247A-43AE-89AE-6BFE4652A8AC}" type="presParOf" srcId="{F24B0A20-0E17-42DE-B975-4CB59FA486F0}" destId="{562B6AC6-85F4-495E-A712-E1F053F78261}" srcOrd="0" destOrd="0" presId="urn:microsoft.com/office/officeart/2009/3/layout/HorizontalOrganizationChart"/>
    <dgm:cxn modelId="{4C15045A-B4D0-4395-8934-827B68DA8C38}" type="presParOf" srcId="{F24B0A20-0E17-42DE-B975-4CB59FA486F0}" destId="{0C217A1A-6680-4E84-BF3E-FE7707061D70}" srcOrd="1" destOrd="0" presId="urn:microsoft.com/office/officeart/2009/3/layout/HorizontalOrganizationChart"/>
    <dgm:cxn modelId="{D8470B1E-8C56-4007-BCD2-C878FDDF1D58}" type="presParOf" srcId="{E04C3D28-CB00-41F9-84F0-8345FEBD9E7A}" destId="{6BD4E5B7-4BD6-41E1-81DE-1D1FE3F70A91}" srcOrd="1" destOrd="0" presId="urn:microsoft.com/office/officeart/2009/3/layout/HorizontalOrganizationChart"/>
    <dgm:cxn modelId="{FD017F68-DF9C-40DA-AD51-FFC5198F0FA2}" type="presParOf" srcId="{6BD4E5B7-4BD6-41E1-81DE-1D1FE3F70A91}" destId="{09BF3483-610D-4381-8015-9801A421532E}" srcOrd="0" destOrd="0" presId="urn:microsoft.com/office/officeart/2009/3/layout/HorizontalOrganizationChart"/>
    <dgm:cxn modelId="{381DD6AD-74D5-4C0E-B5F9-FD3891D273B6}" type="presParOf" srcId="{6BD4E5B7-4BD6-41E1-81DE-1D1FE3F70A91}" destId="{B2A9A471-757F-426F-A06C-79C8813DD129}" srcOrd="1" destOrd="0" presId="urn:microsoft.com/office/officeart/2009/3/layout/HorizontalOrganizationChart"/>
    <dgm:cxn modelId="{16D4EAD5-3B0A-450B-AD6D-D7EF3891B976}" type="presParOf" srcId="{B2A9A471-757F-426F-A06C-79C8813DD129}" destId="{F5D56180-9B44-4E3A-BF9C-8918B1057E2D}" srcOrd="0" destOrd="0" presId="urn:microsoft.com/office/officeart/2009/3/layout/HorizontalOrganizationChart"/>
    <dgm:cxn modelId="{9DB0DA73-492E-4A20-8F75-BE7BD9C966A8}" type="presParOf" srcId="{F5D56180-9B44-4E3A-BF9C-8918B1057E2D}" destId="{1599376F-2F5E-42A1-847A-194C009934BE}" srcOrd="0" destOrd="0" presId="urn:microsoft.com/office/officeart/2009/3/layout/HorizontalOrganizationChart"/>
    <dgm:cxn modelId="{18991121-F65C-444C-9176-5D8CC7DF3809}" type="presParOf" srcId="{F5D56180-9B44-4E3A-BF9C-8918B1057E2D}" destId="{05707015-884A-4D79-A2E8-1FED3D384178}" srcOrd="1" destOrd="0" presId="urn:microsoft.com/office/officeart/2009/3/layout/HorizontalOrganizationChart"/>
    <dgm:cxn modelId="{45BAB02F-68EE-4946-A1BF-800B14E9B1B3}" type="presParOf" srcId="{B2A9A471-757F-426F-A06C-79C8813DD129}" destId="{A6C50C28-4F5F-462A-B38D-81658319D5E4}" srcOrd="1" destOrd="0" presId="urn:microsoft.com/office/officeart/2009/3/layout/HorizontalOrganizationChart"/>
    <dgm:cxn modelId="{0898FDF9-3DD1-4B61-A0CE-494B6A13FBBF}" type="presParOf" srcId="{B2A9A471-757F-426F-A06C-79C8813DD129}" destId="{4590713F-B433-4DC8-9287-F9A326F750E6}" srcOrd="2" destOrd="0" presId="urn:microsoft.com/office/officeart/2009/3/layout/HorizontalOrganizationChart"/>
    <dgm:cxn modelId="{CA72B0AF-FEE2-43CD-A043-F93EABD4B3D2}" type="presParOf" srcId="{6BD4E5B7-4BD6-41E1-81DE-1D1FE3F70A91}" destId="{18ED6355-611B-42F9-99F4-EC25611680F5}" srcOrd="2" destOrd="0" presId="urn:microsoft.com/office/officeart/2009/3/layout/HorizontalOrganizationChart"/>
    <dgm:cxn modelId="{88AFDA04-9B6B-4390-8A8C-74C7A85B84C1}" type="presParOf" srcId="{6BD4E5B7-4BD6-41E1-81DE-1D1FE3F70A91}" destId="{76CC33D1-27C6-4CBD-99FC-524995616FB1}" srcOrd="3" destOrd="0" presId="urn:microsoft.com/office/officeart/2009/3/layout/HorizontalOrganizationChart"/>
    <dgm:cxn modelId="{0345E8AC-2513-4D73-B369-03096CE3FECB}" type="presParOf" srcId="{76CC33D1-27C6-4CBD-99FC-524995616FB1}" destId="{4E956D8B-6151-4370-9AEC-C6679A7320C4}" srcOrd="0" destOrd="0" presId="urn:microsoft.com/office/officeart/2009/3/layout/HorizontalOrganizationChart"/>
    <dgm:cxn modelId="{1F70A606-1EE1-4F95-9ADF-2014AC32189E}" type="presParOf" srcId="{4E956D8B-6151-4370-9AEC-C6679A7320C4}" destId="{93C89B21-2509-4FCF-B587-FC5D87801137}" srcOrd="0" destOrd="0" presId="urn:microsoft.com/office/officeart/2009/3/layout/HorizontalOrganizationChart"/>
    <dgm:cxn modelId="{2C6E0AFC-995C-43EF-BCFF-566C1751C63E}" type="presParOf" srcId="{4E956D8B-6151-4370-9AEC-C6679A7320C4}" destId="{8885314D-D329-4680-8238-F3E42D526CD7}" srcOrd="1" destOrd="0" presId="urn:microsoft.com/office/officeart/2009/3/layout/HorizontalOrganizationChart"/>
    <dgm:cxn modelId="{22E2110F-C5BF-4598-92B0-76FD509A5B75}" type="presParOf" srcId="{76CC33D1-27C6-4CBD-99FC-524995616FB1}" destId="{E545855F-8779-46D9-92E5-9FA07030B786}" srcOrd="1" destOrd="0" presId="urn:microsoft.com/office/officeart/2009/3/layout/HorizontalOrganizationChart"/>
    <dgm:cxn modelId="{9DE54E59-98BC-4568-A6CD-2C94F2446772}" type="presParOf" srcId="{76CC33D1-27C6-4CBD-99FC-524995616FB1}" destId="{19AAA959-B808-4A62-82DF-F235D63CE53D}" srcOrd="2" destOrd="0" presId="urn:microsoft.com/office/officeart/2009/3/layout/HorizontalOrganizationChart"/>
    <dgm:cxn modelId="{380EB16C-D839-4D83-BBAC-9E6F6D4939EC}" type="presParOf" srcId="{6BD4E5B7-4BD6-41E1-81DE-1D1FE3F70A91}" destId="{F3BDDD04-9703-4826-A805-770A351734A1}" srcOrd="4" destOrd="0" presId="urn:microsoft.com/office/officeart/2009/3/layout/HorizontalOrganizationChart"/>
    <dgm:cxn modelId="{AB23B5D6-8E98-40A3-AB2D-A368F7F8F2C8}" type="presParOf" srcId="{6BD4E5B7-4BD6-41E1-81DE-1D1FE3F70A91}" destId="{16AA5525-D779-4A3C-A756-4A6C1463BDDD}" srcOrd="5" destOrd="0" presId="urn:microsoft.com/office/officeart/2009/3/layout/HorizontalOrganizationChart"/>
    <dgm:cxn modelId="{C799CBB6-016A-4EC7-B334-0D6938C1C7CF}" type="presParOf" srcId="{16AA5525-D779-4A3C-A756-4A6C1463BDDD}" destId="{E28CFC1B-F2DC-47D2-AE3E-821C18068206}" srcOrd="0" destOrd="0" presId="urn:microsoft.com/office/officeart/2009/3/layout/HorizontalOrganizationChart"/>
    <dgm:cxn modelId="{96723F0B-FFFC-4537-ACE8-1CAEB677D3C7}" type="presParOf" srcId="{E28CFC1B-F2DC-47D2-AE3E-821C18068206}" destId="{F040E93C-5A78-4ADA-8B01-4187D92F5B1C}" srcOrd="0" destOrd="0" presId="urn:microsoft.com/office/officeart/2009/3/layout/HorizontalOrganizationChart"/>
    <dgm:cxn modelId="{7609FD6E-4617-4EB4-A487-6B4E27353165}" type="presParOf" srcId="{E28CFC1B-F2DC-47D2-AE3E-821C18068206}" destId="{085522F9-369F-4F46-8BC1-BA2C614A5E70}" srcOrd="1" destOrd="0" presId="urn:microsoft.com/office/officeart/2009/3/layout/HorizontalOrganizationChart"/>
    <dgm:cxn modelId="{6FEC439C-C782-4090-9A96-6B89567CC541}" type="presParOf" srcId="{16AA5525-D779-4A3C-A756-4A6C1463BDDD}" destId="{B49B79C2-B574-488A-B883-AD40F924F0DA}" srcOrd="1" destOrd="0" presId="urn:microsoft.com/office/officeart/2009/3/layout/HorizontalOrganizationChart"/>
    <dgm:cxn modelId="{07DC980E-A97F-4BCE-8D0C-747D33C61CC5}" type="presParOf" srcId="{16AA5525-D779-4A3C-A756-4A6C1463BDDD}" destId="{C66AB883-30E8-420A-8C86-5859FCA98250}" srcOrd="2" destOrd="0" presId="urn:microsoft.com/office/officeart/2009/3/layout/HorizontalOrganizationChart"/>
    <dgm:cxn modelId="{7B60F5AE-8FE1-4CB4-9999-AAD3DCB7A3E6}" type="presParOf" srcId="{6BD4E5B7-4BD6-41E1-81DE-1D1FE3F70A91}" destId="{3FC19FBC-090E-48F5-8B40-AD8E29C4FFDC}" srcOrd="6" destOrd="0" presId="urn:microsoft.com/office/officeart/2009/3/layout/HorizontalOrganizationChart"/>
    <dgm:cxn modelId="{46DE9B52-FDD4-4BAF-AB8E-3071BDF67A55}" type="presParOf" srcId="{6BD4E5B7-4BD6-41E1-81DE-1D1FE3F70A91}" destId="{27CEB304-AA1E-45AB-94B0-D8E5D3A22CB7}" srcOrd="7" destOrd="0" presId="urn:microsoft.com/office/officeart/2009/3/layout/HorizontalOrganizationChart"/>
    <dgm:cxn modelId="{E65853F8-1449-4D89-BF57-3B9EDF009555}" type="presParOf" srcId="{27CEB304-AA1E-45AB-94B0-D8E5D3A22CB7}" destId="{9FF39ED2-28A0-4A92-961D-87336B5A5A39}" srcOrd="0" destOrd="0" presId="urn:microsoft.com/office/officeart/2009/3/layout/HorizontalOrganizationChart"/>
    <dgm:cxn modelId="{E60A1EC7-1C6B-404B-9BA0-A5257EC6029E}" type="presParOf" srcId="{9FF39ED2-28A0-4A92-961D-87336B5A5A39}" destId="{F0E71F3F-EEA3-4E8D-8C47-3897A520FF24}" srcOrd="0" destOrd="0" presId="urn:microsoft.com/office/officeart/2009/3/layout/HorizontalOrganizationChart"/>
    <dgm:cxn modelId="{9320E424-413A-4BDE-9F13-1C55F3FE70D6}" type="presParOf" srcId="{9FF39ED2-28A0-4A92-961D-87336B5A5A39}" destId="{01B56519-59A2-4949-9339-E8AF771DB889}" srcOrd="1" destOrd="0" presId="urn:microsoft.com/office/officeart/2009/3/layout/HorizontalOrganizationChart"/>
    <dgm:cxn modelId="{B16771FF-1C54-409A-9658-C7195D70ECCC}" type="presParOf" srcId="{27CEB304-AA1E-45AB-94B0-D8E5D3A22CB7}" destId="{A5B67849-C149-4134-BA97-F040D92A2988}" srcOrd="1" destOrd="0" presId="urn:microsoft.com/office/officeart/2009/3/layout/HorizontalOrganizationChart"/>
    <dgm:cxn modelId="{0110584F-B42A-4136-B960-FC2A8C1BABD7}" type="presParOf" srcId="{27CEB304-AA1E-45AB-94B0-D8E5D3A22CB7}" destId="{64380EDF-7747-4BDA-8464-D1489A86FB2F}" srcOrd="2" destOrd="0" presId="urn:microsoft.com/office/officeart/2009/3/layout/HorizontalOrganizationChart"/>
    <dgm:cxn modelId="{BE76506C-BB84-493B-8D9A-7BD9AB973A8A}" type="presParOf" srcId="{E04C3D28-CB00-41F9-84F0-8345FEBD9E7A}" destId="{797D63AE-895B-4FB0-8116-8409066BBAFD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06357E-CD78-44A4-951D-6D1EADF6F27E}" type="doc">
      <dgm:prSet loTypeId="urn:microsoft.com/office/officeart/2005/8/layout/gear1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0A54BD5C-E6B1-4991-9F5B-060DC563D3A9}">
      <dgm:prSet phldrT="[Text]" custT="1"/>
      <dgm:spPr/>
      <dgm:t>
        <a:bodyPr/>
        <a:lstStyle/>
        <a:p>
          <a:pPr rtl="1"/>
          <a:r>
            <a:rPr lang="fa-IR" sz="3200" b="0" smtClean="0">
              <a:ln/>
              <a:cs typeface="B Titr" panose="00000700000000000000" pitchFamily="2" charset="-78"/>
            </a:rPr>
            <a:t>عوامل هدر رفت و اتلاف زمان</a:t>
          </a:r>
          <a:endParaRPr lang="fa-IR" sz="3200" b="0">
            <a:ln/>
            <a:cs typeface="B Titr" panose="00000700000000000000" pitchFamily="2" charset="-78"/>
          </a:endParaRPr>
        </a:p>
      </dgm:t>
    </dgm:pt>
    <dgm:pt modelId="{A73C81AF-01E1-4E83-9DFD-5D322478B938}" type="parTrans" cxnId="{D50A6A95-5B19-41D5-8713-AEEC273CA6ED}">
      <dgm:prSet/>
      <dgm:spPr/>
      <dgm:t>
        <a:bodyPr/>
        <a:lstStyle/>
        <a:p>
          <a:pPr rtl="1"/>
          <a:endParaRPr lang="fa-IR"/>
        </a:p>
      </dgm:t>
    </dgm:pt>
    <dgm:pt modelId="{1C209A27-6A8A-4098-81F6-1335BC75A22D}" type="sibTrans" cxnId="{D50A6A95-5B19-41D5-8713-AEEC273CA6ED}">
      <dgm:prSet/>
      <dgm:spPr/>
      <dgm:t>
        <a:bodyPr/>
        <a:lstStyle/>
        <a:p>
          <a:pPr rtl="1"/>
          <a:endParaRPr lang="fa-IR"/>
        </a:p>
      </dgm:t>
    </dgm:pt>
    <dgm:pt modelId="{B83650DF-CDC0-458D-B6DA-99E520B0BADC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غفلت از ارزش زمان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1F3C20E8-3423-4370-BFA5-FBEF1F83302B}" type="parTrans" cxnId="{FDBECAF1-C654-4474-9D1C-899B08E6C1AD}">
      <dgm:prSet/>
      <dgm:spPr/>
      <dgm:t>
        <a:bodyPr/>
        <a:lstStyle/>
        <a:p>
          <a:pPr rtl="1"/>
          <a:endParaRPr lang="fa-IR"/>
        </a:p>
      </dgm:t>
    </dgm:pt>
    <dgm:pt modelId="{5E3130F5-90E3-4180-BA4E-8A817394C40D}" type="sibTrans" cxnId="{FDBECAF1-C654-4474-9D1C-899B08E6C1AD}">
      <dgm:prSet/>
      <dgm:spPr/>
      <dgm:t>
        <a:bodyPr/>
        <a:lstStyle/>
        <a:p>
          <a:pPr rtl="1"/>
          <a:endParaRPr lang="fa-IR"/>
        </a:p>
      </dgm:t>
    </dgm:pt>
    <dgm:pt modelId="{3FB6B57E-0C4B-43C7-A480-96C7CEC62491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تنبلی و بی حوصلگی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4DCCA8F1-9E92-4706-BC22-19F3EDB00E95}" type="parTrans" cxnId="{8F098FD5-41D4-400F-BC43-2A4305B31DC4}">
      <dgm:prSet/>
      <dgm:spPr/>
      <dgm:t>
        <a:bodyPr/>
        <a:lstStyle/>
        <a:p>
          <a:pPr rtl="1"/>
          <a:endParaRPr lang="fa-IR"/>
        </a:p>
      </dgm:t>
    </dgm:pt>
    <dgm:pt modelId="{A19BD95C-8B77-4865-AD5C-A69BC9C33076}" type="sibTrans" cxnId="{8F098FD5-41D4-400F-BC43-2A4305B31DC4}">
      <dgm:prSet/>
      <dgm:spPr/>
      <dgm:t>
        <a:bodyPr/>
        <a:lstStyle/>
        <a:p>
          <a:pPr rtl="1"/>
          <a:endParaRPr lang="fa-IR"/>
        </a:p>
      </dgm:t>
    </dgm:pt>
    <dgm:pt modelId="{EEA2E6CE-5971-40A2-9767-54CC42E293C6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خواب بی موقع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B4260E84-BA49-4EEC-92D1-94C9BDA9DB2A}" type="parTrans" cxnId="{F5B56A85-4331-44E7-9A31-38D83BA2C796}">
      <dgm:prSet/>
      <dgm:spPr/>
      <dgm:t>
        <a:bodyPr/>
        <a:lstStyle/>
        <a:p>
          <a:pPr rtl="1"/>
          <a:endParaRPr lang="fa-IR"/>
        </a:p>
      </dgm:t>
    </dgm:pt>
    <dgm:pt modelId="{F99C2E6B-6E44-48CC-AA8C-E8184EC026EB}" type="sibTrans" cxnId="{F5B56A85-4331-44E7-9A31-38D83BA2C796}">
      <dgm:prSet/>
      <dgm:spPr/>
      <dgm:t>
        <a:bodyPr/>
        <a:lstStyle/>
        <a:p>
          <a:pPr rtl="1"/>
          <a:endParaRPr lang="fa-IR"/>
        </a:p>
      </dgm:t>
    </dgm:pt>
    <dgm:pt modelId="{1D1D21B7-F51B-403C-A426-20570182FC44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ناتوانی در نه گفتن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CD9A01B0-A415-4CFA-B609-F76CD331D113}" type="parTrans" cxnId="{063EEDA0-689A-4BF4-86B6-4FA0DFBD9010}">
      <dgm:prSet/>
      <dgm:spPr/>
      <dgm:t>
        <a:bodyPr/>
        <a:lstStyle/>
        <a:p>
          <a:pPr rtl="1"/>
          <a:endParaRPr lang="fa-IR"/>
        </a:p>
      </dgm:t>
    </dgm:pt>
    <dgm:pt modelId="{D737D29A-A06C-4363-937E-F10B3F6DB111}" type="sibTrans" cxnId="{063EEDA0-689A-4BF4-86B6-4FA0DFBD9010}">
      <dgm:prSet/>
      <dgm:spPr/>
      <dgm:t>
        <a:bodyPr/>
        <a:lstStyle/>
        <a:p>
          <a:pPr rtl="1"/>
          <a:endParaRPr lang="fa-IR"/>
        </a:p>
      </dgm:t>
    </dgm:pt>
    <dgm:pt modelId="{F4FF96E2-343A-4348-B39E-30718530A0EE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تصور نادرست از برنامه ریزی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C6092265-FE46-4E47-A271-8804C5739A79}" type="parTrans" cxnId="{3FA03D96-2D84-49F0-A666-F8406B73285A}">
      <dgm:prSet/>
      <dgm:spPr/>
      <dgm:t>
        <a:bodyPr/>
        <a:lstStyle/>
        <a:p>
          <a:pPr rtl="1"/>
          <a:endParaRPr lang="fa-IR"/>
        </a:p>
      </dgm:t>
    </dgm:pt>
    <dgm:pt modelId="{BA5241E4-5B75-4DF7-8D0D-1A3ED06DA71A}" type="sibTrans" cxnId="{3FA03D96-2D84-49F0-A666-F8406B73285A}">
      <dgm:prSet/>
      <dgm:spPr/>
      <dgm:t>
        <a:bodyPr/>
        <a:lstStyle/>
        <a:p>
          <a:pPr rtl="1"/>
          <a:endParaRPr lang="fa-IR"/>
        </a:p>
      </dgm:t>
    </dgm:pt>
    <dgm:pt modelId="{33086C76-BC84-4E4D-9AED-B9631BE65337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فقدان انضباط شخصی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4AEC0126-36A4-477E-99A3-C265479F6440}" type="parTrans" cxnId="{E8ACE852-0EF6-4411-B429-036564906D69}">
      <dgm:prSet/>
      <dgm:spPr/>
      <dgm:t>
        <a:bodyPr/>
        <a:lstStyle/>
        <a:p>
          <a:pPr rtl="1"/>
          <a:endParaRPr lang="fa-IR"/>
        </a:p>
      </dgm:t>
    </dgm:pt>
    <dgm:pt modelId="{D187C327-9E6C-4A0E-BB65-FB9188D3FFCA}" type="sibTrans" cxnId="{E8ACE852-0EF6-4411-B429-036564906D69}">
      <dgm:prSet/>
      <dgm:spPr/>
      <dgm:t>
        <a:bodyPr/>
        <a:lstStyle/>
        <a:p>
          <a:pPr rtl="1"/>
          <a:endParaRPr lang="fa-IR"/>
        </a:p>
      </dgm:t>
    </dgm:pt>
    <dgm:pt modelId="{94254864-B7E0-4B5A-BDB3-94AF1818808F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 و ...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D78EC480-B22B-4394-9AE3-4395DC687840}" type="parTrans" cxnId="{2718DDC9-C3A5-4A9A-8139-A90451AD9E11}">
      <dgm:prSet/>
      <dgm:spPr/>
      <dgm:t>
        <a:bodyPr/>
        <a:lstStyle/>
        <a:p>
          <a:pPr rtl="1"/>
          <a:endParaRPr lang="fa-IR"/>
        </a:p>
      </dgm:t>
    </dgm:pt>
    <dgm:pt modelId="{CCD6F058-E4F5-4352-990E-1CA9DAE41B2C}" type="sibTrans" cxnId="{2718DDC9-C3A5-4A9A-8139-A90451AD9E11}">
      <dgm:prSet/>
      <dgm:spPr/>
      <dgm:t>
        <a:bodyPr/>
        <a:lstStyle/>
        <a:p>
          <a:pPr rtl="1"/>
          <a:endParaRPr lang="fa-IR"/>
        </a:p>
      </dgm:t>
    </dgm:pt>
    <dgm:pt modelId="{B3ECA4A4-4986-4CDC-888A-D3009A787793}">
      <dgm:prSet phldrT="[Text]" custT="1"/>
      <dgm:spPr/>
      <dgm:t>
        <a:bodyPr anchor="ctr"/>
        <a:lstStyle/>
        <a:p>
          <a:pPr rtl="1">
            <a:lnSpc>
              <a:spcPct val="100000"/>
            </a:lnSpc>
          </a:pPr>
          <a:r>
            <a:rPr lang="fa-IR" sz="2800" b="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تعلل</a:t>
          </a:r>
          <a:endParaRPr lang="fa-IR" sz="2800" b="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gm:t>
    </dgm:pt>
    <dgm:pt modelId="{39E60672-A171-414F-B7E3-C90A31CC4F18}" type="sibTrans" cxnId="{397DD710-A0C4-49B0-A361-2623E5D622D2}">
      <dgm:prSet/>
      <dgm:spPr/>
      <dgm:t>
        <a:bodyPr/>
        <a:lstStyle/>
        <a:p>
          <a:pPr rtl="1"/>
          <a:endParaRPr lang="fa-IR"/>
        </a:p>
      </dgm:t>
    </dgm:pt>
    <dgm:pt modelId="{D0D0587F-2AD9-4346-804D-7E9BCAB21454}" type="parTrans" cxnId="{397DD710-A0C4-49B0-A361-2623E5D622D2}">
      <dgm:prSet/>
      <dgm:spPr/>
      <dgm:t>
        <a:bodyPr/>
        <a:lstStyle/>
        <a:p>
          <a:pPr rtl="1"/>
          <a:endParaRPr lang="fa-IR"/>
        </a:p>
      </dgm:t>
    </dgm:pt>
    <dgm:pt modelId="{8F96546C-E942-441C-A044-EB29F9D1944A}" type="pres">
      <dgm:prSet presAssocID="{CE06357E-CD78-44A4-951D-6D1EADF6F27E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9866A57-F2BD-4751-A0C2-CB134B75A38D}" type="pres">
      <dgm:prSet presAssocID="{0A54BD5C-E6B1-4991-9F5B-060DC563D3A9}" presName="gear1" presStyleLbl="node1" presStyleIdx="0" presStyleCnt="1" custLinFactNeighborX="59305" custLinFactNeighborY="8951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21A844D-15BE-483E-9C72-CBD607453B70}" type="pres">
      <dgm:prSet presAssocID="{0A54BD5C-E6B1-4991-9F5B-060DC563D3A9}" presName="gear1srcNode" presStyleLbl="node1" presStyleIdx="0" presStyleCnt="1"/>
      <dgm:spPr/>
      <dgm:t>
        <a:bodyPr/>
        <a:lstStyle/>
        <a:p>
          <a:pPr rtl="1"/>
          <a:endParaRPr lang="fa-IR"/>
        </a:p>
      </dgm:t>
    </dgm:pt>
    <dgm:pt modelId="{0102F70C-5C55-4DC1-BA79-F94146567E12}" type="pres">
      <dgm:prSet presAssocID="{0A54BD5C-E6B1-4991-9F5B-060DC563D3A9}" presName="gear1dstNode" presStyleLbl="node1" presStyleIdx="0" presStyleCnt="1"/>
      <dgm:spPr/>
      <dgm:t>
        <a:bodyPr/>
        <a:lstStyle/>
        <a:p>
          <a:pPr rtl="1"/>
          <a:endParaRPr lang="fa-IR"/>
        </a:p>
      </dgm:t>
    </dgm:pt>
    <dgm:pt modelId="{B0BD1E2D-2EF0-4142-BD0B-E7F606945FCE}" type="pres">
      <dgm:prSet presAssocID="{0A54BD5C-E6B1-4991-9F5B-060DC563D3A9}" presName="gear1ch" presStyleLbl="fgAcc1" presStyleIdx="0" presStyleCnt="1" custScaleX="162743" custScaleY="436142" custLinFactNeighborX="-54156" custLinFactNeighborY="-27732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67C28DE-E78F-4A30-8335-3EDBA1CCD37A}" type="pres">
      <dgm:prSet presAssocID="{1C209A27-6A8A-4098-81F6-1335BC75A22D}" presName="connector1" presStyleLbl="sibTrans2D1" presStyleIdx="0" presStyleCnt="1" custLinFactNeighborX="39419" custLinFactNeighborY="10711"/>
      <dgm:spPr/>
      <dgm:t>
        <a:bodyPr/>
        <a:lstStyle/>
        <a:p>
          <a:pPr rtl="1"/>
          <a:endParaRPr lang="fa-IR"/>
        </a:p>
      </dgm:t>
    </dgm:pt>
  </dgm:ptLst>
  <dgm:cxnLst>
    <dgm:cxn modelId="{7FCF06F3-1CF1-4C42-8505-5AC7427AD4D8}" type="presOf" srcId="{3FB6B57E-0C4B-43C7-A480-96C7CEC62491}" destId="{B0BD1E2D-2EF0-4142-BD0B-E7F606945FCE}" srcOrd="0" destOrd="2" presId="urn:microsoft.com/office/officeart/2005/8/layout/gear1"/>
    <dgm:cxn modelId="{6E5B20EE-15B5-49CF-9A62-C9F4EC7C95C7}" type="presOf" srcId="{33086C76-BC84-4E4D-9AED-B9631BE65337}" destId="{B0BD1E2D-2EF0-4142-BD0B-E7F606945FCE}" srcOrd="0" destOrd="6" presId="urn:microsoft.com/office/officeart/2005/8/layout/gear1"/>
    <dgm:cxn modelId="{90833C1A-5E9F-4971-9FBC-F005CB96BB2E}" type="presOf" srcId="{0A54BD5C-E6B1-4991-9F5B-060DC563D3A9}" destId="{0102F70C-5C55-4DC1-BA79-F94146567E12}" srcOrd="2" destOrd="0" presId="urn:microsoft.com/office/officeart/2005/8/layout/gear1"/>
    <dgm:cxn modelId="{063EEDA0-689A-4BF4-86B6-4FA0DFBD9010}" srcId="{0A54BD5C-E6B1-4991-9F5B-060DC563D3A9}" destId="{1D1D21B7-F51B-403C-A426-20570182FC44}" srcOrd="4" destOrd="0" parTransId="{CD9A01B0-A415-4CFA-B609-F76CD331D113}" sibTransId="{D737D29A-A06C-4363-937E-F10B3F6DB111}"/>
    <dgm:cxn modelId="{4E152BFE-6D54-4EC8-ADCF-46969E6EDDEA}" type="presOf" srcId="{B3ECA4A4-4986-4CDC-888A-D3009A787793}" destId="{B0BD1E2D-2EF0-4142-BD0B-E7F606945FCE}" srcOrd="0" destOrd="1" presId="urn:microsoft.com/office/officeart/2005/8/layout/gear1"/>
    <dgm:cxn modelId="{1AB877C7-DA6F-4B39-91E8-3360B69B2FCD}" type="presOf" srcId="{0A54BD5C-E6B1-4991-9F5B-060DC563D3A9}" destId="{521A844D-15BE-483E-9C72-CBD607453B70}" srcOrd="1" destOrd="0" presId="urn:microsoft.com/office/officeart/2005/8/layout/gear1"/>
    <dgm:cxn modelId="{160AB72D-B94A-49D7-8392-6B5FFBA2708A}" type="presOf" srcId="{CE06357E-CD78-44A4-951D-6D1EADF6F27E}" destId="{8F96546C-E942-441C-A044-EB29F9D1944A}" srcOrd="0" destOrd="0" presId="urn:microsoft.com/office/officeart/2005/8/layout/gear1"/>
    <dgm:cxn modelId="{2718DDC9-C3A5-4A9A-8139-A90451AD9E11}" srcId="{0A54BD5C-E6B1-4991-9F5B-060DC563D3A9}" destId="{94254864-B7E0-4B5A-BDB3-94AF1818808F}" srcOrd="7" destOrd="0" parTransId="{D78EC480-B22B-4394-9AE3-4395DC687840}" sibTransId="{CCD6F058-E4F5-4352-990E-1CA9DAE41B2C}"/>
    <dgm:cxn modelId="{397DD710-A0C4-49B0-A361-2623E5D622D2}" srcId="{0A54BD5C-E6B1-4991-9F5B-060DC563D3A9}" destId="{B3ECA4A4-4986-4CDC-888A-D3009A787793}" srcOrd="1" destOrd="0" parTransId="{D0D0587F-2AD9-4346-804D-7E9BCAB21454}" sibTransId="{39E60672-A171-414F-B7E3-C90A31CC4F18}"/>
    <dgm:cxn modelId="{F5B56A85-4331-44E7-9A31-38D83BA2C796}" srcId="{0A54BD5C-E6B1-4991-9F5B-060DC563D3A9}" destId="{EEA2E6CE-5971-40A2-9767-54CC42E293C6}" srcOrd="3" destOrd="0" parTransId="{B4260E84-BA49-4EEC-92D1-94C9BDA9DB2A}" sibTransId="{F99C2E6B-6E44-48CC-AA8C-E8184EC026EB}"/>
    <dgm:cxn modelId="{8F098FD5-41D4-400F-BC43-2A4305B31DC4}" srcId="{0A54BD5C-E6B1-4991-9F5B-060DC563D3A9}" destId="{3FB6B57E-0C4B-43C7-A480-96C7CEC62491}" srcOrd="2" destOrd="0" parTransId="{4DCCA8F1-9E92-4706-BC22-19F3EDB00E95}" sibTransId="{A19BD95C-8B77-4865-AD5C-A69BC9C33076}"/>
    <dgm:cxn modelId="{3DFD1D23-D8A0-4CA4-A3FA-CECC536AF4EF}" type="presOf" srcId="{1C209A27-6A8A-4098-81F6-1335BC75A22D}" destId="{667C28DE-E78F-4A30-8335-3EDBA1CCD37A}" srcOrd="0" destOrd="0" presId="urn:microsoft.com/office/officeart/2005/8/layout/gear1"/>
    <dgm:cxn modelId="{E3B01DD2-3E2C-4731-B43A-215CF13C2207}" type="presOf" srcId="{F4FF96E2-343A-4348-B39E-30718530A0EE}" destId="{B0BD1E2D-2EF0-4142-BD0B-E7F606945FCE}" srcOrd="0" destOrd="5" presId="urn:microsoft.com/office/officeart/2005/8/layout/gear1"/>
    <dgm:cxn modelId="{70EE5D76-5EC3-457E-B9A7-8E4AE7B8AF19}" type="presOf" srcId="{0A54BD5C-E6B1-4991-9F5B-060DC563D3A9}" destId="{69866A57-F2BD-4751-A0C2-CB134B75A38D}" srcOrd="0" destOrd="0" presId="urn:microsoft.com/office/officeart/2005/8/layout/gear1"/>
    <dgm:cxn modelId="{BDE92C39-6151-496A-842B-F0792F2650E0}" type="presOf" srcId="{EEA2E6CE-5971-40A2-9767-54CC42E293C6}" destId="{B0BD1E2D-2EF0-4142-BD0B-E7F606945FCE}" srcOrd="0" destOrd="3" presId="urn:microsoft.com/office/officeart/2005/8/layout/gear1"/>
    <dgm:cxn modelId="{3FA03D96-2D84-49F0-A666-F8406B73285A}" srcId="{0A54BD5C-E6B1-4991-9F5B-060DC563D3A9}" destId="{F4FF96E2-343A-4348-B39E-30718530A0EE}" srcOrd="5" destOrd="0" parTransId="{C6092265-FE46-4E47-A271-8804C5739A79}" sibTransId="{BA5241E4-5B75-4DF7-8D0D-1A3ED06DA71A}"/>
    <dgm:cxn modelId="{B260F8EE-D2C6-464B-98B1-2D81CF6C04B1}" type="presOf" srcId="{94254864-B7E0-4B5A-BDB3-94AF1818808F}" destId="{B0BD1E2D-2EF0-4142-BD0B-E7F606945FCE}" srcOrd="0" destOrd="7" presId="urn:microsoft.com/office/officeart/2005/8/layout/gear1"/>
    <dgm:cxn modelId="{FDBECAF1-C654-4474-9D1C-899B08E6C1AD}" srcId="{0A54BD5C-E6B1-4991-9F5B-060DC563D3A9}" destId="{B83650DF-CDC0-458D-B6DA-99E520B0BADC}" srcOrd="0" destOrd="0" parTransId="{1F3C20E8-3423-4370-BFA5-FBEF1F83302B}" sibTransId="{5E3130F5-90E3-4180-BA4E-8A817394C40D}"/>
    <dgm:cxn modelId="{D50A6A95-5B19-41D5-8713-AEEC273CA6ED}" srcId="{CE06357E-CD78-44A4-951D-6D1EADF6F27E}" destId="{0A54BD5C-E6B1-4991-9F5B-060DC563D3A9}" srcOrd="0" destOrd="0" parTransId="{A73C81AF-01E1-4E83-9DFD-5D322478B938}" sibTransId="{1C209A27-6A8A-4098-81F6-1335BC75A22D}"/>
    <dgm:cxn modelId="{E8ACE852-0EF6-4411-B429-036564906D69}" srcId="{0A54BD5C-E6B1-4991-9F5B-060DC563D3A9}" destId="{33086C76-BC84-4E4D-9AED-B9631BE65337}" srcOrd="6" destOrd="0" parTransId="{4AEC0126-36A4-477E-99A3-C265479F6440}" sibTransId="{D187C327-9E6C-4A0E-BB65-FB9188D3FFCA}"/>
    <dgm:cxn modelId="{149366CD-760E-497D-87FB-B184FCFB1171}" type="presOf" srcId="{1D1D21B7-F51B-403C-A426-20570182FC44}" destId="{B0BD1E2D-2EF0-4142-BD0B-E7F606945FCE}" srcOrd="0" destOrd="4" presId="urn:microsoft.com/office/officeart/2005/8/layout/gear1"/>
    <dgm:cxn modelId="{D27B4829-0698-4F4C-9431-CC03F8ACF751}" type="presOf" srcId="{B83650DF-CDC0-458D-B6DA-99E520B0BADC}" destId="{B0BD1E2D-2EF0-4142-BD0B-E7F606945FCE}" srcOrd="0" destOrd="0" presId="urn:microsoft.com/office/officeart/2005/8/layout/gear1"/>
    <dgm:cxn modelId="{916734B9-4CD1-481C-9F7F-F317359E8289}" type="presParOf" srcId="{8F96546C-E942-441C-A044-EB29F9D1944A}" destId="{69866A57-F2BD-4751-A0C2-CB134B75A38D}" srcOrd="0" destOrd="0" presId="urn:microsoft.com/office/officeart/2005/8/layout/gear1"/>
    <dgm:cxn modelId="{05A55072-015A-4F35-AC85-3991778BBCBF}" type="presParOf" srcId="{8F96546C-E942-441C-A044-EB29F9D1944A}" destId="{521A844D-15BE-483E-9C72-CBD607453B70}" srcOrd="1" destOrd="0" presId="urn:microsoft.com/office/officeart/2005/8/layout/gear1"/>
    <dgm:cxn modelId="{D152D5A1-95C0-4890-B9BC-DBBBD8FDFCAA}" type="presParOf" srcId="{8F96546C-E942-441C-A044-EB29F9D1944A}" destId="{0102F70C-5C55-4DC1-BA79-F94146567E12}" srcOrd="2" destOrd="0" presId="urn:microsoft.com/office/officeart/2005/8/layout/gear1"/>
    <dgm:cxn modelId="{1029A529-97BC-49F1-A2C0-917C25D833B9}" type="presParOf" srcId="{8F96546C-E942-441C-A044-EB29F9D1944A}" destId="{B0BD1E2D-2EF0-4142-BD0B-E7F606945FCE}" srcOrd="3" destOrd="0" presId="urn:microsoft.com/office/officeart/2005/8/layout/gear1"/>
    <dgm:cxn modelId="{A4495AE8-28F6-4748-993E-3D5E9FB32031}" type="presParOf" srcId="{8F96546C-E942-441C-A044-EB29F9D1944A}" destId="{667C28DE-E78F-4A30-8335-3EDBA1CCD37A}" srcOrd="4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CE0A0A-F867-49A2-81D0-F76978F9A2E0}" type="doc">
      <dgm:prSet loTypeId="urn:microsoft.com/office/officeart/2005/8/layout/h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pPr rtl="1"/>
          <a:endParaRPr lang="fa-IR"/>
        </a:p>
      </dgm:t>
    </dgm:pt>
    <dgm:pt modelId="{48348B7C-16C1-4DD9-B21F-A4A82AC52F3C}">
      <dgm:prSet/>
      <dgm:spPr>
        <a:solidFill>
          <a:srgbClr val="000099"/>
        </a:solidFill>
      </dgm:spPr>
      <dgm:t>
        <a:bodyPr/>
        <a:lstStyle/>
        <a:p>
          <a:pPr rtl="1"/>
          <a:r>
            <a:rPr lang="fa-IR" b="1" smtClean="0">
              <a:cs typeface="B Titr" panose="00000700000000000000" pitchFamily="2" charset="-78"/>
            </a:rPr>
            <a:t>در زمان واحد</a:t>
          </a:r>
          <a:endParaRPr lang="fa-IR">
            <a:cs typeface="B Titr" panose="00000700000000000000" pitchFamily="2" charset="-78"/>
          </a:endParaRPr>
        </a:p>
      </dgm:t>
    </dgm:pt>
    <dgm:pt modelId="{B8003476-7D5C-4D19-A5D2-0DFAC615777E}" type="parTrans" cxnId="{8E4F175A-B4E4-47E2-BA46-75FE7F7247D8}">
      <dgm:prSet/>
      <dgm:spPr/>
      <dgm:t>
        <a:bodyPr/>
        <a:lstStyle/>
        <a:p>
          <a:pPr rtl="1"/>
          <a:endParaRPr lang="fa-IR"/>
        </a:p>
      </dgm:t>
    </dgm:pt>
    <dgm:pt modelId="{FE6DC3C7-EC54-47BC-A083-A169B595AA1E}" type="sibTrans" cxnId="{8E4F175A-B4E4-47E2-BA46-75FE7F7247D8}">
      <dgm:prSet/>
      <dgm:spPr/>
      <dgm:t>
        <a:bodyPr/>
        <a:lstStyle/>
        <a:p>
          <a:pPr rtl="1"/>
          <a:endParaRPr lang="fa-IR"/>
        </a:p>
      </dgm:t>
    </dgm:pt>
    <dgm:pt modelId="{5206B878-204D-4E61-B2A4-293F93160F1F}" type="pres">
      <dgm:prSet presAssocID="{09CE0A0A-F867-49A2-81D0-F76978F9A2E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BC90F01-1BFA-475C-B61E-CD43DB0DD279}" type="pres">
      <dgm:prSet presAssocID="{48348B7C-16C1-4DD9-B21F-A4A82AC52F3C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9B02255C-9CE6-4C6D-A1F4-C46209C25993}" type="presOf" srcId="{48348B7C-16C1-4DD9-B21F-A4A82AC52F3C}" destId="{6BC90F01-1BFA-475C-B61E-CD43DB0DD279}" srcOrd="0" destOrd="0" presId="urn:microsoft.com/office/officeart/2005/8/layout/hList6"/>
    <dgm:cxn modelId="{8E4F175A-B4E4-47E2-BA46-75FE7F7247D8}" srcId="{09CE0A0A-F867-49A2-81D0-F76978F9A2E0}" destId="{48348B7C-16C1-4DD9-B21F-A4A82AC52F3C}" srcOrd="0" destOrd="0" parTransId="{B8003476-7D5C-4D19-A5D2-0DFAC615777E}" sibTransId="{FE6DC3C7-EC54-47BC-A083-A169B595AA1E}"/>
    <dgm:cxn modelId="{E1077B0A-36CC-4112-95DA-2BE2359544F1}" type="presOf" srcId="{09CE0A0A-F867-49A2-81D0-F76978F9A2E0}" destId="{5206B878-204D-4E61-B2A4-293F93160F1F}" srcOrd="0" destOrd="0" presId="urn:microsoft.com/office/officeart/2005/8/layout/hList6"/>
    <dgm:cxn modelId="{15222F27-0717-4EED-8102-D9D5E56C8F2B}" type="presParOf" srcId="{5206B878-204D-4E61-B2A4-293F93160F1F}" destId="{6BC90F01-1BFA-475C-B61E-CD43DB0DD279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20D299-E708-4549-8F1A-645FB15EF037}" type="doc">
      <dgm:prSet loTypeId="urn:microsoft.com/office/officeart/2005/8/layout/process4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D3E718B9-0506-43F4-A109-FD3277D67B2E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2800" b="1" smtClean="0">
              <a:cs typeface="B Titr" panose="00000700000000000000" pitchFamily="2" charset="-78"/>
            </a:rPr>
            <a:t>تنها امكان انجام چند فعاليت هم‌جهت براي ما وجود دارد</a:t>
          </a:r>
          <a:endParaRPr lang="fa-IR" sz="2800">
            <a:cs typeface="B Titr" panose="00000700000000000000" pitchFamily="2" charset="-78"/>
          </a:endParaRPr>
        </a:p>
      </dgm:t>
    </dgm:pt>
    <dgm:pt modelId="{72AD1883-7391-4BB9-A185-A1C7FE6F4FB1}" type="parTrans" cxnId="{8F3DB40E-B0AB-44C5-948E-750A1062A408}">
      <dgm:prSet/>
      <dgm:spPr/>
      <dgm:t>
        <a:bodyPr/>
        <a:lstStyle/>
        <a:p>
          <a:pPr rtl="1"/>
          <a:endParaRPr lang="fa-IR"/>
        </a:p>
      </dgm:t>
    </dgm:pt>
    <dgm:pt modelId="{35420E38-D092-4851-8A0A-B57DD0049E56}" type="sibTrans" cxnId="{8F3DB40E-B0AB-44C5-948E-750A1062A408}">
      <dgm:prSet/>
      <dgm:spPr/>
      <dgm:t>
        <a:bodyPr/>
        <a:lstStyle/>
        <a:p>
          <a:pPr rtl="1"/>
          <a:endParaRPr lang="fa-IR"/>
        </a:p>
      </dgm:t>
    </dgm:pt>
    <dgm:pt modelId="{E3A9B3A9-8407-4BC0-9AF9-84D4AED6F901}" type="pres">
      <dgm:prSet presAssocID="{5320D299-E708-4549-8F1A-645FB15EF0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31BEB1EC-DE9D-416D-A710-A136CB2716D4}" type="pres">
      <dgm:prSet presAssocID="{D3E718B9-0506-43F4-A109-FD3277D67B2E}" presName="boxAndChildren" presStyleCnt="0"/>
      <dgm:spPr/>
    </dgm:pt>
    <dgm:pt modelId="{C701D41B-7F77-4610-9AE9-1147DFCF0F4E}" type="pres">
      <dgm:prSet presAssocID="{D3E718B9-0506-43F4-A109-FD3277D67B2E}" presName="parentTextBox" presStyleLbl="node1" presStyleIdx="0" presStyleCnt="1"/>
      <dgm:spPr/>
      <dgm:t>
        <a:bodyPr/>
        <a:lstStyle/>
        <a:p>
          <a:pPr rtl="1"/>
          <a:endParaRPr lang="fa-IR"/>
        </a:p>
      </dgm:t>
    </dgm:pt>
  </dgm:ptLst>
  <dgm:cxnLst>
    <dgm:cxn modelId="{074200A9-FA44-4192-BE9F-B97F4AAB00FB}" type="presOf" srcId="{D3E718B9-0506-43F4-A109-FD3277D67B2E}" destId="{C701D41B-7F77-4610-9AE9-1147DFCF0F4E}" srcOrd="0" destOrd="0" presId="urn:microsoft.com/office/officeart/2005/8/layout/process4"/>
    <dgm:cxn modelId="{0839A812-9396-4DC2-9B59-6B8C3B77ED9E}" type="presOf" srcId="{5320D299-E708-4549-8F1A-645FB15EF037}" destId="{E3A9B3A9-8407-4BC0-9AF9-84D4AED6F901}" srcOrd="0" destOrd="0" presId="urn:microsoft.com/office/officeart/2005/8/layout/process4"/>
    <dgm:cxn modelId="{8F3DB40E-B0AB-44C5-948E-750A1062A408}" srcId="{5320D299-E708-4549-8F1A-645FB15EF037}" destId="{D3E718B9-0506-43F4-A109-FD3277D67B2E}" srcOrd="0" destOrd="0" parTransId="{72AD1883-7391-4BB9-A185-A1C7FE6F4FB1}" sibTransId="{35420E38-D092-4851-8A0A-B57DD0049E56}"/>
    <dgm:cxn modelId="{B3D6C408-76BC-4D32-A53B-C2419F4C8781}" type="presParOf" srcId="{E3A9B3A9-8407-4BC0-9AF9-84D4AED6F901}" destId="{31BEB1EC-DE9D-416D-A710-A136CB2716D4}" srcOrd="0" destOrd="0" presId="urn:microsoft.com/office/officeart/2005/8/layout/process4"/>
    <dgm:cxn modelId="{7252B32E-6DE7-4EB2-ACE1-9D7A234A2C03}" type="presParOf" srcId="{31BEB1EC-DE9D-416D-A710-A136CB2716D4}" destId="{C701D41B-7F77-4610-9AE9-1147DFCF0F4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269931-7EFB-475C-8C89-6B781E76CA55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8D477A-C290-4FA0-B42D-9B2C1168C9A6}">
      <dgm:prSet/>
      <dgm:spPr>
        <a:solidFill>
          <a:srgbClr val="002060"/>
        </a:solidFill>
      </dgm:spPr>
      <dgm:t>
        <a:bodyPr/>
        <a:lstStyle/>
        <a:p>
          <a:pPr algn="ctr" rtl="1"/>
          <a:r>
            <a:rPr lang="fa-IR" b="1" smtClean="0">
              <a:cs typeface="B Titr" panose="00000700000000000000" pitchFamily="2" charset="-78"/>
            </a:rPr>
            <a:t>اگر بخواهيم </a:t>
          </a:r>
          <a:r>
            <a:rPr lang="fa-IR" b="1" smtClean="0">
              <a:cs typeface="B Titr" panose="00000700000000000000" pitchFamily="2" charset="-78"/>
            </a:rPr>
            <a:t>بیشترین بهره را از عمر و توان خود ببریم به چه نیاز داریم؟</a:t>
          </a:r>
          <a:endParaRPr lang="fa-IR">
            <a:cs typeface="B Titr" panose="00000700000000000000" pitchFamily="2" charset="-78"/>
          </a:endParaRPr>
        </a:p>
      </dgm:t>
    </dgm:pt>
    <dgm:pt modelId="{CAEE8BD3-A833-4B4C-955D-BAFAE5CA9137}" type="parTrans" cxnId="{A0A54EC5-C563-4FD8-9988-A39CC7F0201F}">
      <dgm:prSet/>
      <dgm:spPr/>
      <dgm:t>
        <a:bodyPr/>
        <a:lstStyle/>
        <a:p>
          <a:pPr rtl="1"/>
          <a:endParaRPr lang="fa-IR"/>
        </a:p>
      </dgm:t>
    </dgm:pt>
    <dgm:pt modelId="{AB68A7F3-BB85-4E36-AC69-E1A1DA458E84}" type="sibTrans" cxnId="{A0A54EC5-C563-4FD8-9988-A39CC7F0201F}">
      <dgm:prSet/>
      <dgm:spPr/>
      <dgm:t>
        <a:bodyPr/>
        <a:lstStyle/>
        <a:p>
          <a:pPr rtl="1"/>
          <a:endParaRPr lang="fa-IR"/>
        </a:p>
      </dgm:t>
    </dgm:pt>
    <dgm:pt modelId="{FA17FF96-4EDA-4C2A-996D-1F6D166F8152}" type="pres">
      <dgm:prSet presAssocID="{41269931-7EFB-475C-8C89-6B781E76CA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1BC6673B-4917-4F02-9048-F6AD1F1B62B2}" type="pres">
      <dgm:prSet presAssocID="{C78D477A-C290-4FA0-B42D-9B2C1168C9A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39FB136-3701-4FA0-9C06-025FB6AA63FB}" type="presOf" srcId="{C78D477A-C290-4FA0-B42D-9B2C1168C9A6}" destId="{1BC6673B-4917-4F02-9048-F6AD1F1B62B2}" srcOrd="0" destOrd="0" presId="urn:microsoft.com/office/officeart/2005/8/layout/vList2"/>
    <dgm:cxn modelId="{A0A54EC5-C563-4FD8-9988-A39CC7F0201F}" srcId="{41269931-7EFB-475C-8C89-6B781E76CA55}" destId="{C78D477A-C290-4FA0-B42D-9B2C1168C9A6}" srcOrd="0" destOrd="0" parTransId="{CAEE8BD3-A833-4B4C-955D-BAFAE5CA9137}" sibTransId="{AB68A7F3-BB85-4E36-AC69-E1A1DA458E84}"/>
    <dgm:cxn modelId="{272BC08D-5708-4CF6-873C-9429B0DBF213}" type="presOf" srcId="{41269931-7EFB-475C-8C89-6B781E76CA55}" destId="{FA17FF96-4EDA-4C2A-996D-1F6D166F8152}" srcOrd="0" destOrd="0" presId="urn:microsoft.com/office/officeart/2005/8/layout/vList2"/>
    <dgm:cxn modelId="{A8E1F94D-9253-4D7F-9826-9746094C3074}" type="presParOf" srcId="{FA17FF96-4EDA-4C2A-996D-1F6D166F8152}" destId="{1BC6673B-4917-4F02-9048-F6AD1F1B62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D335FEA-CEF7-4832-BF00-ECB0E7DC2F0C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FA6F89D9-6978-44E5-98AB-04E43F6DEFA7}">
      <dgm:prSet custT="1"/>
      <dgm:spPr>
        <a:solidFill>
          <a:srgbClr val="002060"/>
        </a:solidFill>
      </dgm:spPr>
      <dgm:t>
        <a:bodyPr/>
        <a:lstStyle/>
        <a:p>
          <a:pPr algn="ctr" rtl="1"/>
          <a:r>
            <a:rPr lang="fa-IR" sz="3200" b="1" smtClean="0">
              <a:cs typeface="B Titr" panose="00000700000000000000" pitchFamily="2" charset="-78"/>
            </a:rPr>
            <a:t>نيازمند «برنامه‌ريزي» هستيم</a:t>
          </a:r>
          <a:endParaRPr lang="fa-IR" sz="3200">
            <a:cs typeface="B Titr" panose="00000700000000000000" pitchFamily="2" charset="-78"/>
          </a:endParaRPr>
        </a:p>
      </dgm:t>
    </dgm:pt>
    <dgm:pt modelId="{6AB41119-6EB1-4683-A850-6CD034264253}" type="parTrans" cxnId="{30070FDF-CBDC-4B04-B678-D18892E33B14}">
      <dgm:prSet/>
      <dgm:spPr/>
      <dgm:t>
        <a:bodyPr/>
        <a:lstStyle/>
        <a:p>
          <a:pPr rtl="1"/>
          <a:endParaRPr lang="fa-IR"/>
        </a:p>
      </dgm:t>
    </dgm:pt>
    <dgm:pt modelId="{61FECEED-B080-4105-98E4-B9D225D873EF}" type="sibTrans" cxnId="{30070FDF-CBDC-4B04-B678-D18892E33B14}">
      <dgm:prSet/>
      <dgm:spPr/>
      <dgm:t>
        <a:bodyPr/>
        <a:lstStyle/>
        <a:p>
          <a:pPr rtl="1"/>
          <a:endParaRPr lang="fa-IR"/>
        </a:p>
      </dgm:t>
    </dgm:pt>
    <dgm:pt modelId="{3CAA4CCC-163B-40D7-88F9-C2A7EBE090C3}" type="pres">
      <dgm:prSet presAssocID="{6D335FEA-CEF7-4832-BF00-ECB0E7DC2F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6FA89E3D-33E0-40E6-8E72-2E4D99549101}" type="pres">
      <dgm:prSet presAssocID="{FA6F89D9-6978-44E5-98AB-04E43F6DEFA7}" presName="parentText" presStyleLbl="node1" presStyleIdx="0" presStyleCnt="1" custScaleY="103583" custLinFactNeighborY="-5965">
        <dgm:presLayoutVars>
          <dgm:chMax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30070FDF-CBDC-4B04-B678-D18892E33B14}" srcId="{6D335FEA-CEF7-4832-BF00-ECB0E7DC2F0C}" destId="{FA6F89D9-6978-44E5-98AB-04E43F6DEFA7}" srcOrd="0" destOrd="0" parTransId="{6AB41119-6EB1-4683-A850-6CD034264253}" sibTransId="{61FECEED-B080-4105-98E4-B9D225D873EF}"/>
    <dgm:cxn modelId="{D6534392-C544-4BC9-BB99-E81398F82E6F}" type="presOf" srcId="{FA6F89D9-6978-44E5-98AB-04E43F6DEFA7}" destId="{6FA89E3D-33E0-40E6-8E72-2E4D99549101}" srcOrd="0" destOrd="0" presId="urn:microsoft.com/office/officeart/2005/8/layout/vList2"/>
    <dgm:cxn modelId="{2F2AC750-6492-46F9-B284-4CA399973190}" type="presOf" srcId="{6D335FEA-CEF7-4832-BF00-ECB0E7DC2F0C}" destId="{3CAA4CCC-163B-40D7-88F9-C2A7EBE090C3}" srcOrd="0" destOrd="0" presId="urn:microsoft.com/office/officeart/2005/8/layout/vList2"/>
    <dgm:cxn modelId="{B7B5D623-5B27-4205-8C5A-66C5FE73E3F5}" type="presParOf" srcId="{3CAA4CCC-163B-40D7-88F9-C2A7EBE090C3}" destId="{6FA89E3D-33E0-40E6-8E72-2E4D995491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B327585-540B-4247-B79F-F86DEE2157C5}" type="doc">
      <dgm:prSet loTypeId="urn:microsoft.com/office/officeart/2005/8/layout/process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fa-IR"/>
        </a:p>
      </dgm:t>
    </dgm:pt>
    <dgm:pt modelId="{2BC1F3D5-71D9-418C-87F8-B7A4FA56CB46}">
      <dgm:prSet custT="1"/>
      <dgm:spPr/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rPr>
            <a:t>اجازه ندهیم که امور و حادثه ها ما را هدایت کنند</a:t>
          </a:r>
          <a:endParaRPr lang="fa-IR" sz="28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gm:t>
    </dgm:pt>
    <dgm:pt modelId="{73A06B30-626D-4D9A-AA11-B17250D95AFA}" type="parTrans" cxnId="{420F891A-4E6D-49B5-B951-0D6C26EAAB20}">
      <dgm:prSet/>
      <dgm:spPr/>
      <dgm:t>
        <a:bodyPr/>
        <a:lstStyle/>
        <a:p>
          <a:pPr rtl="1"/>
          <a:endParaRPr lang="fa-IR"/>
        </a:p>
      </dgm:t>
    </dgm:pt>
    <dgm:pt modelId="{7B970EC6-40EC-4BB9-82AD-374F0F7ACE07}" type="sibTrans" cxnId="{420F891A-4E6D-49B5-B951-0D6C26EAAB20}">
      <dgm:prSet/>
      <dgm:spPr/>
      <dgm:t>
        <a:bodyPr/>
        <a:lstStyle/>
        <a:p>
          <a:pPr rtl="1"/>
          <a:endParaRPr lang="fa-IR"/>
        </a:p>
      </dgm:t>
    </dgm:pt>
    <dgm:pt modelId="{C15D6D76-5213-4B9F-8ABB-B1AD92DCBCA9}">
      <dgm:prSet custT="1"/>
      <dgm:spPr>
        <a:solidFill>
          <a:srgbClr val="0070C0"/>
        </a:solidFill>
      </dgm:spPr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cs typeface="B Titr" panose="00000700000000000000" pitchFamily="2" charset="-78"/>
            </a:rPr>
            <a:t>مدیریت زمان به معنی کنترل زمان و کار خویش است</a:t>
          </a:r>
          <a:endParaRPr lang="fa-IR" sz="28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gm:t>
    </dgm:pt>
    <dgm:pt modelId="{50227FC3-CCA2-4785-A424-4EF1C89E05A5}" type="sibTrans" cxnId="{232226E5-1C50-4A2B-8F5D-9BBD6F908F24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pPr rtl="1"/>
          <a:r>
            <a:rPr lang="fa-IR" b="1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یعنی</a:t>
          </a:r>
          <a:endParaRPr lang="fa-IR" b="1"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7A77B0D-C2DF-4316-8C4F-BD84AEEC534B}" type="par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93D86185-E653-4F14-A470-B0EDD6C2E5A7}" type="pres">
      <dgm:prSet presAssocID="{9B327585-540B-4247-B79F-F86DEE2157C5}" presName="linearFlow" presStyleCnt="0">
        <dgm:presLayoutVars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0DA1A70A-6D6B-4023-A02C-47CEEA9F129E}" type="pres">
      <dgm:prSet presAssocID="{C15D6D76-5213-4B9F-8ABB-B1AD92DCBCA9}" presName="node" presStyleLbl="node1" presStyleIdx="0" presStyleCnt="2" custScaleX="1458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3670E6D-8CB4-444C-A952-21466B5C2C4A}" type="pres">
      <dgm:prSet presAssocID="{50227FC3-CCA2-4785-A424-4EF1C89E05A5}" presName="sibTrans" presStyleLbl="sibTrans2D1" presStyleIdx="0" presStyleCnt="1" custScaleY="157029"/>
      <dgm:spPr/>
      <dgm:t>
        <a:bodyPr/>
        <a:lstStyle/>
        <a:p>
          <a:pPr rtl="1"/>
          <a:endParaRPr lang="fa-IR"/>
        </a:p>
      </dgm:t>
    </dgm:pt>
    <dgm:pt modelId="{87DDFFA1-8209-4C06-AA61-EC799AB313EA}" type="pres">
      <dgm:prSet presAssocID="{50227FC3-CCA2-4785-A424-4EF1C89E05A5}" presName="connectorText" presStyleLbl="sibTrans2D1" presStyleIdx="0" presStyleCnt="1"/>
      <dgm:spPr/>
      <dgm:t>
        <a:bodyPr/>
        <a:lstStyle/>
        <a:p>
          <a:pPr rtl="1"/>
          <a:endParaRPr lang="fa-IR"/>
        </a:p>
      </dgm:t>
    </dgm:pt>
    <dgm:pt modelId="{3BC52A8B-D82A-4E8C-A5A7-1CA7E50C1BCA}" type="pres">
      <dgm:prSet presAssocID="{2BC1F3D5-71D9-418C-87F8-B7A4FA56CB46}" presName="node" presStyleLbl="node1" presStyleIdx="1" presStyleCnt="2" custScaleX="14588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F8828319-F3FD-45B4-A701-67CEDE58EE9E}" type="presOf" srcId="{9B327585-540B-4247-B79F-F86DEE2157C5}" destId="{93D86185-E653-4F14-A470-B0EDD6C2E5A7}" srcOrd="0" destOrd="0" presId="urn:microsoft.com/office/officeart/2005/8/layout/process2"/>
    <dgm:cxn modelId="{232226E5-1C50-4A2B-8F5D-9BBD6F908F24}" srcId="{9B327585-540B-4247-B79F-F86DEE2157C5}" destId="{C15D6D76-5213-4B9F-8ABB-B1AD92DCBCA9}" srcOrd="0" destOrd="0" parTransId="{57A77B0D-C2DF-4316-8C4F-BD84AEEC534B}" sibTransId="{50227FC3-CCA2-4785-A424-4EF1C89E05A5}"/>
    <dgm:cxn modelId="{63850158-2A38-4FF3-84FF-C3FD1BA62A10}" type="presOf" srcId="{50227FC3-CCA2-4785-A424-4EF1C89E05A5}" destId="{93670E6D-8CB4-444C-A952-21466B5C2C4A}" srcOrd="0" destOrd="0" presId="urn:microsoft.com/office/officeart/2005/8/layout/process2"/>
    <dgm:cxn modelId="{7E4B34E8-03E9-40EB-BFE2-8D3E226F56EC}" type="presOf" srcId="{50227FC3-CCA2-4785-A424-4EF1C89E05A5}" destId="{87DDFFA1-8209-4C06-AA61-EC799AB313EA}" srcOrd="1" destOrd="0" presId="urn:microsoft.com/office/officeart/2005/8/layout/process2"/>
    <dgm:cxn modelId="{C72716DC-801E-4092-A9F1-1C8008ECBC5B}" type="presOf" srcId="{C15D6D76-5213-4B9F-8ABB-B1AD92DCBCA9}" destId="{0DA1A70A-6D6B-4023-A02C-47CEEA9F129E}" srcOrd="0" destOrd="0" presId="urn:microsoft.com/office/officeart/2005/8/layout/process2"/>
    <dgm:cxn modelId="{420F891A-4E6D-49B5-B951-0D6C26EAAB20}" srcId="{9B327585-540B-4247-B79F-F86DEE2157C5}" destId="{2BC1F3D5-71D9-418C-87F8-B7A4FA56CB46}" srcOrd="1" destOrd="0" parTransId="{73A06B30-626D-4D9A-AA11-B17250D95AFA}" sibTransId="{7B970EC6-40EC-4BB9-82AD-374F0F7ACE07}"/>
    <dgm:cxn modelId="{CC8DDE82-A413-48A8-9D40-8041C3886801}" type="presOf" srcId="{2BC1F3D5-71D9-418C-87F8-B7A4FA56CB46}" destId="{3BC52A8B-D82A-4E8C-A5A7-1CA7E50C1BCA}" srcOrd="0" destOrd="0" presId="urn:microsoft.com/office/officeart/2005/8/layout/process2"/>
    <dgm:cxn modelId="{CF9B985E-1D8F-42BC-AA19-6853535068F0}" type="presParOf" srcId="{93D86185-E653-4F14-A470-B0EDD6C2E5A7}" destId="{0DA1A70A-6D6B-4023-A02C-47CEEA9F129E}" srcOrd="0" destOrd="0" presId="urn:microsoft.com/office/officeart/2005/8/layout/process2"/>
    <dgm:cxn modelId="{4813E6BB-3CA4-444F-B67F-F65EB3904D88}" type="presParOf" srcId="{93D86185-E653-4F14-A470-B0EDD6C2E5A7}" destId="{93670E6D-8CB4-444C-A952-21466B5C2C4A}" srcOrd="1" destOrd="0" presId="urn:microsoft.com/office/officeart/2005/8/layout/process2"/>
    <dgm:cxn modelId="{4152EE36-B238-4C96-BEE4-E3AA1E8C20ED}" type="presParOf" srcId="{93670E6D-8CB4-444C-A952-21466B5C2C4A}" destId="{87DDFFA1-8209-4C06-AA61-EC799AB313EA}" srcOrd="0" destOrd="0" presId="urn:microsoft.com/office/officeart/2005/8/layout/process2"/>
    <dgm:cxn modelId="{BE53D839-F449-480E-A954-F2A8B1CC16CE}" type="presParOf" srcId="{93D86185-E653-4F14-A470-B0EDD6C2E5A7}" destId="{3BC52A8B-D82A-4E8C-A5A7-1CA7E50C1BCA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B327585-540B-4247-B79F-F86DEE2157C5}" type="doc">
      <dgm:prSet loTypeId="urn:microsoft.com/office/officeart/2005/8/layout/bProcess3" loCatId="process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C15D6D76-5213-4B9F-8ABB-B1AD92DCBCA9}">
      <dgm:prSet custT="1"/>
      <dgm:spPr>
        <a:solidFill>
          <a:srgbClr val="008000"/>
        </a:solidFill>
      </dgm:spPr>
      <dgm:t>
        <a:bodyPr/>
        <a:lstStyle/>
        <a:p>
          <a:pPr rtl="1"/>
          <a:r>
            <a:rPr lang="fa-IR" sz="2400" b="1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مدیریت زمان در پی کشف </a:t>
          </a:r>
          <a:endParaRPr lang="fa-IR" sz="24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57A77B0D-C2DF-4316-8C4F-BD84AEEC534B}" type="par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50227FC3-CCA2-4785-A424-4EF1C89E05A5}" type="sibTrans" cxnId="{232226E5-1C50-4A2B-8F5D-9BBD6F908F24}">
      <dgm:prSet/>
      <dgm:spPr/>
      <dgm:t>
        <a:bodyPr/>
        <a:lstStyle/>
        <a:p>
          <a:pPr rtl="1"/>
          <a:endParaRPr lang="fa-IR"/>
        </a:p>
      </dgm:t>
    </dgm:pt>
    <dgm:pt modelId="{AB46AA8E-DB12-44E9-9E0E-908C673A82B6}">
      <dgm:prSet custT="1"/>
      <dgm:spPr>
        <a:solidFill>
          <a:srgbClr val="C00000"/>
        </a:solidFill>
      </dgm:spPr>
      <dgm:t>
        <a:bodyPr/>
        <a:lstStyle/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راههای اداره خودمان</a:t>
          </a:r>
        </a:p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حد امکان</a:t>
          </a:r>
          <a:endParaRPr lang="fa-IR" sz="28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6D18894-E7B5-409A-80D9-2FC2BFF55FAE}" type="parTrans" cxnId="{43DAB0AA-D69F-4DE7-99E1-5CA16461988D}">
      <dgm:prSet/>
      <dgm:spPr/>
      <dgm:t>
        <a:bodyPr/>
        <a:lstStyle/>
        <a:p>
          <a:pPr rtl="1"/>
          <a:endParaRPr lang="fa-IR"/>
        </a:p>
      </dgm:t>
    </dgm:pt>
    <dgm:pt modelId="{C19D94E9-8D44-436B-AEDB-C289C22CF4CD}" type="sibTrans" cxnId="{43DAB0AA-D69F-4DE7-99E1-5CA16461988D}">
      <dgm:prSet/>
      <dgm:spPr/>
      <dgm:t>
        <a:bodyPr/>
        <a:lstStyle/>
        <a:p>
          <a:pPr rtl="1"/>
          <a:endParaRPr lang="fa-IR"/>
        </a:p>
      </dgm:t>
    </dgm:pt>
    <dgm:pt modelId="{37EB1EC3-0759-408B-9309-97BD0FAB0417}">
      <dgm:prSet custT="1"/>
      <dgm:spPr>
        <a:solidFill>
          <a:srgbClr val="FF0000"/>
        </a:solidFill>
      </dgm:spPr>
      <dgm:t>
        <a:bodyPr/>
        <a:lstStyle/>
        <a:p>
          <a:pPr rtl="1"/>
          <a:r>
            <a:rPr lang="fa-IR" sz="2800" b="1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و اداره محيط‌مان با حداكثر كارايي هستیم</a:t>
          </a:r>
          <a:endParaRPr lang="fa-IR" sz="2800">
            <a:ln>
              <a:solidFill>
                <a:schemeClr val="tx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3CA9DACA-58E3-46F5-9779-3C890E3B205C}" type="parTrans" cxnId="{4ED4DF40-DFD1-4602-89D0-BABE68BBAAA0}">
      <dgm:prSet/>
      <dgm:spPr/>
      <dgm:t>
        <a:bodyPr/>
        <a:lstStyle/>
        <a:p>
          <a:pPr rtl="1"/>
          <a:endParaRPr lang="fa-IR"/>
        </a:p>
      </dgm:t>
    </dgm:pt>
    <dgm:pt modelId="{E3A88C40-77C4-441E-B7C6-55F419E20335}" type="sibTrans" cxnId="{4ED4DF40-DFD1-4602-89D0-BABE68BBAAA0}">
      <dgm:prSet/>
      <dgm:spPr/>
      <dgm:t>
        <a:bodyPr/>
        <a:lstStyle/>
        <a:p>
          <a:pPr rtl="1"/>
          <a:endParaRPr lang="fa-IR"/>
        </a:p>
      </dgm:t>
    </dgm:pt>
    <dgm:pt modelId="{C25820FF-84B1-45E9-B337-06231BC99275}">
      <dgm:prSet custT="1"/>
      <dgm:spPr>
        <a:solidFill>
          <a:srgbClr val="002060"/>
        </a:solidFill>
      </dgm:spPr>
      <dgm:t>
        <a:bodyPr/>
        <a:lstStyle/>
        <a:p>
          <a:pPr rtl="1"/>
          <a:r>
            <a:rPr lang="fa-IR" sz="2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زیرا مدیریت زمان در واقع مدیریت فردی است </a:t>
          </a:r>
          <a:endParaRPr lang="fa-IR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D6A28A5B-2A96-48F4-B4D8-59401C1D9561}" type="parTrans" cxnId="{8E562811-B6FF-40CD-8ADC-D0045B7C824B}">
      <dgm:prSet/>
      <dgm:spPr/>
      <dgm:t>
        <a:bodyPr/>
        <a:lstStyle/>
        <a:p>
          <a:pPr rtl="1"/>
          <a:endParaRPr lang="fa-IR"/>
        </a:p>
      </dgm:t>
    </dgm:pt>
    <dgm:pt modelId="{E44F1E9F-7060-48CF-914A-75A10AEC5703}" type="sibTrans" cxnId="{8E562811-B6FF-40CD-8ADC-D0045B7C824B}">
      <dgm:prSet/>
      <dgm:spPr/>
      <dgm:t>
        <a:bodyPr/>
        <a:lstStyle/>
        <a:p>
          <a:pPr rtl="1"/>
          <a:endParaRPr lang="fa-IR"/>
        </a:p>
      </dgm:t>
    </dgm:pt>
    <dgm:pt modelId="{99183D8A-A538-4706-8500-6D235A908D12}" type="pres">
      <dgm:prSet presAssocID="{9B327585-540B-4247-B79F-F86DEE2157C5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F6474D20-DEC4-48B3-9DFA-49891758D5D7}" type="pres">
      <dgm:prSet presAssocID="{C15D6D76-5213-4B9F-8ABB-B1AD92DCBCA9}" presName="node" presStyleLbl="node1" presStyleIdx="0" presStyleCnt="4" custScaleX="10448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D148100-A673-4266-ADEA-82F141AC2745}" type="pres">
      <dgm:prSet presAssocID="{50227FC3-CCA2-4785-A424-4EF1C89E05A5}" presName="sibTrans" presStyleLbl="sibTrans1D1" presStyleIdx="0" presStyleCnt="3"/>
      <dgm:spPr/>
      <dgm:t>
        <a:bodyPr/>
        <a:lstStyle/>
        <a:p>
          <a:pPr rtl="1"/>
          <a:endParaRPr lang="fa-IR"/>
        </a:p>
      </dgm:t>
    </dgm:pt>
    <dgm:pt modelId="{3974F389-92BA-48A7-9070-F8D580E47FD9}" type="pres">
      <dgm:prSet presAssocID="{50227FC3-CCA2-4785-A424-4EF1C89E05A5}" presName="connectorText" presStyleLbl="sibTrans1D1" presStyleIdx="0" presStyleCnt="3"/>
      <dgm:spPr/>
      <dgm:t>
        <a:bodyPr/>
        <a:lstStyle/>
        <a:p>
          <a:pPr rtl="1"/>
          <a:endParaRPr lang="fa-IR"/>
        </a:p>
      </dgm:t>
    </dgm:pt>
    <dgm:pt modelId="{BF955DBA-F515-4C16-8964-F1D34C955898}" type="pres">
      <dgm:prSet presAssocID="{AB46AA8E-DB12-44E9-9E0E-908C673A82B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829D841-862C-42B8-BC3A-2CAA919FD08A}" type="pres">
      <dgm:prSet presAssocID="{C19D94E9-8D44-436B-AEDB-C289C22CF4CD}" presName="sibTrans" presStyleLbl="sibTrans1D1" presStyleIdx="1" presStyleCnt="3"/>
      <dgm:spPr/>
      <dgm:t>
        <a:bodyPr/>
        <a:lstStyle/>
        <a:p>
          <a:pPr rtl="1"/>
          <a:endParaRPr lang="fa-IR"/>
        </a:p>
      </dgm:t>
    </dgm:pt>
    <dgm:pt modelId="{6E03DDC6-0B07-4E24-BA1D-F514665818AD}" type="pres">
      <dgm:prSet presAssocID="{C19D94E9-8D44-436B-AEDB-C289C22CF4CD}" presName="connectorText" presStyleLbl="sibTrans1D1" presStyleIdx="1" presStyleCnt="3"/>
      <dgm:spPr/>
      <dgm:t>
        <a:bodyPr/>
        <a:lstStyle/>
        <a:p>
          <a:pPr rtl="1"/>
          <a:endParaRPr lang="fa-IR"/>
        </a:p>
      </dgm:t>
    </dgm:pt>
    <dgm:pt modelId="{FC46BFE7-B6DB-41FD-8ED2-CC040FF4E290}" type="pres">
      <dgm:prSet presAssocID="{37EB1EC3-0759-408B-9309-97BD0FAB0417}" presName="node" presStyleLbl="node1" presStyleIdx="2" presStyleCnt="4" custLinFactNeighborX="1047" custLinFactNeighborY="582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6641D1C-2930-4D82-83DA-9E154210B962}" type="pres">
      <dgm:prSet presAssocID="{E3A88C40-77C4-441E-B7C6-55F419E20335}" presName="sibTrans" presStyleLbl="sibTrans1D1" presStyleIdx="2" presStyleCnt="3"/>
      <dgm:spPr/>
      <dgm:t>
        <a:bodyPr/>
        <a:lstStyle/>
        <a:p>
          <a:pPr rtl="1"/>
          <a:endParaRPr lang="fa-IR"/>
        </a:p>
      </dgm:t>
    </dgm:pt>
    <dgm:pt modelId="{46FFB52B-0880-40DE-8005-5E64FB4AF606}" type="pres">
      <dgm:prSet presAssocID="{E3A88C40-77C4-441E-B7C6-55F419E20335}" presName="connectorText" presStyleLbl="sibTrans1D1" presStyleIdx="2" presStyleCnt="3"/>
      <dgm:spPr/>
      <dgm:t>
        <a:bodyPr/>
        <a:lstStyle/>
        <a:p>
          <a:pPr rtl="1"/>
          <a:endParaRPr lang="fa-IR"/>
        </a:p>
      </dgm:t>
    </dgm:pt>
    <dgm:pt modelId="{B003794A-A24A-43F2-A70B-4D3A4B84FFBF}" type="pres">
      <dgm:prSet presAssocID="{C25820FF-84B1-45E9-B337-06231BC9927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F9AB3CF-0ECE-4DBF-9D1A-FC5ADB54B459}" type="presOf" srcId="{E3A88C40-77C4-441E-B7C6-55F419E20335}" destId="{46FFB52B-0880-40DE-8005-5E64FB4AF606}" srcOrd="1" destOrd="0" presId="urn:microsoft.com/office/officeart/2005/8/layout/bProcess3"/>
    <dgm:cxn modelId="{8E562811-B6FF-40CD-8ADC-D0045B7C824B}" srcId="{9B327585-540B-4247-B79F-F86DEE2157C5}" destId="{C25820FF-84B1-45E9-B337-06231BC99275}" srcOrd="3" destOrd="0" parTransId="{D6A28A5B-2A96-48F4-B4D8-59401C1D9561}" sibTransId="{E44F1E9F-7060-48CF-914A-75A10AEC5703}"/>
    <dgm:cxn modelId="{E15BEFC9-54C2-4956-85CE-C21DFE672C15}" type="presOf" srcId="{50227FC3-CCA2-4785-A424-4EF1C89E05A5}" destId="{7D148100-A673-4266-ADEA-82F141AC2745}" srcOrd="0" destOrd="0" presId="urn:microsoft.com/office/officeart/2005/8/layout/bProcess3"/>
    <dgm:cxn modelId="{8E55B1D4-B1A7-4C47-A86A-9C24E38ABC37}" type="presOf" srcId="{C19D94E9-8D44-436B-AEDB-C289C22CF4CD}" destId="{5829D841-862C-42B8-BC3A-2CAA919FD08A}" srcOrd="0" destOrd="0" presId="urn:microsoft.com/office/officeart/2005/8/layout/bProcess3"/>
    <dgm:cxn modelId="{70648C0A-1FB8-4B65-91E1-E62C9059810D}" type="presOf" srcId="{E3A88C40-77C4-441E-B7C6-55F419E20335}" destId="{F6641D1C-2930-4D82-83DA-9E154210B962}" srcOrd="0" destOrd="0" presId="urn:microsoft.com/office/officeart/2005/8/layout/bProcess3"/>
    <dgm:cxn modelId="{232226E5-1C50-4A2B-8F5D-9BBD6F908F24}" srcId="{9B327585-540B-4247-B79F-F86DEE2157C5}" destId="{C15D6D76-5213-4B9F-8ABB-B1AD92DCBCA9}" srcOrd="0" destOrd="0" parTransId="{57A77B0D-C2DF-4316-8C4F-BD84AEEC534B}" sibTransId="{50227FC3-CCA2-4785-A424-4EF1C89E05A5}"/>
    <dgm:cxn modelId="{98C1BF68-0B01-42DC-9325-202BD024FFAC}" type="presOf" srcId="{37EB1EC3-0759-408B-9309-97BD0FAB0417}" destId="{FC46BFE7-B6DB-41FD-8ED2-CC040FF4E290}" srcOrd="0" destOrd="0" presId="urn:microsoft.com/office/officeart/2005/8/layout/bProcess3"/>
    <dgm:cxn modelId="{690C2716-F0E7-4997-8D0B-06FB2E8A9855}" type="presOf" srcId="{9B327585-540B-4247-B79F-F86DEE2157C5}" destId="{99183D8A-A538-4706-8500-6D235A908D12}" srcOrd="0" destOrd="0" presId="urn:microsoft.com/office/officeart/2005/8/layout/bProcess3"/>
    <dgm:cxn modelId="{4ED4DF40-DFD1-4602-89D0-BABE68BBAAA0}" srcId="{9B327585-540B-4247-B79F-F86DEE2157C5}" destId="{37EB1EC3-0759-408B-9309-97BD0FAB0417}" srcOrd="2" destOrd="0" parTransId="{3CA9DACA-58E3-46F5-9779-3C890E3B205C}" sibTransId="{E3A88C40-77C4-441E-B7C6-55F419E20335}"/>
    <dgm:cxn modelId="{524CD642-1A93-48AC-87FD-D13CB2017D23}" type="presOf" srcId="{50227FC3-CCA2-4785-A424-4EF1C89E05A5}" destId="{3974F389-92BA-48A7-9070-F8D580E47FD9}" srcOrd="1" destOrd="0" presId="urn:microsoft.com/office/officeart/2005/8/layout/bProcess3"/>
    <dgm:cxn modelId="{20CB1FD6-FDF2-4337-BD31-0B7DF1A39F83}" type="presOf" srcId="{C19D94E9-8D44-436B-AEDB-C289C22CF4CD}" destId="{6E03DDC6-0B07-4E24-BA1D-F514665818AD}" srcOrd="1" destOrd="0" presId="urn:microsoft.com/office/officeart/2005/8/layout/bProcess3"/>
    <dgm:cxn modelId="{CA4DB48E-FD1E-4FCB-BEC8-B44074AF0DEE}" type="presOf" srcId="{C25820FF-84B1-45E9-B337-06231BC99275}" destId="{B003794A-A24A-43F2-A70B-4D3A4B84FFBF}" srcOrd="0" destOrd="0" presId="urn:microsoft.com/office/officeart/2005/8/layout/bProcess3"/>
    <dgm:cxn modelId="{43DAB0AA-D69F-4DE7-99E1-5CA16461988D}" srcId="{9B327585-540B-4247-B79F-F86DEE2157C5}" destId="{AB46AA8E-DB12-44E9-9E0E-908C673A82B6}" srcOrd="1" destOrd="0" parTransId="{36D18894-E7B5-409A-80D9-2FC2BFF55FAE}" sibTransId="{C19D94E9-8D44-436B-AEDB-C289C22CF4CD}"/>
    <dgm:cxn modelId="{70086E01-C182-436F-9FBE-C56C356DF0E4}" type="presOf" srcId="{AB46AA8E-DB12-44E9-9E0E-908C673A82B6}" destId="{BF955DBA-F515-4C16-8964-F1D34C955898}" srcOrd="0" destOrd="0" presId="urn:microsoft.com/office/officeart/2005/8/layout/bProcess3"/>
    <dgm:cxn modelId="{C98E4D4B-560A-4A1F-B107-90105087E504}" type="presOf" srcId="{C15D6D76-5213-4B9F-8ABB-B1AD92DCBCA9}" destId="{F6474D20-DEC4-48B3-9DFA-49891758D5D7}" srcOrd="0" destOrd="0" presId="urn:microsoft.com/office/officeart/2005/8/layout/bProcess3"/>
    <dgm:cxn modelId="{5F92A1CF-6C01-490F-A124-8F1687BEBD09}" type="presParOf" srcId="{99183D8A-A538-4706-8500-6D235A908D12}" destId="{F6474D20-DEC4-48B3-9DFA-49891758D5D7}" srcOrd="0" destOrd="0" presId="urn:microsoft.com/office/officeart/2005/8/layout/bProcess3"/>
    <dgm:cxn modelId="{D36FB015-3091-406C-8C84-880D20B6C851}" type="presParOf" srcId="{99183D8A-A538-4706-8500-6D235A908D12}" destId="{7D148100-A673-4266-ADEA-82F141AC2745}" srcOrd="1" destOrd="0" presId="urn:microsoft.com/office/officeart/2005/8/layout/bProcess3"/>
    <dgm:cxn modelId="{D8011322-8EE3-42EC-9452-8580E6B4099A}" type="presParOf" srcId="{7D148100-A673-4266-ADEA-82F141AC2745}" destId="{3974F389-92BA-48A7-9070-F8D580E47FD9}" srcOrd="0" destOrd="0" presId="urn:microsoft.com/office/officeart/2005/8/layout/bProcess3"/>
    <dgm:cxn modelId="{B688F47C-8F48-43FB-B97E-311C579B3CD5}" type="presParOf" srcId="{99183D8A-A538-4706-8500-6D235A908D12}" destId="{BF955DBA-F515-4C16-8964-F1D34C955898}" srcOrd="2" destOrd="0" presId="urn:microsoft.com/office/officeart/2005/8/layout/bProcess3"/>
    <dgm:cxn modelId="{7C6273C4-AE7E-4203-B9F5-FDFD7995B2CC}" type="presParOf" srcId="{99183D8A-A538-4706-8500-6D235A908D12}" destId="{5829D841-862C-42B8-BC3A-2CAA919FD08A}" srcOrd="3" destOrd="0" presId="urn:microsoft.com/office/officeart/2005/8/layout/bProcess3"/>
    <dgm:cxn modelId="{6CC8C6F8-49F0-4E98-949A-F8E6B36E63B7}" type="presParOf" srcId="{5829D841-862C-42B8-BC3A-2CAA919FD08A}" destId="{6E03DDC6-0B07-4E24-BA1D-F514665818AD}" srcOrd="0" destOrd="0" presId="urn:microsoft.com/office/officeart/2005/8/layout/bProcess3"/>
    <dgm:cxn modelId="{2AFC85F5-EBAA-4A22-B9AE-3E14BB82526F}" type="presParOf" srcId="{99183D8A-A538-4706-8500-6D235A908D12}" destId="{FC46BFE7-B6DB-41FD-8ED2-CC040FF4E290}" srcOrd="4" destOrd="0" presId="urn:microsoft.com/office/officeart/2005/8/layout/bProcess3"/>
    <dgm:cxn modelId="{63A3D66B-F374-47C3-9BCC-D98BA3429A92}" type="presParOf" srcId="{99183D8A-A538-4706-8500-6D235A908D12}" destId="{F6641D1C-2930-4D82-83DA-9E154210B962}" srcOrd="5" destOrd="0" presId="urn:microsoft.com/office/officeart/2005/8/layout/bProcess3"/>
    <dgm:cxn modelId="{C4B28C49-4C9C-4DA6-A92B-4FF711D7A50C}" type="presParOf" srcId="{F6641D1C-2930-4D82-83DA-9E154210B962}" destId="{46FFB52B-0880-40DE-8005-5E64FB4AF606}" srcOrd="0" destOrd="0" presId="urn:microsoft.com/office/officeart/2005/8/layout/bProcess3"/>
    <dgm:cxn modelId="{735705BE-5163-4400-A6C0-D023AF139089}" type="presParOf" srcId="{99183D8A-A538-4706-8500-6D235A908D12}" destId="{B003794A-A24A-43F2-A70B-4D3A4B84FFBF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143C89F-BE31-4153-A7BD-8B2947A4A309}" type="doc">
      <dgm:prSet loTypeId="urn:microsoft.com/office/officeart/2005/8/layout/radial5" loCatId="relationship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pPr rtl="1"/>
          <a:endParaRPr lang="fa-IR"/>
        </a:p>
      </dgm:t>
    </dgm:pt>
    <dgm:pt modelId="{0AB1FA03-82A8-4291-AC07-059459956E9F}">
      <dgm:prSet custT="1"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pPr rtl="1"/>
          <a:r>
            <a:rPr lang="fa-IR" sz="2800" smtClean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EntezareZohoor 1 **" panose="00000700000000000000" pitchFamily="2" charset="-78"/>
            </a:rPr>
            <a:t>مديريت زمان به سه بخش اساسي تقسيم مي‌شود</a:t>
          </a:r>
          <a:endParaRPr lang="fa-IR" sz="2800">
            <a:ln>
              <a:solidFill>
                <a:schemeClr val="bg1"/>
              </a:solidFill>
            </a:ln>
            <a:solidFill>
              <a:schemeClr val="bg1"/>
            </a:solidFill>
            <a:cs typeface="EntezareZohoor 1 **" panose="00000700000000000000" pitchFamily="2" charset="-78"/>
          </a:endParaRPr>
        </a:p>
      </dgm:t>
    </dgm:pt>
    <dgm:pt modelId="{E2871112-53C4-44C0-9A19-5272ECACFF20}" type="parTrans" cxnId="{AA2BB9A3-6E4B-4806-BFC3-0A5F7ABA6FD6}">
      <dgm:prSet/>
      <dgm:spPr/>
      <dgm:t>
        <a:bodyPr/>
        <a:lstStyle/>
        <a:p>
          <a:pPr rtl="1"/>
          <a:endParaRPr lang="fa-IR" sz="2800"/>
        </a:p>
      </dgm:t>
    </dgm:pt>
    <dgm:pt modelId="{59D22F8D-2719-4256-8204-C225BDF6D45B}" type="sibTrans" cxnId="{AA2BB9A3-6E4B-4806-BFC3-0A5F7ABA6FD6}">
      <dgm:prSet/>
      <dgm:spPr/>
      <dgm:t>
        <a:bodyPr/>
        <a:lstStyle/>
        <a:p>
          <a:pPr rtl="1"/>
          <a:endParaRPr lang="fa-IR" sz="2800"/>
        </a:p>
      </dgm:t>
    </dgm:pt>
    <dgm:pt modelId="{23CD40C5-0AA3-4D37-A4BD-350F7EBFEE60}">
      <dgm:prSet custT="1"/>
      <dgm:spPr/>
      <dgm:t>
        <a:bodyPr/>
        <a:lstStyle/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1- 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حساس‌سازي</a:t>
          </a:r>
          <a:endParaRPr lang="fa-IR" sz="28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7934B568-3286-4197-891E-39F0AB12EFCE}" type="parTrans" cxnId="{F860070B-4D20-4D94-8597-42417DDBC91E}">
      <dgm:prSet/>
      <dgm:spPr/>
      <dgm:t>
        <a:bodyPr/>
        <a:lstStyle/>
        <a:p>
          <a:pPr rtl="1"/>
          <a:endParaRPr lang="fa-IR" sz="2800"/>
        </a:p>
      </dgm:t>
    </dgm:pt>
    <dgm:pt modelId="{BCE962FD-B26B-42C5-9AB4-E7E8B1B237FF}" type="sibTrans" cxnId="{F860070B-4D20-4D94-8597-42417DDBC91E}">
      <dgm:prSet/>
      <dgm:spPr/>
      <dgm:t>
        <a:bodyPr/>
        <a:lstStyle/>
        <a:p>
          <a:pPr rtl="1"/>
          <a:endParaRPr lang="fa-IR" sz="2800"/>
        </a:p>
      </dgm:t>
    </dgm:pt>
    <dgm:pt modelId="{804DA07E-1241-418E-BC62-4F6D4B253D8C}">
      <dgm:prSet custT="1"/>
      <dgm:spPr/>
      <dgm:t>
        <a:bodyPr/>
        <a:lstStyle/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2- شناسايي 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آفات، راه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‌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زنان، دام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‌</a:t>
          </a:r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های زمان و دلایل اتلاف وقت</a:t>
          </a:r>
          <a:endParaRPr lang="fa-IR" sz="28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C8561CC-3ECD-4340-A479-2F8E7C757B04}" type="parTrans" cxnId="{70A57D11-7BD1-4A65-A529-8A2893E84006}">
      <dgm:prSet/>
      <dgm:spPr/>
      <dgm:t>
        <a:bodyPr/>
        <a:lstStyle/>
        <a:p>
          <a:pPr rtl="1"/>
          <a:endParaRPr lang="fa-IR" sz="2800"/>
        </a:p>
      </dgm:t>
    </dgm:pt>
    <dgm:pt modelId="{A8EF7551-C930-43CA-AB42-321795A2E373}" type="sibTrans" cxnId="{70A57D11-7BD1-4A65-A529-8A2893E84006}">
      <dgm:prSet/>
      <dgm:spPr/>
      <dgm:t>
        <a:bodyPr/>
        <a:lstStyle/>
        <a:p>
          <a:pPr rtl="1"/>
          <a:endParaRPr lang="fa-IR" sz="2800"/>
        </a:p>
      </dgm:t>
    </dgm:pt>
    <dgm:pt modelId="{EFD9FDCB-451A-4691-BB62-6DB8E74403CC}">
      <dgm:prSet custT="1"/>
      <dgm:spPr/>
      <dgm:t>
        <a:bodyPr/>
        <a:lstStyle/>
        <a:p>
          <a:pPr rtl="1"/>
          <a:r>
            <a:rPr lang="fa-IR" sz="28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3- ارائه راه‌حل‌هايي براي جلوگيري از اتلاف وقت</a:t>
          </a:r>
          <a:endParaRPr lang="fa-IR" sz="28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16CC9EA6-8CA0-4103-8B63-92D3D0F10E15}" type="parTrans" cxnId="{4AF9149C-9D5B-4A2D-8F4E-113BF22F7A29}">
      <dgm:prSet/>
      <dgm:spPr/>
      <dgm:t>
        <a:bodyPr/>
        <a:lstStyle/>
        <a:p>
          <a:pPr rtl="1"/>
          <a:endParaRPr lang="fa-IR" sz="2800"/>
        </a:p>
      </dgm:t>
    </dgm:pt>
    <dgm:pt modelId="{B65720AF-F7F3-494A-9D84-63BDAC4E76F6}" type="sibTrans" cxnId="{4AF9149C-9D5B-4A2D-8F4E-113BF22F7A29}">
      <dgm:prSet/>
      <dgm:spPr/>
      <dgm:t>
        <a:bodyPr/>
        <a:lstStyle/>
        <a:p>
          <a:pPr rtl="1"/>
          <a:endParaRPr lang="fa-IR" sz="2800"/>
        </a:p>
      </dgm:t>
    </dgm:pt>
    <dgm:pt modelId="{E38C89F9-5DE1-4CBD-82F7-DCE30FCEBEA3}" type="pres">
      <dgm:prSet presAssocID="{B143C89F-BE31-4153-A7BD-8B2947A4A30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BF6E0021-004A-4485-AE59-B835447EBF82}" type="pres">
      <dgm:prSet presAssocID="{0AB1FA03-82A8-4291-AC07-059459956E9F}" presName="centerShape" presStyleLbl="node0" presStyleIdx="0" presStyleCnt="1" custScaleX="117834"/>
      <dgm:spPr/>
      <dgm:t>
        <a:bodyPr/>
        <a:lstStyle/>
        <a:p>
          <a:pPr rtl="1"/>
          <a:endParaRPr lang="fa-IR"/>
        </a:p>
      </dgm:t>
    </dgm:pt>
    <dgm:pt modelId="{C08704A6-ACF1-4FD9-8F09-0564059DDA11}" type="pres">
      <dgm:prSet presAssocID="{7934B568-3286-4197-891E-39F0AB12EFCE}" presName="parTrans" presStyleLbl="sibTrans2D1" presStyleIdx="0" presStyleCnt="3"/>
      <dgm:spPr/>
      <dgm:t>
        <a:bodyPr/>
        <a:lstStyle/>
        <a:p>
          <a:pPr rtl="1"/>
          <a:endParaRPr lang="fa-IR"/>
        </a:p>
      </dgm:t>
    </dgm:pt>
    <dgm:pt modelId="{5357C84C-9DAF-490F-A88D-B4BD697F1ABC}" type="pres">
      <dgm:prSet presAssocID="{7934B568-3286-4197-891E-39F0AB12EFCE}" presName="connectorText" presStyleLbl="sibTrans2D1" presStyleIdx="0" presStyleCnt="3"/>
      <dgm:spPr/>
      <dgm:t>
        <a:bodyPr/>
        <a:lstStyle/>
        <a:p>
          <a:pPr rtl="1"/>
          <a:endParaRPr lang="fa-IR"/>
        </a:p>
      </dgm:t>
    </dgm:pt>
    <dgm:pt modelId="{253BF9B9-83A2-4FD3-9B4B-F3B1F0301C86}" type="pres">
      <dgm:prSet presAssocID="{23CD40C5-0AA3-4D37-A4BD-350F7EBFEE60}" presName="node" presStyleLbl="node1" presStyleIdx="0" presStyleCnt="3" custScaleX="15003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fa-IR"/>
        </a:p>
      </dgm:t>
    </dgm:pt>
    <dgm:pt modelId="{D9E6BF2C-1A03-4022-84F7-B163991F0F04}" type="pres">
      <dgm:prSet presAssocID="{9C8561CC-3ECD-4340-A479-2F8E7C757B04}" presName="parTrans" presStyleLbl="sibTrans2D1" presStyleIdx="1" presStyleCnt="3"/>
      <dgm:spPr/>
      <dgm:t>
        <a:bodyPr/>
        <a:lstStyle/>
        <a:p>
          <a:pPr rtl="1"/>
          <a:endParaRPr lang="fa-IR"/>
        </a:p>
      </dgm:t>
    </dgm:pt>
    <dgm:pt modelId="{5B85CC90-E8AF-4433-ABC9-FB22DAF042E0}" type="pres">
      <dgm:prSet presAssocID="{9C8561CC-3ECD-4340-A479-2F8E7C757B04}" presName="connectorText" presStyleLbl="sibTrans2D1" presStyleIdx="1" presStyleCnt="3"/>
      <dgm:spPr/>
      <dgm:t>
        <a:bodyPr/>
        <a:lstStyle/>
        <a:p>
          <a:pPr rtl="1"/>
          <a:endParaRPr lang="fa-IR"/>
        </a:p>
      </dgm:t>
    </dgm:pt>
    <dgm:pt modelId="{5A866B3B-193C-4F85-B393-593C399F1D75}" type="pres">
      <dgm:prSet presAssocID="{804DA07E-1241-418E-BC62-4F6D4B253D8C}" presName="node" presStyleLbl="node1" presStyleIdx="1" presStyleCnt="3" custScaleX="150030" custRadScaleRad="131646" custRadScaleInc="-1243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fa-IR"/>
        </a:p>
      </dgm:t>
    </dgm:pt>
    <dgm:pt modelId="{0C92019D-52FE-4F60-A2C0-767D266691B7}" type="pres">
      <dgm:prSet presAssocID="{16CC9EA6-8CA0-4103-8B63-92D3D0F10E15}" presName="parTrans" presStyleLbl="sibTrans2D1" presStyleIdx="2" presStyleCnt="3"/>
      <dgm:spPr/>
      <dgm:t>
        <a:bodyPr/>
        <a:lstStyle/>
        <a:p>
          <a:pPr rtl="1"/>
          <a:endParaRPr lang="fa-IR"/>
        </a:p>
      </dgm:t>
    </dgm:pt>
    <dgm:pt modelId="{7CC2F79F-909A-43DD-8704-34C3C8B06129}" type="pres">
      <dgm:prSet presAssocID="{16CC9EA6-8CA0-4103-8B63-92D3D0F10E15}" presName="connectorText" presStyleLbl="sibTrans2D1" presStyleIdx="2" presStyleCnt="3"/>
      <dgm:spPr/>
      <dgm:t>
        <a:bodyPr/>
        <a:lstStyle/>
        <a:p>
          <a:pPr rtl="1"/>
          <a:endParaRPr lang="fa-IR"/>
        </a:p>
      </dgm:t>
    </dgm:pt>
    <dgm:pt modelId="{1691EEA6-EB2D-49C0-930C-AF45E7FDEAAA}" type="pres">
      <dgm:prSet presAssocID="{EFD9FDCB-451A-4691-BB62-6DB8E74403CC}" presName="node" presStyleLbl="node1" presStyleIdx="2" presStyleCnt="3" custScaleX="150030" custRadScaleRad="136857" custRadScaleInc="1463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fa-IR"/>
        </a:p>
      </dgm:t>
    </dgm:pt>
  </dgm:ptLst>
  <dgm:cxnLst>
    <dgm:cxn modelId="{21614B87-5310-4A24-87EB-E5BDFD8E77D7}" type="presOf" srcId="{804DA07E-1241-418E-BC62-4F6D4B253D8C}" destId="{5A866B3B-193C-4F85-B393-593C399F1D75}" srcOrd="0" destOrd="0" presId="urn:microsoft.com/office/officeart/2005/8/layout/radial5"/>
    <dgm:cxn modelId="{FB2BC28F-899A-4F77-940F-93CB4ECCFA41}" type="presOf" srcId="{9C8561CC-3ECD-4340-A479-2F8E7C757B04}" destId="{5B85CC90-E8AF-4433-ABC9-FB22DAF042E0}" srcOrd="1" destOrd="0" presId="urn:microsoft.com/office/officeart/2005/8/layout/radial5"/>
    <dgm:cxn modelId="{EA114DE3-B6F6-4D13-85BA-207212EE935F}" type="presOf" srcId="{0AB1FA03-82A8-4291-AC07-059459956E9F}" destId="{BF6E0021-004A-4485-AE59-B835447EBF82}" srcOrd="0" destOrd="0" presId="urn:microsoft.com/office/officeart/2005/8/layout/radial5"/>
    <dgm:cxn modelId="{1AA1FD5D-754E-4F5D-9F4C-7853A1A51476}" type="presOf" srcId="{B143C89F-BE31-4153-A7BD-8B2947A4A309}" destId="{E38C89F9-5DE1-4CBD-82F7-DCE30FCEBEA3}" srcOrd="0" destOrd="0" presId="urn:microsoft.com/office/officeart/2005/8/layout/radial5"/>
    <dgm:cxn modelId="{1A1E05AA-4716-4196-A2C6-5167D25DC149}" type="presOf" srcId="{7934B568-3286-4197-891E-39F0AB12EFCE}" destId="{5357C84C-9DAF-490F-A88D-B4BD697F1ABC}" srcOrd="1" destOrd="0" presId="urn:microsoft.com/office/officeart/2005/8/layout/radial5"/>
    <dgm:cxn modelId="{70A57D11-7BD1-4A65-A529-8A2893E84006}" srcId="{0AB1FA03-82A8-4291-AC07-059459956E9F}" destId="{804DA07E-1241-418E-BC62-4F6D4B253D8C}" srcOrd="1" destOrd="0" parTransId="{9C8561CC-3ECD-4340-A479-2F8E7C757B04}" sibTransId="{A8EF7551-C930-43CA-AB42-321795A2E373}"/>
    <dgm:cxn modelId="{F860070B-4D20-4D94-8597-42417DDBC91E}" srcId="{0AB1FA03-82A8-4291-AC07-059459956E9F}" destId="{23CD40C5-0AA3-4D37-A4BD-350F7EBFEE60}" srcOrd="0" destOrd="0" parTransId="{7934B568-3286-4197-891E-39F0AB12EFCE}" sibTransId="{BCE962FD-B26B-42C5-9AB4-E7E8B1B237FF}"/>
    <dgm:cxn modelId="{08FBEACF-FD06-4696-BB37-6CFE35FF5FA2}" type="presOf" srcId="{16CC9EA6-8CA0-4103-8B63-92D3D0F10E15}" destId="{7CC2F79F-909A-43DD-8704-34C3C8B06129}" srcOrd="1" destOrd="0" presId="urn:microsoft.com/office/officeart/2005/8/layout/radial5"/>
    <dgm:cxn modelId="{4AF9149C-9D5B-4A2D-8F4E-113BF22F7A29}" srcId="{0AB1FA03-82A8-4291-AC07-059459956E9F}" destId="{EFD9FDCB-451A-4691-BB62-6DB8E74403CC}" srcOrd="2" destOrd="0" parTransId="{16CC9EA6-8CA0-4103-8B63-92D3D0F10E15}" sibTransId="{B65720AF-F7F3-494A-9D84-63BDAC4E76F6}"/>
    <dgm:cxn modelId="{AA2BB9A3-6E4B-4806-BFC3-0A5F7ABA6FD6}" srcId="{B143C89F-BE31-4153-A7BD-8B2947A4A309}" destId="{0AB1FA03-82A8-4291-AC07-059459956E9F}" srcOrd="0" destOrd="0" parTransId="{E2871112-53C4-44C0-9A19-5272ECACFF20}" sibTransId="{59D22F8D-2719-4256-8204-C225BDF6D45B}"/>
    <dgm:cxn modelId="{E3489A3F-47B0-4D91-8BDD-3FA708A44321}" type="presOf" srcId="{7934B568-3286-4197-891E-39F0AB12EFCE}" destId="{C08704A6-ACF1-4FD9-8F09-0564059DDA11}" srcOrd="0" destOrd="0" presId="urn:microsoft.com/office/officeart/2005/8/layout/radial5"/>
    <dgm:cxn modelId="{D624B88D-69B9-4CDF-BBAC-7B22E8896DD4}" type="presOf" srcId="{EFD9FDCB-451A-4691-BB62-6DB8E74403CC}" destId="{1691EEA6-EB2D-49C0-930C-AF45E7FDEAAA}" srcOrd="0" destOrd="0" presId="urn:microsoft.com/office/officeart/2005/8/layout/radial5"/>
    <dgm:cxn modelId="{CAAF8100-D4C9-4819-95FE-51288346002E}" type="presOf" srcId="{23CD40C5-0AA3-4D37-A4BD-350F7EBFEE60}" destId="{253BF9B9-83A2-4FD3-9B4B-F3B1F0301C86}" srcOrd="0" destOrd="0" presId="urn:microsoft.com/office/officeart/2005/8/layout/radial5"/>
    <dgm:cxn modelId="{A952F5BD-AE94-418F-A32E-C9965C100B6B}" type="presOf" srcId="{16CC9EA6-8CA0-4103-8B63-92D3D0F10E15}" destId="{0C92019D-52FE-4F60-A2C0-767D266691B7}" srcOrd="0" destOrd="0" presId="urn:microsoft.com/office/officeart/2005/8/layout/radial5"/>
    <dgm:cxn modelId="{6ECC73C2-DD1E-4293-9FA4-01A92506678F}" type="presOf" srcId="{9C8561CC-3ECD-4340-A479-2F8E7C757B04}" destId="{D9E6BF2C-1A03-4022-84F7-B163991F0F04}" srcOrd="0" destOrd="0" presId="urn:microsoft.com/office/officeart/2005/8/layout/radial5"/>
    <dgm:cxn modelId="{7D5C37FD-AB5F-48B4-8626-553ADD2E114C}" type="presParOf" srcId="{E38C89F9-5DE1-4CBD-82F7-DCE30FCEBEA3}" destId="{BF6E0021-004A-4485-AE59-B835447EBF82}" srcOrd="0" destOrd="0" presId="urn:microsoft.com/office/officeart/2005/8/layout/radial5"/>
    <dgm:cxn modelId="{291F3FC5-955C-4C80-AE41-BC641B77989B}" type="presParOf" srcId="{E38C89F9-5DE1-4CBD-82F7-DCE30FCEBEA3}" destId="{C08704A6-ACF1-4FD9-8F09-0564059DDA11}" srcOrd="1" destOrd="0" presId="urn:microsoft.com/office/officeart/2005/8/layout/radial5"/>
    <dgm:cxn modelId="{288C7E9E-12EC-4046-8353-DBA1D0F920F2}" type="presParOf" srcId="{C08704A6-ACF1-4FD9-8F09-0564059DDA11}" destId="{5357C84C-9DAF-490F-A88D-B4BD697F1ABC}" srcOrd="0" destOrd="0" presId="urn:microsoft.com/office/officeart/2005/8/layout/radial5"/>
    <dgm:cxn modelId="{6CCA02ED-D84D-44CA-A6F5-9566D155590C}" type="presParOf" srcId="{E38C89F9-5DE1-4CBD-82F7-DCE30FCEBEA3}" destId="{253BF9B9-83A2-4FD3-9B4B-F3B1F0301C86}" srcOrd="2" destOrd="0" presId="urn:microsoft.com/office/officeart/2005/8/layout/radial5"/>
    <dgm:cxn modelId="{268AE721-92AA-421F-BC4D-CA6FB909A16E}" type="presParOf" srcId="{E38C89F9-5DE1-4CBD-82F7-DCE30FCEBEA3}" destId="{D9E6BF2C-1A03-4022-84F7-B163991F0F04}" srcOrd="3" destOrd="0" presId="urn:microsoft.com/office/officeart/2005/8/layout/radial5"/>
    <dgm:cxn modelId="{1E364B94-33B0-4797-9C8C-DA62BDCE6D10}" type="presParOf" srcId="{D9E6BF2C-1A03-4022-84F7-B163991F0F04}" destId="{5B85CC90-E8AF-4433-ABC9-FB22DAF042E0}" srcOrd="0" destOrd="0" presId="urn:microsoft.com/office/officeart/2005/8/layout/radial5"/>
    <dgm:cxn modelId="{323FBF8B-A416-4D14-A5C8-C302738B75DB}" type="presParOf" srcId="{E38C89F9-5DE1-4CBD-82F7-DCE30FCEBEA3}" destId="{5A866B3B-193C-4F85-B393-593C399F1D75}" srcOrd="4" destOrd="0" presId="urn:microsoft.com/office/officeart/2005/8/layout/radial5"/>
    <dgm:cxn modelId="{CBD99DBE-27C4-4C7B-BD8E-CAF8CC0FCF13}" type="presParOf" srcId="{E38C89F9-5DE1-4CBD-82F7-DCE30FCEBEA3}" destId="{0C92019D-52FE-4F60-A2C0-767D266691B7}" srcOrd="5" destOrd="0" presId="urn:microsoft.com/office/officeart/2005/8/layout/radial5"/>
    <dgm:cxn modelId="{BB6AB101-35F1-4F03-A0E0-E59E4269ACBF}" type="presParOf" srcId="{0C92019D-52FE-4F60-A2C0-767D266691B7}" destId="{7CC2F79F-909A-43DD-8704-34C3C8B06129}" srcOrd="0" destOrd="0" presId="urn:microsoft.com/office/officeart/2005/8/layout/radial5"/>
    <dgm:cxn modelId="{37554E1D-DB0C-476B-97A1-E5DE632688D5}" type="presParOf" srcId="{E38C89F9-5DE1-4CBD-82F7-DCE30FCEBEA3}" destId="{1691EEA6-EB2D-49C0-930C-AF45E7FDEAAA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7D76E0-FD18-40C5-96F4-329307C996C2}" type="doc">
      <dgm:prSet loTypeId="urn:microsoft.com/office/officeart/2008/layout/LinedLis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FEDEF15D-2699-4C86-913E-CBA123CDC64A}">
      <dgm:prSet custT="1"/>
      <dgm:spPr/>
      <dgm:t>
        <a:bodyPr anchor="ctr"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algn="ctr" rtl="1"/>
          <a:r>
            <a:rPr lang="fa-IR" sz="2800" b="1" cap="none" spc="0" smtClean="0">
              <a:ln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نتايج بهبود استفاده از زمان و مديريت فردي</a:t>
          </a:r>
          <a:endParaRPr lang="fa-IR" sz="2800" b="1" cap="none" spc="0">
            <a:ln>
              <a:solidFill>
                <a:srgbClr val="000099"/>
              </a:solidFill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gm:t>
    </dgm:pt>
    <dgm:pt modelId="{9050C99D-E408-4D27-9737-905C57377C36}" type="parTrans" cxnId="{D1FFAEFC-B8A3-480D-85F0-E83A2EABBDF8}">
      <dgm:prSet/>
      <dgm:spPr/>
      <dgm:t>
        <a:bodyPr/>
        <a:lstStyle/>
        <a:p>
          <a:pPr rtl="1"/>
          <a:endParaRPr lang="fa-IR"/>
        </a:p>
      </dgm:t>
    </dgm:pt>
    <dgm:pt modelId="{2125868C-3FBB-49D7-9678-E2C8EEB1D51B}" type="sibTrans" cxnId="{D1FFAEFC-B8A3-480D-85F0-E83A2EABBDF8}">
      <dgm:prSet/>
      <dgm:spPr/>
      <dgm:t>
        <a:bodyPr/>
        <a:lstStyle/>
        <a:p>
          <a:pPr rtl="1"/>
          <a:endParaRPr lang="fa-IR"/>
        </a:p>
      </dgm:t>
    </dgm:pt>
    <dgm:pt modelId="{A65A0B89-4A6A-49E7-84E0-7F5632B0FC5D}">
      <dgm:prSet custT="1"/>
      <dgm:spPr/>
      <dgm:t>
        <a:bodyPr/>
        <a:lstStyle/>
        <a:p>
          <a:pPr rtl="1"/>
          <a:r>
            <a:rPr lang="fa-IR" sz="24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از زندگی مان بهترین استفاده را کنیم نه اینکه آن را بیهوده تلف کنیم</a:t>
          </a:r>
          <a:endParaRPr lang="fa-IR" sz="24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gm:t>
    </dgm:pt>
    <dgm:pt modelId="{71D1058C-BDC0-46F2-AA9F-A783A82237AC}" type="parTrans" cxnId="{024C2E2E-439A-4918-9A41-1781E2CA19CE}">
      <dgm:prSet/>
      <dgm:spPr/>
      <dgm:t>
        <a:bodyPr/>
        <a:lstStyle/>
        <a:p>
          <a:pPr rtl="1"/>
          <a:endParaRPr lang="fa-IR"/>
        </a:p>
      </dgm:t>
    </dgm:pt>
    <dgm:pt modelId="{59456839-9F43-436D-9A29-2724E38573CE}" type="sibTrans" cxnId="{024C2E2E-439A-4918-9A41-1781E2CA19CE}">
      <dgm:prSet/>
      <dgm:spPr/>
      <dgm:t>
        <a:bodyPr/>
        <a:lstStyle/>
        <a:p>
          <a:pPr rtl="1"/>
          <a:endParaRPr lang="fa-IR"/>
        </a:p>
      </dgm:t>
    </dgm:pt>
    <dgm:pt modelId="{1EC04495-D55B-4DA7-A591-15BF139A3696}">
      <dgm:prSet custT="1"/>
      <dgm:spPr/>
      <dgm:t>
        <a:bodyPr/>
        <a:lstStyle/>
        <a:p>
          <a:pPr rtl="1"/>
          <a:r>
            <a:rPr lang="fa-IR" sz="24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چيزهايي كه به نفع ماست و در رابطه‌ با كارهاي ماست انجام دهیم</a:t>
          </a:r>
          <a:endParaRPr lang="fa-IR" sz="24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gm:t>
    </dgm:pt>
    <dgm:pt modelId="{57927371-2234-4A5D-88E4-72F701BDB395}" type="parTrans" cxnId="{3987D825-EE8C-4025-8A85-0DED9F87ED6E}">
      <dgm:prSet/>
      <dgm:spPr/>
      <dgm:t>
        <a:bodyPr/>
        <a:lstStyle/>
        <a:p>
          <a:pPr rtl="1"/>
          <a:endParaRPr lang="fa-IR"/>
        </a:p>
      </dgm:t>
    </dgm:pt>
    <dgm:pt modelId="{5DBA613B-8A3F-4344-B65F-CB656C5E99E7}" type="sibTrans" cxnId="{3987D825-EE8C-4025-8A85-0DED9F87ED6E}">
      <dgm:prSet/>
      <dgm:spPr/>
      <dgm:t>
        <a:bodyPr/>
        <a:lstStyle/>
        <a:p>
          <a:pPr rtl="1"/>
          <a:endParaRPr lang="fa-IR"/>
        </a:p>
      </dgm:t>
    </dgm:pt>
    <dgm:pt modelId="{D640F9DA-4AF1-403C-8E24-7C5DC661B5ED}">
      <dgm:prSet custT="1"/>
      <dgm:spPr/>
      <dgm:t>
        <a:bodyPr/>
        <a:lstStyle/>
        <a:p>
          <a:pPr rtl="1"/>
          <a:r>
            <a:rPr lang="fa-IR" sz="24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حس موفقيت در كارها را به دست آوريم</a:t>
          </a:r>
          <a:endParaRPr lang="fa-IR" sz="24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gm:t>
    </dgm:pt>
    <dgm:pt modelId="{D8A23071-B203-4E53-9F5D-5DAEF1836938}" type="parTrans" cxnId="{D66D4802-7B8D-42A2-8792-AFA8AE20A2B3}">
      <dgm:prSet/>
      <dgm:spPr/>
      <dgm:t>
        <a:bodyPr/>
        <a:lstStyle/>
        <a:p>
          <a:pPr rtl="1"/>
          <a:endParaRPr lang="fa-IR"/>
        </a:p>
      </dgm:t>
    </dgm:pt>
    <dgm:pt modelId="{DCAE2701-8D2C-40F0-85B9-C8EE6E675B6A}" type="sibTrans" cxnId="{D66D4802-7B8D-42A2-8792-AFA8AE20A2B3}">
      <dgm:prSet/>
      <dgm:spPr/>
      <dgm:t>
        <a:bodyPr/>
        <a:lstStyle/>
        <a:p>
          <a:pPr rtl="1"/>
          <a:endParaRPr lang="fa-IR"/>
        </a:p>
      </dgm:t>
    </dgm:pt>
    <dgm:pt modelId="{338AE9E5-4464-4FBD-9331-80C21E30799B}">
      <dgm:prSet custT="1"/>
      <dgm:spPr/>
      <dgm:t>
        <a:bodyPr/>
        <a:lstStyle/>
        <a:p>
          <a:pPr rtl="1"/>
          <a:r>
            <a:rPr lang="fa-IR" sz="24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از بحران‌ها جلوگيري كنيم</a:t>
          </a:r>
          <a:endParaRPr lang="fa-IR" sz="24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gm:t>
    </dgm:pt>
    <dgm:pt modelId="{B26E9C22-E340-4271-8724-99B5686C944C}" type="parTrans" cxnId="{9B5C472C-57B1-4310-B840-25DE3A2DDFA7}">
      <dgm:prSet/>
      <dgm:spPr/>
      <dgm:t>
        <a:bodyPr/>
        <a:lstStyle/>
        <a:p>
          <a:pPr rtl="1"/>
          <a:endParaRPr lang="fa-IR"/>
        </a:p>
      </dgm:t>
    </dgm:pt>
    <dgm:pt modelId="{785ECFB1-D85B-4ECB-B642-4C84F6263502}" type="sibTrans" cxnId="{9B5C472C-57B1-4310-B840-25DE3A2DDFA7}">
      <dgm:prSet/>
      <dgm:spPr/>
      <dgm:t>
        <a:bodyPr/>
        <a:lstStyle/>
        <a:p>
          <a:pPr rtl="1"/>
          <a:endParaRPr lang="fa-IR"/>
        </a:p>
      </dgm:t>
    </dgm:pt>
    <dgm:pt modelId="{CD78CDAF-975A-4E7B-811C-7EA2BFD2A0E2}" type="pres">
      <dgm:prSet presAssocID="{D37D76E0-FD18-40C5-96F4-329307C996C2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pPr rtl="1"/>
          <a:endParaRPr lang="fa-IR"/>
        </a:p>
      </dgm:t>
    </dgm:pt>
    <dgm:pt modelId="{8BA2701E-C33F-47C6-823B-89F8D8B9FA36}" type="pres">
      <dgm:prSet presAssocID="{FEDEF15D-2699-4C86-913E-CBA123CDC64A}" presName="thickLine" presStyleLbl="alignNode1" presStyleIdx="0" presStyleCnt="1" custLinFactNeighborX="-2564" custLinFactNeighborY="188"/>
      <dgm:spPr/>
      <dgm:t>
        <a:bodyPr/>
        <a:lstStyle/>
        <a:p>
          <a:pPr rtl="1"/>
          <a:endParaRPr lang="fa-IR"/>
        </a:p>
      </dgm:t>
    </dgm:pt>
    <dgm:pt modelId="{170CCD15-74FB-4B46-ADDC-308420DA33CA}" type="pres">
      <dgm:prSet presAssocID="{FEDEF15D-2699-4C86-913E-CBA123CDC64A}" presName="horz1" presStyleCnt="0"/>
      <dgm:spPr/>
      <dgm:t>
        <a:bodyPr/>
        <a:lstStyle/>
        <a:p>
          <a:pPr rtl="1"/>
          <a:endParaRPr lang="fa-IR"/>
        </a:p>
      </dgm:t>
    </dgm:pt>
    <dgm:pt modelId="{CFD3824F-2B62-4E8F-80BF-5563648FCA02}" type="pres">
      <dgm:prSet presAssocID="{FEDEF15D-2699-4C86-913E-CBA123CDC64A}" presName="tx1" presStyleLbl="revTx" presStyleIdx="0" presStyleCnt="5" custScaleX="222851" custScaleY="47055" custLinFactNeighborX="-1479" custLinFactNeighborY="25332"/>
      <dgm:spPr/>
      <dgm:t>
        <a:bodyPr/>
        <a:lstStyle/>
        <a:p>
          <a:pPr rtl="1"/>
          <a:endParaRPr lang="fa-IR"/>
        </a:p>
      </dgm:t>
    </dgm:pt>
    <dgm:pt modelId="{B856F67A-0E63-4017-909C-F09821586039}" type="pres">
      <dgm:prSet presAssocID="{FEDEF15D-2699-4C86-913E-CBA123CDC64A}" presName="vert1" presStyleCnt="0"/>
      <dgm:spPr/>
      <dgm:t>
        <a:bodyPr/>
        <a:lstStyle/>
        <a:p>
          <a:pPr rtl="1"/>
          <a:endParaRPr lang="fa-IR"/>
        </a:p>
      </dgm:t>
    </dgm:pt>
    <dgm:pt modelId="{46C6A71B-9A5B-44F4-8FE1-9A907DC8C1D9}" type="pres">
      <dgm:prSet presAssocID="{A65A0B89-4A6A-49E7-84E0-7F5632B0FC5D}" presName="vertSpace2a" presStyleCnt="0"/>
      <dgm:spPr/>
      <dgm:t>
        <a:bodyPr/>
        <a:lstStyle/>
        <a:p>
          <a:pPr rtl="1"/>
          <a:endParaRPr lang="fa-IR"/>
        </a:p>
      </dgm:t>
    </dgm:pt>
    <dgm:pt modelId="{4EAA4A64-EAAB-49CB-B00F-36CA13F0E478}" type="pres">
      <dgm:prSet presAssocID="{A65A0B89-4A6A-49E7-84E0-7F5632B0FC5D}" presName="horz2" presStyleCnt="0"/>
      <dgm:spPr/>
      <dgm:t>
        <a:bodyPr/>
        <a:lstStyle/>
        <a:p>
          <a:pPr rtl="1"/>
          <a:endParaRPr lang="fa-IR"/>
        </a:p>
      </dgm:t>
    </dgm:pt>
    <dgm:pt modelId="{FD30D6A3-A491-4F7B-82BD-39D012BC1941}" type="pres">
      <dgm:prSet presAssocID="{A65A0B89-4A6A-49E7-84E0-7F5632B0FC5D}" presName="horzSpace2" presStyleCnt="0"/>
      <dgm:spPr/>
      <dgm:t>
        <a:bodyPr/>
        <a:lstStyle/>
        <a:p>
          <a:pPr rtl="1"/>
          <a:endParaRPr lang="fa-IR"/>
        </a:p>
      </dgm:t>
    </dgm:pt>
    <dgm:pt modelId="{1ED83A85-81B5-4431-9C0B-46245EC81DA7}" type="pres">
      <dgm:prSet presAssocID="{A65A0B89-4A6A-49E7-84E0-7F5632B0FC5D}" presName="tx2" presStyleLbl="revTx" presStyleIdx="1" presStyleCnt="5"/>
      <dgm:spPr/>
      <dgm:t>
        <a:bodyPr/>
        <a:lstStyle/>
        <a:p>
          <a:pPr rtl="1"/>
          <a:endParaRPr lang="fa-IR"/>
        </a:p>
      </dgm:t>
    </dgm:pt>
    <dgm:pt modelId="{01C420D8-E5DD-44E8-B6B1-F9225432A5CC}" type="pres">
      <dgm:prSet presAssocID="{A65A0B89-4A6A-49E7-84E0-7F5632B0FC5D}" presName="vert2" presStyleCnt="0"/>
      <dgm:spPr/>
      <dgm:t>
        <a:bodyPr/>
        <a:lstStyle/>
        <a:p>
          <a:pPr rtl="1"/>
          <a:endParaRPr lang="fa-IR"/>
        </a:p>
      </dgm:t>
    </dgm:pt>
    <dgm:pt modelId="{18013A9E-8747-419E-8D95-AAD283743474}" type="pres">
      <dgm:prSet presAssocID="{A65A0B89-4A6A-49E7-84E0-7F5632B0FC5D}" presName="thinLine2b" presStyleLbl="callout" presStyleIdx="0" presStyleCnt="4"/>
      <dgm:spPr/>
      <dgm:t>
        <a:bodyPr/>
        <a:lstStyle/>
        <a:p>
          <a:pPr rtl="1"/>
          <a:endParaRPr lang="fa-IR"/>
        </a:p>
      </dgm:t>
    </dgm:pt>
    <dgm:pt modelId="{1FED1DCC-2B64-41F9-9987-A97FB0DCB0D5}" type="pres">
      <dgm:prSet presAssocID="{A65A0B89-4A6A-49E7-84E0-7F5632B0FC5D}" presName="vertSpace2b" presStyleCnt="0"/>
      <dgm:spPr/>
      <dgm:t>
        <a:bodyPr/>
        <a:lstStyle/>
        <a:p>
          <a:pPr rtl="1"/>
          <a:endParaRPr lang="fa-IR"/>
        </a:p>
      </dgm:t>
    </dgm:pt>
    <dgm:pt modelId="{DAAF1D1C-6B45-42C3-9F71-4BDBB331502E}" type="pres">
      <dgm:prSet presAssocID="{1EC04495-D55B-4DA7-A591-15BF139A3696}" presName="horz2" presStyleCnt="0"/>
      <dgm:spPr/>
      <dgm:t>
        <a:bodyPr/>
        <a:lstStyle/>
        <a:p>
          <a:pPr rtl="1"/>
          <a:endParaRPr lang="fa-IR"/>
        </a:p>
      </dgm:t>
    </dgm:pt>
    <dgm:pt modelId="{6AEEBFF4-CE3A-4335-93C3-089813DAB906}" type="pres">
      <dgm:prSet presAssocID="{1EC04495-D55B-4DA7-A591-15BF139A3696}" presName="horzSpace2" presStyleCnt="0"/>
      <dgm:spPr/>
      <dgm:t>
        <a:bodyPr/>
        <a:lstStyle/>
        <a:p>
          <a:pPr rtl="1"/>
          <a:endParaRPr lang="fa-IR"/>
        </a:p>
      </dgm:t>
    </dgm:pt>
    <dgm:pt modelId="{342FC6F9-255B-4C70-8779-355DC2F59568}" type="pres">
      <dgm:prSet presAssocID="{1EC04495-D55B-4DA7-A591-15BF139A3696}" presName="tx2" presStyleLbl="revTx" presStyleIdx="2" presStyleCnt="5"/>
      <dgm:spPr/>
      <dgm:t>
        <a:bodyPr/>
        <a:lstStyle/>
        <a:p>
          <a:pPr rtl="1"/>
          <a:endParaRPr lang="fa-IR"/>
        </a:p>
      </dgm:t>
    </dgm:pt>
    <dgm:pt modelId="{256885A2-3D39-4C9C-B4E5-6A5367305BE9}" type="pres">
      <dgm:prSet presAssocID="{1EC04495-D55B-4DA7-A591-15BF139A3696}" presName="vert2" presStyleCnt="0"/>
      <dgm:spPr/>
      <dgm:t>
        <a:bodyPr/>
        <a:lstStyle/>
        <a:p>
          <a:pPr rtl="1"/>
          <a:endParaRPr lang="fa-IR"/>
        </a:p>
      </dgm:t>
    </dgm:pt>
    <dgm:pt modelId="{1B326CD8-5437-480F-8C58-B6B8E7CD2C22}" type="pres">
      <dgm:prSet presAssocID="{1EC04495-D55B-4DA7-A591-15BF139A3696}" presName="thinLine2b" presStyleLbl="callout" presStyleIdx="1" presStyleCnt="4"/>
      <dgm:spPr/>
      <dgm:t>
        <a:bodyPr/>
        <a:lstStyle/>
        <a:p>
          <a:pPr rtl="1"/>
          <a:endParaRPr lang="fa-IR"/>
        </a:p>
      </dgm:t>
    </dgm:pt>
    <dgm:pt modelId="{834E616D-985A-4056-977F-E631DC70C665}" type="pres">
      <dgm:prSet presAssocID="{1EC04495-D55B-4DA7-A591-15BF139A3696}" presName="vertSpace2b" presStyleCnt="0"/>
      <dgm:spPr/>
      <dgm:t>
        <a:bodyPr/>
        <a:lstStyle/>
        <a:p>
          <a:pPr rtl="1"/>
          <a:endParaRPr lang="fa-IR"/>
        </a:p>
      </dgm:t>
    </dgm:pt>
    <dgm:pt modelId="{33C44426-33BB-48AF-98FB-7F5BCC3FA4F0}" type="pres">
      <dgm:prSet presAssocID="{D640F9DA-4AF1-403C-8E24-7C5DC661B5ED}" presName="horz2" presStyleCnt="0"/>
      <dgm:spPr/>
      <dgm:t>
        <a:bodyPr/>
        <a:lstStyle/>
        <a:p>
          <a:pPr rtl="1"/>
          <a:endParaRPr lang="fa-IR"/>
        </a:p>
      </dgm:t>
    </dgm:pt>
    <dgm:pt modelId="{B9C4A8D2-30ED-48EC-B157-53A8B61B604B}" type="pres">
      <dgm:prSet presAssocID="{D640F9DA-4AF1-403C-8E24-7C5DC661B5ED}" presName="horzSpace2" presStyleCnt="0"/>
      <dgm:spPr/>
      <dgm:t>
        <a:bodyPr/>
        <a:lstStyle/>
        <a:p>
          <a:pPr rtl="1"/>
          <a:endParaRPr lang="fa-IR"/>
        </a:p>
      </dgm:t>
    </dgm:pt>
    <dgm:pt modelId="{157B7249-3B2E-4EF9-90A5-E3BC3660FB4E}" type="pres">
      <dgm:prSet presAssocID="{D640F9DA-4AF1-403C-8E24-7C5DC661B5ED}" presName="tx2" presStyleLbl="revTx" presStyleIdx="3" presStyleCnt="5"/>
      <dgm:spPr/>
      <dgm:t>
        <a:bodyPr/>
        <a:lstStyle/>
        <a:p>
          <a:pPr rtl="1"/>
          <a:endParaRPr lang="fa-IR"/>
        </a:p>
      </dgm:t>
    </dgm:pt>
    <dgm:pt modelId="{259D944A-53B9-4E8C-81E1-C1B1AFD2D0C2}" type="pres">
      <dgm:prSet presAssocID="{D640F9DA-4AF1-403C-8E24-7C5DC661B5ED}" presName="vert2" presStyleCnt="0"/>
      <dgm:spPr/>
      <dgm:t>
        <a:bodyPr/>
        <a:lstStyle/>
        <a:p>
          <a:pPr rtl="1"/>
          <a:endParaRPr lang="fa-IR"/>
        </a:p>
      </dgm:t>
    </dgm:pt>
    <dgm:pt modelId="{C877180B-A0CB-44D6-A83F-F6D8CB65BD86}" type="pres">
      <dgm:prSet presAssocID="{D640F9DA-4AF1-403C-8E24-7C5DC661B5ED}" presName="thinLine2b" presStyleLbl="callout" presStyleIdx="2" presStyleCnt="4"/>
      <dgm:spPr/>
      <dgm:t>
        <a:bodyPr/>
        <a:lstStyle/>
        <a:p>
          <a:pPr rtl="1"/>
          <a:endParaRPr lang="fa-IR"/>
        </a:p>
      </dgm:t>
    </dgm:pt>
    <dgm:pt modelId="{32D7EA68-7783-4AC7-9287-55B7BEBA175D}" type="pres">
      <dgm:prSet presAssocID="{D640F9DA-4AF1-403C-8E24-7C5DC661B5ED}" presName="vertSpace2b" presStyleCnt="0"/>
      <dgm:spPr/>
      <dgm:t>
        <a:bodyPr/>
        <a:lstStyle/>
        <a:p>
          <a:pPr rtl="1"/>
          <a:endParaRPr lang="fa-IR"/>
        </a:p>
      </dgm:t>
    </dgm:pt>
    <dgm:pt modelId="{789EDCAA-35DB-4151-B0C2-2403C0FA9ED5}" type="pres">
      <dgm:prSet presAssocID="{338AE9E5-4464-4FBD-9331-80C21E30799B}" presName="horz2" presStyleCnt="0"/>
      <dgm:spPr/>
      <dgm:t>
        <a:bodyPr/>
        <a:lstStyle/>
        <a:p>
          <a:pPr rtl="1"/>
          <a:endParaRPr lang="fa-IR"/>
        </a:p>
      </dgm:t>
    </dgm:pt>
    <dgm:pt modelId="{094C553F-767E-4B21-8C13-702217A175A1}" type="pres">
      <dgm:prSet presAssocID="{338AE9E5-4464-4FBD-9331-80C21E30799B}" presName="horzSpace2" presStyleCnt="0"/>
      <dgm:spPr/>
      <dgm:t>
        <a:bodyPr/>
        <a:lstStyle/>
        <a:p>
          <a:pPr rtl="1"/>
          <a:endParaRPr lang="fa-IR"/>
        </a:p>
      </dgm:t>
    </dgm:pt>
    <dgm:pt modelId="{12BBB71C-F9BC-4286-A0A3-5EE6EE660AC0}" type="pres">
      <dgm:prSet presAssocID="{338AE9E5-4464-4FBD-9331-80C21E30799B}" presName="tx2" presStyleLbl="revTx" presStyleIdx="4" presStyleCnt="5"/>
      <dgm:spPr/>
      <dgm:t>
        <a:bodyPr/>
        <a:lstStyle/>
        <a:p>
          <a:pPr rtl="1"/>
          <a:endParaRPr lang="fa-IR"/>
        </a:p>
      </dgm:t>
    </dgm:pt>
    <dgm:pt modelId="{9A19156E-6DEC-40D4-82E7-0A46AA3E1779}" type="pres">
      <dgm:prSet presAssocID="{338AE9E5-4464-4FBD-9331-80C21E30799B}" presName="vert2" presStyleCnt="0"/>
      <dgm:spPr/>
      <dgm:t>
        <a:bodyPr/>
        <a:lstStyle/>
        <a:p>
          <a:pPr rtl="1"/>
          <a:endParaRPr lang="fa-IR"/>
        </a:p>
      </dgm:t>
    </dgm:pt>
    <dgm:pt modelId="{237AFE62-8212-4288-9031-9438D8F31E93}" type="pres">
      <dgm:prSet presAssocID="{338AE9E5-4464-4FBD-9331-80C21E30799B}" presName="thinLine2b" presStyleLbl="callout" presStyleIdx="3" presStyleCnt="4"/>
      <dgm:spPr/>
      <dgm:t>
        <a:bodyPr/>
        <a:lstStyle/>
        <a:p>
          <a:pPr rtl="1"/>
          <a:endParaRPr lang="fa-IR"/>
        </a:p>
      </dgm:t>
    </dgm:pt>
    <dgm:pt modelId="{8EEC459E-104D-4348-9A70-CC26F1014672}" type="pres">
      <dgm:prSet presAssocID="{338AE9E5-4464-4FBD-9331-80C21E30799B}" presName="vertSpace2b" presStyleCnt="0"/>
      <dgm:spPr/>
      <dgm:t>
        <a:bodyPr/>
        <a:lstStyle/>
        <a:p>
          <a:pPr rtl="1"/>
          <a:endParaRPr lang="fa-IR"/>
        </a:p>
      </dgm:t>
    </dgm:pt>
  </dgm:ptLst>
  <dgm:cxnLst>
    <dgm:cxn modelId="{9F6CD679-D784-4A88-9782-B57B5D87C657}" type="presOf" srcId="{1EC04495-D55B-4DA7-A591-15BF139A3696}" destId="{342FC6F9-255B-4C70-8779-355DC2F59568}" srcOrd="0" destOrd="0" presId="urn:microsoft.com/office/officeart/2008/layout/LinedList"/>
    <dgm:cxn modelId="{D04C9B0C-EC79-4CC4-80D0-3B9016DE8EFA}" type="presOf" srcId="{FEDEF15D-2699-4C86-913E-CBA123CDC64A}" destId="{CFD3824F-2B62-4E8F-80BF-5563648FCA02}" srcOrd="0" destOrd="0" presId="urn:microsoft.com/office/officeart/2008/layout/LinedList"/>
    <dgm:cxn modelId="{D1FFAEFC-B8A3-480D-85F0-E83A2EABBDF8}" srcId="{D37D76E0-FD18-40C5-96F4-329307C996C2}" destId="{FEDEF15D-2699-4C86-913E-CBA123CDC64A}" srcOrd="0" destOrd="0" parTransId="{9050C99D-E408-4D27-9737-905C57377C36}" sibTransId="{2125868C-3FBB-49D7-9678-E2C8EEB1D51B}"/>
    <dgm:cxn modelId="{9A93A7AB-2ED1-4C43-BEB7-F12B657F3A80}" type="presOf" srcId="{D37D76E0-FD18-40C5-96F4-329307C996C2}" destId="{CD78CDAF-975A-4E7B-811C-7EA2BFD2A0E2}" srcOrd="0" destOrd="0" presId="urn:microsoft.com/office/officeart/2008/layout/LinedList"/>
    <dgm:cxn modelId="{3987D825-EE8C-4025-8A85-0DED9F87ED6E}" srcId="{FEDEF15D-2699-4C86-913E-CBA123CDC64A}" destId="{1EC04495-D55B-4DA7-A591-15BF139A3696}" srcOrd="1" destOrd="0" parTransId="{57927371-2234-4A5D-88E4-72F701BDB395}" sibTransId="{5DBA613B-8A3F-4344-B65F-CB656C5E99E7}"/>
    <dgm:cxn modelId="{9B5C472C-57B1-4310-B840-25DE3A2DDFA7}" srcId="{FEDEF15D-2699-4C86-913E-CBA123CDC64A}" destId="{338AE9E5-4464-4FBD-9331-80C21E30799B}" srcOrd="3" destOrd="0" parTransId="{B26E9C22-E340-4271-8724-99B5686C944C}" sibTransId="{785ECFB1-D85B-4ECB-B642-4C84F6263502}"/>
    <dgm:cxn modelId="{5380A2AA-2DF5-47B4-AD69-1576DBA11FF3}" type="presOf" srcId="{338AE9E5-4464-4FBD-9331-80C21E30799B}" destId="{12BBB71C-F9BC-4286-A0A3-5EE6EE660AC0}" srcOrd="0" destOrd="0" presId="urn:microsoft.com/office/officeart/2008/layout/LinedList"/>
    <dgm:cxn modelId="{024C2E2E-439A-4918-9A41-1781E2CA19CE}" srcId="{FEDEF15D-2699-4C86-913E-CBA123CDC64A}" destId="{A65A0B89-4A6A-49E7-84E0-7F5632B0FC5D}" srcOrd="0" destOrd="0" parTransId="{71D1058C-BDC0-46F2-AA9F-A783A82237AC}" sibTransId="{59456839-9F43-436D-9A29-2724E38573CE}"/>
    <dgm:cxn modelId="{40EBEAF8-371B-4970-AC15-7AE749ACFF5D}" type="presOf" srcId="{D640F9DA-4AF1-403C-8E24-7C5DC661B5ED}" destId="{157B7249-3B2E-4EF9-90A5-E3BC3660FB4E}" srcOrd="0" destOrd="0" presId="urn:microsoft.com/office/officeart/2008/layout/LinedList"/>
    <dgm:cxn modelId="{D66D4802-7B8D-42A2-8792-AFA8AE20A2B3}" srcId="{FEDEF15D-2699-4C86-913E-CBA123CDC64A}" destId="{D640F9DA-4AF1-403C-8E24-7C5DC661B5ED}" srcOrd="2" destOrd="0" parTransId="{D8A23071-B203-4E53-9F5D-5DAEF1836938}" sibTransId="{DCAE2701-8D2C-40F0-85B9-C8EE6E675B6A}"/>
    <dgm:cxn modelId="{B68B8370-7B81-49E9-97E6-BD631597F371}" type="presOf" srcId="{A65A0B89-4A6A-49E7-84E0-7F5632B0FC5D}" destId="{1ED83A85-81B5-4431-9C0B-46245EC81DA7}" srcOrd="0" destOrd="0" presId="urn:microsoft.com/office/officeart/2008/layout/LinedList"/>
    <dgm:cxn modelId="{AD4DEB96-D429-4E40-871C-DCCC7AEEEE59}" type="presParOf" srcId="{CD78CDAF-975A-4E7B-811C-7EA2BFD2A0E2}" destId="{8BA2701E-C33F-47C6-823B-89F8D8B9FA36}" srcOrd="0" destOrd="0" presId="urn:microsoft.com/office/officeart/2008/layout/LinedList"/>
    <dgm:cxn modelId="{CC839F1E-C312-48AC-B6BE-358896256434}" type="presParOf" srcId="{CD78CDAF-975A-4E7B-811C-7EA2BFD2A0E2}" destId="{170CCD15-74FB-4B46-ADDC-308420DA33CA}" srcOrd="1" destOrd="0" presId="urn:microsoft.com/office/officeart/2008/layout/LinedList"/>
    <dgm:cxn modelId="{8735298D-9187-4574-AF12-004F0914EB64}" type="presParOf" srcId="{170CCD15-74FB-4B46-ADDC-308420DA33CA}" destId="{CFD3824F-2B62-4E8F-80BF-5563648FCA02}" srcOrd="0" destOrd="0" presId="urn:microsoft.com/office/officeart/2008/layout/LinedList"/>
    <dgm:cxn modelId="{1A10BE53-68F3-46F0-B735-A35F2EEAA5F2}" type="presParOf" srcId="{170CCD15-74FB-4B46-ADDC-308420DA33CA}" destId="{B856F67A-0E63-4017-909C-F09821586039}" srcOrd="1" destOrd="0" presId="urn:microsoft.com/office/officeart/2008/layout/LinedList"/>
    <dgm:cxn modelId="{560F78F2-1F62-4168-8730-798A51295151}" type="presParOf" srcId="{B856F67A-0E63-4017-909C-F09821586039}" destId="{46C6A71B-9A5B-44F4-8FE1-9A907DC8C1D9}" srcOrd="0" destOrd="0" presId="urn:microsoft.com/office/officeart/2008/layout/LinedList"/>
    <dgm:cxn modelId="{470ECC5D-31AD-4934-83AB-B70B6200B457}" type="presParOf" srcId="{B856F67A-0E63-4017-909C-F09821586039}" destId="{4EAA4A64-EAAB-49CB-B00F-36CA13F0E478}" srcOrd="1" destOrd="0" presId="urn:microsoft.com/office/officeart/2008/layout/LinedList"/>
    <dgm:cxn modelId="{A34B6AC6-1F54-4AF3-859C-8443C0CF37C1}" type="presParOf" srcId="{4EAA4A64-EAAB-49CB-B00F-36CA13F0E478}" destId="{FD30D6A3-A491-4F7B-82BD-39D012BC1941}" srcOrd="0" destOrd="0" presId="urn:microsoft.com/office/officeart/2008/layout/LinedList"/>
    <dgm:cxn modelId="{89BD3CB0-CFBC-46CC-A756-BE580301AA79}" type="presParOf" srcId="{4EAA4A64-EAAB-49CB-B00F-36CA13F0E478}" destId="{1ED83A85-81B5-4431-9C0B-46245EC81DA7}" srcOrd="1" destOrd="0" presId="urn:microsoft.com/office/officeart/2008/layout/LinedList"/>
    <dgm:cxn modelId="{E485AE92-7C18-4058-9D6A-423BBCA61F14}" type="presParOf" srcId="{4EAA4A64-EAAB-49CB-B00F-36CA13F0E478}" destId="{01C420D8-E5DD-44E8-B6B1-F9225432A5CC}" srcOrd="2" destOrd="0" presId="urn:microsoft.com/office/officeart/2008/layout/LinedList"/>
    <dgm:cxn modelId="{C69C151A-D304-47AA-8ECA-B6544F50BEF4}" type="presParOf" srcId="{B856F67A-0E63-4017-909C-F09821586039}" destId="{18013A9E-8747-419E-8D95-AAD283743474}" srcOrd="2" destOrd="0" presId="urn:microsoft.com/office/officeart/2008/layout/LinedList"/>
    <dgm:cxn modelId="{44A78C75-3C3B-4666-B781-AB3264C1C16A}" type="presParOf" srcId="{B856F67A-0E63-4017-909C-F09821586039}" destId="{1FED1DCC-2B64-41F9-9987-A97FB0DCB0D5}" srcOrd="3" destOrd="0" presId="urn:microsoft.com/office/officeart/2008/layout/LinedList"/>
    <dgm:cxn modelId="{387246DA-0B74-4E70-BD77-4519503022F3}" type="presParOf" srcId="{B856F67A-0E63-4017-909C-F09821586039}" destId="{DAAF1D1C-6B45-42C3-9F71-4BDBB331502E}" srcOrd="4" destOrd="0" presId="urn:microsoft.com/office/officeart/2008/layout/LinedList"/>
    <dgm:cxn modelId="{AB6AF58F-1E62-4605-9A66-D3568489D850}" type="presParOf" srcId="{DAAF1D1C-6B45-42C3-9F71-4BDBB331502E}" destId="{6AEEBFF4-CE3A-4335-93C3-089813DAB906}" srcOrd="0" destOrd="0" presId="urn:microsoft.com/office/officeart/2008/layout/LinedList"/>
    <dgm:cxn modelId="{30B250D4-05AA-40EB-8D2E-FBA3380BBE6C}" type="presParOf" srcId="{DAAF1D1C-6B45-42C3-9F71-4BDBB331502E}" destId="{342FC6F9-255B-4C70-8779-355DC2F59568}" srcOrd="1" destOrd="0" presId="urn:microsoft.com/office/officeart/2008/layout/LinedList"/>
    <dgm:cxn modelId="{ABAB9A93-61BB-4FA3-A953-A4C7A638DFF0}" type="presParOf" srcId="{DAAF1D1C-6B45-42C3-9F71-4BDBB331502E}" destId="{256885A2-3D39-4C9C-B4E5-6A5367305BE9}" srcOrd="2" destOrd="0" presId="urn:microsoft.com/office/officeart/2008/layout/LinedList"/>
    <dgm:cxn modelId="{A1CFBA2E-FC52-4D00-948A-8E4983779570}" type="presParOf" srcId="{B856F67A-0E63-4017-909C-F09821586039}" destId="{1B326CD8-5437-480F-8C58-B6B8E7CD2C22}" srcOrd="5" destOrd="0" presId="urn:microsoft.com/office/officeart/2008/layout/LinedList"/>
    <dgm:cxn modelId="{6279975C-13D4-4E19-882B-A577CDD4F417}" type="presParOf" srcId="{B856F67A-0E63-4017-909C-F09821586039}" destId="{834E616D-985A-4056-977F-E631DC70C665}" srcOrd="6" destOrd="0" presId="urn:microsoft.com/office/officeart/2008/layout/LinedList"/>
    <dgm:cxn modelId="{D7A51691-6F43-42B9-BD6B-E72DAE868183}" type="presParOf" srcId="{B856F67A-0E63-4017-909C-F09821586039}" destId="{33C44426-33BB-48AF-98FB-7F5BCC3FA4F0}" srcOrd="7" destOrd="0" presId="urn:microsoft.com/office/officeart/2008/layout/LinedList"/>
    <dgm:cxn modelId="{A282A513-40E4-4B0F-AEB9-122F7E18775E}" type="presParOf" srcId="{33C44426-33BB-48AF-98FB-7F5BCC3FA4F0}" destId="{B9C4A8D2-30ED-48EC-B157-53A8B61B604B}" srcOrd="0" destOrd="0" presId="urn:microsoft.com/office/officeart/2008/layout/LinedList"/>
    <dgm:cxn modelId="{F62F1A99-296A-4960-BC7F-3D8B6B59172E}" type="presParOf" srcId="{33C44426-33BB-48AF-98FB-7F5BCC3FA4F0}" destId="{157B7249-3B2E-4EF9-90A5-E3BC3660FB4E}" srcOrd="1" destOrd="0" presId="urn:microsoft.com/office/officeart/2008/layout/LinedList"/>
    <dgm:cxn modelId="{51F55088-6E28-441A-959E-8ED19A235318}" type="presParOf" srcId="{33C44426-33BB-48AF-98FB-7F5BCC3FA4F0}" destId="{259D944A-53B9-4E8C-81E1-C1B1AFD2D0C2}" srcOrd="2" destOrd="0" presId="urn:microsoft.com/office/officeart/2008/layout/LinedList"/>
    <dgm:cxn modelId="{589C5B88-4686-42DA-8DE5-BFA12E952981}" type="presParOf" srcId="{B856F67A-0E63-4017-909C-F09821586039}" destId="{C877180B-A0CB-44D6-A83F-F6D8CB65BD86}" srcOrd="8" destOrd="0" presId="urn:microsoft.com/office/officeart/2008/layout/LinedList"/>
    <dgm:cxn modelId="{8A8F4B99-F1FF-4CC0-BA12-B6350DFF1752}" type="presParOf" srcId="{B856F67A-0E63-4017-909C-F09821586039}" destId="{32D7EA68-7783-4AC7-9287-55B7BEBA175D}" srcOrd="9" destOrd="0" presId="urn:microsoft.com/office/officeart/2008/layout/LinedList"/>
    <dgm:cxn modelId="{EAB04A7C-4C22-4246-A4C0-0BFBC5084CD7}" type="presParOf" srcId="{B856F67A-0E63-4017-909C-F09821586039}" destId="{789EDCAA-35DB-4151-B0C2-2403C0FA9ED5}" srcOrd="10" destOrd="0" presId="urn:microsoft.com/office/officeart/2008/layout/LinedList"/>
    <dgm:cxn modelId="{6C52446F-C213-4D62-9CF6-DCFA2AEF8F89}" type="presParOf" srcId="{789EDCAA-35DB-4151-B0C2-2403C0FA9ED5}" destId="{094C553F-767E-4B21-8C13-702217A175A1}" srcOrd="0" destOrd="0" presId="urn:microsoft.com/office/officeart/2008/layout/LinedList"/>
    <dgm:cxn modelId="{0D20FDD3-C49C-4416-9A03-0BD9694F736D}" type="presParOf" srcId="{789EDCAA-35DB-4151-B0C2-2403C0FA9ED5}" destId="{12BBB71C-F9BC-4286-A0A3-5EE6EE660AC0}" srcOrd="1" destOrd="0" presId="urn:microsoft.com/office/officeart/2008/layout/LinedList"/>
    <dgm:cxn modelId="{061DDD63-5740-44B9-B786-F795E43C8F06}" type="presParOf" srcId="{789EDCAA-35DB-4151-B0C2-2403C0FA9ED5}" destId="{9A19156E-6DEC-40D4-82E7-0A46AA3E1779}" srcOrd="2" destOrd="0" presId="urn:microsoft.com/office/officeart/2008/layout/LinedList"/>
    <dgm:cxn modelId="{30BB6392-4714-49A8-A252-790076385D2A}" type="presParOf" srcId="{B856F67A-0E63-4017-909C-F09821586039}" destId="{237AFE62-8212-4288-9031-9438D8F31E93}" srcOrd="11" destOrd="0" presId="urn:microsoft.com/office/officeart/2008/layout/LinedList"/>
    <dgm:cxn modelId="{ED486754-FE24-4BC9-A3EE-C3FDD19C790C}" type="presParOf" srcId="{B856F67A-0E63-4017-909C-F09821586039}" destId="{8EEC459E-104D-4348-9A70-CC26F1014672}" srcOrd="12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46AEA-E3DC-4459-9D93-B4AE4C8A9027}">
      <dsp:nvSpPr>
        <dsp:cNvPr id="0" name=""/>
        <dsp:cNvSpPr/>
      </dsp:nvSpPr>
      <dsp:spPr>
        <a:xfrm rot="5400000">
          <a:off x="1042719" y="-1042719"/>
          <a:ext cx="1227091" cy="3312530"/>
        </a:xfrm>
        <a:prstGeom prst="flowChartManualOperation">
          <a:avLst/>
        </a:prstGeom>
        <a:solidFill>
          <a:srgbClr val="0000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2250" tIns="0" rIns="222250" bIns="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500" b="1" kern="1200" smtClean="0">
              <a:cs typeface="B Titr" panose="00000700000000000000" pitchFamily="2" charset="-78"/>
            </a:rPr>
            <a:t>با </a:t>
          </a:r>
          <a:r>
            <a:rPr lang="fa-IR" sz="3500" b="1" kern="1200" smtClean="0">
              <a:cs typeface="B Titr" panose="00000700000000000000" pitchFamily="2" charset="-78"/>
            </a:rPr>
            <a:t>توان </a:t>
          </a:r>
          <a:r>
            <a:rPr lang="fa-IR" sz="3500" b="1" kern="1200" smtClean="0">
              <a:cs typeface="B Titr" panose="00000700000000000000" pitchFamily="2" charset="-78"/>
            </a:rPr>
            <a:t>محدود</a:t>
          </a:r>
          <a:endParaRPr lang="fa-IR" sz="3500" kern="1200">
            <a:cs typeface="B Titr" panose="00000700000000000000" pitchFamily="2" charset="-78"/>
          </a:endParaRPr>
        </a:p>
      </dsp:txBody>
      <dsp:txXfrm rot="-5400000">
        <a:off x="0" y="245418"/>
        <a:ext cx="3312530" cy="7362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19FBC-090E-48F5-8B40-AD8E29C4FFDC}">
      <dsp:nvSpPr>
        <dsp:cNvPr id="0" name=""/>
        <dsp:cNvSpPr/>
      </dsp:nvSpPr>
      <dsp:spPr>
        <a:xfrm>
          <a:off x="5255271" y="3116746"/>
          <a:ext cx="781570" cy="2520566"/>
        </a:xfrm>
        <a:custGeom>
          <a:avLst/>
          <a:gdLst/>
          <a:ahLst/>
          <a:cxnLst/>
          <a:rect l="0" t="0" r="0" b="0"/>
          <a:pathLst>
            <a:path>
              <a:moveTo>
                <a:pt x="781570" y="0"/>
              </a:moveTo>
              <a:lnTo>
                <a:pt x="390785" y="0"/>
              </a:lnTo>
              <a:lnTo>
                <a:pt x="390785" y="2520566"/>
              </a:lnTo>
              <a:lnTo>
                <a:pt x="0" y="252056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BDDD04-9703-4826-A805-770A351734A1}">
      <dsp:nvSpPr>
        <dsp:cNvPr id="0" name=""/>
        <dsp:cNvSpPr/>
      </dsp:nvSpPr>
      <dsp:spPr>
        <a:xfrm>
          <a:off x="5255271" y="3116746"/>
          <a:ext cx="781570" cy="840188"/>
        </a:xfrm>
        <a:custGeom>
          <a:avLst/>
          <a:gdLst/>
          <a:ahLst/>
          <a:cxnLst/>
          <a:rect l="0" t="0" r="0" b="0"/>
          <a:pathLst>
            <a:path>
              <a:moveTo>
                <a:pt x="781570" y="0"/>
              </a:moveTo>
              <a:lnTo>
                <a:pt x="390785" y="0"/>
              </a:lnTo>
              <a:lnTo>
                <a:pt x="390785" y="840188"/>
              </a:lnTo>
              <a:lnTo>
                <a:pt x="0" y="840188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D6355-611B-42F9-99F4-EC25611680F5}">
      <dsp:nvSpPr>
        <dsp:cNvPr id="0" name=""/>
        <dsp:cNvSpPr/>
      </dsp:nvSpPr>
      <dsp:spPr>
        <a:xfrm>
          <a:off x="5255271" y="2276558"/>
          <a:ext cx="781570" cy="840188"/>
        </a:xfrm>
        <a:custGeom>
          <a:avLst/>
          <a:gdLst/>
          <a:ahLst/>
          <a:cxnLst/>
          <a:rect l="0" t="0" r="0" b="0"/>
          <a:pathLst>
            <a:path>
              <a:moveTo>
                <a:pt x="781570" y="840188"/>
              </a:moveTo>
              <a:lnTo>
                <a:pt x="390785" y="840188"/>
              </a:lnTo>
              <a:lnTo>
                <a:pt x="390785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F3483-610D-4381-8015-9801A421532E}">
      <dsp:nvSpPr>
        <dsp:cNvPr id="0" name=""/>
        <dsp:cNvSpPr/>
      </dsp:nvSpPr>
      <dsp:spPr>
        <a:xfrm>
          <a:off x="5255271" y="596180"/>
          <a:ext cx="781570" cy="2520566"/>
        </a:xfrm>
        <a:custGeom>
          <a:avLst/>
          <a:gdLst/>
          <a:ahLst/>
          <a:cxnLst/>
          <a:rect l="0" t="0" r="0" b="0"/>
          <a:pathLst>
            <a:path>
              <a:moveTo>
                <a:pt x="781570" y="2520566"/>
              </a:moveTo>
              <a:lnTo>
                <a:pt x="390785" y="2520566"/>
              </a:lnTo>
              <a:lnTo>
                <a:pt x="390785" y="0"/>
              </a:ln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B6AC6-85F4-495E-A712-E1F053F78261}">
      <dsp:nvSpPr>
        <dsp:cNvPr id="0" name=""/>
        <dsp:cNvSpPr/>
      </dsp:nvSpPr>
      <dsp:spPr>
        <a:xfrm>
          <a:off x="6036842" y="1854076"/>
          <a:ext cx="3907854" cy="2525340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4400" kern="1200" smtClean="0">
              <a:cs typeface="B Titr" panose="00000700000000000000" pitchFamily="2" charset="-78"/>
            </a:rPr>
            <a:t>ويژگي‌ها و </a:t>
          </a:r>
          <a:r>
            <a:rPr lang="fa-IR" sz="4400" kern="1200" smtClean="0">
              <a:cs typeface="B Titr" panose="00000700000000000000" pitchFamily="2" charset="-78"/>
            </a:rPr>
            <a:t>اصول </a:t>
          </a:r>
          <a:r>
            <a:rPr lang="fa-IR" sz="4400" kern="1200" smtClean="0">
              <a:cs typeface="B Titr" panose="00000700000000000000" pitchFamily="2" charset="-78"/>
            </a:rPr>
            <a:t>اصلي برنامه‌ريزي و مديريت فردي</a:t>
          </a:r>
          <a:endParaRPr lang="fa-IR" sz="4400" kern="1200">
            <a:cs typeface="B Titr" panose="00000700000000000000" pitchFamily="2" charset="-78"/>
          </a:endParaRPr>
        </a:p>
      </dsp:txBody>
      <dsp:txXfrm>
        <a:off x="6036842" y="1854076"/>
        <a:ext cx="3907854" cy="2525340"/>
      </dsp:txXfrm>
    </dsp:sp>
    <dsp:sp modelId="{1599376F-2F5E-42A1-847A-194C009934BE}">
      <dsp:nvSpPr>
        <dsp:cNvPr id="0" name=""/>
        <dsp:cNvSpPr/>
      </dsp:nvSpPr>
      <dsp:spPr>
        <a:xfrm>
          <a:off x="1347417" y="233"/>
          <a:ext cx="3907854" cy="11918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هدف‌گذاري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47417" y="233"/>
        <a:ext cx="3907854" cy="1191895"/>
      </dsp:txXfrm>
    </dsp:sp>
    <dsp:sp modelId="{93C89B21-2509-4FCF-B587-FC5D87801137}">
      <dsp:nvSpPr>
        <dsp:cNvPr id="0" name=""/>
        <dsp:cNvSpPr/>
      </dsp:nvSpPr>
      <dsp:spPr>
        <a:xfrm>
          <a:off x="1347417" y="1680610"/>
          <a:ext cx="3907854" cy="11918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تعيين </a:t>
          </a: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اولويت‌ها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47417" y="1680610"/>
        <a:ext cx="3907854" cy="1191895"/>
      </dsp:txXfrm>
    </dsp:sp>
    <dsp:sp modelId="{F040E93C-5A78-4ADA-8B01-4187D92F5B1C}">
      <dsp:nvSpPr>
        <dsp:cNvPr id="0" name=""/>
        <dsp:cNvSpPr/>
      </dsp:nvSpPr>
      <dsp:spPr>
        <a:xfrm>
          <a:off x="1347417" y="3360987"/>
          <a:ext cx="3907854" cy="11918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رعايت </a:t>
          </a: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اولويت‌ها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47417" y="3360987"/>
        <a:ext cx="3907854" cy="1191895"/>
      </dsp:txXfrm>
    </dsp:sp>
    <dsp:sp modelId="{F0E71F3F-EEA3-4E8D-8C47-3897A520FF24}">
      <dsp:nvSpPr>
        <dsp:cNvPr id="0" name=""/>
        <dsp:cNvSpPr/>
      </dsp:nvSpPr>
      <dsp:spPr>
        <a:xfrm>
          <a:off x="1347417" y="5041365"/>
          <a:ext cx="3907854" cy="11918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مقيد شدن به عمل و كنترل مداوم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47417" y="5041365"/>
        <a:ext cx="3907854" cy="11918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66A57-F2BD-4751-A0C2-CB134B75A38D}">
      <dsp:nvSpPr>
        <dsp:cNvPr id="0" name=""/>
        <dsp:cNvSpPr/>
      </dsp:nvSpPr>
      <dsp:spPr>
        <a:xfrm>
          <a:off x="4201027" y="841860"/>
          <a:ext cx="3771899" cy="3771899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ln/>
              <a:cs typeface="B Titr" panose="00000700000000000000" pitchFamily="2" charset="-78"/>
            </a:rPr>
            <a:t>عوامل هدر رفت و اتلاف زمان</a:t>
          </a:r>
          <a:endParaRPr lang="fa-IR" sz="3200" b="0" kern="1200">
            <a:ln/>
            <a:cs typeface="B Titr" panose="00000700000000000000" pitchFamily="2" charset="-78"/>
          </a:endParaRPr>
        </a:p>
      </dsp:txBody>
      <dsp:txXfrm>
        <a:off x="4959346" y="1725409"/>
        <a:ext cx="2255261" cy="1938834"/>
      </dsp:txXfrm>
    </dsp:sp>
    <dsp:sp modelId="{B0BD1E2D-2EF0-4142-BD0B-E7F606945FCE}">
      <dsp:nvSpPr>
        <dsp:cNvPr id="0" name=""/>
        <dsp:cNvSpPr/>
      </dsp:nvSpPr>
      <dsp:spPr>
        <a:xfrm>
          <a:off x="252652" y="16041"/>
          <a:ext cx="3906319" cy="62812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غفلت از ارزش زمان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تعلل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تنبلی و بی حوصلگی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خواب بی موقع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ناتوانی در نه گفتن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تصور نادرست از برنامه ریزی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فقدان انضباط شخصی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  <a:p>
          <a:pPr marL="285750" lvl="1" indent="-285750" algn="r" defTabSz="1244600" rtl="1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2800" b="0" kern="1200" smtClean="0">
              <a:ln/>
              <a:solidFill>
                <a:srgbClr val="C00000"/>
              </a:solidFill>
              <a:effectLst/>
              <a:cs typeface="B Titr" panose="00000700000000000000" pitchFamily="2" charset="-78"/>
            </a:rPr>
            <a:t> و ...</a:t>
          </a:r>
          <a:endParaRPr lang="fa-IR" sz="2800" b="0" kern="1200">
            <a:ln/>
            <a:solidFill>
              <a:srgbClr val="C00000"/>
            </a:solidFill>
            <a:effectLst/>
            <a:cs typeface="B Titr" panose="00000700000000000000" pitchFamily="2" charset="-78"/>
          </a:endParaRPr>
        </a:p>
      </dsp:txBody>
      <dsp:txXfrm>
        <a:off x="367064" y="130453"/>
        <a:ext cx="3677495" cy="6052404"/>
      </dsp:txXfrm>
    </dsp:sp>
    <dsp:sp modelId="{667C28DE-E78F-4A30-8335-3EDBA1CCD37A}">
      <dsp:nvSpPr>
        <dsp:cNvPr id="0" name=""/>
        <dsp:cNvSpPr/>
      </dsp:nvSpPr>
      <dsp:spPr>
        <a:xfrm>
          <a:off x="4743859" y="309918"/>
          <a:ext cx="4639436" cy="4639436"/>
        </a:xfrm>
        <a:prstGeom prst="circularArrow">
          <a:avLst>
            <a:gd name="adj1" fmla="val 4878"/>
            <a:gd name="adj2" fmla="val 312630"/>
            <a:gd name="adj3" fmla="val 3300409"/>
            <a:gd name="adj4" fmla="val 15019214"/>
            <a:gd name="adj5" fmla="val 5691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C90F01-1BFA-475C-B61E-CD43DB0DD279}">
      <dsp:nvSpPr>
        <dsp:cNvPr id="0" name=""/>
        <dsp:cNvSpPr/>
      </dsp:nvSpPr>
      <dsp:spPr>
        <a:xfrm rot="16200000">
          <a:off x="986706" y="-986706"/>
          <a:ext cx="1263273" cy="3236685"/>
        </a:xfrm>
        <a:prstGeom prst="flowChartManualOperation">
          <a:avLst/>
        </a:prstGeom>
        <a:solidFill>
          <a:srgbClr val="0000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0" tIns="0" rIns="228203" bIns="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smtClean="0">
              <a:cs typeface="B Titr" panose="00000700000000000000" pitchFamily="2" charset="-78"/>
            </a:rPr>
            <a:t>در زمان واحد</a:t>
          </a:r>
          <a:endParaRPr lang="fa-IR" sz="3600" kern="1200">
            <a:cs typeface="B Titr" panose="00000700000000000000" pitchFamily="2" charset="-78"/>
          </a:endParaRPr>
        </a:p>
      </dsp:txBody>
      <dsp:txXfrm rot="5400000">
        <a:off x="0" y="252655"/>
        <a:ext cx="3236685" cy="7579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01D41B-7F77-4610-9AE9-1147DFCF0F4E}">
      <dsp:nvSpPr>
        <dsp:cNvPr id="0" name=""/>
        <dsp:cNvSpPr/>
      </dsp:nvSpPr>
      <dsp:spPr>
        <a:xfrm>
          <a:off x="0" y="359"/>
          <a:ext cx="7400807" cy="73498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cs typeface="B Titr" panose="00000700000000000000" pitchFamily="2" charset="-78"/>
            </a:rPr>
            <a:t>تنها امكان انجام چند فعاليت هم‌جهت براي ما وجود دارد</a:t>
          </a:r>
          <a:endParaRPr lang="fa-IR" sz="2800" kern="1200">
            <a:cs typeface="B Titr" panose="00000700000000000000" pitchFamily="2" charset="-78"/>
          </a:endParaRPr>
        </a:p>
      </dsp:txBody>
      <dsp:txXfrm>
        <a:off x="0" y="359"/>
        <a:ext cx="7400807" cy="7349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C6673B-4917-4F02-9048-F6AD1F1B62B2}">
      <dsp:nvSpPr>
        <dsp:cNvPr id="0" name=""/>
        <dsp:cNvSpPr/>
      </dsp:nvSpPr>
      <dsp:spPr>
        <a:xfrm>
          <a:off x="0" y="289432"/>
          <a:ext cx="8592456" cy="806129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b="1" kern="1200" smtClean="0">
              <a:cs typeface="B Titr" panose="00000700000000000000" pitchFamily="2" charset="-78"/>
            </a:rPr>
            <a:t>اگر بخواهيم </a:t>
          </a:r>
          <a:r>
            <a:rPr lang="fa-IR" sz="2600" b="1" kern="1200" smtClean="0">
              <a:cs typeface="B Titr" panose="00000700000000000000" pitchFamily="2" charset="-78"/>
            </a:rPr>
            <a:t>بیشترین بهره را از عمر و توان خود ببریم به چه نیاز داریم؟</a:t>
          </a:r>
          <a:endParaRPr lang="fa-IR" sz="2600" kern="1200">
            <a:cs typeface="B Titr" panose="00000700000000000000" pitchFamily="2" charset="-78"/>
          </a:endParaRPr>
        </a:p>
      </dsp:txBody>
      <dsp:txXfrm>
        <a:off x="39352" y="328784"/>
        <a:ext cx="8513752" cy="72742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89E3D-33E0-40E6-8E72-2E4D99549101}">
      <dsp:nvSpPr>
        <dsp:cNvPr id="0" name=""/>
        <dsp:cNvSpPr/>
      </dsp:nvSpPr>
      <dsp:spPr>
        <a:xfrm>
          <a:off x="0" y="298704"/>
          <a:ext cx="4542972" cy="1260397"/>
        </a:xfrm>
        <a:prstGeom prst="round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smtClean="0">
              <a:cs typeface="B Titr" panose="00000700000000000000" pitchFamily="2" charset="-78"/>
            </a:rPr>
            <a:t>نيازمند «برنامه‌ريزي» هستيم</a:t>
          </a:r>
          <a:endParaRPr lang="fa-IR" sz="3200" kern="1200">
            <a:cs typeface="B Titr" panose="00000700000000000000" pitchFamily="2" charset="-78"/>
          </a:endParaRPr>
        </a:p>
      </dsp:txBody>
      <dsp:txXfrm>
        <a:off x="61528" y="360232"/>
        <a:ext cx="4419916" cy="113734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1A70A-6D6B-4023-A02C-47CEEA9F129E}">
      <dsp:nvSpPr>
        <dsp:cNvPr id="0" name=""/>
        <dsp:cNvSpPr/>
      </dsp:nvSpPr>
      <dsp:spPr>
        <a:xfrm>
          <a:off x="2501964" y="494"/>
          <a:ext cx="5712123" cy="1618777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cs typeface="B Titr" panose="00000700000000000000" pitchFamily="2" charset="-78"/>
            </a:rPr>
            <a:t>مدیریت زمان به معنی کنترل زمان و کار خویش است</a:t>
          </a:r>
          <a:endParaRPr lang="fa-IR" sz="2800" kern="12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sp:txBody>
      <dsp:txXfrm>
        <a:off x="2549376" y="47906"/>
        <a:ext cx="5617299" cy="1523953"/>
      </dsp:txXfrm>
    </dsp:sp>
    <dsp:sp modelId="{93670E6D-8CB4-444C-A952-21466B5C2C4A}">
      <dsp:nvSpPr>
        <dsp:cNvPr id="0" name=""/>
        <dsp:cNvSpPr/>
      </dsp:nvSpPr>
      <dsp:spPr>
        <a:xfrm rot="5400000">
          <a:off x="5054505" y="1452026"/>
          <a:ext cx="607041" cy="1143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b="1" kern="120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یعنی</a:t>
          </a:r>
          <a:endParaRPr lang="fa-IR" sz="2000" b="1" kern="1200">
            <a:ln>
              <a:noFill/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 rot="-5400000">
        <a:off x="5014862" y="1720444"/>
        <a:ext cx="686327" cy="424929"/>
      </dsp:txXfrm>
    </dsp:sp>
    <dsp:sp modelId="{3BC52A8B-D82A-4E8C-A5A7-1CA7E50C1BCA}">
      <dsp:nvSpPr>
        <dsp:cNvPr id="0" name=""/>
        <dsp:cNvSpPr/>
      </dsp:nvSpPr>
      <dsp:spPr>
        <a:xfrm>
          <a:off x="2501964" y="2428659"/>
          <a:ext cx="5712123" cy="1618777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rPr>
            <a:t>اجازه ندهیم که امور و حادثه ها ما را هدایت کنند</a:t>
          </a:r>
          <a:endParaRPr lang="fa-IR" sz="2800" kern="1200">
            <a:ln>
              <a:solidFill>
                <a:schemeClr val="tx1"/>
              </a:solidFill>
            </a:ln>
            <a:cs typeface="B Titr" panose="00000700000000000000" pitchFamily="2" charset="-78"/>
          </a:endParaRPr>
        </a:p>
      </dsp:txBody>
      <dsp:txXfrm>
        <a:off x="2549376" y="2476071"/>
        <a:ext cx="5617299" cy="15239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48100-A673-4266-ADEA-82F141AC2745}">
      <dsp:nvSpPr>
        <dsp:cNvPr id="0" name=""/>
        <dsp:cNvSpPr/>
      </dsp:nvSpPr>
      <dsp:spPr>
        <a:xfrm>
          <a:off x="4883556" y="1063565"/>
          <a:ext cx="817841" cy="91440"/>
        </a:xfrm>
        <a:custGeom>
          <a:avLst/>
          <a:gdLst/>
          <a:ahLst/>
          <a:cxnLst/>
          <a:rect l="0" t="0" r="0" b="0"/>
          <a:pathLst>
            <a:path>
              <a:moveTo>
                <a:pt x="817841" y="45720"/>
              </a:move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271265" y="1105043"/>
        <a:ext cx="42422" cy="8484"/>
      </dsp:txXfrm>
    </dsp:sp>
    <dsp:sp modelId="{F6474D20-DEC4-48B3-9DFA-49891758D5D7}">
      <dsp:nvSpPr>
        <dsp:cNvPr id="0" name=""/>
        <dsp:cNvSpPr/>
      </dsp:nvSpPr>
      <dsp:spPr>
        <a:xfrm>
          <a:off x="5699597" y="2622"/>
          <a:ext cx="3854173" cy="2213325"/>
        </a:xfrm>
        <a:prstGeom prst="rect">
          <a:avLst/>
        </a:prstGeom>
        <a:solidFill>
          <a:srgbClr val="008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مدیریت زمان در پی کشف </a:t>
          </a:r>
          <a:endParaRPr lang="fa-IR" sz="24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699597" y="2622"/>
        <a:ext cx="3854173" cy="2213325"/>
      </dsp:txXfrm>
    </dsp:sp>
    <dsp:sp modelId="{5829D841-862C-42B8-BC3A-2CAA919FD08A}">
      <dsp:nvSpPr>
        <dsp:cNvPr id="0" name=""/>
        <dsp:cNvSpPr/>
      </dsp:nvSpPr>
      <dsp:spPr>
        <a:xfrm>
          <a:off x="3006718" y="2214147"/>
          <a:ext cx="4741237" cy="820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331"/>
              </a:lnTo>
              <a:lnTo>
                <a:pt x="4741237" y="427331"/>
              </a:lnTo>
              <a:lnTo>
                <a:pt x="4741237" y="820463"/>
              </a:lnTo>
            </a:path>
          </a:pathLst>
        </a:custGeom>
        <a:noFill/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256911" y="2620137"/>
        <a:ext cx="240850" cy="8484"/>
      </dsp:txXfrm>
    </dsp:sp>
    <dsp:sp modelId="{BF955DBA-F515-4C16-8964-F1D34C955898}">
      <dsp:nvSpPr>
        <dsp:cNvPr id="0" name=""/>
        <dsp:cNvSpPr/>
      </dsp:nvSpPr>
      <dsp:spPr>
        <a:xfrm>
          <a:off x="1162280" y="2622"/>
          <a:ext cx="3688875" cy="2213325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راههای اداره خودمان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در حد امکان</a:t>
          </a:r>
          <a:endParaRPr lang="fa-IR" sz="28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162280" y="2622"/>
        <a:ext cx="3688875" cy="2213325"/>
      </dsp:txXfrm>
    </dsp:sp>
    <dsp:sp modelId="{F6641D1C-2930-4D82-83DA-9E154210B962}">
      <dsp:nvSpPr>
        <dsp:cNvPr id="0" name=""/>
        <dsp:cNvSpPr/>
      </dsp:nvSpPr>
      <dsp:spPr>
        <a:xfrm>
          <a:off x="5048854" y="4125331"/>
          <a:ext cx="856463" cy="91440"/>
        </a:xfrm>
        <a:custGeom>
          <a:avLst/>
          <a:gdLst/>
          <a:ahLst/>
          <a:cxnLst/>
          <a:rect l="0" t="0" r="0" b="0"/>
          <a:pathLst>
            <a:path>
              <a:moveTo>
                <a:pt x="856463" y="48342"/>
              </a:moveTo>
              <a:lnTo>
                <a:pt x="411131" y="48342"/>
              </a:lnTo>
              <a:lnTo>
                <a:pt x="411131" y="45720"/>
              </a:lnTo>
              <a:lnTo>
                <a:pt x="0" y="45720"/>
              </a:lnTo>
            </a:path>
          </a:pathLst>
        </a:custGeom>
        <a:noFill/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500" kern="1200"/>
        </a:p>
      </dsp:txBody>
      <dsp:txXfrm>
        <a:off x="5454909" y="4166809"/>
        <a:ext cx="44353" cy="8484"/>
      </dsp:txXfrm>
    </dsp:sp>
    <dsp:sp modelId="{FC46BFE7-B6DB-41FD-8ED2-CC040FF4E290}">
      <dsp:nvSpPr>
        <dsp:cNvPr id="0" name=""/>
        <dsp:cNvSpPr/>
      </dsp:nvSpPr>
      <dsp:spPr>
        <a:xfrm>
          <a:off x="5903518" y="3067011"/>
          <a:ext cx="3688875" cy="2213325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Mitra" panose="00000400000000000000" pitchFamily="2" charset="-78"/>
            </a:rPr>
            <a:t>و اداره محيط‌مان با حداكثر كارايي هستیم</a:t>
          </a:r>
          <a:endParaRPr lang="fa-IR" sz="2800" kern="1200">
            <a:ln>
              <a:solidFill>
                <a:schemeClr val="tx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903518" y="3067011"/>
        <a:ext cx="3688875" cy="2213325"/>
      </dsp:txXfrm>
    </dsp:sp>
    <dsp:sp modelId="{B003794A-A24A-43F2-A70B-4D3A4B84FFBF}">
      <dsp:nvSpPr>
        <dsp:cNvPr id="0" name=""/>
        <dsp:cNvSpPr/>
      </dsp:nvSpPr>
      <dsp:spPr>
        <a:xfrm>
          <a:off x="1327579" y="3064389"/>
          <a:ext cx="3688875" cy="2213325"/>
        </a:xfrm>
        <a:prstGeom prst="rect">
          <a:avLst/>
        </a:prstGeom>
        <a:solidFill>
          <a:srgbClr val="00206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زیرا مدیریت زمان در واقع مدیریت فردی است </a:t>
          </a:r>
          <a:endParaRPr lang="fa-IR" sz="2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1327579" y="3064389"/>
        <a:ext cx="3688875" cy="2213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6E0021-004A-4485-AE59-B835447EBF82}">
      <dsp:nvSpPr>
        <dsp:cNvPr id="0" name=""/>
        <dsp:cNvSpPr/>
      </dsp:nvSpPr>
      <dsp:spPr>
        <a:xfrm>
          <a:off x="4585651" y="2968150"/>
          <a:ext cx="2497532" cy="2119534"/>
        </a:xfrm>
        <a:prstGeom prst="ellipse">
          <a:avLst/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bg1"/>
                </a:solidFill>
              </a:ln>
              <a:solidFill>
                <a:schemeClr val="bg1"/>
              </a:solidFill>
              <a:cs typeface="EntezareZohoor 1 **" panose="00000700000000000000" pitchFamily="2" charset="-78"/>
            </a:rPr>
            <a:t>مديريت زمان به سه بخش اساسي تقسيم مي‌شود</a:t>
          </a:r>
          <a:endParaRPr lang="fa-IR" sz="2800" kern="1200">
            <a:ln>
              <a:solidFill>
                <a:schemeClr val="bg1"/>
              </a:solidFill>
            </a:ln>
            <a:solidFill>
              <a:schemeClr val="bg1"/>
            </a:solidFill>
            <a:cs typeface="EntezareZohoor 1 **" panose="00000700000000000000" pitchFamily="2" charset="-78"/>
          </a:endParaRPr>
        </a:p>
      </dsp:txBody>
      <dsp:txXfrm>
        <a:off x="4951406" y="3278549"/>
        <a:ext cx="1766022" cy="1498736"/>
      </dsp:txXfrm>
    </dsp:sp>
    <dsp:sp modelId="{C08704A6-ACF1-4FD9-8F09-0564059DDA11}">
      <dsp:nvSpPr>
        <dsp:cNvPr id="0" name=""/>
        <dsp:cNvSpPr/>
      </dsp:nvSpPr>
      <dsp:spPr>
        <a:xfrm rot="16200000">
          <a:off x="5610500" y="2198018"/>
          <a:ext cx="447834" cy="7206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kern="1200"/>
        </a:p>
      </dsp:txBody>
      <dsp:txXfrm>
        <a:off x="5677675" y="2409321"/>
        <a:ext cx="313484" cy="432385"/>
      </dsp:txXfrm>
    </dsp:sp>
    <dsp:sp modelId="{253BF9B9-83A2-4FD3-9B4B-F3B1F0301C86}">
      <dsp:nvSpPr>
        <dsp:cNvPr id="0" name=""/>
        <dsp:cNvSpPr/>
      </dsp:nvSpPr>
      <dsp:spPr>
        <a:xfrm>
          <a:off x="4244449" y="3645"/>
          <a:ext cx="3179937" cy="211953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1- 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حساس‌سازي</a:t>
          </a:r>
          <a:endParaRPr lang="fa-IR" sz="28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4347916" y="107112"/>
        <a:ext cx="2973003" cy="1912600"/>
      </dsp:txXfrm>
    </dsp:sp>
    <dsp:sp modelId="{D9E6BF2C-1A03-4022-84F7-B163991F0F04}">
      <dsp:nvSpPr>
        <dsp:cNvPr id="0" name=""/>
        <dsp:cNvSpPr/>
      </dsp:nvSpPr>
      <dsp:spPr>
        <a:xfrm rot="1344161">
          <a:off x="7181651" y="4356367"/>
          <a:ext cx="647254" cy="7206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kern="1200"/>
        </a:p>
      </dsp:txBody>
      <dsp:txXfrm>
        <a:off x="7188978" y="4463493"/>
        <a:ext cx="453078" cy="432385"/>
      </dsp:txXfrm>
    </dsp:sp>
    <dsp:sp modelId="{5A866B3B-193C-4F85-B393-593C399F1D75}">
      <dsp:nvSpPr>
        <dsp:cNvPr id="0" name=""/>
        <dsp:cNvSpPr/>
      </dsp:nvSpPr>
      <dsp:spPr>
        <a:xfrm>
          <a:off x="7849027" y="4454048"/>
          <a:ext cx="3179937" cy="2119534"/>
        </a:xfrm>
        <a:prstGeom prst="roundRect">
          <a:avLst/>
        </a:prstGeom>
        <a:gradFill rotWithShape="0">
          <a:gsLst>
            <a:gs pos="0">
              <a:schemeClr val="accent4">
                <a:hueOff val="5197846"/>
                <a:satOff val="-23984"/>
                <a:lumOff val="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97846"/>
                <a:satOff val="-23984"/>
                <a:lumOff val="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97846"/>
                <a:satOff val="-23984"/>
                <a:lumOff val="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2- شناسايي 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آفات، راه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‌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زنان، دام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‌</a:t>
          </a: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های زمان و دلایل اتلاف وقت</a:t>
          </a:r>
          <a:endParaRPr lang="fa-IR" sz="28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7952494" y="4557515"/>
        <a:ext cx="2973003" cy="1912600"/>
      </dsp:txXfrm>
    </dsp:sp>
    <dsp:sp modelId="{0C92019D-52FE-4F60-A2C0-767D266691B7}">
      <dsp:nvSpPr>
        <dsp:cNvPr id="0" name=""/>
        <dsp:cNvSpPr/>
      </dsp:nvSpPr>
      <dsp:spPr>
        <a:xfrm rot="9526680">
          <a:off x="3719869" y="4348224"/>
          <a:ext cx="723564" cy="72064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a-IR" sz="3200" kern="1200"/>
        </a:p>
      </dsp:txBody>
      <dsp:txXfrm rot="10800000">
        <a:off x="3928730" y="4453223"/>
        <a:ext cx="507372" cy="432385"/>
      </dsp:txXfrm>
    </dsp:sp>
    <dsp:sp modelId="{1691EEA6-EB2D-49C0-930C-AF45E7FDEAAA}">
      <dsp:nvSpPr>
        <dsp:cNvPr id="0" name=""/>
        <dsp:cNvSpPr/>
      </dsp:nvSpPr>
      <dsp:spPr>
        <a:xfrm>
          <a:off x="462451" y="4436761"/>
          <a:ext cx="3179937" cy="2119534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smtClean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3- ارائه راه‌حل‌هايي براي جلوگيري از اتلاف وقت</a:t>
          </a:r>
          <a:endParaRPr lang="fa-IR" sz="2800" kern="1200">
            <a:ln>
              <a:solidFill>
                <a:schemeClr val="tx1"/>
              </a:solidFill>
            </a:ln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565918" y="4540228"/>
        <a:ext cx="2973003" cy="19126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A2701E-C33F-47C6-823B-89F8D8B9FA36}">
      <dsp:nvSpPr>
        <dsp:cNvPr id="0" name=""/>
        <dsp:cNvSpPr/>
      </dsp:nvSpPr>
      <dsp:spPr>
        <a:xfrm>
          <a:off x="0" y="14530"/>
          <a:ext cx="992241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FD3824F-2B62-4E8F-80BF-5563648FCA02}">
      <dsp:nvSpPr>
        <dsp:cNvPr id="0" name=""/>
        <dsp:cNvSpPr/>
      </dsp:nvSpPr>
      <dsp:spPr>
        <a:xfrm>
          <a:off x="6278124" y="1620307"/>
          <a:ext cx="3550042" cy="3005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  <a:scene3d>
            <a:camera prst="orthographicFront"/>
            <a:lightRig rig="soft" dir="t">
              <a:rot lat="0" lon="0" rev="15600000"/>
            </a:lightRig>
          </a:scene3d>
          <a:sp3d extrusionH="57150" prstMaterial="softEdge">
            <a:bevelT w="25400" h="38100"/>
          </a:sp3d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cap="none" spc="0" smtClean="0">
              <a:ln>
                <a:solidFill>
                  <a:srgbClr val="000099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rPr>
            <a:t>نتايج بهبود استفاده از زمان و مديريت فردي</a:t>
          </a:r>
          <a:endParaRPr lang="fa-IR" sz="2800" b="1" kern="1200" cap="none" spc="0">
            <a:ln>
              <a:solidFill>
                <a:srgbClr val="000099"/>
              </a:solidFill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Titr" panose="00000700000000000000" pitchFamily="2" charset="-78"/>
          </a:endParaRPr>
        </a:p>
      </dsp:txBody>
      <dsp:txXfrm>
        <a:off x="6278124" y="1620307"/>
        <a:ext cx="3550042" cy="3005066"/>
      </dsp:txXfrm>
    </dsp:sp>
    <dsp:sp modelId="{1ED83A85-81B5-4431-9C0B-46245EC81DA7}">
      <dsp:nvSpPr>
        <dsp:cNvPr id="0" name=""/>
        <dsp:cNvSpPr/>
      </dsp:nvSpPr>
      <dsp:spPr>
        <a:xfrm>
          <a:off x="319" y="77606"/>
          <a:ext cx="6252571" cy="1501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از زندگی مان بهترین استفاده را کنیم نه اینکه آن را بیهوده تلف کنیم</a:t>
          </a:r>
          <a:endParaRPr lang="fa-IR" sz="2400" kern="12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sp:txBody>
      <dsp:txXfrm>
        <a:off x="319" y="77606"/>
        <a:ext cx="6252571" cy="1501463"/>
      </dsp:txXfrm>
    </dsp:sp>
    <dsp:sp modelId="{18013A9E-8747-419E-8D95-AAD283743474}">
      <dsp:nvSpPr>
        <dsp:cNvPr id="0" name=""/>
        <dsp:cNvSpPr/>
      </dsp:nvSpPr>
      <dsp:spPr>
        <a:xfrm>
          <a:off x="319" y="1579069"/>
          <a:ext cx="6372047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342FC6F9-255B-4C70-8779-355DC2F59568}">
      <dsp:nvSpPr>
        <dsp:cNvPr id="0" name=""/>
        <dsp:cNvSpPr/>
      </dsp:nvSpPr>
      <dsp:spPr>
        <a:xfrm>
          <a:off x="319" y="1654142"/>
          <a:ext cx="6252571" cy="1501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چيزهايي كه به نفع ماست و در رابطه‌ با كارهاي ماست انجام دهیم</a:t>
          </a:r>
          <a:endParaRPr lang="fa-IR" sz="2400" kern="12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sp:txBody>
      <dsp:txXfrm>
        <a:off x="319" y="1654142"/>
        <a:ext cx="6252571" cy="1501463"/>
      </dsp:txXfrm>
    </dsp:sp>
    <dsp:sp modelId="{1B326CD8-5437-480F-8C58-B6B8E7CD2C22}">
      <dsp:nvSpPr>
        <dsp:cNvPr id="0" name=""/>
        <dsp:cNvSpPr/>
      </dsp:nvSpPr>
      <dsp:spPr>
        <a:xfrm>
          <a:off x="319" y="3155605"/>
          <a:ext cx="6372047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57B7249-3B2E-4EF9-90A5-E3BC3660FB4E}">
      <dsp:nvSpPr>
        <dsp:cNvPr id="0" name=""/>
        <dsp:cNvSpPr/>
      </dsp:nvSpPr>
      <dsp:spPr>
        <a:xfrm>
          <a:off x="319" y="3230679"/>
          <a:ext cx="6252571" cy="1501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حس موفقيت در كارها را به دست آوريم</a:t>
          </a:r>
          <a:endParaRPr lang="fa-IR" sz="2400" kern="12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sp:txBody>
      <dsp:txXfrm>
        <a:off x="319" y="3230679"/>
        <a:ext cx="6252571" cy="1501463"/>
      </dsp:txXfrm>
    </dsp:sp>
    <dsp:sp modelId="{C877180B-A0CB-44D6-A83F-F6D8CB65BD86}">
      <dsp:nvSpPr>
        <dsp:cNvPr id="0" name=""/>
        <dsp:cNvSpPr/>
      </dsp:nvSpPr>
      <dsp:spPr>
        <a:xfrm>
          <a:off x="319" y="4732142"/>
          <a:ext cx="6372047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12BBB71C-F9BC-4286-A0A3-5EE6EE660AC0}">
      <dsp:nvSpPr>
        <dsp:cNvPr id="0" name=""/>
        <dsp:cNvSpPr/>
      </dsp:nvSpPr>
      <dsp:spPr>
        <a:xfrm>
          <a:off x="319" y="4807215"/>
          <a:ext cx="6252571" cy="15014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smtClean="0">
              <a:ln/>
              <a:solidFill>
                <a:srgbClr val="C000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ahoma" panose="020B0604030504040204" pitchFamily="34" charset="0"/>
              <a:ea typeface="Calibri" panose="020F0502020204030204" pitchFamily="34" charset="0"/>
              <a:cs typeface="B Titr" panose="00000700000000000000" pitchFamily="2" charset="-78"/>
            </a:rPr>
            <a:t>از بحران‌ها جلوگيري كنيم</a:t>
          </a:r>
          <a:endParaRPr lang="fa-IR" sz="2400" kern="1200">
            <a:ln/>
            <a:solidFill>
              <a:srgbClr val="C00000"/>
            </a:solidFill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  <a:cs typeface="B Titr" panose="00000700000000000000" pitchFamily="2" charset="-78"/>
          </a:endParaRPr>
        </a:p>
      </dsp:txBody>
      <dsp:txXfrm>
        <a:off x="319" y="4807215"/>
        <a:ext cx="6252571" cy="1501463"/>
      </dsp:txXfrm>
    </dsp:sp>
    <dsp:sp modelId="{237AFE62-8212-4288-9031-9438D8F31E93}">
      <dsp:nvSpPr>
        <dsp:cNvPr id="0" name=""/>
        <dsp:cNvSpPr/>
      </dsp:nvSpPr>
      <dsp:spPr>
        <a:xfrm>
          <a:off x="319" y="6308678"/>
          <a:ext cx="6372047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67087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0997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782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876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878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867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3437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8140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5953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0835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112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854FB-32F8-431A-998C-9C038FDDC902}" type="datetimeFigureOut">
              <a:rPr lang="fa-IR" smtClean="0"/>
              <a:t>23/06/1396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96BB8-D0E9-45E1-B1EF-42DA1D629C1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090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6.jp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706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54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52040" y="41776"/>
            <a:ext cx="3437159" cy="93871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4000" b="1" smtClean="0">
                <a:ln>
                  <a:solidFill>
                    <a:schemeClr val="bg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B Jadid" panose="00000700000000000000" pitchFamily="2" charset="-78"/>
              </a:rPr>
              <a:t>ويژگي‌هاي زمان</a:t>
            </a:r>
            <a:endParaRPr lang="fa-IR" sz="4000" b="1">
              <a:ln>
                <a:solidFill>
                  <a:schemeClr val="bg2">
                    <a:lumMod val="50000"/>
                  </a:schemeClr>
                </a:solidFill>
              </a:ln>
              <a:solidFill>
                <a:srgbClr val="C00000"/>
              </a:solidFill>
              <a:cs typeface="B Jadid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94124" y="1117405"/>
            <a:ext cx="659507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-‌ همه انسان‌ها به طور يكسان از آن بهره‌مند هستند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" y="80961"/>
            <a:ext cx="1880653" cy="147819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90037" y="2009448"/>
            <a:ext cx="280237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 قابل خريدن نيست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3" y="1731893"/>
            <a:ext cx="1568162" cy="12768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62980" y="2930779"/>
            <a:ext cx="550823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 اگر تلف شود، قابل جايگزين كردن نيست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17828" y="3806353"/>
            <a:ext cx="533511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 نمي‌توان آن را براي آينده ذخيره كرد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" y="3181451"/>
            <a:ext cx="1500108" cy="150010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47505" y="4672483"/>
            <a:ext cx="48590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 تهيه‌اش نياز به سرمايه‌گذاري ندارد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4" y="4854298"/>
            <a:ext cx="2476468" cy="20682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771485" y="5596945"/>
            <a:ext cx="246734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- قابل تقسيم است</a:t>
            </a:r>
            <a:endParaRPr lang="fa-IR" sz="2800" b="1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41395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674" y="1056745"/>
            <a:ext cx="9376285" cy="1331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امام صادق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لَيسَ شَيء اَعَزُ مِن قَلبِك وَ وَقتِك؛ هيچ چيزي عزيزتر از روح و وقت تو نيست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7" y="2378223"/>
            <a:ext cx="94343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علی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تَزَوَّدْ مِنْ يَومِك لِغَدِك وَ اغْتَنِم عَفوَ الزَمَان وَ انْتَهِز فُرَصَه الْاِمكان؛ از امروزت براي فردايت توشه برگير و فراهم شدن وقت را غنيمت شمار و از فرصت و مهلت و امكانات استفاده كن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37" y="4904703"/>
            <a:ext cx="9334607" cy="1977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علی علیه السلام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المؤمن مَشغولٌ وَقتُهُ؛ همه وقت مؤمن پر است و او در همه وقتش به كارهاي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مثبت اشتغال دارد</a:t>
            </a:r>
            <a:endParaRPr lang="fa-IR" sz="2800" b="1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Double Brace 6"/>
          <p:cNvSpPr/>
          <p:nvPr/>
        </p:nvSpPr>
        <p:spPr>
          <a:xfrm>
            <a:off x="770454" y="215886"/>
            <a:ext cx="8897505" cy="845820"/>
          </a:xfrm>
          <a:prstGeom prst="bracePair">
            <a:avLst/>
          </a:prstGeom>
          <a:ln>
            <a:solidFill>
              <a:srgbClr val="00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>
                  <a:solidFill>
                    <a:srgbClr val="002060"/>
                  </a:solidFill>
                </a:ln>
                <a:solidFill>
                  <a:srgbClr val="36D2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Jadid" panose="00000700000000000000" pitchFamily="2" charset="-78"/>
              </a:rPr>
              <a:t>سفارش اهل بیت به استفاده از فرصت ها و استفاده صحیح از آن</a:t>
            </a:r>
            <a:endParaRPr lang="fa-IR" sz="2800" b="1">
              <a:ln>
                <a:solidFill>
                  <a:srgbClr val="002060"/>
                </a:solidFill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06842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uiExpand="1" build="p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14401197"/>
              </p:ext>
            </p:extLst>
          </p:nvPr>
        </p:nvGraphicFramePr>
        <p:xfrm>
          <a:off x="329319" y="1277388"/>
          <a:ext cx="10716052" cy="4047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681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A1A70A-6D6B-4023-A02C-47CEEA9F1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/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670E6D-8CB4-444C-A952-21466B5C2C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3000"/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/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C52A8B-D82A-4E8C-A5A7-1CA7E50C1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Graphic spid="5" grpI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920031355"/>
              </p:ext>
            </p:extLst>
          </p:nvPr>
        </p:nvGraphicFramePr>
        <p:xfrm>
          <a:off x="0" y="966631"/>
          <a:ext cx="10716052" cy="528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99222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>
                                            <p:graphicEl>
                                              <a:dgm id="{F6474D20-DEC4-48B3-9DFA-49891758D5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4">
                                            <p:graphicEl>
                                              <a:dgm id="{7D148100-A673-4266-ADEA-82F141AC2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4">
                                            <p:graphicEl>
                                              <a:dgm id="{BF955DBA-F515-4C16-8964-F1D34C9558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4">
                                            <p:graphicEl>
                                              <a:dgm id="{5829D841-862C-42B8-BC3A-2CAA919FD0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4">
                                            <p:graphicEl>
                                              <a:dgm id="{FC46BFE7-B6DB-41FD-8ED2-CC040FF4E2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>
                                            <p:graphicEl>
                                              <a:dgm id="{F6641D1C-2930-4D82-83DA-9E154210B9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4">
                                            <p:graphicEl>
                                              <a:dgm id="{B003794A-A24A-43F2-A70B-4D3A4B84F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896378765"/>
              </p:ext>
            </p:extLst>
          </p:nvPr>
        </p:nvGraphicFramePr>
        <p:xfrm>
          <a:off x="0" y="132016"/>
          <a:ext cx="11668836" cy="6573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08424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E0021-004A-4485-AE59-B835447EB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9">
                                            <p:graphicEl>
                                              <a:dgm id="{BF6E0021-004A-4485-AE59-B835447EB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8704A6-ACF1-4FD9-8F09-0564059DD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9">
                                            <p:graphicEl>
                                              <a:dgm id="{C08704A6-ACF1-4FD9-8F09-0564059DDA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3BF9B9-83A2-4FD3-9B4B-F3B1F0301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9">
                                            <p:graphicEl>
                                              <a:dgm id="{253BF9B9-83A2-4FD3-9B4B-F3B1F0301C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E6BF2C-1A03-4022-84F7-B163991F0F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9">
                                            <p:graphicEl>
                                              <a:dgm id="{D9E6BF2C-1A03-4022-84F7-B163991F0F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A866B3B-193C-4F85-B393-593C399F1D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9">
                                            <p:graphicEl>
                                              <a:dgm id="{5A866B3B-193C-4F85-B393-593C399F1D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C92019D-52FE-4F60-A2C0-767D26669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9">
                                            <p:graphicEl>
                                              <a:dgm id="{0C92019D-52FE-4F60-A2C0-767D266691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691EEA6-EB2D-49C0-930C-AF45E7FDEA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9">
                                            <p:graphicEl>
                                              <a:dgm id="{1691EEA6-EB2D-49C0-930C-AF45E7FDEA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51090" y="337104"/>
            <a:ext cx="94708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خدا برای راحت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‌تر شدن کارما در مدیریت زمان، زنگ‌های یادآورقرار داده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21466" y="1197428"/>
            <a:ext cx="52132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به نظر شما این زنگ های یادآور چیست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؟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87941" y="2057752"/>
            <a:ext cx="4280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زمان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B Titr" panose="00000700000000000000" pitchFamily="2" charset="-78"/>
              </a:rPr>
              <a:t>‌بندی 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اوقات </a:t>
            </a:r>
            <a:r>
              <a:rPr lang="fa-IR" sz="2800" b="1" smtClean="0">
                <a:ln>
                  <a:solidFill>
                    <a:schemeClr val="tx2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anose="00000700000000000000" pitchFamily="2" charset="-78"/>
              </a:rPr>
              <a:t>نمازهای روزانه</a:t>
            </a:r>
            <a:endParaRPr lang="fa-IR" sz="2800" b="1">
              <a:ln>
                <a:solidFill>
                  <a:schemeClr val="tx2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543"/>
            <a:ext cx="9419772" cy="378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/>
          <p:cNvSpPr/>
          <p:nvPr/>
        </p:nvSpPr>
        <p:spPr>
          <a:xfrm>
            <a:off x="7788108" y="3244334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نماز روز عاشورا</a:t>
            </a:r>
            <a:endParaRPr lang="fa-IR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337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214761374"/>
              </p:ext>
            </p:extLst>
          </p:nvPr>
        </p:nvGraphicFramePr>
        <p:xfrm>
          <a:off x="-103161" y="0"/>
          <a:ext cx="9922410" cy="6386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168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A2701E-C33F-47C6-823B-89F8D8B9F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graphicEl>
                                              <a:dgm id="{8BA2701E-C33F-47C6-823B-89F8D8B9F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8BA2701E-C33F-47C6-823B-89F8D8B9F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graphicEl>
                                              <a:dgm id="{8BA2701E-C33F-47C6-823B-89F8D8B9F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FD3824F-2B62-4E8F-80BF-5563648FC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graphicEl>
                                              <a:dgm id="{CFD3824F-2B62-4E8F-80BF-5563648FC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graphicEl>
                                              <a:dgm id="{CFD3824F-2B62-4E8F-80BF-5563648FC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graphicEl>
                                              <a:dgm id="{CFD3824F-2B62-4E8F-80BF-5563648FC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8013A9E-8747-419E-8D95-AAD283743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graphicEl>
                                              <a:dgm id="{18013A9E-8747-419E-8D95-AAD2837434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graphicEl>
                                              <a:dgm id="{18013A9E-8747-419E-8D95-AAD283743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graphicEl>
                                              <a:dgm id="{18013A9E-8747-419E-8D95-AAD283743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ED83A85-81B5-4431-9C0B-46245EC81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graphicEl>
                                              <a:dgm id="{1ED83A85-81B5-4431-9C0B-46245EC81D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graphicEl>
                                              <a:dgm id="{1ED83A85-81B5-4431-9C0B-46245EC81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dgm id="{1ED83A85-81B5-4431-9C0B-46245EC81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B326CD8-5437-480F-8C58-B6B8E7CD2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graphicEl>
                                              <a:dgm id="{1B326CD8-5437-480F-8C58-B6B8E7CD2C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graphicEl>
                                              <a:dgm id="{1B326CD8-5437-480F-8C58-B6B8E7CD2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graphicEl>
                                              <a:dgm id="{1B326CD8-5437-480F-8C58-B6B8E7CD2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42FC6F9-255B-4C70-8779-355DC2F59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graphicEl>
                                              <a:dgm id="{342FC6F9-255B-4C70-8779-355DC2F595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graphicEl>
                                              <a:dgm id="{342FC6F9-255B-4C70-8779-355DC2F59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graphicEl>
                                              <a:dgm id="{342FC6F9-255B-4C70-8779-355DC2F595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77180B-A0CB-44D6-A83F-F6D8CB65B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graphicEl>
                                              <a:dgm id="{C877180B-A0CB-44D6-A83F-F6D8CB65BD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graphicEl>
                                              <a:dgm id="{C877180B-A0CB-44D6-A83F-F6D8CB65B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C877180B-A0CB-44D6-A83F-F6D8CB65B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57B7249-3B2E-4EF9-90A5-E3BC3660F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graphicEl>
                                              <a:dgm id="{157B7249-3B2E-4EF9-90A5-E3BC3660F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graphicEl>
                                              <a:dgm id="{157B7249-3B2E-4EF9-90A5-E3BC3660F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graphicEl>
                                              <a:dgm id="{157B7249-3B2E-4EF9-90A5-E3BC3660F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37AFE62-8212-4288-9031-9438D8F3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graphicEl>
                                              <a:dgm id="{237AFE62-8212-4288-9031-9438D8F31E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graphicEl>
                                              <a:dgm id="{237AFE62-8212-4288-9031-9438D8F3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graphicEl>
                                              <a:dgm id="{237AFE62-8212-4288-9031-9438D8F31E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BBB71C-F9BC-4286-A0A3-5EE6EE660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graphicEl>
                                              <a:dgm id="{12BBB71C-F9BC-4286-A0A3-5EE6EE660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graphicEl>
                                              <a:dgm id="{12BBB71C-F9BC-4286-A0A3-5EE6EE660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graphicEl>
                                              <a:dgm id="{12BBB71C-F9BC-4286-A0A3-5EE6EE660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91356297"/>
              </p:ext>
            </p:extLst>
          </p:nvPr>
        </p:nvGraphicFramePr>
        <p:xfrm>
          <a:off x="-654035" y="272032"/>
          <a:ext cx="11292114" cy="6233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114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62B6AC6-85F4-495E-A712-E1F053F7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>
                                            <p:graphicEl>
                                              <a:dgm id="{562B6AC6-85F4-495E-A712-E1F053F7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>
                                            <p:graphicEl>
                                              <a:dgm id="{562B6AC6-85F4-495E-A712-E1F053F78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9BF3483-610D-4381-8015-9801A421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graphicEl>
                                              <a:dgm id="{09BF3483-610D-4381-8015-9801A421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graphicEl>
                                              <a:dgm id="{09BF3483-610D-4381-8015-9801A4215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599376F-2F5E-42A1-847A-194C0099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>
                                            <p:graphicEl>
                                              <a:dgm id="{1599376F-2F5E-42A1-847A-194C0099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>
                                            <p:graphicEl>
                                              <a:dgm id="{1599376F-2F5E-42A1-847A-194C00993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8ED6355-611B-42F9-99F4-EC2561168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graphicEl>
                                              <a:dgm id="{18ED6355-611B-42F9-99F4-EC2561168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graphicEl>
                                              <a:dgm id="{18ED6355-611B-42F9-99F4-EC25611680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C89B21-2509-4FCF-B587-FC5D87801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>
                                            <p:graphicEl>
                                              <a:dgm id="{93C89B21-2509-4FCF-B587-FC5D87801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>
                                            <p:graphicEl>
                                              <a:dgm id="{93C89B21-2509-4FCF-B587-FC5D87801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BDDD04-9703-4826-A805-770A35173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3BDDD04-9703-4826-A805-770A35173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3BDDD04-9703-4826-A805-770A351734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040E93C-5A78-4ADA-8B01-4187D92F5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>
                                            <p:graphicEl>
                                              <a:dgm id="{F040E93C-5A78-4ADA-8B01-4187D92F5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>
                                            <p:graphicEl>
                                              <a:dgm id="{F040E93C-5A78-4ADA-8B01-4187D92F5B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C19FBC-090E-48F5-8B40-AD8E29C4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3FC19FBC-090E-48F5-8B40-AD8E29C4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graphicEl>
                                              <a:dgm id="{3FC19FBC-090E-48F5-8B40-AD8E29C4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0E71F3F-EEA3-4E8D-8C47-3897A520FF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0">
                                            <p:graphicEl>
                                              <a:dgm id="{F0E71F3F-EEA3-4E8D-8C47-3897A520FF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0">
                                            <p:graphicEl>
                                              <a:dgm id="{F0E71F3F-EEA3-4E8D-8C47-3897A520FF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026940023"/>
              </p:ext>
            </p:extLst>
          </p:nvPr>
        </p:nvGraphicFramePr>
        <p:xfrm>
          <a:off x="144378" y="224589"/>
          <a:ext cx="7972927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292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9866A57-F2BD-4751-A0C2-CB134B75A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8">
                                            <p:graphicEl>
                                              <a:dgm id="{69866A57-F2BD-4751-A0C2-CB134B75A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67C28DE-E78F-4A30-8335-3EDBA1CCD3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18">
                                            <p:graphicEl>
                                              <a:dgm id="{667C28DE-E78F-4A30-8335-3EDBA1CCD3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0BD1E2D-2EF0-4142-BD0B-E7F606945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18">
                                            <p:graphicEl>
                                              <a:dgm id="{B0BD1E2D-2EF0-4142-BD0B-E7F606945F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Dgm bld="lvlAtOnc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0592" y="0"/>
            <a:ext cx="910045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a-IR" sz="2800" smtClean="0">
                <a:solidFill>
                  <a:srgbClr val="00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نمونه‌اي از مدیریت زمان و انسان‌هاي بزرگ و موفق را معرفي كرده و مثال‌‌هايي از مديريت زمان را در زندگي‌ ايشان بيان كنيد؟</a:t>
            </a:r>
            <a:endParaRPr lang="en-US" sz="280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7547" y="1742016"/>
            <a:ext cx="6426652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دردفاع مقدس</a:t>
            </a:r>
          </a:p>
          <a:p>
            <a:pPr marL="457200" algn="just">
              <a:lnSpc>
                <a:spcPct val="115000"/>
              </a:lnSpc>
            </a:pPr>
            <a:r>
              <a:rPr lang="fa-IR" sz="280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*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با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یک مدیریت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دقیق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عالی</a:t>
            </a:r>
          </a:p>
          <a:p>
            <a:pPr marL="457200" algn="just">
              <a:lnSpc>
                <a:spcPct val="115000"/>
              </a:lnSpc>
            </a:pP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*همه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واحدها از نقاط مختلف با رعایت نظم کامل عازم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شده </a:t>
            </a:r>
          </a:p>
          <a:p>
            <a:pPr marL="457200" algn="just">
              <a:lnSpc>
                <a:spcPct val="115000"/>
              </a:lnSpc>
            </a:pP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*رأس 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زمان مقرر و با گفتن رمز عملیات از سوی فرماندهی کل، حمله شروع می شد</a:t>
            </a:r>
            <a:r>
              <a:rPr lang="fa-IR" sz="280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.</a:t>
            </a:r>
          </a:p>
          <a:p>
            <a:pPr marL="457200" algn="just">
              <a:lnSpc>
                <a:spcPct val="115000"/>
              </a:lnSpc>
            </a:pPr>
            <a:endParaRPr lang="fa-IR" sz="280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  <a:p>
            <a:pPr marL="457200" algn="ctr">
              <a:lnSpc>
                <a:spcPct val="115000"/>
              </a:lnSpc>
            </a:pPr>
            <a:r>
              <a:rPr lang="fa-IR" sz="280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برای </a:t>
            </a:r>
            <a:r>
              <a:rPr lang="fa-IR" sz="28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شکست یک عملیات </a:t>
            </a:r>
            <a:r>
              <a:rPr lang="fa-IR" sz="28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کافی </a:t>
            </a:r>
            <a:r>
              <a:rPr lang="fa-IR" sz="280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بود</a:t>
            </a:r>
          </a:p>
          <a:p>
            <a:pPr marL="457200" algn="ctr">
              <a:lnSpc>
                <a:spcPct val="115000"/>
              </a:lnSpc>
            </a:pPr>
            <a:r>
              <a:rPr lang="fa-IR" sz="280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«مدیریت زمان» </a:t>
            </a:r>
            <a:r>
              <a:rPr lang="fa-IR" sz="28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درستی </a:t>
            </a:r>
            <a:r>
              <a:rPr lang="fa-IR" sz="280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نداشته باشند</a:t>
            </a:r>
            <a:r>
              <a:rPr lang="fa-IR" sz="280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 </a:t>
            </a:r>
            <a:endParaRPr lang="en-US" sz="280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45" y="1209822"/>
            <a:ext cx="3232151" cy="5648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342899" y="4965532"/>
            <a:ext cx="932815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endParaRPr lang="en-US" sz="240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47971" y="1083374"/>
            <a:ext cx="4309193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fa-IR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EntezareZohoor B3" panose="00000700000000000000" pitchFamily="2" charset="-78"/>
              </a:rPr>
              <a:t>عملیات های دفاع مقدس</a:t>
            </a:r>
          </a:p>
        </p:txBody>
      </p:sp>
    </p:spTree>
    <p:extLst>
      <p:ext uri="{BB962C8B-B14F-4D97-AF65-F5344CB8AC3E}">
        <p14:creationId xmlns:p14="http://schemas.microsoft.com/office/powerpoint/2010/main" val="332959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67035" y="1055549"/>
            <a:ext cx="9755203" cy="48013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60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EntezareZohoor B3" panose="00000700000000000000" pitchFamily="2" charset="-78"/>
              </a:rPr>
              <a:t> </a:t>
            </a:r>
            <a:r>
              <a:rPr lang="fa-IR" sz="360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EntezareZohoor B3" panose="00000700000000000000" pitchFamily="2" charset="-78"/>
              </a:rPr>
              <a:t>    </a:t>
            </a:r>
            <a:r>
              <a:rPr lang="fa-IR" sz="360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EntezareZohoor B3" panose="00000700000000000000" pitchFamily="2" charset="-78"/>
              </a:rPr>
              <a:t>امام </a:t>
            </a:r>
            <a:r>
              <a:rPr lang="fa-IR" sz="360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EntezareZohoor B3" panose="00000700000000000000" pitchFamily="2" charset="-78"/>
              </a:rPr>
              <a:t>خميني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*مقيد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بودند سر ساعت مقرر از خواب يا استراحت بلند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شوند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*در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وقت معين غذا بخورند يا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بخوابند</a:t>
            </a:r>
          </a:p>
          <a:p>
            <a:pPr>
              <a:lnSpc>
                <a:spcPct val="150000"/>
              </a:lnSpc>
            </a:pP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*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اگر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كاري داشتند يا با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فردي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قراري مي‌گذاشتند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، به هيچ عنوان زمان وعده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را به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عقب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يا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جلو نمي‌افكندند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.</a:t>
            </a:r>
            <a:endParaRPr lang="en-US" sz="2800" b="1">
              <a:ln/>
              <a:solidFill>
                <a:srgbClr val="000099"/>
              </a:solidFill>
              <a:cs typeface="B Titr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*آنقدر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دقيق و منظم بودند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كه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وقتي امام در پاريس اقامت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داشتند، پليس‌ها              مي‌گفتند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ما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حتي ساعت‌هاي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خود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را با رفت‌وآمد امام تنظيم مي‌كنيم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.</a:t>
            </a:r>
            <a:endParaRPr lang="fa-IR" sz="2800" b="1">
              <a:ln/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084" y="-1"/>
            <a:ext cx="2253915" cy="3456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671049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a-IR" sz="2800" smtClean="0">
                <a:solidFill>
                  <a:srgbClr val="00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نمونه‌اي از مدیریت زمان و انسان‌هاي بزرگ و موفق را معرفي كرده و مثال‌‌هايي از مديريت زمان را در زندگي‌ ايشان بيان كنيد؟</a:t>
            </a:r>
            <a:endParaRPr lang="en-US" sz="280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472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6463" y="1339197"/>
            <a:ext cx="9593941" cy="526297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دكتر محمود حسابي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*سر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ساعت 7:30 صبحانه صرف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می‌کرد و این ساعت کمترین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تغییری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نکرد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*حدود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ساعت 9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دراتاقشان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روی لغات فارسی کار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می‌کرد</a:t>
            </a:r>
            <a:endParaRPr lang="fa-IR" sz="2800" b="1" smtClean="0">
              <a:ln/>
              <a:solidFill>
                <a:srgbClr val="000099"/>
              </a:solidFill>
              <a:cs typeface="B Titr" panose="00000700000000000000" pitchFamily="2" charset="-78"/>
            </a:endParaRP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*ساعت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11 صبح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روی نظریه علمی خودشان که مورد تصویب انیشتین هم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بود،کارمی‌کرد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*بعد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از صرف نهار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، یکی دو ساعت استراحت می‌کردند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*ساعت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4 به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مطالعه کتاب‌های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فیزیک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می‌پرداختند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و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بعد به </a:t>
            </a:r>
            <a:r>
              <a:rPr lang="fa-IR" sz="2800" b="1">
                <a:ln/>
                <a:solidFill>
                  <a:srgbClr val="000099"/>
                </a:solidFill>
                <a:cs typeface="B Titr" panose="00000700000000000000" pitchFamily="2" charset="-78"/>
              </a:rPr>
              <a:t>اخبار گوشه و کنار جهان گوش </a:t>
            </a:r>
            <a:r>
              <a:rPr lang="fa-IR" sz="2800" b="1" smtClean="0">
                <a:ln/>
                <a:solidFill>
                  <a:srgbClr val="000099"/>
                </a:solidFill>
                <a:cs typeface="B Titr" panose="00000700000000000000" pitchFamily="2" charset="-78"/>
              </a:rPr>
              <a:t>می‌داد</a:t>
            </a:r>
            <a:endParaRPr lang="fa-IR" b="1">
              <a:ln/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39" y="0"/>
            <a:ext cx="2318661" cy="2786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70592" y="0"/>
            <a:ext cx="9100457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fa-IR" sz="2800" smtClean="0">
                <a:solidFill>
                  <a:srgbClr val="0066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نمونه‌اي از مدیریت زمان و انسان‌هاي بزرگ و موفق را معرفي كرده و مثال‌‌هايي از مديريت زمان را در زندگي‌ ايشان بيان كنيد؟</a:t>
            </a:r>
            <a:endParaRPr lang="en-US" sz="2800">
              <a:solidFill>
                <a:srgbClr val="0066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53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682173" y="1856063"/>
            <a:ext cx="11035748" cy="1325563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fa-IR" sz="5400" b="1" smtClean="0">
                <a:ln>
                  <a:solidFill>
                    <a:srgbClr val="006600"/>
                  </a:solidFill>
                </a:ln>
                <a:solidFill>
                  <a:srgbClr val="0066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rdu Typesetting" panose="03020402040406030203" pitchFamily="66" charset="-78"/>
                <a:cs typeface="B Arash" panose="00000400000000000000" pitchFamily="2" charset="-78"/>
              </a:rPr>
              <a:t>اللّهم صلّ علی محمّد و آل محمّد و عجّل فرجهم</a:t>
            </a:r>
            <a:endParaRPr lang="fa-IR" sz="5400" b="1">
              <a:ln>
                <a:solidFill>
                  <a:srgbClr val="006600"/>
                </a:solidFill>
              </a:ln>
              <a:solidFill>
                <a:srgbClr val="0066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rdu Typesetting" panose="03020402040406030203" pitchFamily="66" charset="-78"/>
              <a:cs typeface="B Aras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45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572993" y="-123169"/>
            <a:ext cx="5951349" cy="1690716"/>
          </a:xfrm>
        </p:spPr>
        <p:txBody>
          <a:bodyPr>
            <a:noAutofit/>
          </a:bodyPr>
          <a:lstStyle/>
          <a:p>
            <a:r>
              <a:rPr lang="fa-IR" sz="8000" b="1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برنامه ریزی </a:t>
            </a:r>
            <a:endParaRPr lang="fa-IR" sz="8000" b="1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242991" y="1150851"/>
            <a:ext cx="1284120" cy="981816"/>
          </a:xfrm>
        </p:spPr>
        <p:txBody>
          <a:bodyPr>
            <a:noAutofit/>
          </a:bodyPr>
          <a:lstStyle/>
          <a:p>
            <a:r>
              <a:rPr lang="fa-IR" sz="8000" b="1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و</a:t>
            </a:r>
            <a:endParaRPr lang="fa-IR" sz="8000" b="1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sp>
        <p:nvSpPr>
          <p:cNvPr id="7" name="Subtitle 5"/>
          <p:cNvSpPr txBox="1">
            <a:spLocks/>
          </p:cNvSpPr>
          <p:nvPr/>
        </p:nvSpPr>
        <p:spPr>
          <a:xfrm>
            <a:off x="1654629" y="309018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/>
          </a:p>
        </p:txBody>
      </p:sp>
      <p:sp>
        <p:nvSpPr>
          <p:cNvPr id="8" name="Subtitle 5"/>
          <p:cNvSpPr txBox="1">
            <a:spLocks/>
          </p:cNvSpPr>
          <p:nvPr/>
        </p:nvSpPr>
        <p:spPr>
          <a:xfrm>
            <a:off x="166422" y="1875638"/>
            <a:ext cx="5384800" cy="153572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sz="8000" b="1" smtClean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anose="00000400000000000000" pitchFamily="2" charset="-78"/>
              </a:rPr>
              <a:t>مدیریت زمان</a:t>
            </a:r>
            <a:endParaRPr lang="fa-IR" sz="8000" b="1">
              <a:ln>
                <a:solidFill>
                  <a:sysClr val="windowText" lastClr="000000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Arash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24" y="1174862"/>
            <a:ext cx="577215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65" y="2132667"/>
            <a:ext cx="10058400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983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5831" y="713038"/>
            <a:ext cx="972457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a-IR" sz="2800" smtClean="0">
                <a:ln w="0"/>
                <a:solidFill>
                  <a:srgbClr val="000099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اگر بفهمید امشب </a:t>
            </a:r>
            <a:r>
              <a:rPr lang="fa-IR" sz="2800" smtClean="0">
                <a:ln w="0"/>
                <a:solidFill>
                  <a:srgbClr val="000099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آخرین شب زندگی شماست </a:t>
            </a:r>
            <a:r>
              <a:rPr lang="fa-IR" sz="2800" smtClean="0">
                <a:ln w="0"/>
                <a:solidFill>
                  <a:srgbClr val="000099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 تا صبح دیگر در </a:t>
            </a:r>
            <a:r>
              <a:rPr lang="fa-IR" sz="2800" smtClean="0">
                <a:ln w="0"/>
                <a:solidFill>
                  <a:srgbClr val="000099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این دنیا </a:t>
            </a:r>
            <a:r>
              <a:rPr lang="fa-IR" sz="2800" smtClean="0">
                <a:ln w="0"/>
                <a:solidFill>
                  <a:srgbClr val="000099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نیستید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5751" y="2527825"/>
            <a:ext cx="6572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b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ما از زمان دقیق پایان عمرمان خبردار نیستیم </a:t>
            </a:r>
            <a:endParaRPr lang="fa-IR" sz="3200" b="1">
              <a:ln w="9525">
                <a:solidFill>
                  <a:schemeClr val="tx1"/>
                </a:solidFill>
                <a:prstDash val="solid"/>
              </a:ln>
              <a:solidFill>
                <a:srgbClr val="0066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366604"/>
            <a:ext cx="97241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2800" b="1" smtClean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ولی کسانی بوده اند که برای ساعت های آخر عمرشان برنامه ریزی داشته اند</a:t>
            </a:r>
            <a:endParaRPr lang="fa-IR" sz="2800" b="1">
              <a:ln w="95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0805" y="4024281"/>
            <a:ext cx="4894621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فکر می کنید آن ها چکار کردند؟</a:t>
            </a:r>
            <a:endParaRPr lang="fa-IR" sz="3200" b="1">
              <a:ln>
                <a:solidFill>
                  <a:srgbClr val="002060"/>
                </a:solidFill>
              </a:ln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4305" y="1589018"/>
            <a:ext cx="9724571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800">
                <a:ln w="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زمان باقی مانده چه می کردید؟ </a:t>
            </a:r>
            <a:endParaRPr lang="fa-IR" sz="2800">
              <a:ln w="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724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1553"/>
            <a:ext cx="9636369" cy="5420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72152" y="55990"/>
            <a:ext cx="6292064" cy="1325563"/>
          </a:xfrm>
        </p:spPr>
        <p:txBody>
          <a:bodyPr/>
          <a:lstStyle/>
          <a:p>
            <a:r>
              <a:rPr lang="fa-IR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anose="00000700000000000000" pitchFamily="2" charset="-78"/>
              </a:rPr>
              <a:t>شهدای کربلا در شب عاشورا</a:t>
            </a:r>
            <a:endParaRPr lang="fa-I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8247" y="3289746"/>
            <a:ext cx="4873753" cy="35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7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170"/>
            <a:ext cx="9710057" cy="566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1708996" y="265505"/>
            <a:ext cx="6292064" cy="1325563"/>
          </a:xfrm>
        </p:spPr>
        <p:txBody>
          <a:bodyPr/>
          <a:lstStyle/>
          <a:p>
            <a:pPr algn="ctr"/>
            <a:r>
              <a:rPr lang="fa-IR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anose="00000700000000000000" pitchFamily="2" charset="-78"/>
              </a:rPr>
              <a:t>شهدای دفاع مقدس</a:t>
            </a:r>
            <a:endParaRPr lang="fa-IR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Jadid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643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00434"/>
            <a:ext cx="9797142" cy="611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a-IR" sz="5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B Mitra" panose="00000400000000000000" pitchFamily="2" charset="-78"/>
              </a:rPr>
              <a:t> </a:t>
            </a:r>
            <a:endParaRPr lang="en-US" sz="140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fa-IR" sz="2800" smtClean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ea typeface="Calibri" panose="020F0502020204030204" pitchFamily="34" charset="0"/>
                <a:cs typeface="Entezar     &lt;---------" panose="00000700000000000000" pitchFamily="2" charset="-78"/>
              </a:rPr>
              <a:t>توان جسمي، فكري و روحي ما انسان‌ها براي انجام كارهاي مختلف محدود است</a:t>
            </a:r>
            <a:endParaRPr lang="fa-IR" sz="280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cs typeface="Entezar     &lt;---------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4229"/>
            <a:ext cx="5341257" cy="45937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484" y="1524667"/>
            <a:ext cx="4748114" cy="5333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739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788127003"/>
              </p:ext>
            </p:extLst>
          </p:nvPr>
        </p:nvGraphicFramePr>
        <p:xfrm>
          <a:off x="5390866" y="901960"/>
          <a:ext cx="3312530" cy="122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827411136"/>
              </p:ext>
            </p:extLst>
          </p:nvPr>
        </p:nvGraphicFramePr>
        <p:xfrm>
          <a:off x="1422400" y="884840"/>
          <a:ext cx="3236685" cy="1263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1993488561"/>
              </p:ext>
            </p:extLst>
          </p:nvPr>
        </p:nvGraphicFramePr>
        <p:xfrm>
          <a:off x="1364559" y="2544527"/>
          <a:ext cx="7400807" cy="735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2847956933"/>
              </p:ext>
            </p:extLst>
          </p:nvPr>
        </p:nvGraphicFramePr>
        <p:xfrm>
          <a:off x="750627" y="3677092"/>
          <a:ext cx="8592456" cy="1384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531381209"/>
              </p:ext>
            </p:extLst>
          </p:nvPr>
        </p:nvGraphicFramePr>
        <p:xfrm>
          <a:off x="2741034" y="4855028"/>
          <a:ext cx="4542972" cy="2002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</p:spTree>
    <p:extLst>
      <p:ext uri="{BB962C8B-B14F-4D97-AF65-F5344CB8AC3E}">
        <p14:creationId xmlns:p14="http://schemas.microsoft.com/office/powerpoint/2010/main" val="316122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D46AEA-E3DC-4459-9D93-B4AE4C8A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1">
                                            <p:graphicEl>
                                              <a:dgm id="{0ED46AEA-E3DC-4459-9D93-B4AE4C8A9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>
                                            <p:graphicEl>
                                              <a:dgm id="{0ED46AEA-E3DC-4459-9D93-B4AE4C8A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>
                                            <p:graphicEl>
                                              <a:dgm id="{0ED46AEA-E3DC-4459-9D93-B4AE4C8A9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701D41B-7F77-4610-9AE9-1147DFCF0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graphicEl>
                                              <a:dgm id="{C701D41B-7F77-4610-9AE9-1147DFCF0F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graphicEl>
                                              <a:dgm id="{C701D41B-7F77-4610-9AE9-1147DFCF0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graphicEl>
                                              <a:dgm id="{C701D41B-7F77-4610-9AE9-1147DFCF0F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BC6673B-4917-4F02-9048-F6AD1F1B6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graphicEl>
                                              <a:dgm id="{1BC6673B-4917-4F02-9048-F6AD1F1B62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graphicEl>
                                              <a:dgm id="{1BC6673B-4917-4F02-9048-F6AD1F1B6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graphicEl>
                                              <a:dgm id="{1BC6673B-4917-4F02-9048-F6AD1F1B6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FA89E3D-33E0-40E6-8E72-2E4D99549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15">
                                            <p:graphicEl>
                                              <a:dgm id="{6FA89E3D-33E0-40E6-8E72-2E4D995491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Graphic spid="12" grpId="0">
        <p:bldAsOne/>
      </p:bldGraphic>
      <p:bldGraphic spid="13" grpId="0">
        <p:bldSub>
          <a:bldDgm bld="one"/>
        </p:bldSub>
      </p:bldGraphic>
      <p:bldGraphic spid="14" grpId="0">
        <p:bldSub>
          <a:bldDgm bld="one"/>
        </p:bldSub>
      </p:bldGraphic>
      <p:bldGraphic spid="1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0" y="452997"/>
            <a:ext cx="327593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/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برنامه‌ريزي</a:t>
            </a:r>
            <a:endParaRPr lang="fa-IR" sz="3200" b="1">
              <a:ln/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667" y="1201736"/>
            <a:ext cx="8399708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مديريت صرف دارايي‌ها و سرمايه‌هاست</a:t>
            </a:r>
            <a:endParaRPr lang="fa-IR" sz="3200" b="1">
              <a:ln>
                <a:solidFill>
                  <a:srgbClr val="002060"/>
                </a:solidFill>
              </a:ln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7118" y="2049152"/>
            <a:ext cx="8897257" cy="1508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مهم‌ترين دارايي و سرمايه عمر و زمان حيات «برنامه‌ريزي» مديريت صرف زمان است.</a:t>
            </a:r>
            <a:endParaRPr lang="fa-IR" sz="3200" b="1">
              <a:ln>
                <a:solidFill>
                  <a:srgbClr val="002060"/>
                </a:solidFill>
              </a:ln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08567" y="3635232"/>
            <a:ext cx="1947034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زمان </a:t>
            </a:r>
            <a:endParaRPr lang="fa-IR" sz="3200" b="1">
              <a:ln>
                <a:solidFill>
                  <a:srgbClr val="C00000"/>
                </a:solidFill>
              </a:ln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8344" y="4482648"/>
            <a:ext cx="8897257" cy="1508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fa-IR" sz="3200" b="1" smtClean="0">
                <a:ln>
                  <a:solidFill>
                    <a:srgbClr val="002060"/>
                  </a:solidFill>
                </a:ln>
                <a:solidFill>
                  <a:srgbClr val="000099"/>
                </a:solidFill>
                <a:latin typeface="Calibri" panose="020F0502020204030204" pitchFamily="34" charset="0"/>
                <a:ea typeface="Calibri" panose="020F0502020204030204" pitchFamily="34" charset="0"/>
                <a:cs typeface="B Titr" panose="00000700000000000000" pitchFamily="2" charset="-78"/>
              </a:rPr>
              <a:t>در فرهنگ عميد به معاني وقت، هنگام، روزگار، اجل و مرگ آمده است و در عربي به معناي عصر به كار رفته است.</a:t>
            </a:r>
            <a:endParaRPr lang="fa-IR" sz="3200" b="1">
              <a:ln>
                <a:solidFill>
                  <a:srgbClr val="002060"/>
                </a:solidFill>
              </a:ln>
              <a:solidFill>
                <a:srgbClr val="000099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060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781</Words>
  <Application>Microsoft Office PowerPoint</Application>
  <PresentationFormat>Widescreen</PresentationFormat>
  <Paragraphs>95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Urdu Typesetting</vt:lpstr>
      <vt:lpstr>B Titr</vt:lpstr>
      <vt:lpstr>B Mitra</vt:lpstr>
      <vt:lpstr>B Jadid</vt:lpstr>
      <vt:lpstr>Arial</vt:lpstr>
      <vt:lpstr>Tahoma</vt:lpstr>
      <vt:lpstr>EntezareZohoor 1 **</vt:lpstr>
      <vt:lpstr>Calibri</vt:lpstr>
      <vt:lpstr>Times New Roman</vt:lpstr>
      <vt:lpstr>B Arash</vt:lpstr>
      <vt:lpstr>Entezar     &lt;---------</vt:lpstr>
      <vt:lpstr>Calibri Light</vt:lpstr>
      <vt:lpstr>EntezareZohoor B3</vt:lpstr>
      <vt:lpstr>Office Theme</vt:lpstr>
      <vt:lpstr>PowerPoint Presentation</vt:lpstr>
      <vt:lpstr>PowerPoint Presentation</vt:lpstr>
      <vt:lpstr>برنامه ریزی </vt:lpstr>
      <vt:lpstr>PowerPoint Presentation</vt:lpstr>
      <vt:lpstr>شهدای کربلا در شب عاشورا</vt:lpstr>
      <vt:lpstr>شهدای دفاع مقدس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اللّهم صلّ علی محمّد و آل محمّد و عجّل فرجهم</vt:lpstr>
    </vt:vector>
  </TitlesOfParts>
  <Company>only for god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Salavat</dc:creator>
  <cp:lastModifiedBy>Salavat</cp:lastModifiedBy>
  <cp:revision>61</cp:revision>
  <dcterms:created xsi:type="dcterms:W3CDTF">2017-09-10T17:11:10Z</dcterms:created>
  <dcterms:modified xsi:type="dcterms:W3CDTF">2017-09-13T23:17:22Z</dcterms:modified>
</cp:coreProperties>
</file>