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Default Extension="tiff" ContentType="image/tif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1"/>
  </p:notesMasterIdLst>
  <p:sldIdLst>
    <p:sldId id="298" r:id="rId2"/>
    <p:sldId id="300" r:id="rId3"/>
    <p:sldId id="299" r:id="rId4"/>
    <p:sldId id="287" r:id="rId5"/>
    <p:sldId id="273" r:id="rId6"/>
    <p:sldId id="271" r:id="rId7"/>
    <p:sldId id="258" r:id="rId8"/>
    <p:sldId id="289" r:id="rId9"/>
    <p:sldId id="303" r:id="rId10"/>
    <p:sldId id="304" r:id="rId11"/>
    <p:sldId id="279" r:id="rId12"/>
    <p:sldId id="278" r:id="rId13"/>
    <p:sldId id="282" r:id="rId14"/>
    <p:sldId id="326" r:id="rId15"/>
    <p:sldId id="328" r:id="rId16"/>
    <p:sldId id="329" r:id="rId17"/>
    <p:sldId id="331" r:id="rId18"/>
    <p:sldId id="330" r:id="rId19"/>
    <p:sldId id="327" r:id="rId20"/>
    <p:sldId id="261" r:id="rId21"/>
    <p:sldId id="262" r:id="rId22"/>
    <p:sldId id="263" r:id="rId23"/>
    <p:sldId id="264" r:id="rId24"/>
    <p:sldId id="292" r:id="rId25"/>
    <p:sldId id="305" r:id="rId26"/>
    <p:sldId id="265" r:id="rId27"/>
    <p:sldId id="345" r:id="rId28"/>
    <p:sldId id="293" r:id="rId29"/>
    <p:sldId id="266" r:id="rId30"/>
    <p:sldId id="343" r:id="rId31"/>
    <p:sldId id="334" r:id="rId32"/>
    <p:sldId id="337" r:id="rId33"/>
    <p:sldId id="340" r:id="rId34"/>
    <p:sldId id="341" r:id="rId35"/>
    <p:sldId id="332" r:id="rId36"/>
    <p:sldId id="269" r:id="rId37"/>
    <p:sldId id="338" r:id="rId38"/>
    <p:sldId id="344" r:id="rId39"/>
    <p:sldId id="288" r:id="rId4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FF"/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65466" autoAdjust="0"/>
    <p:restoredTop sz="92744" autoAdjust="0"/>
  </p:normalViewPr>
  <p:slideViewPr>
    <p:cSldViewPr>
      <p:cViewPr varScale="1">
        <p:scale>
          <a:sx n="71" d="100"/>
          <a:sy n="71" d="100"/>
        </p:scale>
        <p:origin x="-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FE5905-0E5A-452A-B851-A8AD765EBAB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379A21D-B00C-4C72-B5E0-94B53D572386}">
      <dgm:prSet phldrT="[Text]" custT="1"/>
      <dgm:spPr/>
      <dgm:t>
        <a:bodyPr/>
        <a:lstStyle/>
        <a:p>
          <a:pPr rtl="1"/>
          <a:r>
            <a:rPr lang="fa-IR" sz="3600" dirty="0" smtClean="0">
              <a:cs typeface="B Davat" pitchFamily="2" charset="-78"/>
            </a:rPr>
            <a:t>توليدي</a:t>
          </a:r>
          <a:endParaRPr lang="fa-IR" sz="3600" dirty="0">
            <a:cs typeface="B Davat" pitchFamily="2" charset="-78"/>
          </a:endParaRPr>
        </a:p>
      </dgm:t>
    </dgm:pt>
    <dgm:pt modelId="{78654FA4-E67C-46F3-BC1D-FC55BF43D0E0}" type="parTrans" cxnId="{1C60E0B9-B2C5-43B1-8A7D-0C49A94AEF0A}">
      <dgm:prSet/>
      <dgm:spPr/>
      <dgm:t>
        <a:bodyPr/>
        <a:lstStyle/>
        <a:p>
          <a:pPr rtl="1"/>
          <a:endParaRPr lang="fa-IR"/>
        </a:p>
      </dgm:t>
    </dgm:pt>
    <dgm:pt modelId="{ED84BA43-BDE9-4230-BD45-F752D0B2CCA9}" type="sibTrans" cxnId="{1C60E0B9-B2C5-43B1-8A7D-0C49A94AEF0A}">
      <dgm:prSet/>
      <dgm:spPr/>
      <dgm:t>
        <a:bodyPr/>
        <a:lstStyle/>
        <a:p>
          <a:pPr rtl="1"/>
          <a:endParaRPr lang="fa-IR"/>
        </a:p>
      </dgm:t>
    </dgm:pt>
    <dgm:pt modelId="{8934A993-A372-4BE7-9503-E532E1D8C9A4}">
      <dgm:prSet phldrT="[Text]" custT="1"/>
      <dgm:spPr/>
      <dgm:t>
        <a:bodyPr/>
        <a:lstStyle/>
        <a:p>
          <a:pPr algn="just" rtl="1"/>
          <a:r>
            <a:rPr lang="fa-IR" sz="1600" b="1" dirty="0" smtClean="0">
              <a:cs typeface="B Nazanin" pitchFamily="2" charset="-78"/>
            </a:rPr>
            <a:t>شامل تعاونيهايي است كه در امور مربوط به كشاورزي ؛ دامداري ؛ صنعت ومعدن؛شيلات؛عمران شهري وروستايي ونظاير اينها فعاليت مي نمايند</a:t>
          </a:r>
          <a:endParaRPr lang="fa-IR" sz="1600" b="1" dirty="0">
            <a:cs typeface="B Nazanin" pitchFamily="2" charset="-78"/>
          </a:endParaRPr>
        </a:p>
      </dgm:t>
    </dgm:pt>
    <dgm:pt modelId="{F3ACC28E-C161-41F4-BAE7-CACA355B975E}" type="parTrans" cxnId="{5115EAAC-738F-469B-94B4-7CE9E64EBCAB}">
      <dgm:prSet/>
      <dgm:spPr/>
      <dgm:t>
        <a:bodyPr/>
        <a:lstStyle/>
        <a:p>
          <a:pPr rtl="1"/>
          <a:endParaRPr lang="fa-IR"/>
        </a:p>
      </dgm:t>
    </dgm:pt>
    <dgm:pt modelId="{A3F6C52A-E263-4392-8200-3563FDC99EB7}" type="sibTrans" cxnId="{5115EAAC-738F-469B-94B4-7CE9E64EBCAB}">
      <dgm:prSet/>
      <dgm:spPr/>
      <dgm:t>
        <a:bodyPr/>
        <a:lstStyle/>
        <a:p>
          <a:pPr rtl="1"/>
          <a:endParaRPr lang="fa-IR"/>
        </a:p>
      </dgm:t>
    </dgm:pt>
    <dgm:pt modelId="{F15358AA-D794-4505-969C-2F4CA33DEE0D}">
      <dgm:prSet phldrT="[Text]" custT="1"/>
      <dgm:spPr/>
      <dgm:t>
        <a:bodyPr/>
        <a:lstStyle/>
        <a:p>
          <a:pPr rtl="1"/>
          <a:r>
            <a:rPr lang="fa-IR" sz="3600" dirty="0" smtClean="0">
              <a:cs typeface="B Davat" pitchFamily="2" charset="-78"/>
            </a:rPr>
            <a:t>توزيعي</a:t>
          </a:r>
          <a:endParaRPr lang="fa-IR" sz="3600" dirty="0">
            <a:cs typeface="B Davat" pitchFamily="2" charset="-78"/>
          </a:endParaRPr>
        </a:p>
      </dgm:t>
    </dgm:pt>
    <dgm:pt modelId="{C880D07E-27B6-4CEA-997A-B17B7B6ED423}" type="parTrans" cxnId="{89CD5FE4-AD8D-49DB-89FC-26041E6298EC}">
      <dgm:prSet/>
      <dgm:spPr/>
      <dgm:t>
        <a:bodyPr/>
        <a:lstStyle/>
        <a:p>
          <a:pPr rtl="1"/>
          <a:endParaRPr lang="fa-IR"/>
        </a:p>
      </dgm:t>
    </dgm:pt>
    <dgm:pt modelId="{70197D47-FCF9-4766-8011-4C11A0B4DD10}" type="sibTrans" cxnId="{89CD5FE4-AD8D-49DB-89FC-26041E6298EC}">
      <dgm:prSet/>
      <dgm:spPr/>
      <dgm:t>
        <a:bodyPr/>
        <a:lstStyle/>
        <a:p>
          <a:pPr rtl="1"/>
          <a:endParaRPr lang="fa-IR"/>
        </a:p>
      </dgm:t>
    </dgm:pt>
    <dgm:pt modelId="{98264FBC-6C5B-4E87-8799-81E8AC8ACF30}">
      <dgm:prSet phldrT="[Text]" custT="1"/>
      <dgm:spPr/>
      <dgm:t>
        <a:bodyPr/>
        <a:lstStyle/>
        <a:p>
          <a:pPr algn="just" rtl="1"/>
          <a:r>
            <a:rPr lang="fa-IR" sz="1600" b="1" dirty="0" smtClean="0">
              <a:cs typeface="B Nazanin" pitchFamily="2" charset="-78"/>
            </a:rPr>
            <a:t>عبارتند از تعاونيهايي كه نياز مشاغل توليدي ويا مصرف كنندگان عضو خود را در چارچوب مصالح عمومي وبه منظور كاهش هزينه ها وقيمت ها تامين مي نمايند</a:t>
          </a:r>
          <a:r>
            <a:rPr lang="fa-IR" sz="1400" b="1" dirty="0" smtClean="0">
              <a:cs typeface="B Nazanin" pitchFamily="2" charset="-78"/>
            </a:rPr>
            <a:t>.</a:t>
          </a:r>
          <a:endParaRPr lang="fa-IR" sz="1400" b="1" dirty="0">
            <a:cs typeface="B Nazanin" pitchFamily="2" charset="-78"/>
          </a:endParaRPr>
        </a:p>
      </dgm:t>
    </dgm:pt>
    <dgm:pt modelId="{873F1B07-2508-48DA-ADC3-A98EE5A61FB7}" type="parTrans" cxnId="{9204258D-608D-4AC9-80F3-51E38CF95061}">
      <dgm:prSet/>
      <dgm:spPr/>
      <dgm:t>
        <a:bodyPr/>
        <a:lstStyle/>
        <a:p>
          <a:pPr rtl="1"/>
          <a:endParaRPr lang="fa-IR"/>
        </a:p>
      </dgm:t>
    </dgm:pt>
    <dgm:pt modelId="{2723A40F-0C21-44F3-9916-A37842CF3F0E}" type="sibTrans" cxnId="{9204258D-608D-4AC9-80F3-51E38CF95061}">
      <dgm:prSet/>
      <dgm:spPr/>
      <dgm:t>
        <a:bodyPr/>
        <a:lstStyle/>
        <a:p>
          <a:pPr rtl="1"/>
          <a:endParaRPr lang="fa-IR"/>
        </a:p>
      </dgm:t>
    </dgm:pt>
    <dgm:pt modelId="{314980F6-D3AC-470C-82A5-451E1901A5F8}" type="pres">
      <dgm:prSet presAssocID="{A6FE5905-0E5A-452A-B851-A8AD765EBA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174DBE7-3268-4E3D-930E-CF445865860C}" type="pres">
      <dgm:prSet presAssocID="{B379A21D-B00C-4C72-B5E0-94B53D572386}" presName="linNode" presStyleCnt="0"/>
      <dgm:spPr/>
      <dgm:t>
        <a:bodyPr/>
        <a:lstStyle/>
        <a:p>
          <a:pPr rtl="1"/>
          <a:endParaRPr lang="fa-IR"/>
        </a:p>
      </dgm:t>
    </dgm:pt>
    <dgm:pt modelId="{C9193778-1669-40B8-BC68-D0742D571E18}" type="pres">
      <dgm:prSet presAssocID="{B379A21D-B00C-4C72-B5E0-94B53D572386}" presName="parentText" presStyleLbl="node1" presStyleIdx="0" presStyleCnt="2" custLinFactNeighborX="-1831" custLinFactNeighborY="540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92BDB98-06FC-4B32-9FBE-D31A1796229E}" type="pres">
      <dgm:prSet presAssocID="{B379A21D-B00C-4C72-B5E0-94B53D57238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3E7C7B5-5DED-4F60-ABA9-995FF2ACF812}" type="pres">
      <dgm:prSet presAssocID="{ED84BA43-BDE9-4230-BD45-F752D0B2CCA9}" presName="sp" presStyleCnt="0"/>
      <dgm:spPr/>
      <dgm:t>
        <a:bodyPr/>
        <a:lstStyle/>
        <a:p>
          <a:pPr rtl="1"/>
          <a:endParaRPr lang="fa-IR"/>
        </a:p>
      </dgm:t>
    </dgm:pt>
    <dgm:pt modelId="{67691901-79E5-4647-8C89-556E10C556C0}" type="pres">
      <dgm:prSet presAssocID="{F15358AA-D794-4505-969C-2F4CA33DEE0D}" presName="linNode" presStyleCnt="0"/>
      <dgm:spPr/>
      <dgm:t>
        <a:bodyPr/>
        <a:lstStyle/>
        <a:p>
          <a:pPr rtl="1"/>
          <a:endParaRPr lang="fa-IR"/>
        </a:p>
      </dgm:t>
    </dgm:pt>
    <dgm:pt modelId="{C7D09F1A-423C-429C-926C-F4207D2123F8}" type="pres">
      <dgm:prSet presAssocID="{F15358AA-D794-4505-969C-2F4CA33DEE0D}" presName="parentText" presStyleLbl="node1" presStyleIdx="1" presStyleCnt="2" custLinFactNeighborY="1121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D8C25B7-187B-4A2F-B08E-948266CD70CA}" type="pres">
      <dgm:prSet presAssocID="{F15358AA-D794-4505-969C-2F4CA33DEE0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0664BAD-7CD3-46B9-9187-28C4922944CB}" type="presOf" srcId="{F15358AA-D794-4505-969C-2F4CA33DEE0D}" destId="{C7D09F1A-423C-429C-926C-F4207D2123F8}" srcOrd="0" destOrd="0" presId="urn:microsoft.com/office/officeart/2005/8/layout/vList5"/>
    <dgm:cxn modelId="{5115EAAC-738F-469B-94B4-7CE9E64EBCAB}" srcId="{B379A21D-B00C-4C72-B5E0-94B53D572386}" destId="{8934A993-A372-4BE7-9503-E532E1D8C9A4}" srcOrd="0" destOrd="0" parTransId="{F3ACC28E-C161-41F4-BAE7-CACA355B975E}" sibTransId="{A3F6C52A-E263-4392-8200-3563FDC99EB7}"/>
    <dgm:cxn modelId="{89CD5FE4-AD8D-49DB-89FC-26041E6298EC}" srcId="{A6FE5905-0E5A-452A-B851-A8AD765EBAB9}" destId="{F15358AA-D794-4505-969C-2F4CA33DEE0D}" srcOrd="1" destOrd="0" parTransId="{C880D07E-27B6-4CEA-997A-B17B7B6ED423}" sibTransId="{70197D47-FCF9-4766-8011-4C11A0B4DD10}"/>
    <dgm:cxn modelId="{0156A20F-5EFB-4119-93D4-560F46639EB2}" type="presOf" srcId="{A6FE5905-0E5A-452A-B851-A8AD765EBAB9}" destId="{314980F6-D3AC-470C-82A5-451E1901A5F8}" srcOrd="0" destOrd="0" presId="urn:microsoft.com/office/officeart/2005/8/layout/vList5"/>
    <dgm:cxn modelId="{D4AFAA02-6188-46D0-8EEF-C89809BB7AF8}" type="presOf" srcId="{8934A993-A372-4BE7-9503-E532E1D8C9A4}" destId="{992BDB98-06FC-4B32-9FBE-D31A1796229E}" srcOrd="0" destOrd="0" presId="urn:microsoft.com/office/officeart/2005/8/layout/vList5"/>
    <dgm:cxn modelId="{1C60E0B9-B2C5-43B1-8A7D-0C49A94AEF0A}" srcId="{A6FE5905-0E5A-452A-B851-A8AD765EBAB9}" destId="{B379A21D-B00C-4C72-B5E0-94B53D572386}" srcOrd="0" destOrd="0" parTransId="{78654FA4-E67C-46F3-BC1D-FC55BF43D0E0}" sibTransId="{ED84BA43-BDE9-4230-BD45-F752D0B2CCA9}"/>
    <dgm:cxn modelId="{67724E32-90D9-4021-9CD5-41AADF01B6E3}" type="presOf" srcId="{98264FBC-6C5B-4E87-8799-81E8AC8ACF30}" destId="{4D8C25B7-187B-4A2F-B08E-948266CD70CA}" srcOrd="0" destOrd="0" presId="urn:microsoft.com/office/officeart/2005/8/layout/vList5"/>
    <dgm:cxn modelId="{9204258D-608D-4AC9-80F3-51E38CF95061}" srcId="{F15358AA-D794-4505-969C-2F4CA33DEE0D}" destId="{98264FBC-6C5B-4E87-8799-81E8AC8ACF30}" srcOrd="0" destOrd="0" parTransId="{873F1B07-2508-48DA-ADC3-A98EE5A61FB7}" sibTransId="{2723A40F-0C21-44F3-9916-A37842CF3F0E}"/>
    <dgm:cxn modelId="{0CFC2691-6409-412B-B137-A839E00E81F0}" type="presOf" srcId="{B379A21D-B00C-4C72-B5E0-94B53D572386}" destId="{C9193778-1669-40B8-BC68-D0742D571E18}" srcOrd="0" destOrd="0" presId="urn:microsoft.com/office/officeart/2005/8/layout/vList5"/>
    <dgm:cxn modelId="{B6A5F0CD-98E2-4277-82EB-644F233A7705}" type="presParOf" srcId="{314980F6-D3AC-470C-82A5-451E1901A5F8}" destId="{7174DBE7-3268-4E3D-930E-CF445865860C}" srcOrd="0" destOrd="0" presId="urn:microsoft.com/office/officeart/2005/8/layout/vList5"/>
    <dgm:cxn modelId="{A3CAAFCC-EFEA-4FD2-A58F-E3D9A7BD42E6}" type="presParOf" srcId="{7174DBE7-3268-4E3D-930E-CF445865860C}" destId="{C9193778-1669-40B8-BC68-D0742D571E18}" srcOrd="0" destOrd="0" presId="urn:microsoft.com/office/officeart/2005/8/layout/vList5"/>
    <dgm:cxn modelId="{F8861FC6-2F2C-4E09-80EB-C4CB6AB17F24}" type="presParOf" srcId="{7174DBE7-3268-4E3D-930E-CF445865860C}" destId="{992BDB98-06FC-4B32-9FBE-D31A1796229E}" srcOrd="1" destOrd="0" presId="urn:microsoft.com/office/officeart/2005/8/layout/vList5"/>
    <dgm:cxn modelId="{D181559B-67E4-4060-B4EB-04D2A46820DA}" type="presParOf" srcId="{314980F6-D3AC-470C-82A5-451E1901A5F8}" destId="{43E7C7B5-5DED-4F60-ABA9-995FF2ACF812}" srcOrd="1" destOrd="0" presId="urn:microsoft.com/office/officeart/2005/8/layout/vList5"/>
    <dgm:cxn modelId="{D0FA91AB-99FA-4756-8521-56B5A3E93EE1}" type="presParOf" srcId="{314980F6-D3AC-470C-82A5-451E1901A5F8}" destId="{67691901-79E5-4647-8C89-556E10C556C0}" srcOrd="2" destOrd="0" presId="urn:microsoft.com/office/officeart/2005/8/layout/vList5"/>
    <dgm:cxn modelId="{DEF61841-AEFB-4378-A52C-0936F490F319}" type="presParOf" srcId="{67691901-79E5-4647-8C89-556E10C556C0}" destId="{C7D09F1A-423C-429C-926C-F4207D2123F8}" srcOrd="0" destOrd="0" presId="urn:microsoft.com/office/officeart/2005/8/layout/vList5"/>
    <dgm:cxn modelId="{D642CA00-BBCA-4315-93E5-F68A5209533A}" type="presParOf" srcId="{67691901-79E5-4647-8C89-556E10C556C0}" destId="{4D8C25B7-187B-4A2F-B08E-948266CD70CA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414957-B74E-4297-BA20-E8C7F5D198B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8CA79CD-AD82-4CCC-8A97-B2876B7FA9C9}">
      <dgm:prSet phldrT="[Text]"/>
      <dgm:spPr/>
      <dgm:t>
        <a:bodyPr/>
        <a:lstStyle/>
        <a:p>
          <a:pPr rtl="1"/>
          <a:r>
            <a:rPr lang="fa-IR" b="1" dirty="0" smtClean="0"/>
            <a:t>سازمانهاي تعاوني</a:t>
          </a:r>
          <a:endParaRPr lang="fa-IR" b="1" dirty="0"/>
        </a:p>
      </dgm:t>
    </dgm:pt>
    <dgm:pt modelId="{DF1C19E8-11B0-4661-87EC-FB9D0CB28819}" type="parTrans" cxnId="{B1737E10-3999-406C-8E1E-759CC35BC0BC}">
      <dgm:prSet/>
      <dgm:spPr/>
      <dgm:t>
        <a:bodyPr/>
        <a:lstStyle/>
        <a:p>
          <a:pPr rtl="1"/>
          <a:endParaRPr lang="fa-IR"/>
        </a:p>
      </dgm:t>
    </dgm:pt>
    <dgm:pt modelId="{39275B5C-25A1-4EB7-B2B1-2924D1626FB9}" type="sibTrans" cxnId="{B1737E10-3999-406C-8E1E-759CC35BC0BC}">
      <dgm:prSet/>
      <dgm:spPr/>
      <dgm:t>
        <a:bodyPr/>
        <a:lstStyle/>
        <a:p>
          <a:pPr rtl="1"/>
          <a:endParaRPr lang="fa-IR"/>
        </a:p>
      </dgm:t>
    </dgm:pt>
    <dgm:pt modelId="{1CB2F871-A294-44EF-B6E7-A43083232FC3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 smtClean="0">
              <a:solidFill>
                <a:schemeClr val="tx1"/>
              </a:solidFill>
            </a:rPr>
            <a:t>سازمانهاي تعاوني غير دولتي</a:t>
          </a:r>
          <a:endParaRPr lang="fa-IR" b="1" dirty="0">
            <a:solidFill>
              <a:schemeClr val="tx1"/>
            </a:solidFill>
          </a:endParaRPr>
        </a:p>
      </dgm:t>
    </dgm:pt>
    <dgm:pt modelId="{EB75D35D-99D7-4DAA-B60A-CEB71980EA31}" type="parTrans" cxnId="{AA56E6AB-5BC7-4759-82A0-3EA690D99392}">
      <dgm:prSet/>
      <dgm:spPr/>
      <dgm:t>
        <a:bodyPr/>
        <a:lstStyle/>
        <a:p>
          <a:pPr rtl="1"/>
          <a:endParaRPr lang="fa-IR"/>
        </a:p>
      </dgm:t>
    </dgm:pt>
    <dgm:pt modelId="{95D57867-23A3-4AA6-9AB7-FC04F7F5A0B6}" type="sibTrans" cxnId="{AA56E6AB-5BC7-4759-82A0-3EA690D99392}">
      <dgm:prSet/>
      <dgm:spPr/>
      <dgm:t>
        <a:bodyPr/>
        <a:lstStyle/>
        <a:p>
          <a:pPr rtl="1"/>
          <a:endParaRPr lang="fa-IR"/>
        </a:p>
      </dgm:t>
    </dgm:pt>
    <dgm:pt modelId="{3A13161C-5EBD-48F2-A8E3-8D10A0152F6F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 smtClean="0"/>
            <a:t>شركتهاي تعاوني</a:t>
          </a:r>
          <a:endParaRPr lang="fa-IR" b="1" dirty="0"/>
        </a:p>
      </dgm:t>
    </dgm:pt>
    <dgm:pt modelId="{3BD3C476-8BE9-4325-BADE-1633CF8DF48E}" type="parTrans" cxnId="{ED87BA07-AB53-4DC7-8D68-CF28B440BB9A}">
      <dgm:prSet/>
      <dgm:spPr/>
      <dgm:t>
        <a:bodyPr/>
        <a:lstStyle/>
        <a:p>
          <a:pPr rtl="1"/>
          <a:endParaRPr lang="fa-IR"/>
        </a:p>
      </dgm:t>
    </dgm:pt>
    <dgm:pt modelId="{6BF4BE0C-79A1-462D-9ED8-6F808D471C80}" type="sibTrans" cxnId="{ED87BA07-AB53-4DC7-8D68-CF28B440BB9A}">
      <dgm:prSet/>
      <dgm:spPr/>
      <dgm:t>
        <a:bodyPr/>
        <a:lstStyle/>
        <a:p>
          <a:pPr rtl="1"/>
          <a:endParaRPr lang="fa-IR"/>
        </a:p>
      </dgm:t>
    </dgm:pt>
    <dgm:pt modelId="{EF5A0BBC-255F-4117-8E74-02B59A88129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 smtClean="0"/>
            <a:t>اتحاديه هاي تعاوني</a:t>
          </a:r>
          <a:endParaRPr lang="fa-IR" b="1" dirty="0"/>
        </a:p>
      </dgm:t>
    </dgm:pt>
    <dgm:pt modelId="{B3F23A3B-63EA-4ECF-BE24-393C8D67A566}" type="parTrans" cxnId="{C3BEBA58-D032-4E1F-8128-D15DB15EA008}">
      <dgm:prSet/>
      <dgm:spPr/>
      <dgm:t>
        <a:bodyPr/>
        <a:lstStyle/>
        <a:p>
          <a:pPr rtl="1"/>
          <a:endParaRPr lang="fa-IR"/>
        </a:p>
      </dgm:t>
    </dgm:pt>
    <dgm:pt modelId="{5C91B20F-749D-4277-B5D1-5244FDF61CD3}" type="sibTrans" cxnId="{C3BEBA58-D032-4E1F-8128-D15DB15EA008}">
      <dgm:prSet/>
      <dgm:spPr/>
      <dgm:t>
        <a:bodyPr/>
        <a:lstStyle/>
        <a:p>
          <a:pPr rtl="1"/>
          <a:endParaRPr lang="fa-IR"/>
        </a:p>
      </dgm:t>
    </dgm:pt>
    <dgm:pt modelId="{43CA04FD-C4C1-4314-B2DD-3C5DD7E646E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 smtClean="0"/>
            <a:t>سازمانهاي تعاوني واسط</a:t>
          </a:r>
          <a:endParaRPr lang="fa-IR" b="1" dirty="0"/>
        </a:p>
      </dgm:t>
    </dgm:pt>
    <dgm:pt modelId="{C944DBED-0EF7-492A-8609-F36EFE421C67}" type="parTrans" cxnId="{03588221-2AE8-4B32-8978-D6B8496052B8}">
      <dgm:prSet/>
      <dgm:spPr/>
      <dgm:t>
        <a:bodyPr/>
        <a:lstStyle/>
        <a:p>
          <a:pPr rtl="1"/>
          <a:endParaRPr lang="fa-IR"/>
        </a:p>
      </dgm:t>
    </dgm:pt>
    <dgm:pt modelId="{F2D2DDF7-5BFD-44D4-B039-191926A9876D}" type="sibTrans" cxnId="{03588221-2AE8-4B32-8978-D6B8496052B8}">
      <dgm:prSet/>
      <dgm:spPr/>
      <dgm:t>
        <a:bodyPr/>
        <a:lstStyle/>
        <a:p>
          <a:pPr rtl="1"/>
          <a:endParaRPr lang="fa-IR"/>
        </a:p>
      </dgm:t>
    </dgm:pt>
    <dgm:pt modelId="{88FE6C29-E165-4F0C-BA93-7079A41C724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 smtClean="0"/>
            <a:t>اتاق تعاون</a:t>
          </a:r>
          <a:endParaRPr lang="fa-IR" b="1" dirty="0"/>
        </a:p>
      </dgm:t>
    </dgm:pt>
    <dgm:pt modelId="{B0550874-A7B3-4053-9137-E67A93AD7ABF}" type="parTrans" cxnId="{83709807-D311-4750-8B4E-12597BFB0470}">
      <dgm:prSet/>
      <dgm:spPr/>
      <dgm:t>
        <a:bodyPr/>
        <a:lstStyle/>
        <a:p>
          <a:pPr rtl="1"/>
          <a:endParaRPr lang="fa-IR"/>
        </a:p>
      </dgm:t>
    </dgm:pt>
    <dgm:pt modelId="{51BFB607-B2BF-4A61-B4E6-5646FFBAE39D}" type="sibTrans" cxnId="{83709807-D311-4750-8B4E-12597BFB0470}">
      <dgm:prSet/>
      <dgm:spPr/>
      <dgm:t>
        <a:bodyPr/>
        <a:lstStyle/>
        <a:p>
          <a:pPr rtl="1"/>
          <a:endParaRPr lang="fa-IR"/>
        </a:p>
      </dgm:t>
    </dgm:pt>
    <dgm:pt modelId="{2433C1C1-F614-4492-9205-AFADEBE73B6C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 smtClean="0"/>
            <a:t>وزارت تعاون</a:t>
          </a:r>
          <a:endParaRPr lang="fa-IR" b="1" dirty="0"/>
        </a:p>
      </dgm:t>
    </dgm:pt>
    <dgm:pt modelId="{C15686FF-C315-4675-81D0-AE7C65A69FAA}" type="parTrans" cxnId="{BF0728EE-1954-40E0-A97B-0B86BA749157}">
      <dgm:prSet/>
      <dgm:spPr/>
      <dgm:t>
        <a:bodyPr/>
        <a:lstStyle/>
        <a:p>
          <a:pPr rtl="1"/>
          <a:endParaRPr lang="fa-IR"/>
        </a:p>
      </dgm:t>
    </dgm:pt>
    <dgm:pt modelId="{AC5947C4-27AC-4B65-BC7B-D7B7CAE8B283}" type="sibTrans" cxnId="{BF0728EE-1954-40E0-A97B-0B86BA749157}">
      <dgm:prSet/>
      <dgm:spPr/>
      <dgm:t>
        <a:bodyPr/>
        <a:lstStyle/>
        <a:p>
          <a:pPr rtl="1"/>
          <a:endParaRPr lang="fa-IR"/>
        </a:p>
      </dgm:t>
    </dgm:pt>
    <dgm:pt modelId="{580D58E5-B606-4208-B86B-6FF22F47884E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 smtClean="0"/>
            <a:t>سازمانهاي تعاوني دولتي</a:t>
          </a:r>
          <a:endParaRPr lang="fa-IR" b="1" dirty="0"/>
        </a:p>
      </dgm:t>
    </dgm:pt>
    <dgm:pt modelId="{DF0EE59F-B1EA-4512-946D-BFDB963E0DC6}" type="parTrans" cxnId="{B1FBA829-42A5-4D15-8012-D80FB9F9701B}">
      <dgm:prSet/>
      <dgm:spPr/>
      <dgm:t>
        <a:bodyPr/>
        <a:lstStyle/>
        <a:p>
          <a:pPr rtl="1"/>
          <a:endParaRPr lang="fa-IR"/>
        </a:p>
      </dgm:t>
    </dgm:pt>
    <dgm:pt modelId="{E6B66FC7-C44B-4161-B73D-3624DA3B4208}" type="sibTrans" cxnId="{B1FBA829-42A5-4D15-8012-D80FB9F9701B}">
      <dgm:prSet/>
      <dgm:spPr/>
      <dgm:t>
        <a:bodyPr/>
        <a:lstStyle/>
        <a:p>
          <a:pPr rtl="1"/>
          <a:endParaRPr lang="fa-IR"/>
        </a:p>
      </dgm:t>
    </dgm:pt>
    <dgm:pt modelId="{91589446-0516-4A6D-AF67-A6CC19D9439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 smtClean="0"/>
            <a:t>بانك توسعه تعاون</a:t>
          </a:r>
          <a:endParaRPr lang="fa-IR" b="1" dirty="0"/>
        </a:p>
      </dgm:t>
    </dgm:pt>
    <dgm:pt modelId="{660FCCA0-73D8-4B3E-BC8D-68BF3392DDCF}" type="parTrans" cxnId="{D8BC1C4C-D697-4298-BD14-1269C12BEE10}">
      <dgm:prSet/>
      <dgm:spPr/>
      <dgm:t>
        <a:bodyPr/>
        <a:lstStyle/>
        <a:p>
          <a:pPr rtl="1"/>
          <a:endParaRPr lang="fa-IR"/>
        </a:p>
      </dgm:t>
    </dgm:pt>
    <dgm:pt modelId="{4B6826A4-06C5-49B0-A5E6-EEF67CB288BB}" type="sibTrans" cxnId="{D8BC1C4C-D697-4298-BD14-1269C12BEE10}">
      <dgm:prSet/>
      <dgm:spPr/>
      <dgm:t>
        <a:bodyPr/>
        <a:lstStyle/>
        <a:p>
          <a:pPr rtl="1"/>
          <a:endParaRPr lang="fa-IR"/>
        </a:p>
      </dgm:t>
    </dgm:pt>
    <dgm:pt modelId="{91E2C6AC-058B-4E7D-BF37-288A1B8C1B74}" type="pres">
      <dgm:prSet presAssocID="{1F414957-B74E-4297-BA20-E8C7F5D198B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09C8E27-EED7-47DD-A584-736CA0E2EEC7}" type="pres">
      <dgm:prSet presAssocID="{E8CA79CD-AD82-4CCC-8A97-B2876B7FA9C9}" presName="root1" presStyleCnt="0"/>
      <dgm:spPr/>
    </dgm:pt>
    <dgm:pt modelId="{44E9519C-D066-469C-A992-3C104D945376}" type="pres">
      <dgm:prSet presAssocID="{E8CA79CD-AD82-4CCC-8A97-B2876B7FA9C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FDE981A-AEF9-46E4-A84F-056363578AE9}" type="pres">
      <dgm:prSet presAssocID="{E8CA79CD-AD82-4CCC-8A97-B2876B7FA9C9}" presName="level2hierChild" presStyleCnt="0"/>
      <dgm:spPr/>
    </dgm:pt>
    <dgm:pt modelId="{3B50FE0B-C267-454F-9C1F-E9FCA3E494AC}" type="pres">
      <dgm:prSet presAssocID="{EB75D35D-99D7-4DAA-B60A-CEB71980EA31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9831EDE0-62FD-4CED-8FF8-F5FC2283FEF5}" type="pres">
      <dgm:prSet presAssocID="{EB75D35D-99D7-4DAA-B60A-CEB71980EA31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4D1D7000-9BF4-4EB1-B95D-DC6CB5B13738}" type="pres">
      <dgm:prSet presAssocID="{1CB2F871-A294-44EF-B6E7-A43083232FC3}" presName="root2" presStyleCnt="0"/>
      <dgm:spPr/>
    </dgm:pt>
    <dgm:pt modelId="{5E16F018-2C50-4902-B196-E9B7AEE72E5C}" type="pres">
      <dgm:prSet presAssocID="{1CB2F871-A294-44EF-B6E7-A43083232FC3}" presName="LevelTwoTextNode" presStyleLbl="node2" presStyleIdx="0" presStyleCnt="3" custLinFactNeighborX="752" custLinFactNeighborY="58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CB71D5D-44EF-4D56-9FE3-B35A445D032A}" type="pres">
      <dgm:prSet presAssocID="{1CB2F871-A294-44EF-B6E7-A43083232FC3}" presName="level3hierChild" presStyleCnt="0"/>
      <dgm:spPr/>
    </dgm:pt>
    <dgm:pt modelId="{7AFA7F14-9375-4D56-BF3B-7FF9C455B89B}" type="pres">
      <dgm:prSet presAssocID="{3BD3C476-8BE9-4325-BADE-1633CF8DF48E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F360B4B6-AC3A-45BF-BBE1-D717F9C7AEE9}" type="pres">
      <dgm:prSet presAssocID="{3BD3C476-8BE9-4325-BADE-1633CF8DF48E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18982146-30E0-42C0-83CF-CC8B3E76BF1D}" type="pres">
      <dgm:prSet presAssocID="{3A13161C-5EBD-48F2-A8E3-8D10A0152F6F}" presName="root2" presStyleCnt="0"/>
      <dgm:spPr/>
    </dgm:pt>
    <dgm:pt modelId="{28561F76-F762-4AFA-AF60-EC6892D1B025}" type="pres">
      <dgm:prSet presAssocID="{3A13161C-5EBD-48F2-A8E3-8D10A0152F6F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6905E24-5FDB-4A66-BDC6-585E4FA64FFC}" type="pres">
      <dgm:prSet presAssocID="{3A13161C-5EBD-48F2-A8E3-8D10A0152F6F}" presName="level3hierChild" presStyleCnt="0"/>
      <dgm:spPr/>
    </dgm:pt>
    <dgm:pt modelId="{3F0F0337-EB77-4458-8F0C-0772611ADCDF}" type="pres">
      <dgm:prSet presAssocID="{B3F23A3B-63EA-4ECF-BE24-393C8D67A566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E2FA3A3A-B097-4711-BCBA-9844F16EF243}" type="pres">
      <dgm:prSet presAssocID="{B3F23A3B-63EA-4ECF-BE24-393C8D67A566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9DDC0844-D57E-47E1-8931-CA7EAE520B41}" type="pres">
      <dgm:prSet presAssocID="{EF5A0BBC-255F-4117-8E74-02B59A88129C}" presName="root2" presStyleCnt="0"/>
      <dgm:spPr/>
    </dgm:pt>
    <dgm:pt modelId="{FC8BAECF-1E8C-41E6-A2B5-F587605E9F60}" type="pres">
      <dgm:prSet presAssocID="{EF5A0BBC-255F-4117-8E74-02B59A88129C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EA4A850-99A4-4FE0-B855-CD2D0C575210}" type="pres">
      <dgm:prSet presAssocID="{EF5A0BBC-255F-4117-8E74-02B59A88129C}" presName="level3hierChild" presStyleCnt="0"/>
      <dgm:spPr/>
    </dgm:pt>
    <dgm:pt modelId="{48635A77-F0CB-4DE2-9F34-4A89850606B4}" type="pres">
      <dgm:prSet presAssocID="{C944DBED-0EF7-492A-8609-F36EFE421C67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E58CF268-9F29-4644-90FF-0ABD6616759E}" type="pres">
      <dgm:prSet presAssocID="{C944DBED-0EF7-492A-8609-F36EFE421C67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F66A60DA-D503-4E98-B928-F785B19C9CE6}" type="pres">
      <dgm:prSet presAssocID="{43CA04FD-C4C1-4314-B2DD-3C5DD7E646E5}" presName="root2" presStyleCnt="0"/>
      <dgm:spPr/>
    </dgm:pt>
    <dgm:pt modelId="{3135AC2C-27D1-4178-B39D-C915B31F6C33}" type="pres">
      <dgm:prSet presAssocID="{43CA04FD-C4C1-4314-B2DD-3C5DD7E646E5}" presName="LevelTwoTextNode" presStyleLbl="node2" presStyleIdx="1" presStyleCnt="3" custLinFactNeighborX="5445" custLinFactNeighborY="62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5FA59D0-B12B-468D-9220-484B745DBB5D}" type="pres">
      <dgm:prSet presAssocID="{43CA04FD-C4C1-4314-B2DD-3C5DD7E646E5}" presName="level3hierChild" presStyleCnt="0"/>
      <dgm:spPr/>
    </dgm:pt>
    <dgm:pt modelId="{132FC1BE-63AF-4EBF-84B1-C148F8BC826F}" type="pres">
      <dgm:prSet presAssocID="{B0550874-A7B3-4053-9137-E67A93AD7ABF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E1FFC2A0-CEAA-4686-90DC-F8F3C2284AA1}" type="pres">
      <dgm:prSet presAssocID="{B0550874-A7B3-4053-9137-E67A93AD7ABF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694794E0-AD33-44C7-8A6D-D5CE05DF4078}" type="pres">
      <dgm:prSet presAssocID="{88FE6C29-E165-4F0C-BA93-7079A41C7245}" presName="root2" presStyleCnt="0"/>
      <dgm:spPr/>
    </dgm:pt>
    <dgm:pt modelId="{DF37FC00-5480-4BDA-9BB9-AB8B6794DB61}" type="pres">
      <dgm:prSet presAssocID="{88FE6C29-E165-4F0C-BA93-7079A41C724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5D9F5F3-2572-48CA-89D4-AD87FFE8EEA6}" type="pres">
      <dgm:prSet presAssocID="{88FE6C29-E165-4F0C-BA93-7079A41C7245}" presName="level3hierChild" presStyleCnt="0"/>
      <dgm:spPr/>
    </dgm:pt>
    <dgm:pt modelId="{2D09B91A-B17B-420F-8AE2-BFF8578D97C8}" type="pres">
      <dgm:prSet presAssocID="{DF0EE59F-B1EA-4512-946D-BFDB963E0DC6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FE24FB2A-80D2-4872-AA8E-FC786A2DC890}" type="pres">
      <dgm:prSet presAssocID="{DF0EE59F-B1EA-4512-946D-BFDB963E0DC6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4643D539-86D3-4F5D-9EC3-B3C68EB7DB64}" type="pres">
      <dgm:prSet presAssocID="{580D58E5-B606-4208-B86B-6FF22F47884E}" presName="root2" presStyleCnt="0"/>
      <dgm:spPr/>
    </dgm:pt>
    <dgm:pt modelId="{0A03899A-A8C4-4015-ACFD-636602E8FA17}" type="pres">
      <dgm:prSet presAssocID="{580D58E5-B606-4208-B86B-6FF22F47884E}" presName="LevelTwoTextNode" presStyleLbl="node2" presStyleIdx="2" presStyleCnt="3" custLinFactNeighborX="990" custLinFactNeighborY="22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C506670-351D-420D-9D49-1A05F3016D53}" type="pres">
      <dgm:prSet presAssocID="{580D58E5-B606-4208-B86B-6FF22F47884E}" presName="level3hierChild" presStyleCnt="0"/>
      <dgm:spPr/>
    </dgm:pt>
    <dgm:pt modelId="{8F9B642A-9112-410D-A3DF-370A4D0BF722}" type="pres">
      <dgm:prSet presAssocID="{C15686FF-C315-4675-81D0-AE7C65A69FAA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4D8EF965-D3CA-49F6-B2B6-AFE91B4B79FE}" type="pres">
      <dgm:prSet presAssocID="{C15686FF-C315-4675-81D0-AE7C65A69FAA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A9441197-28C2-4161-A237-7912CF483AF0}" type="pres">
      <dgm:prSet presAssocID="{2433C1C1-F614-4492-9205-AFADEBE73B6C}" presName="root2" presStyleCnt="0"/>
      <dgm:spPr/>
    </dgm:pt>
    <dgm:pt modelId="{D66861BD-E94C-4FF3-B331-93AEEB28A706}" type="pres">
      <dgm:prSet presAssocID="{2433C1C1-F614-4492-9205-AFADEBE73B6C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0D9D79E-5B24-4C9F-A605-437708BD153A}" type="pres">
      <dgm:prSet presAssocID="{2433C1C1-F614-4492-9205-AFADEBE73B6C}" presName="level3hierChild" presStyleCnt="0"/>
      <dgm:spPr/>
    </dgm:pt>
    <dgm:pt modelId="{0AEABBFE-A911-4C66-8968-2A09E60701A8}" type="pres">
      <dgm:prSet presAssocID="{660FCCA0-73D8-4B3E-BC8D-68BF3392DDCF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07F3D235-3453-494E-9B25-BE0EA9715712}" type="pres">
      <dgm:prSet presAssocID="{660FCCA0-73D8-4B3E-BC8D-68BF3392DDCF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23CB0D71-922C-4672-9457-74A1A1568E46}" type="pres">
      <dgm:prSet presAssocID="{91589446-0516-4A6D-AF67-A6CC19D94398}" presName="root2" presStyleCnt="0"/>
      <dgm:spPr/>
    </dgm:pt>
    <dgm:pt modelId="{B01CC630-C933-4FF2-9B39-81762AEBA237}" type="pres">
      <dgm:prSet presAssocID="{91589446-0516-4A6D-AF67-A6CC19D94398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7EA420-F6A1-4198-BA8B-6CF69E3CC0FF}" type="pres">
      <dgm:prSet presAssocID="{91589446-0516-4A6D-AF67-A6CC19D94398}" presName="level3hierChild" presStyleCnt="0"/>
      <dgm:spPr/>
    </dgm:pt>
  </dgm:ptLst>
  <dgm:cxnLst>
    <dgm:cxn modelId="{94600F99-32CF-4DED-A432-A235D083B3D5}" type="presOf" srcId="{DF0EE59F-B1EA-4512-946D-BFDB963E0DC6}" destId="{FE24FB2A-80D2-4872-AA8E-FC786A2DC890}" srcOrd="1" destOrd="0" presId="urn:microsoft.com/office/officeart/2005/8/layout/hierarchy2"/>
    <dgm:cxn modelId="{C16DEAE0-3F77-46D6-BD19-DE7F58D7684C}" type="presOf" srcId="{1F414957-B74E-4297-BA20-E8C7F5D198B1}" destId="{91E2C6AC-058B-4E7D-BF37-288A1B8C1B74}" srcOrd="0" destOrd="0" presId="urn:microsoft.com/office/officeart/2005/8/layout/hierarchy2"/>
    <dgm:cxn modelId="{97324E79-2D45-4662-AFB5-FFF691D457AD}" type="presOf" srcId="{EB75D35D-99D7-4DAA-B60A-CEB71980EA31}" destId="{3B50FE0B-C267-454F-9C1F-E9FCA3E494AC}" srcOrd="0" destOrd="0" presId="urn:microsoft.com/office/officeart/2005/8/layout/hierarchy2"/>
    <dgm:cxn modelId="{B715D8CB-ADB0-4EA3-83E8-4BA5E4D35947}" type="presOf" srcId="{B3F23A3B-63EA-4ECF-BE24-393C8D67A566}" destId="{E2FA3A3A-B097-4711-BCBA-9844F16EF243}" srcOrd="1" destOrd="0" presId="urn:microsoft.com/office/officeart/2005/8/layout/hierarchy2"/>
    <dgm:cxn modelId="{A7B9F2A5-DE03-4802-B26F-718D0B38F2F7}" type="presOf" srcId="{EB75D35D-99D7-4DAA-B60A-CEB71980EA31}" destId="{9831EDE0-62FD-4CED-8FF8-F5FC2283FEF5}" srcOrd="1" destOrd="0" presId="urn:microsoft.com/office/officeart/2005/8/layout/hierarchy2"/>
    <dgm:cxn modelId="{7E40E685-F93D-47FB-9DAE-494EA0C2E72B}" type="presOf" srcId="{C944DBED-0EF7-492A-8609-F36EFE421C67}" destId="{E58CF268-9F29-4644-90FF-0ABD6616759E}" srcOrd="1" destOrd="0" presId="urn:microsoft.com/office/officeart/2005/8/layout/hierarchy2"/>
    <dgm:cxn modelId="{BD85CE1B-0662-4B11-8B7C-C7AB6BF04DC6}" type="presOf" srcId="{B0550874-A7B3-4053-9137-E67A93AD7ABF}" destId="{E1FFC2A0-CEAA-4686-90DC-F8F3C2284AA1}" srcOrd="1" destOrd="0" presId="urn:microsoft.com/office/officeart/2005/8/layout/hierarchy2"/>
    <dgm:cxn modelId="{A6FD6C26-2C99-4B9E-ADB5-289C0F47145B}" type="presOf" srcId="{91589446-0516-4A6D-AF67-A6CC19D94398}" destId="{B01CC630-C933-4FF2-9B39-81762AEBA237}" srcOrd="0" destOrd="0" presId="urn:microsoft.com/office/officeart/2005/8/layout/hierarchy2"/>
    <dgm:cxn modelId="{58157DDB-5819-4AB6-901D-5F7F1D1DC501}" type="presOf" srcId="{DF0EE59F-B1EA-4512-946D-BFDB963E0DC6}" destId="{2D09B91A-B17B-420F-8AE2-BFF8578D97C8}" srcOrd="0" destOrd="0" presId="urn:microsoft.com/office/officeart/2005/8/layout/hierarchy2"/>
    <dgm:cxn modelId="{83709807-D311-4750-8B4E-12597BFB0470}" srcId="{43CA04FD-C4C1-4314-B2DD-3C5DD7E646E5}" destId="{88FE6C29-E165-4F0C-BA93-7079A41C7245}" srcOrd="0" destOrd="0" parTransId="{B0550874-A7B3-4053-9137-E67A93AD7ABF}" sibTransId="{51BFB607-B2BF-4A61-B4E6-5646FFBAE39D}"/>
    <dgm:cxn modelId="{EA5D0E6C-AF36-4794-840E-EE8628E5A2BC}" type="presOf" srcId="{660FCCA0-73D8-4B3E-BC8D-68BF3392DDCF}" destId="{0AEABBFE-A911-4C66-8968-2A09E60701A8}" srcOrd="0" destOrd="0" presId="urn:microsoft.com/office/officeart/2005/8/layout/hierarchy2"/>
    <dgm:cxn modelId="{3FDA0FD1-73A8-43FB-BE97-F5C40B3AE7A9}" type="presOf" srcId="{C944DBED-0EF7-492A-8609-F36EFE421C67}" destId="{48635A77-F0CB-4DE2-9F34-4A89850606B4}" srcOrd="0" destOrd="0" presId="urn:microsoft.com/office/officeart/2005/8/layout/hierarchy2"/>
    <dgm:cxn modelId="{03588221-2AE8-4B32-8978-D6B8496052B8}" srcId="{E8CA79CD-AD82-4CCC-8A97-B2876B7FA9C9}" destId="{43CA04FD-C4C1-4314-B2DD-3C5DD7E646E5}" srcOrd="1" destOrd="0" parTransId="{C944DBED-0EF7-492A-8609-F36EFE421C67}" sibTransId="{F2D2DDF7-5BFD-44D4-B039-191926A9876D}"/>
    <dgm:cxn modelId="{089CFAD9-B43B-4F51-88A8-CFDFCA413BC2}" type="presOf" srcId="{B0550874-A7B3-4053-9137-E67A93AD7ABF}" destId="{132FC1BE-63AF-4EBF-84B1-C148F8BC826F}" srcOrd="0" destOrd="0" presId="urn:microsoft.com/office/officeart/2005/8/layout/hierarchy2"/>
    <dgm:cxn modelId="{8F24A2FE-3DD5-4DE0-87C6-9F294C69989B}" type="presOf" srcId="{E8CA79CD-AD82-4CCC-8A97-B2876B7FA9C9}" destId="{44E9519C-D066-469C-A992-3C104D945376}" srcOrd="0" destOrd="0" presId="urn:microsoft.com/office/officeart/2005/8/layout/hierarchy2"/>
    <dgm:cxn modelId="{AA56E6AB-5BC7-4759-82A0-3EA690D99392}" srcId="{E8CA79CD-AD82-4CCC-8A97-B2876B7FA9C9}" destId="{1CB2F871-A294-44EF-B6E7-A43083232FC3}" srcOrd="0" destOrd="0" parTransId="{EB75D35D-99D7-4DAA-B60A-CEB71980EA31}" sibTransId="{95D57867-23A3-4AA6-9AB7-FC04F7F5A0B6}"/>
    <dgm:cxn modelId="{D1C35ED5-961A-4096-8A3E-381ACE06EFCE}" type="presOf" srcId="{2433C1C1-F614-4492-9205-AFADEBE73B6C}" destId="{D66861BD-E94C-4FF3-B331-93AEEB28A706}" srcOrd="0" destOrd="0" presId="urn:microsoft.com/office/officeart/2005/8/layout/hierarchy2"/>
    <dgm:cxn modelId="{1E4A3ED4-CFDA-4502-B0A4-26FD11F3C179}" type="presOf" srcId="{43CA04FD-C4C1-4314-B2DD-3C5DD7E646E5}" destId="{3135AC2C-27D1-4178-B39D-C915B31F6C33}" srcOrd="0" destOrd="0" presId="urn:microsoft.com/office/officeart/2005/8/layout/hierarchy2"/>
    <dgm:cxn modelId="{5122A53C-0F68-4F02-851D-FE0248D493C9}" type="presOf" srcId="{580D58E5-B606-4208-B86B-6FF22F47884E}" destId="{0A03899A-A8C4-4015-ACFD-636602E8FA17}" srcOrd="0" destOrd="0" presId="urn:microsoft.com/office/officeart/2005/8/layout/hierarchy2"/>
    <dgm:cxn modelId="{D8BC1C4C-D697-4298-BD14-1269C12BEE10}" srcId="{580D58E5-B606-4208-B86B-6FF22F47884E}" destId="{91589446-0516-4A6D-AF67-A6CC19D94398}" srcOrd="1" destOrd="0" parTransId="{660FCCA0-73D8-4B3E-BC8D-68BF3392DDCF}" sibTransId="{4B6826A4-06C5-49B0-A5E6-EEF67CB288BB}"/>
    <dgm:cxn modelId="{C3BEBA58-D032-4E1F-8128-D15DB15EA008}" srcId="{1CB2F871-A294-44EF-B6E7-A43083232FC3}" destId="{EF5A0BBC-255F-4117-8E74-02B59A88129C}" srcOrd="1" destOrd="0" parTransId="{B3F23A3B-63EA-4ECF-BE24-393C8D67A566}" sibTransId="{5C91B20F-749D-4277-B5D1-5244FDF61CD3}"/>
    <dgm:cxn modelId="{B1FBA829-42A5-4D15-8012-D80FB9F9701B}" srcId="{E8CA79CD-AD82-4CCC-8A97-B2876B7FA9C9}" destId="{580D58E5-B606-4208-B86B-6FF22F47884E}" srcOrd="2" destOrd="0" parTransId="{DF0EE59F-B1EA-4512-946D-BFDB963E0DC6}" sibTransId="{E6B66FC7-C44B-4161-B73D-3624DA3B4208}"/>
    <dgm:cxn modelId="{515C7A5F-8B85-4DCE-A183-4B40ABE18C15}" type="presOf" srcId="{C15686FF-C315-4675-81D0-AE7C65A69FAA}" destId="{4D8EF965-D3CA-49F6-B2B6-AFE91B4B79FE}" srcOrd="1" destOrd="0" presId="urn:microsoft.com/office/officeart/2005/8/layout/hierarchy2"/>
    <dgm:cxn modelId="{79A60B44-AAE2-49A6-830D-C96B0803B73E}" type="presOf" srcId="{EF5A0BBC-255F-4117-8E74-02B59A88129C}" destId="{FC8BAECF-1E8C-41E6-A2B5-F587605E9F60}" srcOrd="0" destOrd="0" presId="urn:microsoft.com/office/officeart/2005/8/layout/hierarchy2"/>
    <dgm:cxn modelId="{B1737E10-3999-406C-8E1E-759CC35BC0BC}" srcId="{1F414957-B74E-4297-BA20-E8C7F5D198B1}" destId="{E8CA79CD-AD82-4CCC-8A97-B2876B7FA9C9}" srcOrd="0" destOrd="0" parTransId="{DF1C19E8-11B0-4661-87EC-FB9D0CB28819}" sibTransId="{39275B5C-25A1-4EB7-B2B1-2924D1626FB9}"/>
    <dgm:cxn modelId="{FA045CCC-7C75-402B-B082-12EE4C50BCDD}" type="presOf" srcId="{88FE6C29-E165-4F0C-BA93-7079A41C7245}" destId="{DF37FC00-5480-4BDA-9BB9-AB8B6794DB61}" srcOrd="0" destOrd="0" presId="urn:microsoft.com/office/officeart/2005/8/layout/hierarchy2"/>
    <dgm:cxn modelId="{ED87BA07-AB53-4DC7-8D68-CF28B440BB9A}" srcId="{1CB2F871-A294-44EF-B6E7-A43083232FC3}" destId="{3A13161C-5EBD-48F2-A8E3-8D10A0152F6F}" srcOrd="0" destOrd="0" parTransId="{3BD3C476-8BE9-4325-BADE-1633CF8DF48E}" sibTransId="{6BF4BE0C-79A1-462D-9ED8-6F808D471C80}"/>
    <dgm:cxn modelId="{65138B1E-F30D-4141-84BB-5D179CF749D7}" type="presOf" srcId="{3BD3C476-8BE9-4325-BADE-1633CF8DF48E}" destId="{F360B4B6-AC3A-45BF-BBE1-D717F9C7AEE9}" srcOrd="1" destOrd="0" presId="urn:microsoft.com/office/officeart/2005/8/layout/hierarchy2"/>
    <dgm:cxn modelId="{BF0728EE-1954-40E0-A97B-0B86BA749157}" srcId="{580D58E5-B606-4208-B86B-6FF22F47884E}" destId="{2433C1C1-F614-4492-9205-AFADEBE73B6C}" srcOrd="0" destOrd="0" parTransId="{C15686FF-C315-4675-81D0-AE7C65A69FAA}" sibTransId="{AC5947C4-27AC-4B65-BC7B-D7B7CAE8B283}"/>
    <dgm:cxn modelId="{6FB1BE99-EB10-47D5-A1F2-D53AD98B5D11}" type="presOf" srcId="{C15686FF-C315-4675-81D0-AE7C65A69FAA}" destId="{8F9B642A-9112-410D-A3DF-370A4D0BF722}" srcOrd="0" destOrd="0" presId="urn:microsoft.com/office/officeart/2005/8/layout/hierarchy2"/>
    <dgm:cxn modelId="{0C15D8A5-06C9-47A3-9118-F8AB3CE2FE04}" type="presOf" srcId="{1CB2F871-A294-44EF-B6E7-A43083232FC3}" destId="{5E16F018-2C50-4902-B196-E9B7AEE72E5C}" srcOrd="0" destOrd="0" presId="urn:microsoft.com/office/officeart/2005/8/layout/hierarchy2"/>
    <dgm:cxn modelId="{E5D890DD-E524-4D2E-92FC-57CB720536A1}" type="presOf" srcId="{B3F23A3B-63EA-4ECF-BE24-393C8D67A566}" destId="{3F0F0337-EB77-4458-8F0C-0772611ADCDF}" srcOrd="0" destOrd="0" presId="urn:microsoft.com/office/officeart/2005/8/layout/hierarchy2"/>
    <dgm:cxn modelId="{AF0E6BFD-8EB8-48E9-86B8-59C821A04987}" type="presOf" srcId="{3BD3C476-8BE9-4325-BADE-1633CF8DF48E}" destId="{7AFA7F14-9375-4D56-BF3B-7FF9C455B89B}" srcOrd="0" destOrd="0" presId="urn:microsoft.com/office/officeart/2005/8/layout/hierarchy2"/>
    <dgm:cxn modelId="{1220BC38-03D4-42CB-B421-2287DA012DE1}" type="presOf" srcId="{3A13161C-5EBD-48F2-A8E3-8D10A0152F6F}" destId="{28561F76-F762-4AFA-AF60-EC6892D1B025}" srcOrd="0" destOrd="0" presId="urn:microsoft.com/office/officeart/2005/8/layout/hierarchy2"/>
    <dgm:cxn modelId="{A3B5F053-6165-4092-AD2C-278BE4608E92}" type="presOf" srcId="{660FCCA0-73D8-4B3E-BC8D-68BF3392DDCF}" destId="{07F3D235-3453-494E-9B25-BE0EA9715712}" srcOrd="1" destOrd="0" presId="urn:microsoft.com/office/officeart/2005/8/layout/hierarchy2"/>
    <dgm:cxn modelId="{D0EFCAB2-84D7-46D1-886D-F1B69CB77D4B}" type="presParOf" srcId="{91E2C6AC-058B-4E7D-BF37-288A1B8C1B74}" destId="{F09C8E27-EED7-47DD-A584-736CA0E2EEC7}" srcOrd="0" destOrd="0" presId="urn:microsoft.com/office/officeart/2005/8/layout/hierarchy2"/>
    <dgm:cxn modelId="{743A90F2-A9B4-4C8B-AA0D-BADAE41C72AC}" type="presParOf" srcId="{F09C8E27-EED7-47DD-A584-736CA0E2EEC7}" destId="{44E9519C-D066-469C-A992-3C104D945376}" srcOrd="0" destOrd="0" presId="urn:microsoft.com/office/officeart/2005/8/layout/hierarchy2"/>
    <dgm:cxn modelId="{8933F2BE-08C1-4481-BC3B-811A6F48BCF3}" type="presParOf" srcId="{F09C8E27-EED7-47DD-A584-736CA0E2EEC7}" destId="{CFDE981A-AEF9-46E4-A84F-056363578AE9}" srcOrd="1" destOrd="0" presId="urn:microsoft.com/office/officeart/2005/8/layout/hierarchy2"/>
    <dgm:cxn modelId="{73BC4D17-2DA4-436C-8F10-7545605F9957}" type="presParOf" srcId="{CFDE981A-AEF9-46E4-A84F-056363578AE9}" destId="{3B50FE0B-C267-454F-9C1F-E9FCA3E494AC}" srcOrd="0" destOrd="0" presId="urn:microsoft.com/office/officeart/2005/8/layout/hierarchy2"/>
    <dgm:cxn modelId="{C0662BD0-1D05-48D1-80FE-7966FDD75567}" type="presParOf" srcId="{3B50FE0B-C267-454F-9C1F-E9FCA3E494AC}" destId="{9831EDE0-62FD-4CED-8FF8-F5FC2283FEF5}" srcOrd="0" destOrd="0" presId="urn:microsoft.com/office/officeart/2005/8/layout/hierarchy2"/>
    <dgm:cxn modelId="{E86A6D2E-14B7-48C9-809A-AFB580A22BF0}" type="presParOf" srcId="{CFDE981A-AEF9-46E4-A84F-056363578AE9}" destId="{4D1D7000-9BF4-4EB1-B95D-DC6CB5B13738}" srcOrd="1" destOrd="0" presId="urn:microsoft.com/office/officeart/2005/8/layout/hierarchy2"/>
    <dgm:cxn modelId="{7E7C8AD6-6B57-41D0-9ABB-72E0EAA67521}" type="presParOf" srcId="{4D1D7000-9BF4-4EB1-B95D-DC6CB5B13738}" destId="{5E16F018-2C50-4902-B196-E9B7AEE72E5C}" srcOrd="0" destOrd="0" presId="urn:microsoft.com/office/officeart/2005/8/layout/hierarchy2"/>
    <dgm:cxn modelId="{45D4AA73-1A8C-46C9-BB70-87EF249E92FC}" type="presParOf" srcId="{4D1D7000-9BF4-4EB1-B95D-DC6CB5B13738}" destId="{3CB71D5D-44EF-4D56-9FE3-B35A445D032A}" srcOrd="1" destOrd="0" presId="urn:microsoft.com/office/officeart/2005/8/layout/hierarchy2"/>
    <dgm:cxn modelId="{C207DDAA-BE25-4456-BFA0-F450EAE9BA84}" type="presParOf" srcId="{3CB71D5D-44EF-4D56-9FE3-B35A445D032A}" destId="{7AFA7F14-9375-4D56-BF3B-7FF9C455B89B}" srcOrd="0" destOrd="0" presId="urn:microsoft.com/office/officeart/2005/8/layout/hierarchy2"/>
    <dgm:cxn modelId="{19FA6665-9D4D-4E7B-9457-7A9BEEDF5F5F}" type="presParOf" srcId="{7AFA7F14-9375-4D56-BF3B-7FF9C455B89B}" destId="{F360B4B6-AC3A-45BF-BBE1-D717F9C7AEE9}" srcOrd="0" destOrd="0" presId="urn:microsoft.com/office/officeart/2005/8/layout/hierarchy2"/>
    <dgm:cxn modelId="{B1C91B8F-BEA3-45F8-972C-DCE474F97720}" type="presParOf" srcId="{3CB71D5D-44EF-4D56-9FE3-B35A445D032A}" destId="{18982146-30E0-42C0-83CF-CC8B3E76BF1D}" srcOrd="1" destOrd="0" presId="urn:microsoft.com/office/officeart/2005/8/layout/hierarchy2"/>
    <dgm:cxn modelId="{39C394D9-A3DA-42AB-8E91-BE5041224FE8}" type="presParOf" srcId="{18982146-30E0-42C0-83CF-CC8B3E76BF1D}" destId="{28561F76-F762-4AFA-AF60-EC6892D1B025}" srcOrd="0" destOrd="0" presId="urn:microsoft.com/office/officeart/2005/8/layout/hierarchy2"/>
    <dgm:cxn modelId="{D27BD757-9B25-4682-ACBC-F5570DC1771D}" type="presParOf" srcId="{18982146-30E0-42C0-83CF-CC8B3E76BF1D}" destId="{E6905E24-5FDB-4A66-BDC6-585E4FA64FFC}" srcOrd="1" destOrd="0" presId="urn:microsoft.com/office/officeart/2005/8/layout/hierarchy2"/>
    <dgm:cxn modelId="{47CF481D-4E38-40BA-883C-8142945423F3}" type="presParOf" srcId="{3CB71D5D-44EF-4D56-9FE3-B35A445D032A}" destId="{3F0F0337-EB77-4458-8F0C-0772611ADCDF}" srcOrd="2" destOrd="0" presId="urn:microsoft.com/office/officeart/2005/8/layout/hierarchy2"/>
    <dgm:cxn modelId="{78B66FE9-07B5-46AD-A687-F16465DA011A}" type="presParOf" srcId="{3F0F0337-EB77-4458-8F0C-0772611ADCDF}" destId="{E2FA3A3A-B097-4711-BCBA-9844F16EF243}" srcOrd="0" destOrd="0" presId="urn:microsoft.com/office/officeart/2005/8/layout/hierarchy2"/>
    <dgm:cxn modelId="{479B28FA-0147-40EA-A6D8-0B2AE4380C7B}" type="presParOf" srcId="{3CB71D5D-44EF-4D56-9FE3-B35A445D032A}" destId="{9DDC0844-D57E-47E1-8931-CA7EAE520B41}" srcOrd="3" destOrd="0" presId="urn:microsoft.com/office/officeart/2005/8/layout/hierarchy2"/>
    <dgm:cxn modelId="{9F7A0E76-35E5-472E-9793-3C5A8F89AFE6}" type="presParOf" srcId="{9DDC0844-D57E-47E1-8931-CA7EAE520B41}" destId="{FC8BAECF-1E8C-41E6-A2B5-F587605E9F60}" srcOrd="0" destOrd="0" presId="urn:microsoft.com/office/officeart/2005/8/layout/hierarchy2"/>
    <dgm:cxn modelId="{ACD33AEE-1873-49A2-B626-C12CECFD44C4}" type="presParOf" srcId="{9DDC0844-D57E-47E1-8931-CA7EAE520B41}" destId="{BEA4A850-99A4-4FE0-B855-CD2D0C575210}" srcOrd="1" destOrd="0" presId="urn:microsoft.com/office/officeart/2005/8/layout/hierarchy2"/>
    <dgm:cxn modelId="{2F00A5F1-73EC-49DE-8A00-BF9E91FE1A15}" type="presParOf" srcId="{CFDE981A-AEF9-46E4-A84F-056363578AE9}" destId="{48635A77-F0CB-4DE2-9F34-4A89850606B4}" srcOrd="2" destOrd="0" presId="urn:microsoft.com/office/officeart/2005/8/layout/hierarchy2"/>
    <dgm:cxn modelId="{61146A85-5C23-4BEE-9906-9DEA1D87E521}" type="presParOf" srcId="{48635A77-F0CB-4DE2-9F34-4A89850606B4}" destId="{E58CF268-9F29-4644-90FF-0ABD6616759E}" srcOrd="0" destOrd="0" presId="urn:microsoft.com/office/officeart/2005/8/layout/hierarchy2"/>
    <dgm:cxn modelId="{73539E69-D22B-4710-B56B-1E72863EF181}" type="presParOf" srcId="{CFDE981A-AEF9-46E4-A84F-056363578AE9}" destId="{F66A60DA-D503-4E98-B928-F785B19C9CE6}" srcOrd="3" destOrd="0" presId="urn:microsoft.com/office/officeart/2005/8/layout/hierarchy2"/>
    <dgm:cxn modelId="{848AC8CA-E090-41E1-8E73-DE83AA144087}" type="presParOf" srcId="{F66A60DA-D503-4E98-B928-F785B19C9CE6}" destId="{3135AC2C-27D1-4178-B39D-C915B31F6C33}" srcOrd="0" destOrd="0" presId="urn:microsoft.com/office/officeart/2005/8/layout/hierarchy2"/>
    <dgm:cxn modelId="{69DB8AF8-B81E-42DE-A97A-86A54A94998D}" type="presParOf" srcId="{F66A60DA-D503-4E98-B928-F785B19C9CE6}" destId="{F5FA59D0-B12B-468D-9220-484B745DBB5D}" srcOrd="1" destOrd="0" presId="urn:microsoft.com/office/officeart/2005/8/layout/hierarchy2"/>
    <dgm:cxn modelId="{A3A03645-9597-4497-ABA6-80ADA34123D7}" type="presParOf" srcId="{F5FA59D0-B12B-468D-9220-484B745DBB5D}" destId="{132FC1BE-63AF-4EBF-84B1-C148F8BC826F}" srcOrd="0" destOrd="0" presId="urn:microsoft.com/office/officeart/2005/8/layout/hierarchy2"/>
    <dgm:cxn modelId="{71354EDB-F956-438F-A2AD-32D9D4BED821}" type="presParOf" srcId="{132FC1BE-63AF-4EBF-84B1-C148F8BC826F}" destId="{E1FFC2A0-CEAA-4686-90DC-F8F3C2284AA1}" srcOrd="0" destOrd="0" presId="urn:microsoft.com/office/officeart/2005/8/layout/hierarchy2"/>
    <dgm:cxn modelId="{663B65CF-07A4-4D40-BA39-C184F3E99608}" type="presParOf" srcId="{F5FA59D0-B12B-468D-9220-484B745DBB5D}" destId="{694794E0-AD33-44C7-8A6D-D5CE05DF4078}" srcOrd="1" destOrd="0" presId="urn:microsoft.com/office/officeart/2005/8/layout/hierarchy2"/>
    <dgm:cxn modelId="{AA2F222F-9386-43F0-BB5C-91727DD82CBF}" type="presParOf" srcId="{694794E0-AD33-44C7-8A6D-D5CE05DF4078}" destId="{DF37FC00-5480-4BDA-9BB9-AB8B6794DB61}" srcOrd="0" destOrd="0" presId="urn:microsoft.com/office/officeart/2005/8/layout/hierarchy2"/>
    <dgm:cxn modelId="{239354C1-3A55-4BFF-8F1C-C8C480641FBE}" type="presParOf" srcId="{694794E0-AD33-44C7-8A6D-D5CE05DF4078}" destId="{B5D9F5F3-2572-48CA-89D4-AD87FFE8EEA6}" srcOrd="1" destOrd="0" presId="urn:microsoft.com/office/officeart/2005/8/layout/hierarchy2"/>
    <dgm:cxn modelId="{19947B0D-640C-4407-81FD-B964C8E6CFEF}" type="presParOf" srcId="{CFDE981A-AEF9-46E4-A84F-056363578AE9}" destId="{2D09B91A-B17B-420F-8AE2-BFF8578D97C8}" srcOrd="4" destOrd="0" presId="urn:microsoft.com/office/officeart/2005/8/layout/hierarchy2"/>
    <dgm:cxn modelId="{7E3D32A1-272C-4F2E-9E8F-428859BAE5C5}" type="presParOf" srcId="{2D09B91A-B17B-420F-8AE2-BFF8578D97C8}" destId="{FE24FB2A-80D2-4872-AA8E-FC786A2DC890}" srcOrd="0" destOrd="0" presId="urn:microsoft.com/office/officeart/2005/8/layout/hierarchy2"/>
    <dgm:cxn modelId="{93FC5C15-D6DF-4999-8779-EBE88728A3C9}" type="presParOf" srcId="{CFDE981A-AEF9-46E4-A84F-056363578AE9}" destId="{4643D539-86D3-4F5D-9EC3-B3C68EB7DB64}" srcOrd="5" destOrd="0" presId="urn:microsoft.com/office/officeart/2005/8/layout/hierarchy2"/>
    <dgm:cxn modelId="{8FE3FB64-36E0-462B-8C0E-EB4DA22099C9}" type="presParOf" srcId="{4643D539-86D3-4F5D-9EC3-B3C68EB7DB64}" destId="{0A03899A-A8C4-4015-ACFD-636602E8FA17}" srcOrd="0" destOrd="0" presId="urn:microsoft.com/office/officeart/2005/8/layout/hierarchy2"/>
    <dgm:cxn modelId="{9C683AA4-34DA-4196-8D6E-70A67BE23060}" type="presParOf" srcId="{4643D539-86D3-4F5D-9EC3-B3C68EB7DB64}" destId="{8C506670-351D-420D-9D49-1A05F3016D53}" srcOrd="1" destOrd="0" presId="urn:microsoft.com/office/officeart/2005/8/layout/hierarchy2"/>
    <dgm:cxn modelId="{50CC0C34-89F8-4EDA-8300-502A016C83EA}" type="presParOf" srcId="{8C506670-351D-420D-9D49-1A05F3016D53}" destId="{8F9B642A-9112-410D-A3DF-370A4D0BF722}" srcOrd="0" destOrd="0" presId="urn:microsoft.com/office/officeart/2005/8/layout/hierarchy2"/>
    <dgm:cxn modelId="{3761AC0C-6211-44B8-B25E-10573706A995}" type="presParOf" srcId="{8F9B642A-9112-410D-A3DF-370A4D0BF722}" destId="{4D8EF965-D3CA-49F6-B2B6-AFE91B4B79FE}" srcOrd="0" destOrd="0" presId="urn:microsoft.com/office/officeart/2005/8/layout/hierarchy2"/>
    <dgm:cxn modelId="{B5AFA075-44A3-4CE2-8AE4-1C9DD97BDDA8}" type="presParOf" srcId="{8C506670-351D-420D-9D49-1A05F3016D53}" destId="{A9441197-28C2-4161-A237-7912CF483AF0}" srcOrd="1" destOrd="0" presId="urn:microsoft.com/office/officeart/2005/8/layout/hierarchy2"/>
    <dgm:cxn modelId="{73257072-B00D-4186-ADDA-693D660CEA9E}" type="presParOf" srcId="{A9441197-28C2-4161-A237-7912CF483AF0}" destId="{D66861BD-E94C-4FF3-B331-93AEEB28A706}" srcOrd="0" destOrd="0" presId="urn:microsoft.com/office/officeart/2005/8/layout/hierarchy2"/>
    <dgm:cxn modelId="{2C89E271-8ABC-43FF-A002-8AEE332E8FFA}" type="presParOf" srcId="{A9441197-28C2-4161-A237-7912CF483AF0}" destId="{70D9D79E-5B24-4C9F-A605-437708BD153A}" srcOrd="1" destOrd="0" presId="urn:microsoft.com/office/officeart/2005/8/layout/hierarchy2"/>
    <dgm:cxn modelId="{2E689DFF-2E71-4D5C-AE5B-5DC938E06D5D}" type="presParOf" srcId="{8C506670-351D-420D-9D49-1A05F3016D53}" destId="{0AEABBFE-A911-4C66-8968-2A09E60701A8}" srcOrd="2" destOrd="0" presId="urn:microsoft.com/office/officeart/2005/8/layout/hierarchy2"/>
    <dgm:cxn modelId="{6C28A85E-BBA6-4FAF-A8C9-EAE6D910DCDF}" type="presParOf" srcId="{0AEABBFE-A911-4C66-8968-2A09E60701A8}" destId="{07F3D235-3453-494E-9B25-BE0EA9715712}" srcOrd="0" destOrd="0" presId="urn:microsoft.com/office/officeart/2005/8/layout/hierarchy2"/>
    <dgm:cxn modelId="{C6E3899E-4461-4F5A-951D-0592D38EDD9D}" type="presParOf" srcId="{8C506670-351D-420D-9D49-1A05F3016D53}" destId="{23CB0D71-922C-4672-9457-74A1A1568E46}" srcOrd="3" destOrd="0" presId="urn:microsoft.com/office/officeart/2005/8/layout/hierarchy2"/>
    <dgm:cxn modelId="{18A3DB2B-6EC3-4157-B5FD-82E722156DD6}" type="presParOf" srcId="{23CB0D71-922C-4672-9457-74A1A1568E46}" destId="{B01CC630-C933-4FF2-9B39-81762AEBA237}" srcOrd="0" destOrd="0" presId="urn:microsoft.com/office/officeart/2005/8/layout/hierarchy2"/>
    <dgm:cxn modelId="{35B6E003-A98F-437D-8C54-966020B9A605}" type="presParOf" srcId="{23CB0D71-922C-4672-9457-74A1A1568E46}" destId="{F07EA420-F6A1-4198-BA8B-6CF69E3CC0FF}" srcOrd="1" destOrd="0" presId="urn:microsoft.com/office/officeart/2005/8/layout/hierarchy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E34D379-E586-4BBE-9135-239D391E39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FBDFE6B-AF15-41A6-9666-6BE12B04580C}">
      <dgm:prSet phldrT="[Text]"/>
      <dgm:spPr>
        <a:solidFill>
          <a:schemeClr val="accent3"/>
        </a:solidFill>
      </dgm:spPr>
      <dgm:t>
        <a:bodyPr/>
        <a:lstStyle/>
        <a:p>
          <a:pPr rtl="1"/>
          <a:r>
            <a:rPr lang="fa-IR" dirty="0" smtClean="0">
              <a:cs typeface="B Koodak" pitchFamily="2" charset="-78"/>
            </a:rPr>
            <a:t>اركان اتحاديه تعاوني</a:t>
          </a:r>
          <a:endParaRPr lang="fa-IR" dirty="0">
            <a:cs typeface="B Koodak" pitchFamily="2" charset="-78"/>
          </a:endParaRPr>
        </a:p>
      </dgm:t>
    </dgm:pt>
    <dgm:pt modelId="{65E1A642-746A-475B-ABD7-1D54E6888807}" type="parTrans" cxnId="{C4D19BD6-7802-4F16-977C-960894E81F6C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DBE31F15-C0D6-438C-AD3C-966E1E1FDD62}" type="sibTrans" cxnId="{C4D19BD6-7802-4F16-977C-960894E81F6C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1657B31A-6857-4EC3-83AB-1E1197F3C18D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dirty="0" smtClean="0">
              <a:solidFill>
                <a:schemeClr val="accent1"/>
              </a:solidFill>
              <a:cs typeface="B Koodak" pitchFamily="2" charset="-78"/>
            </a:rPr>
            <a:t>3- هيات بازرسي</a:t>
          </a:r>
          <a:endParaRPr lang="fa-IR" dirty="0">
            <a:solidFill>
              <a:schemeClr val="accent1"/>
            </a:solidFill>
            <a:cs typeface="B Koodak" pitchFamily="2" charset="-78"/>
          </a:endParaRPr>
        </a:p>
      </dgm:t>
    </dgm:pt>
    <dgm:pt modelId="{80F589E2-1613-4101-A85F-6A00C3BF03F4}" type="parTrans" cxnId="{81E4DD58-5690-4DDA-89A9-CE0A05855DDB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079FA3D9-9919-417C-B649-88634BC6F357}" type="sibTrans" cxnId="{81E4DD58-5690-4DDA-89A9-CE0A05855DDB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BA08B95B-0A02-44A5-9E3B-7B5693481EAC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dirty="0" smtClean="0">
              <a:solidFill>
                <a:schemeClr val="accent1"/>
              </a:solidFill>
              <a:cs typeface="B Koodak" pitchFamily="2" charset="-78"/>
            </a:rPr>
            <a:t>2- هيات مديره</a:t>
          </a:r>
          <a:endParaRPr lang="fa-IR" dirty="0">
            <a:solidFill>
              <a:schemeClr val="accent1"/>
            </a:solidFill>
            <a:cs typeface="B Koodak" pitchFamily="2" charset="-78"/>
          </a:endParaRPr>
        </a:p>
      </dgm:t>
    </dgm:pt>
    <dgm:pt modelId="{8E8AD754-4065-4F2A-A5B6-0819578C14D6}" type="parTrans" cxnId="{9B1B76EA-4E86-410D-8D35-9AF5E7E1B7EC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2930CA19-2C39-4671-96C2-8000239EB57D}" type="sibTrans" cxnId="{9B1B76EA-4E86-410D-8D35-9AF5E7E1B7EC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922FCEB4-42E5-43E2-98CE-EA7AE6C2C882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dirty="0" smtClean="0">
              <a:solidFill>
                <a:schemeClr val="accent1"/>
              </a:solidFill>
              <a:cs typeface="B Koodak" pitchFamily="2" charset="-78"/>
            </a:rPr>
            <a:t>1- مجمع عمومي</a:t>
          </a:r>
          <a:endParaRPr lang="fa-IR" dirty="0">
            <a:solidFill>
              <a:schemeClr val="accent1"/>
            </a:solidFill>
            <a:cs typeface="B Koodak" pitchFamily="2" charset="-78"/>
          </a:endParaRPr>
        </a:p>
      </dgm:t>
    </dgm:pt>
    <dgm:pt modelId="{82E9BB30-2B1C-4685-9E83-F4C9C7151357}" type="parTrans" cxnId="{DDFFAF29-45B9-4F8E-842D-E67523D2FAD5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32E6F036-5A19-44DF-B525-ABF8EB22F005}" type="sibTrans" cxnId="{DDFFAF29-45B9-4F8E-842D-E67523D2FAD5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4A41D31B-60AD-440F-9FCA-2BF643B8B889}" type="pres">
      <dgm:prSet presAssocID="{DE34D379-E586-4BBE-9135-239D391E39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069800F-2EE0-479F-9AB5-87A9C7B0CD90}" type="pres">
      <dgm:prSet presAssocID="{8FBDFE6B-AF15-41A6-9666-6BE12B04580C}" presName="hierRoot1" presStyleCnt="0">
        <dgm:presLayoutVars>
          <dgm:hierBranch val="init"/>
        </dgm:presLayoutVars>
      </dgm:prSet>
      <dgm:spPr/>
    </dgm:pt>
    <dgm:pt modelId="{51F1F8D2-304B-4633-93B4-9D2264AAD71A}" type="pres">
      <dgm:prSet presAssocID="{8FBDFE6B-AF15-41A6-9666-6BE12B04580C}" presName="rootComposite1" presStyleCnt="0"/>
      <dgm:spPr/>
    </dgm:pt>
    <dgm:pt modelId="{6DEC3934-07B8-481F-9EA4-55F1DF3A9213}" type="pres">
      <dgm:prSet presAssocID="{8FBDFE6B-AF15-41A6-9666-6BE12B04580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D50ADF-F906-44CD-BB3F-691A2B2D4552}" type="pres">
      <dgm:prSet presAssocID="{8FBDFE6B-AF15-41A6-9666-6BE12B0458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DD51779-408C-4F77-9A14-A72E1B19C21A}" type="pres">
      <dgm:prSet presAssocID="{8FBDFE6B-AF15-41A6-9666-6BE12B04580C}" presName="hierChild2" presStyleCnt="0"/>
      <dgm:spPr/>
    </dgm:pt>
    <dgm:pt modelId="{EE857BA7-5BBF-42D8-9B80-6AF0408CCC0E}" type="pres">
      <dgm:prSet presAssocID="{80F589E2-1613-4101-A85F-6A00C3BF03F4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1649E0C-3FC2-46CF-8205-C83AE05214C1}" type="pres">
      <dgm:prSet presAssocID="{1657B31A-6857-4EC3-83AB-1E1197F3C18D}" presName="hierRoot2" presStyleCnt="0">
        <dgm:presLayoutVars>
          <dgm:hierBranch val="init"/>
        </dgm:presLayoutVars>
      </dgm:prSet>
      <dgm:spPr/>
    </dgm:pt>
    <dgm:pt modelId="{7975BB35-2755-4EBB-8BB3-FB6BDDB5EFF8}" type="pres">
      <dgm:prSet presAssocID="{1657B31A-6857-4EC3-83AB-1E1197F3C18D}" presName="rootComposite" presStyleCnt="0"/>
      <dgm:spPr/>
    </dgm:pt>
    <dgm:pt modelId="{D095B76F-7E2A-407A-901F-7F377F32D086}" type="pres">
      <dgm:prSet presAssocID="{1657B31A-6857-4EC3-83AB-1E1197F3C18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6A424B-5234-46E2-BDAA-0F8B153DEEE7}" type="pres">
      <dgm:prSet presAssocID="{1657B31A-6857-4EC3-83AB-1E1197F3C18D}" presName="rootConnector" presStyleLbl="node2" presStyleIdx="0" presStyleCnt="3"/>
      <dgm:spPr/>
      <dgm:t>
        <a:bodyPr/>
        <a:lstStyle/>
        <a:p>
          <a:endParaRPr lang="en-US"/>
        </a:p>
      </dgm:t>
    </dgm:pt>
    <dgm:pt modelId="{86E1D30C-B975-40F6-AD7A-779E734F9A98}" type="pres">
      <dgm:prSet presAssocID="{1657B31A-6857-4EC3-83AB-1E1197F3C18D}" presName="hierChild4" presStyleCnt="0"/>
      <dgm:spPr/>
    </dgm:pt>
    <dgm:pt modelId="{DFF245C8-2A5C-44AA-BCEB-5C0A0513F666}" type="pres">
      <dgm:prSet presAssocID="{1657B31A-6857-4EC3-83AB-1E1197F3C18D}" presName="hierChild5" presStyleCnt="0"/>
      <dgm:spPr/>
    </dgm:pt>
    <dgm:pt modelId="{EE6A39F1-9525-4BF1-B6D2-A58D9B4B89E9}" type="pres">
      <dgm:prSet presAssocID="{8E8AD754-4065-4F2A-A5B6-0819578C14D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0181220-9376-46D2-BDF2-14CF70E75E70}" type="pres">
      <dgm:prSet presAssocID="{BA08B95B-0A02-44A5-9E3B-7B5693481EAC}" presName="hierRoot2" presStyleCnt="0">
        <dgm:presLayoutVars>
          <dgm:hierBranch val="init"/>
        </dgm:presLayoutVars>
      </dgm:prSet>
      <dgm:spPr/>
    </dgm:pt>
    <dgm:pt modelId="{ACFE8C13-95C6-4D39-8338-A4137A8AE158}" type="pres">
      <dgm:prSet presAssocID="{BA08B95B-0A02-44A5-9E3B-7B5693481EAC}" presName="rootComposite" presStyleCnt="0"/>
      <dgm:spPr/>
    </dgm:pt>
    <dgm:pt modelId="{44A4DC95-39EE-4268-8AEC-9AE0F2D293EC}" type="pres">
      <dgm:prSet presAssocID="{BA08B95B-0A02-44A5-9E3B-7B5693481EA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714825-FB60-4432-A1B2-70F1C2522D11}" type="pres">
      <dgm:prSet presAssocID="{BA08B95B-0A02-44A5-9E3B-7B5693481EAC}" presName="rootConnector" presStyleLbl="node2" presStyleIdx="1" presStyleCnt="3"/>
      <dgm:spPr/>
      <dgm:t>
        <a:bodyPr/>
        <a:lstStyle/>
        <a:p>
          <a:endParaRPr lang="en-US"/>
        </a:p>
      </dgm:t>
    </dgm:pt>
    <dgm:pt modelId="{293E42EE-6AE3-498D-B5DF-F240471E6E7F}" type="pres">
      <dgm:prSet presAssocID="{BA08B95B-0A02-44A5-9E3B-7B5693481EAC}" presName="hierChild4" presStyleCnt="0"/>
      <dgm:spPr/>
    </dgm:pt>
    <dgm:pt modelId="{6B448A0F-825C-49FA-862C-F1FD75997316}" type="pres">
      <dgm:prSet presAssocID="{BA08B95B-0A02-44A5-9E3B-7B5693481EAC}" presName="hierChild5" presStyleCnt="0"/>
      <dgm:spPr/>
    </dgm:pt>
    <dgm:pt modelId="{E3CD510B-DCF1-4336-9391-C2AC2F3403D9}" type="pres">
      <dgm:prSet presAssocID="{82E9BB30-2B1C-4685-9E83-F4C9C7151357}" presName="Name37" presStyleLbl="parChTrans1D2" presStyleIdx="2" presStyleCnt="3"/>
      <dgm:spPr/>
      <dgm:t>
        <a:bodyPr/>
        <a:lstStyle/>
        <a:p>
          <a:endParaRPr lang="en-US"/>
        </a:p>
      </dgm:t>
    </dgm:pt>
    <dgm:pt modelId="{280CDC33-E8C0-43FF-B99A-C70838021B47}" type="pres">
      <dgm:prSet presAssocID="{922FCEB4-42E5-43E2-98CE-EA7AE6C2C882}" presName="hierRoot2" presStyleCnt="0">
        <dgm:presLayoutVars>
          <dgm:hierBranch val="init"/>
        </dgm:presLayoutVars>
      </dgm:prSet>
      <dgm:spPr/>
    </dgm:pt>
    <dgm:pt modelId="{BCBE62BC-2C57-4CFE-B138-AD1EC49BB298}" type="pres">
      <dgm:prSet presAssocID="{922FCEB4-42E5-43E2-98CE-EA7AE6C2C882}" presName="rootComposite" presStyleCnt="0"/>
      <dgm:spPr/>
    </dgm:pt>
    <dgm:pt modelId="{79220B34-2E17-4042-AFD5-9BF343A74FCA}" type="pres">
      <dgm:prSet presAssocID="{922FCEB4-42E5-43E2-98CE-EA7AE6C2C88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2DAB89-3D2A-413A-A833-0F5681DDDB5A}" type="pres">
      <dgm:prSet presAssocID="{922FCEB4-42E5-43E2-98CE-EA7AE6C2C882}" presName="rootConnector" presStyleLbl="node2" presStyleIdx="2" presStyleCnt="3"/>
      <dgm:spPr/>
      <dgm:t>
        <a:bodyPr/>
        <a:lstStyle/>
        <a:p>
          <a:endParaRPr lang="en-US"/>
        </a:p>
      </dgm:t>
    </dgm:pt>
    <dgm:pt modelId="{565CC4BF-199F-4A71-A4EB-6734EF02B85F}" type="pres">
      <dgm:prSet presAssocID="{922FCEB4-42E5-43E2-98CE-EA7AE6C2C882}" presName="hierChild4" presStyleCnt="0"/>
      <dgm:spPr/>
    </dgm:pt>
    <dgm:pt modelId="{8F64C3F6-1152-464E-8396-B8D0C9742CD0}" type="pres">
      <dgm:prSet presAssocID="{922FCEB4-42E5-43E2-98CE-EA7AE6C2C882}" presName="hierChild5" presStyleCnt="0"/>
      <dgm:spPr/>
    </dgm:pt>
    <dgm:pt modelId="{82E8B2D8-9C66-4C9E-BA18-50B8DFF69FB8}" type="pres">
      <dgm:prSet presAssocID="{8FBDFE6B-AF15-41A6-9666-6BE12B04580C}" presName="hierChild3" presStyleCnt="0"/>
      <dgm:spPr/>
    </dgm:pt>
  </dgm:ptLst>
  <dgm:cxnLst>
    <dgm:cxn modelId="{797C036F-DEF3-419D-8480-72A1B1444A81}" type="presOf" srcId="{8E8AD754-4065-4F2A-A5B6-0819578C14D6}" destId="{EE6A39F1-9525-4BF1-B6D2-A58D9B4B89E9}" srcOrd="0" destOrd="0" presId="urn:microsoft.com/office/officeart/2005/8/layout/orgChart1"/>
    <dgm:cxn modelId="{AE040EF8-86FD-4E6F-ADC8-B2D1D2494962}" type="presOf" srcId="{922FCEB4-42E5-43E2-98CE-EA7AE6C2C882}" destId="{E22DAB89-3D2A-413A-A833-0F5681DDDB5A}" srcOrd="1" destOrd="0" presId="urn:microsoft.com/office/officeart/2005/8/layout/orgChart1"/>
    <dgm:cxn modelId="{C4D19BD6-7802-4F16-977C-960894E81F6C}" srcId="{DE34D379-E586-4BBE-9135-239D391E3965}" destId="{8FBDFE6B-AF15-41A6-9666-6BE12B04580C}" srcOrd="0" destOrd="0" parTransId="{65E1A642-746A-475B-ABD7-1D54E6888807}" sibTransId="{DBE31F15-C0D6-438C-AD3C-966E1E1FDD62}"/>
    <dgm:cxn modelId="{57F59167-B756-4BB8-A8E7-B77C5BF356F1}" type="presOf" srcId="{BA08B95B-0A02-44A5-9E3B-7B5693481EAC}" destId="{5D714825-FB60-4432-A1B2-70F1C2522D11}" srcOrd="1" destOrd="0" presId="urn:microsoft.com/office/officeart/2005/8/layout/orgChart1"/>
    <dgm:cxn modelId="{B66A8844-B81D-4F1F-8FC0-E2EBBA1097D8}" type="presOf" srcId="{80F589E2-1613-4101-A85F-6A00C3BF03F4}" destId="{EE857BA7-5BBF-42D8-9B80-6AF0408CCC0E}" srcOrd="0" destOrd="0" presId="urn:microsoft.com/office/officeart/2005/8/layout/orgChart1"/>
    <dgm:cxn modelId="{179F5EC2-F6FA-4248-8754-CB5509C1D5F6}" type="presOf" srcId="{8FBDFE6B-AF15-41A6-9666-6BE12B04580C}" destId="{6BD50ADF-F906-44CD-BB3F-691A2B2D4552}" srcOrd="1" destOrd="0" presId="urn:microsoft.com/office/officeart/2005/8/layout/orgChart1"/>
    <dgm:cxn modelId="{C8938BCC-74C5-431B-9AA3-81A8C33DB72D}" type="presOf" srcId="{82E9BB30-2B1C-4685-9E83-F4C9C7151357}" destId="{E3CD510B-DCF1-4336-9391-C2AC2F3403D9}" srcOrd="0" destOrd="0" presId="urn:microsoft.com/office/officeart/2005/8/layout/orgChart1"/>
    <dgm:cxn modelId="{81E4DD58-5690-4DDA-89A9-CE0A05855DDB}" srcId="{8FBDFE6B-AF15-41A6-9666-6BE12B04580C}" destId="{1657B31A-6857-4EC3-83AB-1E1197F3C18D}" srcOrd="0" destOrd="0" parTransId="{80F589E2-1613-4101-A85F-6A00C3BF03F4}" sibTransId="{079FA3D9-9919-417C-B649-88634BC6F357}"/>
    <dgm:cxn modelId="{B9D0CE1F-C095-43D1-A9CD-BFB12050B9BC}" type="presOf" srcId="{1657B31A-6857-4EC3-83AB-1E1197F3C18D}" destId="{926A424B-5234-46E2-BDAA-0F8B153DEEE7}" srcOrd="1" destOrd="0" presId="urn:microsoft.com/office/officeart/2005/8/layout/orgChart1"/>
    <dgm:cxn modelId="{07BDEA27-74BA-4EA1-A4EB-B0FAF8336EC6}" type="presOf" srcId="{8FBDFE6B-AF15-41A6-9666-6BE12B04580C}" destId="{6DEC3934-07B8-481F-9EA4-55F1DF3A9213}" srcOrd="0" destOrd="0" presId="urn:microsoft.com/office/officeart/2005/8/layout/orgChart1"/>
    <dgm:cxn modelId="{F13E491E-31D5-47D2-8300-4C191BB1EE04}" type="presOf" srcId="{1657B31A-6857-4EC3-83AB-1E1197F3C18D}" destId="{D095B76F-7E2A-407A-901F-7F377F32D086}" srcOrd="0" destOrd="0" presId="urn:microsoft.com/office/officeart/2005/8/layout/orgChart1"/>
    <dgm:cxn modelId="{733C7D04-7F3D-4FBA-8FAE-09253FAB6652}" type="presOf" srcId="{DE34D379-E586-4BBE-9135-239D391E3965}" destId="{4A41D31B-60AD-440F-9FCA-2BF643B8B889}" srcOrd="0" destOrd="0" presId="urn:microsoft.com/office/officeart/2005/8/layout/orgChart1"/>
    <dgm:cxn modelId="{9B1B76EA-4E86-410D-8D35-9AF5E7E1B7EC}" srcId="{8FBDFE6B-AF15-41A6-9666-6BE12B04580C}" destId="{BA08B95B-0A02-44A5-9E3B-7B5693481EAC}" srcOrd="1" destOrd="0" parTransId="{8E8AD754-4065-4F2A-A5B6-0819578C14D6}" sibTransId="{2930CA19-2C39-4671-96C2-8000239EB57D}"/>
    <dgm:cxn modelId="{4BD04E86-4E26-4AA7-986F-3C7E5FFBDEE3}" type="presOf" srcId="{922FCEB4-42E5-43E2-98CE-EA7AE6C2C882}" destId="{79220B34-2E17-4042-AFD5-9BF343A74FCA}" srcOrd="0" destOrd="0" presId="urn:microsoft.com/office/officeart/2005/8/layout/orgChart1"/>
    <dgm:cxn modelId="{DDFFAF29-45B9-4F8E-842D-E67523D2FAD5}" srcId="{8FBDFE6B-AF15-41A6-9666-6BE12B04580C}" destId="{922FCEB4-42E5-43E2-98CE-EA7AE6C2C882}" srcOrd="2" destOrd="0" parTransId="{82E9BB30-2B1C-4685-9E83-F4C9C7151357}" sibTransId="{32E6F036-5A19-44DF-B525-ABF8EB22F005}"/>
    <dgm:cxn modelId="{597D12F4-1C98-4C12-9553-2F22C34CAFD9}" type="presOf" srcId="{BA08B95B-0A02-44A5-9E3B-7B5693481EAC}" destId="{44A4DC95-39EE-4268-8AEC-9AE0F2D293EC}" srcOrd="0" destOrd="0" presId="urn:microsoft.com/office/officeart/2005/8/layout/orgChart1"/>
    <dgm:cxn modelId="{B101F41D-98B0-4AD6-A9B3-04AFE13DE4E7}" type="presParOf" srcId="{4A41D31B-60AD-440F-9FCA-2BF643B8B889}" destId="{A069800F-2EE0-479F-9AB5-87A9C7B0CD90}" srcOrd="0" destOrd="0" presId="urn:microsoft.com/office/officeart/2005/8/layout/orgChart1"/>
    <dgm:cxn modelId="{5849C2B9-A38E-4FCC-B9A5-3C1998EBCA1D}" type="presParOf" srcId="{A069800F-2EE0-479F-9AB5-87A9C7B0CD90}" destId="{51F1F8D2-304B-4633-93B4-9D2264AAD71A}" srcOrd="0" destOrd="0" presId="urn:microsoft.com/office/officeart/2005/8/layout/orgChart1"/>
    <dgm:cxn modelId="{FE0B03CA-9825-4C98-9CE2-1D5096097B03}" type="presParOf" srcId="{51F1F8D2-304B-4633-93B4-9D2264AAD71A}" destId="{6DEC3934-07B8-481F-9EA4-55F1DF3A9213}" srcOrd="0" destOrd="0" presId="urn:microsoft.com/office/officeart/2005/8/layout/orgChart1"/>
    <dgm:cxn modelId="{1DD0D163-1353-449A-B6DA-C7401C8A6AF8}" type="presParOf" srcId="{51F1F8D2-304B-4633-93B4-9D2264AAD71A}" destId="{6BD50ADF-F906-44CD-BB3F-691A2B2D4552}" srcOrd="1" destOrd="0" presId="urn:microsoft.com/office/officeart/2005/8/layout/orgChart1"/>
    <dgm:cxn modelId="{C60942F8-B9B4-4239-9BA1-CB1867C6A7CF}" type="presParOf" srcId="{A069800F-2EE0-479F-9AB5-87A9C7B0CD90}" destId="{4DD51779-408C-4F77-9A14-A72E1B19C21A}" srcOrd="1" destOrd="0" presId="urn:microsoft.com/office/officeart/2005/8/layout/orgChart1"/>
    <dgm:cxn modelId="{5CA4583A-7683-4667-911A-FE0F6F2B59F6}" type="presParOf" srcId="{4DD51779-408C-4F77-9A14-A72E1B19C21A}" destId="{EE857BA7-5BBF-42D8-9B80-6AF0408CCC0E}" srcOrd="0" destOrd="0" presId="urn:microsoft.com/office/officeart/2005/8/layout/orgChart1"/>
    <dgm:cxn modelId="{C6D80D42-4D67-46B5-BA89-3AD7901FC2CF}" type="presParOf" srcId="{4DD51779-408C-4F77-9A14-A72E1B19C21A}" destId="{81649E0C-3FC2-46CF-8205-C83AE05214C1}" srcOrd="1" destOrd="0" presId="urn:microsoft.com/office/officeart/2005/8/layout/orgChart1"/>
    <dgm:cxn modelId="{5BF1AA6A-7ED4-4734-8C54-D52DE44A4A93}" type="presParOf" srcId="{81649E0C-3FC2-46CF-8205-C83AE05214C1}" destId="{7975BB35-2755-4EBB-8BB3-FB6BDDB5EFF8}" srcOrd="0" destOrd="0" presId="urn:microsoft.com/office/officeart/2005/8/layout/orgChart1"/>
    <dgm:cxn modelId="{F724FA8D-E87A-4BA5-B77C-A1FC52010AF6}" type="presParOf" srcId="{7975BB35-2755-4EBB-8BB3-FB6BDDB5EFF8}" destId="{D095B76F-7E2A-407A-901F-7F377F32D086}" srcOrd="0" destOrd="0" presId="urn:microsoft.com/office/officeart/2005/8/layout/orgChart1"/>
    <dgm:cxn modelId="{FB069FD5-E631-47DB-9EA1-FF59B21B114D}" type="presParOf" srcId="{7975BB35-2755-4EBB-8BB3-FB6BDDB5EFF8}" destId="{926A424B-5234-46E2-BDAA-0F8B153DEEE7}" srcOrd="1" destOrd="0" presId="urn:microsoft.com/office/officeart/2005/8/layout/orgChart1"/>
    <dgm:cxn modelId="{017D4727-A1A9-4E52-A25D-7C996F844226}" type="presParOf" srcId="{81649E0C-3FC2-46CF-8205-C83AE05214C1}" destId="{86E1D30C-B975-40F6-AD7A-779E734F9A98}" srcOrd="1" destOrd="0" presId="urn:microsoft.com/office/officeart/2005/8/layout/orgChart1"/>
    <dgm:cxn modelId="{85E689AA-6F55-45C2-A982-DB2BF8D82AA9}" type="presParOf" srcId="{81649E0C-3FC2-46CF-8205-C83AE05214C1}" destId="{DFF245C8-2A5C-44AA-BCEB-5C0A0513F666}" srcOrd="2" destOrd="0" presId="urn:microsoft.com/office/officeart/2005/8/layout/orgChart1"/>
    <dgm:cxn modelId="{09802C6F-48D1-4C4D-95F0-C5C7703B10E1}" type="presParOf" srcId="{4DD51779-408C-4F77-9A14-A72E1B19C21A}" destId="{EE6A39F1-9525-4BF1-B6D2-A58D9B4B89E9}" srcOrd="2" destOrd="0" presId="urn:microsoft.com/office/officeart/2005/8/layout/orgChart1"/>
    <dgm:cxn modelId="{97A779BE-09AA-41EA-85BC-60E3AA9403F9}" type="presParOf" srcId="{4DD51779-408C-4F77-9A14-A72E1B19C21A}" destId="{80181220-9376-46D2-BDF2-14CF70E75E70}" srcOrd="3" destOrd="0" presId="urn:microsoft.com/office/officeart/2005/8/layout/orgChart1"/>
    <dgm:cxn modelId="{C3F6882D-D950-4B06-BBED-84F19B56C3E5}" type="presParOf" srcId="{80181220-9376-46D2-BDF2-14CF70E75E70}" destId="{ACFE8C13-95C6-4D39-8338-A4137A8AE158}" srcOrd="0" destOrd="0" presId="urn:microsoft.com/office/officeart/2005/8/layout/orgChart1"/>
    <dgm:cxn modelId="{0F343B08-4BE3-408C-8A49-39D744F868A7}" type="presParOf" srcId="{ACFE8C13-95C6-4D39-8338-A4137A8AE158}" destId="{44A4DC95-39EE-4268-8AEC-9AE0F2D293EC}" srcOrd="0" destOrd="0" presId="urn:microsoft.com/office/officeart/2005/8/layout/orgChart1"/>
    <dgm:cxn modelId="{1EA85CCE-F170-4788-ACAF-8E7F618CD994}" type="presParOf" srcId="{ACFE8C13-95C6-4D39-8338-A4137A8AE158}" destId="{5D714825-FB60-4432-A1B2-70F1C2522D11}" srcOrd="1" destOrd="0" presId="urn:microsoft.com/office/officeart/2005/8/layout/orgChart1"/>
    <dgm:cxn modelId="{05E44DCE-B3DA-432A-8B5E-2BA89DCB9F6A}" type="presParOf" srcId="{80181220-9376-46D2-BDF2-14CF70E75E70}" destId="{293E42EE-6AE3-498D-B5DF-F240471E6E7F}" srcOrd="1" destOrd="0" presId="urn:microsoft.com/office/officeart/2005/8/layout/orgChart1"/>
    <dgm:cxn modelId="{E26B413D-60DF-4E6F-93DF-824D46A0EB29}" type="presParOf" srcId="{80181220-9376-46D2-BDF2-14CF70E75E70}" destId="{6B448A0F-825C-49FA-862C-F1FD75997316}" srcOrd="2" destOrd="0" presId="urn:microsoft.com/office/officeart/2005/8/layout/orgChart1"/>
    <dgm:cxn modelId="{C2132F8D-965D-44C0-970A-71914B6D95F3}" type="presParOf" srcId="{4DD51779-408C-4F77-9A14-A72E1B19C21A}" destId="{E3CD510B-DCF1-4336-9391-C2AC2F3403D9}" srcOrd="4" destOrd="0" presId="urn:microsoft.com/office/officeart/2005/8/layout/orgChart1"/>
    <dgm:cxn modelId="{D5CDDE6B-6548-4E87-8BE6-7BA80147F676}" type="presParOf" srcId="{4DD51779-408C-4F77-9A14-A72E1B19C21A}" destId="{280CDC33-E8C0-43FF-B99A-C70838021B47}" srcOrd="5" destOrd="0" presId="urn:microsoft.com/office/officeart/2005/8/layout/orgChart1"/>
    <dgm:cxn modelId="{36688EB8-5803-46F9-9A9F-8F56B010BAB4}" type="presParOf" srcId="{280CDC33-E8C0-43FF-B99A-C70838021B47}" destId="{BCBE62BC-2C57-4CFE-B138-AD1EC49BB298}" srcOrd="0" destOrd="0" presId="urn:microsoft.com/office/officeart/2005/8/layout/orgChart1"/>
    <dgm:cxn modelId="{D98EB1D6-A8DE-4B74-A995-14B19EC533D6}" type="presParOf" srcId="{BCBE62BC-2C57-4CFE-B138-AD1EC49BB298}" destId="{79220B34-2E17-4042-AFD5-9BF343A74FCA}" srcOrd="0" destOrd="0" presId="urn:microsoft.com/office/officeart/2005/8/layout/orgChart1"/>
    <dgm:cxn modelId="{630A1835-2E96-4BEC-A092-40D664CE9B57}" type="presParOf" srcId="{BCBE62BC-2C57-4CFE-B138-AD1EC49BB298}" destId="{E22DAB89-3D2A-413A-A833-0F5681DDDB5A}" srcOrd="1" destOrd="0" presId="urn:microsoft.com/office/officeart/2005/8/layout/orgChart1"/>
    <dgm:cxn modelId="{DB6481C9-D4AB-4120-AFFC-B27EAE5995E7}" type="presParOf" srcId="{280CDC33-E8C0-43FF-B99A-C70838021B47}" destId="{565CC4BF-199F-4A71-A4EB-6734EF02B85F}" srcOrd="1" destOrd="0" presId="urn:microsoft.com/office/officeart/2005/8/layout/orgChart1"/>
    <dgm:cxn modelId="{B05B3EBB-5DE8-4E69-8BCB-E4043134A371}" type="presParOf" srcId="{280CDC33-E8C0-43FF-B99A-C70838021B47}" destId="{8F64C3F6-1152-464E-8396-B8D0C9742CD0}" srcOrd="2" destOrd="0" presId="urn:microsoft.com/office/officeart/2005/8/layout/orgChart1"/>
    <dgm:cxn modelId="{51C1C33A-F5F8-4C69-8758-73A431E67B7F}" type="presParOf" srcId="{A069800F-2EE0-479F-9AB5-87A9C7B0CD90}" destId="{82E8B2D8-9C66-4C9E-BA18-50B8DFF69FB8}" srcOrd="2" destOrd="0" presId="urn:microsoft.com/office/officeart/2005/8/layout/orgChart1"/>
  </dgm:cxnLst>
  <dgm:bg/>
  <dgm:whole>
    <a:ln>
      <a:noFill/>
    </a:ln>
  </dgm:whole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860B387-811B-450F-82AF-A77B998CC8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76FDE28-BD8C-49BD-A06C-9A21AB7B0FC3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dirty="0" smtClean="0"/>
            <a:t>اركان اتاق تعاون</a:t>
          </a:r>
          <a:endParaRPr lang="fa-IR" sz="2000" dirty="0"/>
        </a:p>
      </dgm:t>
    </dgm:pt>
    <dgm:pt modelId="{9078933E-C0C6-4FAA-947F-B5020882E6B2}" type="parTrans" cxnId="{63CBFFB7-4753-40A3-A2C1-800EB6997699}">
      <dgm:prSet/>
      <dgm:spPr/>
      <dgm:t>
        <a:bodyPr/>
        <a:lstStyle/>
        <a:p>
          <a:pPr rtl="1"/>
          <a:endParaRPr lang="fa-IR"/>
        </a:p>
      </dgm:t>
    </dgm:pt>
    <dgm:pt modelId="{D1A763A7-EAD2-461A-BECA-C87ECC60440C}" type="sibTrans" cxnId="{63CBFFB7-4753-40A3-A2C1-800EB6997699}">
      <dgm:prSet/>
      <dgm:spPr/>
      <dgm:t>
        <a:bodyPr/>
        <a:lstStyle/>
        <a:p>
          <a:pPr rtl="1"/>
          <a:endParaRPr lang="fa-IR"/>
        </a:p>
      </dgm:t>
    </dgm:pt>
    <dgm:pt modelId="{CCEEA768-63EA-41E3-A69A-409002DC131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dirty="0" smtClean="0"/>
            <a:t>هيات بازرسي</a:t>
          </a:r>
          <a:endParaRPr lang="fa-IR" sz="2000" dirty="0"/>
        </a:p>
      </dgm:t>
    </dgm:pt>
    <dgm:pt modelId="{2E7C05C8-7428-4F48-9B46-7F22DCBE3FBF}" type="parTrans" cxnId="{94797054-3F07-417A-A158-87CD4ED801D8}">
      <dgm:prSet/>
      <dgm:spPr/>
      <dgm:t>
        <a:bodyPr/>
        <a:lstStyle/>
        <a:p>
          <a:pPr rtl="1"/>
          <a:endParaRPr lang="fa-IR"/>
        </a:p>
      </dgm:t>
    </dgm:pt>
    <dgm:pt modelId="{846D6ECF-1568-469C-A0F4-78EDC7983FC9}" type="sibTrans" cxnId="{94797054-3F07-417A-A158-87CD4ED801D8}">
      <dgm:prSet/>
      <dgm:spPr/>
      <dgm:t>
        <a:bodyPr/>
        <a:lstStyle/>
        <a:p>
          <a:pPr rtl="1"/>
          <a:endParaRPr lang="fa-IR"/>
        </a:p>
      </dgm:t>
    </dgm:pt>
    <dgm:pt modelId="{ADACCB11-DF36-4BF7-97E9-ABF51E003853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dirty="0" smtClean="0"/>
            <a:t>هيات رئيسه</a:t>
          </a:r>
          <a:endParaRPr lang="fa-IR" sz="2000" dirty="0"/>
        </a:p>
      </dgm:t>
    </dgm:pt>
    <dgm:pt modelId="{10222BBA-0C55-4779-B052-3DFFF9FB3138}" type="parTrans" cxnId="{CD441D8E-9843-45E4-B43B-F865108ADC0C}">
      <dgm:prSet/>
      <dgm:spPr/>
      <dgm:t>
        <a:bodyPr/>
        <a:lstStyle/>
        <a:p>
          <a:pPr rtl="1"/>
          <a:endParaRPr lang="fa-IR"/>
        </a:p>
      </dgm:t>
    </dgm:pt>
    <dgm:pt modelId="{57D44607-26D8-40BA-A618-13762A6D11F8}" type="sibTrans" cxnId="{CD441D8E-9843-45E4-B43B-F865108ADC0C}">
      <dgm:prSet/>
      <dgm:spPr/>
      <dgm:t>
        <a:bodyPr/>
        <a:lstStyle/>
        <a:p>
          <a:pPr rtl="1"/>
          <a:endParaRPr lang="fa-IR"/>
        </a:p>
      </dgm:t>
    </dgm:pt>
    <dgm:pt modelId="{4C8D3D44-028D-40B3-9771-D74F8AE8427F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dirty="0" smtClean="0"/>
            <a:t>مجمع نمايندگان</a:t>
          </a:r>
          <a:endParaRPr lang="fa-IR" sz="2000" dirty="0"/>
        </a:p>
      </dgm:t>
    </dgm:pt>
    <dgm:pt modelId="{BF7ED19A-2C06-43EC-B6E3-30AD37352B1B}" type="parTrans" cxnId="{CEF99E5E-A1F2-425C-AF34-B063EC5216A8}">
      <dgm:prSet/>
      <dgm:spPr/>
      <dgm:t>
        <a:bodyPr/>
        <a:lstStyle/>
        <a:p>
          <a:pPr rtl="1"/>
          <a:endParaRPr lang="fa-IR"/>
        </a:p>
      </dgm:t>
    </dgm:pt>
    <dgm:pt modelId="{33DDFAFF-8542-46E2-BCDD-A438BC1AC6C9}" type="sibTrans" cxnId="{CEF99E5E-A1F2-425C-AF34-B063EC5216A8}">
      <dgm:prSet/>
      <dgm:spPr/>
      <dgm:t>
        <a:bodyPr/>
        <a:lstStyle/>
        <a:p>
          <a:pPr rtl="1"/>
          <a:endParaRPr lang="fa-IR"/>
        </a:p>
      </dgm:t>
    </dgm:pt>
    <dgm:pt modelId="{5ADC4CAE-D0B1-46D3-A6CA-DAA008AB108B}" type="pres">
      <dgm:prSet presAssocID="{9860B387-811B-450F-82AF-A77B998CC8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5CADE691-9FFB-4B8C-A011-888757A9BE2C}" type="pres">
      <dgm:prSet presAssocID="{176FDE28-BD8C-49BD-A06C-9A21AB7B0FC3}" presName="hierRoot1" presStyleCnt="0">
        <dgm:presLayoutVars>
          <dgm:hierBranch val="init"/>
        </dgm:presLayoutVars>
      </dgm:prSet>
      <dgm:spPr/>
    </dgm:pt>
    <dgm:pt modelId="{0A7CF291-16C0-4C7B-A1D6-46857092D4C9}" type="pres">
      <dgm:prSet presAssocID="{176FDE28-BD8C-49BD-A06C-9A21AB7B0FC3}" presName="rootComposite1" presStyleCnt="0"/>
      <dgm:spPr/>
    </dgm:pt>
    <dgm:pt modelId="{F293343E-AB75-4318-B621-F6E64572F113}" type="pres">
      <dgm:prSet presAssocID="{176FDE28-BD8C-49BD-A06C-9A21AB7B0FC3}" presName="rootText1" presStyleLbl="node0" presStyleIdx="0" presStyleCnt="1">
        <dgm:presLayoutVars>
          <dgm:chPref val="3"/>
        </dgm:presLayoutVars>
      </dgm:prSet>
      <dgm:spPr>
        <a:prstGeom prst="cloud">
          <a:avLst/>
        </a:prstGeom>
      </dgm:spPr>
      <dgm:t>
        <a:bodyPr/>
        <a:lstStyle/>
        <a:p>
          <a:pPr rtl="1"/>
          <a:endParaRPr lang="fa-IR"/>
        </a:p>
      </dgm:t>
    </dgm:pt>
    <dgm:pt modelId="{7CA7A99A-0E4E-4469-9773-4971B8286869}" type="pres">
      <dgm:prSet presAssocID="{176FDE28-BD8C-49BD-A06C-9A21AB7B0FC3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177EC97F-CB65-4EAE-A381-90ACB5CBBDFD}" type="pres">
      <dgm:prSet presAssocID="{176FDE28-BD8C-49BD-A06C-9A21AB7B0FC3}" presName="hierChild2" presStyleCnt="0"/>
      <dgm:spPr/>
    </dgm:pt>
    <dgm:pt modelId="{8D8B7951-DCC4-4434-B260-795EA85FB9F2}" type="pres">
      <dgm:prSet presAssocID="{2E7C05C8-7428-4F48-9B46-7F22DCBE3FBF}" presName="Name37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7BE96C93-06C5-453D-A318-5B22C36F7BC1}" type="pres">
      <dgm:prSet presAssocID="{CCEEA768-63EA-41E3-A69A-409002DC1314}" presName="hierRoot2" presStyleCnt="0">
        <dgm:presLayoutVars>
          <dgm:hierBranch val="init"/>
        </dgm:presLayoutVars>
      </dgm:prSet>
      <dgm:spPr/>
    </dgm:pt>
    <dgm:pt modelId="{7BF9CE83-128C-4041-951B-F242A98EC914}" type="pres">
      <dgm:prSet presAssocID="{CCEEA768-63EA-41E3-A69A-409002DC1314}" presName="rootComposite" presStyleCnt="0"/>
      <dgm:spPr/>
    </dgm:pt>
    <dgm:pt modelId="{C04A6275-B06E-4ACE-91F1-87C9CB5FC5EC}" type="pres">
      <dgm:prSet presAssocID="{CCEEA768-63EA-41E3-A69A-409002DC1314}" presName="rootText" presStyleLbl="node2" presStyleIdx="0" presStyleCnt="3" custLinFactNeighborX="-23" custLinFactNeighborY="-957">
        <dgm:presLayoutVars>
          <dgm:chPref val="3"/>
        </dgm:presLayoutVars>
      </dgm:prSet>
      <dgm:spPr>
        <a:prstGeom prst="star32">
          <a:avLst/>
        </a:prstGeom>
      </dgm:spPr>
      <dgm:t>
        <a:bodyPr/>
        <a:lstStyle/>
        <a:p>
          <a:pPr rtl="1"/>
          <a:endParaRPr lang="fa-IR"/>
        </a:p>
      </dgm:t>
    </dgm:pt>
    <dgm:pt modelId="{3350151F-3F5B-47BC-919B-B8DFAED81651}" type="pres">
      <dgm:prSet presAssocID="{CCEEA768-63EA-41E3-A69A-409002DC1314}" presName="rootConnector" presStyleLbl="node2" presStyleIdx="0" presStyleCnt="3"/>
      <dgm:spPr/>
      <dgm:t>
        <a:bodyPr/>
        <a:lstStyle/>
        <a:p>
          <a:pPr rtl="1"/>
          <a:endParaRPr lang="fa-IR"/>
        </a:p>
      </dgm:t>
    </dgm:pt>
    <dgm:pt modelId="{864EF6EF-C46C-4078-B3CE-71333372D93C}" type="pres">
      <dgm:prSet presAssocID="{CCEEA768-63EA-41E3-A69A-409002DC1314}" presName="hierChild4" presStyleCnt="0"/>
      <dgm:spPr/>
    </dgm:pt>
    <dgm:pt modelId="{A7B844A3-A5C9-4D98-B728-662BB5ADBB1B}" type="pres">
      <dgm:prSet presAssocID="{CCEEA768-63EA-41E3-A69A-409002DC1314}" presName="hierChild5" presStyleCnt="0"/>
      <dgm:spPr/>
    </dgm:pt>
    <dgm:pt modelId="{EFD24A47-9842-435F-9CA8-066FDDC0C8A8}" type="pres">
      <dgm:prSet presAssocID="{10222BBA-0C55-4779-B052-3DFFF9FB3138}" presName="Name37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8167B773-73CE-453C-884B-A035759CD9EE}" type="pres">
      <dgm:prSet presAssocID="{ADACCB11-DF36-4BF7-97E9-ABF51E003853}" presName="hierRoot2" presStyleCnt="0">
        <dgm:presLayoutVars>
          <dgm:hierBranch val="init"/>
        </dgm:presLayoutVars>
      </dgm:prSet>
      <dgm:spPr/>
    </dgm:pt>
    <dgm:pt modelId="{269B849C-52B1-488C-AE09-7BD036827AE2}" type="pres">
      <dgm:prSet presAssocID="{ADACCB11-DF36-4BF7-97E9-ABF51E003853}" presName="rootComposite" presStyleCnt="0"/>
      <dgm:spPr/>
    </dgm:pt>
    <dgm:pt modelId="{A8F0F749-6248-4BF3-BE84-DE38FF6EFD0F}" type="pres">
      <dgm:prSet presAssocID="{ADACCB11-DF36-4BF7-97E9-ABF51E003853}" presName="rootText" presStyleLbl="node2" presStyleIdx="1" presStyleCnt="3" custLinFactNeighborX="3237" custLinFactNeighborY="-957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pPr rtl="1"/>
          <a:endParaRPr lang="fa-IR"/>
        </a:p>
      </dgm:t>
    </dgm:pt>
    <dgm:pt modelId="{4ACE28BF-04A0-41ED-BC64-D9F91B6FE3CD}" type="pres">
      <dgm:prSet presAssocID="{ADACCB11-DF36-4BF7-97E9-ABF51E003853}" presName="rootConnector" presStyleLbl="node2" presStyleIdx="1" presStyleCnt="3"/>
      <dgm:spPr/>
      <dgm:t>
        <a:bodyPr/>
        <a:lstStyle/>
        <a:p>
          <a:pPr rtl="1"/>
          <a:endParaRPr lang="fa-IR"/>
        </a:p>
      </dgm:t>
    </dgm:pt>
    <dgm:pt modelId="{5C05BC7C-2FC2-4C13-8285-44AB702F1078}" type="pres">
      <dgm:prSet presAssocID="{ADACCB11-DF36-4BF7-97E9-ABF51E003853}" presName="hierChild4" presStyleCnt="0"/>
      <dgm:spPr/>
    </dgm:pt>
    <dgm:pt modelId="{94C763B7-370E-41C4-A185-23D7EA5E1277}" type="pres">
      <dgm:prSet presAssocID="{ADACCB11-DF36-4BF7-97E9-ABF51E003853}" presName="hierChild5" presStyleCnt="0"/>
      <dgm:spPr/>
    </dgm:pt>
    <dgm:pt modelId="{4C8EE763-6618-4B67-91F2-44C9129028EE}" type="pres">
      <dgm:prSet presAssocID="{BF7ED19A-2C06-43EC-B6E3-30AD37352B1B}" presName="Name37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D2F84EB1-6003-4EAB-B175-85C2E5ED7174}" type="pres">
      <dgm:prSet presAssocID="{4C8D3D44-028D-40B3-9771-D74F8AE8427F}" presName="hierRoot2" presStyleCnt="0">
        <dgm:presLayoutVars>
          <dgm:hierBranch val="init"/>
        </dgm:presLayoutVars>
      </dgm:prSet>
      <dgm:spPr/>
    </dgm:pt>
    <dgm:pt modelId="{3070A13B-436A-419B-9A89-184CB3BA1543}" type="pres">
      <dgm:prSet presAssocID="{4C8D3D44-028D-40B3-9771-D74F8AE8427F}" presName="rootComposite" presStyleCnt="0"/>
      <dgm:spPr/>
    </dgm:pt>
    <dgm:pt modelId="{F22A0E08-E717-477D-9ED2-6B393945AF54}" type="pres">
      <dgm:prSet presAssocID="{4C8D3D44-028D-40B3-9771-D74F8AE8427F}" presName="rootText" presStyleLbl="node2" presStyleIdx="2" presStyleCnt="3">
        <dgm:presLayoutVars>
          <dgm:chPref val="3"/>
        </dgm:presLayoutVars>
      </dgm:prSet>
      <dgm:spPr>
        <a:prstGeom prst="star32">
          <a:avLst/>
        </a:prstGeom>
      </dgm:spPr>
      <dgm:t>
        <a:bodyPr/>
        <a:lstStyle/>
        <a:p>
          <a:pPr rtl="1"/>
          <a:endParaRPr lang="fa-IR"/>
        </a:p>
      </dgm:t>
    </dgm:pt>
    <dgm:pt modelId="{0428F586-07AF-4508-8E43-3C2A9D177A1A}" type="pres">
      <dgm:prSet presAssocID="{4C8D3D44-028D-40B3-9771-D74F8AE8427F}" presName="rootConnector" presStyleLbl="node2" presStyleIdx="2" presStyleCnt="3"/>
      <dgm:spPr/>
      <dgm:t>
        <a:bodyPr/>
        <a:lstStyle/>
        <a:p>
          <a:pPr rtl="1"/>
          <a:endParaRPr lang="fa-IR"/>
        </a:p>
      </dgm:t>
    </dgm:pt>
    <dgm:pt modelId="{E06A2056-4A39-4685-A0A4-1C0A7D7617A4}" type="pres">
      <dgm:prSet presAssocID="{4C8D3D44-028D-40B3-9771-D74F8AE8427F}" presName="hierChild4" presStyleCnt="0"/>
      <dgm:spPr/>
    </dgm:pt>
    <dgm:pt modelId="{35EE22DE-6CF4-4095-82B1-B7858C781CEF}" type="pres">
      <dgm:prSet presAssocID="{4C8D3D44-028D-40B3-9771-D74F8AE8427F}" presName="hierChild5" presStyleCnt="0"/>
      <dgm:spPr/>
    </dgm:pt>
    <dgm:pt modelId="{90CA4DBE-4681-42EE-A076-77D17140F7E4}" type="pres">
      <dgm:prSet presAssocID="{176FDE28-BD8C-49BD-A06C-9A21AB7B0FC3}" presName="hierChild3" presStyleCnt="0"/>
      <dgm:spPr/>
    </dgm:pt>
  </dgm:ptLst>
  <dgm:cxnLst>
    <dgm:cxn modelId="{C63BFDB0-6099-4A03-9F00-63328DBD3320}" type="presOf" srcId="{ADACCB11-DF36-4BF7-97E9-ABF51E003853}" destId="{4ACE28BF-04A0-41ED-BC64-D9F91B6FE3CD}" srcOrd="1" destOrd="0" presId="urn:microsoft.com/office/officeart/2005/8/layout/orgChart1"/>
    <dgm:cxn modelId="{92503E0C-EE50-478D-B829-E49CFE8DAEB5}" type="presOf" srcId="{176FDE28-BD8C-49BD-A06C-9A21AB7B0FC3}" destId="{F293343E-AB75-4318-B621-F6E64572F113}" srcOrd="0" destOrd="0" presId="urn:microsoft.com/office/officeart/2005/8/layout/orgChart1"/>
    <dgm:cxn modelId="{44F690FD-4CDA-4B0F-B982-D026EA12BC21}" type="presOf" srcId="{2E7C05C8-7428-4F48-9B46-7F22DCBE3FBF}" destId="{8D8B7951-DCC4-4434-B260-795EA85FB9F2}" srcOrd="0" destOrd="0" presId="urn:microsoft.com/office/officeart/2005/8/layout/orgChart1"/>
    <dgm:cxn modelId="{9CE105DC-27B0-4F96-B47A-C92A71687D6A}" type="presOf" srcId="{ADACCB11-DF36-4BF7-97E9-ABF51E003853}" destId="{A8F0F749-6248-4BF3-BE84-DE38FF6EFD0F}" srcOrd="0" destOrd="0" presId="urn:microsoft.com/office/officeart/2005/8/layout/orgChart1"/>
    <dgm:cxn modelId="{7C00B598-31CA-4163-9E86-AA63903D6EB3}" type="presOf" srcId="{4C8D3D44-028D-40B3-9771-D74F8AE8427F}" destId="{0428F586-07AF-4508-8E43-3C2A9D177A1A}" srcOrd="1" destOrd="0" presId="urn:microsoft.com/office/officeart/2005/8/layout/orgChart1"/>
    <dgm:cxn modelId="{CEF99E5E-A1F2-425C-AF34-B063EC5216A8}" srcId="{176FDE28-BD8C-49BD-A06C-9A21AB7B0FC3}" destId="{4C8D3D44-028D-40B3-9771-D74F8AE8427F}" srcOrd="2" destOrd="0" parTransId="{BF7ED19A-2C06-43EC-B6E3-30AD37352B1B}" sibTransId="{33DDFAFF-8542-46E2-BCDD-A438BC1AC6C9}"/>
    <dgm:cxn modelId="{F8F3E077-D8C8-4325-802F-E4E81A7233C0}" type="presOf" srcId="{9860B387-811B-450F-82AF-A77B998CC894}" destId="{5ADC4CAE-D0B1-46D3-A6CA-DAA008AB108B}" srcOrd="0" destOrd="0" presId="urn:microsoft.com/office/officeart/2005/8/layout/orgChart1"/>
    <dgm:cxn modelId="{94797054-3F07-417A-A158-87CD4ED801D8}" srcId="{176FDE28-BD8C-49BD-A06C-9A21AB7B0FC3}" destId="{CCEEA768-63EA-41E3-A69A-409002DC1314}" srcOrd="0" destOrd="0" parTransId="{2E7C05C8-7428-4F48-9B46-7F22DCBE3FBF}" sibTransId="{846D6ECF-1568-469C-A0F4-78EDC7983FC9}"/>
    <dgm:cxn modelId="{63CBFFB7-4753-40A3-A2C1-800EB6997699}" srcId="{9860B387-811B-450F-82AF-A77B998CC894}" destId="{176FDE28-BD8C-49BD-A06C-9A21AB7B0FC3}" srcOrd="0" destOrd="0" parTransId="{9078933E-C0C6-4FAA-947F-B5020882E6B2}" sibTransId="{D1A763A7-EAD2-461A-BECA-C87ECC60440C}"/>
    <dgm:cxn modelId="{C5140304-45B3-41F2-8FFB-B0A80C8DD42F}" type="presOf" srcId="{CCEEA768-63EA-41E3-A69A-409002DC1314}" destId="{3350151F-3F5B-47BC-919B-B8DFAED81651}" srcOrd="1" destOrd="0" presId="urn:microsoft.com/office/officeart/2005/8/layout/orgChart1"/>
    <dgm:cxn modelId="{BBDB9256-5D14-4015-9153-BEC9D4EDD103}" type="presOf" srcId="{BF7ED19A-2C06-43EC-B6E3-30AD37352B1B}" destId="{4C8EE763-6618-4B67-91F2-44C9129028EE}" srcOrd="0" destOrd="0" presId="urn:microsoft.com/office/officeart/2005/8/layout/orgChart1"/>
    <dgm:cxn modelId="{C140901B-1F3A-40E3-AD67-1F9006363348}" type="presOf" srcId="{CCEEA768-63EA-41E3-A69A-409002DC1314}" destId="{C04A6275-B06E-4ACE-91F1-87C9CB5FC5EC}" srcOrd="0" destOrd="0" presId="urn:microsoft.com/office/officeart/2005/8/layout/orgChart1"/>
    <dgm:cxn modelId="{A0C3C23F-9C66-4D91-90EC-4B29F27FB15C}" type="presOf" srcId="{4C8D3D44-028D-40B3-9771-D74F8AE8427F}" destId="{F22A0E08-E717-477D-9ED2-6B393945AF54}" srcOrd="0" destOrd="0" presId="urn:microsoft.com/office/officeart/2005/8/layout/orgChart1"/>
    <dgm:cxn modelId="{B19F3022-D538-45DC-9FF9-902FC083F277}" type="presOf" srcId="{10222BBA-0C55-4779-B052-3DFFF9FB3138}" destId="{EFD24A47-9842-435F-9CA8-066FDDC0C8A8}" srcOrd="0" destOrd="0" presId="urn:microsoft.com/office/officeart/2005/8/layout/orgChart1"/>
    <dgm:cxn modelId="{18A7C310-C90A-4AE9-838E-A3CBB4D7B31E}" type="presOf" srcId="{176FDE28-BD8C-49BD-A06C-9A21AB7B0FC3}" destId="{7CA7A99A-0E4E-4469-9773-4971B8286869}" srcOrd="1" destOrd="0" presId="urn:microsoft.com/office/officeart/2005/8/layout/orgChart1"/>
    <dgm:cxn modelId="{CD441D8E-9843-45E4-B43B-F865108ADC0C}" srcId="{176FDE28-BD8C-49BD-A06C-9A21AB7B0FC3}" destId="{ADACCB11-DF36-4BF7-97E9-ABF51E003853}" srcOrd="1" destOrd="0" parTransId="{10222BBA-0C55-4779-B052-3DFFF9FB3138}" sibTransId="{57D44607-26D8-40BA-A618-13762A6D11F8}"/>
    <dgm:cxn modelId="{3AAACAEE-783C-4D0D-82CA-F3BFE96D96BA}" type="presParOf" srcId="{5ADC4CAE-D0B1-46D3-A6CA-DAA008AB108B}" destId="{5CADE691-9FFB-4B8C-A011-888757A9BE2C}" srcOrd="0" destOrd="0" presId="urn:microsoft.com/office/officeart/2005/8/layout/orgChart1"/>
    <dgm:cxn modelId="{1391DAF2-AA8B-4658-BA70-07DB760EF939}" type="presParOf" srcId="{5CADE691-9FFB-4B8C-A011-888757A9BE2C}" destId="{0A7CF291-16C0-4C7B-A1D6-46857092D4C9}" srcOrd="0" destOrd="0" presId="urn:microsoft.com/office/officeart/2005/8/layout/orgChart1"/>
    <dgm:cxn modelId="{E0171A7A-480A-4A9C-B4B2-E4BBCD5AE7CD}" type="presParOf" srcId="{0A7CF291-16C0-4C7B-A1D6-46857092D4C9}" destId="{F293343E-AB75-4318-B621-F6E64572F113}" srcOrd="0" destOrd="0" presId="urn:microsoft.com/office/officeart/2005/8/layout/orgChart1"/>
    <dgm:cxn modelId="{F2376726-10EE-42A7-8329-A81A79DB1D63}" type="presParOf" srcId="{0A7CF291-16C0-4C7B-A1D6-46857092D4C9}" destId="{7CA7A99A-0E4E-4469-9773-4971B8286869}" srcOrd="1" destOrd="0" presId="urn:microsoft.com/office/officeart/2005/8/layout/orgChart1"/>
    <dgm:cxn modelId="{669B1E35-7216-4914-9A36-95C3C3E2A4FF}" type="presParOf" srcId="{5CADE691-9FFB-4B8C-A011-888757A9BE2C}" destId="{177EC97F-CB65-4EAE-A381-90ACB5CBBDFD}" srcOrd="1" destOrd="0" presId="urn:microsoft.com/office/officeart/2005/8/layout/orgChart1"/>
    <dgm:cxn modelId="{9284ECD8-D32E-47AA-9699-7479481BE81B}" type="presParOf" srcId="{177EC97F-CB65-4EAE-A381-90ACB5CBBDFD}" destId="{8D8B7951-DCC4-4434-B260-795EA85FB9F2}" srcOrd="0" destOrd="0" presId="urn:microsoft.com/office/officeart/2005/8/layout/orgChart1"/>
    <dgm:cxn modelId="{84B53961-8D8C-4699-8C4F-B2B7590E5932}" type="presParOf" srcId="{177EC97F-CB65-4EAE-A381-90ACB5CBBDFD}" destId="{7BE96C93-06C5-453D-A318-5B22C36F7BC1}" srcOrd="1" destOrd="0" presId="urn:microsoft.com/office/officeart/2005/8/layout/orgChart1"/>
    <dgm:cxn modelId="{9A156E6E-D255-4D74-ACE8-06D2E3BF0439}" type="presParOf" srcId="{7BE96C93-06C5-453D-A318-5B22C36F7BC1}" destId="{7BF9CE83-128C-4041-951B-F242A98EC914}" srcOrd="0" destOrd="0" presId="urn:microsoft.com/office/officeart/2005/8/layout/orgChart1"/>
    <dgm:cxn modelId="{A3682BCC-E136-4062-B06B-A8C5DAD718D7}" type="presParOf" srcId="{7BF9CE83-128C-4041-951B-F242A98EC914}" destId="{C04A6275-B06E-4ACE-91F1-87C9CB5FC5EC}" srcOrd="0" destOrd="0" presId="urn:microsoft.com/office/officeart/2005/8/layout/orgChart1"/>
    <dgm:cxn modelId="{8EAE8CE5-8EC1-441B-8CB3-51644BC60CD4}" type="presParOf" srcId="{7BF9CE83-128C-4041-951B-F242A98EC914}" destId="{3350151F-3F5B-47BC-919B-B8DFAED81651}" srcOrd="1" destOrd="0" presId="urn:microsoft.com/office/officeart/2005/8/layout/orgChart1"/>
    <dgm:cxn modelId="{547E2F79-8D9F-4851-875B-F73C21C68ECE}" type="presParOf" srcId="{7BE96C93-06C5-453D-A318-5B22C36F7BC1}" destId="{864EF6EF-C46C-4078-B3CE-71333372D93C}" srcOrd="1" destOrd="0" presId="urn:microsoft.com/office/officeart/2005/8/layout/orgChart1"/>
    <dgm:cxn modelId="{40418EA8-41BA-4499-BEC0-C52FCF4ACAD4}" type="presParOf" srcId="{7BE96C93-06C5-453D-A318-5B22C36F7BC1}" destId="{A7B844A3-A5C9-4D98-B728-662BB5ADBB1B}" srcOrd="2" destOrd="0" presId="urn:microsoft.com/office/officeart/2005/8/layout/orgChart1"/>
    <dgm:cxn modelId="{B44D2C68-8E0C-4045-B4A5-703094E81B3B}" type="presParOf" srcId="{177EC97F-CB65-4EAE-A381-90ACB5CBBDFD}" destId="{EFD24A47-9842-435F-9CA8-066FDDC0C8A8}" srcOrd="2" destOrd="0" presId="urn:microsoft.com/office/officeart/2005/8/layout/orgChart1"/>
    <dgm:cxn modelId="{EE988E46-8C2B-4CF2-A49F-AA57C406DC0C}" type="presParOf" srcId="{177EC97F-CB65-4EAE-A381-90ACB5CBBDFD}" destId="{8167B773-73CE-453C-884B-A035759CD9EE}" srcOrd="3" destOrd="0" presId="urn:microsoft.com/office/officeart/2005/8/layout/orgChart1"/>
    <dgm:cxn modelId="{5C17D0DF-F043-4074-9CDD-CF38A9FD0EEA}" type="presParOf" srcId="{8167B773-73CE-453C-884B-A035759CD9EE}" destId="{269B849C-52B1-488C-AE09-7BD036827AE2}" srcOrd="0" destOrd="0" presId="urn:microsoft.com/office/officeart/2005/8/layout/orgChart1"/>
    <dgm:cxn modelId="{FB28EF4E-FCD7-4509-BC80-5402783109AB}" type="presParOf" srcId="{269B849C-52B1-488C-AE09-7BD036827AE2}" destId="{A8F0F749-6248-4BF3-BE84-DE38FF6EFD0F}" srcOrd="0" destOrd="0" presId="urn:microsoft.com/office/officeart/2005/8/layout/orgChart1"/>
    <dgm:cxn modelId="{13E8771C-324D-4AB8-92D3-7B2AB0F373CF}" type="presParOf" srcId="{269B849C-52B1-488C-AE09-7BD036827AE2}" destId="{4ACE28BF-04A0-41ED-BC64-D9F91B6FE3CD}" srcOrd="1" destOrd="0" presId="urn:microsoft.com/office/officeart/2005/8/layout/orgChart1"/>
    <dgm:cxn modelId="{6A813388-19BA-48A6-B600-80EED0784BA7}" type="presParOf" srcId="{8167B773-73CE-453C-884B-A035759CD9EE}" destId="{5C05BC7C-2FC2-4C13-8285-44AB702F1078}" srcOrd="1" destOrd="0" presId="urn:microsoft.com/office/officeart/2005/8/layout/orgChart1"/>
    <dgm:cxn modelId="{59676E24-67CC-4A99-AFAA-46CACB2A61D1}" type="presParOf" srcId="{8167B773-73CE-453C-884B-A035759CD9EE}" destId="{94C763B7-370E-41C4-A185-23D7EA5E1277}" srcOrd="2" destOrd="0" presId="urn:microsoft.com/office/officeart/2005/8/layout/orgChart1"/>
    <dgm:cxn modelId="{EFB7559E-E20D-4231-9DF2-7379AE464AA9}" type="presParOf" srcId="{177EC97F-CB65-4EAE-A381-90ACB5CBBDFD}" destId="{4C8EE763-6618-4B67-91F2-44C9129028EE}" srcOrd="4" destOrd="0" presId="urn:microsoft.com/office/officeart/2005/8/layout/orgChart1"/>
    <dgm:cxn modelId="{D6E63CA9-8A36-45AC-8274-1B0661748A26}" type="presParOf" srcId="{177EC97F-CB65-4EAE-A381-90ACB5CBBDFD}" destId="{D2F84EB1-6003-4EAB-B175-85C2E5ED7174}" srcOrd="5" destOrd="0" presId="urn:microsoft.com/office/officeart/2005/8/layout/orgChart1"/>
    <dgm:cxn modelId="{3C715D56-D314-4FC0-BBF2-4DF9BBA5BB8C}" type="presParOf" srcId="{D2F84EB1-6003-4EAB-B175-85C2E5ED7174}" destId="{3070A13B-436A-419B-9A89-184CB3BA1543}" srcOrd="0" destOrd="0" presId="urn:microsoft.com/office/officeart/2005/8/layout/orgChart1"/>
    <dgm:cxn modelId="{8B7F85F1-5E4B-423C-AE82-619035A13220}" type="presParOf" srcId="{3070A13B-436A-419B-9A89-184CB3BA1543}" destId="{F22A0E08-E717-477D-9ED2-6B393945AF54}" srcOrd="0" destOrd="0" presId="urn:microsoft.com/office/officeart/2005/8/layout/orgChart1"/>
    <dgm:cxn modelId="{AB8DD7A6-F21E-4E60-88C5-666CBF5045F5}" type="presParOf" srcId="{3070A13B-436A-419B-9A89-184CB3BA1543}" destId="{0428F586-07AF-4508-8E43-3C2A9D177A1A}" srcOrd="1" destOrd="0" presId="urn:microsoft.com/office/officeart/2005/8/layout/orgChart1"/>
    <dgm:cxn modelId="{379BB3D8-9EFA-456A-AA3A-8770AC4BF5C7}" type="presParOf" srcId="{D2F84EB1-6003-4EAB-B175-85C2E5ED7174}" destId="{E06A2056-4A39-4685-A0A4-1C0A7D7617A4}" srcOrd="1" destOrd="0" presId="urn:microsoft.com/office/officeart/2005/8/layout/orgChart1"/>
    <dgm:cxn modelId="{3B3B6A24-DA97-433E-9E43-E0456F8BE2F4}" type="presParOf" srcId="{D2F84EB1-6003-4EAB-B175-85C2E5ED7174}" destId="{35EE22DE-6CF4-4095-82B1-B7858C781CEF}" srcOrd="2" destOrd="0" presId="urn:microsoft.com/office/officeart/2005/8/layout/orgChart1"/>
    <dgm:cxn modelId="{E9B76DAE-C5A8-43AA-A3B5-8FC2DEBD9BC8}" type="presParOf" srcId="{5CADE691-9FFB-4B8C-A011-888757A9BE2C}" destId="{90CA4DBE-4681-42EE-A076-77D17140F7E4}" srcOrd="2" destOrd="0" presId="urn:microsoft.com/office/officeart/2005/8/layout/orgChart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BF33E63-DFBC-481B-8930-FF83E9F7795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043E6F84-A14E-4B08-A5FB-0A30AA2D5C0E}">
      <dgm:prSet phldrT="[Text]" custT="1"/>
      <dgm:spPr/>
      <dgm:t>
        <a:bodyPr/>
        <a:lstStyle/>
        <a:p>
          <a:pPr rtl="1"/>
          <a:r>
            <a:rPr lang="fa-IR" sz="1400" b="1" i="0" u="none" dirty="0" smtClean="0">
              <a:cs typeface="B Titr" pitchFamily="2" charset="-78"/>
            </a:rPr>
            <a:t>تصويب مجمع عمومي فوق العاده </a:t>
          </a:r>
          <a:endParaRPr lang="fa-IR" sz="1400" b="1" i="0" u="none" dirty="0">
            <a:cs typeface="B Titr" pitchFamily="2" charset="-78"/>
          </a:endParaRPr>
        </a:p>
      </dgm:t>
    </dgm:pt>
    <dgm:pt modelId="{31A516DD-5F56-4BF3-A274-2572394C55C5}" type="parTrans" cxnId="{4C736752-4BCB-4844-9F4C-A574B311FA76}">
      <dgm:prSet/>
      <dgm:spPr/>
      <dgm:t>
        <a:bodyPr/>
        <a:lstStyle/>
        <a:p>
          <a:pPr rtl="1"/>
          <a:endParaRPr lang="fa-IR" sz="1200">
            <a:cs typeface="B Titr" pitchFamily="2" charset="-78"/>
          </a:endParaRPr>
        </a:p>
      </dgm:t>
    </dgm:pt>
    <dgm:pt modelId="{74D205BB-352D-450A-B1E5-1D735E2BEE16}" type="sibTrans" cxnId="{4C736752-4BCB-4844-9F4C-A574B311FA76}">
      <dgm:prSet/>
      <dgm:spPr/>
      <dgm:t>
        <a:bodyPr/>
        <a:lstStyle/>
        <a:p>
          <a:pPr rtl="1"/>
          <a:endParaRPr lang="fa-IR" sz="1200">
            <a:cs typeface="B Titr" pitchFamily="2" charset="-78"/>
          </a:endParaRPr>
        </a:p>
      </dgm:t>
    </dgm:pt>
    <dgm:pt modelId="{18D67A88-7D11-4F22-B316-8C8FF0B0A934}">
      <dgm:prSet phldrT="[Text]" custT="1"/>
      <dgm:spPr/>
      <dgm:t>
        <a:bodyPr/>
        <a:lstStyle/>
        <a:p>
          <a:pPr rtl="1"/>
          <a:r>
            <a:rPr lang="fa-IR" sz="1200" dirty="0" smtClean="0">
              <a:cs typeface="B Titr" pitchFamily="2" charset="-78"/>
            </a:rPr>
            <a:t>توقف فعاليت بيش از يكسال بدون عذر موجه</a:t>
          </a:r>
          <a:endParaRPr lang="fa-IR" sz="1200" dirty="0">
            <a:cs typeface="B Titr" pitchFamily="2" charset="-78"/>
          </a:endParaRPr>
        </a:p>
      </dgm:t>
    </dgm:pt>
    <dgm:pt modelId="{7AE5A015-626A-4C5A-A8BD-99B8BD152702}" type="parTrans" cxnId="{25597DFD-8188-4677-94FB-26DF625E35D3}">
      <dgm:prSet/>
      <dgm:spPr/>
      <dgm:t>
        <a:bodyPr/>
        <a:lstStyle/>
        <a:p>
          <a:pPr rtl="1"/>
          <a:endParaRPr lang="fa-IR" sz="1200">
            <a:cs typeface="B Titr" pitchFamily="2" charset="-78"/>
          </a:endParaRPr>
        </a:p>
      </dgm:t>
    </dgm:pt>
    <dgm:pt modelId="{7A535095-2898-4B2E-9EBA-D8408EE6A2E3}" type="sibTrans" cxnId="{25597DFD-8188-4677-94FB-26DF625E35D3}">
      <dgm:prSet/>
      <dgm:spPr/>
      <dgm:t>
        <a:bodyPr/>
        <a:lstStyle/>
        <a:p>
          <a:pPr rtl="1"/>
          <a:endParaRPr lang="fa-IR" sz="1200">
            <a:cs typeface="B Titr" pitchFamily="2" charset="-78"/>
          </a:endParaRPr>
        </a:p>
      </dgm:t>
    </dgm:pt>
    <dgm:pt modelId="{DE3418FC-B57D-4572-AF89-7992453EA239}">
      <dgm:prSet phldrT="[Text]" custT="1"/>
      <dgm:spPr/>
      <dgm:t>
        <a:bodyPr/>
        <a:lstStyle/>
        <a:p>
          <a:pPr rtl="1"/>
          <a:r>
            <a:rPr lang="fa-IR" sz="1400" dirty="0" smtClean="0">
              <a:cs typeface="B Titr" pitchFamily="2" charset="-78"/>
            </a:rPr>
            <a:t>عدم رعايت قوانين ومقررات مربوط </a:t>
          </a:r>
          <a:endParaRPr lang="fa-IR" sz="1400" dirty="0">
            <a:cs typeface="B Titr" pitchFamily="2" charset="-78"/>
          </a:endParaRPr>
        </a:p>
      </dgm:t>
    </dgm:pt>
    <dgm:pt modelId="{C64A4E8B-4C3A-4CEE-AAD0-A846A4AD6413}" type="parTrans" cxnId="{411242F1-B1BA-4625-A6DD-9B721BABF364}">
      <dgm:prSet/>
      <dgm:spPr/>
      <dgm:t>
        <a:bodyPr/>
        <a:lstStyle/>
        <a:p>
          <a:pPr rtl="1"/>
          <a:endParaRPr lang="fa-IR" sz="1200">
            <a:cs typeface="B Titr" pitchFamily="2" charset="-78"/>
          </a:endParaRPr>
        </a:p>
      </dgm:t>
    </dgm:pt>
    <dgm:pt modelId="{6A260CF5-1C69-475B-A034-B7350B31F1B2}" type="sibTrans" cxnId="{411242F1-B1BA-4625-A6DD-9B721BABF364}">
      <dgm:prSet/>
      <dgm:spPr/>
      <dgm:t>
        <a:bodyPr/>
        <a:lstStyle/>
        <a:p>
          <a:pPr rtl="1"/>
          <a:endParaRPr lang="fa-IR" sz="1200">
            <a:cs typeface="B Titr" pitchFamily="2" charset="-78"/>
          </a:endParaRPr>
        </a:p>
      </dgm:t>
    </dgm:pt>
    <dgm:pt modelId="{BD14D6D0-7D8F-4224-978D-564ED4163EC3}">
      <dgm:prSet phldrT="[Text]" custT="1"/>
      <dgm:spPr/>
      <dgm:t>
        <a:bodyPr/>
        <a:lstStyle/>
        <a:p>
          <a:pPr rtl="1"/>
          <a:r>
            <a:rPr lang="fa-IR" sz="1400" dirty="0" smtClean="0">
              <a:cs typeface="B Titr" pitchFamily="2" charset="-78"/>
            </a:rPr>
            <a:t>كاهش تعداد اعضا از حد نصا ب مقرر</a:t>
          </a:r>
          <a:endParaRPr lang="fa-IR" sz="1400" dirty="0">
            <a:cs typeface="B Titr" pitchFamily="2" charset="-78"/>
          </a:endParaRPr>
        </a:p>
      </dgm:t>
    </dgm:pt>
    <dgm:pt modelId="{24522588-7D94-48BE-8CAE-D7D749E6DD73}" type="parTrans" cxnId="{786F26AF-A7A8-41F8-BFA0-89CF4439595A}">
      <dgm:prSet/>
      <dgm:spPr/>
      <dgm:t>
        <a:bodyPr/>
        <a:lstStyle/>
        <a:p>
          <a:pPr rtl="1"/>
          <a:endParaRPr lang="fa-IR" sz="1200">
            <a:cs typeface="B Titr" pitchFamily="2" charset="-78"/>
          </a:endParaRPr>
        </a:p>
      </dgm:t>
    </dgm:pt>
    <dgm:pt modelId="{E1908E16-1BC2-43F1-B9CA-FF7A153066C3}" type="sibTrans" cxnId="{786F26AF-A7A8-41F8-BFA0-89CF4439595A}">
      <dgm:prSet/>
      <dgm:spPr/>
      <dgm:t>
        <a:bodyPr/>
        <a:lstStyle/>
        <a:p>
          <a:pPr rtl="1"/>
          <a:endParaRPr lang="fa-IR" sz="1200">
            <a:cs typeface="B Titr" pitchFamily="2" charset="-78"/>
          </a:endParaRPr>
        </a:p>
      </dgm:t>
    </dgm:pt>
    <dgm:pt modelId="{73DEFB70-73B1-4E68-B786-FCDE1263460E}">
      <dgm:prSet phldrT="[Text]" custT="1"/>
      <dgm:spPr/>
      <dgm:t>
        <a:bodyPr/>
        <a:lstStyle/>
        <a:p>
          <a:pPr rtl="1"/>
          <a:r>
            <a:rPr lang="fa-IR" sz="1400" dirty="0" smtClean="0">
              <a:cs typeface="B Titr" pitchFamily="2" charset="-78"/>
            </a:rPr>
            <a:t>انقضاي مدت تعيين شده در اساسنامه</a:t>
          </a:r>
          <a:endParaRPr lang="fa-IR" sz="1400" dirty="0">
            <a:cs typeface="B Titr" pitchFamily="2" charset="-78"/>
          </a:endParaRPr>
        </a:p>
      </dgm:t>
    </dgm:pt>
    <dgm:pt modelId="{240D6713-543E-4DB1-AB68-84B2DABA7AF4}" type="parTrans" cxnId="{5186C021-ACD5-4385-9FDF-FE8C7B5DE945}">
      <dgm:prSet/>
      <dgm:spPr/>
      <dgm:t>
        <a:bodyPr/>
        <a:lstStyle/>
        <a:p>
          <a:pPr rtl="1"/>
          <a:endParaRPr lang="fa-IR" sz="1200">
            <a:cs typeface="B Titr" pitchFamily="2" charset="-78"/>
          </a:endParaRPr>
        </a:p>
      </dgm:t>
    </dgm:pt>
    <dgm:pt modelId="{89EEEE07-2925-4729-94B5-FD8E7FEABABD}" type="sibTrans" cxnId="{5186C021-ACD5-4385-9FDF-FE8C7B5DE945}">
      <dgm:prSet/>
      <dgm:spPr/>
      <dgm:t>
        <a:bodyPr/>
        <a:lstStyle/>
        <a:p>
          <a:pPr rtl="1"/>
          <a:endParaRPr lang="fa-IR" sz="1200">
            <a:cs typeface="B Titr" pitchFamily="2" charset="-78"/>
          </a:endParaRPr>
        </a:p>
      </dgm:t>
    </dgm:pt>
    <dgm:pt modelId="{C36E69AD-CAF4-4ADF-AF07-45D0B0EBE7F5}">
      <dgm:prSet phldrT="[Text]" custT="1"/>
      <dgm:spPr/>
      <dgm:t>
        <a:bodyPr/>
        <a:lstStyle/>
        <a:p>
          <a:pPr rtl="1"/>
          <a:r>
            <a:rPr lang="fa-IR" sz="1400" dirty="0" smtClean="0">
              <a:cs typeface="B Titr" pitchFamily="2" charset="-78"/>
            </a:rPr>
            <a:t>ورشكستگي تعاوني </a:t>
          </a:r>
          <a:endParaRPr lang="fa-IR" sz="1400" dirty="0">
            <a:cs typeface="B Titr" pitchFamily="2" charset="-78"/>
          </a:endParaRPr>
        </a:p>
      </dgm:t>
    </dgm:pt>
    <dgm:pt modelId="{679FBC47-96B6-4D0C-A071-8245FC667CDA}" type="parTrans" cxnId="{89AD319F-5B45-4C92-A8B0-A99F4F055FDF}">
      <dgm:prSet/>
      <dgm:spPr/>
      <dgm:t>
        <a:bodyPr/>
        <a:lstStyle/>
        <a:p>
          <a:pPr rtl="1"/>
          <a:endParaRPr lang="fa-IR" sz="1200">
            <a:cs typeface="B Titr" pitchFamily="2" charset="-78"/>
          </a:endParaRPr>
        </a:p>
      </dgm:t>
    </dgm:pt>
    <dgm:pt modelId="{3C775956-2049-4588-A294-C4D0B1FFBE0E}" type="sibTrans" cxnId="{89AD319F-5B45-4C92-A8B0-A99F4F055FDF}">
      <dgm:prSet/>
      <dgm:spPr/>
      <dgm:t>
        <a:bodyPr/>
        <a:lstStyle/>
        <a:p>
          <a:pPr rtl="1"/>
          <a:endParaRPr lang="fa-IR" sz="1200">
            <a:cs typeface="B Titr" pitchFamily="2" charset="-78"/>
          </a:endParaRPr>
        </a:p>
      </dgm:t>
    </dgm:pt>
    <dgm:pt modelId="{F6CB2620-4C94-4939-B039-648240FA33C1}" type="pres">
      <dgm:prSet presAssocID="{5BF33E63-DFBC-481B-8930-FF83E9F77953}" presName="compositeShape" presStyleCnt="0">
        <dgm:presLayoutVars>
          <dgm:dir/>
          <dgm:resizeHandles/>
        </dgm:presLayoutVars>
      </dgm:prSet>
      <dgm:spPr/>
    </dgm:pt>
    <dgm:pt modelId="{547D3FBB-2FCC-4382-92C0-787F50965904}" type="pres">
      <dgm:prSet presAssocID="{5BF33E63-DFBC-481B-8930-FF83E9F77953}" presName="pyramid" presStyleLbl="node1" presStyleIdx="0" presStyleCnt="1"/>
      <dgm:spPr/>
    </dgm:pt>
    <dgm:pt modelId="{AA840E0C-EB3E-4740-8A70-088CDB5FF26E}" type="pres">
      <dgm:prSet presAssocID="{5BF33E63-DFBC-481B-8930-FF83E9F77953}" presName="theList" presStyleCnt="0"/>
      <dgm:spPr/>
    </dgm:pt>
    <dgm:pt modelId="{89951196-FDFF-496E-97D5-89E8406B35D5}" type="pres">
      <dgm:prSet presAssocID="{043E6F84-A14E-4B08-A5FB-0A30AA2D5C0E}" presName="aNode" presStyleLbl="fgAcc1" presStyleIdx="0" presStyleCnt="6" custLinFactNeighborX="721" custLinFactNeighborY="-8547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8A7039-1D34-4A4D-BE2F-CF2A3B4B4F82}" type="pres">
      <dgm:prSet presAssocID="{043E6F84-A14E-4B08-A5FB-0A30AA2D5C0E}" presName="aSpace" presStyleCnt="0"/>
      <dgm:spPr/>
    </dgm:pt>
    <dgm:pt modelId="{F9388A20-C0F6-47C0-AF13-01AEBBA3630A}" type="pres">
      <dgm:prSet presAssocID="{BD14D6D0-7D8F-4224-978D-564ED4163EC3}" presName="aNode" presStyleLbl="fgAcc1" presStyleIdx="1" presStyleCnt="6" custLinFactNeighborX="721" custLinFactNeighborY="-3497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B7E3238-EF30-47D8-86CD-3604B59B4B5A}" type="pres">
      <dgm:prSet presAssocID="{BD14D6D0-7D8F-4224-978D-564ED4163EC3}" presName="aSpace" presStyleCnt="0"/>
      <dgm:spPr/>
    </dgm:pt>
    <dgm:pt modelId="{22B67CB6-A6F1-4B70-B619-3E2C09EA2E26}" type="pres">
      <dgm:prSet presAssocID="{73DEFB70-73B1-4E68-B786-FCDE1263460E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8184E09-C07C-4E17-8A73-399AC2790710}" type="pres">
      <dgm:prSet presAssocID="{73DEFB70-73B1-4E68-B786-FCDE1263460E}" presName="aSpace" presStyleCnt="0"/>
      <dgm:spPr/>
    </dgm:pt>
    <dgm:pt modelId="{6B3AA176-FF5F-4271-ADFD-59665C3D4F71}" type="pres">
      <dgm:prSet presAssocID="{18D67A88-7D11-4F22-B316-8C8FF0B0A934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88D65DD-21A5-4A9F-AFB8-46FF8755E3FE}" type="pres">
      <dgm:prSet presAssocID="{18D67A88-7D11-4F22-B316-8C8FF0B0A934}" presName="aSpace" presStyleCnt="0"/>
      <dgm:spPr/>
    </dgm:pt>
    <dgm:pt modelId="{6EA1D3D8-B22F-4D4B-9332-287FFB6937F2}" type="pres">
      <dgm:prSet presAssocID="{DE3418FC-B57D-4572-AF89-7992453EA239}" presName="aNode" presStyleLbl="fgAcc1" presStyleIdx="4" presStyleCnt="6" custLinFactNeighborX="1623" custLinFactNeighborY="-931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06F6881-6531-45ED-AB09-4E3E309908E0}" type="pres">
      <dgm:prSet presAssocID="{DE3418FC-B57D-4572-AF89-7992453EA239}" presName="aSpace" presStyleCnt="0"/>
      <dgm:spPr/>
    </dgm:pt>
    <dgm:pt modelId="{C8B1C921-269B-44DD-A98B-DE088A079821}" type="pres">
      <dgm:prSet presAssocID="{C36E69AD-CAF4-4ADF-AF07-45D0B0EBE7F5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35D0D58-2679-47AE-8F53-871D078317F4}" type="pres">
      <dgm:prSet presAssocID="{C36E69AD-CAF4-4ADF-AF07-45D0B0EBE7F5}" presName="aSpace" presStyleCnt="0"/>
      <dgm:spPr/>
    </dgm:pt>
  </dgm:ptLst>
  <dgm:cxnLst>
    <dgm:cxn modelId="{5186C021-ACD5-4385-9FDF-FE8C7B5DE945}" srcId="{5BF33E63-DFBC-481B-8930-FF83E9F77953}" destId="{73DEFB70-73B1-4E68-B786-FCDE1263460E}" srcOrd="2" destOrd="0" parTransId="{240D6713-543E-4DB1-AB68-84B2DABA7AF4}" sibTransId="{89EEEE07-2925-4729-94B5-FD8E7FEABABD}"/>
    <dgm:cxn modelId="{786F26AF-A7A8-41F8-BFA0-89CF4439595A}" srcId="{5BF33E63-DFBC-481B-8930-FF83E9F77953}" destId="{BD14D6D0-7D8F-4224-978D-564ED4163EC3}" srcOrd="1" destOrd="0" parTransId="{24522588-7D94-48BE-8CAE-D7D749E6DD73}" sibTransId="{E1908E16-1BC2-43F1-B9CA-FF7A153066C3}"/>
    <dgm:cxn modelId="{262EEF4A-5FFE-4553-8803-E3712C951C99}" type="presOf" srcId="{73DEFB70-73B1-4E68-B786-FCDE1263460E}" destId="{22B67CB6-A6F1-4B70-B619-3E2C09EA2E26}" srcOrd="0" destOrd="0" presId="urn:microsoft.com/office/officeart/2005/8/layout/pyramid2"/>
    <dgm:cxn modelId="{25597DFD-8188-4677-94FB-26DF625E35D3}" srcId="{5BF33E63-DFBC-481B-8930-FF83E9F77953}" destId="{18D67A88-7D11-4F22-B316-8C8FF0B0A934}" srcOrd="3" destOrd="0" parTransId="{7AE5A015-626A-4C5A-A8BD-99B8BD152702}" sibTransId="{7A535095-2898-4B2E-9EBA-D8408EE6A2E3}"/>
    <dgm:cxn modelId="{7B9D5B80-3433-4ABE-9943-FAE10FB89717}" type="presOf" srcId="{DE3418FC-B57D-4572-AF89-7992453EA239}" destId="{6EA1D3D8-B22F-4D4B-9332-287FFB6937F2}" srcOrd="0" destOrd="0" presId="urn:microsoft.com/office/officeart/2005/8/layout/pyramid2"/>
    <dgm:cxn modelId="{89AD319F-5B45-4C92-A8B0-A99F4F055FDF}" srcId="{5BF33E63-DFBC-481B-8930-FF83E9F77953}" destId="{C36E69AD-CAF4-4ADF-AF07-45D0B0EBE7F5}" srcOrd="5" destOrd="0" parTransId="{679FBC47-96B6-4D0C-A071-8245FC667CDA}" sibTransId="{3C775956-2049-4588-A294-C4D0B1FFBE0E}"/>
    <dgm:cxn modelId="{A09F8592-A1F6-4903-BDFF-07A5A57CFFF8}" type="presOf" srcId="{5BF33E63-DFBC-481B-8930-FF83E9F77953}" destId="{F6CB2620-4C94-4939-B039-648240FA33C1}" srcOrd="0" destOrd="0" presId="urn:microsoft.com/office/officeart/2005/8/layout/pyramid2"/>
    <dgm:cxn modelId="{411242F1-B1BA-4625-A6DD-9B721BABF364}" srcId="{5BF33E63-DFBC-481B-8930-FF83E9F77953}" destId="{DE3418FC-B57D-4572-AF89-7992453EA239}" srcOrd="4" destOrd="0" parTransId="{C64A4E8B-4C3A-4CEE-AAD0-A846A4AD6413}" sibTransId="{6A260CF5-1C69-475B-A034-B7350B31F1B2}"/>
    <dgm:cxn modelId="{4C736752-4BCB-4844-9F4C-A574B311FA76}" srcId="{5BF33E63-DFBC-481B-8930-FF83E9F77953}" destId="{043E6F84-A14E-4B08-A5FB-0A30AA2D5C0E}" srcOrd="0" destOrd="0" parTransId="{31A516DD-5F56-4BF3-A274-2572394C55C5}" sibTransId="{74D205BB-352D-450A-B1E5-1D735E2BEE16}"/>
    <dgm:cxn modelId="{0143626B-AE5C-4061-92DF-E20F106E745A}" type="presOf" srcId="{C36E69AD-CAF4-4ADF-AF07-45D0B0EBE7F5}" destId="{C8B1C921-269B-44DD-A98B-DE088A079821}" srcOrd="0" destOrd="0" presId="urn:microsoft.com/office/officeart/2005/8/layout/pyramid2"/>
    <dgm:cxn modelId="{1B64F133-42A4-43B4-9155-EE1DE1031E6A}" type="presOf" srcId="{BD14D6D0-7D8F-4224-978D-564ED4163EC3}" destId="{F9388A20-C0F6-47C0-AF13-01AEBBA3630A}" srcOrd="0" destOrd="0" presId="urn:microsoft.com/office/officeart/2005/8/layout/pyramid2"/>
    <dgm:cxn modelId="{8DBBCC28-15A7-4564-8E64-D31B4D0DDCEC}" type="presOf" srcId="{18D67A88-7D11-4F22-B316-8C8FF0B0A934}" destId="{6B3AA176-FF5F-4271-ADFD-59665C3D4F71}" srcOrd="0" destOrd="0" presId="urn:microsoft.com/office/officeart/2005/8/layout/pyramid2"/>
    <dgm:cxn modelId="{40AA41E2-73BD-4AB1-9E77-656D737E1375}" type="presOf" srcId="{043E6F84-A14E-4B08-A5FB-0A30AA2D5C0E}" destId="{89951196-FDFF-496E-97D5-89E8406B35D5}" srcOrd="0" destOrd="0" presId="urn:microsoft.com/office/officeart/2005/8/layout/pyramid2"/>
    <dgm:cxn modelId="{88779B96-A17C-491D-B4D0-A967602BC075}" type="presParOf" srcId="{F6CB2620-4C94-4939-B039-648240FA33C1}" destId="{547D3FBB-2FCC-4382-92C0-787F50965904}" srcOrd="0" destOrd="0" presId="urn:microsoft.com/office/officeart/2005/8/layout/pyramid2"/>
    <dgm:cxn modelId="{B99DB48A-F592-429D-8DB3-8F9AA43BF540}" type="presParOf" srcId="{F6CB2620-4C94-4939-B039-648240FA33C1}" destId="{AA840E0C-EB3E-4740-8A70-088CDB5FF26E}" srcOrd="1" destOrd="0" presId="urn:microsoft.com/office/officeart/2005/8/layout/pyramid2"/>
    <dgm:cxn modelId="{9DEC6290-80AA-4BE6-B073-DD85C3928E3F}" type="presParOf" srcId="{AA840E0C-EB3E-4740-8A70-088CDB5FF26E}" destId="{89951196-FDFF-496E-97D5-89E8406B35D5}" srcOrd="0" destOrd="0" presId="urn:microsoft.com/office/officeart/2005/8/layout/pyramid2"/>
    <dgm:cxn modelId="{33CD5E1B-C7A4-4905-A9EC-99F9768894AA}" type="presParOf" srcId="{AA840E0C-EB3E-4740-8A70-088CDB5FF26E}" destId="{EC8A7039-1D34-4A4D-BE2F-CF2A3B4B4F82}" srcOrd="1" destOrd="0" presId="urn:microsoft.com/office/officeart/2005/8/layout/pyramid2"/>
    <dgm:cxn modelId="{BBAB8885-E6D3-4635-B8AD-40D034830FB7}" type="presParOf" srcId="{AA840E0C-EB3E-4740-8A70-088CDB5FF26E}" destId="{F9388A20-C0F6-47C0-AF13-01AEBBA3630A}" srcOrd="2" destOrd="0" presId="urn:microsoft.com/office/officeart/2005/8/layout/pyramid2"/>
    <dgm:cxn modelId="{F48BA263-44FC-4008-82F1-462EBD1714C3}" type="presParOf" srcId="{AA840E0C-EB3E-4740-8A70-088CDB5FF26E}" destId="{9B7E3238-EF30-47D8-86CD-3604B59B4B5A}" srcOrd="3" destOrd="0" presId="urn:microsoft.com/office/officeart/2005/8/layout/pyramid2"/>
    <dgm:cxn modelId="{EFF04067-C717-4A27-AC0D-137888F35E85}" type="presParOf" srcId="{AA840E0C-EB3E-4740-8A70-088CDB5FF26E}" destId="{22B67CB6-A6F1-4B70-B619-3E2C09EA2E26}" srcOrd="4" destOrd="0" presId="urn:microsoft.com/office/officeart/2005/8/layout/pyramid2"/>
    <dgm:cxn modelId="{5ECD41CB-34ED-4762-A173-72B9032291D4}" type="presParOf" srcId="{AA840E0C-EB3E-4740-8A70-088CDB5FF26E}" destId="{38184E09-C07C-4E17-8A73-399AC2790710}" srcOrd="5" destOrd="0" presId="urn:microsoft.com/office/officeart/2005/8/layout/pyramid2"/>
    <dgm:cxn modelId="{87E6392A-0181-4853-BB9F-FDA64FD2C693}" type="presParOf" srcId="{AA840E0C-EB3E-4740-8A70-088CDB5FF26E}" destId="{6B3AA176-FF5F-4271-ADFD-59665C3D4F71}" srcOrd="6" destOrd="0" presId="urn:microsoft.com/office/officeart/2005/8/layout/pyramid2"/>
    <dgm:cxn modelId="{54703927-3DDD-42FB-B91F-4C41E8DD4D38}" type="presParOf" srcId="{AA840E0C-EB3E-4740-8A70-088CDB5FF26E}" destId="{F88D65DD-21A5-4A9F-AFB8-46FF8755E3FE}" srcOrd="7" destOrd="0" presId="urn:microsoft.com/office/officeart/2005/8/layout/pyramid2"/>
    <dgm:cxn modelId="{97F3D810-E270-4CE3-91D2-B0EDE15DA5EE}" type="presParOf" srcId="{AA840E0C-EB3E-4740-8A70-088CDB5FF26E}" destId="{6EA1D3D8-B22F-4D4B-9332-287FFB6937F2}" srcOrd="8" destOrd="0" presId="urn:microsoft.com/office/officeart/2005/8/layout/pyramid2"/>
    <dgm:cxn modelId="{AD0D9368-983C-4D04-9C0E-BFB9E17C26C2}" type="presParOf" srcId="{AA840E0C-EB3E-4740-8A70-088CDB5FF26E}" destId="{606F6881-6531-45ED-AB09-4E3E309908E0}" srcOrd="9" destOrd="0" presId="urn:microsoft.com/office/officeart/2005/8/layout/pyramid2"/>
    <dgm:cxn modelId="{860CA89D-B484-46D6-8626-39372839F5A5}" type="presParOf" srcId="{AA840E0C-EB3E-4740-8A70-088CDB5FF26E}" destId="{C8B1C921-269B-44DD-A98B-DE088A079821}" srcOrd="10" destOrd="0" presId="urn:microsoft.com/office/officeart/2005/8/layout/pyramid2"/>
    <dgm:cxn modelId="{39FC60C7-DEDD-414B-862A-1A16532484DA}" type="presParOf" srcId="{AA840E0C-EB3E-4740-8A70-088CDB5FF26E}" destId="{A35D0D58-2679-47AE-8F53-871D078317F4}" srcOrd="11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B52614A-8F9C-40E0-9EFD-82956DCE052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B48FAEC-72D7-41DA-BB59-C344B66A58CC}">
      <dgm:prSet phldrT="[Text]" custT="1"/>
      <dgm:spPr/>
      <dgm:t>
        <a:bodyPr/>
        <a:lstStyle/>
        <a:p>
          <a:pPr rtl="1"/>
          <a:r>
            <a:rPr lang="fa-IR" sz="2200" dirty="0" smtClean="0">
              <a:cs typeface="B Titr" pitchFamily="2" charset="-78"/>
            </a:rPr>
            <a:t>تهيه مهر تعاوني (شماره ثبت)</a:t>
          </a:r>
          <a:endParaRPr lang="en-US" sz="2200" dirty="0"/>
        </a:p>
      </dgm:t>
    </dgm:pt>
    <dgm:pt modelId="{2BFCEC05-2038-4FCA-80D9-708D654A7107}" type="parTrans" cxnId="{64A9E7D9-8DF5-49B4-A834-6550D96F16E6}">
      <dgm:prSet/>
      <dgm:spPr/>
      <dgm:t>
        <a:bodyPr/>
        <a:lstStyle/>
        <a:p>
          <a:endParaRPr lang="en-US"/>
        </a:p>
      </dgm:t>
    </dgm:pt>
    <dgm:pt modelId="{85875CBF-ECEE-45D5-BEAA-2DD2D0A7EF80}" type="sibTrans" cxnId="{64A9E7D9-8DF5-49B4-A834-6550D96F16E6}">
      <dgm:prSet/>
      <dgm:spPr/>
      <dgm:t>
        <a:bodyPr/>
        <a:lstStyle/>
        <a:p>
          <a:endParaRPr lang="en-US"/>
        </a:p>
      </dgm:t>
    </dgm:pt>
    <dgm:pt modelId="{E2552EBE-B1BD-4BBF-8CBC-1BF4C5F92C1D}">
      <dgm:prSet phldrT="[Text]" custT="1"/>
      <dgm:spPr/>
      <dgm:t>
        <a:bodyPr/>
        <a:lstStyle/>
        <a:p>
          <a:pPr rtl="1"/>
          <a:r>
            <a:rPr lang="fa-IR" sz="2200" dirty="0" smtClean="0">
              <a:cs typeface="B Titr" pitchFamily="2" charset="-78"/>
            </a:rPr>
            <a:t>تهيه سربرگ (نام تعاوني-شماره ثبت-آدرس-تلفن</a:t>
          </a:r>
          <a:r>
            <a:rPr lang="fa-IR" sz="1800" kern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n-lt"/>
              <a:ea typeface="+mn-ea"/>
              <a:cs typeface="B Titr" pitchFamily="2" charset="-78"/>
            </a:rPr>
            <a:t>)</a:t>
          </a:r>
          <a:endParaRPr lang="en-US" sz="1800" kern="1200" dirty="0" smtClean="0">
            <a:solidFill>
              <a:schemeClr val="dk1">
                <a:hueOff val="0"/>
                <a:satOff val="0"/>
                <a:lumOff val="0"/>
                <a:alphaOff val="0"/>
              </a:schemeClr>
            </a:solidFill>
            <a:latin typeface="+mn-lt"/>
            <a:ea typeface="+mn-ea"/>
            <a:cs typeface="B Titr" pitchFamily="2" charset="-78"/>
          </a:endParaRPr>
        </a:p>
      </dgm:t>
    </dgm:pt>
    <dgm:pt modelId="{C1483F11-ED9F-4CE1-AF0D-8C8BB056C98B}" type="parTrans" cxnId="{C215F107-2152-477D-87EC-3945F2FE8677}">
      <dgm:prSet/>
      <dgm:spPr/>
      <dgm:t>
        <a:bodyPr/>
        <a:lstStyle/>
        <a:p>
          <a:endParaRPr lang="en-US"/>
        </a:p>
      </dgm:t>
    </dgm:pt>
    <dgm:pt modelId="{7CE0A523-9205-4DF9-9A77-3680134E1D10}" type="sibTrans" cxnId="{C215F107-2152-477D-87EC-3945F2FE8677}">
      <dgm:prSet/>
      <dgm:spPr/>
      <dgm:t>
        <a:bodyPr/>
        <a:lstStyle/>
        <a:p>
          <a:endParaRPr lang="en-US"/>
        </a:p>
      </dgm:t>
    </dgm:pt>
    <dgm:pt modelId="{148ACD4E-C765-4869-BB6E-C3E01802C1F0}">
      <dgm:prSet phldrT="[Text]" custT="1"/>
      <dgm:spPr/>
      <dgm:t>
        <a:bodyPr/>
        <a:lstStyle/>
        <a:p>
          <a:pPr rtl="1"/>
          <a:r>
            <a:rPr lang="fa-IR" sz="2200" dirty="0" smtClean="0">
              <a:cs typeface="B Titr" pitchFamily="2" charset="-78"/>
            </a:rPr>
            <a:t>اخذ دفاتر قانوني</a:t>
          </a:r>
          <a:endParaRPr lang="en-US" sz="2200" dirty="0" smtClean="0">
            <a:cs typeface="B Titr" pitchFamily="2" charset="-78"/>
          </a:endParaRPr>
        </a:p>
      </dgm:t>
    </dgm:pt>
    <dgm:pt modelId="{6C492951-0AC7-479B-A2CB-042C7BFBD6BB}" type="parTrans" cxnId="{543C3CB0-5825-4FB5-8942-939E700C7500}">
      <dgm:prSet/>
      <dgm:spPr/>
      <dgm:t>
        <a:bodyPr/>
        <a:lstStyle/>
        <a:p>
          <a:endParaRPr lang="en-US"/>
        </a:p>
      </dgm:t>
    </dgm:pt>
    <dgm:pt modelId="{415CF3CE-9878-4A6E-A8ED-4800D0846659}" type="sibTrans" cxnId="{543C3CB0-5825-4FB5-8942-939E700C7500}">
      <dgm:prSet/>
      <dgm:spPr/>
      <dgm:t>
        <a:bodyPr/>
        <a:lstStyle/>
        <a:p>
          <a:endParaRPr lang="en-US"/>
        </a:p>
      </dgm:t>
    </dgm:pt>
    <dgm:pt modelId="{DD473B80-55E0-496C-994E-46846D575BE2}" type="pres">
      <dgm:prSet presAssocID="{5B52614A-8F9C-40E0-9EFD-82956DCE052A}" presName="compositeShape" presStyleCnt="0">
        <dgm:presLayoutVars>
          <dgm:dir/>
          <dgm:resizeHandles/>
        </dgm:presLayoutVars>
      </dgm:prSet>
      <dgm:spPr/>
    </dgm:pt>
    <dgm:pt modelId="{DB5EAEF4-EF28-4FDF-8A16-EB7FFFC2FFA9}" type="pres">
      <dgm:prSet presAssocID="{5B52614A-8F9C-40E0-9EFD-82956DCE052A}" presName="pyramid" presStyleLbl="node1" presStyleIdx="0" presStyleCnt="1" custLinFactNeighborX="-2317" custLinFactNeighborY="-4110"/>
      <dgm:spPr/>
    </dgm:pt>
    <dgm:pt modelId="{0CA24488-D33C-47B1-8E47-02F99A0677BF}" type="pres">
      <dgm:prSet presAssocID="{5B52614A-8F9C-40E0-9EFD-82956DCE052A}" presName="theList" presStyleCnt="0"/>
      <dgm:spPr/>
    </dgm:pt>
    <dgm:pt modelId="{2E44F74F-F8E9-4418-A1A3-724A63A899A1}" type="pres">
      <dgm:prSet presAssocID="{2B48FAEC-72D7-41DA-BB59-C344B66A58CC}" presName="aNode" presStyleLbl="fgAcc1" presStyleIdx="0" presStyleCnt="3" custScaleX="104235" custScaleY="60853" custLinFactY="-9617" custLinFactNeighborX="-326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BB1856-6FA3-4E8B-B460-350CA4DD4822}" type="pres">
      <dgm:prSet presAssocID="{2B48FAEC-72D7-41DA-BB59-C344B66A58CC}" presName="aSpace" presStyleCnt="0"/>
      <dgm:spPr/>
    </dgm:pt>
    <dgm:pt modelId="{2E7C02C1-2879-476E-BA66-D1908E5B1A6F}" type="pres">
      <dgm:prSet presAssocID="{E2552EBE-B1BD-4BBF-8CBC-1BF4C5F92C1D}" presName="aNode" presStyleLbl="fgAcc1" presStyleIdx="1" presStyleCnt="3" custScaleX="102318" custScaleY="79838" custLinFactY="-3893" custLinFactNeighborX="-40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1B810-E2EE-49F0-AF1D-60CEC4181DBC}" type="pres">
      <dgm:prSet presAssocID="{E2552EBE-B1BD-4BBF-8CBC-1BF4C5F92C1D}" presName="aSpace" presStyleCnt="0"/>
      <dgm:spPr/>
    </dgm:pt>
    <dgm:pt modelId="{222A6DEE-876E-4E7D-ADBB-26F2D23B3C99}" type="pres">
      <dgm:prSet presAssocID="{148ACD4E-C765-4869-BB6E-C3E01802C1F0}" presName="aNode" presStyleLbl="fgAcc1" presStyleIdx="2" presStyleCnt="3" custScaleX="103056" custScaleY="63933" custLinFactY="-8490" custLinFactNeighborX="170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141F4-0C4D-4BB2-A4F3-0FE55CD579D5}" type="pres">
      <dgm:prSet presAssocID="{148ACD4E-C765-4869-BB6E-C3E01802C1F0}" presName="aSpace" presStyleCnt="0"/>
      <dgm:spPr/>
    </dgm:pt>
  </dgm:ptLst>
  <dgm:cxnLst>
    <dgm:cxn modelId="{C599D6B8-C0A2-4C28-BA26-2327E142C3CB}" type="presOf" srcId="{E2552EBE-B1BD-4BBF-8CBC-1BF4C5F92C1D}" destId="{2E7C02C1-2879-476E-BA66-D1908E5B1A6F}" srcOrd="0" destOrd="0" presId="urn:microsoft.com/office/officeart/2005/8/layout/pyramid2"/>
    <dgm:cxn modelId="{64A9E7D9-8DF5-49B4-A834-6550D96F16E6}" srcId="{5B52614A-8F9C-40E0-9EFD-82956DCE052A}" destId="{2B48FAEC-72D7-41DA-BB59-C344B66A58CC}" srcOrd="0" destOrd="0" parTransId="{2BFCEC05-2038-4FCA-80D9-708D654A7107}" sibTransId="{85875CBF-ECEE-45D5-BEAA-2DD2D0A7EF80}"/>
    <dgm:cxn modelId="{2DAEA967-AB60-4D2E-9DD8-D194BB33FC27}" type="presOf" srcId="{2B48FAEC-72D7-41DA-BB59-C344B66A58CC}" destId="{2E44F74F-F8E9-4418-A1A3-724A63A899A1}" srcOrd="0" destOrd="0" presId="urn:microsoft.com/office/officeart/2005/8/layout/pyramid2"/>
    <dgm:cxn modelId="{E77016DD-9029-4006-A661-F15B54685616}" type="presOf" srcId="{5B52614A-8F9C-40E0-9EFD-82956DCE052A}" destId="{DD473B80-55E0-496C-994E-46846D575BE2}" srcOrd="0" destOrd="0" presId="urn:microsoft.com/office/officeart/2005/8/layout/pyramid2"/>
    <dgm:cxn modelId="{543C3CB0-5825-4FB5-8942-939E700C7500}" srcId="{5B52614A-8F9C-40E0-9EFD-82956DCE052A}" destId="{148ACD4E-C765-4869-BB6E-C3E01802C1F0}" srcOrd="2" destOrd="0" parTransId="{6C492951-0AC7-479B-A2CB-042C7BFBD6BB}" sibTransId="{415CF3CE-9878-4A6E-A8ED-4800D0846659}"/>
    <dgm:cxn modelId="{C215F107-2152-477D-87EC-3945F2FE8677}" srcId="{5B52614A-8F9C-40E0-9EFD-82956DCE052A}" destId="{E2552EBE-B1BD-4BBF-8CBC-1BF4C5F92C1D}" srcOrd="1" destOrd="0" parTransId="{C1483F11-ED9F-4CE1-AF0D-8C8BB056C98B}" sibTransId="{7CE0A523-9205-4DF9-9A77-3680134E1D10}"/>
    <dgm:cxn modelId="{5B686C4D-9B9B-4ADD-B3DC-1988A8F06864}" type="presOf" srcId="{148ACD4E-C765-4869-BB6E-C3E01802C1F0}" destId="{222A6DEE-876E-4E7D-ADBB-26F2D23B3C99}" srcOrd="0" destOrd="0" presId="urn:microsoft.com/office/officeart/2005/8/layout/pyramid2"/>
    <dgm:cxn modelId="{D1862747-EEA9-4135-80AE-63F2FCF343C9}" type="presParOf" srcId="{DD473B80-55E0-496C-994E-46846D575BE2}" destId="{DB5EAEF4-EF28-4FDF-8A16-EB7FFFC2FFA9}" srcOrd="0" destOrd="0" presId="urn:microsoft.com/office/officeart/2005/8/layout/pyramid2"/>
    <dgm:cxn modelId="{FAC33832-A680-482D-BF96-B7D0063CB97C}" type="presParOf" srcId="{DD473B80-55E0-496C-994E-46846D575BE2}" destId="{0CA24488-D33C-47B1-8E47-02F99A0677BF}" srcOrd="1" destOrd="0" presId="urn:microsoft.com/office/officeart/2005/8/layout/pyramid2"/>
    <dgm:cxn modelId="{921212A8-C277-45A9-94AA-70A3B28688F7}" type="presParOf" srcId="{0CA24488-D33C-47B1-8E47-02F99A0677BF}" destId="{2E44F74F-F8E9-4418-A1A3-724A63A899A1}" srcOrd="0" destOrd="0" presId="urn:microsoft.com/office/officeart/2005/8/layout/pyramid2"/>
    <dgm:cxn modelId="{E4F3E039-C51B-452B-A11E-DB2538BB259F}" type="presParOf" srcId="{0CA24488-D33C-47B1-8E47-02F99A0677BF}" destId="{CBBB1856-6FA3-4E8B-B460-350CA4DD4822}" srcOrd="1" destOrd="0" presId="urn:microsoft.com/office/officeart/2005/8/layout/pyramid2"/>
    <dgm:cxn modelId="{4C975AC1-4F4B-4885-8E98-DF1715E9A0A2}" type="presParOf" srcId="{0CA24488-D33C-47B1-8E47-02F99A0677BF}" destId="{2E7C02C1-2879-476E-BA66-D1908E5B1A6F}" srcOrd="2" destOrd="0" presId="urn:microsoft.com/office/officeart/2005/8/layout/pyramid2"/>
    <dgm:cxn modelId="{FC352B8B-740E-4B29-B9E3-D7D076F865F6}" type="presParOf" srcId="{0CA24488-D33C-47B1-8E47-02F99A0677BF}" destId="{0CC1B810-E2EE-49F0-AF1D-60CEC4181DBC}" srcOrd="3" destOrd="0" presId="urn:microsoft.com/office/officeart/2005/8/layout/pyramid2"/>
    <dgm:cxn modelId="{4438D01A-68CD-45B3-849A-48F91EAC6502}" type="presParOf" srcId="{0CA24488-D33C-47B1-8E47-02F99A0677BF}" destId="{222A6DEE-876E-4E7D-ADBB-26F2D23B3C99}" srcOrd="4" destOrd="0" presId="urn:microsoft.com/office/officeart/2005/8/layout/pyramid2"/>
    <dgm:cxn modelId="{43151EC0-0512-48F8-8E81-9FBCC2EEDD40}" type="presParOf" srcId="{0CA24488-D33C-47B1-8E47-02F99A0677BF}" destId="{308141F4-0C4D-4BB2-A4F3-0FE55CD579D5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0C9A35-D2BF-410D-894C-B5BCAF18E958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B7E08E8F-B326-43D7-AD6B-1D7FC21AD9E1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Titr" pitchFamily="2" charset="-78"/>
            </a:rPr>
            <a:t>راههاي افزايش سرمايه</a:t>
          </a:r>
          <a:endParaRPr lang="fa-IR" sz="1400" b="1" dirty="0">
            <a:cs typeface="B Titr" pitchFamily="2" charset="-78"/>
          </a:endParaRPr>
        </a:p>
      </dgm:t>
    </dgm:pt>
    <dgm:pt modelId="{AE944BE9-ED5C-4DC1-9F8E-04C63DFE2ECC}" type="parTrans" cxnId="{303D0E87-D4B2-4A23-A602-AE2811F92168}">
      <dgm:prSet/>
      <dgm:spPr/>
      <dgm:t>
        <a:bodyPr/>
        <a:lstStyle/>
        <a:p>
          <a:pPr rtl="1"/>
          <a:endParaRPr lang="fa-IR" b="1">
            <a:cs typeface="B Titr" pitchFamily="2" charset="-78"/>
          </a:endParaRPr>
        </a:p>
      </dgm:t>
    </dgm:pt>
    <dgm:pt modelId="{8B7DAE0F-2011-43F1-8865-1AA7CFDD64D4}" type="sibTrans" cxnId="{303D0E87-D4B2-4A23-A602-AE2811F92168}">
      <dgm:prSet/>
      <dgm:spPr/>
      <dgm:t>
        <a:bodyPr/>
        <a:lstStyle/>
        <a:p>
          <a:pPr rtl="1"/>
          <a:endParaRPr lang="fa-IR" b="1">
            <a:cs typeface="B Titr" pitchFamily="2" charset="-78"/>
          </a:endParaRPr>
        </a:p>
      </dgm:t>
    </dgm:pt>
    <dgm:pt modelId="{38A4B1C5-3AE3-4CE7-B783-C1524D06596F}">
      <dgm:prSet phldrT="[Text]"/>
      <dgm:spPr/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افزايش ارزش اسمي سهم</a:t>
          </a:r>
          <a:endParaRPr lang="fa-IR" b="1" dirty="0">
            <a:cs typeface="B Titr" pitchFamily="2" charset="-78"/>
          </a:endParaRPr>
        </a:p>
      </dgm:t>
    </dgm:pt>
    <dgm:pt modelId="{D5C595DA-4465-408A-A092-57DA741860E9}" type="parTrans" cxnId="{739EFE59-FA51-45F1-9FBA-C1AF311A99F3}">
      <dgm:prSet/>
      <dgm:spPr/>
      <dgm:t>
        <a:bodyPr/>
        <a:lstStyle/>
        <a:p>
          <a:pPr rtl="1"/>
          <a:endParaRPr lang="fa-IR" b="1">
            <a:cs typeface="B Titr" pitchFamily="2" charset="-78"/>
          </a:endParaRPr>
        </a:p>
      </dgm:t>
    </dgm:pt>
    <dgm:pt modelId="{DDC7E6CD-4FDC-4BE3-923A-CB544F77B24D}" type="sibTrans" cxnId="{739EFE59-FA51-45F1-9FBA-C1AF311A99F3}">
      <dgm:prSet/>
      <dgm:spPr/>
      <dgm:t>
        <a:bodyPr/>
        <a:lstStyle/>
        <a:p>
          <a:pPr rtl="1"/>
          <a:endParaRPr lang="fa-IR" b="1">
            <a:cs typeface="B Titr" pitchFamily="2" charset="-78"/>
          </a:endParaRPr>
        </a:p>
      </dgm:t>
    </dgm:pt>
    <dgm:pt modelId="{AAFC18AE-0ACC-430F-B19D-9A04C45336FB}">
      <dgm:prSet phldrT="[Text]"/>
      <dgm:spPr>
        <a:ln>
          <a:solidFill>
            <a:schemeClr val="accent2">
              <a:lumMod val="20000"/>
              <a:lumOff val="80000"/>
            </a:schemeClr>
          </a:solidFill>
        </a:ln>
      </dgm:spPr>
      <dgm:t>
        <a:bodyPr vert="horz" anchor="ctr" anchorCtr="0"/>
        <a:lstStyle/>
        <a:p>
          <a:pPr rtl="1"/>
          <a:r>
            <a:rPr lang="fa-IR" b="1" dirty="0" smtClean="0">
              <a:cs typeface="B Titr" pitchFamily="2" charset="-78"/>
            </a:rPr>
            <a:t>تصميم گيري در مجمع عمومي فوق العاده</a:t>
          </a:r>
          <a:endParaRPr lang="fa-IR" b="1" dirty="0">
            <a:cs typeface="B Titr" pitchFamily="2" charset="-78"/>
          </a:endParaRPr>
        </a:p>
      </dgm:t>
    </dgm:pt>
    <dgm:pt modelId="{55B14A62-2364-4043-A0D2-F119477129A9}" type="parTrans" cxnId="{545CA6EE-E3FB-4CF1-8E62-EC9BC09D32F7}">
      <dgm:prSet/>
      <dgm:spPr/>
      <dgm:t>
        <a:bodyPr/>
        <a:lstStyle/>
        <a:p>
          <a:pPr rtl="1"/>
          <a:endParaRPr lang="fa-IR" b="1">
            <a:cs typeface="B Titr" pitchFamily="2" charset="-78"/>
          </a:endParaRPr>
        </a:p>
      </dgm:t>
    </dgm:pt>
    <dgm:pt modelId="{0CA366A1-E6DE-4336-AA43-997B5F466CEA}" type="sibTrans" cxnId="{545CA6EE-E3FB-4CF1-8E62-EC9BC09D32F7}">
      <dgm:prSet/>
      <dgm:spPr/>
      <dgm:t>
        <a:bodyPr/>
        <a:lstStyle/>
        <a:p>
          <a:pPr rtl="1"/>
          <a:endParaRPr lang="fa-IR" b="1">
            <a:cs typeface="B Titr" pitchFamily="2" charset="-78"/>
          </a:endParaRPr>
        </a:p>
      </dgm:t>
    </dgm:pt>
    <dgm:pt modelId="{2C686A5B-D94F-4B0C-96EB-810197A82822}">
      <dgm:prSet phldrT="[Text]"/>
      <dgm:spPr/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افزايش تعداد سهم</a:t>
          </a:r>
          <a:endParaRPr lang="fa-IR" b="1" dirty="0">
            <a:cs typeface="B Titr" pitchFamily="2" charset="-78"/>
          </a:endParaRPr>
        </a:p>
      </dgm:t>
    </dgm:pt>
    <dgm:pt modelId="{B34C4D21-6C5B-4B47-BE61-D20C96AA3031}" type="parTrans" cxnId="{236941F6-239C-4112-8623-29E4C69A66EB}">
      <dgm:prSet/>
      <dgm:spPr/>
      <dgm:t>
        <a:bodyPr/>
        <a:lstStyle/>
        <a:p>
          <a:pPr rtl="1"/>
          <a:endParaRPr lang="fa-IR" b="1">
            <a:cs typeface="B Titr" pitchFamily="2" charset="-78"/>
          </a:endParaRPr>
        </a:p>
      </dgm:t>
    </dgm:pt>
    <dgm:pt modelId="{E79803D2-5042-4D58-B63A-3C41BEA83959}" type="sibTrans" cxnId="{236941F6-239C-4112-8623-29E4C69A66EB}">
      <dgm:prSet/>
      <dgm:spPr/>
      <dgm:t>
        <a:bodyPr/>
        <a:lstStyle/>
        <a:p>
          <a:pPr rtl="1"/>
          <a:endParaRPr lang="fa-IR" b="1">
            <a:cs typeface="B Titr" pitchFamily="2" charset="-78"/>
          </a:endParaRPr>
        </a:p>
      </dgm:t>
    </dgm:pt>
    <dgm:pt modelId="{7D7CD609-700E-4C42-AD4B-F57DB552D92D}">
      <dgm:prSet phldrT="[Text]"/>
      <dgm:spPr/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خريد سهام بيشتر</a:t>
          </a:r>
          <a:endParaRPr lang="fa-IR" b="1" dirty="0">
            <a:cs typeface="B Titr" pitchFamily="2" charset="-78"/>
          </a:endParaRPr>
        </a:p>
      </dgm:t>
    </dgm:pt>
    <dgm:pt modelId="{7AC2E3A6-D726-442C-B335-BCE75B38B3BF}" type="parTrans" cxnId="{B8B31E8C-90B3-42EF-8A68-5F220FCA5923}">
      <dgm:prSet/>
      <dgm:spPr/>
      <dgm:t>
        <a:bodyPr/>
        <a:lstStyle/>
        <a:p>
          <a:pPr rtl="1"/>
          <a:endParaRPr lang="fa-IR" b="1">
            <a:cs typeface="B Titr" pitchFamily="2" charset="-78"/>
          </a:endParaRPr>
        </a:p>
      </dgm:t>
    </dgm:pt>
    <dgm:pt modelId="{9F740B51-2A97-4D6E-95C8-D02824509A91}" type="sibTrans" cxnId="{B8B31E8C-90B3-42EF-8A68-5F220FCA5923}">
      <dgm:prSet/>
      <dgm:spPr/>
      <dgm:t>
        <a:bodyPr/>
        <a:lstStyle/>
        <a:p>
          <a:pPr rtl="1"/>
          <a:endParaRPr lang="fa-IR" b="1">
            <a:cs typeface="B Titr" pitchFamily="2" charset="-78"/>
          </a:endParaRPr>
        </a:p>
      </dgm:t>
    </dgm:pt>
    <dgm:pt modelId="{52924D12-3017-4631-A296-102284BD63A8}">
      <dgm:prSet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تبديل سود به سهام</a:t>
          </a:r>
          <a:endParaRPr lang="fa-IR" sz="1600" b="1" dirty="0">
            <a:cs typeface="B Titr" pitchFamily="2" charset="-78"/>
          </a:endParaRPr>
        </a:p>
      </dgm:t>
    </dgm:pt>
    <dgm:pt modelId="{A71B9B5E-55D1-48BE-8F08-2401528AC828}" type="parTrans" cxnId="{99920AF1-FA41-4F60-ADE3-488374F8D9C8}">
      <dgm:prSet/>
      <dgm:spPr/>
      <dgm:t>
        <a:bodyPr/>
        <a:lstStyle/>
        <a:p>
          <a:pPr rtl="1"/>
          <a:endParaRPr lang="fa-IR">
            <a:cs typeface="B Titr" pitchFamily="2" charset="-78"/>
          </a:endParaRPr>
        </a:p>
      </dgm:t>
    </dgm:pt>
    <dgm:pt modelId="{FD894F51-64D7-4836-A5F5-3F39FBE488D2}" type="sibTrans" cxnId="{99920AF1-FA41-4F60-ADE3-488374F8D9C8}">
      <dgm:prSet/>
      <dgm:spPr/>
      <dgm:t>
        <a:bodyPr/>
        <a:lstStyle/>
        <a:p>
          <a:pPr rtl="1"/>
          <a:endParaRPr lang="fa-IR">
            <a:cs typeface="B Titr" pitchFamily="2" charset="-78"/>
          </a:endParaRPr>
        </a:p>
      </dgm:t>
    </dgm:pt>
    <dgm:pt modelId="{50AB9F66-FD06-4200-8E3B-57919A1EB3E8}">
      <dgm:prSet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پذيرش عضويت جديد</a:t>
          </a:r>
          <a:endParaRPr lang="fa-IR" sz="1600" b="1" dirty="0">
            <a:cs typeface="B Titr" pitchFamily="2" charset="-78"/>
          </a:endParaRPr>
        </a:p>
      </dgm:t>
    </dgm:pt>
    <dgm:pt modelId="{3A1BA4E5-7700-4996-A0F5-8682BDA930B8}" type="parTrans" cxnId="{FA341F29-B853-46C9-B7AE-F28BC23102CE}">
      <dgm:prSet/>
      <dgm:spPr/>
      <dgm:t>
        <a:bodyPr/>
        <a:lstStyle/>
        <a:p>
          <a:pPr rtl="1"/>
          <a:endParaRPr lang="fa-IR">
            <a:cs typeface="B Titr" pitchFamily="2" charset="-78"/>
          </a:endParaRPr>
        </a:p>
      </dgm:t>
    </dgm:pt>
    <dgm:pt modelId="{8A6D6120-EA15-4A82-9578-B0164413D20D}" type="sibTrans" cxnId="{FA341F29-B853-46C9-B7AE-F28BC23102CE}">
      <dgm:prSet/>
      <dgm:spPr/>
      <dgm:t>
        <a:bodyPr/>
        <a:lstStyle/>
        <a:p>
          <a:pPr rtl="1"/>
          <a:endParaRPr lang="fa-IR">
            <a:cs typeface="B Titr" pitchFamily="2" charset="-78"/>
          </a:endParaRPr>
        </a:p>
      </dgm:t>
    </dgm:pt>
    <dgm:pt modelId="{2D190AB6-8620-4C1D-8739-AB4BD3584785}">
      <dgm:prSet/>
      <dgm:spPr/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استفاده از ذخيره قانوني</a:t>
          </a:r>
          <a:endParaRPr lang="fa-IR" b="1" dirty="0">
            <a:cs typeface="B Titr" pitchFamily="2" charset="-78"/>
          </a:endParaRPr>
        </a:p>
      </dgm:t>
    </dgm:pt>
    <dgm:pt modelId="{CAF13A20-C9F4-4000-852B-09F1C5722033}" type="parTrans" cxnId="{9EBD8E43-F41F-44F0-AF12-979969DEBB0B}">
      <dgm:prSet/>
      <dgm:spPr/>
      <dgm:t>
        <a:bodyPr/>
        <a:lstStyle/>
        <a:p>
          <a:pPr rtl="1"/>
          <a:endParaRPr lang="fa-IR"/>
        </a:p>
      </dgm:t>
    </dgm:pt>
    <dgm:pt modelId="{C3EA9EBE-DC33-46E8-B6D6-8364B212F965}" type="sibTrans" cxnId="{9EBD8E43-F41F-44F0-AF12-979969DEBB0B}">
      <dgm:prSet/>
      <dgm:spPr/>
      <dgm:t>
        <a:bodyPr/>
        <a:lstStyle/>
        <a:p>
          <a:pPr rtl="1"/>
          <a:endParaRPr lang="fa-IR"/>
        </a:p>
      </dgm:t>
    </dgm:pt>
    <dgm:pt modelId="{9BA9EE90-F76A-407B-97A7-D30C84E8C871}" type="pres">
      <dgm:prSet presAssocID="{2F0C9A35-D2BF-410D-894C-B5BCAF18E95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A322227B-0B31-4C08-AB69-6B7942986AA5}" type="pres">
      <dgm:prSet presAssocID="{B7E08E8F-B326-43D7-AD6B-1D7FC21AD9E1}" presName="hierRoot1" presStyleCnt="0"/>
      <dgm:spPr/>
      <dgm:t>
        <a:bodyPr/>
        <a:lstStyle/>
        <a:p>
          <a:pPr rtl="1"/>
          <a:endParaRPr lang="fa-IR"/>
        </a:p>
      </dgm:t>
    </dgm:pt>
    <dgm:pt modelId="{D711583B-6D52-4BE9-AADD-4BF076BBF3BE}" type="pres">
      <dgm:prSet presAssocID="{B7E08E8F-B326-43D7-AD6B-1D7FC21AD9E1}" presName="composite" presStyleCnt="0"/>
      <dgm:spPr/>
      <dgm:t>
        <a:bodyPr/>
        <a:lstStyle/>
        <a:p>
          <a:pPr rtl="1"/>
          <a:endParaRPr lang="fa-IR"/>
        </a:p>
      </dgm:t>
    </dgm:pt>
    <dgm:pt modelId="{CB954319-1678-4F77-88CF-06E23068EBD2}" type="pres">
      <dgm:prSet presAssocID="{B7E08E8F-B326-43D7-AD6B-1D7FC21AD9E1}" presName="background" presStyleLbl="node0" presStyleIdx="0" presStyleCnt="1"/>
      <dgm:spPr/>
      <dgm:t>
        <a:bodyPr/>
        <a:lstStyle/>
        <a:p>
          <a:pPr rtl="1"/>
          <a:endParaRPr lang="fa-IR"/>
        </a:p>
      </dgm:t>
    </dgm:pt>
    <dgm:pt modelId="{0CA1E5B1-7690-4B44-AE9B-371C629AF6EA}" type="pres">
      <dgm:prSet presAssocID="{B7E08E8F-B326-43D7-AD6B-1D7FC21AD9E1}" presName="text" presStyleLbl="fgAcc0" presStyleIdx="0" presStyleCnt="1" custLinFactNeighborX="373" custLinFactNeighborY="-26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A76E23D-58DC-422A-873F-63C49E378AD1}" type="pres">
      <dgm:prSet presAssocID="{B7E08E8F-B326-43D7-AD6B-1D7FC21AD9E1}" presName="hierChild2" presStyleCnt="0"/>
      <dgm:spPr/>
      <dgm:t>
        <a:bodyPr/>
        <a:lstStyle/>
        <a:p>
          <a:pPr rtl="1"/>
          <a:endParaRPr lang="fa-IR"/>
        </a:p>
      </dgm:t>
    </dgm:pt>
    <dgm:pt modelId="{391E92E5-FE58-4198-A657-1CF63C411187}" type="pres">
      <dgm:prSet presAssocID="{D5C595DA-4465-408A-A092-57DA741860E9}" presName="Name10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745BE405-1D78-478A-85DE-4D4515CA977D}" type="pres">
      <dgm:prSet presAssocID="{38A4B1C5-3AE3-4CE7-B783-C1524D06596F}" presName="hierRoot2" presStyleCnt="0"/>
      <dgm:spPr/>
      <dgm:t>
        <a:bodyPr/>
        <a:lstStyle/>
        <a:p>
          <a:pPr rtl="1"/>
          <a:endParaRPr lang="fa-IR"/>
        </a:p>
      </dgm:t>
    </dgm:pt>
    <dgm:pt modelId="{6562BBD1-FB70-4311-A6E9-B51306D451AC}" type="pres">
      <dgm:prSet presAssocID="{38A4B1C5-3AE3-4CE7-B783-C1524D06596F}" presName="composite2" presStyleCnt="0"/>
      <dgm:spPr/>
      <dgm:t>
        <a:bodyPr/>
        <a:lstStyle/>
        <a:p>
          <a:pPr rtl="1"/>
          <a:endParaRPr lang="fa-IR"/>
        </a:p>
      </dgm:t>
    </dgm:pt>
    <dgm:pt modelId="{F6AC5DA8-CA35-4C5E-972E-43D33B82C576}" type="pres">
      <dgm:prSet presAssocID="{38A4B1C5-3AE3-4CE7-B783-C1524D06596F}" presName="background2" presStyleLbl="node2" presStyleIdx="0" presStyleCnt="3"/>
      <dgm:spPr/>
      <dgm:t>
        <a:bodyPr/>
        <a:lstStyle/>
        <a:p>
          <a:pPr rtl="1"/>
          <a:endParaRPr lang="fa-IR"/>
        </a:p>
      </dgm:t>
    </dgm:pt>
    <dgm:pt modelId="{CB155A06-558D-4E59-943E-43C30A34E72E}" type="pres">
      <dgm:prSet presAssocID="{38A4B1C5-3AE3-4CE7-B783-C1524D06596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F70A80D-B805-4E59-B771-DD666B3314E3}" type="pres">
      <dgm:prSet presAssocID="{38A4B1C5-3AE3-4CE7-B783-C1524D06596F}" presName="hierChild3" presStyleCnt="0"/>
      <dgm:spPr/>
      <dgm:t>
        <a:bodyPr/>
        <a:lstStyle/>
        <a:p>
          <a:pPr rtl="1"/>
          <a:endParaRPr lang="fa-IR"/>
        </a:p>
      </dgm:t>
    </dgm:pt>
    <dgm:pt modelId="{4436D64F-F581-4A9A-901B-97DABC5785E1}" type="pres">
      <dgm:prSet presAssocID="{55B14A62-2364-4043-A0D2-F119477129A9}" presName="Name17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571AEAC4-C0B0-49EF-840A-394224569FAC}" type="pres">
      <dgm:prSet presAssocID="{AAFC18AE-0ACC-430F-B19D-9A04C45336FB}" presName="hierRoot3" presStyleCnt="0"/>
      <dgm:spPr/>
      <dgm:t>
        <a:bodyPr/>
        <a:lstStyle/>
        <a:p>
          <a:pPr rtl="1"/>
          <a:endParaRPr lang="fa-IR"/>
        </a:p>
      </dgm:t>
    </dgm:pt>
    <dgm:pt modelId="{94789EC3-352B-4E16-96F4-ACDBEC8718EC}" type="pres">
      <dgm:prSet presAssocID="{AAFC18AE-0ACC-430F-B19D-9A04C45336FB}" presName="composite3" presStyleCnt="0"/>
      <dgm:spPr/>
      <dgm:t>
        <a:bodyPr/>
        <a:lstStyle/>
        <a:p>
          <a:pPr rtl="1"/>
          <a:endParaRPr lang="fa-IR"/>
        </a:p>
      </dgm:t>
    </dgm:pt>
    <dgm:pt modelId="{ADC74AF3-0A79-4A2F-85DA-E7DAB028ED74}" type="pres">
      <dgm:prSet presAssocID="{AAFC18AE-0ACC-430F-B19D-9A04C45336FB}" presName="background3" presStyleLbl="node3" presStyleIdx="0" presStyleCnt="4"/>
      <dgm:spPr/>
      <dgm:t>
        <a:bodyPr/>
        <a:lstStyle/>
        <a:p>
          <a:pPr rtl="1"/>
          <a:endParaRPr lang="fa-IR"/>
        </a:p>
      </dgm:t>
    </dgm:pt>
    <dgm:pt modelId="{0958A006-10C1-4015-BD89-EA304B20297A}" type="pres">
      <dgm:prSet presAssocID="{AAFC18AE-0ACC-430F-B19D-9A04C45336FB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A21500D-C4CC-497A-84D3-403A2C3ADD4D}" type="pres">
      <dgm:prSet presAssocID="{AAFC18AE-0ACC-430F-B19D-9A04C45336FB}" presName="hierChild4" presStyleCnt="0"/>
      <dgm:spPr/>
      <dgm:t>
        <a:bodyPr/>
        <a:lstStyle/>
        <a:p>
          <a:pPr rtl="1"/>
          <a:endParaRPr lang="fa-IR"/>
        </a:p>
      </dgm:t>
    </dgm:pt>
    <dgm:pt modelId="{D268422B-3509-431E-8262-F1F3C3AA96F2}" type="pres">
      <dgm:prSet presAssocID="{CAF13A20-C9F4-4000-852B-09F1C5722033}" presName="Name10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E775091D-EF17-4C57-882A-4C5255A0EBA9}" type="pres">
      <dgm:prSet presAssocID="{2D190AB6-8620-4C1D-8739-AB4BD3584785}" presName="hierRoot2" presStyleCnt="0"/>
      <dgm:spPr/>
    </dgm:pt>
    <dgm:pt modelId="{B1B7D1AE-9564-4F11-B995-969CE2CD1A24}" type="pres">
      <dgm:prSet presAssocID="{2D190AB6-8620-4C1D-8739-AB4BD3584785}" presName="composite2" presStyleCnt="0"/>
      <dgm:spPr/>
    </dgm:pt>
    <dgm:pt modelId="{794660C4-2FCA-4254-8BB4-F9F138C8B3DE}" type="pres">
      <dgm:prSet presAssocID="{2D190AB6-8620-4C1D-8739-AB4BD3584785}" presName="background2" presStyleLbl="node2" presStyleIdx="1" presStyleCnt="3"/>
      <dgm:spPr/>
    </dgm:pt>
    <dgm:pt modelId="{04CCE618-6795-4F55-9BB3-AB0287FB4C36}" type="pres">
      <dgm:prSet presAssocID="{2D190AB6-8620-4C1D-8739-AB4BD3584785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086D6F2-E608-4A21-A65E-15FD150B3CA4}" type="pres">
      <dgm:prSet presAssocID="{2D190AB6-8620-4C1D-8739-AB4BD3584785}" presName="hierChild3" presStyleCnt="0"/>
      <dgm:spPr/>
    </dgm:pt>
    <dgm:pt modelId="{104658E0-BC45-4599-A8FA-EF5F64AF58B7}" type="pres">
      <dgm:prSet presAssocID="{B34C4D21-6C5B-4B47-BE61-D20C96AA3031}" presName="Name10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D387063A-9542-4714-81A6-6100104805DF}" type="pres">
      <dgm:prSet presAssocID="{2C686A5B-D94F-4B0C-96EB-810197A82822}" presName="hierRoot2" presStyleCnt="0"/>
      <dgm:spPr/>
      <dgm:t>
        <a:bodyPr/>
        <a:lstStyle/>
        <a:p>
          <a:pPr rtl="1"/>
          <a:endParaRPr lang="fa-IR"/>
        </a:p>
      </dgm:t>
    </dgm:pt>
    <dgm:pt modelId="{ABE16B39-F6E5-40E0-8F3A-A72E49837705}" type="pres">
      <dgm:prSet presAssocID="{2C686A5B-D94F-4B0C-96EB-810197A82822}" presName="composite2" presStyleCnt="0"/>
      <dgm:spPr/>
      <dgm:t>
        <a:bodyPr/>
        <a:lstStyle/>
        <a:p>
          <a:pPr rtl="1"/>
          <a:endParaRPr lang="fa-IR"/>
        </a:p>
      </dgm:t>
    </dgm:pt>
    <dgm:pt modelId="{59FCF152-19F0-4F07-8175-CDFC2915B234}" type="pres">
      <dgm:prSet presAssocID="{2C686A5B-D94F-4B0C-96EB-810197A82822}" presName="background2" presStyleLbl="node2" presStyleIdx="2" presStyleCnt="3"/>
      <dgm:spPr/>
      <dgm:t>
        <a:bodyPr/>
        <a:lstStyle/>
        <a:p>
          <a:pPr rtl="1"/>
          <a:endParaRPr lang="fa-IR"/>
        </a:p>
      </dgm:t>
    </dgm:pt>
    <dgm:pt modelId="{8AD2AAB6-AF2F-455B-85BC-F9A2886FC731}" type="pres">
      <dgm:prSet presAssocID="{2C686A5B-D94F-4B0C-96EB-810197A82822}" presName="text2" presStyleLbl="fgAcc2" presStyleIdx="2" presStyleCnt="3" custLinFactNeighborX="85987" custLinFactNeighborY="-13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A91BFAB-2FF8-4644-B214-F34C7822FBA0}" type="pres">
      <dgm:prSet presAssocID="{2C686A5B-D94F-4B0C-96EB-810197A82822}" presName="hierChild3" presStyleCnt="0"/>
      <dgm:spPr/>
      <dgm:t>
        <a:bodyPr/>
        <a:lstStyle/>
        <a:p>
          <a:pPr rtl="1"/>
          <a:endParaRPr lang="fa-IR"/>
        </a:p>
      </dgm:t>
    </dgm:pt>
    <dgm:pt modelId="{77DFDFF6-3000-4E3E-BA77-180380C3B10A}" type="pres">
      <dgm:prSet presAssocID="{7AC2E3A6-D726-442C-B335-BCE75B38B3BF}" presName="Name17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33E39338-AEBA-479A-B714-ED83F71D1A97}" type="pres">
      <dgm:prSet presAssocID="{7D7CD609-700E-4C42-AD4B-F57DB552D92D}" presName="hierRoot3" presStyleCnt="0"/>
      <dgm:spPr/>
      <dgm:t>
        <a:bodyPr/>
        <a:lstStyle/>
        <a:p>
          <a:pPr rtl="1"/>
          <a:endParaRPr lang="fa-IR"/>
        </a:p>
      </dgm:t>
    </dgm:pt>
    <dgm:pt modelId="{B5C7A7BE-8ADA-45D8-9C9D-ED2401E197BE}" type="pres">
      <dgm:prSet presAssocID="{7D7CD609-700E-4C42-AD4B-F57DB552D92D}" presName="composite3" presStyleCnt="0"/>
      <dgm:spPr/>
      <dgm:t>
        <a:bodyPr/>
        <a:lstStyle/>
        <a:p>
          <a:pPr rtl="1"/>
          <a:endParaRPr lang="fa-IR"/>
        </a:p>
      </dgm:t>
    </dgm:pt>
    <dgm:pt modelId="{48197A43-C858-4D31-99C0-33A857BF9BBA}" type="pres">
      <dgm:prSet presAssocID="{7D7CD609-700E-4C42-AD4B-F57DB552D92D}" presName="background3" presStyleLbl="node3" presStyleIdx="1" presStyleCnt="4"/>
      <dgm:spPr/>
      <dgm:t>
        <a:bodyPr/>
        <a:lstStyle/>
        <a:p>
          <a:pPr rtl="1"/>
          <a:endParaRPr lang="fa-IR"/>
        </a:p>
      </dgm:t>
    </dgm:pt>
    <dgm:pt modelId="{333ADCAA-1380-4FAE-BB56-183C779E59D3}" type="pres">
      <dgm:prSet presAssocID="{7D7CD609-700E-4C42-AD4B-F57DB552D92D}" presName="text3" presStyleLbl="fgAcc3" presStyleIdx="1" presStyleCnt="4" custLinFactNeighborX="10317" custLinFactNeighborY="175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D9D8AFD-402B-43AD-8D33-6CDD77EAD9B0}" type="pres">
      <dgm:prSet presAssocID="{7D7CD609-700E-4C42-AD4B-F57DB552D92D}" presName="hierChild4" presStyleCnt="0"/>
      <dgm:spPr/>
      <dgm:t>
        <a:bodyPr/>
        <a:lstStyle/>
        <a:p>
          <a:pPr rtl="1"/>
          <a:endParaRPr lang="fa-IR"/>
        </a:p>
      </dgm:t>
    </dgm:pt>
    <dgm:pt modelId="{AC1D3332-76C5-4C24-B66A-BAD398BFF53B}" type="pres">
      <dgm:prSet presAssocID="{A71B9B5E-55D1-48BE-8F08-2401528AC828}" presName="Name17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19BC8553-18A8-49F9-BB3D-27F624F88669}" type="pres">
      <dgm:prSet presAssocID="{52924D12-3017-4631-A296-102284BD63A8}" presName="hierRoot3" presStyleCnt="0"/>
      <dgm:spPr/>
      <dgm:t>
        <a:bodyPr/>
        <a:lstStyle/>
        <a:p>
          <a:pPr rtl="1"/>
          <a:endParaRPr lang="fa-IR"/>
        </a:p>
      </dgm:t>
    </dgm:pt>
    <dgm:pt modelId="{F687B1D2-51C8-41FB-880A-E8D724095C60}" type="pres">
      <dgm:prSet presAssocID="{52924D12-3017-4631-A296-102284BD63A8}" presName="composite3" presStyleCnt="0"/>
      <dgm:spPr/>
      <dgm:t>
        <a:bodyPr/>
        <a:lstStyle/>
        <a:p>
          <a:pPr rtl="1"/>
          <a:endParaRPr lang="fa-IR"/>
        </a:p>
      </dgm:t>
    </dgm:pt>
    <dgm:pt modelId="{5427D6EE-E6EE-4147-A474-254A65E3646C}" type="pres">
      <dgm:prSet presAssocID="{52924D12-3017-4631-A296-102284BD63A8}" presName="background3" presStyleLbl="node3" presStyleIdx="2" presStyleCnt="4"/>
      <dgm:spPr/>
      <dgm:t>
        <a:bodyPr/>
        <a:lstStyle/>
        <a:p>
          <a:pPr rtl="1"/>
          <a:endParaRPr lang="fa-IR"/>
        </a:p>
      </dgm:t>
    </dgm:pt>
    <dgm:pt modelId="{E1669FAA-F7B5-4607-BFFC-FACEFDB13A4D}" type="pres">
      <dgm:prSet presAssocID="{52924D12-3017-4631-A296-102284BD63A8}" presName="text3" presStyleLbl="fgAcc3" presStyleIdx="2" presStyleCnt="4" custLinFactNeighborX="-284" custLinFactNeighborY="-361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28F32DC-E56A-4A9A-8CF0-D41ADA8E27DD}" type="pres">
      <dgm:prSet presAssocID="{52924D12-3017-4631-A296-102284BD63A8}" presName="hierChild4" presStyleCnt="0"/>
      <dgm:spPr/>
      <dgm:t>
        <a:bodyPr/>
        <a:lstStyle/>
        <a:p>
          <a:pPr rtl="1"/>
          <a:endParaRPr lang="fa-IR"/>
        </a:p>
      </dgm:t>
    </dgm:pt>
    <dgm:pt modelId="{D17C87C5-9ADC-4951-9887-2CA4DC0FD215}" type="pres">
      <dgm:prSet presAssocID="{3A1BA4E5-7700-4996-A0F5-8682BDA930B8}" presName="Name17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FCA901BE-873E-48E9-8418-EBEA40841DCA}" type="pres">
      <dgm:prSet presAssocID="{50AB9F66-FD06-4200-8E3B-57919A1EB3E8}" presName="hierRoot3" presStyleCnt="0"/>
      <dgm:spPr/>
      <dgm:t>
        <a:bodyPr/>
        <a:lstStyle/>
        <a:p>
          <a:pPr rtl="1"/>
          <a:endParaRPr lang="fa-IR"/>
        </a:p>
      </dgm:t>
    </dgm:pt>
    <dgm:pt modelId="{0BC5D503-52C5-4F51-8C4A-005A9721CCA9}" type="pres">
      <dgm:prSet presAssocID="{50AB9F66-FD06-4200-8E3B-57919A1EB3E8}" presName="composite3" presStyleCnt="0"/>
      <dgm:spPr/>
      <dgm:t>
        <a:bodyPr/>
        <a:lstStyle/>
        <a:p>
          <a:pPr rtl="1"/>
          <a:endParaRPr lang="fa-IR"/>
        </a:p>
      </dgm:t>
    </dgm:pt>
    <dgm:pt modelId="{2D49F8EE-7B38-4661-9BBC-8635D5FFE2C2}" type="pres">
      <dgm:prSet presAssocID="{50AB9F66-FD06-4200-8E3B-57919A1EB3E8}" presName="background3" presStyleLbl="node3" presStyleIdx="3" presStyleCnt="4"/>
      <dgm:spPr/>
      <dgm:t>
        <a:bodyPr/>
        <a:lstStyle/>
        <a:p>
          <a:pPr rtl="1"/>
          <a:endParaRPr lang="fa-IR"/>
        </a:p>
      </dgm:t>
    </dgm:pt>
    <dgm:pt modelId="{762C0888-C6B0-439B-8108-7739DFA8C221}" type="pres">
      <dgm:prSet presAssocID="{50AB9F66-FD06-4200-8E3B-57919A1EB3E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713361D-699A-4088-B535-5FFF3D82FFAC}" type="pres">
      <dgm:prSet presAssocID="{50AB9F66-FD06-4200-8E3B-57919A1EB3E8}" presName="hierChild4" presStyleCnt="0"/>
      <dgm:spPr/>
      <dgm:t>
        <a:bodyPr/>
        <a:lstStyle/>
        <a:p>
          <a:pPr rtl="1"/>
          <a:endParaRPr lang="fa-IR"/>
        </a:p>
      </dgm:t>
    </dgm:pt>
  </dgm:ptLst>
  <dgm:cxnLst>
    <dgm:cxn modelId="{0E875D14-E622-42B1-8F3B-E2FD9049333D}" type="presOf" srcId="{3A1BA4E5-7700-4996-A0F5-8682BDA930B8}" destId="{D17C87C5-9ADC-4951-9887-2CA4DC0FD215}" srcOrd="0" destOrd="0" presId="urn:microsoft.com/office/officeart/2005/8/layout/hierarchy1"/>
    <dgm:cxn modelId="{4388C9F6-E4D4-4FD9-BD68-98CAF74D03BE}" type="presOf" srcId="{A71B9B5E-55D1-48BE-8F08-2401528AC828}" destId="{AC1D3332-76C5-4C24-B66A-BAD398BFF53B}" srcOrd="0" destOrd="0" presId="urn:microsoft.com/office/officeart/2005/8/layout/hierarchy1"/>
    <dgm:cxn modelId="{72C083BD-AB07-40BC-887A-5908E34B86A0}" type="presOf" srcId="{CAF13A20-C9F4-4000-852B-09F1C5722033}" destId="{D268422B-3509-431E-8262-F1F3C3AA96F2}" srcOrd="0" destOrd="0" presId="urn:microsoft.com/office/officeart/2005/8/layout/hierarchy1"/>
    <dgm:cxn modelId="{D0233EF4-5349-4B6E-8F37-BFD102236108}" type="presOf" srcId="{38A4B1C5-3AE3-4CE7-B783-C1524D06596F}" destId="{CB155A06-558D-4E59-943E-43C30A34E72E}" srcOrd="0" destOrd="0" presId="urn:microsoft.com/office/officeart/2005/8/layout/hierarchy1"/>
    <dgm:cxn modelId="{9CDE75B1-67E3-433B-9D28-B7958DC0F67C}" type="presOf" srcId="{2F0C9A35-D2BF-410D-894C-B5BCAF18E958}" destId="{9BA9EE90-F76A-407B-97A7-D30C84E8C871}" srcOrd="0" destOrd="0" presId="urn:microsoft.com/office/officeart/2005/8/layout/hierarchy1"/>
    <dgm:cxn modelId="{FA341F29-B853-46C9-B7AE-F28BC23102CE}" srcId="{2C686A5B-D94F-4B0C-96EB-810197A82822}" destId="{50AB9F66-FD06-4200-8E3B-57919A1EB3E8}" srcOrd="2" destOrd="0" parTransId="{3A1BA4E5-7700-4996-A0F5-8682BDA930B8}" sibTransId="{8A6D6120-EA15-4A82-9578-B0164413D20D}"/>
    <dgm:cxn modelId="{303D0E87-D4B2-4A23-A602-AE2811F92168}" srcId="{2F0C9A35-D2BF-410D-894C-B5BCAF18E958}" destId="{B7E08E8F-B326-43D7-AD6B-1D7FC21AD9E1}" srcOrd="0" destOrd="0" parTransId="{AE944BE9-ED5C-4DC1-9F8E-04C63DFE2ECC}" sibTransId="{8B7DAE0F-2011-43F1-8865-1AA7CFDD64D4}"/>
    <dgm:cxn modelId="{B8B31E8C-90B3-42EF-8A68-5F220FCA5923}" srcId="{2C686A5B-D94F-4B0C-96EB-810197A82822}" destId="{7D7CD609-700E-4C42-AD4B-F57DB552D92D}" srcOrd="0" destOrd="0" parTransId="{7AC2E3A6-D726-442C-B335-BCE75B38B3BF}" sibTransId="{9F740B51-2A97-4D6E-95C8-D02824509A91}"/>
    <dgm:cxn modelId="{236941F6-239C-4112-8623-29E4C69A66EB}" srcId="{B7E08E8F-B326-43D7-AD6B-1D7FC21AD9E1}" destId="{2C686A5B-D94F-4B0C-96EB-810197A82822}" srcOrd="2" destOrd="0" parTransId="{B34C4D21-6C5B-4B47-BE61-D20C96AA3031}" sibTransId="{E79803D2-5042-4D58-B63A-3C41BEA83959}"/>
    <dgm:cxn modelId="{545CA6EE-E3FB-4CF1-8E62-EC9BC09D32F7}" srcId="{38A4B1C5-3AE3-4CE7-B783-C1524D06596F}" destId="{AAFC18AE-0ACC-430F-B19D-9A04C45336FB}" srcOrd="0" destOrd="0" parTransId="{55B14A62-2364-4043-A0D2-F119477129A9}" sibTransId="{0CA366A1-E6DE-4336-AA43-997B5F466CEA}"/>
    <dgm:cxn modelId="{99920AF1-FA41-4F60-ADE3-488374F8D9C8}" srcId="{2C686A5B-D94F-4B0C-96EB-810197A82822}" destId="{52924D12-3017-4631-A296-102284BD63A8}" srcOrd="1" destOrd="0" parTransId="{A71B9B5E-55D1-48BE-8F08-2401528AC828}" sibTransId="{FD894F51-64D7-4836-A5F5-3F39FBE488D2}"/>
    <dgm:cxn modelId="{C0C9D721-1EBF-48EE-AE52-6883AE6AAE9A}" type="presOf" srcId="{2D190AB6-8620-4C1D-8739-AB4BD3584785}" destId="{04CCE618-6795-4F55-9BB3-AB0287FB4C36}" srcOrd="0" destOrd="0" presId="urn:microsoft.com/office/officeart/2005/8/layout/hierarchy1"/>
    <dgm:cxn modelId="{E6C4A63E-D890-4E8C-8897-F692D5B342FA}" type="presOf" srcId="{7AC2E3A6-D726-442C-B335-BCE75B38B3BF}" destId="{77DFDFF6-3000-4E3E-BA77-180380C3B10A}" srcOrd="0" destOrd="0" presId="urn:microsoft.com/office/officeart/2005/8/layout/hierarchy1"/>
    <dgm:cxn modelId="{22CA192D-7AD4-4CBE-B4F1-91CC7FB19B10}" type="presOf" srcId="{AAFC18AE-0ACC-430F-B19D-9A04C45336FB}" destId="{0958A006-10C1-4015-BD89-EA304B20297A}" srcOrd="0" destOrd="0" presId="urn:microsoft.com/office/officeart/2005/8/layout/hierarchy1"/>
    <dgm:cxn modelId="{9EBD8E43-F41F-44F0-AF12-979969DEBB0B}" srcId="{B7E08E8F-B326-43D7-AD6B-1D7FC21AD9E1}" destId="{2D190AB6-8620-4C1D-8739-AB4BD3584785}" srcOrd="1" destOrd="0" parTransId="{CAF13A20-C9F4-4000-852B-09F1C5722033}" sibTransId="{C3EA9EBE-DC33-46E8-B6D6-8364B212F965}"/>
    <dgm:cxn modelId="{D351A964-1A3E-42BF-867E-650788F2CF8C}" type="presOf" srcId="{50AB9F66-FD06-4200-8E3B-57919A1EB3E8}" destId="{762C0888-C6B0-439B-8108-7739DFA8C221}" srcOrd="0" destOrd="0" presId="urn:microsoft.com/office/officeart/2005/8/layout/hierarchy1"/>
    <dgm:cxn modelId="{83454E90-8A25-474A-8579-0CDA02FC0821}" type="presOf" srcId="{D5C595DA-4465-408A-A092-57DA741860E9}" destId="{391E92E5-FE58-4198-A657-1CF63C411187}" srcOrd="0" destOrd="0" presId="urn:microsoft.com/office/officeart/2005/8/layout/hierarchy1"/>
    <dgm:cxn modelId="{C8C8EA9B-3141-4423-BA93-D5D148B05FD9}" type="presOf" srcId="{2C686A5B-D94F-4B0C-96EB-810197A82822}" destId="{8AD2AAB6-AF2F-455B-85BC-F9A2886FC731}" srcOrd="0" destOrd="0" presId="urn:microsoft.com/office/officeart/2005/8/layout/hierarchy1"/>
    <dgm:cxn modelId="{FC2D64D6-1F85-4C1C-BEBF-62FFB389C8FF}" type="presOf" srcId="{B7E08E8F-B326-43D7-AD6B-1D7FC21AD9E1}" destId="{0CA1E5B1-7690-4B44-AE9B-371C629AF6EA}" srcOrd="0" destOrd="0" presId="urn:microsoft.com/office/officeart/2005/8/layout/hierarchy1"/>
    <dgm:cxn modelId="{1BA2BC03-D47D-4049-87C9-F4F8EBB144EC}" type="presOf" srcId="{B34C4D21-6C5B-4B47-BE61-D20C96AA3031}" destId="{104658E0-BC45-4599-A8FA-EF5F64AF58B7}" srcOrd="0" destOrd="0" presId="urn:microsoft.com/office/officeart/2005/8/layout/hierarchy1"/>
    <dgm:cxn modelId="{8CD88DCE-BD97-44D9-BD2A-6752F3FA91FD}" type="presOf" srcId="{55B14A62-2364-4043-A0D2-F119477129A9}" destId="{4436D64F-F581-4A9A-901B-97DABC5785E1}" srcOrd="0" destOrd="0" presId="urn:microsoft.com/office/officeart/2005/8/layout/hierarchy1"/>
    <dgm:cxn modelId="{739EFE59-FA51-45F1-9FBA-C1AF311A99F3}" srcId="{B7E08E8F-B326-43D7-AD6B-1D7FC21AD9E1}" destId="{38A4B1C5-3AE3-4CE7-B783-C1524D06596F}" srcOrd="0" destOrd="0" parTransId="{D5C595DA-4465-408A-A092-57DA741860E9}" sibTransId="{DDC7E6CD-4FDC-4BE3-923A-CB544F77B24D}"/>
    <dgm:cxn modelId="{14B22D5F-2283-4BCF-AC1C-996B930FCF31}" type="presOf" srcId="{52924D12-3017-4631-A296-102284BD63A8}" destId="{E1669FAA-F7B5-4607-BFFC-FACEFDB13A4D}" srcOrd="0" destOrd="0" presId="urn:microsoft.com/office/officeart/2005/8/layout/hierarchy1"/>
    <dgm:cxn modelId="{129E3E12-5A5F-4BB8-A143-C85DEED276E8}" type="presOf" srcId="{7D7CD609-700E-4C42-AD4B-F57DB552D92D}" destId="{333ADCAA-1380-4FAE-BB56-183C779E59D3}" srcOrd="0" destOrd="0" presId="urn:microsoft.com/office/officeart/2005/8/layout/hierarchy1"/>
    <dgm:cxn modelId="{D3A85353-151E-4FF8-B963-4901E74A2211}" type="presParOf" srcId="{9BA9EE90-F76A-407B-97A7-D30C84E8C871}" destId="{A322227B-0B31-4C08-AB69-6B7942986AA5}" srcOrd="0" destOrd="0" presId="urn:microsoft.com/office/officeart/2005/8/layout/hierarchy1"/>
    <dgm:cxn modelId="{77F43DCC-CD97-43FE-B1D1-8B444A308C25}" type="presParOf" srcId="{A322227B-0B31-4C08-AB69-6B7942986AA5}" destId="{D711583B-6D52-4BE9-AADD-4BF076BBF3BE}" srcOrd="0" destOrd="0" presId="urn:microsoft.com/office/officeart/2005/8/layout/hierarchy1"/>
    <dgm:cxn modelId="{2793C647-F3FF-45DE-AD53-128B610826DD}" type="presParOf" srcId="{D711583B-6D52-4BE9-AADD-4BF076BBF3BE}" destId="{CB954319-1678-4F77-88CF-06E23068EBD2}" srcOrd="0" destOrd="0" presId="urn:microsoft.com/office/officeart/2005/8/layout/hierarchy1"/>
    <dgm:cxn modelId="{C99754A9-A00B-48CC-8EA6-F7C5F5B50840}" type="presParOf" srcId="{D711583B-6D52-4BE9-AADD-4BF076BBF3BE}" destId="{0CA1E5B1-7690-4B44-AE9B-371C629AF6EA}" srcOrd="1" destOrd="0" presId="urn:microsoft.com/office/officeart/2005/8/layout/hierarchy1"/>
    <dgm:cxn modelId="{EEA1C225-885F-4DC1-AD66-D10E31ED4EF8}" type="presParOf" srcId="{A322227B-0B31-4C08-AB69-6B7942986AA5}" destId="{5A76E23D-58DC-422A-873F-63C49E378AD1}" srcOrd="1" destOrd="0" presId="urn:microsoft.com/office/officeart/2005/8/layout/hierarchy1"/>
    <dgm:cxn modelId="{FC68EE54-6F7E-475E-9B2C-EB4EEEC2374A}" type="presParOf" srcId="{5A76E23D-58DC-422A-873F-63C49E378AD1}" destId="{391E92E5-FE58-4198-A657-1CF63C411187}" srcOrd="0" destOrd="0" presId="urn:microsoft.com/office/officeart/2005/8/layout/hierarchy1"/>
    <dgm:cxn modelId="{678EFBD4-5FA4-47BB-9523-164F6029D49D}" type="presParOf" srcId="{5A76E23D-58DC-422A-873F-63C49E378AD1}" destId="{745BE405-1D78-478A-85DE-4D4515CA977D}" srcOrd="1" destOrd="0" presId="urn:microsoft.com/office/officeart/2005/8/layout/hierarchy1"/>
    <dgm:cxn modelId="{E845DE00-AB3F-4C83-8D31-4CA174CC1CB9}" type="presParOf" srcId="{745BE405-1D78-478A-85DE-4D4515CA977D}" destId="{6562BBD1-FB70-4311-A6E9-B51306D451AC}" srcOrd="0" destOrd="0" presId="urn:microsoft.com/office/officeart/2005/8/layout/hierarchy1"/>
    <dgm:cxn modelId="{FCAC2B70-02B1-4408-A0FE-6BD61F1F2C1B}" type="presParOf" srcId="{6562BBD1-FB70-4311-A6E9-B51306D451AC}" destId="{F6AC5DA8-CA35-4C5E-972E-43D33B82C576}" srcOrd="0" destOrd="0" presId="urn:microsoft.com/office/officeart/2005/8/layout/hierarchy1"/>
    <dgm:cxn modelId="{2D1D1483-882E-44A3-81FE-BF3548A81E91}" type="presParOf" srcId="{6562BBD1-FB70-4311-A6E9-B51306D451AC}" destId="{CB155A06-558D-4E59-943E-43C30A34E72E}" srcOrd="1" destOrd="0" presId="urn:microsoft.com/office/officeart/2005/8/layout/hierarchy1"/>
    <dgm:cxn modelId="{34739F70-DEF6-4366-8A24-372FCCAF30F3}" type="presParOf" srcId="{745BE405-1D78-478A-85DE-4D4515CA977D}" destId="{6F70A80D-B805-4E59-B771-DD666B3314E3}" srcOrd="1" destOrd="0" presId="urn:microsoft.com/office/officeart/2005/8/layout/hierarchy1"/>
    <dgm:cxn modelId="{E59CB272-CA0E-4484-B315-CEC6C5A143D8}" type="presParOf" srcId="{6F70A80D-B805-4E59-B771-DD666B3314E3}" destId="{4436D64F-F581-4A9A-901B-97DABC5785E1}" srcOrd="0" destOrd="0" presId="urn:microsoft.com/office/officeart/2005/8/layout/hierarchy1"/>
    <dgm:cxn modelId="{C45E5380-20D7-4CEC-A845-561741CD3E45}" type="presParOf" srcId="{6F70A80D-B805-4E59-B771-DD666B3314E3}" destId="{571AEAC4-C0B0-49EF-840A-394224569FAC}" srcOrd="1" destOrd="0" presId="urn:microsoft.com/office/officeart/2005/8/layout/hierarchy1"/>
    <dgm:cxn modelId="{F499D507-6864-477B-86B7-C02CA58891EF}" type="presParOf" srcId="{571AEAC4-C0B0-49EF-840A-394224569FAC}" destId="{94789EC3-352B-4E16-96F4-ACDBEC8718EC}" srcOrd="0" destOrd="0" presId="urn:microsoft.com/office/officeart/2005/8/layout/hierarchy1"/>
    <dgm:cxn modelId="{AA49B734-523F-4416-A652-11BAF2FA096E}" type="presParOf" srcId="{94789EC3-352B-4E16-96F4-ACDBEC8718EC}" destId="{ADC74AF3-0A79-4A2F-85DA-E7DAB028ED74}" srcOrd="0" destOrd="0" presId="urn:microsoft.com/office/officeart/2005/8/layout/hierarchy1"/>
    <dgm:cxn modelId="{BF8A56F4-2DB8-4D46-8BD4-C3663A64C5D6}" type="presParOf" srcId="{94789EC3-352B-4E16-96F4-ACDBEC8718EC}" destId="{0958A006-10C1-4015-BD89-EA304B20297A}" srcOrd="1" destOrd="0" presId="urn:microsoft.com/office/officeart/2005/8/layout/hierarchy1"/>
    <dgm:cxn modelId="{D39544B0-037B-440D-965F-FA887688E4DA}" type="presParOf" srcId="{571AEAC4-C0B0-49EF-840A-394224569FAC}" destId="{1A21500D-C4CC-497A-84D3-403A2C3ADD4D}" srcOrd="1" destOrd="0" presId="urn:microsoft.com/office/officeart/2005/8/layout/hierarchy1"/>
    <dgm:cxn modelId="{58042DA2-F735-4463-8059-2F9D627F1071}" type="presParOf" srcId="{5A76E23D-58DC-422A-873F-63C49E378AD1}" destId="{D268422B-3509-431E-8262-F1F3C3AA96F2}" srcOrd="2" destOrd="0" presId="urn:microsoft.com/office/officeart/2005/8/layout/hierarchy1"/>
    <dgm:cxn modelId="{29EF1B87-762D-4805-A67A-B439B217D301}" type="presParOf" srcId="{5A76E23D-58DC-422A-873F-63C49E378AD1}" destId="{E775091D-EF17-4C57-882A-4C5255A0EBA9}" srcOrd="3" destOrd="0" presId="urn:microsoft.com/office/officeart/2005/8/layout/hierarchy1"/>
    <dgm:cxn modelId="{964FE37B-4242-442D-B1D3-2540C3164C65}" type="presParOf" srcId="{E775091D-EF17-4C57-882A-4C5255A0EBA9}" destId="{B1B7D1AE-9564-4F11-B995-969CE2CD1A24}" srcOrd="0" destOrd="0" presId="urn:microsoft.com/office/officeart/2005/8/layout/hierarchy1"/>
    <dgm:cxn modelId="{4B654A05-E24D-477C-887A-D2037067FF33}" type="presParOf" srcId="{B1B7D1AE-9564-4F11-B995-969CE2CD1A24}" destId="{794660C4-2FCA-4254-8BB4-F9F138C8B3DE}" srcOrd="0" destOrd="0" presId="urn:microsoft.com/office/officeart/2005/8/layout/hierarchy1"/>
    <dgm:cxn modelId="{7988D6C7-A18A-4A22-8A2C-0776EC685BDF}" type="presParOf" srcId="{B1B7D1AE-9564-4F11-B995-969CE2CD1A24}" destId="{04CCE618-6795-4F55-9BB3-AB0287FB4C36}" srcOrd="1" destOrd="0" presId="urn:microsoft.com/office/officeart/2005/8/layout/hierarchy1"/>
    <dgm:cxn modelId="{991E045B-2B2E-4157-9F9C-6362B84CA5A1}" type="presParOf" srcId="{E775091D-EF17-4C57-882A-4C5255A0EBA9}" destId="{B086D6F2-E608-4A21-A65E-15FD150B3CA4}" srcOrd="1" destOrd="0" presId="urn:microsoft.com/office/officeart/2005/8/layout/hierarchy1"/>
    <dgm:cxn modelId="{A2EF4BFD-6544-44D1-A9D9-F950EAB43387}" type="presParOf" srcId="{5A76E23D-58DC-422A-873F-63C49E378AD1}" destId="{104658E0-BC45-4599-A8FA-EF5F64AF58B7}" srcOrd="4" destOrd="0" presId="urn:microsoft.com/office/officeart/2005/8/layout/hierarchy1"/>
    <dgm:cxn modelId="{FC91A437-5DAD-4CC8-88DE-44CF938C742F}" type="presParOf" srcId="{5A76E23D-58DC-422A-873F-63C49E378AD1}" destId="{D387063A-9542-4714-81A6-6100104805DF}" srcOrd="5" destOrd="0" presId="urn:microsoft.com/office/officeart/2005/8/layout/hierarchy1"/>
    <dgm:cxn modelId="{5D020582-9E8D-4106-8FB1-B32EC701044E}" type="presParOf" srcId="{D387063A-9542-4714-81A6-6100104805DF}" destId="{ABE16B39-F6E5-40E0-8F3A-A72E49837705}" srcOrd="0" destOrd="0" presId="urn:microsoft.com/office/officeart/2005/8/layout/hierarchy1"/>
    <dgm:cxn modelId="{F00A2B76-A099-4DD3-8C9F-ADCDDC4987DF}" type="presParOf" srcId="{ABE16B39-F6E5-40E0-8F3A-A72E49837705}" destId="{59FCF152-19F0-4F07-8175-CDFC2915B234}" srcOrd="0" destOrd="0" presId="urn:microsoft.com/office/officeart/2005/8/layout/hierarchy1"/>
    <dgm:cxn modelId="{4B6DA1E7-B378-4678-9BE4-385E1269F32E}" type="presParOf" srcId="{ABE16B39-F6E5-40E0-8F3A-A72E49837705}" destId="{8AD2AAB6-AF2F-455B-85BC-F9A2886FC731}" srcOrd="1" destOrd="0" presId="urn:microsoft.com/office/officeart/2005/8/layout/hierarchy1"/>
    <dgm:cxn modelId="{9BF7B935-66CF-4233-920F-1CCA5C2B2D53}" type="presParOf" srcId="{D387063A-9542-4714-81A6-6100104805DF}" destId="{9A91BFAB-2FF8-4644-B214-F34C7822FBA0}" srcOrd="1" destOrd="0" presId="urn:microsoft.com/office/officeart/2005/8/layout/hierarchy1"/>
    <dgm:cxn modelId="{2602ED4E-4AA0-4C6D-A785-4DC3C53AB827}" type="presParOf" srcId="{9A91BFAB-2FF8-4644-B214-F34C7822FBA0}" destId="{77DFDFF6-3000-4E3E-BA77-180380C3B10A}" srcOrd="0" destOrd="0" presId="urn:microsoft.com/office/officeart/2005/8/layout/hierarchy1"/>
    <dgm:cxn modelId="{6F2F7975-B744-45B3-A344-FC25C5EB8408}" type="presParOf" srcId="{9A91BFAB-2FF8-4644-B214-F34C7822FBA0}" destId="{33E39338-AEBA-479A-B714-ED83F71D1A97}" srcOrd="1" destOrd="0" presId="urn:microsoft.com/office/officeart/2005/8/layout/hierarchy1"/>
    <dgm:cxn modelId="{6B88CAA5-AAB2-4934-AACD-B32AFD51E049}" type="presParOf" srcId="{33E39338-AEBA-479A-B714-ED83F71D1A97}" destId="{B5C7A7BE-8ADA-45D8-9C9D-ED2401E197BE}" srcOrd="0" destOrd="0" presId="urn:microsoft.com/office/officeart/2005/8/layout/hierarchy1"/>
    <dgm:cxn modelId="{DB8F9276-11EB-4773-9A06-BD9CB77BD6B4}" type="presParOf" srcId="{B5C7A7BE-8ADA-45D8-9C9D-ED2401E197BE}" destId="{48197A43-C858-4D31-99C0-33A857BF9BBA}" srcOrd="0" destOrd="0" presId="urn:microsoft.com/office/officeart/2005/8/layout/hierarchy1"/>
    <dgm:cxn modelId="{C7FD9026-1D63-4C6A-837D-7FC2F98B43AD}" type="presParOf" srcId="{B5C7A7BE-8ADA-45D8-9C9D-ED2401E197BE}" destId="{333ADCAA-1380-4FAE-BB56-183C779E59D3}" srcOrd="1" destOrd="0" presId="urn:microsoft.com/office/officeart/2005/8/layout/hierarchy1"/>
    <dgm:cxn modelId="{9A8E3518-B85C-43D0-BFDA-831BB46CB503}" type="presParOf" srcId="{33E39338-AEBA-479A-B714-ED83F71D1A97}" destId="{8D9D8AFD-402B-43AD-8D33-6CDD77EAD9B0}" srcOrd="1" destOrd="0" presId="urn:microsoft.com/office/officeart/2005/8/layout/hierarchy1"/>
    <dgm:cxn modelId="{801BBC7C-280E-4D5F-9DBE-312F7089344B}" type="presParOf" srcId="{9A91BFAB-2FF8-4644-B214-F34C7822FBA0}" destId="{AC1D3332-76C5-4C24-B66A-BAD398BFF53B}" srcOrd="2" destOrd="0" presId="urn:microsoft.com/office/officeart/2005/8/layout/hierarchy1"/>
    <dgm:cxn modelId="{A8738F94-F3FD-4597-B48C-860FFB737863}" type="presParOf" srcId="{9A91BFAB-2FF8-4644-B214-F34C7822FBA0}" destId="{19BC8553-18A8-49F9-BB3D-27F624F88669}" srcOrd="3" destOrd="0" presId="urn:microsoft.com/office/officeart/2005/8/layout/hierarchy1"/>
    <dgm:cxn modelId="{C0CD5362-2CD1-446E-9284-069BE993EB6E}" type="presParOf" srcId="{19BC8553-18A8-49F9-BB3D-27F624F88669}" destId="{F687B1D2-51C8-41FB-880A-E8D724095C60}" srcOrd="0" destOrd="0" presId="urn:microsoft.com/office/officeart/2005/8/layout/hierarchy1"/>
    <dgm:cxn modelId="{86293225-5FAE-48FE-ADD7-BE88A946E237}" type="presParOf" srcId="{F687B1D2-51C8-41FB-880A-E8D724095C60}" destId="{5427D6EE-E6EE-4147-A474-254A65E3646C}" srcOrd="0" destOrd="0" presId="urn:microsoft.com/office/officeart/2005/8/layout/hierarchy1"/>
    <dgm:cxn modelId="{E0CE0576-3C31-4126-B923-665F3B25527A}" type="presParOf" srcId="{F687B1D2-51C8-41FB-880A-E8D724095C60}" destId="{E1669FAA-F7B5-4607-BFFC-FACEFDB13A4D}" srcOrd="1" destOrd="0" presId="urn:microsoft.com/office/officeart/2005/8/layout/hierarchy1"/>
    <dgm:cxn modelId="{68CCC6DA-F7B0-490E-8D4F-128D1A587E3A}" type="presParOf" srcId="{19BC8553-18A8-49F9-BB3D-27F624F88669}" destId="{028F32DC-E56A-4A9A-8CF0-D41ADA8E27DD}" srcOrd="1" destOrd="0" presId="urn:microsoft.com/office/officeart/2005/8/layout/hierarchy1"/>
    <dgm:cxn modelId="{281A608A-2F38-4BF8-934E-9176BC5AC656}" type="presParOf" srcId="{9A91BFAB-2FF8-4644-B214-F34C7822FBA0}" destId="{D17C87C5-9ADC-4951-9887-2CA4DC0FD215}" srcOrd="4" destOrd="0" presId="urn:microsoft.com/office/officeart/2005/8/layout/hierarchy1"/>
    <dgm:cxn modelId="{A30F09B9-CDA0-4A12-814A-AFF1C97B094D}" type="presParOf" srcId="{9A91BFAB-2FF8-4644-B214-F34C7822FBA0}" destId="{FCA901BE-873E-48E9-8418-EBEA40841DCA}" srcOrd="5" destOrd="0" presId="urn:microsoft.com/office/officeart/2005/8/layout/hierarchy1"/>
    <dgm:cxn modelId="{56F7A4D1-7531-4DA7-9C4A-C02346B132D6}" type="presParOf" srcId="{FCA901BE-873E-48E9-8418-EBEA40841DCA}" destId="{0BC5D503-52C5-4F51-8C4A-005A9721CCA9}" srcOrd="0" destOrd="0" presId="urn:microsoft.com/office/officeart/2005/8/layout/hierarchy1"/>
    <dgm:cxn modelId="{D6D7D453-5B4A-4123-BC0C-0A6117B54297}" type="presParOf" srcId="{0BC5D503-52C5-4F51-8C4A-005A9721CCA9}" destId="{2D49F8EE-7B38-4661-9BBC-8635D5FFE2C2}" srcOrd="0" destOrd="0" presId="urn:microsoft.com/office/officeart/2005/8/layout/hierarchy1"/>
    <dgm:cxn modelId="{E732ADF4-8A39-4BEC-86A2-8F32C023D99A}" type="presParOf" srcId="{0BC5D503-52C5-4F51-8C4A-005A9721CCA9}" destId="{762C0888-C6B0-439B-8108-7739DFA8C221}" srcOrd="1" destOrd="0" presId="urn:microsoft.com/office/officeart/2005/8/layout/hierarchy1"/>
    <dgm:cxn modelId="{7B11CB20-DBF7-4FF8-99C9-FE752769265C}" type="presParOf" srcId="{FCA901BE-873E-48E9-8418-EBEA40841DCA}" destId="{B713361D-699A-4088-B535-5FFF3D82FFAC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3EC149-B7E1-4D31-B944-47F58B0BDDB8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538F301-24AB-4EAF-A658-072C201A8F6D}">
      <dgm:prSet phldrT="[Text]"/>
      <dgm:spPr/>
      <dgm:t>
        <a:bodyPr/>
        <a:lstStyle/>
        <a:p>
          <a:pPr rtl="1"/>
          <a:r>
            <a:rPr lang="fa-IR" dirty="0" smtClean="0"/>
            <a:t>اركان تعاوني</a:t>
          </a:r>
          <a:endParaRPr lang="fa-IR" dirty="0"/>
        </a:p>
      </dgm:t>
    </dgm:pt>
    <dgm:pt modelId="{23178B1F-885A-4B6E-8B36-2710F7F42486}" type="parTrans" cxnId="{D0C5E90C-E65C-4A35-BF37-F1DDED2ACB9C}">
      <dgm:prSet/>
      <dgm:spPr/>
      <dgm:t>
        <a:bodyPr/>
        <a:lstStyle/>
        <a:p>
          <a:pPr rtl="1"/>
          <a:endParaRPr lang="fa-IR"/>
        </a:p>
      </dgm:t>
    </dgm:pt>
    <dgm:pt modelId="{072C68F0-F147-4394-B663-F4F6467123B5}" type="sibTrans" cxnId="{D0C5E90C-E65C-4A35-BF37-F1DDED2ACB9C}">
      <dgm:prSet/>
      <dgm:spPr/>
      <dgm:t>
        <a:bodyPr/>
        <a:lstStyle/>
        <a:p>
          <a:pPr rtl="1"/>
          <a:endParaRPr lang="fa-IR"/>
        </a:p>
      </dgm:t>
    </dgm:pt>
    <dgm:pt modelId="{0FDBA6D7-D7BB-459B-9AEB-598449EC0DE1}">
      <dgm:prSet phldrT="[Text]"/>
      <dgm:spPr/>
      <dgm:t>
        <a:bodyPr/>
        <a:lstStyle/>
        <a:p>
          <a:pPr rtl="1"/>
          <a:r>
            <a:rPr lang="fa-IR" dirty="0" smtClean="0"/>
            <a:t>3-بازرسان</a:t>
          </a:r>
          <a:endParaRPr lang="fa-IR" dirty="0"/>
        </a:p>
      </dgm:t>
    </dgm:pt>
    <dgm:pt modelId="{9DBC84CF-4D0B-4FFC-AA7A-B8AE0F4863CB}" type="parTrans" cxnId="{B962E5DF-08F7-4B52-8067-718E77D9673F}">
      <dgm:prSet/>
      <dgm:spPr/>
      <dgm:t>
        <a:bodyPr/>
        <a:lstStyle/>
        <a:p>
          <a:pPr rtl="1"/>
          <a:endParaRPr lang="fa-IR"/>
        </a:p>
      </dgm:t>
    </dgm:pt>
    <dgm:pt modelId="{F35AA0FF-CFB3-4740-B3B4-3C31327671E7}" type="sibTrans" cxnId="{B962E5DF-08F7-4B52-8067-718E77D9673F}">
      <dgm:prSet/>
      <dgm:spPr/>
      <dgm:t>
        <a:bodyPr/>
        <a:lstStyle/>
        <a:p>
          <a:pPr rtl="1"/>
          <a:endParaRPr lang="fa-IR"/>
        </a:p>
      </dgm:t>
    </dgm:pt>
    <dgm:pt modelId="{EB72CB9D-AE3D-4B2E-898B-FD30AB04608F}">
      <dgm:prSet phldrT="[Text]"/>
      <dgm:spPr/>
      <dgm:t>
        <a:bodyPr/>
        <a:lstStyle/>
        <a:p>
          <a:pPr rtl="1"/>
          <a:r>
            <a:rPr lang="fa-IR" dirty="0" smtClean="0"/>
            <a:t>2- هيات مديره</a:t>
          </a:r>
          <a:endParaRPr lang="fa-IR" dirty="0"/>
        </a:p>
      </dgm:t>
    </dgm:pt>
    <dgm:pt modelId="{404D5D74-1FE8-4E0A-B892-93DB1AC18951}" type="parTrans" cxnId="{9DF274E1-66C4-4715-A2A0-5D2D70D70E8C}">
      <dgm:prSet/>
      <dgm:spPr/>
      <dgm:t>
        <a:bodyPr/>
        <a:lstStyle/>
        <a:p>
          <a:pPr rtl="1"/>
          <a:endParaRPr lang="fa-IR"/>
        </a:p>
      </dgm:t>
    </dgm:pt>
    <dgm:pt modelId="{0B0EAF22-F2B8-424E-BC32-E856B61B7ECA}" type="sibTrans" cxnId="{9DF274E1-66C4-4715-A2A0-5D2D70D70E8C}">
      <dgm:prSet/>
      <dgm:spPr/>
      <dgm:t>
        <a:bodyPr/>
        <a:lstStyle/>
        <a:p>
          <a:pPr rtl="1"/>
          <a:endParaRPr lang="fa-IR"/>
        </a:p>
      </dgm:t>
    </dgm:pt>
    <dgm:pt modelId="{97150FC3-576D-4701-BB3C-AE4BBD6596B9}">
      <dgm:prSet phldrT="[Text]"/>
      <dgm:spPr/>
      <dgm:t>
        <a:bodyPr/>
        <a:lstStyle/>
        <a:p>
          <a:pPr rtl="1"/>
          <a:r>
            <a:rPr lang="fa-IR" dirty="0" smtClean="0"/>
            <a:t>1- مجامع عمومي</a:t>
          </a:r>
          <a:endParaRPr lang="fa-IR" dirty="0"/>
        </a:p>
      </dgm:t>
    </dgm:pt>
    <dgm:pt modelId="{950A170E-2E99-4CDA-9100-121B4EF987CE}" type="parTrans" cxnId="{5250388F-65C9-4246-8E0F-78F5D4C4593D}">
      <dgm:prSet/>
      <dgm:spPr/>
      <dgm:t>
        <a:bodyPr/>
        <a:lstStyle/>
        <a:p>
          <a:pPr rtl="1"/>
          <a:endParaRPr lang="fa-IR"/>
        </a:p>
      </dgm:t>
    </dgm:pt>
    <dgm:pt modelId="{7A0C63DF-6880-41E6-A1E0-7503FD4317C1}" type="sibTrans" cxnId="{5250388F-65C9-4246-8E0F-78F5D4C4593D}">
      <dgm:prSet/>
      <dgm:spPr/>
      <dgm:t>
        <a:bodyPr/>
        <a:lstStyle/>
        <a:p>
          <a:pPr rtl="1"/>
          <a:endParaRPr lang="fa-IR"/>
        </a:p>
      </dgm:t>
    </dgm:pt>
    <dgm:pt modelId="{07569653-2DBD-4B5B-A7E6-F4518793A35D}" type="pres">
      <dgm:prSet presAssocID="{553EC149-B7E1-4D31-B944-47F58B0BDD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8D6343C1-50BD-41CC-84AA-74009AF9217C}" type="pres">
      <dgm:prSet presAssocID="{A538F301-24AB-4EAF-A658-072C201A8F6D}" presName="hierRoot1" presStyleCnt="0"/>
      <dgm:spPr/>
    </dgm:pt>
    <dgm:pt modelId="{CC0B4FAA-C98F-4033-8B1C-AE721F444F9F}" type="pres">
      <dgm:prSet presAssocID="{A538F301-24AB-4EAF-A658-072C201A8F6D}" presName="composite" presStyleCnt="0"/>
      <dgm:spPr/>
    </dgm:pt>
    <dgm:pt modelId="{333FA125-C246-4BE4-ABEE-3C6FF40AF696}" type="pres">
      <dgm:prSet presAssocID="{A538F301-24AB-4EAF-A658-072C201A8F6D}" presName="background" presStyleLbl="node0" presStyleIdx="0" presStyleCnt="1"/>
      <dgm:spPr/>
    </dgm:pt>
    <dgm:pt modelId="{94382469-F738-4610-8B12-911100493911}" type="pres">
      <dgm:prSet presAssocID="{A538F301-24AB-4EAF-A658-072C201A8F6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257F32E-9E0B-45FF-847B-BBE1B831DBB8}" type="pres">
      <dgm:prSet presAssocID="{A538F301-24AB-4EAF-A658-072C201A8F6D}" presName="hierChild2" presStyleCnt="0"/>
      <dgm:spPr/>
    </dgm:pt>
    <dgm:pt modelId="{C2C636E4-FE27-4B4F-8A12-E03E5ABCC0A5}" type="pres">
      <dgm:prSet presAssocID="{9DBC84CF-4D0B-4FFC-AA7A-B8AE0F4863CB}" presName="Name10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7B79BBF1-4922-4046-A87A-4A60D848F0A7}" type="pres">
      <dgm:prSet presAssocID="{0FDBA6D7-D7BB-459B-9AEB-598449EC0DE1}" presName="hierRoot2" presStyleCnt="0"/>
      <dgm:spPr/>
    </dgm:pt>
    <dgm:pt modelId="{794C293D-E73A-4E2E-A40E-D3BC00B3370B}" type="pres">
      <dgm:prSet presAssocID="{0FDBA6D7-D7BB-459B-9AEB-598449EC0DE1}" presName="composite2" presStyleCnt="0"/>
      <dgm:spPr/>
    </dgm:pt>
    <dgm:pt modelId="{63F5FB35-2D4B-4E69-8BEC-47DB6F8A4B32}" type="pres">
      <dgm:prSet presAssocID="{0FDBA6D7-D7BB-459B-9AEB-598449EC0DE1}" presName="background2" presStyleLbl="node2" presStyleIdx="0" presStyleCnt="3"/>
      <dgm:spPr/>
    </dgm:pt>
    <dgm:pt modelId="{C536C9DB-0FFE-44F7-9C5D-5D8EFA27CCCE}" type="pres">
      <dgm:prSet presAssocID="{0FDBA6D7-D7BB-459B-9AEB-598449EC0DE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552EA7B-06B3-47CE-982E-8F228483F14C}" type="pres">
      <dgm:prSet presAssocID="{0FDBA6D7-D7BB-459B-9AEB-598449EC0DE1}" presName="hierChild3" presStyleCnt="0"/>
      <dgm:spPr/>
    </dgm:pt>
    <dgm:pt modelId="{D882F0A3-1513-4A40-928A-26BF78E11ECE}" type="pres">
      <dgm:prSet presAssocID="{404D5D74-1FE8-4E0A-B892-93DB1AC18951}" presName="Name10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39F1960C-31A3-43FD-8E78-B290643AB499}" type="pres">
      <dgm:prSet presAssocID="{EB72CB9D-AE3D-4B2E-898B-FD30AB04608F}" presName="hierRoot2" presStyleCnt="0"/>
      <dgm:spPr/>
    </dgm:pt>
    <dgm:pt modelId="{E3024269-D179-4722-9E77-85651814F6F0}" type="pres">
      <dgm:prSet presAssocID="{EB72CB9D-AE3D-4B2E-898B-FD30AB04608F}" presName="composite2" presStyleCnt="0"/>
      <dgm:spPr/>
    </dgm:pt>
    <dgm:pt modelId="{CCEB469C-1C8C-4B07-A3A4-8783F7FCD551}" type="pres">
      <dgm:prSet presAssocID="{EB72CB9D-AE3D-4B2E-898B-FD30AB04608F}" presName="background2" presStyleLbl="node2" presStyleIdx="1" presStyleCnt="3"/>
      <dgm:spPr/>
    </dgm:pt>
    <dgm:pt modelId="{BF482FAA-C335-4A60-A2C3-D2BBE25D04BA}" type="pres">
      <dgm:prSet presAssocID="{EB72CB9D-AE3D-4B2E-898B-FD30AB04608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682B729-8F21-44CF-8612-3E2D92073D33}" type="pres">
      <dgm:prSet presAssocID="{EB72CB9D-AE3D-4B2E-898B-FD30AB04608F}" presName="hierChild3" presStyleCnt="0"/>
      <dgm:spPr/>
    </dgm:pt>
    <dgm:pt modelId="{C1012974-A77B-4976-9518-48C3BEF9DD3E}" type="pres">
      <dgm:prSet presAssocID="{950A170E-2E99-4CDA-9100-121B4EF987CE}" presName="Name10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A8226BF8-4297-45AA-AD3C-9468E08D6D65}" type="pres">
      <dgm:prSet presAssocID="{97150FC3-576D-4701-BB3C-AE4BBD6596B9}" presName="hierRoot2" presStyleCnt="0"/>
      <dgm:spPr/>
    </dgm:pt>
    <dgm:pt modelId="{957AF3B6-D3F5-4654-9CAB-0F9606FBADF3}" type="pres">
      <dgm:prSet presAssocID="{97150FC3-576D-4701-BB3C-AE4BBD6596B9}" presName="composite2" presStyleCnt="0"/>
      <dgm:spPr/>
    </dgm:pt>
    <dgm:pt modelId="{A9915022-9D2B-4185-A213-37A0FD1ADF7C}" type="pres">
      <dgm:prSet presAssocID="{97150FC3-576D-4701-BB3C-AE4BBD6596B9}" presName="background2" presStyleLbl="node2" presStyleIdx="2" presStyleCnt="3"/>
      <dgm:spPr/>
    </dgm:pt>
    <dgm:pt modelId="{F9A56AF9-8451-47EB-B9B1-2C2716F3B492}" type="pres">
      <dgm:prSet presAssocID="{97150FC3-576D-4701-BB3C-AE4BBD6596B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A7AE746-2FB7-4A29-9215-CF64C6A27886}" type="pres">
      <dgm:prSet presAssocID="{97150FC3-576D-4701-BB3C-AE4BBD6596B9}" presName="hierChild3" presStyleCnt="0"/>
      <dgm:spPr/>
    </dgm:pt>
  </dgm:ptLst>
  <dgm:cxnLst>
    <dgm:cxn modelId="{1D4DA0CF-2664-4AA3-A66B-9270404CA1FC}" type="presOf" srcId="{97150FC3-576D-4701-BB3C-AE4BBD6596B9}" destId="{F9A56AF9-8451-47EB-B9B1-2C2716F3B492}" srcOrd="0" destOrd="0" presId="urn:microsoft.com/office/officeart/2005/8/layout/hierarchy1"/>
    <dgm:cxn modelId="{5250388F-65C9-4246-8E0F-78F5D4C4593D}" srcId="{A538F301-24AB-4EAF-A658-072C201A8F6D}" destId="{97150FC3-576D-4701-BB3C-AE4BBD6596B9}" srcOrd="2" destOrd="0" parTransId="{950A170E-2E99-4CDA-9100-121B4EF987CE}" sibTransId="{7A0C63DF-6880-41E6-A1E0-7503FD4317C1}"/>
    <dgm:cxn modelId="{9DF274E1-66C4-4715-A2A0-5D2D70D70E8C}" srcId="{A538F301-24AB-4EAF-A658-072C201A8F6D}" destId="{EB72CB9D-AE3D-4B2E-898B-FD30AB04608F}" srcOrd="1" destOrd="0" parTransId="{404D5D74-1FE8-4E0A-B892-93DB1AC18951}" sibTransId="{0B0EAF22-F2B8-424E-BC32-E856B61B7ECA}"/>
    <dgm:cxn modelId="{DE5367FA-065C-4588-870A-1A8DC28A93CE}" type="presOf" srcId="{553EC149-B7E1-4D31-B944-47F58B0BDDB8}" destId="{07569653-2DBD-4B5B-A7E6-F4518793A35D}" srcOrd="0" destOrd="0" presId="urn:microsoft.com/office/officeart/2005/8/layout/hierarchy1"/>
    <dgm:cxn modelId="{37F41FFD-299E-4457-8354-AFC62DE88DBF}" type="presOf" srcId="{EB72CB9D-AE3D-4B2E-898B-FD30AB04608F}" destId="{BF482FAA-C335-4A60-A2C3-D2BBE25D04BA}" srcOrd="0" destOrd="0" presId="urn:microsoft.com/office/officeart/2005/8/layout/hierarchy1"/>
    <dgm:cxn modelId="{C9B2ECAF-3BE6-40F2-B664-3DE318C66839}" type="presOf" srcId="{A538F301-24AB-4EAF-A658-072C201A8F6D}" destId="{94382469-F738-4610-8B12-911100493911}" srcOrd="0" destOrd="0" presId="urn:microsoft.com/office/officeart/2005/8/layout/hierarchy1"/>
    <dgm:cxn modelId="{8276C66B-7FF6-4933-A725-8F10E0A6AD01}" type="presOf" srcId="{0FDBA6D7-D7BB-459B-9AEB-598449EC0DE1}" destId="{C536C9DB-0FFE-44F7-9C5D-5D8EFA27CCCE}" srcOrd="0" destOrd="0" presId="urn:microsoft.com/office/officeart/2005/8/layout/hierarchy1"/>
    <dgm:cxn modelId="{DE1F763C-83FB-478B-896D-E6D71B187473}" type="presOf" srcId="{9DBC84CF-4D0B-4FFC-AA7A-B8AE0F4863CB}" destId="{C2C636E4-FE27-4B4F-8A12-E03E5ABCC0A5}" srcOrd="0" destOrd="0" presId="urn:microsoft.com/office/officeart/2005/8/layout/hierarchy1"/>
    <dgm:cxn modelId="{B962E5DF-08F7-4B52-8067-718E77D9673F}" srcId="{A538F301-24AB-4EAF-A658-072C201A8F6D}" destId="{0FDBA6D7-D7BB-459B-9AEB-598449EC0DE1}" srcOrd="0" destOrd="0" parTransId="{9DBC84CF-4D0B-4FFC-AA7A-B8AE0F4863CB}" sibTransId="{F35AA0FF-CFB3-4740-B3B4-3C31327671E7}"/>
    <dgm:cxn modelId="{3C26AE30-D16D-4F67-BD81-F5F066516419}" type="presOf" srcId="{404D5D74-1FE8-4E0A-B892-93DB1AC18951}" destId="{D882F0A3-1513-4A40-928A-26BF78E11ECE}" srcOrd="0" destOrd="0" presId="urn:microsoft.com/office/officeart/2005/8/layout/hierarchy1"/>
    <dgm:cxn modelId="{D0C5E90C-E65C-4A35-BF37-F1DDED2ACB9C}" srcId="{553EC149-B7E1-4D31-B944-47F58B0BDDB8}" destId="{A538F301-24AB-4EAF-A658-072C201A8F6D}" srcOrd="0" destOrd="0" parTransId="{23178B1F-885A-4B6E-8B36-2710F7F42486}" sibTransId="{072C68F0-F147-4394-B663-F4F6467123B5}"/>
    <dgm:cxn modelId="{5E288810-CCA8-4C4C-ADBB-0767D3D68E32}" type="presOf" srcId="{950A170E-2E99-4CDA-9100-121B4EF987CE}" destId="{C1012974-A77B-4976-9518-48C3BEF9DD3E}" srcOrd="0" destOrd="0" presId="urn:microsoft.com/office/officeart/2005/8/layout/hierarchy1"/>
    <dgm:cxn modelId="{84FC3F95-7879-4DDD-869D-20D07BF91C2A}" type="presParOf" srcId="{07569653-2DBD-4B5B-A7E6-F4518793A35D}" destId="{8D6343C1-50BD-41CC-84AA-74009AF9217C}" srcOrd="0" destOrd="0" presId="urn:microsoft.com/office/officeart/2005/8/layout/hierarchy1"/>
    <dgm:cxn modelId="{452A8CFB-5345-4E24-8B34-A23AFD4EED63}" type="presParOf" srcId="{8D6343C1-50BD-41CC-84AA-74009AF9217C}" destId="{CC0B4FAA-C98F-4033-8B1C-AE721F444F9F}" srcOrd="0" destOrd="0" presId="urn:microsoft.com/office/officeart/2005/8/layout/hierarchy1"/>
    <dgm:cxn modelId="{CC636EF5-C430-478A-90E9-3D413EFDBBFC}" type="presParOf" srcId="{CC0B4FAA-C98F-4033-8B1C-AE721F444F9F}" destId="{333FA125-C246-4BE4-ABEE-3C6FF40AF696}" srcOrd="0" destOrd="0" presId="urn:microsoft.com/office/officeart/2005/8/layout/hierarchy1"/>
    <dgm:cxn modelId="{A6A491AA-B7EE-4EAF-A858-92C3B1447ADC}" type="presParOf" srcId="{CC0B4FAA-C98F-4033-8B1C-AE721F444F9F}" destId="{94382469-F738-4610-8B12-911100493911}" srcOrd="1" destOrd="0" presId="urn:microsoft.com/office/officeart/2005/8/layout/hierarchy1"/>
    <dgm:cxn modelId="{40EE869A-FA7A-440D-AA8D-8A68CC29F674}" type="presParOf" srcId="{8D6343C1-50BD-41CC-84AA-74009AF9217C}" destId="{9257F32E-9E0B-45FF-847B-BBE1B831DBB8}" srcOrd="1" destOrd="0" presId="urn:microsoft.com/office/officeart/2005/8/layout/hierarchy1"/>
    <dgm:cxn modelId="{8FBEB85E-3823-4A45-988D-323E8A82769F}" type="presParOf" srcId="{9257F32E-9E0B-45FF-847B-BBE1B831DBB8}" destId="{C2C636E4-FE27-4B4F-8A12-E03E5ABCC0A5}" srcOrd="0" destOrd="0" presId="urn:microsoft.com/office/officeart/2005/8/layout/hierarchy1"/>
    <dgm:cxn modelId="{FF6D02CD-CD5B-4107-84E0-DD4EFCD9183F}" type="presParOf" srcId="{9257F32E-9E0B-45FF-847B-BBE1B831DBB8}" destId="{7B79BBF1-4922-4046-A87A-4A60D848F0A7}" srcOrd="1" destOrd="0" presId="urn:microsoft.com/office/officeart/2005/8/layout/hierarchy1"/>
    <dgm:cxn modelId="{3520A7BD-54DF-4C46-BB25-5BDA52E76B0D}" type="presParOf" srcId="{7B79BBF1-4922-4046-A87A-4A60D848F0A7}" destId="{794C293D-E73A-4E2E-A40E-D3BC00B3370B}" srcOrd="0" destOrd="0" presId="urn:microsoft.com/office/officeart/2005/8/layout/hierarchy1"/>
    <dgm:cxn modelId="{B948FBF1-C47A-431A-BBF1-C38989FCA33B}" type="presParOf" srcId="{794C293D-E73A-4E2E-A40E-D3BC00B3370B}" destId="{63F5FB35-2D4B-4E69-8BEC-47DB6F8A4B32}" srcOrd="0" destOrd="0" presId="urn:microsoft.com/office/officeart/2005/8/layout/hierarchy1"/>
    <dgm:cxn modelId="{D7A5C85C-B658-4CD4-A7BB-E9321F29CAB4}" type="presParOf" srcId="{794C293D-E73A-4E2E-A40E-D3BC00B3370B}" destId="{C536C9DB-0FFE-44F7-9C5D-5D8EFA27CCCE}" srcOrd="1" destOrd="0" presId="urn:microsoft.com/office/officeart/2005/8/layout/hierarchy1"/>
    <dgm:cxn modelId="{92C6C3C2-1335-4E49-9CF9-46FFCBEDC1AC}" type="presParOf" srcId="{7B79BBF1-4922-4046-A87A-4A60D848F0A7}" destId="{F552EA7B-06B3-47CE-982E-8F228483F14C}" srcOrd="1" destOrd="0" presId="urn:microsoft.com/office/officeart/2005/8/layout/hierarchy1"/>
    <dgm:cxn modelId="{D471F6F5-9378-4607-8254-B5B79958A5D4}" type="presParOf" srcId="{9257F32E-9E0B-45FF-847B-BBE1B831DBB8}" destId="{D882F0A3-1513-4A40-928A-26BF78E11ECE}" srcOrd="2" destOrd="0" presId="urn:microsoft.com/office/officeart/2005/8/layout/hierarchy1"/>
    <dgm:cxn modelId="{582A4E23-0C40-47EB-88B8-C031E254F066}" type="presParOf" srcId="{9257F32E-9E0B-45FF-847B-BBE1B831DBB8}" destId="{39F1960C-31A3-43FD-8E78-B290643AB499}" srcOrd="3" destOrd="0" presId="urn:microsoft.com/office/officeart/2005/8/layout/hierarchy1"/>
    <dgm:cxn modelId="{CF82441F-6ED6-4345-86A2-73684F72FC9C}" type="presParOf" srcId="{39F1960C-31A3-43FD-8E78-B290643AB499}" destId="{E3024269-D179-4722-9E77-85651814F6F0}" srcOrd="0" destOrd="0" presId="urn:microsoft.com/office/officeart/2005/8/layout/hierarchy1"/>
    <dgm:cxn modelId="{C0347ABE-9245-4D34-BCE7-C4AB539DC98A}" type="presParOf" srcId="{E3024269-D179-4722-9E77-85651814F6F0}" destId="{CCEB469C-1C8C-4B07-A3A4-8783F7FCD551}" srcOrd="0" destOrd="0" presId="urn:microsoft.com/office/officeart/2005/8/layout/hierarchy1"/>
    <dgm:cxn modelId="{0AFE9418-E969-47A5-AB0C-24F3BB358902}" type="presParOf" srcId="{E3024269-D179-4722-9E77-85651814F6F0}" destId="{BF482FAA-C335-4A60-A2C3-D2BBE25D04BA}" srcOrd="1" destOrd="0" presId="urn:microsoft.com/office/officeart/2005/8/layout/hierarchy1"/>
    <dgm:cxn modelId="{499F0904-521A-4121-80F4-9FCEA89CE274}" type="presParOf" srcId="{39F1960C-31A3-43FD-8E78-B290643AB499}" destId="{8682B729-8F21-44CF-8612-3E2D92073D33}" srcOrd="1" destOrd="0" presId="urn:microsoft.com/office/officeart/2005/8/layout/hierarchy1"/>
    <dgm:cxn modelId="{94A28166-7313-4333-8D4C-7A447A2A4657}" type="presParOf" srcId="{9257F32E-9E0B-45FF-847B-BBE1B831DBB8}" destId="{C1012974-A77B-4976-9518-48C3BEF9DD3E}" srcOrd="4" destOrd="0" presId="urn:microsoft.com/office/officeart/2005/8/layout/hierarchy1"/>
    <dgm:cxn modelId="{52B1ED59-951D-4076-A685-4DC57396D686}" type="presParOf" srcId="{9257F32E-9E0B-45FF-847B-BBE1B831DBB8}" destId="{A8226BF8-4297-45AA-AD3C-9468E08D6D65}" srcOrd="5" destOrd="0" presId="urn:microsoft.com/office/officeart/2005/8/layout/hierarchy1"/>
    <dgm:cxn modelId="{6362904A-AB57-4F1E-BB5B-4BE50AAC04E1}" type="presParOf" srcId="{A8226BF8-4297-45AA-AD3C-9468E08D6D65}" destId="{957AF3B6-D3F5-4654-9CAB-0F9606FBADF3}" srcOrd="0" destOrd="0" presId="urn:microsoft.com/office/officeart/2005/8/layout/hierarchy1"/>
    <dgm:cxn modelId="{C979A391-3621-4B46-99E0-921B04599147}" type="presParOf" srcId="{957AF3B6-D3F5-4654-9CAB-0F9606FBADF3}" destId="{A9915022-9D2B-4185-A213-37A0FD1ADF7C}" srcOrd="0" destOrd="0" presId="urn:microsoft.com/office/officeart/2005/8/layout/hierarchy1"/>
    <dgm:cxn modelId="{74F610D2-598A-496C-85F4-39F026EC4299}" type="presParOf" srcId="{957AF3B6-D3F5-4654-9CAB-0F9606FBADF3}" destId="{F9A56AF9-8451-47EB-B9B1-2C2716F3B492}" srcOrd="1" destOrd="0" presId="urn:microsoft.com/office/officeart/2005/8/layout/hierarchy1"/>
    <dgm:cxn modelId="{CE3BC8CF-56FF-48A0-BCE9-D27984CAB1E7}" type="presParOf" srcId="{A8226BF8-4297-45AA-AD3C-9468E08D6D65}" destId="{1A7AE746-2FB7-4A29-9215-CF64C6A27886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A09030-D18F-4428-8C7B-7873B7E200EA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F820859-FD83-4239-870E-3A4CED9BED2D}">
      <dgm:prSet phldrT="[Text]"/>
      <dgm:spPr/>
      <dgm:t>
        <a:bodyPr/>
        <a:lstStyle/>
        <a:p>
          <a:pPr rtl="1"/>
          <a:r>
            <a:rPr lang="fa-IR" dirty="0" smtClean="0">
              <a:cs typeface="B Koodak" pitchFamily="2" charset="-78"/>
            </a:rPr>
            <a:t>انواع مجمع </a:t>
          </a:r>
          <a:r>
            <a:rPr lang="fa-IR" b="1" dirty="0" smtClean="0">
              <a:cs typeface="B Koodak" pitchFamily="2" charset="-78"/>
            </a:rPr>
            <a:t>عمومي</a:t>
          </a:r>
          <a:endParaRPr lang="fa-IR" b="1" dirty="0">
            <a:cs typeface="B Koodak" pitchFamily="2" charset="-78"/>
          </a:endParaRPr>
        </a:p>
      </dgm:t>
    </dgm:pt>
    <dgm:pt modelId="{03D1CFE9-925E-43F2-8B58-B58D44D3065D}" type="parTrans" cxnId="{93606CB2-F125-47C4-9788-80965AEB52DB}">
      <dgm:prSet/>
      <dgm:spPr/>
      <dgm:t>
        <a:bodyPr/>
        <a:lstStyle/>
        <a:p>
          <a:pPr rtl="1"/>
          <a:endParaRPr lang="fa-IR"/>
        </a:p>
      </dgm:t>
    </dgm:pt>
    <dgm:pt modelId="{99E41A5E-3B19-4244-9261-26F1657FECD7}" type="sibTrans" cxnId="{93606CB2-F125-47C4-9788-80965AEB52DB}">
      <dgm:prSet/>
      <dgm:spPr/>
      <dgm:t>
        <a:bodyPr/>
        <a:lstStyle/>
        <a:p>
          <a:pPr rtl="1"/>
          <a:endParaRPr lang="fa-IR"/>
        </a:p>
      </dgm:t>
    </dgm:pt>
    <dgm:pt modelId="{9A7572BD-F382-431A-841D-7F336ADABB6F}">
      <dgm:prSet phldrT="[Text]"/>
      <dgm:spPr/>
      <dgm:t>
        <a:bodyPr/>
        <a:lstStyle/>
        <a:p>
          <a:pPr rtl="1"/>
          <a:r>
            <a:rPr lang="fa-IR" b="1" dirty="0" smtClean="0"/>
            <a:t>عادي</a:t>
          </a:r>
          <a:endParaRPr lang="fa-IR" b="1" dirty="0"/>
        </a:p>
      </dgm:t>
    </dgm:pt>
    <dgm:pt modelId="{A11C4CD8-387B-46AF-A951-51586CE06D44}" type="parTrans" cxnId="{D6B7738C-0FB5-4383-9958-ADA9894BD02B}">
      <dgm:prSet/>
      <dgm:spPr/>
      <dgm:t>
        <a:bodyPr/>
        <a:lstStyle/>
        <a:p>
          <a:pPr rtl="1"/>
          <a:endParaRPr lang="fa-IR"/>
        </a:p>
      </dgm:t>
    </dgm:pt>
    <dgm:pt modelId="{AAC78674-FD06-45F9-AA85-5CEA2A3A8B6A}" type="sibTrans" cxnId="{D6B7738C-0FB5-4383-9958-ADA9894BD02B}">
      <dgm:prSet/>
      <dgm:spPr/>
      <dgm:t>
        <a:bodyPr/>
        <a:lstStyle/>
        <a:p>
          <a:pPr rtl="1"/>
          <a:endParaRPr lang="fa-IR"/>
        </a:p>
      </dgm:t>
    </dgm:pt>
    <dgm:pt modelId="{5A69C411-FBD0-4D68-AC5C-49D4DB7DAA88}">
      <dgm:prSet phldrT="[Text]"/>
      <dgm:spPr/>
      <dgm:t>
        <a:bodyPr/>
        <a:lstStyle/>
        <a:p>
          <a:pPr rtl="1"/>
          <a:r>
            <a:rPr lang="fa-IR" b="1" dirty="0" smtClean="0"/>
            <a:t>عادي ساليانه</a:t>
          </a:r>
          <a:endParaRPr lang="fa-IR" b="1" dirty="0"/>
        </a:p>
      </dgm:t>
    </dgm:pt>
    <dgm:pt modelId="{10BC02C1-BF56-48B4-BAD0-00B726A6DDB0}" type="parTrans" cxnId="{AC80065B-4E5D-4A58-9EA2-E9699ECDE347}">
      <dgm:prSet/>
      <dgm:spPr/>
      <dgm:t>
        <a:bodyPr/>
        <a:lstStyle/>
        <a:p>
          <a:pPr rtl="1"/>
          <a:endParaRPr lang="fa-IR"/>
        </a:p>
      </dgm:t>
    </dgm:pt>
    <dgm:pt modelId="{7C0B123D-68A3-40BB-867C-1BF2E00641D7}" type="sibTrans" cxnId="{AC80065B-4E5D-4A58-9EA2-E9699ECDE347}">
      <dgm:prSet/>
      <dgm:spPr/>
      <dgm:t>
        <a:bodyPr/>
        <a:lstStyle/>
        <a:p>
          <a:pPr rtl="1"/>
          <a:endParaRPr lang="fa-IR"/>
        </a:p>
      </dgm:t>
    </dgm:pt>
    <dgm:pt modelId="{CF376F0D-FB78-43FC-A37D-ED59CE8699EF}">
      <dgm:prSet phldrT="[Text]"/>
      <dgm:spPr/>
      <dgm:t>
        <a:bodyPr/>
        <a:lstStyle/>
        <a:p>
          <a:pPr rtl="1"/>
          <a:r>
            <a:rPr lang="fa-IR" b="1" dirty="0" smtClean="0"/>
            <a:t>عادي بطور فوق العاده</a:t>
          </a:r>
          <a:endParaRPr lang="fa-IR" b="1" dirty="0"/>
        </a:p>
      </dgm:t>
    </dgm:pt>
    <dgm:pt modelId="{75AEE09A-99CD-4728-BE47-6901CD204D39}" type="parTrans" cxnId="{CB84803E-298E-4DB4-9BCB-F4758DD92588}">
      <dgm:prSet/>
      <dgm:spPr/>
      <dgm:t>
        <a:bodyPr/>
        <a:lstStyle/>
        <a:p>
          <a:pPr rtl="1"/>
          <a:endParaRPr lang="fa-IR"/>
        </a:p>
      </dgm:t>
    </dgm:pt>
    <dgm:pt modelId="{6D3ED914-34B5-43B6-8BC7-68AFD95FAC11}" type="sibTrans" cxnId="{CB84803E-298E-4DB4-9BCB-F4758DD92588}">
      <dgm:prSet/>
      <dgm:spPr/>
      <dgm:t>
        <a:bodyPr/>
        <a:lstStyle/>
        <a:p>
          <a:pPr rtl="1"/>
          <a:endParaRPr lang="fa-IR"/>
        </a:p>
      </dgm:t>
    </dgm:pt>
    <dgm:pt modelId="{9F73906A-D216-4DB9-9A42-712A55761BF0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b="1" dirty="0" smtClean="0"/>
            <a:t>فوق العاده</a:t>
          </a:r>
          <a:endParaRPr lang="fa-IR" b="1" dirty="0"/>
        </a:p>
      </dgm:t>
    </dgm:pt>
    <dgm:pt modelId="{8AF198C8-6F0C-4538-A657-A79250B2395E}" type="parTrans" cxnId="{E9B3FC86-FAB9-4803-AE45-19F19F59289A}">
      <dgm:prSet/>
      <dgm:spPr/>
      <dgm:t>
        <a:bodyPr/>
        <a:lstStyle/>
        <a:p>
          <a:pPr rtl="1"/>
          <a:endParaRPr lang="fa-IR"/>
        </a:p>
      </dgm:t>
    </dgm:pt>
    <dgm:pt modelId="{396DB7E4-6716-4647-8098-6A1D56318BE3}" type="sibTrans" cxnId="{E9B3FC86-FAB9-4803-AE45-19F19F59289A}">
      <dgm:prSet/>
      <dgm:spPr/>
      <dgm:t>
        <a:bodyPr/>
        <a:lstStyle/>
        <a:p>
          <a:pPr rtl="1"/>
          <a:endParaRPr lang="fa-IR"/>
        </a:p>
      </dgm:t>
    </dgm:pt>
    <dgm:pt modelId="{B9EE5479-8BFC-41DA-AE3E-BE4E6C136C61}" type="pres">
      <dgm:prSet presAssocID="{D0A09030-D18F-4428-8C7B-7873B7E200E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3BDBA76-96DD-420B-85F1-262B509F2A93}" type="pres">
      <dgm:prSet presAssocID="{D0A09030-D18F-4428-8C7B-7873B7E200EA}" presName="hierFlow" presStyleCnt="0"/>
      <dgm:spPr/>
      <dgm:t>
        <a:bodyPr/>
        <a:lstStyle/>
        <a:p>
          <a:pPr rtl="1"/>
          <a:endParaRPr lang="fa-IR"/>
        </a:p>
      </dgm:t>
    </dgm:pt>
    <dgm:pt modelId="{E5D69C2C-F6FE-4566-AFED-CF0C22523332}" type="pres">
      <dgm:prSet presAssocID="{D0A09030-D18F-4428-8C7B-7873B7E200EA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pPr rtl="1"/>
          <a:endParaRPr lang="fa-IR"/>
        </a:p>
      </dgm:t>
    </dgm:pt>
    <dgm:pt modelId="{F996C264-6CF8-40E5-8893-48A6822D9FC2}" type="pres">
      <dgm:prSet presAssocID="{8F820859-FD83-4239-870E-3A4CED9BED2D}" presName="Name14" presStyleCnt="0"/>
      <dgm:spPr/>
      <dgm:t>
        <a:bodyPr/>
        <a:lstStyle/>
        <a:p>
          <a:pPr rtl="1"/>
          <a:endParaRPr lang="fa-IR"/>
        </a:p>
      </dgm:t>
    </dgm:pt>
    <dgm:pt modelId="{7376336F-0026-4A1A-8989-EC266857D1C7}" type="pres">
      <dgm:prSet presAssocID="{8F820859-FD83-4239-870E-3A4CED9BED2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8486ADE-8E2A-469C-BFE6-A06DC492F03C}" type="pres">
      <dgm:prSet presAssocID="{8F820859-FD83-4239-870E-3A4CED9BED2D}" presName="hierChild2" presStyleCnt="0"/>
      <dgm:spPr/>
      <dgm:t>
        <a:bodyPr/>
        <a:lstStyle/>
        <a:p>
          <a:pPr rtl="1"/>
          <a:endParaRPr lang="fa-IR"/>
        </a:p>
      </dgm:t>
    </dgm:pt>
    <dgm:pt modelId="{A10DC706-4952-400C-BDA7-E59F644C4DD3}" type="pres">
      <dgm:prSet presAssocID="{A11C4CD8-387B-46AF-A951-51586CE06D44}" presName="Name19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1A6747DB-0284-4BFE-8D4B-F8F06CEC6DA1}" type="pres">
      <dgm:prSet presAssocID="{9A7572BD-F382-431A-841D-7F336ADABB6F}" presName="Name21" presStyleCnt="0"/>
      <dgm:spPr/>
      <dgm:t>
        <a:bodyPr/>
        <a:lstStyle/>
        <a:p>
          <a:pPr rtl="1"/>
          <a:endParaRPr lang="fa-IR"/>
        </a:p>
      </dgm:t>
    </dgm:pt>
    <dgm:pt modelId="{0374181C-BC46-4196-91CA-7A70B56D98EB}" type="pres">
      <dgm:prSet presAssocID="{9A7572BD-F382-431A-841D-7F336ADABB6F}" presName="level2Shape" presStyleLbl="node2" presStyleIdx="0" presStyleCnt="2"/>
      <dgm:spPr/>
      <dgm:t>
        <a:bodyPr/>
        <a:lstStyle/>
        <a:p>
          <a:pPr rtl="1"/>
          <a:endParaRPr lang="fa-IR"/>
        </a:p>
      </dgm:t>
    </dgm:pt>
    <dgm:pt modelId="{1B41C140-C828-4E16-81FA-BB323D1B6D42}" type="pres">
      <dgm:prSet presAssocID="{9A7572BD-F382-431A-841D-7F336ADABB6F}" presName="hierChild3" presStyleCnt="0"/>
      <dgm:spPr/>
      <dgm:t>
        <a:bodyPr/>
        <a:lstStyle/>
        <a:p>
          <a:pPr rtl="1"/>
          <a:endParaRPr lang="fa-IR"/>
        </a:p>
      </dgm:t>
    </dgm:pt>
    <dgm:pt modelId="{257F5913-B00E-4315-BA9B-40BCBE61C4EB}" type="pres">
      <dgm:prSet presAssocID="{10BC02C1-BF56-48B4-BAD0-00B726A6DDB0}" presName="Name19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5062968D-DEDD-47F6-94F1-A3CC5581BA4C}" type="pres">
      <dgm:prSet presAssocID="{5A69C411-FBD0-4D68-AC5C-49D4DB7DAA88}" presName="Name21" presStyleCnt="0"/>
      <dgm:spPr/>
      <dgm:t>
        <a:bodyPr/>
        <a:lstStyle/>
        <a:p>
          <a:pPr rtl="1"/>
          <a:endParaRPr lang="fa-IR"/>
        </a:p>
      </dgm:t>
    </dgm:pt>
    <dgm:pt modelId="{ACB5BEBF-8761-46CA-9B63-7EBB5F14CFF0}" type="pres">
      <dgm:prSet presAssocID="{5A69C411-FBD0-4D68-AC5C-49D4DB7DAA88}" presName="level2Shape" presStyleLbl="node3" presStyleIdx="0" presStyleCnt="2" custLinFactNeighborX="-1187" custLinFactNeighborY="-21570"/>
      <dgm:spPr/>
      <dgm:t>
        <a:bodyPr/>
        <a:lstStyle/>
        <a:p>
          <a:pPr rtl="1"/>
          <a:endParaRPr lang="fa-IR"/>
        </a:p>
      </dgm:t>
    </dgm:pt>
    <dgm:pt modelId="{5BA99883-39C9-4779-9CD8-C0767D105FA1}" type="pres">
      <dgm:prSet presAssocID="{5A69C411-FBD0-4D68-AC5C-49D4DB7DAA88}" presName="hierChild3" presStyleCnt="0"/>
      <dgm:spPr/>
      <dgm:t>
        <a:bodyPr/>
        <a:lstStyle/>
        <a:p>
          <a:pPr rtl="1"/>
          <a:endParaRPr lang="fa-IR"/>
        </a:p>
      </dgm:t>
    </dgm:pt>
    <dgm:pt modelId="{E1AB9F95-B5DB-47E8-A9D6-1D4C710885B9}" type="pres">
      <dgm:prSet presAssocID="{75AEE09A-99CD-4728-BE47-6901CD204D39}" presName="Name19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EC800047-8A80-4BCF-BD2E-F79E885E9274}" type="pres">
      <dgm:prSet presAssocID="{CF376F0D-FB78-43FC-A37D-ED59CE8699EF}" presName="Name21" presStyleCnt="0"/>
      <dgm:spPr/>
      <dgm:t>
        <a:bodyPr/>
        <a:lstStyle/>
        <a:p>
          <a:pPr rtl="1"/>
          <a:endParaRPr lang="fa-IR"/>
        </a:p>
      </dgm:t>
    </dgm:pt>
    <dgm:pt modelId="{27AA7C66-282D-4B1A-A132-883ABDAF30B0}" type="pres">
      <dgm:prSet presAssocID="{CF376F0D-FB78-43FC-A37D-ED59CE8699EF}" presName="level2Shape" presStyleLbl="node3" presStyleIdx="1" presStyleCnt="2"/>
      <dgm:spPr/>
      <dgm:t>
        <a:bodyPr/>
        <a:lstStyle/>
        <a:p>
          <a:pPr rtl="1"/>
          <a:endParaRPr lang="fa-IR"/>
        </a:p>
      </dgm:t>
    </dgm:pt>
    <dgm:pt modelId="{CD939D1C-C9AC-4834-A371-23E9882069BA}" type="pres">
      <dgm:prSet presAssocID="{CF376F0D-FB78-43FC-A37D-ED59CE8699EF}" presName="hierChild3" presStyleCnt="0"/>
      <dgm:spPr/>
      <dgm:t>
        <a:bodyPr/>
        <a:lstStyle/>
        <a:p>
          <a:pPr rtl="1"/>
          <a:endParaRPr lang="fa-IR"/>
        </a:p>
      </dgm:t>
    </dgm:pt>
    <dgm:pt modelId="{7598593D-CA84-48AE-B8CE-CBCD1DFDDDA9}" type="pres">
      <dgm:prSet presAssocID="{8AF198C8-6F0C-4538-A657-A79250B2395E}" presName="Name19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B9B9358A-6F6C-4B5C-8D62-92201DABFF5D}" type="pres">
      <dgm:prSet presAssocID="{9F73906A-D216-4DB9-9A42-712A55761BF0}" presName="Name21" presStyleCnt="0"/>
      <dgm:spPr/>
      <dgm:t>
        <a:bodyPr/>
        <a:lstStyle/>
        <a:p>
          <a:pPr rtl="1"/>
          <a:endParaRPr lang="fa-IR"/>
        </a:p>
      </dgm:t>
    </dgm:pt>
    <dgm:pt modelId="{8A5E9BB6-6611-47A9-A0E4-47298BF863A3}" type="pres">
      <dgm:prSet presAssocID="{9F73906A-D216-4DB9-9A42-712A55761BF0}" presName="level2Shape" presStyleLbl="node2" presStyleIdx="1" presStyleCnt="2" custLinFactNeighborX="-3569" custLinFactNeighborY="4380"/>
      <dgm:spPr/>
      <dgm:t>
        <a:bodyPr/>
        <a:lstStyle/>
        <a:p>
          <a:pPr rtl="1"/>
          <a:endParaRPr lang="fa-IR"/>
        </a:p>
      </dgm:t>
    </dgm:pt>
    <dgm:pt modelId="{4D8DDCFE-A11F-4D11-9C06-727C48E85FD5}" type="pres">
      <dgm:prSet presAssocID="{9F73906A-D216-4DB9-9A42-712A55761BF0}" presName="hierChild3" presStyleCnt="0"/>
      <dgm:spPr/>
      <dgm:t>
        <a:bodyPr/>
        <a:lstStyle/>
        <a:p>
          <a:pPr rtl="1"/>
          <a:endParaRPr lang="fa-IR"/>
        </a:p>
      </dgm:t>
    </dgm:pt>
    <dgm:pt modelId="{3A4781C1-0CB7-4AFB-9FB1-07C854AA02B4}" type="pres">
      <dgm:prSet presAssocID="{D0A09030-D18F-4428-8C7B-7873B7E200EA}" presName="bgShapesFlow" presStyleCnt="0"/>
      <dgm:spPr/>
      <dgm:t>
        <a:bodyPr/>
        <a:lstStyle/>
        <a:p>
          <a:pPr rtl="1"/>
          <a:endParaRPr lang="fa-IR"/>
        </a:p>
      </dgm:t>
    </dgm:pt>
  </dgm:ptLst>
  <dgm:cxnLst>
    <dgm:cxn modelId="{FB98B5AB-8109-402D-B494-8F12C697E1D9}" type="presOf" srcId="{8AF198C8-6F0C-4538-A657-A79250B2395E}" destId="{7598593D-CA84-48AE-B8CE-CBCD1DFDDDA9}" srcOrd="0" destOrd="0" presId="urn:microsoft.com/office/officeart/2005/8/layout/hierarchy6"/>
    <dgm:cxn modelId="{AC80065B-4E5D-4A58-9EA2-E9699ECDE347}" srcId="{9A7572BD-F382-431A-841D-7F336ADABB6F}" destId="{5A69C411-FBD0-4D68-AC5C-49D4DB7DAA88}" srcOrd="0" destOrd="0" parTransId="{10BC02C1-BF56-48B4-BAD0-00B726A6DDB0}" sibTransId="{7C0B123D-68A3-40BB-867C-1BF2E00641D7}"/>
    <dgm:cxn modelId="{3DCFC74A-E5A4-4051-866A-912AF769FBE7}" type="presOf" srcId="{9A7572BD-F382-431A-841D-7F336ADABB6F}" destId="{0374181C-BC46-4196-91CA-7A70B56D98EB}" srcOrd="0" destOrd="0" presId="urn:microsoft.com/office/officeart/2005/8/layout/hierarchy6"/>
    <dgm:cxn modelId="{97C483D4-51BD-411C-9F7F-4A0A72BB31F1}" type="presOf" srcId="{75AEE09A-99CD-4728-BE47-6901CD204D39}" destId="{E1AB9F95-B5DB-47E8-A9D6-1D4C710885B9}" srcOrd="0" destOrd="0" presId="urn:microsoft.com/office/officeart/2005/8/layout/hierarchy6"/>
    <dgm:cxn modelId="{EA3AD779-7D11-4919-B3E3-928F79B8CDB5}" type="presOf" srcId="{5A69C411-FBD0-4D68-AC5C-49D4DB7DAA88}" destId="{ACB5BEBF-8761-46CA-9B63-7EBB5F14CFF0}" srcOrd="0" destOrd="0" presId="urn:microsoft.com/office/officeart/2005/8/layout/hierarchy6"/>
    <dgm:cxn modelId="{93606CB2-F125-47C4-9788-80965AEB52DB}" srcId="{D0A09030-D18F-4428-8C7B-7873B7E200EA}" destId="{8F820859-FD83-4239-870E-3A4CED9BED2D}" srcOrd="0" destOrd="0" parTransId="{03D1CFE9-925E-43F2-8B58-B58D44D3065D}" sibTransId="{99E41A5E-3B19-4244-9261-26F1657FECD7}"/>
    <dgm:cxn modelId="{E9B3FC86-FAB9-4803-AE45-19F19F59289A}" srcId="{8F820859-FD83-4239-870E-3A4CED9BED2D}" destId="{9F73906A-D216-4DB9-9A42-712A55761BF0}" srcOrd="1" destOrd="0" parTransId="{8AF198C8-6F0C-4538-A657-A79250B2395E}" sibTransId="{396DB7E4-6716-4647-8098-6A1D56318BE3}"/>
    <dgm:cxn modelId="{D6B7738C-0FB5-4383-9958-ADA9894BD02B}" srcId="{8F820859-FD83-4239-870E-3A4CED9BED2D}" destId="{9A7572BD-F382-431A-841D-7F336ADABB6F}" srcOrd="0" destOrd="0" parTransId="{A11C4CD8-387B-46AF-A951-51586CE06D44}" sibTransId="{AAC78674-FD06-45F9-AA85-5CEA2A3A8B6A}"/>
    <dgm:cxn modelId="{28CA28B4-8ABC-451A-9EA1-B7460BA8A054}" type="presOf" srcId="{A11C4CD8-387B-46AF-A951-51586CE06D44}" destId="{A10DC706-4952-400C-BDA7-E59F644C4DD3}" srcOrd="0" destOrd="0" presId="urn:microsoft.com/office/officeart/2005/8/layout/hierarchy6"/>
    <dgm:cxn modelId="{1F78F8D5-3008-4F25-9D8D-D656D488E280}" type="presOf" srcId="{10BC02C1-BF56-48B4-BAD0-00B726A6DDB0}" destId="{257F5913-B00E-4315-BA9B-40BCBE61C4EB}" srcOrd="0" destOrd="0" presId="urn:microsoft.com/office/officeart/2005/8/layout/hierarchy6"/>
    <dgm:cxn modelId="{1DE74714-BCF7-4C82-92FD-B17E4583AEAE}" type="presOf" srcId="{8F820859-FD83-4239-870E-3A4CED9BED2D}" destId="{7376336F-0026-4A1A-8989-EC266857D1C7}" srcOrd="0" destOrd="0" presId="urn:microsoft.com/office/officeart/2005/8/layout/hierarchy6"/>
    <dgm:cxn modelId="{85ED081F-1AA7-41EE-A004-D87232AEE52F}" type="presOf" srcId="{CF376F0D-FB78-43FC-A37D-ED59CE8699EF}" destId="{27AA7C66-282D-4B1A-A132-883ABDAF30B0}" srcOrd="0" destOrd="0" presId="urn:microsoft.com/office/officeart/2005/8/layout/hierarchy6"/>
    <dgm:cxn modelId="{8664225D-515F-4D8A-A865-04A9523E4DFF}" type="presOf" srcId="{9F73906A-D216-4DB9-9A42-712A55761BF0}" destId="{8A5E9BB6-6611-47A9-A0E4-47298BF863A3}" srcOrd="0" destOrd="0" presId="urn:microsoft.com/office/officeart/2005/8/layout/hierarchy6"/>
    <dgm:cxn modelId="{CB84803E-298E-4DB4-9BCB-F4758DD92588}" srcId="{9A7572BD-F382-431A-841D-7F336ADABB6F}" destId="{CF376F0D-FB78-43FC-A37D-ED59CE8699EF}" srcOrd="1" destOrd="0" parTransId="{75AEE09A-99CD-4728-BE47-6901CD204D39}" sibTransId="{6D3ED914-34B5-43B6-8BC7-68AFD95FAC11}"/>
    <dgm:cxn modelId="{D6FD26A6-5743-433A-9992-7CE584CDF300}" type="presOf" srcId="{D0A09030-D18F-4428-8C7B-7873B7E200EA}" destId="{B9EE5479-8BFC-41DA-AE3E-BE4E6C136C61}" srcOrd="0" destOrd="0" presId="urn:microsoft.com/office/officeart/2005/8/layout/hierarchy6"/>
    <dgm:cxn modelId="{AC8EA181-BD12-48D2-A074-5EEF6E2DCF5D}" type="presParOf" srcId="{B9EE5479-8BFC-41DA-AE3E-BE4E6C136C61}" destId="{43BDBA76-96DD-420B-85F1-262B509F2A93}" srcOrd="0" destOrd="0" presId="urn:microsoft.com/office/officeart/2005/8/layout/hierarchy6"/>
    <dgm:cxn modelId="{2C125163-BF75-423F-A95C-9BC03CE49424}" type="presParOf" srcId="{43BDBA76-96DD-420B-85F1-262B509F2A93}" destId="{E5D69C2C-F6FE-4566-AFED-CF0C22523332}" srcOrd="0" destOrd="0" presId="urn:microsoft.com/office/officeart/2005/8/layout/hierarchy6"/>
    <dgm:cxn modelId="{8059F87E-E280-40F7-BA04-BD4C76AE055D}" type="presParOf" srcId="{E5D69C2C-F6FE-4566-AFED-CF0C22523332}" destId="{F996C264-6CF8-40E5-8893-48A6822D9FC2}" srcOrd="0" destOrd="0" presId="urn:microsoft.com/office/officeart/2005/8/layout/hierarchy6"/>
    <dgm:cxn modelId="{CEA9AC0D-D37D-4792-A7FF-5166E67DACD8}" type="presParOf" srcId="{F996C264-6CF8-40E5-8893-48A6822D9FC2}" destId="{7376336F-0026-4A1A-8989-EC266857D1C7}" srcOrd="0" destOrd="0" presId="urn:microsoft.com/office/officeart/2005/8/layout/hierarchy6"/>
    <dgm:cxn modelId="{8707B1F0-11F3-4281-A0DC-E713B7711F9B}" type="presParOf" srcId="{F996C264-6CF8-40E5-8893-48A6822D9FC2}" destId="{F8486ADE-8E2A-469C-BFE6-A06DC492F03C}" srcOrd="1" destOrd="0" presId="urn:microsoft.com/office/officeart/2005/8/layout/hierarchy6"/>
    <dgm:cxn modelId="{658B6245-456D-4339-9BE0-6CD2C1133B1E}" type="presParOf" srcId="{F8486ADE-8E2A-469C-BFE6-A06DC492F03C}" destId="{A10DC706-4952-400C-BDA7-E59F644C4DD3}" srcOrd="0" destOrd="0" presId="urn:microsoft.com/office/officeart/2005/8/layout/hierarchy6"/>
    <dgm:cxn modelId="{756D7970-169F-44EB-870A-3AD71DADC130}" type="presParOf" srcId="{F8486ADE-8E2A-469C-BFE6-A06DC492F03C}" destId="{1A6747DB-0284-4BFE-8D4B-F8F06CEC6DA1}" srcOrd="1" destOrd="0" presId="urn:microsoft.com/office/officeart/2005/8/layout/hierarchy6"/>
    <dgm:cxn modelId="{5F40E493-1213-4B97-AED5-861056F856CD}" type="presParOf" srcId="{1A6747DB-0284-4BFE-8D4B-F8F06CEC6DA1}" destId="{0374181C-BC46-4196-91CA-7A70B56D98EB}" srcOrd="0" destOrd="0" presId="urn:microsoft.com/office/officeart/2005/8/layout/hierarchy6"/>
    <dgm:cxn modelId="{DF87F19B-1309-43DA-B983-49E923E65D04}" type="presParOf" srcId="{1A6747DB-0284-4BFE-8D4B-F8F06CEC6DA1}" destId="{1B41C140-C828-4E16-81FA-BB323D1B6D42}" srcOrd="1" destOrd="0" presId="urn:microsoft.com/office/officeart/2005/8/layout/hierarchy6"/>
    <dgm:cxn modelId="{2D3AB544-FC8E-4569-8161-DF4C7813E2E2}" type="presParOf" srcId="{1B41C140-C828-4E16-81FA-BB323D1B6D42}" destId="{257F5913-B00E-4315-BA9B-40BCBE61C4EB}" srcOrd="0" destOrd="0" presId="urn:microsoft.com/office/officeart/2005/8/layout/hierarchy6"/>
    <dgm:cxn modelId="{9CFDB1A3-B576-4591-BE12-12F51E18C5C1}" type="presParOf" srcId="{1B41C140-C828-4E16-81FA-BB323D1B6D42}" destId="{5062968D-DEDD-47F6-94F1-A3CC5581BA4C}" srcOrd="1" destOrd="0" presId="urn:microsoft.com/office/officeart/2005/8/layout/hierarchy6"/>
    <dgm:cxn modelId="{323F8CAB-9679-4BB8-83BD-F5E301B846FE}" type="presParOf" srcId="{5062968D-DEDD-47F6-94F1-A3CC5581BA4C}" destId="{ACB5BEBF-8761-46CA-9B63-7EBB5F14CFF0}" srcOrd="0" destOrd="0" presId="urn:microsoft.com/office/officeart/2005/8/layout/hierarchy6"/>
    <dgm:cxn modelId="{4C417B62-D039-49C8-8771-120A884122D4}" type="presParOf" srcId="{5062968D-DEDD-47F6-94F1-A3CC5581BA4C}" destId="{5BA99883-39C9-4779-9CD8-C0767D105FA1}" srcOrd="1" destOrd="0" presId="urn:microsoft.com/office/officeart/2005/8/layout/hierarchy6"/>
    <dgm:cxn modelId="{73A2D164-A1DC-493D-AE59-219A08F6160B}" type="presParOf" srcId="{1B41C140-C828-4E16-81FA-BB323D1B6D42}" destId="{E1AB9F95-B5DB-47E8-A9D6-1D4C710885B9}" srcOrd="2" destOrd="0" presId="urn:microsoft.com/office/officeart/2005/8/layout/hierarchy6"/>
    <dgm:cxn modelId="{E9D2C023-6B02-4169-86EB-789F6307C1DB}" type="presParOf" srcId="{1B41C140-C828-4E16-81FA-BB323D1B6D42}" destId="{EC800047-8A80-4BCF-BD2E-F79E885E9274}" srcOrd="3" destOrd="0" presId="urn:microsoft.com/office/officeart/2005/8/layout/hierarchy6"/>
    <dgm:cxn modelId="{35D34113-A0E5-4B4E-9071-B647178E3FDD}" type="presParOf" srcId="{EC800047-8A80-4BCF-BD2E-F79E885E9274}" destId="{27AA7C66-282D-4B1A-A132-883ABDAF30B0}" srcOrd="0" destOrd="0" presId="urn:microsoft.com/office/officeart/2005/8/layout/hierarchy6"/>
    <dgm:cxn modelId="{542F56B4-E488-4031-A518-5AF683B74419}" type="presParOf" srcId="{EC800047-8A80-4BCF-BD2E-F79E885E9274}" destId="{CD939D1C-C9AC-4834-A371-23E9882069BA}" srcOrd="1" destOrd="0" presId="urn:microsoft.com/office/officeart/2005/8/layout/hierarchy6"/>
    <dgm:cxn modelId="{D94F420F-925A-49F3-AB58-ADC8725E9CCF}" type="presParOf" srcId="{F8486ADE-8E2A-469C-BFE6-A06DC492F03C}" destId="{7598593D-CA84-48AE-B8CE-CBCD1DFDDDA9}" srcOrd="2" destOrd="0" presId="urn:microsoft.com/office/officeart/2005/8/layout/hierarchy6"/>
    <dgm:cxn modelId="{6837483E-CDEB-4BFC-95E4-FA3426CE184F}" type="presParOf" srcId="{F8486ADE-8E2A-469C-BFE6-A06DC492F03C}" destId="{B9B9358A-6F6C-4B5C-8D62-92201DABFF5D}" srcOrd="3" destOrd="0" presId="urn:microsoft.com/office/officeart/2005/8/layout/hierarchy6"/>
    <dgm:cxn modelId="{463D22E5-B00F-454B-9756-DFC8D2CA3B60}" type="presParOf" srcId="{B9B9358A-6F6C-4B5C-8D62-92201DABFF5D}" destId="{8A5E9BB6-6611-47A9-A0E4-47298BF863A3}" srcOrd="0" destOrd="0" presId="urn:microsoft.com/office/officeart/2005/8/layout/hierarchy6"/>
    <dgm:cxn modelId="{A680B195-679F-4C71-8EA7-62F1FE33C851}" type="presParOf" srcId="{B9B9358A-6F6C-4B5C-8D62-92201DABFF5D}" destId="{4D8DDCFE-A11F-4D11-9C06-727C48E85FD5}" srcOrd="1" destOrd="0" presId="urn:microsoft.com/office/officeart/2005/8/layout/hierarchy6"/>
    <dgm:cxn modelId="{E903CB6B-19F4-490E-8AD8-181C2C66DA16}" type="presParOf" srcId="{B9EE5479-8BFC-41DA-AE3E-BE4E6C136C61}" destId="{3A4781C1-0CB7-4AFB-9FB1-07C854AA02B4}" srcOrd="1" destOrd="0" presId="urn:microsoft.com/office/officeart/2005/8/layout/hierarchy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A67A5F-71D9-48D8-8C15-A0799AEA4179}" type="doc">
      <dgm:prSet loTypeId="urn:microsoft.com/office/officeart/2005/8/layout/radial5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fa-IR"/>
        </a:p>
      </dgm:t>
    </dgm:pt>
    <dgm:pt modelId="{C6AE5E94-1ABE-413A-9C5E-7B2347136DE2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sz="2000" b="1" dirty="0" smtClean="0">
              <a:cs typeface="B Roya" pitchFamily="2" charset="-78"/>
            </a:rPr>
            <a:t>مقامات دعوت كننده مجمع عمومي عادي</a:t>
          </a:r>
          <a:endParaRPr lang="fa-IR" sz="2000" b="1" dirty="0">
            <a:cs typeface="B Roya" pitchFamily="2" charset="-78"/>
          </a:endParaRPr>
        </a:p>
      </dgm:t>
    </dgm:pt>
    <dgm:pt modelId="{875846F2-868A-43FE-AEAF-A9D9617187E5}" type="sibTrans" cxnId="{5B30E0E8-15D3-4E80-A30B-4E91B9D0D597}">
      <dgm:prSet/>
      <dgm:spPr/>
      <dgm:t>
        <a:bodyPr/>
        <a:lstStyle/>
        <a:p>
          <a:pPr rtl="1"/>
          <a:endParaRPr lang="fa-IR" sz="2000" b="1">
            <a:cs typeface="B Roya" pitchFamily="2" charset="-78"/>
          </a:endParaRPr>
        </a:p>
      </dgm:t>
    </dgm:pt>
    <dgm:pt modelId="{082EE090-5362-48E2-8F83-EFB80D34FC92}" type="parTrans" cxnId="{5B30E0E8-15D3-4E80-A30B-4E91B9D0D597}">
      <dgm:prSet/>
      <dgm:spPr/>
      <dgm:t>
        <a:bodyPr/>
        <a:lstStyle/>
        <a:p>
          <a:pPr rtl="1"/>
          <a:endParaRPr lang="fa-IR" sz="2000" b="1">
            <a:cs typeface="B Roya" pitchFamily="2" charset="-78"/>
          </a:endParaRPr>
        </a:p>
      </dgm:t>
    </dgm:pt>
    <dgm:pt modelId="{A7940503-E4C9-4E63-ADF6-5753B69B64D2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Roya" pitchFamily="2" charset="-78"/>
            </a:rPr>
            <a:t>وزارت متبوع</a:t>
          </a:r>
          <a:endParaRPr lang="fa-IR" sz="2000" b="1" dirty="0">
            <a:cs typeface="B Roya" pitchFamily="2" charset="-78"/>
          </a:endParaRPr>
        </a:p>
      </dgm:t>
    </dgm:pt>
    <dgm:pt modelId="{67299833-8F77-42FA-8285-B4B5EABB4BDE}" type="sibTrans" cxnId="{8B748A92-4F5E-49A5-B4AA-8237DE6B887A}">
      <dgm:prSet/>
      <dgm:spPr/>
      <dgm:t>
        <a:bodyPr/>
        <a:lstStyle/>
        <a:p>
          <a:pPr rtl="1"/>
          <a:endParaRPr lang="fa-IR" sz="2000" b="1">
            <a:cs typeface="B Roya" pitchFamily="2" charset="-78"/>
          </a:endParaRPr>
        </a:p>
      </dgm:t>
    </dgm:pt>
    <dgm:pt modelId="{DE87EFEA-FEDB-4B58-9A64-F37A4F75F279}" type="parTrans" cxnId="{8B748A92-4F5E-49A5-B4AA-8237DE6B887A}">
      <dgm:prSet custT="1"/>
      <dgm:spPr/>
      <dgm:t>
        <a:bodyPr/>
        <a:lstStyle/>
        <a:p>
          <a:pPr rtl="1"/>
          <a:endParaRPr lang="fa-IR" sz="2000" b="1">
            <a:cs typeface="B Roya" pitchFamily="2" charset="-78"/>
          </a:endParaRPr>
        </a:p>
      </dgm:t>
    </dgm:pt>
    <dgm:pt modelId="{AEA833D1-F4D1-47E2-BB87-ADD863B73A9A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Roya" pitchFamily="2" charset="-78"/>
            </a:rPr>
            <a:t>درخواست كتبي 1/5 اعضا</a:t>
          </a:r>
          <a:endParaRPr lang="fa-IR" sz="2000" b="1" dirty="0">
            <a:cs typeface="B Roya" pitchFamily="2" charset="-78"/>
          </a:endParaRPr>
        </a:p>
      </dgm:t>
    </dgm:pt>
    <dgm:pt modelId="{22BD2E80-04EF-42ED-9CA1-D22A483E4FB3}" type="sibTrans" cxnId="{A6843362-B7AB-4BB4-A660-4EDAFF98D57C}">
      <dgm:prSet/>
      <dgm:spPr/>
      <dgm:t>
        <a:bodyPr/>
        <a:lstStyle/>
        <a:p>
          <a:pPr rtl="1"/>
          <a:endParaRPr lang="fa-IR" sz="2000" b="1">
            <a:cs typeface="B Roya" pitchFamily="2" charset="-78"/>
          </a:endParaRPr>
        </a:p>
      </dgm:t>
    </dgm:pt>
    <dgm:pt modelId="{16F59C37-7F95-4084-A3A0-080DF39FFA9F}" type="parTrans" cxnId="{A6843362-B7AB-4BB4-A660-4EDAFF98D57C}">
      <dgm:prSet custT="1"/>
      <dgm:spPr/>
      <dgm:t>
        <a:bodyPr/>
        <a:lstStyle/>
        <a:p>
          <a:pPr rtl="1"/>
          <a:endParaRPr lang="fa-IR" sz="2000" b="1">
            <a:cs typeface="B Roya" pitchFamily="2" charset="-78"/>
          </a:endParaRPr>
        </a:p>
      </dgm:t>
    </dgm:pt>
    <dgm:pt modelId="{32885D60-B998-49D0-AF1D-4DC57E1C19D3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Roya" pitchFamily="2" charset="-78"/>
            </a:rPr>
            <a:t>بازرس يا بازرسان تعاوني</a:t>
          </a:r>
          <a:endParaRPr lang="fa-IR" sz="2000" b="1" dirty="0">
            <a:cs typeface="B Roya" pitchFamily="2" charset="-78"/>
          </a:endParaRPr>
        </a:p>
      </dgm:t>
    </dgm:pt>
    <dgm:pt modelId="{7851873C-EBDB-44B7-BC15-7D9788190561}" type="sibTrans" cxnId="{C73C2D7B-C01C-4CF5-ACC4-FE8644CE9E9E}">
      <dgm:prSet/>
      <dgm:spPr/>
      <dgm:t>
        <a:bodyPr/>
        <a:lstStyle/>
        <a:p>
          <a:pPr rtl="1"/>
          <a:endParaRPr lang="fa-IR" sz="2000" b="1">
            <a:cs typeface="B Roya" pitchFamily="2" charset="-78"/>
          </a:endParaRPr>
        </a:p>
      </dgm:t>
    </dgm:pt>
    <dgm:pt modelId="{79A249DF-590C-4F20-BD16-0E54BE54127D}" type="parTrans" cxnId="{C73C2D7B-C01C-4CF5-ACC4-FE8644CE9E9E}">
      <dgm:prSet custT="1"/>
      <dgm:spPr/>
      <dgm:t>
        <a:bodyPr/>
        <a:lstStyle/>
        <a:p>
          <a:pPr rtl="1"/>
          <a:endParaRPr lang="fa-IR" sz="2000" b="1">
            <a:cs typeface="B Roya" pitchFamily="2" charset="-78"/>
          </a:endParaRPr>
        </a:p>
      </dgm:t>
    </dgm:pt>
    <dgm:pt modelId="{B8C86E37-62A3-4D16-86F4-CAB66D559612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Roya" pitchFamily="2" charset="-78"/>
            </a:rPr>
            <a:t>اكثريت هيات مديره</a:t>
          </a:r>
          <a:endParaRPr lang="fa-IR" sz="2000" b="1" dirty="0">
            <a:cs typeface="B Roya" pitchFamily="2" charset="-78"/>
          </a:endParaRPr>
        </a:p>
      </dgm:t>
    </dgm:pt>
    <dgm:pt modelId="{0450B5CA-70A4-4039-9DFA-1CC9463BC387}" type="sibTrans" cxnId="{9DECA4E0-8B79-4FA3-BEEA-61C5CA1117A9}">
      <dgm:prSet/>
      <dgm:spPr/>
      <dgm:t>
        <a:bodyPr/>
        <a:lstStyle/>
        <a:p>
          <a:pPr rtl="1"/>
          <a:endParaRPr lang="fa-IR" sz="2000" b="1">
            <a:cs typeface="B Roya" pitchFamily="2" charset="-78"/>
          </a:endParaRPr>
        </a:p>
      </dgm:t>
    </dgm:pt>
    <dgm:pt modelId="{86536472-22D9-4480-B566-E3E8B6E2A1B3}" type="parTrans" cxnId="{9DECA4E0-8B79-4FA3-BEEA-61C5CA1117A9}">
      <dgm:prSet custT="1"/>
      <dgm:spPr/>
      <dgm:t>
        <a:bodyPr/>
        <a:lstStyle/>
        <a:p>
          <a:pPr rtl="1"/>
          <a:endParaRPr lang="fa-IR" sz="2000" b="1">
            <a:cs typeface="B Roya" pitchFamily="2" charset="-78"/>
          </a:endParaRPr>
        </a:p>
      </dgm:t>
    </dgm:pt>
    <dgm:pt modelId="{FC3768C7-8175-4AED-9103-C6AAD6992EC7}" type="pres">
      <dgm:prSet presAssocID="{FDA67A5F-71D9-48D8-8C15-A0799AEA417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997D7EE-3165-45E6-8581-A8A9FA0C9A14}" type="pres">
      <dgm:prSet presAssocID="{C6AE5E94-1ABE-413A-9C5E-7B2347136DE2}" presName="centerShape" presStyleLbl="node0" presStyleIdx="0" presStyleCnt="1" custScaleX="138548" custScaleY="138542" custLinFactNeighborX="-785" custLinFactNeighborY="-213"/>
      <dgm:spPr>
        <a:prstGeom prst="cloud">
          <a:avLst/>
        </a:prstGeom>
      </dgm:spPr>
      <dgm:t>
        <a:bodyPr/>
        <a:lstStyle/>
        <a:p>
          <a:pPr rtl="1"/>
          <a:endParaRPr lang="fa-IR"/>
        </a:p>
      </dgm:t>
    </dgm:pt>
    <dgm:pt modelId="{6F5664F2-1E0F-4A56-BD88-1C7DA79B56F6}" type="pres">
      <dgm:prSet presAssocID="{86536472-22D9-4480-B566-E3E8B6E2A1B3}" presName="par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0D780491-227A-4033-BA56-ECDC96B3AAC4}" type="pres">
      <dgm:prSet presAssocID="{86536472-22D9-4480-B566-E3E8B6E2A1B3}" presName="connectorText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517338D2-D96E-4BC4-810F-A40D2762ED94}" type="pres">
      <dgm:prSet presAssocID="{B8C86E37-62A3-4D16-86F4-CAB66D55961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045912E-DD2B-4EC3-839A-00AF48017E1B}" type="pres">
      <dgm:prSet presAssocID="{79A249DF-590C-4F20-BD16-0E54BE54127D}" presName="par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58ABE8AA-41E3-4836-ACF5-B8E96935DC51}" type="pres">
      <dgm:prSet presAssocID="{79A249DF-590C-4F20-BD16-0E54BE54127D}" presName="connectorText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6F3CE369-8C8F-40B8-99D7-E265B6330641}" type="pres">
      <dgm:prSet presAssocID="{32885D60-B998-49D0-AF1D-4DC57E1C19D3}" presName="node" presStyleLbl="node1" presStyleIdx="1" presStyleCnt="4" custRadScaleRad="109566" custRadScaleInc="-49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D164D0D-6E68-4D2D-868C-73EC9EF2855E}" type="pres">
      <dgm:prSet presAssocID="{16F59C37-7F95-4084-A3A0-080DF39FFA9F}" presName="par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4EC5B8BC-8E49-4CDF-A96B-3FE459DBFB8F}" type="pres">
      <dgm:prSet presAssocID="{16F59C37-7F95-4084-A3A0-080DF39FFA9F}" presName="connectorText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D56C6C25-1877-4DE6-A41B-523C8B6FA016}" type="pres">
      <dgm:prSet presAssocID="{AEA833D1-F4D1-47E2-BB87-ADD863B73A9A}" presName="node" presStyleLbl="node1" presStyleIdx="2" presStyleCnt="4" custRadScaleRad="116537" custRadScaleInc="56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1D4A466-47E1-4FE4-8363-B9FDB1D83D83}" type="pres">
      <dgm:prSet presAssocID="{DE87EFEA-FEDB-4B58-9A64-F37A4F75F279}" presName="par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4A95DB99-C613-4F75-ADB9-AE7015E1E611}" type="pres">
      <dgm:prSet presAssocID="{DE87EFEA-FEDB-4B58-9A64-F37A4F75F279}" presName="connectorText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F57D602A-230D-4CAE-B5B9-CD5EF8824862}" type="pres">
      <dgm:prSet presAssocID="{A7940503-E4C9-4E63-ADF6-5753B69B64D2}" presName="node" presStyleLbl="node1" presStyleIdx="3" presStyleCnt="4" custScaleX="113363" custRadScaleRad="123086" custRadScaleInc="399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71CE18D-0B9E-43CE-A381-7E496B54C17F}" type="presOf" srcId="{B8C86E37-62A3-4D16-86F4-CAB66D559612}" destId="{517338D2-D96E-4BC4-810F-A40D2762ED94}" srcOrd="0" destOrd="0" presId="urn:microsoft.com/office/officeart/2005/8/layout/radial5"/>
    <dgm:cxn modelId="{E07FCCAD-D462-44AC-842D-8D988B19CD95}" type="presOf" srcId="{16F59C37-7F95-4084-A3A0-080DF39FFA9F}" destId="{4EC5B8BC-8E49-4CDF-A96B-3FE459DBFB8F}" srcOrd="1" destOrd="0" presId="urn:microsoft.com/office/officeart/2005/8/layout/radial5"/>
    <dgm:cxn modelId="{9DECA4E0-8B79-4FA3-BEEA-61C5CA1117A9}" srcId="{C6AE5E94-1ABE-413A-9C5E-7B2347136DE2}" destId="{B8C86E37-62A3-4D16-86F4-CAB66D559612}" srcOrd="0" destOrd="0" parTransId="{86536472-22D9-4480-B566-E3E8B6E2A1B3}" sibTransId="{0450B5CA-70A4-4039-9DFA-1CC9463BC387}"/>
    <dgm:cxn modelId="{06A93406-DE9B-4EEA-BE84-EE404D3995C8}" type="presOf" srcId="{16F59C37-7F95-4084-A3A0-080DF39FFA9F}" destId="{9D164D0D-6E68-4D2D-868C-73EC9EF2855E}" srcOrd="0" destOrd="0" presId="urn:microsoft.com/office/officeart/2005/8/layout/radial5"/>
    <dgm:cxn modelId="{8B748A92-4F5E-49A5-B4AA-8237DE6B887A}" srcId="{C6AE5E94-1ABE-413A-9C5E-7B2347136DE2}" destId="{A7940503-E4C9-4E63-ADF6-5753B69B64D2}" srcOrd="3" destOrd="0" parTransId="{DE87EFEA-FEDB-4B58-9A64-F37A4F75F279}" sibTransId="{67299833-8F77-42FA-8285-B4B5EABB4BDE}"/>
    <dgm:cxn modelId="{63A76643-CA99-4CC2-86AF-42E6CF3E726F}" type="presOf" srcId="{DE87EFEA-FEDB-4B58-9A64-F37A4F75F279}" destId="{E1D4A466-47E1-4FE4-8363-B9FDB1D83D83}" srcOrd="0" destOrd="0" presId="urn:microsoft.com/office/officeart/2005/8/layout/radial5"/>
    <dgm:cxn modelId="{B8BE208E-E080-43B6-8392-88FC1E3B84AA}" type="presOf" srcId="{AEA833D1-F4D1-47E2-BB87-ADD863B73A9A}" destId="{D56C6C25-1877-4DE6-A41B-523C8B6FA016}" srcOrd="0" destOrd="0" presId="urn:microsoft.com/office/officeart/2005/8/layout/radial5"/>
    <dgm:cxn modelId="{8A8592EA-E317-4DF3-9774-97518AB78D45}" type="presOf" srcId="{32885D60-B998-49D0-AF1D-4DC57E1C19D3}" destId="{6F3CE369-8C8F-40B8-99D7-E265B6330641}" srcOrd="0" destOrd="0" presId="urn:microsoft.com/office/officeart/2005/8/layout/radial5"/>
    <dgm:cxn modelId="{A6843362-B7AB-4BB4-A660-4EDAFF98D57C}" srcId="{C6AE5E94-1ABE-413A-9C5E-7B2347136DE2}" destId="{AEA833D1-F4D1-47E2-BB87-ADD863B73A9A}" srcOrd="2" destOrd="0" parTransId="{16F59C37-7F95-4084-A3A0-080DF39FFA9F}" sibTransId="{22BD2E80-04EF-42ED-9CA1-D22A483E4FB3}"/>
    <dgm:cxn modelId="{94F5EF7A-B4C4-4932-821E-1C180E85CCC1}" type="presOf" srcId="{79A249DF-590C-4F20-BD16-0E54BE54127D}" destId="{58ABE8AA-41E3-4836-ACF5-B8E96935DC51}" srcOrd="1" destOrd="0" presId="urn:microsoft.com/office/officeart/2005/8/layout/radial5"/>
    <dgm:cxn modelId="{7AB34A63-165B-49EF-9729-3BA353232EF1}" type="presOf" srcId="{FDA67A5F-71D9-48D8-8C15-A0799AEA4179}" destId="{FC3768C7-8175-4AED-9103-C6AAD6992EC7}" srcOrd="0" destOrd="0" presId="urn:microsoft.com/office/officeart/2005/8/layout/radial5"/>
    <dgm:cxn modelId="{630D1EA4-6728-454B-B8C2-74FE57B0EC3D}" type="presOf" srcId="{A7940503-E4C9-4E63-ADF6-5753B69B64D2}" destId="{F57D602A-230D-4CAE-B5B9-CD5EF8824862}" srcOrd="0" destOrd="0" presId="urn:microsoft.com/office/officeart/2005/8/layout/radial5"/>
    <dgm:cxn modelId="{95502BCA-EA3F-4B43-AC95-B6B551886432}" type="presOf" srcId="{C6AE5E94-1ABE-413A-9C5E-7B2347136DE2}" destId="{3997D7EE-3165-45E6-8581-A8A9FA0C9A14}" srcOrd="0" destOrd="0" presId="urn:microsoft.com/office/officeart/2005/8/layout/radial5"/>
    <dgm:cxn modelId="{41420E28-8ADC-4EFA-BD2E-DCC1486CCEE7}" type="presOf" srcId="{79A249DF-590C-4F20-BD16-0E54BE54127D}" destId="{1045912E-DD2B-4EC3-839A-00AF48017E1B}" srcOrd="0" destOrd="0" presId="urn:microsoft.com/office/officeart/2005/8/layout/radial5"/>
    <dgm:cxn modelId="{5B1A00EF-0E98-4E86-8D27-DD870BCDFC39}" type="presOf" srcId="{DE87EFEA-FEDB-4B58-9A64-F37A4F75F279}" destId="{4A95DB99-C613-4F75-ADB9-AE7015E1E611}" srcOrd="1" destOrd="0" presId="urn:microsoft.com/office/officeart/2005/8/layout/radial5"/>
    <dgm:cxn modelId="{ED99EB74-686D-4E29-A66A-F15685B44F5B}" type="presOf" srcId="{86536472-22D9-4480-B566-E3E8B6E2A1B3}" destId="{0D780491-227A-4033-BA56-ECDC96B3AAC4}" srcOrd="1" destOrd="0" presId="urn:microsoft.com/office/officeart/2005/8/layout/radial5"/>
    <dgm:cxn modelId="{5B30E0E8-15D3-4E80-A30B-4E91B9D0D597}" srcId="{FDA67A5F-71D9-48D8-8C15-A0799AEA4179}" destId="{C6AE5E94-1ABE-413A-9C5E-7B2347136DE2}" srcOrd="0" destOrd="0" parTransId="{082EE090-5362-48E2-8F83-EFB80D34FC92}" sibTransId="{875846F2-868A-43FE-AEAF-A9D9617187E5}"/>
    <dgm:cxn modelId="{06C86F1B-F9A2-4ACC-8ABB-3C9893FB4F86}" type="presOf" srcId="{86536472-22D9-4480-B566-E3E8B6E2A1B3}" destId="{6F5664F2-1E0F-4A56-BD88-1C7DA79B56F6}" srcOrd="0" destOrd="0" presId="urn:microsoft.com/office/officeart/2005/8/layout/radial5"/>
    <dgm:cxn modelId="{C73C2D7B-C01C-4CF5-ACC4-FE8644CE9E9E}" srcId="{C6AE5E94-1ABE-413A-9C5E-7B2347136DE2}" destId="{32885D60-B998-49D0-AF1D-4DC57E1C19D3}" srcOrd="1" destOrd="0" parTransId="{79A249DF-590C-4F20-BD16-0E54BE54127D}" sibTransId="{7851873C-EBDB-44B7-BC15-7D9788190561}"/>
    <dgm:cxn modelId="{BDF674E5-0A72-430F-844E-59B18157734B}" type="presParOf" srcId="{FC3768C7-8175-4AED-9103-C6AAD6992EC7}" destId="{3997D7EE-3165-45E6-8581-A8A9FA0C9A14}" srcOrd="0" destOrd="0" presId="urn:microsoft.com/office/officeart/2005/8/layout/radial5"/>
    <dgm:cxn modelId="{2DE10093-D350-444D-890C-D05A3469FD09}" type="presParOf" srcId="{FC3768C7-8175-4AED-9103-C6AAD6992EC7}" destId="{6F5664F2-1E0F-4A56-BD88-1C7DA79B56F6}" srcOrd="1" destOrd="0" presId="urn:microsoft.com/office/officeart/2005/8/layout/radial5"/>
    <dgm:cxn modelId="{4C79B17A-8873-4BBC-A163-7BFD2295B74F}" type="presParOf" srcId="{6F5664F2-1E0F-4A56-BD88-1C7DA79B56F6}" destId="{0D780491-227A-4033-BA56-ECDC96B3AAC4}" srcOrd="0" destOrd="0" presId="urn:microsoft.com/office/officeart/2005/8/layout/radial5"/>
    <dgm:cxn modelId="{6F01FB6F-F9DF-401B-B602-14F96A5AED82}" type="presParOf" srcId="{FC3768C7-8175-4AED-9103-C6AAD6992EC7}" destId="{517338D2-D96E-4BC4-810F-A40D2762ED94}" srcOrd="2" destOrd="0" presId="urn:microsoft.com/office/officeart/2005/8/layout/radial5"/>
    <dgm:cxn modelId="{0795C814-1D58-43FE-84F9-A7DD84A1B558}" type="presParOf" srcId="{FC3768C7-8175-4AED-9103-C6AAD6992EC7}" destId="{1045912E-DD2B-4EC3-839A-00AF48017E1B}" srcOrd="3" destOrd="0" presId="urn:microsoft.com/office/officeart/2005/8/layout/radial5"/>
    <dgm:cxn modelId="{CA6AB564-E7C0-4239-966A-A8EE8DBA6442}" type="presParOf" srcId="{1045912E-DD2B-4EC3-839A-00AF48017E1B}" destId="{58ABE8AA-41E3-4836-ACF5-B8E96935DC51}" srcOrd="0" destOrd="0" presId="urn:microsoft.com/office/officeart/2005/8/layout/radial5"/>
    <dgm:cxn modelId="{5F0C7241-6120-4036-A487-F740379D0F61}" type="presParOf" srcId="{FC3768C7-8175-4AED-9103-C6AAD6992EC7}" destId="{6F3CE369-8C8F-40B8-99D7-E265B6330641}" srcOrd="4" destOrd="0" presId="urn:microsoft.com/office/officeart/2005/8/layout/radial5"/>
    <dgm:cxn modelId="{F9CAD845-8D54-461B-946B-D17D14DD38D7}" type="presParOf" srcId="{FC3768C7-8175-4AED-9103-C6AAD6992EC7}" destId="{9D164D0D-6E68-4D2D-868C-73EC9EF2855E}" srcOrd="5" destOrd="0" presId="urn:microsoft.com/office/officeart/2005/8/layout/radial5"/>
    <dgm:cxn modelId="{E6C67E27-CB73-40D8-A0FC-C7C3D5A475B3}" type="presParOf" srcId="{9D164D0D-6E68-4D2D-868C-73EC9EF2855E}" destId="{4EC5B8BC-8E49-4CDF-A96B-3FE459DBFB8F}" srcOrd="0" destOrd="0" presId="urn:microsoft.com/office/officeart/2005/8/layout/radial5"/>
    <dgm:cxn modelId="{6B67E682-2231-4D08-9394-B6797E85C323}" type="presParOf" srcId="{FC3768C7-8175-4AED-9103-C6AAD6992EC7}" destId="{D56C6C25-1877-4DE6-A41B-523C8B6FA016}" srcOrd="6" destOrd="0" presId="urn:microsoft.com/office/officeart/2005/8/layout/radial5"/>
    <dgm:cxn modelId="{2187AABD-762C-4DF1-A764-A6DC58D98A01}" type="presParOf" srcId="{FC3768C7-8175-4AED-9103-C6AAD6992EC7}" destId="{E1D4A466-47E1-4FE4-8363-B9FDB1D83D83}" srcOrd="7" destOrd="0" presId="urn:microsoft.com/office/officeart/2005/8/layout/radial5"/>
    <dgm:cxn modelId="{67573B7F-8961-4AD2-9D77-1BC4D937239F}" type="presParOf" srcId="{E1D4A466-47E1-4FE4-8363-B9FDB1D83D83}" destId="{4A95DB99-C613-4F75-ADB9-AE7015E1E611}" srcOrd="0" destOrd="0" presId="urn:microsoft.com/office/officeart/2005/8/layout/radial5"/>
    <dgm:cxn modelId="{BF4FB02E-E4BD-4DE3-A063-C8266B14A7F8}" type="presParOf" srcId="{FC3768C7-8175-4AED-9103-C6AAD6992EC7}" destId="{F57D602A-230D-4CAE-B5B9-CD5EF8824862}" srcOrd="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E18E13-56E4-45CD-8A36-A2AEC43C545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383D7F5-05EB-41E5-AD60-159FEC476CB5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b="1" dirty="0" smtClean="0"/>
            <a:t>وظايف واختيارات مجمع عمومي فوق العاده</a:t>
          </a:r>
          <a:endParaRPr lang="fa-IR" b="1" dirty="0"/>
        </a:p>
      </dgm:t>
    </dgm:pt>
    <dgm:pt modelId="{D6A46878-CA05-4EB6-B748-5DE43FAF36EF}" type="parTrans" cxnId="{CE271E2E-43D3-4830-AD0E-4A6D37CC1417}">
      <dgm:prSet/>
      <dgm:spPr/>
      <dgm:t>
        <a:bodyPr/>
        <a:lstStyle/>
        <a:p>
          <a:pPr rtl="1"/>
          <a:endParaRPr lang="fa-IR"/>
        </a:p>
      </dgm:t>
    </dgm:pt>
    <dgm:pt modelId="{529D411B-4DBC-45DC-957B-D8E63BE3648B}" type="sibTrans" cxnId="{CE271E2E-43D3-4830-AD0E-4A6D37CC1417}">
      <dgm:prSet/>
      <dgm:spPr/>
      <dgm:t>
        <a:bodyPr/>
        <a:lstStyle/>
        <a:p>
          <a:pPr rtl="1"/>
          <a:endParaRPr lang="fa-IR"/>
        </a:p>
      </dgm:t>
    </dgm:pt>
    <dgm:pt modelId="{B046177C-A951-4CED-B498-ACAE886F1C4A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b="1" dirty="0" smtClean="0"/>
            <a:t>عزل يا قبول استعفاي جمعي ويا اكثريت هيات مديره</a:t>
          </a:r>
          <a:endParaRPr lang="fa-IR" sz="2000" b="1" dirty="0"/>
        </a:p>
      </dgm:t>
    </dgm:pt>
    <dgm:pt modelId="{695565FB-1651-4BA5-B99D-2E889B2C4F15}" type="parTrans" cxnId="{937C9470-3FCB-4725-9CAB-54A0E840E79A}">
      <dgm:prSet/>
      <dgm:spPr/>
      <dgm:t>
        <a:bodyPr/>
        <a:lstStyle/>
        <a:p>
          <a:pPr rtl="1"/>
          <a:endParaRPr lang="fa-IR"/>
        </a:p>
      </dgm:t>
    </dgm:pt>
    <dgm:pt modelId="{A9ED7B03-3BF7-412B-BD98-1BEC217DB812}" type="sibTrans" cxnId="{937C9470-3FCB-4725-9CAB-54A0E840E79A}">
      <dgm:prSet/>
      <dgm:spPr/>
      <dgm:t>
        <a:bodyPr/>
        <a:lstStyle/>
        <a:p>
          <a:pPr rtl="1"/>
          <a:endParaRPr lang="fa-IR"/>
        </a:p>
      </dgm:t>
    </dgm:pt>
    <dgm:pt modelId="{4E6FA50D-9193-466B-BE7B-70574CE963B7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b="1" dirty="0" smtClean="0"/>
            <a:t>تغيير در مواد اساسنامه در حدود قانون بخش تعاون</a:t>
          </a:r>
          <a:endParaRPr lang="fa-IR" sz="2000" b="1" dirty="0"/>
        </a:p>
      </dgm:t>
    </dgm:pt>
    <dgm:pt modelId="{0C46503A-F890-4749-AFA8-89D3EA33B542}" type="parTrans" cxnId="{EA4FF5A3-628C-41D8-B679-D3D14125588A}">
      <dgm:prSet/>
      <dgm:spPr/>
      <dgm:t>
        <a:bodyPr/>
        <a:lstStyle/>
        <a:p>
          <a:pPr rtl="1"/>
          <a:endParaRPr lang="fa-IR"/>
        </a:p>
      </dgm:t>
    </dgm:pt>
    <dgm:pt modelId="{5A12848C-9C89-4ECB-BB90-7CB57E0BEBF1}" type="sibTrans" cxnId="{EA4FF5A3-628C-41D8-B679-D3D14125588A}">
      <dgm:prSet/>
      <dgm:spPr/>
      <dgm:t>
        <a:bodyPr/>
        <a:lstStyle/>
        <a:p>
          <a:pPr rtl="1"/>
          <a:endParaRPr lang="fa-IR"/>
        </a:p>
      </dgm:t>
    </dgm:pt>
    <dgm:pt modelId="{5BEA73D7-565F-47C9-81BE-990DAFE3BE2B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b="1" dirty="0" smtClean="0"/>
            <a:t>اتخاذ تصميم در خصوص انحلال ويا ادغام تعاوني </a:t>
          </a:r>
          <a:endParaRPr lang="fa-IR" sz="2000" b="1" dirty="0"/>
        </a:p>
      </dgm:t>
    </dgm:pt>
    <dgm:pt modelId="{2BA5080B-6D5F-4026-9576-948B44935A79}" type="parTrans" cxnId="{2B22E976-5451-45D8-8931-0A576717016A}">
      <dgm:prSet/>
      <dgm:spPr/>
      <dgm:t>
        <a:bodyPr/>
        <a:lstStyle/>
        <a:p>
          <a:pPr rtl="1"/>
          <a:endParaRPr lang="fa-IR"/>
        </a:p>
      </dgm:t>
    </dgm:pt>
    <dgm:pt modelId="{7E379CF7-787D-4824-9334-EFA322CB706C}" type="sibTrans" cxnId="{2B22E976-5451-45D8-8931-0A576717016A}">
      <dgm:prSet/>
      <dgm:spPr/>
      <dgm:t>
        <a:bodyPr/>
        <a:lstStyle/>
        <a:p>
          <a:pPr rtl="1"/>
          <a:endParaRPr lang="fa-IR"/>
        </a:p>
      </dgm:t>
    </dgm:pt>
    <dgm:pt modelId="{56861A08-9411-4580-BB45-4E5CBE4D9CF1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b="1" dirty="0" smtClean="0"/>
            <a:t>تصميم گيري نسبت به گزارش بازرس در مورد تخلفات هيات مديره</a:t>
          </a:r>
          <a:endParaRPr lang="fa-IR" sz="2000" b="1" dirty="0"/>
        </a:p>
      </dgm:t>
    </dgm:pt>
    <dgm:pt modelId="{17FC1245-3F81-4384-9ACA-BF3F7EBF0436}" type="sibTrans" cxnId="{61886D00-88B8-4482-B24F-A63B4EC93537}">
      <dgm:prSet/>
      <dgm:spPr/>
      <dgm:t>
        <a:bodyPr/>
        <a:lstStyle/>
        <a:p>
          <a:pPr rtl="1"/>
          <a:endParaRPr lang="fa-IR"/>
        </a:p>
      </dgm:t>
    </dgm:pt>
    <dgm:pt modelId="{CFE6275B-99B3-4174-866B-9E4478315865}" type="parTrans" cxnId="{61886D00-88B8-4482-B24F-A63B4EC93537}">
      <dgm:prSet/>
      <dgm:spPr/>
      <dgm:t>
        <a:bodyPr/>
        <a:lstStyle/>
        <a:p>
          <a:pPr rtl="1"/>
          <a:endParaRPr lang="fa-IR"/>
        </a:p>
      </dgm:t>
    </dgm:pt>
    <dgm:pt modelId="{6A92EE0D-E129-446D-A0E7-7AE05D166F42}" type="pres">
      <dgm:prSet presAssocID="{1BE18E13-56E4-45CD-8A36-A2AEC43C545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C5AFC93-C215-4B3F-808D-D37793305E2F}" type="pres">
      <dgm:prSet presAssocID="{1BE18E13-56E4-45CD-8A36-A2AEC43C5459}" presName="matrix" presStyleCnt="0"/>
      <dgm:spPr/>
    </dgm:pt>
    <dgm:pt modelId="{2DA51250-9773-4DD5-BBA7-76B2710F93EE}" type="pres">
      <dgm:prSet presAssocID="{1BE18E13-56E4-45CD-8A36-A2AEC43C5459}" presName="tile1" presStyleLbl="node1" presStyleIdx="0" presStyleCnt="4" custLinFactNeighborX="1562" custLinFactNeighborY="-1954"/>
      <dgm:spPr/>
      <dgm:t>
        <a:bodyPr/>
        <a:lstStyle/>
        <a:p>
          <a:pPr rtl="1"/>
          <a:endParaRPr lang="fa-IR"/>
        </a:p>
      </dgm:t>
    </dgm:pt>
    <dgm:pt modelId="{5EB40C26-205D-4395-A7AA-F0083DAB65C5}" type="pres">
      <dgm:prSet presAssocID="{1BE18E13-56E4-45CD-8A36-A2AEC43C545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9B68984-D7AE-447A-982F-E1061CDED913}" type="pres">
      <dgm:prSet presAssocID="{1BE18E13-56E4-45CD-8A36-A2AEC43C5459}" presName="tile2" presStyleLbl="node1" presStyleIdx="1" presStyleCnt="4" custLinFactNeighborY="-1954"/>
      <dgm:spPr/>
      <dgm:t>
        <a:bodyPr/>
        <a:lstStyle/>
        <a:p>
          <a:pPr rtl="1"/>
          <a:endParaRPr lang="fa-IR"/>
        </a:p>
      </dgm:t>
    </dgm:pt>
    <dgm:pt modelId="{AB858963-7040-4CE0-8935-115E4219FD03}" type="pres">
      <dgm:prSet presAssocID="{1BE18E13-56E4-45CD-8A36-A2AEC43C545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9F6248E-EFB4-4B37-8921-FC676A34FD7D}" type="pres">
      <dgm:prSet presAssocID="{1BE18E13-56E4-45CD-8A36-A2AEC43C5459}" presName="tile3" presStyleLbl="node1" presStyleIdx="2" presStyleCnt="4" custLinFactNeighborX="-782"/>
      <dgm:spPr/>
      <dgm:t>
        <a:bodyPr/>
        <a:lstStyle/>
        <a:p>
          <a:pPr rtl="1"/>
          <a:endParaRPr lang="fa-IR"/>
        </a:p>
      </dgm:t>
    </dgm:pt>
    <dgm:pt modelId="{2A72CDCC-4A25-4411-B6C8-D3631E5F6C9C}" type="pres">
      <dgm:prSet presAssocID="{1BE18E13-56E4-45CD-8A36-A2AEC43C545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B7E4868-4A9A-4CE7-B826-F2062C5F3B85}" type="pres">
      <dgm:prSet presAssocID="{1BE18E13-56E4-45CD-8A36-A2AEC43C5459}" presName="tile4" presStyleLbl="node1" presStyleIdx="3" presStyleCnt="4" custLinFactNeighborX="-787" custLinFactNeighborY="17578"/>
      <dgm:spPr/>
      <dgm:t>
        <a:bodyPr/>
        <a:lstStyle/>
        <a:p>
          <a:pPr rtl="1"/>
          <a:endParaRPr lang="fa-IR"/>
        </a:p>
      </dgm:t>
    </dgm:pt>
    <dgm:pt modelId="{06E41030-A41D-4CDD-B8CA-26510AFD735C}" type="pres">
      <dgm:prSet presAssocID="{1BE18E13-56E4-45CD-8A36-A2AEC43C545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83C54B6-3D41-445C-A3AF-6966F3CE0FAC}" type="pres">
      <dgm:prSet presAssocID="{1BE18E13-56E4-45CD-8A36-A2AEC43C545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E271E2E-43D3-4830-AD0E-4A6D37CC1417}" srcId="{1BE18E13-56E4-45CD-8A36-A2AEC43C5459}" destId="{B383D7F5-05EB-41E5-AD60-159FEC476CB5}" srcOrd="0" destOrd="0" parTransId="{D6A46878-CA05-4EB6-B748-5DE43FAF36EF}" sibTransId="{529D411B-4DBC-45DC-957B-D8E63BE3648B}"/>
    <dgm:cxn modelId="{1E482E0F-A5B2-4C3A-A3AD-71CA186C0BC5}" type="presOf" srcId="{56861A08-9411-4580-BB45-4E5CBE4D9CF1}" destId="{4B7E4868-4A9A-4CE7-B826-F2062C5F3B85}" srcOrd="0" destOrd="0" presId="urn:microsoft.com/office/officeart/2005/8/layout/matrix1"/>
    <dgm:cxn modelId="{9D257403-5B7A-4C94-BF29-4B4B40657409}" type="presOf" srcId="{4E6FA50D-9193-466B-BE7B-70574CE963B7}" destId="{AB858963-7040-4CE0-8935-115E4219FD03}" srcOrd="1" destOrd="0" presId="urn:microsoft.com/office/officeart/2005/8/layout/matrix1"/>
    <dgm:cxn modelId="{B527E64D-7E5C-48E9-BB81-4823CCE9D048}" type="presOf" srcId="{5BEA73D7-565F-47C9-81BE-990DAFE3BE2B}" destId="{2A72CDCC-4A25-4411-B6C8-D3631E5F6C9C}" srcOrd="1" destOrd="0" presId="urn:microsoft.com/office/officeart/2005/8/layout/matrix1"/>
    <dgm:cxn modelId="{937C9470-3FCB-4725-9CAB-54A0E840E79A}" srcId="{B383D7F5-05EB-41E5-AD60-159FEC476CB5}" destId="{B046177C-A951-4CED-B498-ACAE886F1C4A}" srcOrd="0" destOrd="0" parTransId="{695565FB-1651-4BA5-B99D-2E889B2C4F15}" sibTransId="{A9ED7B03-3BF7-412B-BD98-1BEC217DB812}"/>
    <dgm:cxn modelId="{4F222AE0-90D6-42F0-BDD9-8AA69FC6C04E}" type="presOf" srcId="{1BE18E13-56E4-45CD-8A36-A2AEC43C5459}" destId="{6A92EE0D-E129-446D-A0E7-7AE05D166F42}" srcOrd="0" destOrd="0" presId="urn:microsoft.com/office/officeart/2005/8/layout/matrix1"/>
    <dgm:cxn modelId="{61886D00-88B8-4482-B24F-A63B4EC93537}" srcId="{B383D7F5-05EB-41E5-AD60-159FEC476CB5}" destId="{56861A08-9411-4580-BB45-4E5CBE4D9CF1}" srcOrd="3" destOrd="0" parTransId="{CFE6275B-99B3-4174-866B-9E4478315865}" sibTransId="{17FC1245-3F81-4384-9ACA-BF3F7EBF0436}"/>
    <dgm:cxn modelId="{D22776D2-06EE-46B9-BEDB-4FF1F252FEDA}" type="presOf" srcId="{B383D7F5-05EB-41E5-AD60-159FEC476CB5}" destId="{083C54B6-3D41-445C-A3AF-6966F3CE0FAC}" srcOrd="0" destOrd="0" presId="urn:microsoft.com/office/officeart/2005/8/layout/matrix1"/>
    <dgm:cxn modelId="{2B22E976-5451-45D8-8931-0A576717016A}" srcId="{B383D7F5-05EB-41E5-AD60-159FEC476CB5}" destId="{5BEA73D7-565F-47C9-81BE-990DAFE3BE2B}" srcOrd="2" destOrd="0" parTransId="{2BA5080B-6D5F-4026-9576-948B44935A79}" sibTransId="{7E379CF7-787D-4824-9334-EFA322CB706C}"/>
    <dgm:cxn modelId="{1E26F775-F6A3-4F4C-AA84-655CDA71CE5A}" type="presOf" srcId="{5BEA73D7-565F-47C9-81BE-990DAFE3BE2B}" destId="{09F6248E-EFB4-4B37-8921-FC676A34FD7D}" srcOrd="0" destOrd="0" presId="urn:microsoft.com/office/officeart/2005/8/layout/matrix1"/>
    <dgm:cxn modelId="{B2EB0221-C26D-4DAB-8635-D7A79A1DF2E8}" type="presOf" srcId="{4E6FA50D-9193-466B-BE7B-70574CE963B7}" destId="{09B68984-D7AE-447A-982F-E1061CDED913}" srcOrd="0" destOrd="0" presId="urn:microsoft.com/office/officeart/2005/8/layout/matrix1"/>
    <dgm:cxn modelId="{EA4FF5A3-628C-41D8-B679-D3D14125588A}" srcId="{B383D7F5-05EB-41E5-AD60-159FEC476CB5}" destId="{4E6FA50D-9193-466B-BE7B-70574CE963B7}" srcOrd="1" destOrd="0" parTransId="{0C46503A-F890-4749-AFA8-89D3EA33B542}" sibTransId="{5A12848C-9C89-4ECB-BB90-7CB57E0BEBF1}"/>
    <dgm:cxn modelId="{8DA9437B-4F32-4F1A-AF5D-46F1D75CC413}" type="presOf" srcId="{56861A08-9411-4580-BB45-4E5CBE4D9CF1}" destId="{06E41030-A41D-4CDD-B8CA-26510AFD735C}" srcOrd="1" destOrd="0" presId="urn:microsoft.com/office/officeart/2005/8/layout/matrix1"/>
    <dgm:cxn modelId="{DD5C7EB7-4711-41D5-A100-82691ADBDED2}" type="presOf" srcId="{B046177C-A951-4CED-B498-ACAE886F1C4A}" destId="{2DA51250-9773-4DD5-BBA7-76B2710F93EE}" srcOrd="0" destOrd="0" presId="urn:microsoft.com/office/officeart/2005/8/layout/matrix1"/>
    <dgm:cxn modelId="{609F63A4-1AF3-40C7-B394-8CC4952A0E0C}" type="presOf" srcId="{B046177C-A951-4CED-B498-ACAE886F1C4A}" destId="{5EB40C26-205D-4395-A7AA-F0083DAB65C5}" srcOrd="1" destOrd="0" presId="urn:microsoft.com/office/officeart/2005/8/layout/matrix1"/>
    <dgm:cxn modelId="{3C2B5A56-CD7F-4E18-9C2E-F97CA4C68441}" type="presParOf" srcId="{6A92EE0D-E129-446D-A0E7-7AE05D166F42}" destId="{7C5AFC93-C215-4B3F-808D-D37793305E2F}" srcOrd="0" destOrd="0" presId="urn:microsoft.com/office/officeart/2005/8/layout/matrix1"/>
    <dgm:cxn modelId="{70E85842-3777-48A4-AAEB-F5FDCDB0436C}" type="presParOf" srcId="{7C5AFC93-C215-4B3F-808D-D37793305E2F}" destId="{2DA51250-9773-4DD5-BBA7-76B2710F93EE}" srcOrd="0" destOrd="0" presId="urn:microsoft.com/office/officeart/2005/8/layout/matrix1"/>
    <dgm:cxn modelId="{B0079BCC-72A6-4260-8735-4EF8F18933D1}" type="presParOf" srcId="{7C5AFC93-C215-4B3F-808D-D37793305E2F}" destId="{5EB40C26-205D-4395-A7AA-F0083DAB65C5}" srcOrd="1" destOrd="0" presId="urn:microsoft.com/office/officeart/2005/8/layout/matrix1"/>
    <dgm:cxn modelId="{C7F86A30-E159-473C-8285-013BCE21FC3E}" type="presParOf" srcId="{7C5AFC93-C215-4B3F-808D-D37793305E2F}" destId="{09B68984-D7AE-447A-982F-E1061CDED913}" srcOrd="2" destOrd="0" presId="urn:microsoft.com/office/officeart/2005/8/layout/matrix1"/>
    <dgm:cxn modelId="{97CE9B8A-727F-4944-B9F7-3A5A3DBD8854}" type="presParOf" srcId="{7C5AFC93-C215-4B3F-808D-D37793305E2F}" destId="{AB858963-7040-4CE0-8935-115E4219FD03}" srcOrd="3" destOrd="0" presId="urn:microsoft.com/office/officeart/2005/8/layout/matrix1"/>
    <dgm:cxn modelId="{DF15070A-0DEF-4E60-BDA5-7811009C9748}" type="presParOf" srcId="{7C5AFC93-C215-4B3F-808D-D37793305E2F}" destId="{09F6248E-EFB4-4B37-8921-FC676A34FD7D}" srcOrd="4" destOrd="0" presId="urn:microsoft.com/office/officeart/2005/8/layout/matrix1"/>
    <dgm:cxn modelId="{7295FCB8-1717-4C8F-9210-C242342D26EB}" type="presParOf" srcId="{7C5AFC93-C215-4B3F-808D-D37793305E2F}" destId="{2A72CDCC-4A25-4411-B6C8-D3631E5F6C9C}" srcOrd="5" destOrd="0" presId="urn:microsoft.com/office/officeart/2005/8/layout/matrix1"/>
    <dgm:cxn modelId="{0A14BBD9-A7B3-47EB-9D12-FA00797F2055}" type="presParOf" srcId="{7C5AFC93-C215-4B3F-808D-D37793305E2F}" destId="{4B7E4868-4A9A-4CE7-B826-F2062C5F3B85}" srcOrd="6" destOrd="0" presId="urn:microsoft.com/office/officeart/2005/8/layout/matrix1"/>
    <dgm:cxn modelId="{B0C27B15-93EC-414B-97DF-F51E5BE021FC}" type="presParOf" srcId="{7C5AFC93-C215-4B3F-808D-D37793305E2F}" destId="{06E41030-A41D-4CDD-B8CA-26510AFD735C}" srcOrd="7" destOrd="0" presId="urn:microsoft.com/office/officeart/2005/8/layout/matrix1"/>
    <dgm:cxn modelId="{A9B5488F-76FA-48FB-8759-AF44BCA418E1}" type="presParOf" srcId="{6A92EE0D-E129-446D-A0E7-7AE05D166F42}" destId="{083C54B6-3D41-445C-A3AF-6966F3CE0FAC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4EFF36-7892-4C10-B84B-8243BC38952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9C7558D-EFB8-496A-992F-9BDE1411F53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مقامات دعوت كننده مجمع عمومي فوق العاده</a:t>
          </a:r>
          <a:endParaRPr lang="fa-IR" sz="1600" b="1" dirty="0">
            <a:cs typeface="B Titr" pitchFamily="2" charset="-78"/>
          </a:endParaRPr>
        </a:p>
      </dgm:t>
    </dgm:pt>
    <dgm:pt modelId="{ACFD5F43-1EA7-4F9F-B9B9-D039F677428E}" type="parTrans" cxnId="{CBBF12E0-345D-4011-B978-CD289FC44350}">
      <dgm:prSet/>
      <dgm:spPr/>
      <dgm:t>
        <a:bodyPr/>
        <a:lstStyle/>
        <a:p>
          <a:pPr rtl="1"/>
          <a:endParaRPr lang="fa-IR" sz="1600" b="1">
            <a:cs typeface="B Titr" pitchFamily="2" charset="-78"/>
          </a:endParaRPr>
        </a:p>
      </dgm:t>
    </dgm:pt>
    <dgm:pt modelId="{D41F9D04-4D7E-4688-9EF2-5DE320F2404F}" type="sibTrans" cxnId="{CBBF12E0-345D-4011-B978-CD289FC44350}">
      <dgm:prSet/>
      <dgm:spPr/>
      <dgm:t>
        <a:bodyPr/>
        <a:lstStyle/>
        <a:p>
          <a:pPr rtl="1"/>
          <a:endParaRPr lang="fa-IR" sz="1600" b="1">
            <a:cs typeface="B Titr" pitchFamily="2" charset="-78"/>
          </a:endParaRPr>
        </a:p>
      </dgm:t>
    </dgm:pt>
    <dgm:pt modelId="{973CC163-E616-47E9-A517-18C930471DFF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اكثريت هيات مديره</a:t>
          </a:r>
          <a:endParaRPr lang="fa-IR" sz="1600" b="1" dirty="0">
            <a:cs typeface="B Titr" pitchFamily="2" charset="-78"/>
          </a:endParaRPr>
        </a:p>
      </dgm:t>
    </dgm:pt>
    <dgm:pt modelId="{EEF7D4E7-D5D5-4981-BC0F-38004552535E}" type="parTrans" cxnId="{ED98AAB8-C457-4878-81CC-2DFBC8001D64}">
      <dgm:prSet/>
      <dgm:spPr/>
      <dgm:t>
        <a:bodyPr/>
        <a:lstStyle/>
        <a:p>
          <a:pPr rtl="1"/>
          <a:endParaRPr lang="fa-IR" sz="1600" b="1">
            <a:cs typeface="B Titr" pitchFamily="2" charset="-78"/>
          </a:endParaRPr>
        </a:p>
      </dgm:t>
    </dgm:pt>
    <dgm:pt modelId="{32F6098F-2E6C-4470-84B7-43C074B8B8FA}" type="sibTrans" cxnId="{ED98AAB8-C457-4878-81CC-2DFBC8001D64}">
      <dgm:prSet/>
      <dgm:spPr/>
      <dgm:t>
        <a:bodyPr/>
        <a:lstStyle/>
        <a:p>
          <a:pPr rtl="1"/>
          <a:endParaRPr lang="fa-IR" sz="1600" b="1">
            <a:cs typeface="B Titr" pitchFamily="2" charset="-78"/>
          </a:endParaRPr>
        </a:p>
      </dgm:t>
    </dgm:pt>
    <dgm:pt modelId="{C9B9E836-5534-4F45-802E-30A143AB9761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بازرس يا بازرسان</a:t>
          </a:r>
          <a:endParaRPr lang="fa-IR" sz="1600" b="1" dirty="0">
            <a:cs typeface="B Titr" pitchFamily="2" charset="-78"/>
          </a:endParaRPr>
        </a:p>
      </dgm:t>
    </dgm:pt>
    <dgm:pt modelId="{70749797-240F-4D55-ABF7-C79D8358D3E8}" type="parTrans" cxnId="{1BE12F13-699B-4199-B6B1-E8E086E5E2B1}">
      <dgm:prSet/>
      <dgm:spPr/>
      <dgm:t>
        <a:bodyPr/>
        <a:lstStyle/>
        <a:p>
          <a:pPr rtl="1"/>
          <a:endParaRPr lang="fa-IR" sz="1600" b="1">
            <a:cs typeface="B Titr" pitchFamily="2" charset="-78"/>
          </a:endParaRPr>
        </a:p>
      </dgm:t>
    </dgm:pt>
    <dgm:pt modelId="{8B3B3178-7FDC-4010-9E1E-17FCA2DC29C8}" type="sibTrans" cxnId="{1BE12F13-699B-4199-B6B1-E8E086E5E2B1}">
      <dgm:prSet/>
      <dgm:spPr/>
      <dgm:t>
        <a:bodyPr/>
        <a:lstStyle/>
        <a:p>
          <a:pPr rtl="1"/>
          <a:endParaRPr lang="fa-IR" sz="1600" b="1">
            <a:cs typeface="B Titr" pitchFamily="2" charset="-78"/>
          </a:endParaRPr>
        </a:p>
      </dgm:t>
    </dgm:pt>
    <dgm:pt modelId="{44548CF8-72F8-4D2E-BEBC-E7FCC8C0BBA1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درخواست كتبي 1/3 اعضا</a:t>
          </a:r>
          <a:endParaRPr lang="fa-IR" sz="1600" b="1" dirty="0">
            <a:cs typeface="B Titr" pitchFamily="2" charset="-78"/>
          </a:endParaRPr>
        </a:p>
      </dgm:t>
    </dgm:pt>
    <dgm:pt modelId="{D87897FB-4558-447C-8852-A94BAA77BA60}" type="parTrans" cxnId="{13182917-EDA5-420E-AC3F-B55A96F8F37F}">
      <dgm:prSet/>
      <dgm:spPr/>
      <dgm:t>
        <a:bodyPr/>
        <a:lstStyle/>
        <a:p>
          <a:pPr rtl="1"/>
          <a:endParaRPr lang="fa-IR" sz="1600" b="1">
            <a:cs typeface="B Titr" pitchFamily="2" charset="-78"/>
          </a:endParaRPr>
        </a:p>
      </dgm:t>
    </dgm:pt>
    <dgm:pt modelId="{3FD71ACE-E63B-420A-9A7E-D94DEA1BB601}" type="sibTrans" cxnId="{13182917-EDA5-420E-AC3F-B55A96F8F37F}">
      <dgm:prSet/>
      <dgm:spPr/>
      <dgm:t>
        <a:bodyPr/>
        <a:lstStyle/>
        <a:p>
          <a:pPr rtl="1"/>
          <a:endParaRPr lang="fa-IR" sz="1600" b="1">
            <a:cs typeface="B Titr" pitchFamily="2" charset="-78"/>
          </a:endParaRPr>
        </a:p>
      </dgm:t>
    </dgm:pt>
    <dgm:pt modelId="{4F15BB9F-E08B-4AB2-B3BA-4CA3C6276E55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وزارت متبوع</a:t>
          </a:r>
          <a:endParaRPr lang="fa-IR" sz="1600" b="1" dirty="0">
            <a:cs typeface="B Titr" pitchFamily="2" charset="-78"/>
          </a:endParaRPr>
        </a:p>
      </dgm:t>
    </dgm:pt>
    <dgm:pt modelId="{0C4EF30A-1215-413A-A5D7-8D97B4236A3A}" type="parTrans" cxnId="{C59D2952-B393-40CD-A5D7-8B4CE6D1BE50}">
      <dgm:prSet/>
      <dgm:spPr/>
      <dgm:t>
        <a:bodyPr/>
        <a:lstStyle/>
        <a:p>
          <a:pPr rtl="1"/>
          <a:endParaRPr lang="fa-IR" sz="1600" b="1">
            <a:cs typeface="B Titr" pitchFamily="2" charset="-78"/>
          </a:endParaRPr>
        </a:p>
      </dgm:t>
    </dgm:pt>
    <dgm:pt modelId="{C522566C-A968-4B3C-907A-DA72D1B801C0}" type="sibTrans" cxnId="{C59D2952-B393-40CD-A5D7-8B4CE6D1BE50}">
      <dgm:prSet/>
      <dgm:spPr/>
      <dgm:t>
        <a:bodyPr/>
        <a:lstStyle/>
        <a:p>
          <a:pPr rtl="1"/>
          <a:endParaRPr lang="fa-IR" sz="1600" b="1">
            <a:cs typeface="B Titr" pitchFamily="2" charset="-78"/>
          </a:endParaRPr>
        </a:p>
      </dgm:t>
    </dgm:pt>
    <dgm:pt modelId="{600C71ED-D314-491E-AE02-8AFB8F0DBEAE}" type="pres">
      <dgm:prSet presAssocID="{3E4EFF36-7892-4C10-B84B-8243BC38952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AE683BC-0EB5-47C7-8283-C75EAFAB8904}" type="pres">
      <dgm:prSet presAssocID="{29C7558D-EFB8-496A-992F-9BDE1411F53E}" presName="centerShape" presStyleLbl="node0" presStyleIdx="0" presStyleCnt="1"/>
      <dgm:spPr>
        <a:prstGeom prst="cloud">
          <a:avLst/>
        </a:prstGeom>
      </dgm:spPr>
      <dgm:t>
        <a:bodyPr/>
        <a:lstStyle/>
        <a:p>
          <a:pPr rtl="1"/>
          <a:endParaRPr lang="fa-IR"/>
        </a:p>
      </dgm:t>
    </dgm:pt>
    <dgm:pt modelId="{ABA6AA43-959E-4822-86F2-A589BF07E135}" type="pres">
      <dgm:prSet presAssocID="{973CC163-E616-47E9-A517-18C930471DF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7F36D0F-114F-4081-A58A-A6A48C47A332}" type="pres">
      <dgm:prSet presAssocID="{973CC163-E616-47E9-A517-18C930471DFF}" presName="dummy" presStyleCnt="0"/>
      <dgm:spPr/>
    </dgm:pt>
    <dgm:pt modelId="{80A788CC-2CAA-41D5-B722-276D7F6D75E0}" type="pres">
      <dgm:prSet presAssocID="{32F6098F-2E6C-4470-84B7-43C074B8B8FA}" presName="sib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36BF7B1C-55EF-4A58-B7D0-D6D25496F042}" type="pres">
      <dgm:prSet presAssocID="{C9B9E836-5534-4F45-802E-30A143AB9761}" presName="node" presStyleLbl="node1" presStyleIdx="1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pPr rtl="1"/>
          <a:endParaRPr lang="fa-IR"/>
        </a:p>
      </dgm:t>
    </dgm:pt>
    <dgm:pt modelId="{8F8FABCE-CDAC-4F45-8E94-1E9FDBB580C0}" type="pres">
      <dgm:prSet presAssocID="{C9B9E836-5534-4F45-802E-30A143AB9761}" presName="dummy" presStyleCnt="0"/>
      <dgm:spPr/>
    </dgm:pt>
    <dgm:pt modelId="{F7F8EAAD-C92D-488D-94A4-7F1FE17CE398}" type="pres">
      <dgm:prSet presAssocID="{8B3B3178-7FDC-4010-9E1E-17FCA2DC29C8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304F4DAE-0EDF-4AA0-9B67-B021A9BEB358}" type="pres">
      <dgm:prSet presAssocID="{44548CF8-72F8-4D2E-BEBC-E7FCC8C0BBA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809786B-9491-410A-B23C-1526EDFC6F1C}" type="pres">
      <dgm:prSet presAssocID="{44548CF8-72F8-4D2E-BEBC-E7FCC8C0BBA1}" presName="dummy" presStyleCnt="0"/>
      <dgm:spPr/>
    </dgm:pt>
    <dgm:pt modelId="{CE6AA21D-23E7-4FD5-A187-0A1533112DEC}" type="pres">
      <dgm:prSet presAssocID="{3FD71ACE-E63B-420A-9A7E-D94DEA1BB601}" presName="sib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8B054101-886A-4944-9382-01DED43EBA86}" type="pres">
      <dgm:prSet presAssocID="{4F15BB9F-E08B-4AB2-B3BA-4CA3C6276E5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2633635-5212-4604-B3A7-D61136CBBC7A}" type="pres">
      <dgm:prSet presAssocID="{4F15BB9F-E08B-4AB2-B3BA-4CA3C6276E55}" presName="dummy" presStyleCnt="0"/>
      <dgm:spPr/>
    </dgm:pt>
    <dgm:pt modelId="{C0ACEE37-D6C1-486C-88E1-5AD1E6CF132E}" type="pres">
      <dgm:prSet presAssocID="{C522566C-A968-4B3C-907A-DA72D1B801C0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</dgm:ptLst>
  <dgm:cxnLst>
    <dgm:cxn modelId="{FE757557-4FE1-4BC9-8F76-3EC8ACD8967A}" type="presOf" srcId="{8B3B3178-7FDC-4010-9E1E-17FCA2DC29C8}" destId="{F7F8EAAD-C92D-488D-94A4-7F1FE17CE398}" srcOrd="0" destOrd="0" presId="urn:microsoft.com/office/officeart/2005/8/layout/radial6"/>
    <dgm:cxn modelId="{ED98AAB8-C457-4878-81CC-2DFBC8001D64}" srcId="{29C7558D-EFB8-496A-992F-9BDE1411F53E}" destId="{973CC163-E616-47E9-A517-18C930471DFF}" srcOrd="0" destOrd="0" parTransId="{EEF7D4E7-D5D5-4981-BC0F-38004552535E}" sibTransId="{32F6098F-2E6C-4470-84B7-43C074B8B8FA}"/>
    <dgm:cxn modelId="{BA3DF2C6-5707-437C-B275-FAC2EA95873F}" type="presOf" srcId="{973CC163-E616-47E9-A517-18C930471DFF}" destId="{ABA6AA43-959E-4822-86F2-A589BF07E135}" srcOrd="0" destOrd="0" presId="urn:microsoft.com/office/officeart/2005/8/layout/radial6"/>
    <dgm:cxn modelId="{DF8AFBDE-AECA-4720-BFD3-F950FF73642B}" type="presOf" srcId="{44548CF8-72F8-4D2E-BEBC-E7FCC8C0BBA1}" destId="{304F4DAE-0EDF-4AA0-9B67-B021A9BEB358}" srcOrd="0" destOrd="0" presId="urn:microsoft.com/office/officeart/2005/8/layout/radial6"/>
    <dgm:cxn modelId="{1BE12F13-699B-4199-B6B1-E8E086E5E2B1}" srcId="{29C7558D-EFB8-496A-992F-9BDE1411F53E}" destId="{C9B9E836-5534-4F45-802E-30A143AB9761}" srcOrd="1" destOrd="0" parTransId="{70749797-240F-4D55-ABF7-C79D8358D3E8}" sibTransId="{8B3B3178-7FDC-4010-9E1E-17FCA2DC29C8}"/>
    <dgm:cxn modelId="{D447675E-C0E2-4D94-A577-940711310101}" type="presOf" srcId="{32F6098F-2E6C-4470-84B7-43C074B8B8FA}" destId="{80A788CC-2CAA-41D5-B722-276D7F6D75E0}" srcOrd="0" destOrd="0" presId="urn:microsoft.com/office/officeart/2005/8/layout/radial6"/>
    <dgm:cxn modelId="{746D7290-FFCB-402F-9D44-C8050C9CBDC2}" type="presOf" srcId="{4F15BB9F-E08B-4AB2-B3BA-4CA3C6276E55}" destId="{8B054101-886A-4944-9382-01DED43EBA86}" srcOrd="0" destOrd="0" presId="urn:microsoft.com/office/officeart/2005/8/layout/radial6"/>
    <dgm:cxn modelId="{13182917-EDA5-420E-AC3F-B55A96F8F37F}" srcId="{29C7558D-EFB8-496A-992F-9BDE1411F53E}" destId="{44548CF8-72F8-4D2E-BEBC-E7FCC8C0BBA1}" srcOrd="2" destOrd="0" parTransId="{D87897FB-4558-447C-8852-A94BAA77BA60}" sibTransId="{3FD71ACE-E63B-420A-9A7E-D94DEA1BB601}"/>
    <dgm:cxn modelId="{09B6632B-A530-4B02-ADAF-E0C9A2532FD1}" type="presOf" srcId="{C9B9E836-5534-4F45-802E-30A143AB9761}" destId="{36BF7B1C-55EF-4A58-B7D0-D6D25496F042}" srcOrd="0" destOrd="0" presId="urn:microsoft.com/office/officeart/2005/8/layout/radial6"/>
    <dgm:cxn modelId="{7242ECE6-3D40-4ECA-ACC4-14E6284200E6}" type="presOf" srcId="{C522566C-A968-4B3C-907A-DA72D1B801C0}" destId="{C0ACEE37-D6C1-486C-88E1-5AD1E6CF132E}" srcOrd="0" destOrd="0" presId="urn:microsoft.com/office/officeart/2005/8/layout/radial6"/>
    <dgm:cxn modelId="{40FCEECD-9D12-4414-9901-0D7257D25DE8}" type="presOf" srcId="{3FD71ACE-E63B-420A-9A7E-D94DEA1BB601}" destId="{CE6AA21D-23E7-4FD5-A187-0A1533112DEC}" srcOrd="0" destOrd="0" presId="urn:microsoft.com/office/officeart/2005/8/layout/radial6"/>
    <dgm:cxn modelId="{FABB17DE-F341-449E-9228-0E300E38656B}" type="presOf" srcId="{29C7558D-EFB8-496A-992F-9BDE1411F53E}" destId="{AAE683BC-0EB5-47C7-8283-C75EAFAB8904}" srcOrd="0" destOrd="0" presId="urn:microsoft.com/office/officeart/2005/8/layout/radial6"/>
    <dgm:cxn modelId="{C59D2952-B393-40CD-A5D7-8B4CE6D1BE50}" srcId="{29C7558D-EFB8-496A-992F-9BDE1411F53E}" destId="{4F15BB9F-E08B-4AB2-B3BA-4CA3C6276E55}" srcOrd="3" destOrd="0" parTransId="{0C4EF30A-1215-413A-A5D7-8D97B4236A3A}" sibTransId="{C522566C-A968-4B3C-907A-DA72D1B801C0}"/>
    <dgm:cxn modelId="{CBBF12E0-345D-4011-B978-CD289FC44350}" srcId="{3E4EFF36-7892-4C10-B84B-8243BC389525}" destId="{29C7558D-EFB8-496A-992F-9BDE1411F53E}" srcOrd="0" destOrd="0" parTransId="{ACFD5F43-1EA7-4F9F-B9B9-D039F677428E}" sibTransId="{D41F9D04-4D7E-4688-9EF2-5DE320F2404F}"/>
    <dgm:cxn modelId="{9FC997F0-2305-4878-B09C-2BC12A9837F2}" type="presOf" srcId="{3E4EFF36-7892-4C10-B84B-8243BC389525}" destId="{600C71ED-D314-491E-AE02-8AFB8F0DBEAE}" srcOrd="0" destOrd="0" presId="urn:microsoft.com/office/officeart/2005/8/layout/radial6"/>
    <dgm:cxn modelId="{E57C80E2-BDF9-4FDF-A4AF-0BA35B6E46D6}" type="presParOf" srcId="{600C71ED-D314-491E-AE02-8AFB8F0DBEAE}" destId="{AAE683BC-0EB5-47C7-8283-C75EAFAB8904}" srcOrd="0" destOrd="0" presId="urn:microsoft.com/office/officeart/2005/8/layout/radial6"/>
    <dgm:cxn modelId="{6BC615D8-B57B-4E39-BB36-8BFC482843DB}" type="presParOf" srcId="{600C71ED-D314-491E-AE02-8AFB8F0DBEAE}" destId="{ABA6AA43-959E-4822-86F2-A589BF07E135}" srcOrd="1" destOrd="0" presId="urn:microsoft.com/office/officeart/2005/8/layout/radial6"/>
    <dgm:cxn modelId="{376ABAF3-287C-477C-B1BF-FBF4226F3404}" type="presParOf" srcId="{600C71ED-D314-491E-AE02-8AFB8F0DBEAE}" destId="{07F36D0F-114F-4081-A58A-A6A48C47A332}" srcOrd="2" destOrd="0" presId="urn:microsoft.com/office/officeart/2005/8/layout/radial6"/>
    <dgm:cxn modelId="{4C28B24D-2CA0-474B-88DB-976F74285F88}" type="presParOf" srcId="{600C71ED-D314-491E-AE02-8AFB8F0DBEAE}" destId="{80A788CC-2CAA-41D5-B722-276D7F6D75E0}" srcOrd="3" destOrd="0" presId="urn:microsoft.com/office/officeart/2005/8/layout/radial6"/>
    <dgm:cxn modelId="{0C5A9D01-6CA0-4579-ACF6-C109522DCAF1}" type="presParOf" srcId="{600C71ED-D314-491E-AE02-8AFB8F0DBEAE}" destId="{36BF7B1C-55EF-4A58-B7D0-D6D25496F042}" srcOrd="4" destOrd="0" presId="urn:microsoft.com/office/officeart/2005/8/layout/radial6"/>
    <dgm:cxn modelId="{911812A0-E096-48CC-931C-D8322D71C7AB}" type="presParOf" srcId="{600C71ED-D314-491E-AE02-8AFB8F0DBEAE}" destId="{8F8FABCE-CDAC-4F45-8E94-1E9FDBB580C0}" srcOrd="5" destOrd="0" presId="urn:microsoft.com/office/officeart/2005/8/layout/radial6"/>
    <dgm:cxn modelId="{B4FF32C6-0E6D-4205-AE1E-032F6A089140}" type="presParOf" srcId="{600C71ED-D314-491E-AE02-8AFB8F0DBEAE}" destId="{F7F8EAAD-C92D-488D-94A4-7F1FE17CE398}" srcOrd="6" destOrd="0" presId="urn:microsoft.com/office/officeart/2005/8/layout/radial6"/>
    <dgm:cxn modelId="{1E19E73B-AB91-4C5D-942C-648FBFED596D}" type="presParOf" srcId="{600C71ED-D314-491E-AE02-8AFB8F0DBEAE}" destId="{304F4DAE-0EDF-4AA0-9B67-B021A9BEB358}" srcOrd="7" destOrd="0" presId="urn:microsoft.com/office/officeart/2005/8/layout/radial6"/>
    <dgm:cxn modelId="{0425082B-14C2-47EC-99E6-83F0A544EDB1}" type="presParOf" srcId="{600C71ED-D314-491E-AE02-8AFB8F0DBEAE}" destId="{9809786B-9491-410A-B23C-1526EDFC6F1C}" srcOrd="8" destOrd="0" presId="urn:microsoft.com/office/officeart/2005/8/layout/radial6"/>
    <dgm:cxn modelId="{834D84F6-7854-459C-BC31-51DAE9A897D4}" type="presParOf" srcId="{600C71ED-D314-491E-AE02-8AFB8F0DBEAE}" destId="{CE6AA21D-23E7-4FD5-A187-0A1533112DEC}" srcOrd="9" destOrd="0" presId="urn:microsoft.com/office/officeart/2005/8/layout/radial6"/>
    <dgm:cxn modelId="{C4ED802B-B9C9-44D6-B8B4-E5C8EA190572}" type="presParOf" srcId="{600C71ED-D314-491E-AE02-8AFB8F0DBEAE}" destId="{8B054101-886A-4944-9382-01DED43EBA86}" srcOrd="10" destOrd="0" presId="urn:microsoft.com/office/officeart/2005/8/layout/radial6"/>
    <dgm:cxn modelId="{B6014409-3DE3-43FC-8283-869138827387}" type="presParOf" srcId="{600C71ED-D314-491E-AE02-8AFB8F0DBEAE}" destId="{32633635-5212-4604-B3A7-D61136CBBC7A}" srcOrd="11" destOrd="0" presId="urn:microsoft.com/office/officeart/2005/8/layout/radial6"/>
    <dgm:cxn modelId="{923957A0-F1C8-4EB5-9BE2-4F7342E54C95}" type="presParOf" srcId="{600C71ED-D314-491E-AE02-8AFB8F0DBEAE}" destId="{C0ACEE37-D6C1-486C-88E1-5AD1E6CF132E}" srcOrd="12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26BBB1-C25C-4DC0-A0E4-1FB5D205E764}" type="doc">
      <dgm:prSet loTypeId="urn:microsoft.com/office/officeart/2005/8/layout/hierarchy2" loCatId="hierarchy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pPr rtl="1"/>
          <a:endParaRPr lang="fa-IR"/>
        </a:p>
      </dgm:t>
    </dgm:pt>
    <dgm:pt modelId="{3F02B52C-76FC-4803-BE63-020C44730EB3}">
      <dgm:prSet phldrT="[Text]"/>
      <dgm:spPr/>
      <dgm:t>
        <a:bodyPr/>
        <a:lstStyle/>
        <a:p>
          <a:pPr rtl="1"/>
          <a:r>
            <a:rPr lang="fa-IR" b="1" dirty="0" smtClean="0"/>
            <a:t>حد نصاب رسميت جلسات مجامع عمومي</a:t>
          </a:r>
          <a:endParaRPr lang="fa-IR" b="1" dirty="0"/>
        </a:p>
      </dgm:t>
    </dgm:pt>
    <dgm:pt modelId="{E9ADEC29-B673-444E-B1E3-DEFE6682DA31}" type="parTrans" cxnId="{88644EB6-A319-4706-B191-9A1D8D899821}">
      <dgm:prSet/>
      <dgm:spPr/>
      <dgm:t>
        <a:bodyPr/>
        <a:lstStyle/>
        <a:p>
          <a:pPr rtl="1"/>
          <a:endParaRPr lang="fa-IR"/>
        </a:p>
      </dgm:t>
    </dgm:pt>
    <dgm:pt modelId="{4D5865B1-938C-4E69-9A19-93D0BDCFDF3D}" type="sibTrans" cxnId="{88644EB6-A319-4706-B191-9A1D8D899821}">
      <dgm:prSet/>
      <dgm:spPr/>
      <dgm:t>
        <a:bodyPr/>
        <a:lstStyle/>
        <a:p>
          <a:pPr rtl="1"/>
          <a:endParaRPr lang="fa-IR"/>
        </a:p>
      </dgm:t>
    </dgm:pt>
    <dgm:pt modelId="{6C0EEA5F-721E-42E8-9803-CFCDBA187C67}">
      <dgm:prSet phldrT="[Text]"/>
      <dgm:spPr/>
      <dgm:t>
        <a:bodyPr/>
        <a:lstStyle/>
        <a:p>
          <a:pPr rtl="1"/>
          <a:r>
            <a:rPr lang="fa-IR" b="1" dirty="0" smtClean="0"/>
            <a:t>مجمع عمومي عادي</a:t>
          </a:r>
          <a:endParaRPr lang="fa-IR" b="1" dirty="0"/>
        </a:p>
      </dgm:t>
    </dgm:pt>
    <dgm:pt modelId="{C3CBE341-DBB7-43E5-AFAE-D5F55959406D}" type="parTrans" cxnId="{518BC70B-0B4B-415F-97B9-F2A7BF75D012}">
      <dgm:prSet/>
      <dgm:spPr/>
      <dgm:t>
        <a:bodyPr/>
        <a:lstStyle/>
        <a:p>
          <a:pPr rtl="1"/>
          <a:endParaRPr lang="fa-IR"/>
        </a:p>
      </dgm:t>
    </dgm:pt>
    <dgm:pt modelId="{4FF88210-D609-460C-9361-EC19CC19E44D}" type="sibTrans" cxnId="{518BC70B-0B4B-415F-97B9-F2A7BF75D012}">
      <dgm:prSet/>
      <dgm:spPr/>
      <dgm:t>
        <a:bodyPr/>
        <a:lstStyle/>
        <a:p>
          <a:pPr rtl="1"/>
          <a:endParaRPr lang="fa-IR"/>
        </a:p>
      </dgm:t>
    </dgm:pt>
    <dgm:pt modelId="{C6811A27-CA66-459D-ABED-0B790ABEEBAE}">
      <dgm:prSet phldrT="[Text]" custT="1"/>
      <dgm:spPr/>
      <dgm:t>
        <a:bodyPr/>
        <a:lstStyle/>
        <a:p>
          <a:pPr rtl="1"/>
          <a:r>
            <a:rPr lang="fa-IR" sz="1800" b="1" dirty="0" smtClean="0"/>
            <a:t>نوبت اول (نصف +1)</a:t>
          </a:r>
          <a:endParaRPr lang="fa-IR" sz="1800" b="1" dirty="0"/>
        </a:p>
      </dgm:t>
    </dgm:pt>
    <dgm:pt modelId="{A3D4ADF4-10C5-49B5-AE97-80F5813032EA}" type="parTrans" cxnId="{55E72E46-218F-40EE-B207-AF0E46D09738}">
      <dgm:prSet/>
      <dgm:spPr/>
      <dgm:t>
        <a:bodyPr/>
        <a:lstStyle/>
        <a:p>
          <a:pPr rtl="1"/>
          <a:endParaRPr lang="fa-IR"/>
        </a:p>
      </dgm:t>
    </dgm:pt>
    <dgm:pt modelId="{6C9E58E1-37F5-4B84-B046-FD3BECEF8955}" type="sibTrans" cxnId="{55E72E46-218F-40EE-B207-AF0E46D09738}">
      <dgm:prSet/>
      <dgm:spPr/>
      <dgm:t>
        <a:bodyPr/>
        <a:lstStyle/>
        <a:p>
          <a:pPr rtl="1"/>
          <a:endParaRPr lang="fa-IR"/>
        </a:p>
      </dgm:t>
    </dgm:pt>
    <dgm:pt modelId="{178F2518-891F-4343-BC01-25D3FB2449CF}">
      <dgm:prSet phldrT="[Text]"/>
      <dgm:spPr/>
      <dgm:t>
        <a:bodyPr/>
        <a:lstStyle/>
        <a:p>
          <a:pPr rtl="1"/>
          <a:r>
            <a:rPr lang="fa-IR" b="1" dirty="0" smtClean="0"/>
            <a:t>نوبت دوم (هرتعداد</a:t>
          </a:r>
          <a:r>
            <a:rPr lang="fa-IR" dirty="0" smtClean="0"/>
            <a:t>)</a:t>
          </a:r>
          <a:endParaRPr lang="fa-IR" dirty="0"/>
        </a:p>
      </dgm:t>
    </dgm:pt>
    <dgm:pt modelId="{FC0CC725-70A8-4822-8F66-554BECBF2806}" type="parTrans" cxnId="{065FE54F-8585-4EE9-98B6-501C56429046}">
      <dgm:prSet/>
      <dgm:spPr/>
      <dgm:t>
        <a:bodyPr/>
        <a:lstStyle/>
        <a:p>
          <a:pPr rtl="1"/>
          <a:endParaRPr lang="fa-IR"/>
        </a:p>
      </dgm:t>
    </dgm:pt>
    <dgm:pt modelId="{372652D8-95B9-4B6B-B221-1762D44C06EB}" type="sibTrans" cxnId="{065FE54F-8585-4EE9-98B6-501C56429046}">
      <dgm:prSet/>
      <dgm:spPr/>
      <dgm:t>
        <a:bodyPr/>
        <a:lstStyle/>
        <a:p>
          <a:pPr rtl="1"/>
          <a:endParaRPr lang="fa-IR"/>
        </a:p>
      </dgm:t>
    </dgm:pt>
    <dgm:pt modelId="{1EA4209C-F9FD-42AF-B75D-BD0E6F67B3EE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b="1" dirty="0" smtClean="0"/>
            <a:t>مجمع عمومي فوق العاده</a:t>
          </a:r>
          <a:endParaRPr lang="fa-IR" b="1" dirty="0"/>
        </a:p>
      </dgm:t>
    </dgm:pt>
    <dgm:pt modelId="{6B537761-051E-44B2-9A68-C60E1B18468A}" type="parTrans" cxnId="{D74F3261-C452-4061-B4F2-2C4AE630DCCC}">
      <dgm:prSet/>
      <dgm:spPr/>
      <dgm:t>
        <a:bodyPr/>
        <a:lstStyle/>
        <a:p>
          <a:pPr rtl="1"/>
          <a:endParaRPr lang="fa-IR"/>
        </a:p>
      </dgm:t>
    </dgm:pt>
    <dgm:pt modelId="{8E577FC3-AA6D-476F-831C-4878C9DD6A20}" type="sibTrans" cxnId="{D74F3261-C452-4061-B4F2-2C4AE630DCCC}">
      <dgm:prSet/>
      <dgm:spPr/>
      <dgm:t>
        <a:bodyPr/>
        <a:lstStyle/>
        <a:p>
          <a:pPr rtl="1"/>
          <a:endParaRPr lang="fa-IR"/>
        </a:p>
      </dgm:t>
    </dgm:pt>
    <dgm:pt modelId="{34348E32-6A91-4091-89BC-3E40E8566419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b="1" dirty="0" smtClean="0">
              <a:solidFill>
                <a:schemeClr val="tx1"/>
              </a:solidFill>
            </a:rPr>
            <a:t>نوبت اول (2/3)</a:t>
          </a:r>
          <a:endParaRPr lang="fa-IR" b="1" dirty="0">
            <a:solidFill>
              <a:schemeClr val="tx1"/>
            </a:solidFill>
          </a:endParaRPr>
        </a:p>
      </dgm:t>
    </dgm:pt>
    <dgm:pt modelId="{D688D386-7AEA-433D-A895-365809060BE8}" type="parTrans" cxnId="{BDAEE883-BA03-4993-A2E1-B9DD80862A7E}">
      <dgm:prSet/>
      <dgm:spPr/>
      <dgm:t>
        <a:bodyPr/>
        <a:lstStyle/>
        <a:p>
          <a:pPr rtl="1"/>
          <a:endParaRPr lang="fa-IR"/>
        </a:p>
      </dgm:t>
    </dgm:pt>
    <dgm:pt modelId="{FD974C99-AD17-4B37-884E-F6287A549098}" type="sibTrans" cxnId="{BDAEE883-BA03-4993-A2E1-B9DD80862A7E}">
      <dgm:prSet/>
      <dgm:spPr/>
      <dgm:t>
        <a:bodyPr/>
        <a:lstStyle/>
        <a:p>
          <a:pPr rtl="1"/>
          <a:endParaRPr lang="fa-IR"/>
        </a:p>
      </dgm:t>
    </dgm:pt>
    <dgm:pt modelId="{4582814F-D585-4E43-9EDB-05DD6E6F590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sz="1800" b="1" dirty="0" smtClean="0"/>
            <a:t>نوبت دوم(نصف +1)</a:t>
          </a:r>
          <a:endParaRPr lang="fa-IR" sz="1800" b="1" dirty="0"/>
        </a:p>
      </dgm:t>
    </dgm:pt>
    <dgm:pt modelId="{97BBB5D0-CB1F-497A-8126-D4DD52B744FB}" type="parTrans" cxnId="{7DE8CAFD-5DA2-47F8-B17F-60B9BE161F89}">
      <dgm:prSet/>
      <dgm:spPr/>
      <dgm:t>
        <a:bodyPr/>
        <a:lstStyle/>
        <a:p>
          <a:pPr rtl="1"/>
          <a:endParaRPr lang="fa-IR"/>
        </a:p>
      </dgm:t>
    </dgm:pt>
    <dgm:pt modelId="{F5D4A8DB-BC2E-4E5E-AE60-D8F5094C389D}" type="sibTrans" cxnId="{7DE8CAFD-5DA2-47F8-B17F-60B9BE161F89}">
      <dgm:prSet/>
      <dgm:spPr/>
      <dgm:t>
        <a:bodyPr/>
        <a:lstStyle/>
        <a:p>
          <a:pPr rtl="1"/>
          <a:endParaRPr lang="fa-IR"/>
        </a:p>
      </dgm:t>
    </dgm:pt>
    <dgm:pt modelId="{8E9A18B8-4C10-4CCF-B5CF-15C3013FACD3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sz="1800" b="1" dirty="0" smtClean="0"/>
            <a:t>نوبت سوم (هر تعداد)</a:t>
          </a:r>
          <a:endParaRPr lang="fa-IR" sz="1800" b="1" dirty="0"/>
        </a:p>
      </dgm:t>
    </dgm:pt>
    <dgm:pt modelId="{34CD49A9-C359-4B88-99CF-AAF77CD57056}" type="parTrans" cxnId="{0F267A30-3FDC-4391-93CB-5EBD6663246A}">
      <dgm:prSet/>
      <dgm:spPr/>
      <dgm:t>
        <a:bodyPr/>
        <a:lstStyle/>
        <a:p>
          <a:pPr rtl="1"/>
          <a:endParaRPr lang="fa-IR"/>
        </a:p>
      </dgm:t>
    </dgm:pt>
    <dgm:pt modelId="{C93A1A0E-CD45-4E98-9E30-3FF9337AD729}" type="sibTrans" cxnId="{0F267A30-3FDC-4391-93CB-5EBD6663246A}">
      <dgm:prSet/>
      <dgm:spPr/>
      <dgm:t>
        <a:bodyPr/>
        <a:lstStyle/>
        <a:p>
          <a:pPr rtl="1"/>
          <a:endParaRPr lang="fa-IR"/>
        </a:p>
      </dgm:t>
    </dgm:pt>
    <dgm:pt modelId="{59584EED-C63B-4138-A8EF-C883777EE6DF}" type="pres">
      <dgm:prSet presAssocID="{8226BBB1-C25C-4DC0-A0E4-1FB5D205E76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9AFC0C6-E218-495E-B5A8-1E8DDECD4CB1}" type="pres">
      <dgm:prSet presAssocID="{3F02B52C-76FC-4803-BE63-020C44730EB3}" presName="root1" presStyleCnt="0"/>
      <dgm:spPr/>
    </dgm:pt>
    <dgm:pt modelId="{911F8BB4-7B59-487A-A080-6F9CD98362F7}" type="pres">
      <dgm:prSet presAssocID="{3F02B52C-76FC-4803-BE63-020C44730EB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16053F9-6A72-43CB-9996-B0FAC396C605}" type="pres">
      <dgm:prSet presAssocID="{3F02B52C-76FC-4803-BE63-020C44730EB3}" presName="level2hierChild" presStyleCnt="0"/>
      <dgm:spPr/>
    </dgm:pt>
    <dgm:pt modelId="{3877E3AD-22A6-4620-8EB1-AD61BAA1B18C}" type="pres">
      <dgm:prSet presAssocID="{C3CBE341-DBB7-43E5-AFAE-D5F55959406D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392ACDC5-A8AE-4055-939B-780BB4E036EE}" type="pres">
      <dgm:prSet presAssocID="{C3CBE341-DBB7-43E5-AFAE-D5F55959406D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8CE32D4B-2DEE-46F1-BD82-1AF1D9B687A8}" type="pres">
      <dgm:prSet presAssocID="{6C0EEA5F-721E-42E8-9803-CFCDBA187C67}" presName="root2" presStyleCnt="0"/>
      <dgm:spPr/>
    </dgm:pt>
    <dgm:pt modelId="{4E3B3789-BC7B-447F-B31E-DAD05778C89E}" type="pres">
      <dgm:prSet presAssocID="{6C0EEA5F-721E-42E8-9803-CFCDBA187C6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7C610D3-F296-416F-B889-8D1C4B0399BA}" type="pres">
      <dgm:prSet presAssocID="{6C0EEA5F-721E-42E8-9803-CFCDBA187C67}" presName="level3hierChild" presStyleCnt="0"/>
      <dgm:spPr/>
    </dgm:pt>
    <dgm:pt modelId="{01532A13-2150-4FC3-B5D4-2C0D740DB0DE}" type="pres">
      <dgm:prSet presAssocID="{A3D4ADF4-10C5-49B5-AE97-80F5813032EA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8CFFED21-EE27-4F0A-8477-777CFE28FF3E}" type="pres">
      <dgm:prSet presAssocID="{A3D4ADF4-10C5-49B5-AE97-80F5813032EA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34C9AF59-2BA5-4EEA-8C6D-A83EAAE3B495}" type="pres">
      <dgm:prSet presAssocID="{C6811A27-CA66-459D-ABED-0B790ABEEBAE}" presName="root2" presStyleCnt="0"/>
      <dgm:spPr/>
    </dgm:pt>
    <dgm:pt modelId="{A2C24A12-C0A2-4A6C-A5E2-671508B35F22}" type="pres">
      <dgm:prSet presAssocID="{C6811A27-CA66-459D-ABED-0B790ABEEBAE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B6F54BB-1242-4466-AF85-B871DAC5935E}" type="pres">
      <dgm:prSet presAssocID="{C6811A27-CA66-459D-ABED-0B790ABEEBAE}" presName="level3hierChild" presStyleCnt="0"/>
      <dgm:spPr/>
    </dgm:pt>
    <dgm:pt modelId="{C46F2362-7EE8-47EC-96D3-CEB4E6626274}" type="pres">
      <dgm:prSet presAssocID="{FC0CC725-70A8-4822-8F66-554BECBF2806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DEE1A6B7-F42B-4FC0-B156-17989E55CCC4}" type="pres">
      <dgm:prSet presAssocID="{FC0CC725-70A8-4822-8F66-554BECBF2806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B7B51D8C-3DE6-418D-9CCD-8251E2823CD9}" type="pres">
      <dgm:prSet presAssocID="{178F2518-891F-4343-BC01-25D3FB2449CF}" presName="root2" presStyleCnt="0"/>
      <dgm:spPr/>
    </dgm:pt>
    <dgm:pt modelId="{F7DC6B29-908F-4D3F-85E5-DE2FE09F89B9}" type="pres">
      <dgm:prSet presAssocID="{178F2518-891F-4343-BC01-25D3FB2449CF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679A47A-5901-40BD-AF1A-A2A0646677FC}" type="pres">
      <dgm:prSet presAssocID="{178F2518-891F-4343-BC01-25D3FB2449CF}" presName="level3hierChild" presStyleCnt="0"/>
      <dgm:spPr/>
    </dgm:pt>
    <dgm:pt modelId="{1C8899BB-3ED9-4C1E-9ECF-9244743887C3}" type="pres">
      <dgm:prSet presAssocID="{6B537761-051E-44B2-9A68-C60E1B18468A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A71ADF40-2E11-48D1-BF38-85F89F470075}" type="pres">
      <dgm:prSet presAssocID="{6B537761-051E-44B2-9A68-C60E1B18468A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C79DF117-2FEB-4DFD-B9B9-5AAB2FBB44FB}" type="pres">
      <dgm:prSet presAssocID="{1EA4209C-F9FD-42AF-B75D-BD0E6F67B3EE}" presName="root2" presStyleCnt="0"/>
      <dgm:spPr/>
    </dgm:pt>
    <dgm:pt modelId="{2CFF3C51-A285-4188-AC2E-3DA21E16B06A}" type="pres">
      <dgm:prSet presAssocID="{1EA4209C-F9FD-42AF-B75D-BD0E6F67B3E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B8890C7-723B-4FD0-96B5-5C78364EB230}" type="pres">
      <dgm:prSet presAssocID="{1EA4209C-F9FD-42AF-B75D-BD0E6F67B3EE}" presName="level3hierChild" presStyleCnt="0"/>
      <dgm:spPr/>
    </dgm:pt>
    <dgm:pt modelId="{D644DCFA-ED1E-42BA-8FF9-FABE5A13DF4A}" type="pres">
      <dgm:prSet presAssocID="{D688D386-7AEA-433D-A895-365809060BE8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9F9396BE-2CA8-4FEF-B02B-58A4D0BF11B3}" type="pres">
      <dgm:prSet presAssocID="{D688D386-7AEA-433D-A895-365809060BE8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AC7AA6C5-E8C7-4922-96FD-006CB42177DB}" type="pres">
      <dgm:prSet presAssocID="{34348E32-6A91-4091-89BC-3E40E8566419}" presName="root2" presStyleCnt="0"/>
      <dgm:spPr/>
    </dgm:pt>
    <dgm:pt modelId="{26F6D01F-F1B3-4BE7-B4BF-3F8F0C6F505E}" type="pres">
      <dgm:prSet presAssocID="{34348E32-6A91-4091-89BC-3E40E8566419}" presName="LevelTwoTextNode" presStyleLbl="node3" presStyleIdx="2" presStyleCnt="5" custLinFactNeighborX="-890" custLinFactNeighborY="-26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537BA11-136B-42E6-B249-042C676D6BD4}" type="pres">
      <dgm:prSet presAssocID="{34348E32-6A91-4091-89BC-3E40E8566419}" presName="level3hierChild" presStyleCnt="0"/>
      <dgm:spPr/>
    </dgm:pt>
    <dgm:pt modelId="{69262943-AEAB-4B57-B626-F6A0669CD196}" type="pres">
      <dgm:prSet presAssocID="{97BBB5D0-CB1F-497A-8126-D4DD52B744FB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D5AA0D83-9EF2-47FD-86C9-D9F2DCC23F3B}" type="pres">
      <dgm:prSet presAssocID="{97BBB5D0-CB1F-497A-8126-D4DD52B744FB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BF1D2754-1A61-437C-8256-E214077CA016}" type="pres">
      <dgm:prSet presAssocID="{4582814F-D585-4E43-9EDB-05DD6E6F5901}" presName="root2" presStyleCnt="0"/>
      <dgm:spPr/>
    </dgm:pt>
    <dgm:pt modelId="{35196B3F-8794-434A-AC47-DB6E051144E2}" type="pres">
      <dgm:prSet presAssocID="{4582814F-D585-4E43-9EDB-05DD6E6F5901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72640F-7F57-43DA-867F-38713AE692F6}" type="pres">
      <dgm:prSet presAssocID="{4582814F-D585-4E43-9EDB-05DD6E6F5901}" presName="level3hierChild" presStyleCnt="0"/>
      <dgm:spPr/>
    </dgm:pt>
    <dgm:pt modelId="{A225D7D9-7937-4E72-AEEE-B408137FFE0B}" type="pres">
      <dgm:prSet presAssocID="{34CD49A9-C359-4B88-99CF-AAF77CD57056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11792B63-CBB0-4FF3-901F-A967D231DF9E}" type="pres">
      <dgm:prSet presAssocID="{34CD49A9-C359-4B88-99CF-AAF77CD57056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45BAC1B0-504B-477C-9863-C71C770646FE}" type="pres">
      <dgm:prSet presAssocID="{8E9A18B8-4C10-4CCF-B5CF-15C3013FACD3}" presName="root2" presStyleCnt="0"/>
      <dgm:spPr/>
    </dgm:pt>
    <dgm:pt modelId="{92806363-63BE-41D2-B42E-B7648B667538}" type="pres">
      <dgm:prSet presAssocID="{8E9A18B8-4C10-4CCF-B5CF-15C3013FACD3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89B3A8-43A1-4661-AFE4-B0DF51355095}" type="pres">
      <dgm:prSet presAssocID="{8E9A18B8-4C10-4CCF-B5CF-15C3013FACD3}" presName="level3hierChild" presStyleCnt="0"/>
      <dgm:spPr/>
    </dgm:pt>
  </dgm:ptLst>
  <dgm:cxnLst>
    <dgm:cxn modelId="{44970E87-E82B-44DA-8B30-4AC10285D5B6}" type="presOf" srcId="{D688D386-7AEA-433D-A895-365809060BE8}" destId="{D644DCFA-ED1E-42BA-8FF9-FABE5A13DF4A}" srcOrd="0" destOrd="0" presId="urn:microsoft.com/office/officeart/2005/8/layout/hierarchy2"/>
    <dgm:cxn modelId="{01FE9F66-021E-4DA3-93FD-1CEA47447E98}" type="presOf" srcId="{6B537761-051E-44B2-9A68-C60E1B18468A}" destId="{A71ADF40-2E11-48D1-BF38-85F89F470075}" srcOrd="1" destOrd="0" presId="urn:microsoft.com/office/officeart/2005/8/layout/hierarchy2"/>
    <dgm:cxn modelId="{C94F0F54-7F7E-4B1A-AE51-46C4CCD93268}" type="presOf" srcId="{C3CBE341-DBB7-43E5-AFAE-D5F55959406D}" destId="{392ACDC5-A8AE-4055-939B-780BB4E036EE}" srcOrd="1" destOrd="0" presId="urn:microsoft.com/office/officeart/2005/8/layout/hierarchy2"/>
    <dgm:cxn modelId="{BDAEE883-BA03-4993-A2E1-B9DD80862A7E}" srcId="{1EA4209C-F9FD-42AF-B75D-BD0E6F67B3EE}" destId="{34348E32-6A91-4091-89BC-3E40E8566419}" srcOrd="0" destOrd="0" parTransId="{D688D386-7AEA-433D-A895-365809060BE8}" sibTransId="{FD974C99-AD17-4B37-884E-F6287A549098}"/>
    <dgm:cxn modelId="{065FE54F-8585-4EE9-98B6-501C56429046}" srcId="{6C0EEA5F-721E-42E8-9803-CFCDBA187C67}" destId="{178F2518-891F-4343-BC01-25D3FB2449CF}" srcOrd="1" destOrd="0" parTransId="{FC0CC725-70A8-4822-8F66-554BECBF2806}" sibTransId="{372652D8-95B9-4B6B-B221-1762D44C06EB}"/>
    <dgm:cxn modelId="{60824751-7626-42C9-BABF-00F11429A562}" type="presOf" srcId="{6C0EEA5F-721E-42E8-9803-CFCDBA187C67}" destId="{4E3B3789-BC7B-447F-B31E-DAD05778C89E}" srcOrd="0" destOrd="0" presId="urn:microsoft.com/office/officeart/2005/8/layout/hierarchy2"/>
    <dgm:cxn modelId="{D74F3261-C452-4061-B4F2-2C4AE630DCCC}" srcId="{3F02B52C-76FC-4803-BE63-020C44730EB3}" destId="{1EA4209C-F9FD-42AF-B75D-BD0E6F67B3EE}" srcOrd="1" destOrd="0" parTransId="{6B537761-051E-44B2-9A68-C60E1B18468A}" sibTransId="{8E577FC3-AA6D-476F-831C-4878C9DD6A20}"/>
    <dgm:cxn modelId="{13B7CDEC-35C7-42F9-BBCD-94C02567156B}" type="presOf" srcId="{8E9A18B8-4C10-4CCF-B5CF-15C3013FACD3}" destId="{92806363-63BE-41D2-B42E-B7648B667538}" srcOrd="0" destOrd="0" presId="urn:microsoft.com/office/officeart/2005/8/layout/hierarchy2"/>
    <dgm:cxn modelId="{1C06E3F8-B42B-42A1-AEA5-6A67D067E103}" type="presOf" srcId="{97BBB5D0-CB1F-497A-8126-D4DD52B744FB}" destId="{69262943-AEAB-4B57-B626-F6A0669CD196}" srcOrd="0" destOrd="0" presId="urn:microsoft.com/office/officeart/2005/8/layout/hierarchy2"/>
    <dgm:cxn modelId="{301995D7-8F87-49F5-8515-75E188CC1A7D}" type="presOf" srcId="{34CD49A9-C359-4B88-99CF-AAF77CD57056}" destId="{A225D7D9-7937-4E72-AEEE-B408137FFE0B}" srcOrd="0" destOrd="0" presId="urn:microsoft.com/office/officeart/2005/8/layout/hierarchy2"/>
    <dgm:cxn modelId="{7B663479-E671-40A6-81C3-437C9C98BF67}" type="presOf" srcId="{A3D4ADF4-10C5-49B5-AE97-80F5813032EA}" destId="{01532A13-2150-4FC3-B5D4-2C0D740DB0DE}" srcOrd="0" destOrd="0" presId="urn:microsoft.com/office/officeart/2005/8/layout/hierarchy2"/>
    <dgm:cxn modelId="{B043CCB9-41A5-4225-80C0-1A48A85E8E0B}" type="presOf" srcId="{FC0CC725-70A8-4822-8F66-554BECBF2806}" destId="{C46F2362-7EE8-47EC-96D3-CEB4E6626274}" srcOrd="0" destOrd="0" presId="urn:microsoft.com/office/officeart/2005/8/layout/hierarchy2"/>
    <dgm:cxn modelId="{69B70B5C-F0A3-4F8B-B043-1F611754BDBD}" type="presOf" srcId="{6B537761-051E-44B2-9A68-C60E1B18468A}" destId="{1C8899BB-3ED9-4C1E-9ECF-9244743887C3}" srcOrd="0" destOrd="0" presId="urn:microsoft.com/office/officeart/2005/8/layout/hierarchy2"/>
    <dgm:cxn modelId="{55E72E46-218F-40EE-B207-AF0E46D09738}" srcId="{6C0EEA5F-721E-42E8-9803-CFCDBA187C67}" destId="{C6811A27-CA66-459D-ABED-0B790ABEEBAE}" srcOrd="0" destOrd="0" parTransId="{A3D4ADF4-10C5-49B5-AE97-80F5813032EA}" sibTransId="{6C9E58E1-37F5-4B84-B046-FD3BECEF8955}"/>
    <dgm:cxn modelId="{4D331644-9C44-41E2-A655-C0B3FE297D69}" type="presOf" srcId="{1EA4209C-F9FD-42AF-B75D-BD0E6F67B3EE}" destId="{2CFF3C51-A285-4188-AC2E-3DA21E16B06A}" srcOrd="0" destOrd="0" presId="urn:microsoft.com/office/officeart/2005/8/layout/hierarchy2"/>
    <dgm:cxn modelId="{48BC99C0-F673-4BDB-96E9-32D6A6DC1E3D}" type="presOf" srcId="{A3D4ADF4-10C5-49B5-AE97-80F5813032EA}" destId="{8CFFED21-EE27-4F0A-8477-777CFE28FF3E}" srcOrd="1" destOrd="0" presId="urn:microsoft.com/office/officeart/2005/8/layout/hierarchy2"/>
    <dgm:cxn modelId="{916D30D0-418C-4110-A79D-3C4329F65EA3}" type="presOf" srcId="{3F02B52C-76FC-4803-BE63-020C44730EB3}" destId="{911F8BB4-7B59-487A-A080-6F9CD98362F7}" srcOrd="0" destOrd="0" presId="urn:microsoft.com/office/officeart/2005/8/layout/hierarchy2"/>
    <dgm:cxn modelId="{DD251530-CC80-4A5B-97F9-DB7D9F825ECD}" type="presOf" srcId="{178F2518-891F-4343-BC01-25D3FB2449CF}" destId="{F7DC6B29-908F-4D3F-85E5-DE2FE09F89B9}" srcOrd="0" destOrd="0" presId="urn:microsoft.com/office/officeart/2005/8/layout/hierarchy2"/>
    <dgm:cxn modelId="{28E5AD31-F6C3-48D2-9ACD-1A79B6A1309D}" type="presOf" srcId="{C3CBE341-DBB7-43E5-AFAE-D5F55959406D}" destId="{3877E3AD-22A6-4620-8EB1-AD61BAA1B18C}" srcOrd="0" destOrd="0" presId="urn:microsoft.com/office/officeart/2005/8/layout/hierarchy2"/>
    <dgm:cxn modelId="{C2ADC9A4-7C39-4E09-997C-595140143800}" type="presOf" srcId="{4582814F-D585-4E43-9EDB-05DD6E6F5901}" destId="{35196B3F-8794-434A-AC47-DB6E051144E2}" srcOrd="0" destOrd="0" presId="urn:microsoft.com/office/officeart/2005/8/layout/hierarchy2"/>
    <dgm:cxn modelId="{C9EA588E-565E-4992-BCA3-52586F36F197}" type="presOf" srcId="{FC0CC725-70A8-4822-8F66-554BECBF2806}" destId="{DEE1A6B7-F42B-4FC0-B156-17989E55CCC4}" srcOrd="1" destOrd="0" presId="urn:microsoft.com/office/officeart/2005/8/layout/hierarchy2"/>
    <dgm:cxn modelId="{6C02A862-AC85-462B-9403-59BE2DB4AB6E}" type="presOf" srcId="{34CD49A9-C359-4B88-99CF-AAF77CD57056}" destId="{11792B63-CBB0-4FF3-901F-A967D231DF9E}" srcOrd="1" destOrd="0" presId="urn:microsoft.com/office/officeart/2005/8/layout/hierarchy2"/>
    <dgm:cxn modelId="{8BF6E5F6-C51B-4409-A130-08A8073E9CAC}" type="presOf" srcId="{C6811A27-CA66-459D-ABED-0B790ABEEBAE}" destId="{A2C24A12-C0A2-4A6C-A5E2-671508B35F22}" srcOrd="0" destOrd="0" presId="urn:microsoft.com/office/officeart/2005/8/layout/hierarchy2"/>
    <dgm:cxn modelId="{509098B4-861C-438D-BB8C-6B64C3D3FB96}" type="presOf" srcId="{D688D386-7AEA-433D-A895-365809060BE8}" destId="{9F9396BE-2CA8-4FEF-B02B-58A4D0BF11B3}" srcOrd="1" destOrd="0" presId="urn:microsoft.com/office/officeart/2005/8/layout/hierarchy2"/>
    <dgm:cxn modelId="{7DE8CAFD-5DA2-47F8-B17F-60B9BE161F89}" srcId="{1EA4209C-F9FD-42AF-B75D-BD0E6F67B3EE}" destId="{4582814F-D585-4E43-9EDB-05DD6E6F5901}" srcOrd="1" destOrd="0" parTransId="{97BBB5D0-CB1F-497A-8126-D4DD52B744FB}" sibTransId="{F5D4A8DB-BC2E-4E5E-AE60-D8F5094C389D}"/>
    <dgm:cxn modelId="{518BC70B-0B4B-415F-97B9-F2A7BF75D012}" srcId="{3F02B52C-76FC-4803-BE63-020C44730EB3}" destId="{6C0EEA5F-721E-42E8-9803-CFCDBA187C67}" srcOrd="0" destOrd="0" parTransId="{C3CBE341-DBB7-43E5-AFAE-D5F55959406D}" sibTransId="{4FF88210-D609-460C-9361-EC19CC19E44D}"/>
    <dgm:cxn modelId="{556081B3-AF22-4FB6-B4B4-BE31D78CE134}" type="presOf" srcId="{34348E32-6A91-4091-89BC-3E40E8566419}" destId="{26F6D01F-F1B3-4BE7-B4BF-3F8F0C6F505E}" srcOrd="0" destOrd="0" presId="urn:microsoft.com/office/officeart/2005/8/layout/hierarchy2"/>
    <dgm:cxn modelId="{88644EB6-A319-4706-B191-9A1D8D899821}" srcId="{8226BBB1-C25C-4DC0-A0E4-1FB5D205E764}" destId="{3F02B52C-76FC-4803-BE63-020C44730EB3}" srcOrd="0" destOrd="0" parTransId="{E9ADEC29-B673-444E-B1E3-DEFE6682DA31}" sibTransId="{4D5865B1-938C-4E69-9A19-93D0BDCFDF3D}"/>
    <dgm:cxn modelId="{5981956E-DE2B-4C12-8D23-67F058B99150}" type="presOf" srcId="{8226BBB1-C25C-4DC0-A0E4-1FB5D205E764}" destId="{59584EED-C63B-4138-A8EF-C883777EE6DF}" srcOrd="0" destOrd="0" presId="urn:microsoft.com/office/officeart/2005/8/layout/hierarchy2"/>
    <dgm:cxn modelId="{0F267A30-3FDC-4391-93CB-5EBD6663246A}" srcId="{1EA4209C-F9FD-42AF-B75D-BD0E6F67B3EE}" destId="{8E9A18B8-4C10-4CCF-B5CF-15C3013FACD3}" srcOrd="2" destOrd="0" parTransId="{34CD49A9-C359-4B88-99CF-AAF77CD57056}" sibTransId="{C93A1A0E-CD45-4E98-9E30-3FF9337AD729}"/>
    <dgm:cxn modelId="{922F9473-5462-454E-AE95-047F8C814386}" type="presOf" srcId="{97BBB5D0-CB1F-497A-8126-D4DD52B744FB}" destId="{D5AA0D83-9EF2-47FD-86C9-D9F2DCC23F3B}" srcOrd="1" destOrd="0" presId="urn:microsoft.com/office/officeart/2005/8/layout/hierarchy2"/>
    <dgm:cxn modelId="{3AB56834-7D3D-4D27-B79E-E5E9F69B9A3B}" type="presParOf" srcId="{59584EED-C63B-4138-A8EF-C883777EE6DF}" destId="{49AFC0C6-E218-495E-B5A8-1E8DDECD4CB1}" srcOrd="0" destOrd="0" presId="urn:microsoft.com/office/officeart/2005/8/layout/hierarchy2"/>
    <dgm:cxn modelId="{BD2BA6EA-D16B-4545-8FAF-C153859C211C}" type="presParOf" srcId="{49AFC0C6-E218-495E-B5A8-1E8DDECD4CB1}" destId="{911F8BB4-7B59-487A-A080-6F9CD98362F7}" srcOrd="0" destOrd="0" presId="urn:microsoft.com/office/officeart/2005/8/layout/hierarchy2"/>
    <dgm:cxn modelId="{3794FE15-AAE3-4DF4-AD4B-87089D51088F}" type="presParOf" srcId="{49AFC0C6-E218-495E-B5A8-1E8DDECD4CB1}" destId="{D16053F9-6A72-43CB-9996-B0FAC396C605}" srcOrd="1" destOrd="0" presId="urn:microsoft.com/office/officeart/2005/8/layout/hierarchy2"/>
    <dgm:cxn modelId="{C82E40D0-EB5B-4583-96C9-53B1A90CF42F}" type="presParOf" srcId="{D16053F9-6A72-43CB-9996-B0FAC396C605}" destId="{3877E3AD-22A6-4620-8EB1-AD61BAA1B18C}" srcOrd="0" destOrd="0" presId="urn:microsoft.com/office/officeart/2005/8/layout/hierarchy2"/>
    <dgm:cxn modelId="{BAB13869-B800-436F-91F1-506EA15DB035}" type="presParOf" srcId="{3877E3AD-22A6-4620-8EB1-AD61BAA1B18C}" destId="{392ACDC5-A8AE-4055-939B-780BB4E036EE}" srcOrd="0" destOrd="0" presId="urn:microsoft.com/office/officeart/2005/8/layout/hierarchy2"/>
    <dgm:cxn modelId="{94B957F4-2CB4-4585-B06A-95C4FE582E51}" type="presParOf" srcId="{D16053F9-6A72-43CB-9996-B0FAC396C605}" destId="{8CE32D4B-2DEE-46F1-BD82-1AF1D9B687A8}" srcOrd="1" destOrd="0" presId="urn:microsoft.com/office/officeart/2005/8/layout/hierarchy2"/>
    <dgm:cxn modelId="{D56B936D-FDB8-4E06-BC09-336C2C221C15}" type="presParOf" srcId="{8CE32D4B-2DEE-46F1-BD82-1AF1D9B687A8}" destId="{4E3B3789-BC7B-447F-B31E-DAD05778C89E}" srcOrd="0" destOrd="0" presId="urn:microsoft.com/office/officeart/2005/8/layout/hierarchy2"/>
    <dgm:cxn modelId="{67E774A1-53A8-4A11-B09A-CDFE698DE958}" type="presParOf" srcId="{8CE32D4B-2DEE-46F1-BD82-1AF1D9B687A8}" destId="{B7C610D3-F296-416F-B889-8D1C4B0399BA}" srcOrd="1" destOrd="0" presId="urn:microsoft.com/office/officeart/2005/8/layout/hierarchy2"/>
    <dgm:cxn modelId="{C6CC2E40-2FEE-4905-9E70-714F5C1C1BF5}" type="presParOf" srcId="{B7C610D3-F296-416F-B889-8D1C4B0399BA}" destId="{01532A13-2150-4FC3-B5D4-2C0D740DB0DE}" srcOrd="0" destOrd="0" presId="urn:microsoft.com/office/officeart/2005/8/layout/hierarchy2"/>
    <dgm:cxn modelId="{E2A42119-276A-400F-BBBD-3755F8EBFAF2}" type="presParOf" srcId="{01532A13-2150-4FC3-B5D4-2C0D740DB0DE}" destId="{8CFFED21-EE27-4F0A-8477-777CFE28FF3E}" srcOrd="0" destOrd="0" presId="urn:microsoft.com/office/officeart/2005/8/layout/hierarchy2"/>
    <dgm:cxn modelId="{A00F2D93-25AE-4B1E-B261-CADDBEA347E6}" type="presParOf" srcId="{B7C610D3-F296-416F-B889-8D1C4B0399BA}" destId="{34C9AF59-2BA5-4EEA-8C6D-A83EAAE3B495}" srcOrd="1" destOrd="0" presId="urn:microsoft.com/office/officeart/2005/8/layout/hierarchy2"/>
    <dgm:cxn modelId="{17D64EB7-F63F-4F92-A444-4E601A5124EA}" type="presParOf" srcId="{34C9AF59-2BA5-4EEA-8C6D-A83EAAE3B495}" destId="{A2C24A12-C0A2-4A6C-A5E2-671508B35F22}" srcOrd="0" destOrd="0" presId="urn:microsoft.com/office/officeart/2005/8/layout/hierarchy2"/>
    <dgm:cxn modelId="{8F50A277-1D2A-4155-A5A6-4A650522E028}" type="presParOf" srcId="{34C9AF59-2BA5-4EEA-8C6D-A83EAAE3B495}" destId="{9B6F54BB-1242-4466-AF85-B871DAC5935E}" srcOrd="1" destOrd="0" presId="urn:microsoft.com/office/officeart/2005/8/layout/hierarchy2"/>
    <dgm:cxn modelId="{F22E1734-B340-4AD6-A761-6A33ED773E5E}" type="presParOf" srcId="{B7C610D3-F296-416F-B889-8D1C4B0399BA}" destId="{C46F2362-7EE8-47EC-96D3-CEB4E6626274}" srcOrd="2" destOrd="0" presId="urn:microsoft.com/office/officeart/2005/8/layout/hierarchy2"/>
    <dgm:cxn modelId="{722148C1-6E37-440F-9BDD-F6C7E00EE37E}" type="presParOf" srcId="{C46F2362-7EE8-47EC-96D3-CEB4E6626274}" destId="{DEE1A6B7-F42B-4FC0-B156-17989E55CCC4}" srcOrd="0" destOrd="0" presId="urn:microsoft.com/office/officeart/2005/8/layout/hierarchy2"/>
    <dgm:cxn modelId="{10F79BF4-2FDD-4D44-8F5F-A776D1F0BA24}" type="presParOf" srcId="{B7C610D3-F296-416F-B889-8D1C4B0399BA}" destId="{B7B51D8C-3DE6-418D-9CCD-8251E2823CD9}" srcOrd="3" destOrd="0" presId="urn:microsoft.com/office/officeart/2005/8/layout/hierarchy2"/>
    <dgm:cxn modelId="{3B6FE946-B453-46D3-84F7-39937CA43125}" type="presParOf" srcId="{B7B51D8C-3DE6-418D-9CCD-8251E2823CD9}" destId="{F7DC6B29-908F-4D3F-85E5-DE2FE09F89B9}" srcOrd="0" destOrd="0" presId="urn:microsoft.com/office/officeart/2005/8/layout/hierarchy2"/>
    <dgm:cxn modelId="{ED867C01-3DCD-4805-B72D-EBA35D8155C1}" type="presParOf" srcId="{B7B51D8C-3DE6-418D-9CCD-8251E2823CD9}" destId="{A679A47A-5901-40BD-AF1A-A2A0646677FC}" srcOrd="1" destOrd="0" presId="urn:microsoft.com/office/officeart/2005/8/layout/hierarchy2"/>
    <dgm:cxn modelId="{9E8EF6CF-1C25-47B1-8664-D1A9796A024D}" type="presParOf" srcId="{D16053F9-6A72-43CB-9996-B0FAC396C605}" destId="{1C8899BB-3ED9-4C1E-9ECF-9244743887C3}" srcOrd="2" destOrd="0" presId="urn:microsoft.com/office/officeart/2005/8/layout/hierarchy2"/>
    <dgm:cxn modelId="{AB49B109-4522-4E0D-BD40-83B0F290EAC2}" type="presParOf" srcId="{1C8899BB-3ED9-4C1E-9ECF-9244743887C3}" destId="{A71ADF40-2E11-48D1-BF38-85F89F470075}" srcOrd="0" destOrd="0" presId="urn:microsoft.com/office/officeart/2005/8/layout/hierarchy2"/>
    <dgm:cxn modelId="{C71B705B-530E-4BEE-8C6D-F007DB56BEA7}" type="presParOf" srcId="{D16053F9-6A72-43CB-9996-B0FAC396C605}" destId="{C79DF117-2FEB-4DFD-B9B9-5AAB2FBB44FB}" srcOrd="3" destOrd="0" presId="urn:microsoft.com/office/officeart/2005/8/layout/hierarchy2"/>
    <dgm:cxn modelId="{DEB36CEA-6CF5-4FFF-9871-CC95130CFD99}" type="presParOf" srcId="{C79DF117-2FEB-4DFD-B9B9-5AAB2FBB44FB}" destId="{2CFF3C51-A285-4188-AC2E-3DA21E16B06A}" srcOrd="0" destOrd="0" presId="urn:microsoft.com/office/officeart/2005/8/layout/hierarchy2"/>
    <dgm:cxn modelId="{23F76CF2-CD91-4946-9E1D-5B57A630E8E6}" type="presParOf" srcId="{C79DF117-2FEB-4DFD-B9B9-5AAB2FBB44FB}" destId="{4B8890C7-723B-4FD0-96B5-5C78364EB230}" srcOrd="1" destOrd="0" presId="urn:microsoft.com/office/officeart/2005/8/layout/hierarchy2"/>
    <dgm:cxn modelId="{F4D9B8D0-4455-4B9E-B92C-647494408B11}" type="presParOf" srcId="{4B8890C7-723B-4FD0-96B5-5C78364EB230}" destId="{D644DCFA-ED1E-42BA-8FF9-FABE5A13DF4A}" srcOrd="0" destOrd="0" presId="urn:microsoft.com/office/officeart/2005/8/layout/hierarchy2"/>
    <dgm:cxn modelId="{10055E2B-B805-4AA7-9EB1-DA5596C3D058}" type="presParOf" srcId="{D644DCFA-ED1E-42BA-8FF9-FABE5A13DF4A}" destId="{9F9396BE-2CA8-4FEF-B02B-58A4D0BF11B3}" srcOrd="0" destOrd="0" presId="urn:microsoft.com/office/officeart/2005/8/layout/hierarchy2"/>
    <dgm:cxn modelId="{72ACF853-29EC-406D-A30A-E7D5E44E3CD0}" type="presParOf" srcId="{4B8890C7-723B-4FD0-96B5-5C78364EB230}" destId="{AC7AA6C5-E8C7-4922-96FD-006CB42177DB}" srcOrd="1" destOrd="0" presId="urn:microsoft.com/office/officeart/2005/8/layout/hierarchy2"/>
    <dgm:cxn modelId="{627AC2A4-06C9-4460-AE3F-90FEBC10D2D6}" type="presParOf" srcId="{AC7AA6C5-E8C7-4922-96FD-006CB42177DB}" destId="{26F6D01F-F1B3-4BE7-B4BF-3F8F0C6F505E}" srcOrd="0" destOrd="0" presId="urn:microsoft.com/office/officeart/2005/8/layout/hierarchy2"/>
    <dgm:cxn modelId="{1AFEDD7A-209E-421E-A1C6-76E134D6A2B3}" type="presParOf" srcId="{AC7AA6C5-E8C7-4922-96FD-006CB42177DB}" destId="{7537BA11-136B-42E6-B249-042C676D6BD4}" srcOrd="1" destOrd="0" presId="urn:microsoft.com/office/officeart/2005/8/layout/hierarchy2"/>
    <dgm:cxn modelId="{BC4670B7-C25B-4851-A1EC-AED816944C58}" type="presParOf" srcId="{4B8890C7-723B-4FD0-96B5-5C78364EB230}" destId="{69262943-AEAB-4B57-B626-F6A0669CD196}" srcOrd="2" destOrd="0" presId="urn:microsoft.com/office/officeart/2005/8/layout/hierarchy2"/>
    <dgm:cxn modelId="{70AC3474-16D8-4AB1-8ACD-A05AD05DC2A4}" type="presParOf" srcId="{69262943-AEAB-4B57-B626-F6A0669CD196}" destId="{D5AA0D83-9EF2-47FD-86C9-D9F2DCC23F3B}" srcOrd="0" destOrd="0" presId="urn:microsoft.com/office/officeart/2005/8/layout/hierarchy2"/>
    <dgm:cxn modelId="{14D00184-8372-470D-96F5-6C243A2FBFE2}" type="presParOf" srcId="{4B8890C7-723B-4FD0-96B5-5C78364EB230}" destId="{BF1D2754-1A61-437C-8256-E214077CA016}" srcOrd="3" destOrd="0" presId="urn:microsoft.com/office/officeart/2005/8/layout/hierarchy2"/>
    <dgm:cxn modelId="{D3C05A01-5303-4AB5-BEE2-D65AE1B99D88}" type="presParOf" srcId="{BF1D2754-1A61-437C-8256-E214077CA016}" destId="{35196B3F-8794-434A-AC47-DB6E051144E2}" srcOrd="0" destOrd="0" presId="urn:microsoft.com/office/officeart/2005/8/layout/hierarchy2"/>
    <dgm:cxn modelId="{CD26CF00-8F9B-4578-9050-B051BA21133E}" type="presParOf" srcId="{BF1D2754-1A61-437C-8256-E214077CA016}" destId="{DF72640F-7F57-43DA-867F-38713AE692F6}" srcOrd="1" destOrd="0" presId="urn:microsoft.com/office/officeart/2005/8/layout/hierarchy2"/>
    <dgm:cxn modelId="{60672483-93BB-47FB-9905-C39768BB2C0C}" type="presParOf" srcId="{4B8890C7-723B-4FD0-96B5-5C78364EB230}" destId="{A225D7D9-7937-4E72-AEEE-B408137FFE0B}" srcOrd="4" destOrd="0" presId="urn:microsoft.com/office/officeart/2005/8/layout/hierarchy2"/>
    <dgm:cxn modelId="{1BC4139E-95A8-40D1-A527-9C2C8C75E449}" type="presParOf" srcId="{A225D7D9-7937-4E72-AEEE-B408137FFE0B}" destId="{11792B63-CBB0-4FF3-901F-A967D231DF9E}" srcOrd="0" destOrd="0" presId="urn:microsoft.com/office/officeart/2005/8/layout/hierarchy2"/>
    <dgm:cxn modelId="{F32ABA6E-C95C-4057-9A89-BA1B0F1BDE57}" type="presParOf" srcId="{4B8890C7-723B-4FD0-96B5-5C78364EB230}" destId="{45BAC1B0-504B-477C-9863-C71C770646FE}" srcOrd="5" destOrd="0" presId="urn:microsoft.com/office/officeart/2005/8/layout/hierarchy2"/>
    <dgm:cxn modelId="{E7A26B59-5C24-4745-9997-BE99E3B671A9}" type="presParOf" srcId="{45BAC1B0-504B-477C-9863-C71C770646FE}" destId="{92806363-63BE-41D2-B42E-B7648B667538}" srcOrd="0" destOrd="0" presId="urn:microsoft.com/office/officeart/2005/8/layout/hierarchy2"/>
    <dgm:cxn modelId="{A1DB33A5-957A-4CB4-A2D7-32CB58F6F649}" type="presParOf" srcId="{45BAC1B0-504B-477C-9863-C71C770646FE}" destId="{0D89B3A8-43A1-4661-AFE4-B0DF51355095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509145-59EC-4942-BF5E-06334D21236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6DDE980F-4CB9-4A70-B80E-1AC52AE690E2}">
      <dgm:prSet phldrT="[Text]" custT="1"/>
      <dgm:spPr/>
      <dgm:t>
        <a:bodyPr/>
        <a:lstStyle/>
        <a:p>
          <a:pPr rtl="1"/>
          <a:r>
            <a:rPr lang="fa-IR" sz="1400" dirty="0" smtClean="0">
              <a:cs typeface="B Titr" pitchFamily="2" charset="-78"/>
            </a:rPr>
            <a:t>حد نصاب رسميت تصميمات</a:t>
          </a:r>
          <a:endParaRPr lang="fa-IR" sz="1400" dirty="0">
            <a:cs typeface="B Titr" pitchFamily="2" charset="-78"/>
          </a:endParaRPr>
        </a:p>
      </dgm:t>
    </dgm:pt>
    <dgm:pt modelId="{E0A59B25-5D2D-49F1-92E3-CACBDA4C0C37}" type="parTrans" cxnId="{3426F9B2-990D-4C13-84F1-0FF298B01BCC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C0D1A4FE-07FB-44A8-9510-F29941FAC4C5}" type="sibTrans" cxnId="{3426F9B2-990D-4C13-84F1-0FF298B01BCC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5A7073A0-60FA-4F98-81B2-AE58F53BB618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Titr" pitchFamily="2" charset="-78"/>
            </a:rPr>
            <a:t>مجمع عمومي عادي</a:t>
          </a:r>
          <a:endParaRPr lang="fa-IR" sz="1400" b="1" dirty="0">
            <a:cs typeface="B Titr" pitchFamily="2" charset="-78"/>
          </a:endParaRPr>
        </a:p>
      </dgm:t>
    </dgm:pt>
    <dgm:pt modelId="{2A12A207-1DA6-449C-A62A-6D8B0DFFCFAC}" type="parTrans" cxnId="{23909DCD-9797-46D5-91C2-D1A7FC8150FD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F36B7941-77A2-4BFF-8EB2-7BEE1782D41B}" type="sibTrans" cxnId="{23909DCD-9797-46D5-91C2-D1A7FC8150FD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94E99F0C-F165-41E6-B68F-E07200FF4CFD}">
      <dgm:prSet phldrT="[Text]" custT="1"/>
      <dgm:spPr/>
      <dgm:t>
        <a:bodyPr/>
        <a:lstStyle/>
        <a:p>
          <a:pPr rtl="1"/>
          <a:r>
            <a:rPr lang="fa-IR" sz="1400" dirty="0" smtClean="0">
              <a:cs typeface="B Titr" pitchFamily="2" charset="-78"/>
            </a:rPr>
            <a:t>انتخابات بصورت كتبي وبا اكثريت نسبي</a:t>
          </a:r>
          <a:endParaRPr lang="fa-IR" sz="1400" dirty="0">
            <a:cs typeface="B Titr" pitchFamily="2" charset="-78"/>
          </a:endParaRPr>
        </a:p>
      </dgm:t>
    </dgm:pt>
    <dgm:pt modelId="{FB8A5349-3A58-4579-8FAE-7DF00837CFFF}" type="parTrans" cxnId="{B775760C-C53F-48A4-9814-0012C18265C9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B8D40287-A115-456B-B926-AE29F4EF7DB1}" type="sibTrans" cxnId="{B775760C-C53F-48A4-9814-0012C18265C9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DAC41299-7335-4A28-A54F-9DCE09B97168}">
      <dgm:prSet phldrT="[Text]" custT="1"/>
      <dgm:spPr/>
      <dgm:t>
        <a:bodyPr/>
        <a:lstStyle/>
        <a:p>
          <a:pPr rtl="1"/>
          <a:r>
            <a:rPr lang="fa-IR" sz="1400" dirty="0" smtClean="0">
              <a:cs typeface="B Titr" pitchFamily="2" charset="-78"/>
            </a:rPr>
            <a:t>تصويب اساسنامه با راي 2/3حاضرين</a:t>
          </a:r>
          <a:endParaRPr lang="fa-IR" sz="1400" dirty="0">
            <a:cs typeface="B Titr" pitchFamily="2" charset="-78"/>
          </a:endParaRPr>
        </a:p>
      </dgm:t>
    </dgm:pt>
    <dgm:pt modelId="{9B0EF327-96D3-4091-9ABC-7DEC94768521}" type="parTrans" cxnId="{436AC6A3-9BA1-463F-B917-5C5A8358F9B6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BA492A0C-ECEF-49FA-B05C-5F2BAE88D490}" type="sibTrans" cxnId="{436AC6A3-9BA1-463F-B917-5C5A8358F9B6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6CFEE639-641D-436D-AA8B-0824D10713CE}">
      <dgm:prSet phldrT="[Text]" custT="1"/>
      <dgm:spPr/>
      <dgm:t>
        <a:bodyPr/>
        <a:lstStyle/>
        <a:p>
          <a:pPr rtl="1"/>
          <a:r>
            <a:rPr lang="fa-IR" sz="1400" dirty="0" smtClean="0">
              <a:cs typeface="B Titr" pitchFamily="2" charset="-78"/>
            </a:rPr>
            <a:t>مجمع عمومي فوق العاده</a:t>
          </a:r>
          <a:endParaRPr lang="fa-IR" sz="1400" dirty="0">
            <a:cs typeface="B Titr" pitchFamily="2" charset="-78"/>
          </a:endParaRPr>
        </a:p>
      </dgm:t>
    </dgm:pt>
    <dgm:pt modelId="{8288552C-FDA9-47B6-9BB9-24ED1C0CE3D9}" type="parTrans" cxnId="{DF558FD4-5C96-4ECE-BD13-3611BB77A6CF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A7EE2E86-634F-48E5-8207-CAEE27BA7BA6}" type="sibTrans" cxnId="{DF558FD4-5C96-4ECE-BD13-3611BB77A6CF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ADBB827E-B09D-4C23-A23B-2EF5D69349ED}">
      <dgm:prSet phldrT="[Text]" custT="1"/>
      <dgm:spPr/>
      <dgm:t>
        <a:bodyPr/>
        <a:lstStyle/>
        <a:p>
          <a:pPr rtl="1"/>
          <a:r>
            <a:rPr lang="fa-IR" sz="1400" dirty="0" smtClean="0">
              <a:cs typeface="B Titr" pitchFamily="2" charset="-78"/>
            </a:rPr>
            <a:t>كتبي وبا راي 3/4حاضرين</a:t>
          </a:r>
          <a:endParaRPr lang="fa-IR" sz="1400" dirty="0">
            <a:cs typeface="B Titr" pitchFamily="2" charset="-78"/>
          </a:endParaRPr>
        </a:p>
      </dgm:t>
    </dgm:pt>
    <dgm:pt modelId="{3D92E243-7C4B-4892-9A60-82AD5A3CADBF}" type="parTrans" cxnId="{BA3A4AEE-980F-41DB-8367-1521EEA668CA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56F19B6C-CB88-4087-92FE-1B5276E4DF9C}" type="sibTrans" cxnId="{BA3A4AEE-980F-41DB-8367-1521EEA668CA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780B31E2-8191-4731-8985-3ECFD707A636}">
      <dgm:prSet custT="1"/>
      <dgm:spPr/>
      <dgm:t>
        <a:bodyPr/>
        <a:lstStyle/>
        <a:p>
          <a:pPr rtl="1"/>
          <a:r>
            <a:rPr lang="fa-IR" sz="1400" dirty="0" smtClean="0">
              <a:cs typeface="B Titr" pitchFamily="2" charset="-78"/>
            </a:rPr>
            <a:t>بصورت قيام وقعود با اكثريت مطلق</a:t>
          </a:r>
          <a:endParaRPr lang="fa-IR" sz="1400" dirty="0">
            <a:cs typeface="B Titr" pitchFamily="2" charset="-78"/>
          </a:endParaRPr>
        </a:p>
      </dgm:t>
    </dgm:pt>
    <dgm:pt modelId="{A4D42F76-1669-48A5-BA63-9134CE9277D7}" type="parTrans" cxnId="{55368CDF-AF55-4891-B355-E7F18BCFA47F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31CD8FC3-5595-475D-8534-4EC806B20D63}" type="sibTrans" cxnId="{55368CDF-AF55-4891-B355-E7F18BCFA47F}">
      <dgm:prSet/>
      <dgm:spPr/>
      <dgm:t>
        <a:bodyPr/>
        <a:lstStyle/>
        <a:p>
          <a:pPr rtl="1"/>
          <a:endParaRPr lang="fa-IR" sz="1400">
            <a:cs typeface="B Titr" pitchFamily="2" charset="-78"/>
          </a:endParaRPr>
        </a:p>
      </dgm:t>
    </dgm:pt>
    <dgm:pt modelId="{A986B93F-885B-4EAC-B914-0464482D2DE8}" type="pres">
      <dgm:prSet presAssocID="{C5509145-59EC-4942-BF5E-06334D2123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49276982-CDCB-4023-B405-8E6B106415C0}" type="pres">
      <dgm:prSet presAssocID="{6DDE980F-4CB9-4A70-B80E-1AC52AE690E2}" presName="hierRoot1" presStyleCnt="0"/>
      <dgm:spPr/>
    </dgm:pt>
    <dgm:pt modelId="{E46592EC-7907-47F8-9DDF-C292E4D5D622}" type="pres">
      <dgm:prSet presAssocID="{6DDE980F-4CB9-4A70-B80E-1AC52AE690E2}" presName="composite" presStyleCnt="0"/>
      <dgm:spPr/>
    </dgm:pt>
    <dgm:pt modelId="{A4842357-359E-4349-B928-DF244DDCFAD1}" type="pres">
      <dgm:prSet presAssocID="{6DDE980F-4CB9-4A70-B80E-1AC52AE690E2}" presName="background" presStyleLbl="node0" presStyleIdx="0" presStyleCnt="1"/>
      <dgm:spPr/>
    </dgm:pt>
    <dgm:pt modelId="{1E6612DB-839A-4B2A-AA34-357D55BA4CB3}" type="pres">
      <dgm:prSet presAssocID="{6DDE980F-4CB9-4A70-B80E-1AC52AE690E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6B943DA-8D1B-4AC1-B6DD-D06458B04864}" type="pres">
      <dgm:prSet presAssocID="{6DDE980F-4CB9-4A70-B80E-1AC52AE690E2}" presName="hierChild2" presStyleCnt="0"/>
      <dgm:spPr/>
    </dgm:pt>
    <dgm:pt modelId="{FC4C9A96-2416-4E39-A6C2-CE7979E00637}" type="pres">
      <dgm:prSet presAssocID="{2A12A207-1DA6-449C-A62A-6D8B0DFFCFAC}" presName="Name10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C9D01BBD-3C6D-4201-B01C-CF52E8F48C7D}" type="pres">
      <dgm:prSet presAssocID="{5A7073A0-60FA-4F98-81B2-AE58F53BB618}" presName="hierRoot2" presStyleCnt="0"/>
      <dgm:spPr/>
    </dgm:pt>
    <dgm:pt modelId="{BAD41E2B-506D-4799-8EB3-726230D67D11}" type="pres">
      <dgm:prSet presAssocID="{5A7073A0-60FA-4F98-81B2-AE58F53BB618}" presName="composite2" presStyleCnt="0"/>
      <dgm:spPr/>
    </dgm:pt>
    <dgm:pt modelId="{7D9578BB-443C-4596-9160-D49BEBF89C16}" type="pres">
      <dgm:prSet presAssocID="{5A7073A0-60FA-4F98-81B2-AE58F53BB618}" presName="background2" presStyleLbl="node2" presStyleIdx="0" presStyleCnt="2"/>
      <dgm:spPr/>
    </dgm:pt>
    <dgm:pt modelId="{55DF47F6-2CD1-4BAB-BC63-D120D639AC75}" type="pres">
      <dgm:prSet presAssocID="{5A7073A0-60FA-4F98-81B2-AE58F53BB61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DC873D7-6F3A-45C3-BE84-ECA5A21FBE3A}" type="pres">
      <dgm:prSet presAssocID="{5A7073A0-60FA-4F98-81B2-AE58F53BB618}" presName="hierChild3" presStyleCnt="0"/>
      <dgm:spPr/>
    </dgm:pt>
    <dgm:pt modelId="{38A88587-CA6D-426B-9E48-B7A72DA53B14}" type="pres">
      <dgm:prSet presAssocID="{A4D42F76-1669-48A5-BA63-9134CE9277D7}" presName="Name17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87AA1370-F2D2-474E-B858-3768064A9FD0}" type="pres">
      <dgm:prSet presAssocID="{780B31E2-8191-4731-8985-3ECFD707A636}" presName="hierRoot3" presStyleCnt="0"/>
      <dgm:spPr/>
    </dgm:pt>
    <dgm:pt modelId="{E040F11B-B8A0-4716-8971-4BC6872410FC}" type="pres">
      <dgm:prSet presAssocID="{780B31E2-8191-4731-8985-3ECFD707A636}" presName="composite3" presStyleCnt="0"/>
      <dgm:spPr/>
    </dgm:pt>
    <dgm:pt modelId="{DE3EA011-6FD2-421F-BA36-FB63032F080F}" type="pres">
      <dgm:prSet presAssocID="{780B31E2-8191-4731-8985-3ECFD707A636}" presName="background3" presStyleLbl="node3" presStyleIdx="0" presStyleCnt="4"/>
      <dgm:spPr/>
    </dgm:pt>
    <dgm:pt modelId="{ADF87186-559F-438C-AB37-195DD0DCC51D}" type="pres">
      <dgm:prSet presAssocID="{780B31E2-8191-4731-8985-3ECFD707A636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D9F05A7-754A-4BFD-A27E-A4FD6E309A31}" type="pres">
      <dgm:prSet presAssocID="{780B31E2-8191-4731-8985-3ECFD707A636}" presName="hierChild4" presStyleCnt="0"/>
      <dgm:spPr/>
    </dgm:pt>
    <dgm:pt modelId="{D8FF804A-EE4D-4C2E-87FC-A167D152BA82}" type="pres">
      <dgm:prSet presAssocID="{FB8A5349-3A58-4579-8FAE-7DF00837CFFF}" presName="Name17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8533CC66-952C-400B-8A7B-E4416C7633A3}" type="pres">
      <dgm:prSet presAssocID="{94E99F0C-F165-41E6-B68F-E07200FF4CFD}" presName="hierRoot3" presStyleCnt="0"/>
      <dgm:spPr/>
    </dgm:pt>
    <dgm:pt modelId="{62E50388-CF39-4C99-901D-4892AF160F62}" type="pres">
      <dgm:prSet presAssocID="{94E99F0C-F165-41E6-B68F-E07200FF4CFD}" presName="composite3" presStyleCnt="0"/>
      <dgm:spPr/>
    </dgm:pt>
    <dgm:pt modelId="{9E67A95B-57D9-433A-AB90-2A7DFAEF969C}" type="pres">
      <dgm:prSet presAssocID="{94E99F0C-F165-41E6-B68F-E07200FF4CFD}" presName="background3" presStyleLbl="node3" presStyleIdx="1" presStyleCnt="4"/>
      <dgm:spPr/>
    </dgm:pt>
    <dgm:pt modelId="{04608E57-59E5-45E1-B255-B75A0F51B27B}" type="pres">
      <dgm:prSet presAssocID="{94E99F0C-F165-41E6-B68F-E07200FF4CFD}" presName="text3" presStyleLbl="fgAcc3" presStyleIdx="1" presStyleCnt="4" custLinFactNeighborX="-888" custLinFactNeighborY="-70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FCD303C-12CE-47E6-8F37-2B838C06990A}" type="pres">
      <dgm:prSet presAssocID="{94E99F0C-F165-41E6-B68F-E07200FF4CFD}" presName="hierChild4" presStyleCnt="0"/>
      <dgm:spPr/>
    </dgm:pt>
    <dgm:pt modelId="{1CB50AC1-F9E3-4C17-BEAF-CF887893E4E8}" type="pres">
      <dgm:prSet presAssocID="{9B0EF327-96D3-4091-9ABC-7DEC94768521}" presName="Name17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3D0E3CF5-BA14-475D-BBAA-688C36F060AB}" type="pres">
      <dgm:prSet presAssocID="{DAC41299-7335-4A28-A54F-9DCE09B97168}" presName="hierRoot3" presStyleCnt="0"/>
      <dgm:spPr/>
    </dgm:pt>
    <dgm:pt modelId="{F2D68425-E18D-407E-A614-4E7B38029A7F}" type="pres">
      <dgm:prSet presAssocID="{DAC41299-7335-4A28-A54F-9DCE09B97168}" presName="composite3" presStyleCnt="0"/>
      <dgm:spPr/>
    </dgm:pt>
    <dgm:pt modelId="{5F6239F2-ADE0-4E64-88DD-4CA1B339BE9A}" type="pres">
      <dgm:prSet presAssocID="{DAC41299-7335-4A28-A54F-9DCE09B97168}" presName="background3" presStyleLbl="node3" presStyleIdx="2" presStyleCnt="4"/>
      <dgm:spPr/>
    </dgm:pt>
    <dgm:pt modelId="{B0A5091B-3A4B-4A9A-95F9-396B44CE0B34}" type="pres">
      <dgm:prSet presAssocID="{DAC41299-7335-4A28-A54F-9DCE09B97168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619CE3E-DADA-41C8-8954-5A133940C4C2}" type="pres">
      <dgm:prSet presAssocID="{DAC41299-7335-4A28-A54F-9DCE09B97168}" presName="hierChild4" presStyleCnt="0"/>
      <dgm:spPr/>
    </dgm:pt>
    <dgm:pt modelId="{98428595-FDF4-476B-BE72-2671C9997EDC}" type="pres">
      <dgm:prSet presAssocID="{8288552C-FDA9-47B6-9BB9-24ED1C0CE3D9}" presName="Name10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D1B68D89-1C32-4094-8840-6D5D23AC3B63}" type="pres">
      <dgm:prSet presAssocID="{6CFEE639-641D-436D-AA8B-0824D10713CE}" presName="hierRoot2" presStyleCnt="0"/>
      <dgm:spPr/>
    </dgm:pt>
    <dgm:pt modelId="{C365E1D2-0B20-42D4-8EAA-12E3CC46D9C2}" type="pres">
      <dgm:prSet presAssocID="{6CFEE639-641D-436D-AA8B-0824D10713CE}" presName="composite2" presStyleCnt="0"/>
      <dgm:spPr/>
    </dgm:pt>
    <dgm:pt modelId="{22A48018-CC01-41FA-98B0-86BDF88962E3}" type="pres">
      <dgm:prSet presAssocID="{6CFEE639-641D-436D-AA8B-0824D10713CE}" presName="background2" presStyleLbl="node2" presStyleIdx="1" presStyleCnt="2"/>
      <dgm:spPr/>
    </dgm:pt>
    <dgm:pt modelId="{4C788849-1E27-4109-BAB4-51683BEDE01F}" type="pres">
      <dgm:prSet presAssocID="{6CFEE639-641D-436D-AA8B-0824D10713C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89E6F06-4493-4879-B5D3-5C28DF0C47FD}" type="pres">
      <dgm:prSet presAssocID="{6CFEE639-641D-436D-AA8B-0824D10713CE}" presName="hierChild3" presStyleCnt="0"/>
      <dgm:spPr/>
    </dgm:pt>
    <dgm:pt modelId="{D0C02755-8F24-4792-999D-FE5AB32F5E23}" type="pres">
      <dgm:prSet presAssocID="{3D92E243-7C4B-4892-9A60-82AD5A3CADBF}" presName="Name17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BEE298C2-7841-437B-8AFD-F6958DA21784}" type="pres">
      <dgm:prSet presAssocID="{ADBB827E-B09D-4C23-A23B-2EF5D69349ED}" presName="hierRoot3" presStyleCnt="0"/>
      <dgm:spPr/>
    </dgm:pt>
    <dgm:pt modelId="{E66D6CF9-AC5D-4759-8CAE-3336B9598248}" type="pres">
      <dgm:prSet presAssocID="{ADBB827E-B09D-4C23-A23B-2EF5D69349ED}" presName="composite3" presStyleCnt="0"/>
      <dgm:spPr/>
    </dgm:pt>
    <dgm:pt modelId="{CDB22EDF-78BD-4EB3-8FB3-4E4F89AA451B}" type="pres">
      <dgm:prSet presAssocID="{ADBB827E-B09D-4C23-A23B-2EF5D69349ED}" presName="background3" presStyleLbl="node3" presStyleIdx="3" presStyleCnt="4"/>
      <dgm:spPr/>
    </dgm:pt>
    <dgm:pt modelId="{7DA9E2E1-01B7-49C9-BC68-1A9EA8B4F7DA}" type="pres">
      <dgm:prSet presAssocID="{ADBB827E-B09D-4C23-A23B-2EF5D69349ED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973BAFF-02A3-4CA6-B3B5-FB5A6A30B3E8}" type="pres">
      <dgm:prSet presAssocID="{ADBB827E-B09D-4C23-A23B-2EF5D69349ED}" presName="hierChild4" presStyleCnt="0"/>
      <dgm:spPr/>
    </dgm:pt>
  </dgm:ptLst>
  <dgm:cxnLst>
    <dgm:cxn modelId="{CE0A9909-659D-4A46-B3D5-A6006EF8228B}" type="presOf" srcId="{6DDE980F-4CB9-4A70-B80E-1AC52AE690E2}" destId="{1E6612DB-839A-4B2A-AA34-357D55BA4CB3}" srcOrd="0" destOrd="0" presId="urn:microsoft.com/office/officeart/2005/8/layout/hierarchy1"/>
    <dgm:cxn modelId="{436AC6A3-9BA1-463F-B917-5C5A8358F9B6}" srcId="{5A7073A0-60FA-4F98-81B2-AE58F53BB618}" destId="{DAC41299-7335-4A28-A54F-9DCE09B97168}" srcOrd="2" destOrd="0" parTransId="{9B0EF327-96D3-4091-9ABC-7DEC94768521}" sibTransId="{BA492A0C-ECEF-49FA-B05C-5F2BAE88D490}"/>
    <dgm:cxn modelId="{716AF5DB-5CD5-4936-9F1B-1D2BF908D5E6}" type="presOf" srcId="{9B0EF327-96D3-4091-9ABC-7DEC94768521}" destId="{1CB50AC1-F9E3-4C17-BEAF-CF887893E4E8}" srcOrd="0" destOrd="0" presId="urn:microsoft.com/office/officeart/2005/8/layout/hierarchy1"/>
    <dgm:cxn modelId="{3E4AE167-EC87-4BB4-9569-3769E4317BE9}" type="presOf" srcId="{94E99F0C-F165-41E6-B68F-E07200FF4CFD}" destId="{04608E57-59E5-45E1-B255-B75A0F51B27B}" srcOrd="0" destOrd="0" presId="urn:microsoft.com/office/officeart/2005/8/layout/hierarchy1"/>
    <dgm:cxn modelId="{B25FB592-6DA9-40C1-944F-6631250FD897}" type="presOf" srcId="{5A7073A0-60FA-4F98-81B2-AE58F53BB618}" destId="{55DF47F6-2CD1-4BAB-BC63-D120D639AC75}" srcOrd="0" destOrd="0" presId="urn:microsoft.com/office/officeart/2005/8/layout/hierarchy1"/>
    <dgm:cxn modelId="{500142EA-5DD9-4748-873F-D36B8C44C67B}" type="presOf" srcId="{2A12A207-1DA6-449C-A62A-6D8B0DFFCFAC}" destId="{FC4C9A96-2416-4E39-A6C2-CE7979E00637}" srcOrd="0" destOrd="0" presId="urn:microsoft.com/office/officeart/2005/8/layout/hierarchy1"/>
    <dgm:cxn modelId="{1B25BDD9-1C2D-4744-9AC3-B4488001EADD}" type="presOf" srcId="{8288552C-FDA9-47B6-9BB9-24ED1C0CE3D9}" destId="{98428595-FDF4-476B-BE72-2671C9997EDC}" srcOrd="0" destOrd="0" presId="urn:microsoft.com/office/officeart/2005/8/layout/hierarchy1"/>
    <dgm:cxn modelId="{DF558FD4-5C96-4ECE-BD13-3611BB77A6CF}" srcId="{6DDE980F-4CB9-4A70-B80E-1AC52AE690E2}" destId="{6CFEE639-641D-436D-AA8B-0824D10713CE}" srcOrd="1" destOrd="0" parTransId="{8288552C-FDA9-47B6-9BB9-24ED1C0CE3D9}" sibTransId="{A7EE2E86-634F-48E5-8207-CAEE27BA7BA6}"/>
    <dgm:cxn modelId="{C2957C50-4366-4E22-A937-7E097A828AF0}" type="presOf" srcId="{FB8A5349-3A58-4579-8FAE-7DF00837CFFF}" destId="{D8FF804A-EE4D-4C2E-87FC-A167D152BA82}" srcOrd="0" destOrd="0" presId="urn:microsoft.com/office/officeart/2005/8/layout/hierarchy1"/>
    <dgm:cxn modelId="{0892FEB0-E0A3-48E8-88C8-43670B040B22}" type="presOf" srcId="{C5509145-59EC-4942-BF5E-06334D212367}" destId="{A986B93F-885B-4EAC-B914-0464482D2DE8}" srcOrd="0" destOrd="0" presId="urn:microsoft.com/office/officeart/2005/8/layout/hierarchy1"/>
    <dgm:cxn modelId="{BA3A4AEE-980F-41DB-8367-1521EEA668CA}" srcId="{6CFEE639-641D-436D-AA8B-0824D10713CE}" destId="{ADBB827E-B09D-4C23-A23B-2EF5D69349ED}" srcOrd="0" destOrd="0" parTransId="{3D92E243-7C4B-4892-9A60-82AD5A3CADBF}" sibTransId="{56F19B6C-CB88-4087-92FE-1B5276E4DF9C}"/>
    <dgm:cxn modelId="{4467D4F7-14E4-4A48-B965-38A17BA4000B}" type="presOf" srcId="{3D92E243-7C4B-4892-9A60-82AD5A3CADBF}" destId="{D0C02755-8F24-4792-999D-FE5AB32F5E23}" srcOrd="0" destOrd="0" presId="urn:microsoft.com/office/officeart/2005/8/layout/hierarchy1"/>
    <dgm:cxn modelId="{23909DCD-9797-46D5-91C2-D1A7FC8150FD}" srcId="{6DDE980F-4CB9-4A70-B80E-1AC52AE690E2}" destId="{5A7073A0-60FA-4F98-81B2-AE58F53BB618}" srcOrd="0" destOrd="0" parTransId="{2A12A207-1DA6-449C-A62A-6D8B0DFFCFAC}" sibTransId="{F36B7941-77A2-4BFF-8EB2-7BEE1782D41B}"/>
    <dgm:cxn modelId="{3856AC09-2D46-4F55-B6ED-D0284C90BBDB}" type="presOf" srcId="{780B31E2-8191-4731-8985-3ECFD707A636}" destId="{ADF87186-559F-438C-AB37-195DD0DCC51D}" srcOrd="0" destOrd="0" presId="urn:microsoft.com/office/officeart/2005/8/layout/hierarchy1"/>
    <dgm:cxn modelId="{55368CDF-AF55-4891-B355-E7F18BCFA47F}" srcId="{5A7073A0-60FA-4F98-81B2-AE58F53BB618}" destId="{780B31E2-8191-4731-8985-3ECFD707A636}" srcOrd="0" destOrd="0" parTransId="{A4D42F76-1669-48A5-BA63-9134CE9277D7}" sibTransId="{31CD8FC3-5595-475D-8534-4EC806B20D63}"/>
    <dgm:cxn modelId="{B540D5C6-AD47-4C4B-B8DD-50EDBF8CA4C9}" type="presOf" srcId="{A4D42F76-1669-48A5-BA63-9134CE9277D7}" destId="{38A88587-CA6D-426B-9E48-B7A72DA53B14}" srcOrd="0" destOrd="0" presId="urn:microsoft.com/office/officeart/2005/8/layout/hierarchy1"/>
    <dgm:cxn modelId="{58946FD5-6C45-4D8B-A55B-2D6EDBEFE8E1}" type="presOf" srcId="{DAC41299-7335-4A28-A54F-9DCE09B97168}" destId="{B0A5091B-3A4B-4A9A-95F9-396B44CE0B34}" srcOrd="0" destOrd="0" presId="urn:microsoft.com/office/officeart/2005/8/layout/hierarchy1"/>
    <dgm:cxn modelId="{3426F9B2-990D-4C13-84F1-0FF298B01BCC}" srcId="{C5509145-59EC-4942-BF5E-06334D212367}" destId="{6DDE980F-4CB9-4A70-B80E-1AC52AE690E2}" srcOrd="0" destOrd="0" parTransId="{E0A59B25-5D2D-49F1-92E3-CACBDA4C0C37}" sibTransId="{C0D1A4FE-07FB-44A8-9510-F29941FAC4C5}"/>
    <dgm:cxn modelId="{211ECD93-1C64-4F42-844A-3E9C431C9454}" type="presOf" srcId="{ADBB827E-B09D-4C23-A23B-2EF5D69349ED}" destId="{7DA9E2E1-01B7-49C9-BC68-1A9EA8B4F7DA}" srcOrd="0" destOrd="0" presId="urn:microsoft.com/office/officeart/2005/8/layout/hierarchy1"/>
    <dgm:cxn modelId="{E4E2F4E1-F0C5-45E7-8ECE-102945FBBBF8}" type="presOf" srcId="{6CFEE639-641D-436D-AA8B-0824D10713CE}" destId="{4C788849-1E27-4109-BAB4-51683BEDE01F}" srcOrd="0" destOrd="0" presId="urn:microsoft.com/office/officeart/2005/8/layout/hierarchy1"/>
    <dgm:cxn modelId="{B775760C-C53F-48A4-9814-0012C18265C9}" srcId="{5A7073A0-60FA-4F98-81B2-AE58F53BB618}" destId="{94E99F0C-F165-41E6-B68F-E07200FF4CFD}" srcOrd="1" destOrd="0" parTransId="{FB8A5349-3A58-4579-8FAE-7DF00837CFFF}" sibTransId="{B8D40287-A115-456B-B926-AE29F4EF7DB1}"/>
    <dgm:cxn modelId="{C6987C9B-B1B3-4BD6-8DF2-C88098E7C4CE}" type="presParOf" srcId="{A986B93F-885B-4EAC-B914-0464482D2DE8}" destId="{49276982-CDCB-4023-B405-8E6B106415C0}" srcOrd="0" destOrd="0" presId="urn:microsoft.com/office/officeart/2005/8/layout/hierarchy1"/>
    <dgm:cxn modelId="{1687124C-0BCF-4613-8FB1-30287FBA067E}" type="presParOf" srcId="{49276982-CDCB-4023-B405-8E6B106415C0}" destId="{E46592EC-7907-47F8-9DDF-C292E4D5D622}" srcOrd="0" destOrd="0" presId="urn:microsoft.com/office/officeart/2005/8/layout/hierarchy1"/>
    <dgm:cxn modelId="{C760AE13-4BB4-4452-B420-CB99811C2037}" type="presParOf" srcId="{E46592EC-7907-47F8-9DDF-C292E4D5D622}" destId="{A4842357-359E-4349-B928-DF244DDCFAD1}" srcOrd="0" destOrd="0" presId="urn:microsoft.com/office/officeart/2005/8/layout/hierarchy1"/>
    <dgm:cxn modelId="{2D70E1F1-03B0-4956-B28B-25D23A3F0EFA}" type="presParOf" srcId="{E46592EC-7907-47F8-9DDF-C292E4D5D622}" destId="{1E6612DB-839A-4B2A-AA34-357D55BA4CB3}" srcOrd="1" destOrd="0" presId="urn:microsoft.com/office/officeart/2005/8/layout/hierarchy1"/>
    <dgm:cxn modelId="{3BA159E0-B5DB-4C05-A5C4-20B136C74076}" type="presParOf" srcId="{49276982-CDCB-4023-B405-8E6B106415C0}" destId="{B6B943DA-8D1B-4AC1-B6DD-D06458B04864}" srcOrd="1" destOrd="0" presId="urn:microsoft.com/office/officeart/2005/8/layout/hierarchy1"/>
    <dgm:cxn modelId="{37B11EB2-95EF-4769-A999-7D22B1E246EE}" type="presParOf" srcId="{B6B943DA-8D1B-4AC1-B6DD-D06458B04864}" destId="{FC4C9A96-2416-4E39-A6C2-CE7979E00637}" srcOrd="0" destOrd="0" presId="urn:microsoft.com/office/officeart/2005/8/layout/hierarchy1"/>
    <dgm:cxn modelId="{936B370F-D485-47C1-9E92-7CB268C510C5}" type="presParOf" srcId="{B6B943DA-8D1B-4AC1-B6DD-D06458B04864}" destId="{C9D01BBD-3C6D-4201-B01C-CF52E8F48C7D}" srcOrd="1" destOrd="0" presId="urn:microsoft.com/office/officeart/2005/8/layout/hierarchy1"/>
    <dgm:cxn modelId="{33576BCB-600B-45CB-A290-4F46FFD7E21F}" type="presParOf" srcId="{C9D01BBD-3C6D-4201-B01C-CF52E8F48C7D}" destId="{BAD41E2B-506D-4799-8EB3-726230D67D11}" srcOrd="0" destOrd="0" presId="urn:microsoft.com/office/officeart/2005/8/layout/hierarchy1"/>
    <dgm:cxn modelId="{505EAEFE-3F63-4B80-8440-3CEF44442F42}" type="presParOf" srcId="{BAD41E2B-506D-4799-8EB3-726230D67D11}" destId="{7D9578BB-443C-4596-9160-D49BEBF89C16}" srcOrd="0" destOrd="0" presId="urn:microsoft.com/office/officeart/2005/8/layout/hierarchy1"/>
    <dgm:cxn modelId="{5E3728B8-C9DC-44EF-BBA2-ACF72AAE1C31}" type="presParOf" srcId="{BAD41E2B-506D-4799-8EB3-726230D67D11}" destId="{55DF47F6-2CD1-4BAB-BC63-D120D639AC75}" srcOrd="1" destOrd="0" presId="urn:microsoft.com/office/officeart/2005/8/layout/hierarchy1"/>
    <dgm:cxn modelId="{B2A10CBB-26D5-4583-9267-1CDA6771D30D}" type="presParOf" srcId="{C9D01BBD-3C6D-4201-B01C-CF52E8F48C7D}" destId="{CDC873D7-6F3A-45C3-BE84-ECA5A21FBE3A}" srcOrd="1" destOrd="0" presId="urn:microsoft.com/office/officeart/2005/8/layout/hierarchy1"/>
    <dgm:cxn modelId="{036AF1FA-4CEB-4AE1-A0F2-E378D7C3B34D}" type="presParOf" srcId="{CDC873D7-6F3A-45C3-BE84-ECA5A21FBE3A}" destId="{38A88587-CA6D-426B-9E48-B7A72DA53B14}" srcOrd="0" destOrd="0" presId="urn:microsoft.com/office/officeart/2005/8/layout/hierarchy1"/>
    <dgm:cxn modelId="{150E6165-4932-4BF2-AB3E-295B7631FDC1}" type="presParOf" srcId="{CDC873D7-6F3A-45C3-BE84-ECA5A21FBE3A}" destId="{87AA1370-F2D2-474E-B858-3768064A9FD0}" srcOrd="1" destOrd="0" presId="urn:microsoft.com/office/officeart/2005/8/layout/hierarchy1"/>
    <dgm:cxn modelId="{D00C3467-D957-4D4F-868A-3377B226D357}" type="presParOf" srcId="{87AA1370-F2D2-474E-B858-3768064A9FD0}" destId="{E040F11B-B8A0-4716-8971-4BC6872410FC}" srcOrd="0" destOrd="0" presId="urn:microsoft.com/office/officeart/2005/8/layout/hierarchy1"/>
    <dgm:cxn modelId="{D38AFA74-0C65-43AF-9AC4-6814083DCF0D}" type="presParOf" srcId="{E040F11B-B8A0-4716-8971-4BC6872410FC}" destId="{DE3EA011-6FD2-421F-BA36-FB63032F080F}" srcOrd="0" destOrd="0" presId="urn:microsoft.com/office/officeart/2005/8/layout/hierarchy1"/>
    <dgm:cxn modelId="{4FA07AA3-D63C-4BF1-BF28-A5F46A70A2E9}" type="presParOf" srcId="{E040F11B-B8A0-4716-8971-4BC6872410FC}" destId="{ADF87186-559F-438C-AB37-195DD0DCC51D}" srcOrd="1" destOrd="0" presId="urn:microsoft.com/office/officeart/2005/8/layout/hierarchy1"/>
    <dgm:cxn modelId="{E61AF308-70AF-4832-9502-82995F56374F}" type="presParOf" srcId="{87AA1370-F2D2-474E-B858-3768064A9FD0}" destId="{1D9F05A7-754A-4BFD-A27E-A4FD6E309A31}" srcOrd="1" destOrd="0" presId="urn:microsoft.com/office/officeart/2005/8/layout/hierarchy1"/>
    <dgm:cxn modelId="{AAE84A87-2447-4506-8DBC-37BCE7A63E94}" type="presParOf" srcId="{CDC873D7-6F3A-45C3-BE84-ECA5A21FBE3A}" destId="{D8FF804A-EE4D-4C2E-87FC-A167D152BA82}" srcOrd="2" destOrd="0" presId="urn:microsoft.com/office/officeart/2005/8/layout/hierarchy1"/>
    <dgm:cxn modelId="{F2FAE83D-41D3-4730-B6B3-F1E34247CCE6}" type="presParOf" srcId="{CDC873D7-6F3A-45C3-BE84-ECA5A21FBE3A}" destId="{8533CC66-952C-400B-8A7B-E4416C7633A3}" srcOrd="3" destOrd="0" presId="urn:microsoft.com/office/officeart/2005/8/layout/hierarchy1"/>
    <dgm:cxn modelId="{E92E48B7-DD70-48F0-AED6-BCC214F40345}" type="presParOf" srcId="{8533CC66-952C-400B-8A7B-E4416C7633A3}" destId="{62E50388-CF39-4C99-901D-4892AF160F62}" srcOrd="0" destOrd="0" presId="urn:microsoft.com/office/officeart/2005/8/layout/hierarchy1"/>
    <dgm:cxn modelId="{97E7B06D-2C0E-47E3-9589-B7C7BEDA2B7A}" type="presParOf" srcId="{62E50388-CF39-4C99-901D-4892AF160F62}" destId="{9E67A95B-57D9-433A-AB90-2A7DFAEF969C}" srcOrd="0" destOrd="0" presId="urn:microsoft.com/office/officeart/2005/8/layout/hierarchy1"/>
    <dgm:cxn modelId="{F2876019-08E3-4DFE-9590-8C5318338164}" type="presParOf" srcId="{62E50388-CF39-4C99-901D-4892AF160F62}" destId="{04608E57-59E5-45E1-B255-B75A0F51B27B}" srcOrd="1" destOrd="0" presId="urn:microsoft.com/office/officeart/2005/8/layout/hierarchy1"/>
    <dgm:cxn modelId="{0EEAB27F-55FF-4EAE-95B6-AE62C314C07E}" type="presParOf" srcId="{8533CC66-952C-400B-8A7B-E4416C7633A3}" destId="{1FCD303C-12CE-47E6-8F37-2B838C06990A}" srcOrd="1" destOrd="0" presId="urn:microsoft.com/office/officeart/2005/8/layout/hierarchy1"/>
    <dgm:cxn modelId="{2D4524EE-B313-4706-9DDC-3445D968329B}" type="presParOf" srcId="{CDC873D7-6F3A-45C3-BE84-ECA5A21FBE3A}" destId="{1CB50AC1-F9E3-4C17-BEAF-CF887893E4E8}" srcOrd="4" destOrd="0" presId="urn:microsoft.com/office/officeart/2005/8/layout/hierarchy1"/>
    <dgm:cxn modelId="{1FC24FF5-BBB0-4CD2-BB4E-90F55B4FFFEB}" type="presParOf" srcId="{CDC873D7-6F3A-45C3-BE84-ECA5A21FBE3A}" destId="{3D0E3CF5-BA14-475D-BBAA-688C36F060AB}" srcOrd="5" destOrd="0" presId="urn:microsoft.com/office/officeart/2005/8/layout/hierarchy1"/>
    <dgm:cxn modelId="{75F022FA-A3A5-4FBA-8B47-7BFA99C4527E}" type="presParOf" srcId="{3D0E3CF5-BA14-475D-BBAA-688C36F060AB}" destId="{F2D68425-E18D-407E-A614-4E7B38029A7F}" srcOrd="0" destOrd="0" presId="urn:microsoft.com/office/officeart/2005/8/layout/hierarchy1"/>
    <dgm:cxn modelId="{D73DE3A8-5D58-4B54-9E4A-64003A314593}" type="presParOf" srcId="{F2D68425-E18D-407E-A614-4E7B38029A7F}" destId="{5F6239F2-ADE0-4E64-88DD-4CA1B339BE9A}" srcOrd="0" destOrd="0" presId="urn:microsoft.com/office/officeart/2005/8/layout/hierarchy1"/>
    <dgm:cxn modelId="{B794F85C-CF2E-4245-A26C-46FC7A3AC21E}" type="presParOf" srcId="{F2D68425-E18D-407E-A614-4E7B38029A7F}" destId="{B0A5091B-3A4B-4A9A-95F9-396B44CE0B34}" srcOrd="1" destOrd="0" presId="urn:microsoft.com/office/officeart/2005/8/layout/hierarchy1"/>
    <dgm:cxn modelId="{0C3CCBE8-53C4-4CF4-AF69-B817F0ABECBC}" type="presParOf" srcId="{3D0E3CF5-BA14-475D-BBAA-688C36F060AB}" destId="{A619CE3E-DADA-41C8-8954-5A133940C4C2}" srcOrd="1" destOrd="0" presId="urn:microsoft.com/office/officeart/2005/8/layout/hierarchy1"/>
    <dgm:cxn modelId="{81829B96-40D5-45D9-A6F7-8EA6913C5714}" type="presParOf" srcId="{B6B943DA-8D1B-4AC1-B6DD-D06458B04864}" destId="{98428595-FDF4-476B-BE72-2671C9997EDC}" srcOrd="2" destOrd="0" presId="urn:microsoft.com/office/officeart/2005/8/layout/hierarchy1"/>
    <dgm:cxn modelId="{130E1AA1-36AC-4A1D-B561-31AB83B2857F}" type="presParOf" srcId="{B6B943DA-8D1B-4AC1-B6DD-D06458B04864}" destId="{D1B68D89-1C32-4094-8840-6D5D23AC3B63}" srcOrd="3" destOrd="0" presId="urn:microsoft.com/office/officeart/2005/8/layout/hierarchy1"/>
    <dgm:cxn modelId="{F6E39BE6-5DDF-4EB2-B331-5BC1CFB781A7}" type="presParOf" srcId="{D1B68D89-1C32-4094-8840-6D5D23AC3B63}" destId="{C365E1D2-0B20-42D4-8EAA-12E3CC46D9C2}" srcOrd="0" destOrd="0" presId="urn:microsoft.com/office/officeart/2005/8/layout/hierarchy1"/>
    <dgm:cxn modelId="{950B8674-DA7C-4328-B31C-D28C0EE63E15}" type="presParOf" srcId="{C365E1D2-0B20-42D4-8EAA-12E3CC46D9C2}" destId="{22A48018-CC01-41FA-98B0-86BDF88962E3}" srcOrd="0" destOrd="0" presId="urn:microsoft.com/office/officeart/2005/8/layout/hierarchy1"/>
    <dgm:cxn modelId="{B132BC88-8F18-4BC1-83F1-A5B17E3D4FBB}" type="presParOf" srcId="{C365E1D2-0B20-42D4-8EAA-12E3CC46D9C2}" destId="{4C788849-1E27-4109-BAB4-51683BEDE01F}" srcOrd="1" destOrd="0" presId="urn:microsoft.com/office/officeart/2005/8/layout/hierarchy1"/>
    <dgm:cxn modelId="{A233D289-DAAD-4CC0-986E-3798EE371828}" type="presParOf" srcId="{D1B68D89-1C32-4094-8840-6D5D23AC3B63}" destId="{089E6F06-4493-4879-B5D3-5C28DF0C47FD}" srcOrd="1" destOrd="0" presId="urn:microsoft.com/office/officeart/2005/8/layout/hierarchy1"/>
    <dgm:cxn modelId="{D37A2F35-6E92-4CE1-918F-FBF10D2D7D1E}" type="presParOf" srcId="{089E6F06-4493-4879-B5D3-5C28DF0C47FD}" destId="{D0C02755-8F24-4792-999D-FE5AB32F5E23}" srcOrd="0" destOrd="0" presId="urn:microsoft.com/office/officeart/2005/8/layout/hierarchy1"/>
    <dgm:cxn modelId="{008729BF-5AA3-483A-815F-6E6A3DDFFC61}" type="presParOf" srcId="{089E6F06-4493-4879-B5D3-5C28DF0C47FD}" destId="{BEE298C2-7841-437B-8AFD-F6958DA21784}" srcOrd="1" destOrd="0" presId="urn:microsoft.com/office/officeart/2005/8/layout/hierarchy1"/>
    <dgm:cxn modelId="{C6E678A5-8BE9-4BDB-AB39-6FD32DA07B9D}" type="presParOf" srcId="{BEE298C2-7841-437B-8AFD-F6958DA21784}" destId="{E66D6CF9-AC5D-4759-8CAE-3336B9598248}" srcOrd="0" destOrd="0" presId="urn:microsoft.com/office/officeart/2005/8/layout/hierarchy1"/>
    <dgm:cxn modelId="{C9D38C7A-0D44-4A47-B475-48173E08D05F}" type="presParOf" srcId="{E66D6CF9-AC5D-4759-8CAE-3336B9598248}" destId="{CDB22EDF-78BD-4EB3-8FB3-4E4F89AA451B}" srcOrd="0" destOrd="0" presId="urn:microsoft.com/office/officeart/2005/8/layout/hierarchy1"/>
    <dgm:cxn modelId="{0C457C2E-F3ED-4891-9E2E-A3857D2F9938}" type="presParOf" srcId="{E66D6CF9-AC5D-4759-8CAE-3336B9598248}" destId="{7DA9E2E1-01B7-49C9-BC68-1A9EA8B4F7DA}" srcOrd="1" destOrd="0" presId="urn:microsoft.com/office/officeart/2005/8/layout/hierarchy1"/>
    <dgm:cxn modelId="{F8C4EDA6-8127-4E8B-92DE-B8BC09459D6D}" type="presParOf" srcId="{BEE298C2-7841-437B-8AFD-F6958DA21784}" destId="{4973BAFF-02A3-4CA6-B3B5-FB5A6A30B3E8}" srcOrd="1" destOrd="0" presId="urn:microsoft.com/office/officeart/2005/8/layout/hierarchy1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BDB98-06FC-4B32-9FBE-D31A1796229E}">
      <dsp:nvSpPr>
        <dsp:cNvPr id="0" name=""/>
        <dsp:cNvSpPr/>
      </dsp:nvSpPr>
      <dsp:spPr>
        <a:xfrm rot="5400000">
          <a:off x="3617160" y="-1290537"/>
          <a:ext cx="1056238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b="1" kern="1200" dirty="0" smtClean="0"/>
            <a:t>شامل تعاونيهايي است كه در امور مربوط به كشاورزي ؛ دامداري ؛ صنعت ومعدن؛شيلات؛عمران شهري وروستايي ونظاير اينها فعاليت مي نمايند</a:t>
          </a:r>
          <a:endParaRPr lang="fa-IR" sz="1800" b="1" kern="1200" dirty="0"/>
        </a:p>
      </dsp:txBody>
      <dsp:txXfrm rot="-5400000">
        <a:off x="2194560" y="183624"/>
        <a:ext cx="3849879" cy="953116"/>
      </dsp:txXfrm>
    </dsp:sp>
    <dsp:sp modelId="{C9193778-1669-40B8-BC68-D0742D571E18}">
      <dsp:nvSpPr>
        <dsp:cNvPr id="0" name=""/>
        <dsp:cNvSpPr/>
      </dsp:nvSpPr>
      <dsp:spPr>
        <a:xfrm>
          <a:off x="0" y="47576"/>
          <a:ext cx="2194560" cy="13202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Davat" pitchFamily="2" charset="-78"/>
            </a:rPr>
            <a:t>توليدي</a:t>
          </a:r>
          <a:endParaRPr lang="fa-IR" sz="3600" kern="1200" dirty="0">
            <a:cs typeface="B Davat" pitchFamily="2" charset="-78"/>
          </a:endParaRPr>
        </a:p>
      </dsp:txBody>
      <dsp:txXfrm>
        <a:off x="64452" y="112028"/>
        <a:ext cx="2065656" cy="1191394"/>
      </dsp:txXfrm>
    </dsp:sp>
    <dsp:sp modelId="{4D8C25B7-187B-4A2F-B08E-948266CD70CA}">
      <dsp:nvSpPr>
        <dsp:cNvPr id="0" name=""/>
        <dsp:cNvSpPr/>
      </dsp:nvSpPr>
      <dsp:spPr>
        <a:xfrm rot="5400000">
          <a:off x="3617160" y="95775"/>
          <a:ext cx="1056238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b="1" kern="1200" dirty="0" smtClean="0"/>
            <a:t>عبارتند از تعاونيهايي كه نياز مشاغل توليدي ويا مصرف كنندگان عضو خود را در چارچوب مصالح عمومي وبه منظور كاهش هزينه ها وقيمت ها تامين مي نمايند</a:t>
          </a:r>
          <a:r>
            <a:rPr lang="fa-IR" sz="1400" b="1" kern="1200" dirty="0" smtClean="0"/>
            <a:t>.</a:t>
          </a:r>
          <a:endParaRPr lang="fa-IR" sz="1400" b="1" kern="1200" dirty="0"/>
        </a:p>
      </dsp:txBody>
      <dsp:txXfrm rot="-5400000">
        <a:off x="2194560" y="1569937"/>
        <a:ext cx="3849879" cy="953116"/>
      </dsp:txXfrm>
    </dsp:sp>
    <dsp:sp modelId="{C7D09F1A-423C-429C-926C-F4207D2123F8}">
      <dsp:nvSpPr>
        <dsp:cNvPr id="0" name=""/>
        <dsp:cNvSpPr/>
      </dsp:nvSpPr>
      <dsp:spPr>
        <a:xfrm>
          <a:off x="0" y="1386379"/>
          <a:ext cx="2194560" cy="13202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Davat" pitchFamily="2" charset="-78"/>
            </a:rPr>
            <a:t>توزيعي</a:t>
          </a:r>
          <a:endParaRPr lang="fa-IR" sz="3600" kern="1200" dirty="0">
            <a:cs typeface="B Davat" pitchFamily="2" charset="-78"/>
          </a:endParaRPr>
        </a:p>
      </dsp:txBody>
      <dsp:txXfrm>
        <a:off x="64452" y="1450831"/>
        <a:ext cx="2065656" cy="1191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12974-A77B-4976-9518-48C3BEF9DD3E}">
      <dsp:nvSpPr>
        <dsp:cNvPr id="0" name=""/>
        <dsp:cNvSpPr/>
      </dsp:nvSpPr>
      <dsp:spPr>
        <a:xfrm>
          <a:off x="2952750" y="1692195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804"/>
              </a:lnTo>
              <a:lnTo>
                <a:pt x="2095499" y="339804"/>
              </a:lnTo>
              <a:lnTo>
                <a:pt x="2095499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2F0A3-1513-4A40-928A-26BF78E11ECE}">
      <dsp:nvSpPr>
        <dsp:cNvPr id="0" name=""/>
        <dsp:cNvSpPr/>
      </dsp:nvSpPr>
      <dsp:spPr>
        <a:xfrm>
          <a:off x="2907030" y="1692195"/>
          <a:ext cx="91440" cy="4986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636E4-FE27-4B4F-8A12-E03E5ABCC0A5}">
      <dsp:nvSpPr>
        <dsp:cNvPr id="0" name=""/>
        <dsp:cNvSpPr/>
      </dsp:nvSpPr>
      <dsp:spPr>
        <a:xfrm>
          <a:off x="857250" y="1692195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2095499" y="0"/>
              </a:moveTo>
              <a:lnTo>
                <a:pt x="2095499" y="339804"/>
              </a:lnTo>
              <a:lnTo>
                <a:pt x="0" y="339804"/>
              </a:lnTo>
              <a:lnTo>
                <a:pt x="0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FA125-C246-4BE4-ABEE-3C6FF40AF696}">
      <dsp:nvSpPr>
        <dsp:cNvPr id="0" name=""/>
        <dsp:cNvSpPr/>
      </dsp:nvSpPr>
      <dsp:spPr>
        <a:xfrm>
          <a:off x="2095500" y="603488"/>
          <a:ext cx="1714499" cy="1088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382469-F738-4610-8B12-911100493911}">
      <dsp:nvSpPr>
        <dsp:cNvPr id="0" name=""/>
        <dsp:cNvSpPr/>
      </dsp:nvSpPr>
      <dsp:spPr>
        <a:xfrm>
          <a:off x="2286000" y="784463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اركان تعاوني</a:t>
          </a:r>
          <a:endParaRPr lang="fa-IR" sz="3000" kern="1200" dirty="0"/>
        </a:p>
      </dsp:txBody>
      <dsp:txXfrm>
        <a:off x="2317887" y="816350"/>
        <a:ext cx="1650725" cy="1024933"/>
      </dsp:txXfrm>
    </dsp:sp>
    <dsp:sp modelId="{63F5FB35-2D4B-4E69-8BEC-47DB6F8A4B32}">
      <dsp:nvSpPr>
        <dsp:cNvPr id="0" name=""/>
        <dsp:cNvSpPr/>
      </dsp:nvSpPr>
      <dsp:spPr>
        <a:xfrm>
          <a:off x="0" y="2190829"/>
          <a:ext cx="1714499" cy="1088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536C9DB-0FFE-44F7-9C5D-5D8EFA27CCCE}">
      <dsp:nvSpPr>
        <dsp:cNvPr id="0" name=""/>
        <dsp:cNvSpPr/>
      </dsp:nvSpPr>
      <dsp:spPr>
        <a:xfrm>
          <a:off x="190500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بازرسان</a:t>
          </a:r>
          <a:endParaRPr lang="fa-IR" sz="3000" kern="1200" dirty="0"/>
        </a:p>
      </dsp:txBody>
      <dsp:txXfrm>
        <a:off x="222387" y="2403691"/>
        <a:ext cx="1650725" cy="1024933"/>
      </dsp:txXfrm>
    </dsp:sp>
    <dsp:sp modelId="{CCEB469C-1C8C-4B07-A3A4-8783F7FCD551}">
      <dsp:nvSpPr>
        <dsp:cNvPr id="0" name=""/>
        <dsp:cNvSpPr/>
      </dsp:nvSpPr>
      <dsp:spPr>
        <a:xfrm>
          <a:off x="2095500" y="2190829"/>
          <a:ext cx="1714499" cy="1088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482FAA-C335-4A60-A2C3-D2BBE25D04BA}">
      <dsp:nvSpPr>
        <dsp:cNvPr id="0" name=""/>
        <dsp:cNvSpPr/>
      </dsp:nvSpPr>
      <dsp:spPr>
        <a:xfrm>
          <a:off x="2286000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هيات مديره</a:t>
          </a:r>
          <a:endParaRPr lang="fa-IR" sz="3000" kern="1200" dirty="0"/>
        </a:p>
      </dsp:txBody>
      <dsp:txXfrm>
        <a:off x="2317887" y="2403691"/>
        <a:ext cx="1650725" cy="1024933"/>
      </dsp:txXfrm>
    </dsp:sp>
    <dsp:sp modelId="{A9915022-9D2B-4185-A213-37A0FD1ADF7C}">
      <dsp:nvSpPr>
        <dsp:cNvPr id="0" name=""/>
        <dsp:cNvSpPr/>
      </dsp:nvSpPr>
      <dsp:spPr>
        <a:xfrm>
          <a:off x="4191000" y="2190829"/>
          <a:ext cx="1714499" cy="1088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A56AF9-8451-47EB-B9B1-2C2716F3B492}">
      <dsp:nvSpPr>
        <dsp:cNvPr id="0" name=""/>
        <dsp:cNvSpPr/>
      </dsp:nvSpPr>
      <dsp:spPr>
        <a:xfrm>
          <a:off x="4381499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مجامع عمومي</a:t>
          </a:r>
          <a:endParaRPr lang="fa-IR" sz="3000" kern="1200" dirty="0"/>
        </a:p>
      </dsp:txBody>
      <dsp:txXfrm>
        <a:off x="4413386" y="2403691"/>
        <a:ext cx="1650725" cy="1024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6336F-0026-4A1A-8989-EC266857D1C7}">
      <dsp:nvSpPr>
        <dsp:cNvPr id="0" name=""/>
        <dsp:cNvSpPr/>
      </dsp:nvSpPr>
      <dsp:spPr>
        <a:xfrm>
          <a:off x="2491812" y="789"/>
          <a:ext cx="1409336" cy="939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Koodak" pitchFamily="2" charset="-78"/>
            </a:rPr>
            <a:t>انواع مجمع </a:t>
          </a:r>
          <a:r>
            <a:rPr lang="fa-IR" sz="2400" b="1" kern="1200" dirty="0" smtClean="0">
              <a:cs typeface="B Koodak" pitchFamily="2" charset="-78"/>
            </a:rPr>
            <a:t>عمومي</a:t>
          </a:r>
          <a:endParaRPr lang="fa-IR" sz="2400" b="1" kern="1200" dirty="0">
            <a:cs typeface="B Koodak" pitchFamily="2" charset="-78"/>
          </a:endParaRPr>
        </a:p>
      </dsp:txBody>
      <dsp:txXfrm>
        <a:off x="2519331" y="28308"/>
        <a:ext cx="1354298" cy="884519"/>
      </dsp:txXfrm>
    </dsp:sp>
    <dsp:sp modelId="{A10DC706-4952-400C-BDA7-E59F644C4DD3}">
      <dsp:nvSpPr>
        <dsp:cNvPr id="0" name=""/>
        <dsp:cNvSpPr/>
      </dsp:nvSpPr>
      <dsp:spPr>
        <a:xfrm>
          <a:off x="2280411" y="940347"/>
          <a:ext cx="916069" cy="375823"/>
        </a:xfrm>
        <a:custGeom>
          <a:avLst/>
          <a:gdLst/>
          <a:ahLst/>
          <a:cxnLst/>
          <a:rect l="0" t="0" r="0" b="0"/>
          <a:pathLst>
            <a:path>
              <a:moveTo>
                <a:pt x="916069" y="0"/>
              </a:moveTo>
              <a:lnTo>
                <a:pt x="916069" y="187911"/>
              </a:lnTo>
              <a:lnTo>
                <a:pt x="0" y="187911"/>
              </a:lnTo>
              <a:lnTo>
                <a:pt x="0" y="37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4181C-BC46-4196-91CA-7A70B56D98EB}">
      <dsp:nvSpPr>
        <dsp:cNvPr id="0" name=""/>
        <dsp:cNvSpPr/>
      </dsp:nvSpPr>
      <dsp:spPr>
        <a:xfrm>
          <a:off x="1575743" y="1316171"/>
          <a:ext cx="1409336" cy="939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/>
            <a:t>عادي</a:t>
          </a:r>
          <a:endParaRPr lang="fa-IR" sz="2400" b="1" kern="1200" dirty="0"/>
        </a:p>
      </dsp:txBody>
      <dsp:txXfrm>
        <a:off x="1603262" y="1343690"/>
        <a:ext cx="1354298" cy="884519"/>
      </dsp:txXfrm>
    </dsp:sp>
    <dsp:sp modelId="{257F5913-B00E-4315-BA9B-40BCBE61C4EB}">
      <dsp:nvSpPr>
        <dsp:cNvPr id="0" name=""/>
        <dsp:cNvSpPr/>
      </dsp:nvSpPr>
      <dsp:spPr>
        <a:xfrm>
          <a:off x="1347613" y="2255728"/>
          <a:ext cx="932797" cy="173160"/>
        </a:xfrm>
        <a:custGeom>
          <a:avLst/>
          <a:gdLst/>
          <a:ahLst/>
          <a:cxnLst/>
          <a:rect l="0" t="0" r="0" b="0"/>
          <a:pathLst>
            <a:path>
              <a:moveTo>
                <a:pt x="932797" y="0"/>
              </a:moveTo>
              <a:lnTo>
                <a:pt x="932797" y="86580"/>
              </a:lnTo>
              <a:lnTo>
                <a:pt x="0" y="86580"/>
              </a:lnTo>
              <a:lnTo>
                <a:pt x="0" y="173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5BEBF-8761-46CA-9B63-7EBB5F14CFF0}">
      <dsp:nvSpPr>
        <dsp:cNvPr id="0" name=""/>
        <dsp:cNvSpPr/>
      </dsp:nvSpPr>
      <dsp:spPr>
        <a:xfrm>
          <a:off x="642945" y="2428889"/>
          <a:ext cx="1409336" cy="939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/>
            <a:t>عادي ساليانه</a:t>
          </a:r>
          <a:endParaRPr lang="fa-IR" sz="2400" b="1" kern="1200" dirty="0"/>
        </a:p>
      </dsp:txBody>
      <dsp:txXfrm>
        <a:off x="670464" y="2456408"/>
        <a:ext cx="1354298" cy="884519"/>
      </dsp:txXfrm>
    </dsp:sp>
    <dsp:sp modelId="{E1AB9F95-B5DB-47E8-A9D6-1D4C710885B9}">
      <dsp:nvSpPr>
        <dsp:cNvPr id="0" name=""/>
        <dsp:cNvSpPr/>
      </dsp:nvSpPr>
      <dsp:spPr>
        <a:xfrm>
          <a:off x="2280411" y="2255728"/>
          <a:ext cx="916069" cy="37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11"/>
              </a:lnTo>
              <a:lnTo>
                <a:pt x="916069" y="187911"/>
              </a:lnTo>
              <a:lnTo>
                <a:pt x="916069" y="3758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A7C66-282D-4B1A-A132-883ABDAF30B0}">
      <dsp:nvSpPr>
        <dsp:cNvPr id="0" name=""/>
        <dsp:cNvSpPr/>
      </dsp:nvSpPr>
      <dsp:spPr>
        <a:xfrm>
          <a:off x="2491812" y="2631552"/>
          <a:ext cx="1409336" cy="9395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/>
            <a:t>عادي بطور فوق العاده</a:t>
          </a:r>
          <a:endParaRPr lang="fa-IR" sz="2400" b="1" kern="1200" dirty="0"/>
        </a:p>
      </dsp:txBody>
      <dsp:txXfrm>
        <a:off x="2519331" y="2659071"/>
        <a:ext cx="1354298" cy="884519"/>
      </dsp:txXfrm>
    </dsp:sp>
    <dsp:sp modelId="{7598593D-CA84-48AE-B8CE-CBCD1DFDDDA9}">
      <dsp:nvSpPr>
        <dsp:cNvPr id="0" name=""/>
        <dsp:cNvSpPr/>
      </dsp:nvSpPr>
      <dsp:spPr>
        <a:xfrm>
          <a:off x="3196480" y="940347"/>
          <a:ext cx="865769" cy="416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487"/>
              </a:lnTo>
              <a:lnTo>
                <a:pt x="865769" y="208487"/>
              </a:lnTo>
              <a:lnTo>
                <a:pt x="865769" y="4169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E9BB6-6611-47A9-A0E4-47298BF863A3}">
      <dsp:nvSpPr>
        <dsp:cNvPr id="0" name=""/>
        <dsp:cNvSpPr/>
      </dsp:nvSpPr>
      <dsp:spPr>
        <a:xfrm>
          <a:off x="3357581" y="1357323"/>
          <a:ext cx="1409336" cy="93955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/>
            <a:t>فوق العاده</a:t>
          </a:r>
          <a:endParaRPr lang="fa-IR" sz="2400" b="1" kern="1200" dirty="0"/>
        </a:p>
      </dsp:txBody>
      <dsp:txXfrm>
        <a:off x="3385100" y="1384842"/>
        <a:ext cx="1354298" cy="8845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7D7EE-3165-45E6-8581-A8A9FA0C9A14}">
      <dsp:nvSpPr>
        <dsp:cNvPr id="0" name=""/>
        <dsp:cNvSpPr/>
      </dsp:nvSpPr>
      <dsp:spPr>
        <a:xfrm>
          <a:off x="2692735" y="1785949"/>
          <a:ext cx="2054098" cy="2054009"/>
        </a:xfrm>
        <a:prstGeom prst="cloud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Roya" pitchFamily="2" charset="-78"/>
            </a:rPr>
            <a:t>مقامات دعوت كننده مجمع عمومي عادي</a:t>
          </a:r>
          <a:endParaRPr lang="fa-IR" sz="2000" b="1" kern="1200" dirty="0">
            <a:cs typeface="B Roya" pitchFamily="2" charset="-78"/>
          </a:endParaRPr>
        </a:p>
      </dsp:txBody>
      <dsp:txXfrm>
        <a:off x="2975839" y="2096142"/>
        <a:ext cx="1341821" cy="1338435"/>
      </dsp:txXfrm>
    </dsp:sp>
    <dsp:sp modelId="{6F5664F2-1E0F-4A56-BD88-1C7DA79B56F6}">
      <dsp:nvSpPr>
        <dsp:cNvPr id="0" name=""/>
        <dsp:cNvSpPr/>
      </dsp:nvSpPr>
      <dsp:spPr>
        <a:xfrm rot="16254199">
          <a:off x="3658821" y="1388653"/>
          <a:ext cx="158892" cy="504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000" b="1" kern="1200">
            <a:cs typeface="B Roya" pitchFamily="2" charset="-78"/>
          </a:endParaRPr>
        </a:p>
      </dsp:txBody>
      <dsp:txXfrm>
        <a:off x="3682279" y="1513300"/>
        <a:ext cx="111224" cy="302448"/>
      </dsp:txXfrm>
    </dsp:sp>
    <dsp:sp modelId="{517338D2-D96E-4BC4-810F-A40D2762ED94}">
      <dsp:nvSpPr>
        <dsp:cNvPr id="0" name=""/>
        <dsp:cNvSpPr/>
      </dsp:nvSpPr>
      <dsp:spPr>
        <a:xfrm>
          <a:off x="3011093" y="3819"/>
          <a:ext cx="1482590" cy="14825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Roya" pitchFamily="2" charset="-78"/>
            </a:rPr>
            <a:t>اكثريت هيات مديره</a:t>
          </a:r>
          <a:endParaRPr lang="fa-IR" sz="2000" b="1" kern="1200" dirty="0">
            <a:cs typeface="B Roya" pitchFamily="2" charset="-78"/>
          </a:endParaRPr>
        </a:p>
      </dsp:txBody>
      <dsp:txXfrm>
        <a:off x="3228213" y="220939"/>
        <a:ext cx="1048350" cy="1048350"/>
      </dsp:txXfrm>
    </dsp:sp>
    <dsp:sp modelId="{1045912E-DD2B-4EC3-839A-00AF48017E1B}">
      <dsp:nvSpPr>
        <dsp:cNvPr id="0" name=""/>
        <dsp:cNvSpPr/>
      </dsp:nvSpPr>
      <dsp:spPr>
        <a:xfrm rot="54">
          <a:off x="4865542" y="2560934"/>
          <a:ext cx="285980" cy="504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000" b="1" kern="1200">
            <a:cs typeface="B Roya" pitchFamily="2" charset="-78"/>
          </a:endParaRPr>
        </a:p>
      </dsp:txBody>
      <dsp:txXfrm>
        <a:off x="4865542" y="2661749"/>
        <a:ext cx="200186" cy="302448"/>
      </dsp:txXfrm>
    </dsp:sp>
    <dsp:sp modelId="{6F3CE369-8C8F-40B8-99D7-E265B6330641}">
      <dsp:nvSpPr>
        <dsp:cNvPr id="0" name=""/>
        <dsp:cNvSpPr/>
      </dsp:nvSpPr>
      <dsp:spPr>
        <a:xfrm>
          <a:off x="5286419" y="2071695"/>
          <a:ext cx="1482590" cy="14825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Roya" pitchFamily="2" charset="-78"/>
            </a:rPr>
            <a:t>بازرس يا بازرسان تعاوني</a:t>
          </a:r>
          <a:endParaRPr lang="fa-IR" sz="2000" b="1" kern="1200" dirty="0">
            <a:cs typeface="B Roya" pitchFamily="2" charset="-78"/>
          </a:endParaRPr>
        </a:p>
      </dsp:txBody>
      <dsp:txXfrm>
        <a:off x="5503539" y="2288815"/>
        <a:ext cx="1048350" cy="1048350"/>
      </dsp:txXfrm>
    </dsp:sp>
    <dsp:sp modelId="{9D164D0D-6E68-4D2D-868C-73EC9EF2855E}">
      <dsp:nvSpPr>
        <dsp:cNvPr id="0" name=""/>
        <dsp:cNvSpPr/>
      </dsp:nvSpPr>
      <dsp:spPr>
        <a:xfrm rot="5363963">
          <a:off x="3647073" y="3743620"/>
          <a:ext cx="170218" cy="504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000" b="1" kern="1200">
            <a:cs typeface="B Roya" pitchFamily="2" charset="-78"/>
          </a:endParaRPr>
        </a:p>
      </dsp:txBody>
      <dsp:txXfrm>
        <a:off x="3672338" y="3818905"/>
        <a:ext cx="119153" cy="302448"/>
      </dsp:txXfrm>
    </dsp:sp>
    <dsp:sp modelId="{D56C6C25-1877-4DE6-A41B-523C8B6FA016}">
      <dsp:nvSpPr>
        <dsp:cNvPr id="0" name=""/>
        <dsp:cNvSpPr/>
      </dsp:nvSpPr>
      <dsp:spPr>
        <a:xfrm>
          <a:off x="3000392" y="4161011"/>
          <a:ext cx="1482590" cy="14825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Roya" pitchFamily="2" charset="-78"/>
            </a:rPr>
            <a:t>وزارت متبوع</a:t>
          </a:r>
          <a:endParaRPr lang="fa-IR" sz="2000" b="1" kern="1200" dirty="0">
            <a:cs typeface="B Roya" pitchFamily="2" charset="-78"/>
          </a:endParaRPr>
        </a:p>
      </dsp:txBody>
      <dsp:txXfrm>
        <a:off x="3217512" y="4378131"/>
        <a:ext cx="1048350" cy="1048350"/>
      </dsp:txXfrm>
    </dsp:sp>
    <dsp:sp modelId="{E1D4A466-47E1-4FE4-8363-B9FDB1D83D83}">
      <dsp:nvSpPr>
        <dsp:cNvPr id="0" name=""/>
        <dsp:cNvSpPr/>
      </dsp:nvSpPr>
      <dsp:spPr>
        <a:xfrm rot="10897294">
          <a:off x="2201312" y="2522848"/>
          <a:ext cx="347653" cy="5040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000" b="1" kern="1200">
            <a:cs typeface="B Roya" pitchFamily="2" charset="-78"/>
          </a:endParaRPr>
        </a:p>
      </dsp:txBody>
      <dsp:txXfrm rot="10800000">
        <a:off x="2305587" y="2625140"/>
        <a:ext cx="243357" cy="302448"/>
      </dsp:txXfrm>
    </dsp:sp>
    <dsp:sp modelId="{F57D602A-230D-4CAE-B5B9-CD5EF8824862}">
      <dsp:nvSpPr>
        <dsp:cNvPr id="0" name=""/>
        <dsp:cNvSpPr/>
      </dsp:nvSpPr>
      <dsp:spPr>
        <a:xfrm>
          <a:off x="357183" y="2000256"/>
          <a:ext cx="1680708" cy="14825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Roya" pitchFamily="2" charset="-78"/>
            </a:rPr>
            <a:t>درخواست كتبي 1/5 اعضا</a:t>
          </a:r>
          <a:endParaRPr lang="fa-IR" sz="2000" b="1" kern="1200" dirty="0">
            <a:cs typeface="B Roya" pitchFamily="2" charset="-78"/>
          </a:endParaRPr>
        </a:p>
      </dsp:txBody>
      <dsp:txXfrm>
        <a:off x="603317" y="2217376"/>
        <a:ext cx="1188440" cy="10483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51250-9773-4DD5-BBA7-76B2710F93EE}">
      <dsp:nvSpPr>
        <dsp:cNvPr id="0" name=""/>
        <dsp:cNvSpPr/>
      </dsp:nvSpPr>
      <dsp:spPr>
        <a:xfrm rot="16200000">
          <a:off x="543336" y="-496099"/>
          <a:ext cx="2032000" cy="3024198"/>
        </a:xfrm>
        <a:prstGeom prst="round1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/>
            <a:t>عزل يا قبول استعفاي جمعي ويا اكثريت هيات مديره</a:t>
          </a:r>
          <a:endParaRPr lang="fa-IR" sz="2000" b="1" kern="1200" dirty="0"/>
        </a:p>
      </dsp:txBody>
      <dsp:txXfrm rot="5400000">
        <a:off x="47237" y="1"/>
        <a:ext cx="3024198" cy="1524000"/>
      </dsp:txXfrm>
    </dsp:sp>
    <dsp:sp modelId="{09B68984-D7AE-447A-982F-E1061CDED913}">
      <dsp:nvSpPr>
        <dsp:cNvPr id="0" name=""/>
        <dsp:cNvSpPr/>
      </dsp:nvSpPr>
      <dsp:spPr>
        <a:xfrm>
          <a:off x="3024198" y="0"/>
          <a:ext cx="3024198" cy="2032000"/>
        </a:xfrm>
        <a:prstGeom prst="round1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/>
            <a:t>تغيير در مواد اساسنامه در حدود قانون بخش تعاون</a:t>
          </a:r>
          <a:endParaRPr lang="fa-IR" sz="2000" b="1" kern="1200" dirty="0"/>
        </a:p>
      </dsp:txBody>
      <dsp:txXfrm>
        <a:off x="3024198" y="0"/>
        <a:ext cx="3024198" cy="1524000"/>
      </dsp:txXfrm>
    </dsp:sp>
    <dsp:sp modelId="{09F6248E-EFB4-4B37-8921-FC676A34FD7D}">
      <dsp:nvSpPr>
        <dsp:cNvPr id="0" name=""/>
        <dsp:cNvSpPr/>
      </dsp:nvSpPr>
      <dsp:spPr>
        <a:xfrm rot="10800000">
          <a:off x="0" y="2032000"/>
          <a:ext cx="3024198" cy="2032000"/>
        </a:xfrm>
        <a:prstGeom prst="round1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/>
            <a:t>اتخاذ تصميم در خصوص انحلال ويا ادغام تعاوني </a:t>
          </a:r>
          <a:endParaRPr lang="fa-IR" sz="2000" b="1" kern="1200" dirty="0"/>
        </a:p>
      </dsp:txBody>
      <dsp:txXfrm rot="10800000">
        <a:off x="0" y="2539999"/>
        <a:ext cx="3024198" cy="1524000"/>
      </dsp:txXfrm>
    </dsp:sp>
    <dsp:sp modelId="{4B7E4868-4A9A-4CE7-B826-F2062C5F3B85}">
      <dsp:nvSpPr>
        <dsp:cNvPr id="0" name=""/>
        <dsp:cNvSpPr/>
      </dsp:nvSpPr>
      <dsp:spPr>
        <a:xfrm rot="5400000">
          <a:off x="3520297" y="1535901"/>
          <a:ext cx="2032000" cy="3024198"/>
        </a:xfrm>
        <a:prstGeom prst="round1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/>
            <a:t>تصميم گيري نسبت به گزارش بازرس در مورد تخلفات هيات مديره</a:t>
          </a:r>
          <a:endParaRPr lang="fa-IR" sz="2000" b="1" kern="1200" dirty="0"/>
        </a:p>
      </dsp:txBody>
      <dsp:txXfrm rot="-5400000">
        <a:off x="3024198" y="2539999"/>
        <a:ext cx="3024198" cy="1524000"/>
      </dsp:txXfrm>
    </dsp:sp>
    <dsp:sp modelId="{083C54B6-3D41-445C-A3AF-6966F3CE0FAC}">
      <dsp:nvSpPr>
        <dsp:cNvPr id="0" name=""/>
        <dsp:cNvSpPr/>
      </dsp:nvSpPr>
      <dsp:spPr>
        <a:xfrm>
          <a:off x="2116938" y="1523999"/>
          <a:ext cx="1814518" cy="10160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b="1" kern="1200" dirty="0" smtClean="0"/>
            <a:t>وظايف واختيارات مجمع عمومي فوق العاده</a:t>
          </a:r>
          <a:endParaRPr lang="fa-IR" sz="1900" b="1" kern="1200" dirty="0"/>
        </a:p>
      </dsp:txBody>
      <dsp:txXfrm>
        <a:off x="2166535" y="1573596"/>
        <a:ext cx="1715324" cy="9168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CEE37-D6C1-486C-88E1-5AD1E6CF132E}">
      <dsp:nvSpPr>
        <dsp:cNvPr id="0" name=""/>
        <dsp:cNvSpPr/>
      </dsp:nvSpPr>
      <dsp:spPr>
        <a:xfrm>
          <a:off x="1341182" y="547430"/>
          <a:ext cx="3651783" cy="3651783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AA21D-23E7-4FD5-A187-0A1533112DEC}">
      <dsp:nvSpPr>
        <dsp:cNvPr id="0" name=""/>
        <dsp:cNvSpPr/>
      </dsp:nvSpPr>
      <dsp:spPr>
        <a:xfrm>
          <a:off x="1341182" y="547430"/>
          <a:ext cx="3651783" cy="3651783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8EAAD-C92D-488D-94A4-7F1FE17CE398}">
      <dsp:nvSpPr>
        <dsp:cNvPr id="0" name=""/>
        <dsp:cNvSpPr/>
      </dsp:nvSpPr>
      <dsp:spPr>
        <a:xfrm>
          <a:off x="1341182" y="547430"/>
          <a:ext cx="3651783" cy="3651783"/>
        </a:xfrm>
        <a:prstGeom prst="blockArc">
          <a:avLst>
            <a:gd name="adj1" fmla="val 0"/>
            <a:gd name="adj2" fmla="val 54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788CC-2CAA-41D5-B722-276D7F6D75E0}">
      <dsp:nvSpPr>
        <dsp:cNvPr id="0" name=""/>
        <dsp:cNvSpPr/>
      </dsp:nvSpPr>
      <dsp:spPr>
        <a:xfrm>
          <a:off x="1341182" y="547430"/>
          <a:ext cx="3651783" cy="3651783"/>
        </a:xfrm>
        <a:prstGeom prst="blockArc">
          <a:avLst>
            <a:gd name="adj1" fmla="val 16200000"/>
            <a:gd name="adj2" fmla="val 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683BC-0EB5-47C7-8283-C75EAFAB8904}">
      <dsp:nvSpPr>
        <dsp:cNvPr id="0" name=""/>
        <dsp:cNvSpPr/>
      </dsp:nvSpPr>
      <dsp:spPr>
        <a:xfrm>
          <a:off x="2327366" y="1533614"/>
          <a:ext cx="1679415" cy="1679415"/>
        </a:xfrm>
        <a:prstGeom prst="cloud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Titr" pitchFamily="2" charset="-78"/>
            </a:rPr>
            <a:t>مقامات دعوت كننده مجمع عمومي فوق العاده</a:t>
          </a:r>
          <a:endParaRPr lang="fa-IR" sz="1600" b="1" kern="1200" dirty="0">
            <a:cs typeface="B Titr" pitchFamily="2" charset="-78"/>
          </a:endParaRPr>
        </a:p>
      </dsp:txBody>
      <dsp:txXfrm>
        <a:off x="2558830" y="1787237"/>
        <a:ext cx="1097062" cy="1094341"/>
      </dsp:txXfrm>
    </dsp:sp>
    <dsp:sp modelId="{ABA6AA43-959E-4822-86F2-A589BF07E135}">
      <dsp:nvSpPr>
        <dsp:cNvPr id="0" name=""/>
        <dsp:cNvSpPr/>
      </dsp:nvSpPr>
      <dsp:spPr>
        <a:xfrm>
          <a:off x="2579278" y="1956"/>
          <a:ext cx="1175590" cy="1175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Titr" pitchFamily="2" charset="-78"/>
            </a:rPr>
            <a:t>اكثريت هيات مديره</a:t>
          </a:r>
          <a:endParaRPr lang="fa-IR" sz="1600" b="1" kern="1200" dirty="0">
            <a:cs typeface="B Titr" pitchFamily="2" charset="-78"/>
          </a:endParaRPr>
        </a:p>
      </dsp:txBody>
      <dsp:txXfrm>
        <a:off x="2751439" y="174117"/>
        <a:ext cx="831268" cy="831268"/>
      </dsp:txXfrm>
    </dsp:sp>
    <dsp:sp modelId="{36BF7B1C-55EF-4A58-B7D0-D6D25496F042}">
      <dsp:nvSpPr>
        <dsp:cNvPr id="0" name=""/>
        <dsp:cNvSpPr/>
      </dsp:nvSpPr>
      <dsp:spPr>
        <a:xfrm>
          <a:off x="4362848" y="1785526"/>
          <a:ext cx="1175590" cy="1175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Titr" pitchFamily="2" charset="-78"/>
            </a:rPr>
            <a:t>بازرس يا بازرسان</a:t>
          </a:r>
          <a:endParaRPr lang="fa-IR" sz="1600" b="1" kern="1200" dirty="0">
            <a:cs typeface="B Titr" pitchFamily="2" charset="-78"/>
          </a:endParaRPr>
        </a:p>
      </dsp:txBody>
      <dsp:txXfrm>
        <a:off x="4535009" y="1957687"/>
        <a:ext cx="831268" cy="831268"/>
      </dsp:txXfrm>
    </dsp:sp>
    <dsp:sp modelId="{304F4DAE-0EDF-4AA0-9B67-B021A9BEB358}">
      <dsp:nvSpPr>
        <dsp:cNvPr id="0" name=""/>
        <dsp:cNvSpPr/>
      </dsp:nvSpPr>
      <dsp:spPr>
        <a:xfrm>
          <a:off x="2579278" y="3569096"/>
          <a:ext cx="1175590" cy="1175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Titr" pitchFamily="2" charset="-78"/>
            </a:rPr>
            <a:t>وزارت متبوع</a:t>
          </a:r>
          <a:endParaRPr lang="fa-IR" sz="1600" b="1" kern="1200" dirty="0">
            <a:cs typeface="B Titr" pitchFamily="2" charset="-78"/>
          </a:endParaRPr>
        </a:p>
      </dsp:txBody>
      <dsp:txXfrm>
        <a:off x="2751439" y="3741257"/>
        <a:ext cx="831268" cy="831268"/>
      </dsp:txXfrm>
    </dsp:sp>
    <dsp:sp modelId="{8B054101-886A-4944-9382-01DED43EBA86}">
      <dsp:nvSpPr>
        <dsp:cNvPr id="0" name=""/>
        <dsp:cNvSpPr/>
      </dsp:nvSpPr>
      <dsp:spPr>
        <a:xfrm>
          <a:off x="795708" y="1785526"/>
          <a:ext cx="1175590" cy="1175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Titr" pitchFamily="2" charset="-78"/>
            </a:rPr>
            <a:t>درخواست كتبي 1/3 اعضا</a:t>
          </a:r>
          <a:endParaRPr lang="fa-IR" sz="1600" b="1" kern="1200" dirty="0">
            <a:cs typeface="B Titr" pitchFamily="2" charset="-78"/>
          </a:endParaRPr>
        </a:p>
      </dsp:txBody>
      <dsp:txXfrm>
        <a:off x="967869" y="1957687"/>
        <a:ext cx="831268" cy="8312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F8BB4-7B59-487A-A080-6F9CD98362F7}">
      <dsp:nvSpPr>
        <dsp:cNvPr id="0" name=""/>
        <dsp:cNvSpPr/>
      </dsp:nvSpPr>
      <dsp:spPr>
        <a:xfrm>
          <a:off x="2846" y="1861737"/>
          <a:ext cx="1803251" cy="9016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/>
            <a:t>حد نصاب رسميت جلسات مجامع عمومي</a:t>
          </a:r>
          <a:endParaRPr lang="fa-IR" sz="2000" b="1" kern="1200" dirty="0"/>
        </a:p>
      </dsp:txBody>
      <dsp:txXfrm>
        <a:off x="29254" y="1888145"/>
        <a:ext cx="1750435" cy="848809"/>
      </dsp:txXfrm>
    </dsp:sp>
    <dsp:sp modelId="{3877E3AD-22A6-4620-8EB1-AD61BAA1B18C}">
      <dsp:nvSpPr>
        <dsp:cNvPr id="0" name=""/>
        <dsp:cNvSpPr/>
      </dsp:nvSpPr>
      <dsp:spPr>
        <a:xfrm rot="17945813">
          <a:off x="1425108" y="1648730"/>
          <a:ext cx="1483278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483278" y="15776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2129666" y="1627425"/>
        <a:ext cx="74163" cy="74163"/>
      </dsp:txXfrm>
    </dsp:sp>
    <dsp:sp modelId="{4E3B3789-BC7B-447F-B31E-DAD05778C89E}">
      <dsp:nvSpPr>
        <dsp:cNvPr id="0" name=""/>
        <dsp:cNvSpPr/>
      </dsp:nvSpPr>
      <dsp:spPr>
        <a:xfrm>
          <a:off x="2527398" y="565650"/>
          <a:ext cx="1803251" cy="9016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tint val="99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tint val="99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99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/>
            <a:t>مجمع عمومي عادي</a:t>
          </a:r>
          <a:endParaRPr lang="fa-IR" sz="2000" b="1" kern="1200" dirty="0"/>
        </a:p>
      </dsp:txBody>
      <dsp:txXfrm>
        <a:off x="2553806" y="592058"/>
        <a:ext cx="1750435" cy="848809"/>
      </dsp:txXfrm>
    </dsp:sp>
    <dsp:sp modelId="{01532A13-2150-4FC3-B5D4-2C0D740DB0DE}">
      <dsp:nvSpPr>
        <dsp:cNvPr id="0" name=""/>
        <dsp:cNvSpPr/>
      </dsp:nvSpPr>
      <dsp:spPr>
        <a:xfrm rot="19457599">
          <a:off x="4247157" y="741469"/>
          <a:ext cx="888284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888284" y="15776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4669092" y="735039"/>
        <a:ext cx="44414" cy="44414"/>
      </dsp:txXfrm>
    </dsp:sp>
    <dsp:sp modelId="{A2C24A12-C0A2-4A6C-A5E2-671508B35F22}">
      <dsp:nvSpPr>
        <dsp:cNvPr id="0" name=""/>
        <dsp:cNvSpPr/>
      </dsp:nvSpPr>
      <dsp:spPr>
        <a:xfrm>
          <a:off x="5051950" y="47216"/>
          <a:ext cx="1803251" cy="9016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tint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tint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/>
            <a:t>نوبت اول (نصف +1)</a:t>
          </a:r>
          <a:endParaRPr lang="fa-IR" sz="1800" b="1" kern="1200" dirty="0"/>
        </a:p>
      </dsp:txBody>
      <dsp:txXfrm>
        <a:off x="5078358" y="73624"/>
        <a:ext cx="1750435" cy="848809"/>
      </dsp:txXfrm>
    </dsp:sp>
    <dsp:sp modelId="{C46F2362-7EE8-47EC-96D3-CEB4E6626274}">
      <dsp:nvSpPr>
        <dsp:cNvPr id="0" name=""/>
        <dsp:cNvSpPr/>
      </dsp:nvSpPr>
      <dsp:spPr>
        <a:xfrm rot="2142401">
          <a:off x="4247157" y="1259904"/>
          <a:ext cx="888284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888284" y="15776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4669092" y="1253473"/>
        <a:ext cx="44414" cy="44414"/>
      </dsp:txXfrm>
    </dsp:sp>
    <dsp:sp modelId="{F7DC6B29-908F-4D3F-85E5-DE2FE09F89B9}">
      <dsp:nvSpPr>
        <dsp:cNvPr id="0" name=""/>
        <dsp:cNvSpPr/>
      </dsp:nvSpPr>
      <dsp:spPr>
        <a:xfrm>
          <a:off x="5051950" y="1084085"/>
          <a:ext cx="1803251" cy="9016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tint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tint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/>
            <a:t>نوبت دوم (هرتعداد</a:t>
          </a:r>
          <a:r>
            <a:rPr lang="fa-IR" sz="2000" kern="1200" dirty="0" smtClean="0"/>
            <a:t>)</a:t>
          </a:r>
          <a:endParaRPr lang="fa-IR" sz="2000" kern="1200" dirty="0"/>
        </a:p>
      </dsp:txBody>
      <dsp:txXfrm>
        <a:off x="5078358" y="1110493"/>
        <a:ext cx="1750435" cy="848809"/>
      </dsp:txXfrm>
    </dsp:sp>
    <dsp:sp modelId="{1C8899BB-3ED9-4C1E-9ECF-9244743887C3}">
      <dsp:nvSpPr>
        <dsp:cNvPr id="0" name=""/>
        <dsp:cNvSpPr/>
      </dsp:nvSpPr>
      <dsp:spPr>
        <a:xfrm rot="3654187">
          <a:off x="1425108" y="2944817"/>
          <a:ext cx="1483278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483278" y="15776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2129666" y="2923512"/>
        <a:ext cx="74163" cy="74163"/>
      </dsp:txXfrm>
    </dsp:sp>
    <dsp:sp modelId="{2CFF3C51-A285-4188-AC2E-3DA21E16B06A}">
      <dsp:nvSpPr>
        <dsp:cNvPr id="0" name=""/>
        <dsp:cNvSpPr/>
      </dsp:nvSpPr>
      <dsp:spPr>
        <a:xfrm>
          <a:off x="2527398" y="3157824"/>
          <a:ext cx="1803251" cy="90162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tint val="99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/>
            <a:t>مجمع عمومي فوق العاده</a:t>
          </a:r>
          <a:endParaRPr lang="fa-IR" sz="2000" b="1" kern="1200" dirty="0"/>
        </a:p>
      </dsp:txBody>
      <dsp:txXfrm>
        <a:off x="2553806" y="3184232"/>
        <a:ext cx="1750435" cy="848809"/>
      </dsp:txXfrm>
    </dsp:sp>
    <dsp:sp modelId="{D644DCFA-ED1E-42BA-8FF9-FABE5A13DF4A}">
      <dsp:nvSpPr>
        <dsp:cNvPr id="0" name=""/>
        <dsp:cNvSpPr/>
      </dsp:nvSpPr>
      <dsp:spPr>
        <a:xfrm rot="18217449">
          <a:off x="4046470" y="3062601"/>
          <a:ext cx="1273609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273609" y="15776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4651435" y="3046537"/>
        <a:ext cx="63680" cy="63680"/>
      </dsp:txXfrm>
    </dsp:sp>
    <dsp:sp modelId="{26F6D01F-F1B3-4BE7-B4BF-3F8F0C6F505E}">
      <dsp:nvSpPr>
        <dsp:cNvPr id="0" name=""/>
        <dsp:cNvSpPr/>
      </dsp:nvSpPr>
      <dsp:spPr>
        <a:xfrm>
          <a:off x="5035901" y="2097305"/>
          <a:ext cx="1803251" cy="90162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</a:rPr>
            <a:t>نوبت اول (2/3)</a:t>
          </a:r>
          <a:endParaRPr lang="fa-IR" sz="2000" b="1" kern="1200" dirty="0">
            <a:solidFill>
              <a:schemeClr val="tx1"/>
            </a:solidFill>
          </a:endParaRPr>
        </a:p>
      </dsp:txBody>
      <dsp:txXfrm>
        <a:off x="5062309" y="2123713"/>
        <a:ext cx="1750435" cy="848809"/>
      </dsp:txXfrm>
    </dsp:sp>
    <dsp:sp modelId="{69262943-AEAB-4B57-B626-F6A0669CD196}">
      <dsp:nvSpPr>
        <dsp:cNvPr id="0" name=""/>
        <dsp:cNvSpPr/>
      </dsp:nvSpPr>
      <dsp:spPr>
        <a:xfrm>
          <a:off x="4330649" y="3592861"/>
          <a:ext cx="721300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721300" y="15776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4673267" y="3590605"/>
        <a:ext cx="36065" cy="36065"/>
      </dsp:txXfrm>
    </dsp:sp>
    <dsp:sp modelId="{35196B3F-8794-434A-AC47-DB6E051144E2}">
      <dsp:nvSpPr>
        <dsp:cNvPr id="0" name=""/>
        <dsp:cNvSpPr/>
      </dsp:nvSpPr>
      <dsp:spPr>
        <a:xfrm>
          <a:off x="5051950" y="3157824"/>
          <a:ext cx="1803251" cy="90162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tint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/>
            <a:t>نوبت دوم(نصف +1)</a:t>
          </a:r>
          <a:endParaRPr lang="fa-IR" sz="1800" b="1" kern="1200" dirty="0"/>
        </a:p>
      </dsp:txBody>
      <dsp:txXfrm>
        <a:off x="5078358" y="3184232"/>
        <a:ext cx="1750435" cy="848809"/>
      </dsp:txXfrm>
    </dsp:sp>
    <dsp:sp modelId="{A225D7D9-7937-4E72-AEEE-B408137FFE0B}">
      <dsp:nvSpPr>
        <dsp:cNvPr id="0" name=""/>
        <dsp:cNvSpPr/>
      </dsp:nvSpPr>
      <dsp:spPr>
        <a:xfrm rot="3310531">
          <a:off x="4059759" y="4111295"/>
          <a:ext cx="1263080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263080" y="15776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4659722" y="4095495"/>
        <a:ext cx="63154" cy="63154"/>
      </dsp:txXfrm>
    </dsp:sp>
    <dsp:sp modelId="{92806363-63BE-41D2-B42E-B7648B667538}">
      <dsp:nvSpPr>
        <dsp:cNvPr id="0" name=""/>
        <dsp:cNvSpPr/>
      </dsp:nvSpPr>
      <dsp:spPr>
        <a:xfrm>
          <a:off x="5051950" y="4194694"/>
          <a:ext cx="1803251" cy="90162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tint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/>
            <a:t>نوبت سوم (هر تعداد)</a:t>
          </a:r>
          <a:endParaRPr lang="fa-IR" sz="1800" b="1" kern="1200" dirty="0"/>
        </a:p>
      </dsp:txBody>
      <dsp:txXfrm>
        <a:off x="5078358" y="4221102"/>
        <a:ext cx="1750435" cy="8488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012469-9B49-458D-A699-F56E6DE7B741}" type="datetimeFigureOut">
              <a:rPr lang="fa-IR" smtClean="0"/>
              <a:pPr/>
              <a:t>1436/01/02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010C7DE-4BD9-4D3C-BF0F-A0F9B7AEDC5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38456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0C7DE-4BD9-4D3C-BF0F-A0F9B7AEDC54}" type="slidenum">
              <a:rPr lang="fa-IR" smtClean="0"/>
              <a:pPr/>
              <a:t>21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0C7DE-4BD9-4D3C-BF0F-A0F9B7AEDC54}" type="slidenum">
              <a:rPr lang="fa-IR" smtClean="0"/>
              <a:pPr/>
              <a:t>36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848C-067C-4B6F-AEB4-DB7BBAFBBD53}" type="datetimeFigureOut">
              <a:rPr lang="fa-IR" smtClean="0"/>
              <a:pPr/>
              <a:t>1436/01/02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AB65-0583-4B41-AF4A-9AB181D163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848C-067C-4B6F-AEB4-DB7BBAFBBD53}" type="datetimeFigureOut">
              <a:rPr lang="fa-IR" smtClean="0"/>
              <a:pPr/>
              <a:t>1436/01/02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AB65-0583-4B41-AF4A-9AB181D163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848C-067C-4B6F-AEB4-DB7BBAFBBD53}" type="datetimeFigureOut">
              <a:rPr lang="fa-IR" smtClean="0"/>
              <a:pPr/>
              <a:t>1436/01/02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AB65-0583-4B41-AF4A-9AB181D163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848C-067C-4B6F-AEB4-DB7BBAFBBD53}" type="datetimeFigureOut">
              <a:rPr lang="fa-IR" smtClean="0"/>
              <a:pPr/>
              <a:t>1436/01/02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AB65-0583-4B41-AF4A-9AB181D163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848C-067C-4B6F-AEB4-DB7BBAFBBD53}" type="datetimeFigureOut">
              <a:rPr lang="fa-IR" smtClean="0"/>
              <a:pPr/>
              <a:t>1436/01/02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AB65-0583-4B41-AF4A-9AB181D163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848C-067C-4B6F-AEB4-DB7BBAFBBD53}" type="datetimeFigureOut">
              <a:rPr lang="fa-IR" smtClean="0"/>
              <a:pPr/>
              <a:t>1436/01/02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AB65-0583-4B41-AF4A-9AB181D163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848C-067C-4B6F-AEB4-DB7BBAFBBD53}" type="datetimeFigureOut">
              <a:rPr lang="fa-IR" smtClean="0"/>
              <a:pPr/>
              <a:t>1436/01/02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AB65-0583-4B41-AF4A-9AB181D163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848C-067C-4B6F-AEB4-DB7BBAFBBD53}" type="datetimeFigureOut">
              <a:rPr lang="fa-IR" smtClean="0"/>
              <a:pPr/>
              <a:t>1436/01/02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AB65-0583-4B41-AF4A-9AB181D163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848C-067C-4B6F-AEB4-DB7BBAFBBD53}" type="datetimeFigureOut">
              <a:rPr lang="fa-IR" smtClean="0"/>
              <a:pPr/>
              <a:t>1436/01/02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AB65-0583-4B41-AF4A-9AB181D163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848C-067C-4B6F-AEB4-DB7BBAFBBD53}" type="datetimeFigureOut">
              <a:rPr lang="fa-IR" smtClean="0"/>
              <a:pPr/>
              <a:t>1436/01/02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AB65-0583-4B41-AF4A-9AB181D163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848C-067C-4B6F-AEB4-DB7BBAFBBD53}" type="datetimeFigureOut">
              <a:rPr lang="fa-IR" smtClean="0"/>
              <a:pPr/>
              <a:t>1436/01/02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AB65-0583-4B41-AF4A-9AB181D163A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A848C-067C-4B6F-AEB4-DB7BBAFBBD53}" type="datetimeFigureOut">
              <a:rPr lang="fa-IR" smtClean="0"/>
              <a:pPr/>
              <a:t>1436/01/02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DAB65-0583-4B41-AF4A-9AB181D163A6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p:oleObj spid="_x0000_s1026" name="Presentation" r:id="rId3" imgW="4568924" imgH="3426045" progId="PowerPoint.Show.12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466024063"/>
              </p:ext>
            </p:extLst>
          </p:nvPr>
        </p:nvGraphicFramePr>
        <p:xfrm>
          <a:off x="1643042" y="500042"/>
          <a:ext cx="67151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Left Arrow 3"/>
          <p:cNvSpPr/>
          <p:nvPr/>
        </p:nvSpPr>
        <p:spPr>
          <a:xfrm>
            <a:off x="7715272" y="5500702"/>
            <a:ext cx="928694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Titr" pitchFamily="2" charset="-78"/>
              </a:rPr>
              <a:t>توجه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15016"/>
            <a:ext cx="770755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chemeClr val="tx1"/>
                </a:solidFill>
                <a:cs typeface="B Davat" pitchFamily="2" charset="-78"/>
              </a:rPr>
              <a:t> افزايش ارزش اسمي سهام با راي موافق تمامي اعضا در مجمع فوق العاده انجام مي گيرد.</a:t>
            </a:r>
            <a:endParaRPr lang="fa-IR" sz="2400" dirty="0">
              <a:solidFill>
                <a:schemeClr val="tx1"/>
              </a:solidFill>
              <a:cs typeface="B Davat" pitchFamily="2" charset="-78"/>
            </a:endParaRPr>
          </a:p>
        </p:txBody>
      </p:sp>
      <p:sp>
        <p:nvSpPr>
          <p:cNvPr id="7" name="Straight Connector 3"/>
          <p:cNvSpPr/>
          <p:nvPr/>
        </p:nvSpPr>
        <p:spPr>
          <a:xfrm>
            <a:off x="5402131" y="4149080"/>
            <a:ext cx="91440" cy="36227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55312"/>
                </a:lnTo>
                <a:lnTo>
                  <a:pt x="48999" y="255312"/>
                </a:lnTo>
                <a:lnTo>
                  <a:pt x="48999" y="362273"/>
                </a:lnTo>
              </a:path>
            </a:pathLst>
          </a:custGeom>
          <a:noFill/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" name="Group 7"/>
          <p:cNvGrpSpPr/>
          <p:nvPr/>
        </p:nvGrpSpPr>
        <p:grpSpPr>
          <a:xfrm>
            <a:off x="3634510" y="4509120"/>
            <a:ext cx="3889818" cy="733176"/>
            <a:chOff x="1872829" y="3329812"/>
            <a:chExt cx="3889818" cy="733176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9" name="Rounded Rectangle 8"/>
            <p:cNvSpPr/>
            <p:nvPr/>
          </p:nvSpPr>
          <p:spPr>
            <a:xfrm>
              <a:off x="1872829" y="3329812"/>
              <a:ext cx="3889818" cy="733176"/>
            </a:xfrm>
            <a:prstGeom prst="roundRect">
              <a:avLst>
                <a:gd name="adj" fmla="val 10000"/>
              </a:avLst>
            </a:prstGeom>
            <a:ln>
              <a:solidFill>
                <a:srgbClr val="FFC000"/>
              </a:solidFill>
            </a:ln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5"/>
            <p:cNvSpPr/>
            <p:nvPr/>
          </p:nvSpPr>
          <p:spPr>
            <a:xfrm>
              <a:off x="1894303" y="3351286"/>
              <a:ext cx="3846870" cy="690228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800" b="1" kern="1200" dirty="0" smtClean="0">
                  <a:cs typeface="B Titr" pitchFamily="2" charset="-78"/>
                </a:rPr>
                <a:t>تصميم گيري در مجمع عمومي عادي</a:t>
              </a:r>
              <a:endParaRPr lang="fa-IR" sz="1800" b="1" kern="1200" dirty="0">
                <a:cs typeface="B Titr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954319-1678-4F77-88CF-06E23068E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B954319-1678-4F77-88CF-06E23068EB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A1E5B1-7690-4B44-AE9B-371C629AF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0CA1E5B1-7690-4B44-AE9B-371C629AF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1E92E5-FE58-4198-A657-1CF63C411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391E92E5-FE58-4198-A657-1CF63C4111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AC5DA8-CA35-4C5E-972E-43D33B82C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F6AC5DA8-CA35-4C5E-972E-43D33B82C5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155A06-558D-4E59-943E-43C30A34E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CB155A06-558D-4E59-943E-43C30A34E7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36D64F-F581-4A9A-901B-97DABC578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4436D64F-F581-4A9A-901B-97DABC5785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C74AF3-0A79-4A2F-85DA-E7DAB028E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ADC74AF3-0A79-4A2F-85DA-E7DAB028ED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58A006-10C1-4015-BD89-EA304B2029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958A006-10C1-4015-BD89-EA304B2029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68422B-3509-431E-8262-F1F3C3AA9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D268422B-3509-431E-8262-F1F3C3AA96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4660C4-2FCA-4254-8BB4-F9F138C8B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794660C4-2FCA-4254-8BB4-F9F138C8B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CCE618-6795-4F55-9BB3-AB0287FB4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04CCE618-6795-4F55-9BB3-AB0287FB4C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4658E0-BC45-4599-A8FA-EF5F64AF5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graphicEl>
                                              <a:dgm id="{104658E0-BC45-4599-A8FA-EF5F64AF58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FCF152-19F0-4F07-8175-CDFC2915B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dgm id="{59FCF152-19F0-4F07-8175-CDFC2915B2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D2AAB6-AF2F-455B-85BC-F9A2886FC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graphicEl>
                                              <a:dgm id="{8AD2AAB6-AF2F-455B-85BC-F9A2886FC7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DFDFF6-3000-4E3E-BA77-180380C3B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graphicEl>
                                              <a:dgm id="{77DFDFF6-3000-4E3E-BA77-180380C3B1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197A43-C858-4D31-99C0-33A857BF9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48197A43-C858-4D31-99C0-33A857BF9B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3ADCAA-1380-4FAE-BB56-183C779E5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graphicEl>
                                              <a:dgm id="{333ADCAA-1380-4FAE-BB56-183C779E59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1D3332-76C5-4C24-B66A-BAD398BFF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graphicEl>
                                              <a:dgm id="{AC1D3332-76C5-4C24-B66A-BAD398BFF5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27D6EE-E6EE-4147-A474-254A65E36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graphicEl>
                                              <a:dgm id="{5427D6EE-E6EE-4147-A474-254A65E364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669FAA-F7B5-4607-BFFC-FACEFDB13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E1669FAA-F7B5-4607-BFFC-FACEFDB13A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7C87C5-9ADC-4951-9887-2CA4DC0FD2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graphicEl>
                                              <a:dgm id="{D17C87C5-9ADC-4951-9887-2CA4DC0FD2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49F8EE-7B38-4661-9BBC-8635D5FFE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">
                                            <p:graphicEl>
                                              <a:dgm id="{2D49F8EE-7B38-4661-9BBC-8635D5FFE2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2C0888-C6B0-439B-8108-7739DFA8C2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graphicEl>
                                              <a:dgm id="{762C0888-C6B0-439B-8108-7739DFA8C2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643042" y="21429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0973" y="5500702"/>
            <a:ext cx="650049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400" b="1" dirty="0" smtClean="0">
                <a:cs typeface="B Davat" pitchFamily="2" charset="-78"/>
              </a:rPr>
              <a:t>بالاترين مرجع اتخاذ تصميم ونظارت در تعاوني ها مجمع عمومي مي باشد</a:t>
            </a:r>
            <a:r>
              <a:rPr lang="fa-IR" dirty="0" smtClean="0"/>
              <a:t>.</a:t>
            </a:r>
            <a:endParaRPr lang="fa-IR" dirty="0"/>
          </a:p>
        </p:txBody>
      </p:sp>
      <p:sp>
        <p:nvSpPr>
          <p:cNvPr id="7" name="Cloud 6"/>
          <p:cNvSpPr/>
          <p:nvPr/>
        </p:nvSpPr>
        <p:spPr>
          <a:xfrm>
            <a:off x="6858016" y="4572008"/>
            <a:ext cx="1143008" cy="78581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B Compset" pitchFamily="2" charset="-78"/>
              </a:rPr>
              <a:t>توجه</a:t>
            </a:r>
            <a:endParaRPr lang="fa-IR" sz="2000" b="1" dirty="0">
              <a:cs typeface="B Compset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3FA125-C246-4BE4-ABEE-3C6FF40AF6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333FA125-C246-4BE4-ABEE-3C6FF40AF6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382469-F738-4610-8B12-911100493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94382469-F738-4610-8B12-9111004939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C636E4-FE27-4B4F-8A12-E03E5ABCC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C2C636E4-FE27-4B4F-8A12-E03E5ABCC0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F5FB35-2D4B-4E69-8BEC-47DB6F8A4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63F5FB35-2D4B-4E69-8BEC-47DB6F8A4B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36C9DB-0FFE-44F7-9C5D-5D8EFA27C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C536C9DB-0FFE-44F7-9C5D-5D8EFA27CC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82F0A3-1513-4A40-928A-26BF78E11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D882F0A3-1513-4A40-928A-26BF78E11E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EB469C-1C8C-4B07-A3A4-8783F7FCD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CCEB469C-1C8C-4B07-A3A4-8783F7FCD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482FAA-C335-4A60-A2C3-D2BBE25D0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BF482FAA-C335-4A60-A2C3-D2BBE25D04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012974-A77B-4976-9518-48C3BEF9D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C1012974-A77B-4976-9518-48C3BEF9D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15022-9D2B-4185-A213-37A0FD1AD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A9915022-9D2B-4185-A213-37A0FD1ADF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A56AF9-8451-47EB-B9B1-2C2716F3B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F9A56AF9-8451-47EB-B9B1-2C2716F3B4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000108"/>
            <a:ext cx="7929618" cy="54476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 smtClean="0">
              <a:cs typeface="B Roya" pitchFamily="2" charset="-78"/>
            </a:endParaRPr>
          </a:p>
          <a:p>
            <a:endParaRPr lang="fa-IR" dirty="0">
              <a:cs typeface="B Titr" pitchFamily="2" charset="-78"/>
            </a:endParaRPr>
          </a:p>
          <a:p>
            <a:r>
              <a:rPr lang="fa-IR" dirty="0" smtClean="0">
                <a:cs typeface="B Titr" pitchFamily="2" charset="-78"/>
              </a:rPr>
              <a:t>   </a:t>
            </a:r>
          </a:p>
          <a:p>
            <a:endParaRPr lang="fa-IR" dirty="0"/>
          </a:p>
          <a:p>
            <a:r>
              <a:rPr lang="fa-IR" dirty="0" smtClean="0"/>
              <a:t>          </a:t>
            </a:r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sz="2400" dirty="0" smtClean="0">
              <a:cs typeface="B Davat" pitchFamily="2" charset="-78"/>
            </a:endParaRPr>
          </a:p>
          <a:p>
            <a:r>
              <a:rPr lang="fa-IR" sz="2400" dirty="0" smtClean="0">
                <a:cs typeface="B Davat" pitchFamily="2" charset="-78"/>
              </a:rPr>
              <a:t>* مجمع عمومي عادي حداقل سالي يكبار</a:t>
            </a:r>
            <a:r>
              <a:rPr lang="fa-IR" sz="2000" i="1" dirty="0" smtClean="0">
                <a:cs typeface="B Titr" pitchFamily="2" charset="-78"/>
              </a:rPr>
              <a:t>ظرف 4ماه پس از پايان سال مالي</a:t>
            </a:r>
            <a:r>
              <a:rPr lang="fa-IR" sz="2000" dirty="0" smtClean="0">
                <a:cs typeface="B Titr" pitchFamily="2" charset="-78"/>
              </a:rPr>
              <a:t> </a:t>
            </a:r>
            <a:r>
              <a:rPr lang="fa-IR" sz="2400" dirty="0" smtClean="0">
                <a:cs typeface="B Davat" pitchFamily="2" charset="-78"/>
              </a:rPr>
              <a:t>جهت انجام وظيفه قانوني خود تشكيل مي شود. در موارد ضروري در هر موقع سال مي توان مجمع عمومي عادي را بصورت فوق العاده تشكيل داد</a:t>
            </a:r>
          </a:p>
          <a:p>
            <a:endParaRPr lang="fa-IR" dirty="0"/>
          </a:p>
          <a:p>
            <a:r>
              <a:rPr lang="fa-IR" dirty="0" smtClean="0"/>
              <a:t>                   </a:t>
            </a:r>
            <a:endParaRPr lang="fa-IR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143108" y="285728"/>
          <a:ext cx="5476892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76336F-0026-4A1A-8989-EC266857D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7376336F-0026-4A1A-8989-EC266857D1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0DC706-4952-400C-BDA7-E59F644C4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A10DC706-4952-400C-BDA7-E59F644C4D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74181C-BC46-4196-91CA-7A70B56D9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0374181C-BC46-4196-91CA-7A70B56D9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98593D-CA84-48AE-B8CE-CBCD1DFDD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7598593D-CA84-48AE-B8CE-CBCD1DFDDD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5E9BB6-6611-47A9-A0E4-47298BF86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8A5E9BB6-6611-47A9-A0E4-47298BF86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7F5913-B00E-4315-BA9B-40BCBE61C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257F5913-B00E-4315-BA9B-40BCBE61C4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B5BEBF-8761-46CA-9B63-7EBB5F14C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ACB5BEBF-8761-46CA-9B63-7EBB5F14C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AB9F95-B5DB-47E8-A9D6-1D4C71088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E1AB9F95-B5DB-47E8-A9D6-1D4C710885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AA7C66-282D-4B1A-A132-883ABDAF3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27AA7C66-282D-4B1A-A132-883ABDAF30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3214686"/>
            <a:ext cx="7422289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مجمع عمومي اجتماع اعضا تعاوني يا نمايندگان تام الاختيار آنان است ودر آن هر فرد</a:t>
            </a:r>
          </a:p>
          <a:p>
            <a:endParaRPr lang="fa-I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Davat" pitchFamily="2" charset="-78"/>
            </a:endParaRPr>
          </a:p>
          <a:p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بدون در نظر گرفتن ميزان سهام داراي يك راي مي باشند.</a:t>
            </a:r>
            <a:endParaRPr lang="fa-I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Davat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8960" y="5643578"/>
            <a:ext cx="184730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fa-IR" b="1" dirty="0" smtClean="0"/>
          </a:p>
          <a:p>
            <a:endParaRPr lang="fa-IR" b="1" dirty="0" smtClean="0"/>
          </a:p>
          <a:p>
            <a:endParaRPr lang="fa-IR" b="1" dirty="0"/>
          </a:p>
        </p:txBody>
      </p:sp>
      <p:sp>
        <p:nvSpPr>
          <p:cNvPr id="13" name="Down Arrow Callout 12"/>
          <p:cNvSpPr/>
          <p:nvPr/>
        </p:nvSpPr>
        <p:spPr>
          <a:xfrm>
            <a:off x="3286116" y="928670"/>
            <a:ext cx="3000396" cy="1285884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تعريف مجمع عمومي</a:t>
            </a:r>
            <a:endParaRPr lang="fa-IR" sz="2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2928926" y="214290"/>
            <a:ext cx="3214710" cy="8572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dirty="0" smtClean="0">
                <a:cs typeface="B Titr" pitchFamily="2" charset="-78"/>
              </a:rPr>
              <a:t>مواردي كه مي بايست در آگهي دعوت مجامع عمومي قيد گردد</a:t>
            </a:r>
            <a:endParaRPr lang="fa-IR" sz="1600" dirty="0"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38" y="1214422"/>
            <a:ext cx="3299301" cy="36933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a-IR" dirty="0" smtClean="0"/>
              <a:t> </a:t>
            </a:r>
            <a:r>
              <a:rPr lang="fa-IR" b="1" dirty="0" smtClean="0">
                <a:cs typeface="Arabic Transparent" pitchFamily="2" charset="-78"/>
              </a:rPr>
              <a:t>نام شركت تعاوني</a:t>
            </a:r>
          </a:p>
          <a:p>
            <a:pPr>
              <a:buFont typeface="Wingdings" pitchFamily="2" charset="2"/>
              <a:buChar char="ü"/>
            </a:pPr>
            <a:endParaRPr lang="fa-IR" b="1" dirty="0" smtClean="0">
              <a:cs typeface="Arabic Transparent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Arabic Transparent" pitchFamily="2" charset="-78"/>
              </a:rPr>
              <a:t> نوع مجمع عمومي</a:t>
            </a:r>
          </a:p>
          <a:p>
            <a:endParaRPr lang="fa-IR" b="1" dirty="0" smtClean="0">
              <a:cs typeface="Arabic Transparent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Arabic Transparent" pitchFamily="2" charset="-78"/>
              </a:rPr>
              <a:t> نوبت برگزاري مجمع</a:t>
            </a:r>
          </a:p>
          <a:p>
            <a:pPr>
              <a:buFont typeface="Wingdings" pitchFamily="2" charset="2"/>
              <a:buChar char="ü"/>
            </a:pPr>
            <a:endParaRPr lang="fa-IR" b="1" dirty="0" smtClean="0">
              <a:cs typeface="Arabic Transparent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Arabic Transparent" pitchFamily="2" charset="-78"/>
              </a:rPr>
              <a:t> تاريخ نشر آگهي</a:t>
            </a:r>
          </a:p>
          <a:p>
            <a:pPr>
              <a:buFont typeface="Wingdings" pitchFamily="2" charset="2"/>
              <a:buChar char="ü"/>
            </a:pPr>
            <a:endParaRPr lang="fa-IR" b="1" dirty="0" smtClean="0">
              <a:cs typeface="Arabic Transparent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Arabic Transparent" pitchFamily="2" charset="-78"/>
              </a:rPr>
              <a:t> تاريخ ؛ روز وساعت برگزاري مجمع</a:t>
            </a:r>
          </a:p>
          <a:p>
            <a:pPr>
              <a:buFont typeface="Wingdings" pitchFamily="2" charset="2"/>
              <a:buChar char="ü"/>
            </a:pPr>
            <a:endParaRPr lang="fa-IR" b="1" dirty="0" smtClean="0">
              <a:cs typeface="Arabic Transparent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Arabic Transparent" pitchFamily="2" charset="-78"/>
              </a:rPr>
              <a:t> نام محل وآدرس مكان برگزاري مجمع</a:t>
            </a:r>
          </a:p>
          <a:p>
            <a:pPr>
              <a:buFont typeface="Wingdings" pitchFamily="2" charset="2"/>
              <a:buChar char="ü"/>
            </a:pPr>
            <a:endParaRPr lang="fa-IR" b="1" dirty="0" smtClean="0">
              <a:cs typeface="Arabic Transparent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Arabic Transparent" pitchFamily="2" charset="-78"/>
              </a:rPr>
              <a:t> دستور جلسه مجمع</a:t>
            </a:r>
            <a:endParaRPr lang="fa-IR" b="1" dirty="0">
              <a:cs typeface="Arabic Transparen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714620"/>
            <a:ext cx="377379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000" b="1" dirty="0" smtClean="0">
                <a:cs typeface="B Davat" pitchFamily="2" charset="-78"/>
              </a:rPr>
              <a:t>آگهي دعوت بايد به امضا ي مقام دعوت كننده برسد</a:t>
            </a:r>
            <a:endParaRPr lang="fa-IR" sz="2000" b="1" dirty="0">
              <a:cs typeface="B Davat" pitchFamily="2" charset="-78"/>
            </a:endParaRPr>
          </a:p>
        </p:txBody>
      </p:sp>
      <p:sp>
        <p:nvSpPr>
          <p:cNvPr id="7" name="Cloud 6"/>
          <p:cNvSpPr/>
          <p:nvPr/>
        </p:nvSpPr>
        <p:spPr>
          <a:xfrm>
            <a:off x="3000364" y="1643050"/>
            <a:ext cx="1071570" cy="7143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توجه</a:t>
            </a:r>
            <a:endParaRPr lang="fa-IR" b="1" dirty="0"/>
          </a:p>
        </p:txBody>
      </p:sp>
      <p:sp>
        <p:nvSpPr>
          <p:cNvPr id="9" name="TextBox 8"/>
          <p:cNvSpPr txBox="1"/>
          <p:nvPr/>
        </p:nvSpPr>
        <p:spPr>
          <a:xfrm>
            <a:off x="-52013" y="5500702"/>
            <a:ext cx="90236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000" b="1" dirty="0" smtClean="0">
                <a:cs typeface="B Badr" pitchFamily="2" charset="-78"/>
              </a:rPr>
              <a:t>فاصله بين تاريخ انتشارآگهي وروز مجمع در صورتيكه انتخابات در دستور جلسه باشد 20 تا 40 روز است در موارد</a:t>
            </a:r>
          </a:p>
          <a:p>
            <a:r>
              <a:rPr lang="fa-IR" sz="2000" b="1" dirty="0" smtClean="0">
                <a:cs typeface="B Badr" pitchFamily="2" charset="-78"/>
              </a:rPr>
              <a:t>غير انتخابات اين فاصله 10 تا 20 روز است </a:t>
            </a:r>
            <a:endParaRPr lang="fa-IR" sz="2000" b="1" dirty="0">
              <a:cs typeface="B Badr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Documents and Settings\Administrator.TAAVON-194E4221\My Documents\image002.t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28580"/>
            <a:ext cx="6858048" cy="642942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3440" y="0"/>
            <a:ext cx="372416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 smtClean="0">
                <a:cs typeface="B Koodak" pitchFamily="2" charset="-78"/>
              </a:rPr>
              <a:t>شركت تعاوني ..................................................</a:t>
            </a:r>
          </a:p>
          <a:p>
            <a:endParaRPr lang="fa-IR" dirty="0"/>
          </a:p>
        </p:txBody>
      </p:sp>
      <p:sp>
        <p:nvSpPr>
          <p:cNvPr id="3" name="TextBox 2"/>
          <p:cNvSpPr txBox="1"/>
          <p:nvPr/>
        </p:nvSpPr>
        <p:spPr>
          <a:xfrm>
            <a:off x="1413467" y="500042"/>
            <a:ext cx="632416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Koodak" pitchFamily="2" charset="-78"/>
              </a:rPr>
              <a:t>فهرست اسامي اعضا در مجمع عمومي عادي ((نوبت .........)) مورخ ....../....../....13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451230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2162"/>
                <a:gridCol w="1449838"/>
                <a:gridCol w="1016000"/>
                <a:gridCol w="1016000"/>
                <a:gridCol w="1053992"/>
                <a:gridCol w="978008"/>
              </a:tblGrid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Koodak" pitchFamily="2" charset="-78"/>
                        </a:rPr>
                        <a:t>رديف</a:t>
                      </a:r>
                      <a:endParaRPr lang="fa-IR" sz="1600" dirty="0">
                        <a:cs typeface="B Koodak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Koodak" pitchFamily="2" charset="-78"/>
                        </a:rPr>
                        <a:t>نام ونام خانوادگي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Koodak" pitchFamily="2" charset="-78"/>
                        </a:rPr>
                        <a:t>شماره عضويت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 marL="137160" marR="137160" marT="137160" marB="137160"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trike="noStrike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B Koodak" pitchFamily="2" charset="-78"/>
                        </a:rPr>
                        <a:t>نحوه</a:t>
                      </a:r>
                      <a:r>
                        <a:rPr lang="fa-IR" strike="noStrike" spc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B Koodak" pitchFamily="2" charset="-78"/>
                        </a:rPr>
                        <a:t> حضور در مجمع عمومي</a:t>
                      </a:r>
                      <a:endParaRPr lang="fa-IR" strike="noStrike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B Koodak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trike="sngStrike" spc="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Koodak" pitchFamily="2" charset="-78"/>
                        </a:rPr>
                        <a:t>امضا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 anchor="ctr"/>
                </a:tc>
              </a:tr>
              <a:tr h="534664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Koodak" pitchFamily="2" charset="-78"/>
                        </a:rPr>
                        <a:t>اصالتا</a:t>
                      </a:r>
                      <a:endParaRPr lang="fa-IR" dirty="0">
                        <a:cs typeface="B Koodak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Koodak" pitchFamily="2" charset="-78"/>
                        </a:rPr>
                        <a:t>معرفي نماينده تام الاختيار</a:t>
                      </a:r>
                      <a:endParaRPr lang="fa-IR" sz="1400" dirty="0">
                        <a:cs typeface="B Koodak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25" y="214290"/>
            <a:ext cx="153760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Koodak" pitchFamily="2" charset="-78"/>
              </a:rPr>
              <a:t>تاريخ انتشار:........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0"/>
            <a:ext cx="367921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Koodak" pitchFamily="2" charset="-78"/>
              </a:rPr>
              <a:t>”شركت تعاوني ..............................................“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357166"/>
            <a:ext cx="300434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Koodak" pitchFamily="2" charset="-78"/>
              </a:rPr>
              <a:t>(( صورتجلسه مجمع عمومي عادي ))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785794"/>
            <a:ext cx="8667822" cy="646330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Koodak" pitchFamily="2" charset="-78"/>
              </a:rPr>
              <a:t>مجمع عمومي عادي نوبت .......اين شركت تعاوني طبق آگهي منتشره به تاريخ ............با حضور ......نفر </a:t>
            </a:r>
          </a:p>
          <a:p>
            <a:r>
              <a:rPr lang="fa-IR" dirty="0" smtClean="0">
                <a:cs typeface="B Koodak" pitchFamily="2" charset="-78"/>
              </a:rPr>
              <a:t>از .........كل اعضا راس ساعت ........روز .......مورخ ......در محل .....................تشكيل گرديد.</a:t>
            </a:r>
          </a:p>
          <a:p>
            <a:r>
              <a:rPr lang="fa-IR" dirty="0" smtClean="0">
                <a:cs typeface="B Koodak" pitchFamily="2" charset="-78"/>
              </a:rPr>
              <a:t>ابتدا پس از افتتاح واعلام رسميت مجمع توسط ..............هيات مديره نسبت به انتخاب هيات رئيسه مجمع اقدام</a:t>
            </a:r>
          </a:p>
          <a:p>
            <a:r>
              <a:rPr lang="fa-IR" dirty="0" smtClean="0">
                <a:cs typeface="B Koodak" pitchFamily="2" charset="-78"/>
              </a:rPr>
              <a:t>گرديد كه در نتيجه :</a:t>
            </a:r>
          </a:p>
          <a:p>
            <a:r>
              <a:rPr lang="fa-IR" dirty="0" smtClean="0">
                <a:cs typeface="B Koodak" pitchFamily="2" charset="-78"/>
              </a:rPr>
              <a:t>1-..............2-............3-...............4-..............5-..............6-...............7-..........</a:t>
            </a:r>
          </a:p>
          <a:p>
            <a:r>
              <a:rPr lang="fa-IR" dirty="0" smtClean="0">
                <a:cs typeface="B Koodak" pitchFamily="2" charset="-78"/>
              </a:rPr>
              <a:t>به ترتيب به سمتهاي هيات رئيسه وناظرين مجمع انتخاب كه بلافاصله اعلام قبولي نمودند .</a:t>
            </a:r>
          </a:p>
          <a:p>
            <a:r>
              <a:rPr lang="fa-IR" dirty="0" smtClean="0">
                <a:cs typeface="B Koodak" pitchFamily="2" charset="-78"/>
              </a:rPr>
              <a:t>تحت نظارت هيات رئيسه مجمع ؛ دستور جلسه قرائت وبه شرح ذيل اتخاذ تصميم گرديد.</a:t>
            </a:r>
          </a:p>
          <a:p>
            <a:endParaRPr lang="fa-IR" dirty="0" smtClean="0">
              <a:cs typeface="B Koodak" pitchFamily="2" charset="-78"/>
            </a:endParaRPr>
          </a:p>
          <a:p>
            <a:r>
              <a:rPr lang="fa-IR" dirty="0" smtClean="0">
                <a:cs typeface="B Koodak" pitchFamily="2" charset="-78"/>
              </a:rPr>
              <a:t>الف) گزارش كتبي هيات مديره توسط ............ وگزارش كتبي بازرس توسط ......قرائت وبه سمع حاضرين رسيد.</a:t>
            </a:r>
          </a:p>
          <a:p>
            <a:r>
              <a:rPr lang="fa-IR" dirty="0" smtClean="0">
                <a:cs typeface="B Koodak" pitchFamily="2" charset="-78"/>
              </a:rPr>
              <a:t>ب) صورتهاي مالي سال .................توسط ....................مطرح وپس از ارائه توضيحات لازم به تصويب </a:t>
            </a:r>
          </a:p>
          <a:p>
            <a:r>
              <a:rPr lang="fa-IR" dirty="0" smtClean="0">
                <a:cs typeface="B Koodak" pitchFamily="2" charset="-78"/>
              </a:rPr>
              <a:t>مجمع عمومي رسيد.</a:t>
            </a:r>
          </a:p>
          <a:p>
            <a:r>
              <a:rPr lang="fa-IR" dirty="0" smtClean="0">
                <a:cs typeface="B Koodak" pitchFamily="2" charset="-78"/>
              </a:rPr>
              <a:t>ج)..............................................................................................................................</a:t>
            </a:r>
          </a:p>
          <a:p>
            <a:r>
              <a:rPr lang="fa-IR" dirty="0" smtClean="0">
                <a:cs typeface="B Koodak" pitchFamily="2" charset="-78"/>
              </a:rPr>
              <a:t>.................................................................................................................................</a:t>
            </a:r>
          </a:p>
          <a:p>
            <a:r>
              <a:rPr lang="fa-IR" dirty="0" smtClean="0">
                <a:cs typeface="B Koodak" pitchFamily="2" charset="-78"/>
              </a:rPr>
              <a:t>د) براي انتخاب هيات مديره وبازرسان جديد بطور كتبي ومخفي اتخاذ راي گرديد كه پس از شمارش آرا ماخوذه</a:t>
            </a:r>
          </a:p>
          <a:p>
            <a:r>
              <a:rPr lang="fa-IR" dirty="0" smtClean="0">
                <a:cs typeface="B Koodak" pitchFamily="2" charset="-78"/>
              </a:rPr>
              <a:t>در نتيجه ...............................................................................................................................................................</a:t>
            </a:r>
          </a:p>
          <a:p>
            <a:r>
              <a:rPr lang="fa-IR" dirty="0" smtClean="0">
                <a:cs typeface="B Koodak" pitchFamily="2" charset="-78"/>
              </a:rPr>
              <a:t>..............................................................................................................................................................................</a:t>
            </a:r>
          </a:p>
          <a:p>
            <a:r>
              <a:rPr lang="fa-IR" dirty="0" smtClean="0">
                <a:cs typeface="B Koodak" pitchFamily="2" charset="-78"/>
              </a:rPr>
              <a:t>..............................................................................................................................................................................</a:t>
            </a:r>
          </a:p>
          <a:p>
            <a:r>
              <a:rPr lang="fa-IR" dirty="0" smtClean="0">
                <a:cs typeface="B Koodak" pitchFamily="2" charset="-78"/>
              </a:rPr>
              <a:t>به سمت اعضاي اصلي وعلي البدل هيات مديره براي مدت سه سال انتخاب گرديدندهمچنين ..............................</a:t>
            </a:r>
          </a:p>
          <a:p>
            <a:r>
              <a:rPr lang="fa-IR" dirty="0" smtClean="0">
                <a:cs typeface="B Koodak" pitchFamily="2" charset="-78"/>
              </a:rPr>
              <a:t>.........................................................به سمت بازرس اصلي وعلي البدل براي مدت يكسال مالي انتخاب گرديدند.</a:t>
            </a:r>
          </a:p>
          <a:p>
            <a:r>
              <a:rPr lang="fa-IR" dirty="0" smtClean="0">
                <a:cs typeface="B Koodak" pitchFamily="2" charset="-78"/>
              </a:rPr>
              <a:t>ضمنا مجمع عمومي به هيات مديره با حق توكيل به غير تفويض اختيار مي نمايدتا نسبت به انجام امور ثبتي وقانوني</a:t>
            </a:r>
          </a:p>
          <a:p>
            <a:r>
              <a:rPr lang="fa-IR" dirty="0" smtClean="0">
                <a:cs typeface="B Koodak" pitchFamily="2" charset="-78"/>
              </a:rPr>
              <a:t>شركت اقدام نمايند.جلسه در ساعت ............خاتمه يافت.</a:t>
            </a:r>
          </a:p>
          <a:p>
            <a:r>
              <a:rPr lang="fa-IR" dirty="0" smtClean="0">
                <a:cs typeface="B Koodak" pitchFamily="2" charset="-78"/>
              </a:rPr>
              <a:t>                              هيات رئيسه مجمع                                                                    ناظرين مجمع</a:t>
            </a:r>
          </a:p>
          <a:p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0"/>
            <a:ext cx="396461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Koodak" pitchFamily="2" charset="-78"/>
              </a:rPr>
              <a:t>شركت تعاوني .......................................................</a:t>
            </a:r>
          </a:p>
          <a:p>
            <a:endParaRPr lang="fa-IR" dirty="0">
              <a:cs typeface="B Koodak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3372" y="357166"/>
            <a:ext cx="230864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Koodak" pitchFamily="2" charset="-78"/>
              </a:rPr>
              <a:t>((صورتجلسه هيات مديره ))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1473" y="428604"/>
            <a:ext cx="7120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Koodak" pitchFamily="2" charset="-78"/>
              </a:rPr>
              <a:t>تاريخ :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714356"/>
            <a:ext cx="8531566" cy="646330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Koodak" pitchFamily="2" charset="-78"/>
              </a:rPr>
              <a:t>جلسه هيات مديره با حضور اعضاي اصلي هيات مديره مركب از :</a:t>
            </a:r>
          </a:p>
          <a:p>
            <a:r>
              <a:rPr lang="fa-IR" dirty="0" smtClean="0">
                <a:cs typeface="B Koodak" pitchFamily="2" charset="-78"/>
              </a:rPr>
              <a:t>............................................................................................................................................................</a:t>
            </a:r>
          </a:p>
          <a:p>
            <a:r>
              <a:rPr lang="fa-IR" dirty="0" smtClean="0">
                <a:cs typeface="B Koodak" pitchFamily="2" charset="-78"/>
              </a:rPr>
              <a:t>راس ساعت .......روز ........مورخ ...........در محل ..............تشكيل ونسبت به موارد ذيل اتخاذ تصميم گرديد.</a:t>
            </a:r>
          </a:p>
          <a:p>
            <a:r>
              <a:rPr lang="fa-IR" dirty="0" smtClean="0">
                <a:cs typeface="B Koodak" pitchFamily="2" charset="-78"/>
              </a:rPr>
              <a:t>الف )جهت تعيين تركيب هيات مديره بطور كتبي اتخاذ راي گرديد در نتيجه :</a:t>
            </a:r>
          </a:p>
          <a:p>
            <a:r>
              <a:rPr lang="fa-IR" dirty="0" smtClean="0">
                <a:cs typeface="B Koodak" pitchFamily="2" charset="-78"/>
              </a:rPr>
              <a:t>1-.......................................به سمت رئيس هيات مديره</a:t>
            </a:r>
          </a:p>
          <a:p>
            <a:r>
              <a:rPr lang="fa-IR" dirty="0" smtClean="0">
                <a:cs typeface="B Koodak" pitchFamily="2" charset="-78"/>
              </a:rPr>
              <a:t>2-......................................به سمت نائب رئيس هيات مديره</a:t>
            </a:r>
          </a:p>
          <a:p>
            <a:r>
              <a:rPr lang="fa-IR" dirty="0" smtClean="0">
                <a:cs typeface="B Koodak" pitchFamily="2" charset="-78"/>
              </a:rPr>
              <a:t>3-......................................به سمت منشي هيات مديره</a:t>
            </a:r>
          </a:p>
          <a:p>
            <a:r>
              <a:rPr lang="fa-IR" dirty="0" smtClean="0">
                <a:cs typeface="B Koodak" pitchFamily="2" charset="-78"/>
              </a:rPr>
              <a:t>انتخاب گرديدند.</a:t>
            </a:r>
          </a:p>
          <a:p>
            <a:r>
              <a:rPr lang="fa-IR" dirty="0" smtClean="0">
                <a:cs typeface="B Koodak" pitchFamily="2" charset="-78"/>
              </a:rPr>
              <a:t>ب)جهت انتخاب مدير عامل شركت تعاوني بحث وشور كافي بعمل آمدسرانجام آقا/خانم...........................</a:t>
            </a:r>
          </a:p>
          <a:p>
            <a:r>
              <a:rPr lang="fa-IR" dirty="0" smtClean="0">
                <a:cs typeface="B Koodak" pitchFamily="2" charset="-78"/>
              </a:rPr>
              <a:t>با توجه به دارا بودن تجربه وتخصص لازم به سمت مدير عامل شركت تعاوني انتخاب گرديدند.ومقرر شد </a:t>
            </a:r>
          </a:p>
          <a:p>
            <a:r>
              <a:rPr lang="fa-IR" dirty="0" smtClean="0">
                <a:cs typeface="B Koodak" pitchFamily="2" charset="-78"/>
              </a:rPr>
              <a:t>ايشان زير نظر هيات مديره وظايف محوله را انجام دهند.</a:t>
            </a:r>
          </a:p>
          <a:p>
            <a:endParaRPr lang="fa-IR" dirty="0" smtClean="0">
              <a:cs typeface="B Koodak" pitchFamily="2" charset="-78"/>
            </a:endParaRPr>
          </a:p>
          <a:p>
            <a:r>
              <a:rPr lang="fa-IR" dirty="0" smtClean="0">
                <a:cs typeface="B Koodak" pitchFamily="2" charset="-78"/>
              </a:rPr>
              <a:t>ج) براي تعيين دارندگان امضاهاي مجاز شركت تعاوني مشورت لازم بعمل آمد ومقرر گرديد:</a:t>
            </a:r>
          </a:p>
          <a:p>
            <a:r>
              <a:rPr lang="fa-IR" dirty="0" smtClean="0">
                <a:cs typeface="B Koodak" pitchFamily="2" charset="-78"/>
              </a:rPr>
              <a:t>كليه قراردادها واسناد تعهد آور واوراق بهادار شركت با دو امضا :</a:t>
            </a:r>
          </a:p>
          <a:p>
            <a:r>
              <a:rPr lang="fa-IR" dirty="0" smtClean="0">
                <a:cs typeface="B Koodak" pitchFamily="2" charset="-78"/>
              </a:rPr>
              <a:t>1-......................................مديرعامل بعنوان دارنده امضاي ثابت و2-..................................رئيس هيات مديره</a:t>
            </a:r>
          </a:p>
          <a:p>
            <a:r>
              <a:rPr lang="fa-IR" dirty="0" smtClean="0">
                <a:cs typeface="B Koodak" pitchFamily="2" charset="-78"/>
              </a:rPr>
              <a:t>همراه با مهر شركت تعاوني  داراي اعتبار خواهد بود.ودر غياب رئيس هيات مديره امضاي ..............هيات مديره</a:t>
            </a:r>
          </a:p>
          <a:p>
            <a:r>
              <a:rPr lang="fa-IR" dirty="0" smtClean="0">
                <a:cs typeface="B Koodak" pitchFamily="2" charset="-78"/>
              </a:rPr>
              <a:t>معتبر است ؛ همچنين اوراق عادي شركت تعاوني با امضاي مدير عامل ومهر شركت معتبر است.</a:t>
            </a:r>
          </a:p>
          <a:p>
            <a:r>
              <a:rPr lang="fa-IR" dirty="0" smtClean="0">
                <a:cs typeface="B Koodak" pitchFamily="2" charset="-78"/>
              </a:rPr>
              <a:t>ضمنا هيات مديره به آقا/خانم...................با حق توكيل به غير وكالت مي دهندتا به اداره ثبت شركتها مراجعه و</a:t>
            </a:r>
          </a:p>
          <a:p>
            <a:r>
              <a:rPr lang="fa-IR" dirty="0" smtClean="0">
                <a:cs typeface="B Koodak" pitchFamily="2" charset="-78"/>
              </a:rPr>
              <a:t>ضمن تشريفات قانوني ؛ ذيل دفاتر مربوطه را از طرف وبه وكالت هيات مديره امضا نمايد.</a:t>
            </a:r>
          </a:p>
          <a:p>
            <a:r>
              <a:rPr lang="fa-IR" dirty="0" smtClean="0">
                <a:cs typeface="B Koodak" pitchFamily="2" charset="-78"/>
              </a:rPr>
              <a:t>1-.............................رئيس هيات مديره                                امضا</a:t>
            </a:r>
          </a:p>
          <a:p>
            <a:r>
              <a:rPr lang="fa-IR" dirty="0" smtClean="0">
                <a:cs typeface="B Koodak" pitchFamily="2" charset="-78"/>
              </a:rPr>
              <a:t>2-.............................نائب رئيس هيات مديره                        امضا</a:t>
            </a:r>
          </a:p>
          <a:p>
            <a:r>
              <a:rPr lang="fa-IR" dirty="0" smtClean="0">
                <a:cs typeface="B Koodak" pitchFamily="2" charset="-78"/>
              </a:rPr>
              <a:t>3-.............................منشي هيات مديره                                 امضا</a:t>
            </a:r>
          </a:p>
          <a:p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7786710" y="500042"/>
            <a:ext cx="928694" cy="785818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1600" b="1" dirty="0" smtClean="0">
                <a:cs typeface="B Titr" pitchFamily="2" charset="-78"/>
              </a:rPr>
              <a:t>نكته</a:t>
            </a:r>
            <a:endParaRPr lang="fa-IR" sz="1600" b="1" dirty="0"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3" y="1357298"/>
            <a:ext cx="7160999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dirty="0" smtClean="0">
                <a:cs typeface="B Koodak" pitchFamily="2" charset="-78"/>
              </a:rPr>
              <a:t>در صورت عدم حصول حد نصاب لازم جهت برگزاري مجمع عمومي ؛ ظرف مدت حداكثر يك</a:t>
            </a:r>
          </a:p>
          <a:p>
            <a:r>
              <a:rPr lang="fa-IR" dirty="0" smtClean="0">
                <a:cs typeface="B Koodak" pitchFamily="2" charset="-78"/>
              </a:rPr>
              <a:t> هفته بايستي آگهي مجدد دعوت مجمع با همان </a:t>
            </a:r>
            <a:r>
              <a:rPr lang="fa-IR" dirty="0" smtClean="0">
                <a:solidFill>
                  <a:schemeClr val="accent1"/>
                </a:solidFill>
                <a:cs typeface="B Koodak" pitchFamily="2" charset="-78"/>
              </a:rPr>
              <a:t>دستور جلسه </a:t>
            </a:r>
            <a:r>
              <a:rPr lang="fa-IR" dirty="0" smtClean="0">
                <a:cs typeface="B Koodak" pitchFamily="2" charset="-78"/>
              </a:rPr>
              <a:t>قبلي منتشر گردد.</a:t>
            </a:r>
          </a:p>
          <a:p>
            <a:r>
              <a:rPr lang="fa-IR" dirty="0" smtClean="0">
                <a:cs typeface="B Koodak" pitchFamily="2" charset="-78"/>
              </a:rPr>
              <a:t>فاصله زماني نشرآگهي دعوت تا تشكيل جلسه مجمع بعدي (عادي يا فوق العاده ) نبايد از ده </a:t>
            </a:r>
          </a:p>
          <a:p>
            <a:r>
              <a:rPr lang="fa-IR" dirty="0" smtClean="0">
                <a:cs typeface="B Koodak" pitchFamily="2" charset="-78"/>
              </a:rPr>
              <a:t>روز كمتر واز 20 روز بيشتر باشد.</a:t>
            </a:r>
          </a:p>
          <a:p>
            <a:endParaRPr lang="fa-IR" dirty="0">
              <a:cs typeface="B Kooda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290" y="3857628"/>
            <a:ext cx="7624202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1">
            <a:spAutoFit/>
          </a:bodyPr>
          <a:lstStyle/>
          <a:p>
            <a:r>
              <a:rPr lang="fa-IR" sz="2000" dirty="0" smtClean="0">
                <a:cs typeface="B Davat" pitchFamily="2" charset="-78"/>
              </a:rPr>
              <a:t>هرعضو تعاوني  مي تواند استفاده  از حق خود را براي  حضور و داد ن راي در مجمع عمومي به   نماينده </a:t>
            </a:r>
          </a:p>
          <a:p>
            <a:r>
              <a:rPr lang="fa-IR" sz="2000" dirty="0" smtClean="0">
                <a:cs typeface="B Davat" pitchFamily="2" charset="-78"/>
              </a:rPr>
              <a:t>تام الاختيار خود از بين اعضا يا خارج اعضا واگذار نمايد. تعداد آرائ وكالتي هر عضو حداكثر </a:t>
            </a:r>
            <a:r>
              <a:rPr lang="fa-IR" sz="2000" dirty="0" smtClean="0">
                <a:solidFill>
                  <a:srgbClr val="FF0000"/>
                </a:solidFill>
                <a:cs typeface="B Davat" pitchFamily="2" charset="-78"/>
              </a:rPr>
              <a:t>سه راي</a:t>
            </a:r>
          </a:p>
          <a:p>
            <a:r>
              <a:rPr lang="fa-IR" sz="2000" dirty="0" smtClean="0">
                <a:cs typeface="B Davat" pitchFamily="2" charset="-78"/>
              </a:rPr>
              <a:t>و هر شخص غير عضو تنها </a:t>
            </a:r>
            <a:r>
              <a:rPr lang="fa-IR" sz="2000" dirty="0" smtClean="0">
                <a:solidFill>
                  <a:srgbClr val="FF0000"/>
                </a:solidFill>
                <a:cs typeface="B Davat" pitchFamily="2" charset="-78"/>
              </a:rPr>
              <a:t>يك راي </a:t>
            </a:r>
            <a:r>
              <a:rPr lang="fa-IR" sz="2000" dirty="0" smtClean="0">
                <a:cs typeface="B Davat" pitchFamily="2" charset="-78"/>
              </a:rPr>
              <a:t>خواهد بود.</a:t>
            </a:r>
            <a:endParaRPr lang="fa-IR" sz="2000" dirty="0">
              <a:cs typeface="B Davat" pitchFamily="2" charset="-78"/>
            </a:endParaRPr>
          </a:p>
        </p:txBody>
      </p:sp>
      <p:sp>
        <p:nvSpPr>
          <p:cNvPr id="6" name="Flowchart: Stored Data 5"/>
          <p:cNvSpPr/>
          <p:nvPr/>
        </p:nvSpPr>
        <p:spPr>
          <a:xfrm>
            <a:off x="7286644" y="5429264"/>
            <a:ext cx="1357322" cy="571504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توجه </a:t>
            </a:r>
            <a:endParaRPr lang="fa-IR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86116" y="5715016"/>
            <a:ext cx="3789820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1600" dirty="0" smtClean="0">
                <a:cs typeface="B Titr" pitchFamily="2" charset="-78"/>
              </a:rPr>
              <a:t>حضور توام عضو ونماينده وي در مجمع ممنوع است</a:t>
            </a:r>
            <a:endParaRPr lang="fa-IR" sz="1600" dirty="0">
              <a:cs typeface="B Titr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Ribbon 5"/>
          <p:cNvSpPr/>
          <p:nvPr/>
        </p:nvSpPr>
        <p:spPr>
          <a:xfrm>
            <a:off x="1571604" y="2000240"/>
            <a:ext cx="6143668" cy="1643074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آشنايي با قوانين ومقررات تعاون ويژه هيات مديره</a:t>
            </a:r>
            <a:endParaRPr lang="fa-IR" sz="2800" b="1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656576"/>
            <a:ext cx="7946471" cy="44012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endParaRPr lang="fa-IR" sz="2000" b="1" dirty="0" smtClean="0">
              <a:cs typeface="B Roya" pitchFamily="2" charset="-78"/>
            </a:endParaRPr>
          </a:p>
          <a:p>
            <a:r>
              <a:rPr lang="fa-IR" sz="2000" b="1" dirty="0" smtClean="0">
                <a:cs typeface="B Roya" pitchFamily="2" charset="-78"/>
              </a:rPr>
              <a:t>1- تصويب اساسنامه در اولين مجمع عمومي عادي</a:t>
            </a:r>
            <a:endParaRPr lang="fa-IR" sz="800" b="1" dirty="0" smtClean="0">
              <a:cs typeface="B Roya" pitchFamily="2" charset="-78"/>
            </a:endParaRPr>
          </a:p>
          <a:p>
            <a:endParaRPr lang="fa-IR" sz="800" b="1" dirty="0" smtClean="0">
              <a:cs typeface="B Roya" pitchFamily="2" charset="-78"/>
            </a:endParaRPr>
          </a:p>
          <a:p>
            <a:r>
              <a:rPr lang="fa-IR" sz="2000" b="1" dirty="0" smtClean="0">
                <a:cs typeface="B Roya" pitchFamily="2" charset="-78"/>
              </a:rPr>
              <a:t>2- انتخاب هيات مديره وبازرسان</a:t>
            </a:r>
          </a:p>
          <a:p>
            <a:endParaRPr lang="fa-IR" sz="800" b="1" dirty="0" smtClean="0">
              <a:cs typeface="B Roya" pitchFamily="2" charset="-78"/>
            </a:endParaRPr>
          </a:p>
          <a:p>
            <a:r>
              <a:rPr lang="fa-IR" sz="2000" b="1" dirty="0" smtClean="0">
                <a:cs typeface="B Roya" pitchFamily="2" charset="-78"/>
              </a:rPr>
              <a:t>3- رسيدگي واتخاذ تصميم درباره ترازنامه وحساب سود وزيان</a:t>
            </a:r>
          </a:p>
          <a:p>
            <a:endParaRPr lang="fa-IR" sz="800" b="1" dirty="0" smtClean="0">
              <a:cs typeface="B Roya" pitchFamily="2" charset="-78"/>
            </a:endParaRPr>
          </a:p>
          <a:p>
            <a:r>
              <a:rPr lang="fa-IR" sz="2000" b="1" dirty="0" smtClean="0">
                <a:cs typeface="B Roya" pitchFamily="2" charset="-78"/>
              </a:rPr>
              <a:t>4- تعيين خط مشي وبرنامه هاي تعاوني وتصويب بودجه جاري</a:t>
            </a:r>
          </a:p>
          <a:p>
            <a:endParaRPr lang="fa-IR" sz="800" b="1" dirty="0" smtClean="0">
              <a:cs typeface="B Roya" pitchFamily="2" charset="-78"/>
            </a:endParaRPr>
          </a:p>
          <a:p>
            <a:r>
              <a:rPr lang="fa-IR" sz="2000" b="1" dirty="0" smtClean="0">
                <a:cs typeface="B Roya" pitchFamily="2" charset="-78"/>
              </a:rPr>
              <a:t>5- اتخاذ تصميم نسبت به افزايش ويا كاهش سرمايه</a:t>
            </a:r>
          </a:p>
          <a:p>
            <a:endParaRPr lang="fa-IR" sz="800" b="1" dirty="0" smtClean="0">
              <a:cs typeface="B Roya" pitchFamily="2" charset="-78"/>
            </a:endParaRPr>
          </a:p>
          <a:p>
            <a:endParaRPr lang="fa-IR" sz="800" b="1" dirty="0" smtClean="0">
              <a:cs typeface="B Roya" pitchFamily="2" charset="-78"/>
            </a:endParaRPr>
          </a:p>
          <a:p>
            <a:r>
              <a:rPr lang="fa-IR" sz="2000" b="1" dirty="0" smtClean="0">
                <a:cs typeface="B Roya" pitchFamily="2" charset="-78"/>
              </a:rPr>
              <a:t>6- اتخاذ تصميم در مورد عضويت ويا لغو عضويت تعاوني در شركتها واتحاديه هاواتاق تعاون</a:t>
            </a:r>
          </a:p>
          <a:p>
            <a:endParaRPr lang="fa-IR" sz="800" b="1" dirty="0" smtClean="0">
              <a:cs typeface="B Roya" pitchFamily="2" charset="-78"/>
            </a:endParaRPr>
          </a:p>
          <a:p>
            <a:r>
              <a:rPr lang="fa-IR" sz="2000" b="1" dirty="0" smtClean="0">
                <a:cs typeface="B Roya" pitchFamily="2" charset="-78"/>
              </a:rPr>
              <a:t>7- تصويب آيين نامه </a:t>
            </a:r>
            <a:r>
              <a:rPr lang="fa-IR" sz="2000" b="1" dirty="0" smtClean="0">
                <a:cs typeface="B Roya" pitchFamily="2" charset="-78"/>
              </a:rPr>
              <a:t>حداقل </a:t>
            </a:r>
            <a:r>
              <a:rPr lang="fa-IR" sz="2000" b="1" dirty="0" smtClean="0">
                <a:cs typeface="B Roya" pitchFamily="2" charset="-78"/>
              </a:rPr>
              <a:t>وحداكثر حقوق ومزاياي هيات مديره </a:t>
            </a:r>
            <a:r>
              <a:rPr lang="fa-IR" sz="2000" b="1" dirty="0" smtClean="0">
                <a:cs typeface="B Roya" pitchFamily="2" charset="-78"/>
              </a:rPr>
              <a:t>وپاداش </a:t>
            </a:r>
            <a:r>
              <a:rPr lang="fa-IR" sz="2000" b="1" dirty="0" smtClean="0">
                <a:cs typeface="B Roya" pitchFamily="2" charset="-78"/>
              </a:rPr>
              <a:t>آنها</a:t>
            </a:r>
          </a:p>
          <a:p>
            <a:endParaRPr lang="fa-IR" sz="800" b="1" dirty="0" smtClean="0">
              <a:cs typeface="B Roya" pitchFamily="2" charset="-78"/>
            </a:endParaRPr>
          </a:p>
          <a:p>
            <a:r>
              <a:rPr lang="fa-IR" sz="2000" b="1" dirty="0" smtClean="0">
                <a:cs typeface="B Roya" pitchFamily="2" charset="-78"/>
              </a:rPr>
              <a:t>8-اتخاذ تصميم در مورد سرمايه گذاري تعاوني واخذ وام واعتبارات به پيشنهاد هيات مديره</a:t>
            </a:r>
          </a:p>
          <a:p>
            <a:endParaRPr lang="fa-IR" sz="800" b="1" dirty="0">
              <a:cs typeface="B Roya" pitchFamily="2" charset="-78"/>
            </a:endParaRPr>
          </a:p>
          <a:p>
            <a:endParaRPr lang="fa-IR" sz="800" b="1" dirty="0" smtClean="0">
              <a:cs typeface="B Roya" pitchFamily="2" charset="-78"/>
            </a:endParaRPr>
          </a:p>
          <a:p>
            <a:r>
              <a:rPr lang="fa-IR" sz="2000" b="1" dirty="0" smtClean="0">
                <a:cs typeface="B Roya" pitchFamily="2" charset="-78"/>
              </a:rPr>
              <a:t>9-اتخاذ تصميم در مورد اخراج عضو از تعاوني</a:t>
            </a:r>
          </a:p>
        </p:txBody>
      </p:sp>
      <p:sp>
        <p:nvSpPr>
          <p:cNvPr id="16" name="Flowchart: Terminator 15"/>
          <p:cNvSpPr/>
          <p:nvPr/>
        </p:nvSpPr>
        <p:spPr>
          <a:xfrm>
            <a:off x="3714744" y="428604"/>
            <a:ext cx="2571768" cy="642918"/>
          </a:xfrm>
          <a:prstGeom prst="flowChartTermina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وظايف واختيارات مجمع عمومي عادي</a:t>
            </a:r>
            <a:endParaRPr lang="fa-IR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57224" y="428604"/>
          <a:ext cx="740571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997D7EE-3165-45E6-8581-A8A9FA0C9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3997D7EE-3165-45E6-8581-A8A9FA0C9A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5664F2-1E0F-4A56-BD88-1C7DA79B5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6F5664F2-1E0F-4A56-BD88-1C7DA79B56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7338D2-D96E-4BC4-810F-A40D2762E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517338D2-D96E-4BC4-810F-A40D2762ED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45912E-DD2B-4EC3-839A-00AF48017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1045912E-DD2B-4EC3-839A-00AF48017E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3CE369-8C8F-40B8-99D7-E265B6330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6F3CE369-8C8F-40B8-99D7-E265B6330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164D0D-6E68-4D2D-868C-73EC9EF28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9D164D0D-6E68-4D2D-868C-73EC9EF285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6C6C25-1877-4DE6-A41B-523C8B6FA0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D56C6C25-1877-4DE6-A41B-523C8B6FA0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D4A466-47E1-4FE4-8363-B9FDB1D83D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E1D4A466-47E1-4FE4-8363-B9FDB1D83D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7D602A-230D-4CAE-B5B9-CD5EF8824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F57D602A-230D-4CAE-B5B9-CD5EF88248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lvl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71604" y="1397000"/>
          <a:ext cx="60483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3C54B6-3D41-445C-A3AF-6966F3CE0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083C54B6-3D41-445C-A3AF-6966F3CE0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A51250-9773-4DD5-BBA7-76B2710F9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2DA51250-9773-4DD5-BBA7-76B2710F9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B68984-D7AE-447A-982F-E1061CDED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09B68984-D7AE-447A-982F-E1061CDED9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F6248E-EFB4-4B37-8921-FC676A34F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09F6248E-EFB4-4B37-8921-FC676A34FD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7E4868-4A9A-4CE7-B826-F2062C5F3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4B7E4868-4A9A-4CE7-B826-F2062C5F3B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357290" y="1142984"/>
          <a:ext cx="633414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E683BC-0EB5-47C7-8283-C75EAFAB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AE683BC-0EB5-47C7-8283-C75EAFAB89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A6AA43-959E-4822-86F2-A589BF07E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ABA6AA43-959E-4822-86F2-A589BF07E1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A788CC-2CAA-41D5-B722-276D7F6D7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80A788CC-2CAA-41D5-B722-276D7F6D75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BF7B1C-55EF-4A58-B7D0-D6D25496F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36BF7B1C-55EF-4A58-B7D0-D6D25496F0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F8EAAD-C92D-488D-94A4-7F1FE17CE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F7F8EAAD-C92D-488D-94A4-7F1FE17CE3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4F4DAE-0EDF-4AA0-9B67-B021A9BEB3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304F4DAE-0EDF-4AA0-9B67-B021A9BEB3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6AA21D-23E7-4FD5-A187-0A1533112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CE6AA21D-23E7-4FD5-A187-0A1533112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054101-886A-4944-9382-01DED43EB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8B054101-886A-4944-9382-01DED43EBA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ACEE37-D6C1-486C-88E1-5AD1E6CF1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C0ACEE37-D6C1-486C-88E1-5AD1E6CF13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/>
          <p:cNvGraphicFramePr/>
          <p:nvPr/>
        </p:nvGraphicFramePr>
        <p:xfrm>
          <a:off x="1000100" y="0"/>
          <a:ext cx="6858048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11F8BB4-7B59-487A-A080-6F9CD9836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911F8BB4-7B59-487A-A080-6F9CD98362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3877E3AD-22A6-4620-8EB1-AD61BAA1B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graphicEl>
                                              <a:dgm id="{3877E3AD-22A6-4620-8EB1-AD61BAA1B1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E3B3789-BC7B-447F-B31E-DAD05778C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dgm id="{4E3B3789-BC7B-447F-B31E-DAD05778C8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01532A13-2150-4FC3-B5D4-2C0D740DB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graphicEl>
                                              <a:dgm id="{01532A13-2150-4FC3-B5D4-2C0D740DB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2C24A12-C0A2-4A6C-A5E2-671508B35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dgm id="{A2C24A12-C0A2-4A6C-A5E2-671508B35F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46F2362-7EE8-47EC-96D3-CEB4E6626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graphicEl>
                                              <a:dgm id="{C46F2362-7EE8-47EC-96D3-CEB4E6626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F7DC6B29-908F-4D3F-85E5-DE2FE09F8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graphicEl>
                                              <a:dgm id="{F7DC6B29-908F-4D3F-85E5-DE2FE09F8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1C8899BB-3ED9-4C1E-9ECF-924474388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>
                                            <p:graphicEl>
                                              <a:dgm id="{1C8899BB-3ED9-4C1E-9ECF-9244743887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CFF3C51-A285-4188-AC2E-3DA21E16B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>
                                            <p:graphicEl>
                                              <a:dgm id="{2CFF3C51-A285-4188-AC2E-3DA21E16B0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644DCFA-ED1E-42BA-8FF9-FABE5A13D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>
                                            <p:graphicEl>
                                              <a:dgm id="{D644DCFA-ED1E-42BA-8FF9-FABE5A13DF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6F6D01F-F1B3-4BE7-B4BF-3F8F0C6F5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graphicEl>
                                              <a:dgm id="{26F6D01F-F1B3-4BE7-B4BF-3F8F0C6F5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9262943-AEAB-4B57-B626-F6A0669CD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graphicEl>
                                              <a:dgm id="{69262943-AEAB-4B57-B626-F6A0669CD1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35196B3F-8794-434A-AC47-DB6E05114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>
                                            <p:graphicEl>
                                              <a:dgm id="{35196B3F-8794-434A-AC47-DB6E05114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225D7D9-7937-4E72-AEEE-B408137FF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>
                                            <p:graphicEl>
                                              <a:dgm id="{A225D7D9-7937-4E72-AEEE-B408137FFE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2806363-63BE-41D2-B42E-B7648B667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>
                                            <p:graphicEl>
                                              <a:dgm id="{92806363-63BE-41D2-B42E-B7648B6675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Ribbon 2"/>
          <p:cNvSpPr/>
          <p:nvPr/>
        </p:nvSpPr>
        <p:spPr>
          <a:xfrm>
            <a:off x="2214546" y="1428736"/>
            <a:ext cx="4786346" cy="928694"/>
          </a:xfrm>
          <a:prstGeom prst="ribbon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وظايف واختيارات هيات مديره</a:t>
            </a:r>
            <a:endParaRPr lang="fa-I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571744"/>
            <a:ext cx="7980488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a-IR" b="1" dirty="0" smtClean="0">
                <a:cs typeface="B Roya" pitchFamily="2" charset="-78"/>
              </a:rPr>
              <a:t>دعوت مجمع عمومي عادي وفوق العاده</a:t>
            </a:r>
          </a:p>
          <a:p>
            <a:pPr>
              <a:buFont typeface="Arial" pitchFamily="34" charset="0"/>
              <a:buChar char="•"/>
            </a:pPr>
            <a:endParaRPr lang="fa-IR" b="1" dirty="0" smtClean="0">
              <a:cs typeface="B Roya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b="1" dirty="0" smtClean="0">
                <a:cs typeface="B Roya" pitchFamily="2" charset="-78"/>
              </a:rPr>
              <a:t>اجراي اساسنامه وتصميمات مجامع عمومي</a:t>
            </a:r>
          </a:p>
          <a:p>
            <a:pPr>
              <a:buFont typeface="Arial" pitchFamily="34" charset="0"/>
              <a:buChar char="•"/>
            </a:pPr>
            <a:endParaRPr lang="fa-IR" b="1" dirty="0" smtClean="0">
              <a:cs typeface="B Roya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b="1" dirty="0" smtClean="0">
                <a:cs typeface="B Roya" pitchFamily="2" charset="-78"/>
              </a:rPr>
              <a:t>نصب وعزل وقبول استعفاي مدير عامل ونظارت بر عمليات وي</a:t>
            </a:r>
          </a:p>
          <a:p>
            <a:pPr>
              <a:buFont typeface="Arial" pitchFamily="34" charset="0"/>
              <a:buChar char="•"/>
            </a:pPr>
            <a:endParaRPr lang="fa-IR" b="1" dirty="0" smtClean="0">
              <a:cs typeface="B Roya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b="1" dirty="0" smtClean="0">
                <a:cs typeface="B Roya" pitchFamily="2" charset="-78"/>
              </a:rPr>
              <a:t>تعيين حدود وظايف واختيارات وميزان حقوق ومزاياي مدير عامل</a:t>
            </a:r>
          </a:p>
          <a:p>
            <a:pPr>
              <a:buFont typeface="Arial" pitchFamily="34" charset="0"/>
              <a:buChar char="•"/>
            </a:pPr>
            <a:endParaRPr lang="fa-IR" b="1" dirty="0" smtClean="0">
              <a:cs typeface="B Roya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b="1" dirty="0" smtClean="0">
                <a:cs typeface="B Roya" pitchFamily="2" charset="-78"/>
              </a:rPr>
              <a:t>قبول در خواست عضويت واخذ تصميم نسبت به انتقال سهام اعضا به يكديگر</a:t>
            </a:r>
          </a:p>
          <a:p>
            <a:pPr>
              <a:buFont typeface="Arial" pitchFamily="34" charset="0"/>
              <a:buChar char="•"/>
            </a:pPr>
            <a:endParaRPr lang="fa-IR" b="1" dirty="0" smtClean="0">
              <a:cs typeface="B Roya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b="1" dirty="0" smtClean="0">
                <a:cs typeface="B Roya" pitchFamily="2" charset="-78"/>
              </a:rPr>
              <a:t>دريافت استعفاي هر يك از اعضاي هيات مديره</a:t>
            </a:r>
          </a:p>
          <a:p>
            <a:pPr>
              <a:buFont typeface="Arial" pitchFamily="34" charset="0"/>
              <a:buChar char="•"/>
            </a:pPr>
            <a:endParaRPr lang="fa-IR" b="1" dirty="0" smtClean="0">
              <a:cs typeface="B Roya" pitchFamily="2" charset="-78"/>
            </a:endParaRPr>
          </a:p>
          <a:p>
            <a:endParaRPr lang="fa-IR" dirty="0"/>
          </a:p>
        </p:txBody>
      </p:sp>
      <p:sp>
        <p:nvSpPr>
          <p:cNvPr id="5" name="Curved Left Arrow 4"/>
          <p:cNvSpPr/>
          <p:nvPr/>
        </p:nvSpPr>
        <p:spPr>
          <a:xfrm>
            <a:off x="8001024" y="0"/>
            <a:ext cx="642942" cy="9286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62" y="285728"/>
            <a:ext cx="775404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ركن دوم </a:t>
            </a:r>
            <a:r>
              <a:rPr lang="fa-IR" sz="2000" dirty="0" smtClean="0">
                <a:cs typeface="B Koodak" pitchFamily="2" charset="-78"/>
              </a:rPr>
              <a:t>: هيات مديره تعاوني كه مركب از 3 ،5 يا 7 نفر عضو اصلي و 2، 3 يا 4 نفر عضو </a:t>
            </a:r>
          </a:p>
          <a:p>
            <a:r>
              <a:rPr lang="fa-IR" sz="2000" dirty="0" smtClean="0">
                <a:cs typeface="B Koodak" pitchFamily="2" charset="-78"/>
              </a:rPr>
              <a:t>علي البدل از بين اعضا  مي باشد كه اداره امور تعاوني را براي مدت سه سال به عهده دارد.</a:t>
            </a:r>
            <a:endParaRPr lang="fa-IR" sz="2000" dirty="0">
              <a:cs typeface="B Koodak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889844"/>
            <a:ext cx="7572428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fa-IR" dirty="0" smtClean="0">
              <a:cs typeface="B Koodak" pitchFamily="2" charset="-78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a-IR" dirty="0" smtClean="0">
                <a:cs typeface="B Koodak" pitchFamily="2" charset="-78"/>
              </a:rPr>
              <a:t>تهيه وتنظيم طرحها ؛ برنامه ها وبودجه وساير پيشنهادات وارائه به مجمع عمومي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fa-IR" dirty="0" smtClean="0">
              <a:cs typeface="B Koodak" pitchFamily="2" charset="-78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a-IR" dirty="0" smtClean="0">
                <a:cs typeface="B Koodak" pitchFamily="2" charset="-78"/>
              </a:rPr>
              <a:t>تهيه وتنظيم دستورالعملهاي داخلي تعاوني وتقديم آن به مجمع عمومي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fa-IR" dirty="0" smtClean="0">
              <a:cs typeface="B Koodak" pitchFamily="2" charset="-78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a-IR" dirty="0" smtClean="0">
                <a:cs typeface="B Koodak" pitchFamily="2" charset="-78"/>
              </a:rPr>
              <a:t>تعيين نماينده يا وكيل در دادگاهها ومراجع قانوني وساير سازمانها با حق توكيل غير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fa-IR" dirty="0" smtClean="0">
              <a:cs typeface="B Koodak" pitchFamily="2" charset="-78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a-IR" dirty="0" smtClean="0">
                <a:cs typeface="B Koodak" pitchFamily="2" charset="-78"/>
              </a:rPr>
              <a:t>تعيين نماينده از بين اعضاي تعاوني براي حضور در جلسات مجامع عمومي شركتها واتحاديه هايي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كه تعاوني در آنها مشاركت دارد.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fa-IR" dirty="0" smtClean="0">
              <a:cs typeface="B Koodak" pitchFamily="2" charset="-78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a-IR" dirty="0" smtClean="0">
                <a:cs typeface="B Koodak" pitchFamily="2" charset="-78"/>
              </a:rPr>
              <a:t>تعيين ومعرفي صاحبان امضاي مجاز براي قراردادها واسناد تعهد آور(يك يا دو نفر ازاعضاي 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هيات مديره به اتفاق مدير عامل)</a:t>
            </a:r>
          </a:p>
          <a:p>
            <a:pPr>
              <a:buFont typeface="Arial" pitchFamily="34" charset="0"/>
              <a:buChar char="•"/>
            </a:pPr>
            <a:endParaRPr lang="fa-IR" b="1" dirty="0" smtClean="0">
              <a:cs typeface="B Roy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714744" y="357166"/>
            <a:ext cx="2286016" cy="7143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B Titr" pitchFamily="2" charset="-78"/>
              </a:rPr>
              <a:t>مدير عامل</a:t>
            </a:r>
            <a:endParaRPr lang="fa-IR" sz="2400" dirty="0"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462" y="1643050"/>
            <a:ext cx="7874335" cy="12618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000" dirty="0" smtClean="0">
                <a:cs typeface="B Koodak" pitchFamily="2" charset="-78"/>
              </a:rPr>
              <a:t>هيات مديره جهت مديريت تعاوني واجراي تصميمات مجمع عمومي وهيات مديره فرد واجد </a:t>
            </a:r>
          </a:p>
          <a:p>
            <a:endParaRPr lang="fa-IR" sz="800" dirty="0" smtClean="0">
              <a:cs typeface="B Koodak" pitchFamily="2" charset="-78"/>
            </a:endParaRPr>
          </a:p>
          <a:p>
            <a:r>
              <a:rPr lang="fa-IR" sz="2000" dirty="0" smtClean="0">
                <a:cs typeface="B Koodak" pitchFamily="2" charset="-78"/>
              </a:rPr>
              <a:t>شرايطي را از بين اعضاي تعاوني يا خارج از تعاوني براي مدت سه سال به عنوان مدير عامل</a:t>
            </a:r>
          </a:p>
          <a:p>
            <a:endParaRPr lang="fa-IR" sz="800" dirty="0" smtClean="0">
              <a:cs typeface="B Koodak" pitchFamily="2" charset="-78"/>
            </a:endParaRPr>
          </a:p>
          <a:p>
            <a:r>
              <a:rPr lang="fa-IR" sz="2000" dirty="0" smtClean="0">
                <a:cs typeface="B Koodak" pitchFamily="2" charset="-78"/>
              </a:rPr>
              <a:t> انتخاب مي نمايدمدير عامل زير نظر هيات مديره انجام وظيفه مي نمايد.</a:t>
            </a:r>
            <a:endParaRPr lang="fa-IR" sz="2000" dirty="0">
              <a:cs typeface="B Koodak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4500570"/>
            <a:ext cx="6494085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none" rtlCol="1">
            <a:spAutoFit/>
          </a:bodyPr>
          <a:lstStyle/>
          <a:p>
            <a:pPr algn="just"/>
            <a:r>
              <a:rPr lang="fa-IR" dirty="0" smtClean="0"/>
              <a:t> </a:t>
            </a:r>
            <a:r>
              <a:rPr lang="fa-IR" sz="2400" dirty="0" smtClean="0">
                <a:cs typeface="B Davat" pitchFamily="2" charset="-78"/>
              </a:rPr>
              <a:t>اسناد مالي وتعهد آورباامضاي يك يا دو نفر ازاعضاي هيات مديره به اتفاق </a:t>
            </a:r>
          </a:p>
          <a:p>
            <a:pPr algn="just"/>
            <a:r>
              <a:rPr lang="fa-IR" sz="2400" dirty="0" smtClean="0">
                <a:cs typeface="B Davat" pitchFamily="2" charset="-78"/>
              </a:rPr>
              <a:t>مدير عامل همراه با مهر شركت واوراق عادي با امضاي مدير عامل ومهر</a:t>
            </a:r>
          </a:p>
          <a:p>
            <a:pPr algn="just"/>
            <a:r>
              <a:rPr lang="fa-IR" sz="2400" dirty="0" smtClean="0">
                <a:cs typeface="B Davat" pitchFamily="2" charset="-78"/>
              </a:rPr>
              <a:t>شركت انجام مي شود.</a:t>
            </a:r>
            <a:endParaRPr lang="fa-IR" sz="2400" dirty="0">
              <a:cs typeface="B Davat" pitchFamily="2" charset="-78"/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85720" y="4500570"/>
            <a:ext cx="2000264" cy="785818"/>
          </a:xfrm>
          <a:prstGeom prst="chevron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b="1" dirty="0" smtClean="0">
                <a:solidFill>
                  <a:schemeClr val="tx1"/>
                </a:solidFill>
                <a:cs typeface="B Titr" pitchFamily="2" charset="-78"/>
              </a:rPr>
              <a:t>صاحبان امضاهاي مجاز</a:t>
            </a:r>
            <a:endParaRPr lang="fa-IR" sz="1600" b="1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2714612" y="2000240"/>
            <a:ext cx="4357718" cy="1285884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Titr" pitchFamily="2" charset="-78"/>
              </a:rPr>
              <a:t>وظايف واختيارات بازرسان</a:t>
            </a:r>
            <a:endParaRPr lang="fa-IR" b="1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3857628"/>
            <a:ext cx="796243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a-IR" dirty="0" smtClean="0"/>
              <a:t> </a:t>
            </a:r>
            <a:r>
              <a:rPr lang="fa-IR" b="1" dirty="0" smtClean="0"/>
              <a:t>نظارت مستمر بر انطباق نحوه اداره امور تعاوني با اساسنامه وقوانين ومقررات</a:t>
            </a:r>
          </a:p>
          <a:p>
            <a:pPr>
              <a:buFont typeface="Wingdings" pitchFamily="2" charset="2"/>
              <a:buChar char="v"/>
            </a:pPr>
            <a:endParaRPr lang="fa-IR" b="1" dirty="0" smtClean="0"/>
          </a:p>
          <a:p>
            <a:pPr>
              <a:buFont typeface="Wingdings" pitchFamily="2" charset="2"/>
              <a:buChar char="v"/>
            </a:pPr>
            <a:r>
              <a:rPr lang="fa-IR" b="1" dirty="0" smtClean="0"/>
              <a:t>رسيدگي به حسابها- دفاتر- اسناد وصورتهاي مالي از قبيل ترازنامه-حسابهاي عملكردوسودوزيان</a:t>
            </a:r>
          </a:p>
          <a:p>
            <a:pPr>
              <a:buFont typeface="Wingdings" pitchFamily="2" charset="2"/>
              <a:buChar char="v"/>
            </a:pPr>
            <a:endParaRPr lang="fa-IR" b="1" dirty="0" smtClean="0"/>
          </a:p>
          <a:p>
            <a:pPr>
              <a:buFont typeface="Wingdings" pitchFamily="2" charset="2"/>
              <a:buChar char="v"/>
            </a:pPr>
            <a:r>
              <a:rPr lang="fa-IR" b="1" dirty="0" smtClean="0"/>
              <a:t>رسيدگي به شكايات اعضا وارائه گزارش به مجمع عمومي ومراجع ذيربط</a:t>
            </a:r>
          </a:p>
          <a:p>
            <a:pPr>
              <a:buFont typeface="Wingdings" pitchFamily="2" charset="2"/>
              <a:buChar char="v"/>
            </a:pPr>
            <a:endParaRPr lang="fa-IR" b="1" dirty="0" smtClean="0"/>
          </a:p>
          <a:p>
            <a:pPr>
              <a:buFont typeface="Wingdings" pitchFamily="2" charset="2"/>
              <a:buChar char="v"/>
            </a:pPr>
            <a:r>
              <a:rPr lang="fa-IR" b="1" dirty="0" smtClean="0"/>
              <a:t>تذكر كتبي تخلفات موجود در نحوه اداره امور تعاوني به هيات مديره ومدير عامل وتقاضاي رفع نقص</a:t>
            </a:r>
          </a:p>
          <a:p>
            <a:r>
              <a:rPr lang="fa-IR" b="1" dirty="0" smtClean="0"/>
              <a:t> </a:t>
            </a:r>
            <a:endParaRPr lang="fa-IR" b="1" dirty="0"/>
          </a:p>
        </p:txBody>
      </p:sp>
      <p:sp>
        <p:nvSpPr>
          <p:cNvPr id="5" name="Left Arrow Callout 4"/>
          <p:cNvSpPr/>
          <p:nvPr/>
        </p:nvSpPr>
        <p:spPr>
          <a:xfrm>
            <a:off x="7215206" y="285728"/>
            <a:ext cx="1571636" cy="785818"/>
          </a:xfrm>
          <a:prstGeom prst="lef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Titr" pitchFamily="2" charset="-78"/>
              </a:rPr>
              <a:t>بازرس</a:t>
            </a:r>
            <a:endParaRPr lang="fa-IR" b="1" dirty="0"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57166"/>
            <a:ext cx="695735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ركن سوم</a:t>
            </a:r>
            <a:r>
              <a:rPr lang="fa-IR" sz="2000" dirty="0" smtClean="0">
                <a:cs typeface="B Davat" pitchFamily="2" charset="-78"/>
              </a:rPr>
              <a:t>:بازرس ركن نظارتي تعاوني است كه از بين اشخاص حقيقي يا حقوقي توسط مجمع </a:t>
            </a:r>
          </a:p>
          <a:p>
            <a:r>
              <a:rPr lang="fa-IR" sz="2000" dirty="0" smtClean="0">
                <a:cs typeface="B Davat" pitchFamily="2" charset="-78"/>
              </a:rPr>
              <a:t>عادي وبراي مدت يكسال مالي انتخاب مي شود.</a:t>
            </a:r>
            <a:endParaRPr lang="fa-IR" sz="2000" dirty="0">
              <a:cs typeface="B Davat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p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3512" y="1643050"/>
            <a:ext cx="18473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endParaRPr lang="fa-IR" dirty="0"/>
          </a:p>
        </p:txBody>
      </p:sp>
      <p:sp>
        <p:nvSpPr>
          <p:cNvPr id="7" name="Wave 6"/>
          <p:cNvSpPr/>
          <p:nvPr/>
        </p:nvSpPr>
        <p:spPr>
          <a:xfrm>
            <a:off x="1071538" y="1000108"/>
            <a:ext cx="7572428" cy="3500462"/>
          </a:xfrm>
          <a:prstGeom prst="wave">
            <a:avLst>
              <a:gd name="adj1" fmla="val 12500"/>
              <a:gd name="adj2" fmla="val -402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  <a:cs typeface="B Kamran" pitchFamily="2" charset="-78"/>
              </a:rPr>
              <a:t>” كار گروهي اين توانايي را دارد كه افراد را در جهت رسيدن به هدف وديدگاه مشترك ياري كند . همچنين به فعاليتهاي فردي جهت مي دهد وباعث انرژي مثبت مي شود. در نتيجه افراد به موفقيت هاي بزرگي دست مي يابند . ”</a:t>
            </a:r>
            <a:endParaRPr lang="fa-IR" sz="2400" b="1" dirty="0">
              <a:solidFill>
                <a:srgbClr val="FF0000"/>
              </a:solidFill>
              <a:cs typeface="B Kamra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E9519C-D066-469C-A992-3C104D945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4E9519C-D066-469C-A992-3C104D945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50FE0B-C267-454F-9C1F-E9FCA3E49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3B50FE0B-C267-454F-9C1F-E9FCA3E49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16F018-2C50-4902-B196-E9B7AEE72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5E16F018-2C50-4902-B196-E9B7AEE72E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FA7F14-9375-4D56-BF3B-7FF9C455B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7AFA7F14-9375-4D56-BF3B-7FF9C455B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561F76-F762-4AFA-AF60-EC6892D1B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28561F76-F762-4AFA-AF60-EC6892D1B0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0F0337-EB77-4458-8F0C-0772611AD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3F0F0337-EB77-4458-8F0C-0772611ADC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8BAECF-1E8C-41E6-A2B5-F587605E9F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FC8BAECF-1E8C-41E6-A2B5-F587605E9F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635A77-F0CB-4DE2-9F34-4A8985060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48635A77-F0CB-4DE2-9F34-4A8985060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35AC2C-27D1-4178-B39D-C915B31F6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3135AC2C-27D1-4178-B39D-C915B31F6C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2FC1BE-63AF-4EBF-84B1-C148F8BC8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132FC1BE-63AF-4EBF-84B1-C148F8BC82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37FC00-5480-4BDA-9BB9-AB8B6794D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DF37FC00-5480-4BDA-9BB9-AB8B6794D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09B91A-B17B-420F-8AE2-BFF8578D9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2D09B91A-B17B-420F-8AE2-BFF8578D9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03899A-A8C4-4015-ACFD-636602E8F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0A03899A-A8C4-4015-ACFD-636602E8FA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F9B642A-9112-410D-A3DF-370A4D0BF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graphicEl>
                                              <a:dgm id="{8F9B642A-9112-410D-A3DF-370A4D0BF7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6861BD-E94C-4FF3-B331-93AEEB28A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graphicEl>
                                              <a:dgm id="{D66861BD-E94C-4FF3-B331-93AEEB28A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EABBFE-A911-4C66-8968-2A09E6070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graphicEl>
                                              <a:dgm id="{0AEABBFE-A911-4C66-8968-2A09E6070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1CC630-C933-4FF2-9B39-81762AEBA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graphicEl>
                                              <a:dgm id="{B01CC630-C933-4FF2-9B39-81762AEBA2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Callout 1"/>
          <p:cNvSpPr/>
          <p:nvPr/>
        </p:nvSpPr>
        <p:spPr>
          <a:xfrm>
            <a:off x="6858016" y="928670"/>
            <a:ext cx="1857388" cy="714380"/>
          </a:xfrm>
          <a:prstGeom prst="leftArrowCallou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اتحاديه تعاوني</a:t>
            </a:r>
            <a:endParaRPr lang="fa-IR" dirty="0">
              <a:solidFill>
                <a:schemeClr val="accent3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571480"/>
            <a:ext cx="6038833" cy="147732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000" dirty="0" smtClean="0">
                <a:cs typeface="B Davat" pitchFamily="2" charset="-78"/>
              </a:rPr>
              <a:t>اتحاديه هاي تعاوني با عضويت شركتها واتحاديه هايي تشكيل مي شود كه موضوع </a:t>
            </a:r>
          </a:p>
          <a:p>
            <a:pPr>
              <a:lnSpc>
                <a:spcPct val="150000"/>
              </a:lnSpc>
            </a:pPr>
            <a:r>
              <a:rPr lang="fa-IR" sz="2000" dirty="0" smtClean="0">
                <a:cs typeface="B Davat" pitchFamily="2" charset="-78"/>
              </a:rPr>
              <a:t>فعاليت آنها </a:t>
            </a:r>
            <a:r>
              <a:rPr lang="fa-IR" sz="2000" dirty="0" smtClean="0">
                <a:solidFill>
                  <a:srgbClr val="FF0000"/>
                </a:solidFill>
                <a:cs typeface="B Davat" pitchFamily="2" charset="-78"/>
              </a:rPr>
              <a:t>واحد</a:t>
            </a:r>
            <a:r>
              <a:rPr lang="fa-IR" sz="2000" dirty="0" smtClean="0">
                <a:cs typeface="B Davat" pitchFamily="2" charset="-78"/>
              </a:rPr>
              <a:t> است ودر هر شهرستان براي هر موضوع فعاليت </a:t>
            </a:r>
            <a:r>
              <a:rPr lang="fa-IR" sz="2000" dirty="0" smtClean="0">
                <a:solidFill>
                  <a:srgbClr val="FF0000"/>
                </a:solidFill>
                <a:cs typeface="B Davat" pitchFamily="2" charset="-78"/>
              </a:rPr>
              <a:t>فقط يك </a:t>
            </a:r>
            <a:r>
              <a:rPr lang="fa-IR" sz="2000" dirty="0" smtClean="0">
                <a:cs typeface="B Davat" pitchFamily="2" charset="-78"/>
              </a:rPr>
              <a:t>اتحاديه</a:t>
            </a:r>
          </a:p>
          <a:p>
            <a:pPr>
              <a:lnSpc>
                <a:spcPct val="150000"/>
              </a:lnSpc>
            </a:pPr>
            <a:r>
              <a:rPr lang="fa-IR" sz="2000" dirty="0" smtClean="0">
                <a:cs typeface="B Davat" pitchFamily="2" charset="-78"/>
              </a:rPr>
              <a:t>تشكيل مي شود.</a:t>
            </a:r>
            <a:endParaRPr lang="fa-IR" sz="2000" dirty="0">
              <a:cs typeface="B Davat" pitchFamily="2" charset="-78"/>
            </a:endParaRPr>
          </a:p>
        </p:txBody>
      </p:sp>
      <p:sp>
        <p:nvSpPr>
          <p:cNvPr id="4" name="Cloud 3"/>
          <p:cNvSpPr/>
          <p:nvPr/>
        </p:nvSpPr>
        <p:spPr>
          <a:xfrm>
            <a:off x="7929586" y="2214554"/>
            <a:ext cx="1000132" cy="1000132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i="1" u="sng" dirty="0" smtClean="0">
                <a:cs typeface="B Titr" pitchFamily="2" charset="-78"/>
              </a:rPr>
              <a:t>نكته</a:t>
            </a:r>
            <a:endParaRPr lang="fa-IR" b="1" i="1" u="sng" dirty="0"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286124"/>
            <a:ext cx="7620997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شركتهاي  تعاوني كه داراي موضوع  فعاليت  مشابه  هستند از طريق تشكيل 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cs typeface="B Koodak" pitchFamily="2" charset="-78"/>
              </a:rPr>
              <a:t>اتحاديه</a:t>
            </a:r>
            <a:r>
              <a:rPr lang="fa-IR" dirty="0" smtClean="0">
                <a:cs typeface="B Koodak" pitchFamily="2" charset="-78"/>
              </a:rPr>
              <a:t>  قادر خواهند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 شد بسياري از خدمات آموزشي ؛ تحقيقاتي ؛ بازاريابي ؛ حسابداري وحسابرسي ؛ بازرسي ؛ اعتباري ؛ 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تجاري ؛ خريد وواردات مواد اوليه ؛ فروش وصادرات محصولات وبسياري  نيازهاي ديگر  با كيفيت 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وقيمت مناسب بهره مند شوند.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643042" y="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Bevel 2"/>
          <p:cNvSpPr/>
          <p:nvPr/>
        </p:nvSpPr>
        <p:spPr>
          <a:xfrm>
            <a:off x="1428728" y="3929066"/>
            <a:ext cx="6786610" cy="1571636"/>
          </a:xfrm>
          <a:prstGeom prst="bevel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cs typeface="B Koodak" pitchFamily="2" charset="-78"/>
              </a:rPr>
              <a:t>مجمع عمومي اتحاديه هاي تعاوني از نمايندگان تعاونيهاي عضو تشكيل  مي شود </a:t>
            </a:r>
          </a:p>
          <a:p>
            <a:pPr algn="ctr">
              <a:lnSpc>
                <a:spcPct val="150000"/>
              </a:lnSpc>
            </a:pP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cs typeface="B Koodak" pitchFamily="2" charset="-78"/>
              </a:rPr>
              <a:t>وهر تعاوني داراي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يك راي  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cs typeface="B Koodak" pitchFamily="2" charset="-78"/>
              </a:rPr>
              <a:t>مي باشد</a:t>
            </a:r>
            <a:endParaRPr lang="fa-IR" dirty="0">
              <a:solidFill>
                <a:schemeClr val="accent1">
                  <a:lumMod val="75000"/>
                </a:schemeClr>
              </a:solidFill>
              <a:cs typeface="B Koodak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defined Process 2"/>
          <p:cNvSpPr/>
          <p:nvPr/>
        </p:nvSpPr>
        <p:spPr>
          <a:xfrm>
            <a:off x="7215206" y="714356"/>
            <a:ext cx="1428760" cy="64294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Titr" pitchFamily="2" charset="-78"/>
              </a:rPr>
              <a:t>اتاق تعاون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7" y="1214422"/>
            <a:ext cx="7087197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اتاق تعاون از مهم ترين سازمانهاي تعاوني است كه از طريق مشاركت وهمكاري شركتها 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و اتحاديه هاي تعاوني وبا نظارت وزارت تعاون تاسيس مي گردد.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هر اتاق داراي شخصيت </a:t>
            </a:r>
            <a:r>
              <a:rPr lang="fa-IR" b="1" dirty="0" smtClean="0">
                <a:solidFill>
                  <a:schemeClr val="bg2">
                    <a:lumMod val="50000"/>
                  </a:schemeClr>
                </a:solidFill>
                <a:cs typeface="B Nazanin" pitchFamily="2" charset="-78"/>
              </a:rPr>
              <a:t>حقوقي</a:t>
            </a:r>
            <a:r>
              <a:rPr lang="fa-IR" b="1" dirty="0" smtClean="0">
                <a:cs typeface="B Nazanin" pitchFamily="2" charset="-78"/>
              </a:rPr>
              <a:t> مستقل مي باشد واز لحاظ مالي واداري وهزينه ها به دولت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وابسته نمي باشد.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5" name="12-Point Star 4"/>
          <p:cNvSpPr/>
          <p:nvPr/>
        </p:nvSpPr>
        <p:spPr>
          <a:xfrm>
            <a:off x="4214810" y="3071810"/>
            <a:ext cx="1571636" cy="107157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اهداف اتاق تعاون</a:t>
            </a:r>
            <a:endParaRPr lang="fa-I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286256"/>
            <a:ext cx="7652394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a-IR" b="1" dirty="0" smtClean="0"/>
              <a:t>  انجام وظايف واختيارات اتاق بازرگاني وصنايع ومعادن در ارتباط با بخش تعاون</a:t>
            </a:r>
          </a:p>
          <a:p>
            <a:endParaRPr lang="fa-IR" b="1" dirty="0" smtClean="0"/>
          </a:p>
          <a:p>
            <a:pPr>
              <a:buFont typeface="Wingdings" pitchFamily="2" charset="2"/>
              <a:buChar char="Ø"/>
            </a:pPr>
            <a:r>
              <a:rPr lang="fa-IR" b="1" dirty="0" smtClean="0"/>
              <a:t> انجام اموري كه از طرف وزارت تعاون به آن محول مي گردد</a:t>
            </a:r>
          </a:p>
          <a:p>
            <a:endParaRPr lang="fa-IR" b="1" dirty="0" smtClean="0"/>
          </a:p>
          <a:p>
            <a:pPr>
              <a:buFont typeface="Wingdings" pitchFamily="2" charset="2"/>
              <a:buChar char="Ø"/>
            </a:pPr>
            <a:r>
              <a:rPr lang="fa-IR" b="1" dirty="0" smtClean="0"/>
              <a:t>  حل اختلاف وداوري در محدوده امور مربوط به تعاونيها بصورت كدخدا منشي وصلح مابين اعضا</a:t>
            </a:r>
            <a:r>
              <a:rPr lang="en-US" b="1" dirty="0" smtClean="0"/>
              <a:t> </a:t>
            </a:r>
            <a:r>
              <a:rPr lang="fa-IR" b="1" dirty="0" smtClean="0"/>
              <a:t>واتحاديه ها وبين تعاونيها واتحاديه ها</a:t>
            </a:r>
            <a:endParaRPr lang="fa-IR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929058" y="285728"/>
            <a:ext cx="2071702" cy="1214446"/>
          </a:xfrm>
          <a:prstGeom prst="downArrow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منابع مالي اتاق تعاون</a:t>
            </a:r>
            <a:endParaRPr lang="fa-I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14488"/>
            <a:ext cx="7214754" cy="224676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a-IR" sz="2000" dirty="0" smtClean="0">
                <a:cs typeface="B Davat" pitchFamily="2" charset="-78"/>
              </a:rPr>
              <a:t>  دريافت حق عضويت از اعضا</a:t>
            </a:r>
          </a:p>
          <a:p>
            <a:endParaRPr lang="fa-IR" sz="2000" dirty="0" smtClean="0">
              <a:cs typeface="B Davat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2000" dirty="0" smtClean="0">
                <a:cs typeface="B Davat" pitchFamily="2" charset="-78"/>
              </a:rPr>
              <a:t> دريافت كمكهاي دولتي ؛ مردمي وشوراها وهدايا</a:t>
            </a:r>
          </a:p>
          <a:p>
            <a:pPr>
              <a:buFont typeface="Wingdings" pitchFamily="2" charset="2"/>
              <a:buChar char="v"/>
            </a:pPr>
            <a:endParaRPr lang="fa-IR" sz="2000" dirty="0" smtClean="0">
              <a:cs typeface="B Davat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2000" dirty="0" smtClean="0">
                <a:cs typeface="B Davat" pitchFamily="2" charset="-78"/>
              </a:rPr>
              <a:t> دريافت حق مشاوره ؛ كارشناسي ؛ داوري در محدوده امور مربوط به تعاونيها به صورت كدخدامنشي وسايرخدماتي كه در اختيار تعاوني ها واتحاديه ها قرار مي دهد </a:t>
            </a:r>
          </a:p>
          <a:p>
            <a:r>
              <a:rPr lang="fa-IR" sz="2000" dirty="0" smtClean="0">
                <a:cs typeface="B Davat" pitchFamily="2" charset="-78"/>
              </a:rPr>
              <a:t> </a:t>
            </a:r>
            <a:endParaRPr lang="fa-IR" sz="2000" dirty="0">
              <a:cs typeface="B Davat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928794" y="4214818"/>
          <a:ext cx="6096000" cy="2643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93343E-AB75-4318-B621-F6E64572F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293343E-AB75-4318-B621-F6E64572F1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8B7951-DCC4-4434-B260-795EA85FB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8D8B7951-DCC4-4434-B260-795EA85FB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4A6275-B06E-4ACE-91F1-87C9CB5FC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C04A6275-B06E-4ACE-91F1-87C9CB5FC5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D24A47-9842-435F-9CA8-066FDDC0C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EFD24A47-9842-435F-9CA8-066FDDC0C8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F0F749-6248-4BF3-BE84-DE38FF6EF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A8F0F749-6248-4BF3-BE84-DE38FF6EFD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8EE763-6618-4B67-91F2-44C912902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4C8EE763-6618-4B67-91F2-44C9129028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2A0E08-E717-477D-9ED2-6B393945A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F22A0E08-E717-477D-9ED2-6B393945A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4429124" y="357166"/>
            <a:ext cx="1785950" cy="1357322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Titr" pitchFamily="2" charset="-78"/>
              </a:rPr>
              <a:t>ادغام تعاونيها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8036" y="2143116"/>
            <a:ext cx="7420621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شركتهاي تعاوني مي توانند در صورت تصويب مجامع عمومي 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فوق العاده </a:t>
            </a:r>
            <a:r>
              <a:rPr lang="fa-IR" dirty="0" smtClean="0">
                <a:cs typeface="B Koodak" pitchFamily="2" charset="-78"/>
              </a:rPr>
              <a:t>وطبق مقررات آيين نامه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Koodak" pitchFamily="2" charset="-78"/>
              </a:rPr>
              <a:t>اجرايي قانون تعاون با يكديگر ادغام شوند.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7429520" y="4357694"/>
            <a:ext cx="128588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تبصره</a:t>
            </a:r>
            <a:endParaRPr lang="fa-I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4214818"/>
            <a:ext cx="6912470" cy="13388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صورتجلسات مجامع عمومي فوق العاده تعاونيهاي ادغام شده منضم به مدارك مربوط بايد 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حداكثر ظرف مدت </a:t>
            </a:r>
            <a:r>
              <a:rPr lang="fa-IR" u="sng" dirty="0" smtClean="0">
                <a:solidFill>
                  <a:schemeClr val="accent5">
                    <a:lumMod val="75000"/>
                  </a:schemeClr>
                </a:solidFill>
                <a:cs typeface="B Koodak" pitchFamily="2" charset="-78"/>
              </a:rPr>
              <a:t>دو هفته </a:t>
            </a:r>
            <a:r>
              <a:rPr lang="fa-IR" dirty="0" smtClean="0">
                <a:cs typeface="B Koodak" pitchFamily="2" charset="-78"/>
              </a:rPr>
              <a:t>براي ثبت به اداره ثبت شركتها تسليم شده وخلاصه تصميمات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به اطلاع كليه اعضا وبستانكاران برسد.</a:t>
            </a:r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3929058" y="285728"/>
            <a:ext cx="2143140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Titr" pitchFamily="2" charset="-78"/>
              </a:rPr>
              <a:t>انحلال</a:t>
            </a:r>
            <a:r>
              <a:rPr lang="fa-IR" dirty="0" smtClean="0"/>
              <a:t> </a:t>
            </a:r>
            <a:r>
              <a:rPr lang="fa-IR" dirty="0" smtClean="0">
                <a:cs typeface="B Titr" pitchFamily="2" charset="-78"/>
              </a:rPr>
              <a:t>تعاونيها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3935" y="1714488"/>
            <a:ext cx="6670416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1600" dirty="0" smtClean="0">
                <a:cs typeface="B Titr" pitchFamily="2" charset="-78"/>
              </a:rPr>
              <a:t>به موجب ماده 54 قانون تعاون شركتها واتحاد يه هاي تعاوني در موارد زير منحل مي شوند. </a:t>
            </a:r>
            <a:endParaRPr lang="fa-IR" sz="1600" dirty="0">
              <a:cs typeface="B Titr" pitchFamily="2" charset="-78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643042" y="2357430"/>
          <a:ext cx="64294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7D3FBB-2FCC-4382-92C0-787F50965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547D3FBB-2FCC-4382-92C0-787F509659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951196-FDFF-496E-97D5-89E8406B3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89951196-FDFF-496E-97D5-89E8406B3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388A20-C0F6-47C0-AF13-01AEBBA36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F9388A20-C0F6-47C0-AF13-01AEBBA363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B67CB6-A6F1-4B70-B619-3E2C09EA2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22B67CB6-A6F1-4B70-B619-3E2C09EA2E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3AA176-FF5F-4271-ADFD-59665C3D4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6B3AA176-FF5F-4271-ADFD-59665C3D4F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A1D3D8-B22F-4D4B-9332-287FFB693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6EA1D3D8-B22F-4D4B-9332-287FFB6937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B1C921-269B-44DD-A98B-DE088A0798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C8B1C921-269B-44DD-A98B-DE088A0798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Graphic spid="6" grpId="0" uiExpand="1">
        <p:bldSub>
          <a:bldDgm bld="one"/>
        </p:bldSub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71480"/>
            <a:ext cx="6744154" cy="13388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در صورتي كه مجمع عمومي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فوق العاده </a:t>
            </a:r>
            <a:r>
              <a:rPr lang="fa-IR" dirty="0" smtClean="0">
                <a:cs typeface="B Koodak" pitchFamily="2" charset="-78"/>
              </a:rPr>
              <a:t>راي به انحلال تعاوني بدهد؛ ظرف يكماه </a:t>
            </a:r>
            <a:r>
              <a:rPr lang="fa-IR" dirty="0" smtClean="0">
                <a:solidFill>
                  <a:srgbClr val="FF0000"/>
                </a:solidFill>
                <a:cs typeface="B Koodak" pitchFamily="2" charset="-78"/>
              </a:rPr>
              <a:t>سه</a:t>
            </a:r>
            <a:r>
              <a:rPr lang="fa-IR" dirty="0" smtClean="0">
                <a:cs typeface="B Koodak" pitchFamily="2" charset="-78"/>
              </a:rPr>
              <a:t> نفر 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جهت تصفيه امور تعاوني انتخاب و به اداره ثبت معرفي شده تا برطبق قانون وآيين نامه</a:t>
            </a:r>
          </a:p>
          <a:p>
            <a:pPr algn="just">
              <a:lnSpc>
                <a:spcPct val="150000"/>
              </a:lnSpc>
            </a:pPr>
            <a:r>
              <a:rPr lang="fa-IR" dirty="0" smtClean="0">
                <a:cs typeface="B Koodak" pitchFamily="2" charset="-78"/>
              </a:rPr>
              <a:t> مربوط نسبت به تصفيه امور تعاوني اقدام نمايند.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Cloud 2"/>
          <p:cNvSpPr/>
          <p:nvPr/>
        </p:nvSpPr>
        <p:spPr>
          <a:xfrm>
            <a:off x="7143768" y="2285992"/>
            <a:ext cx="1357322" cy="9286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B Koodak" pitchFamily="2" charset="-78"/>
              </a:rPr>
              <a:t>توجه</a:t>
            </a:r>
            <a:endParaRPr lang="fa-IR" sz="2000" dirty="0">
              <a:cs typeface="B Koodak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8979" y="3500438"/>
            <a:ext cx="6641562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cs typeface="B Lotus" pitchFamily="2" charset="-78"/>
              </a:rPr>
              <a:t>در صورتي كه هر تعاوني </a:t>
            </a:r>
            <a:r>
              <a:rPr lang="fa-IR" sz="2000" b="1" dirty="0" smtClean="0">
                <a:solidFill>
                  <a:srgbClr val="FF0000"/>
                </a:solidFill>
                <a:cs typeface="B Lotus" pitchFamily="2" charset="-78"/>
              </a:rPr>
              <a:t>منحل</a:t>
            </a:r>
            <a:r>
              <a:rPr lang="fa-IR" sz="2000" b="1" dirty="0" smtClean="0">
                <a:cs typeface="B Lotus" pitchFamily="2" charset="-78"/>
              </a:rPr>
              <a:t> گردد قبل از انحلال بايد به تعهداتي كه در برابر</a:t>
            </a:r>
          </a:p>
          <a:p>
            <a:pPr>
              <a:lnSpc>
                <a:spcPct val="200000"/>
              </a:lnSpc>
            </a:pPr>
            <a:r>
              <a:rPr lang="fa-IR" sz="2000" b="1" dirty="0" smtClean="0">
                <a:cs typeface="B Lotus" pitchFamily="2" charset="-78"/>
              </a:rPr>
              <a:t> اخذسرمايه واموال وامتيازات از منابع عمومي ودولتي وبانكها وشهرداري سپرده </a:t>
            </a:r>
          </a:p>
          <a:p>
            <a:pPr>
              <a:lnSpc>
                <a:spcPct val="200000"/>
              </a:lnSpc>
            </a:pPr>
            <a:r>
              <a:rPr lang="fa-IR" sz="2000" b="1" dirty="0" smtClean="0">
                <a:cs typeface="B Lotus" pitchFamily="2" charset="-78"/>
              </a:rPr>
              <a:t>است عمل نمايد.</a:t>
            </a:r>
            <a:endParaRPr lang="fa-IR" sz="2000" b="1" dirty="0">
              <a:cs typeface="B Lotus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1214414" y="1357298"/>
          <a:ext cx="60960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857620" y="5643578"/>
            <a:ext cx="3500462" cy="962025"/>
            <a:chOff x="2743199" y="408582"/>
            <a:chExt cx="2641600" cy="962025"/>
          </a:xfrm>
        </p:grpSpPr>
        <p:sp>
          <p:nvSpPr>
            <p:cNvPr id="14" name="Rounded Rectangle 13"/>
            <p:cNvSpPr/>
            <p:nvPr/>
          </p:nvSpPr>
          <p:spPr>
            <a:xfrm>
              <a:off x="2743199" y="408582"/>
              <a:ext cx="2641600" cy="962025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>
                <a:lnSpc>
                  <a:spcPct val="150000"/>
                </a:lnSpc>
              </a:pPr>
              <a:r>
                <a:rPr lang="fa-IR" sz="2000" dirty="0" smtClean="0">
                  <a:cs typeface="B Titr" pitchFamily="2" charset="-78"/>
                </a:rPr>
                <a:t>مراجعه به  بانك و معرفي  صاحبان  امضاي مجاز و دريافت دسته چك </a:t>
              </a:r>
              <a:endParaRPr lang="en-US" sz="2000" dirty="0" smtClean="0">
                <a:cs typeface="B Titr" pitchFamily="2" charset="-78"/>
              </a:endParaRPr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2790161" y="455544"/>
              <a:ext cx="2547676" cy="868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000" kern="12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14480" y="428604"/>
            <a:ext cx="3929090" cy="962025"/>
            <a:chOff x="2743199" y="408582"/>
            <a:chExt cx="2641600" cy="962025"/>
          </a:xfrm>
        </p:grpSpPr>
        <p:sp>
          <p:nvSpPr>
            <p:cNvPr id="17" name="Rounded Rectangle 16"/>
            <p:cNvSpPr/>
            <p:nvPr/>
          </p:nvSpPr>
          <p:spPr>
            <a:xfrm>
              <a:off x="2743199" y="408582"/>
              <a:ext cx="2641600" cy="962025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2790161" y="455544"/>
              <a:ext cx="2547676" cy="868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000" kern="120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720613" y="785794"/>
            <a:ext cx="36679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sz="2000" dirty="0" smtClean="0">
                <a:cs typeface="B Titr" pitchFamily="2" charset="-78"/>
              </a:rPr>
              <a:t>اقدامات هيات مديره پس از ثبت تعاوني</a:t>
            </a:r>
            <a:endParaRPr lang="fa-IR" sz="2000" dirty="0">
              <a:cs typeface="B Titr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143240" y="2571744"/>
            <a:ext cx="3429024" cy="235745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8000" dirty="0" smtClean="0">
                <a:cs typeface="B Davat" pitchFamily="2" charset="-78"/>
              </a:rPr>
              <a:t>پايان</a:t>
            </a:r>
            <a:endParaRPr lang="fa-IR" sz="8000" dirty="0">
              <a:cs typeface="B Davat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8596" y="3286124"/>
            <a:ext cx="7087197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b="1" dirty="0" smtClean="0">
                <a:cs typeface="B Traffic" pitchFamily="2" charset="-78"/>
              </a:rPr>
              <a:t>نظام اقتصادي جمهوري اسلامي ايران بر پايه سه بخش دولتي ؛ تعاوني وخصوصي</a:t>
            </a:r>
          </a:p>
          <a:p>
            <a:r>
              <a:rPr lang="fa-IR" b="1" dirty="0" smtClean="0">
                <a:cs typeface="B Traffic" pitchFamily="2" charset="-78"/>
              </a:rPr>
              <a:t> </a:t>
            </a:r>
          </a:p>
          <a:p>
            <a:r>
              <a:rPr lang="fa-IR" b="1" dirty="0" smtClean="0">
                <a:cs typeface="B Traffic" pitchFamily="2" charset="-78"/>
              </a:rPr>
              <a:t>با برنامه ريزي منظم وصحيح استوار است</a:t>
            </a:r>
            <a:r>
              <a:rPr lang="fa-IR" dirty="0" smtClean="0"/>
              <a:t>.</a:t>
            </a:r>
            <a:endParaRPr lang="fa-IR" dirty="0"/>
          </a:p>
        </p:txBody>
      </p:sp>
      <p:sp>
        <p:nvSpPr>
          <p:cNvPr id="7" name="Down Ribbon 6"/>
          <p:cNvSpPr/>
          <p:nvPr/>
        </p:nvSpPr>
        <p:spPr>
          <a:xfrm>
            <a:off x="2500298" y="1000108"/>
            <a:ext cx="4786346" cy="1357322"/>
          </a:xfrm>
          <a:prstGeom prst="ribb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i="1" dirty="0" smtClean="0">
                <a:cs typeface="B Titr" pitchFamily="2" charset="-78"/>
              </a:rPr>
              <a:t>اصل 44 قانون اساسي</a:t>
            </a:r>
            <a:endParaRPr lang="fa-IR" sz="2000" b="1" i="1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2885" y="5143512"/>
            <a:ext cx="735008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fa-IR" sz="2000" b="1" i="1" dirty="0" smtClean="0">
                <a:cs typeface="B Roya" pitchFamily="2" charset="-78"/>
              </a:rPr>
              <a:t>بخش تعاوني شامل شركتها و موسسات تعاوني توليد وتوزيع است كه در شهروروستا بر</a:t>
            </a:r>
          </a:p>
          <a:p>
            <a:r>
              <a:rPr lang="fa-IR" sz="2000" b="1" i="1" dirty="0" smtClean="0">
                <a:cs typeface="B Roya" pitchFamily="2" charset="-78"/>
              </a:rPr>
              <a:t> طبق ضوابط اسلامي تشكيل مي شود.</a:t>
            </a:r>
            <a:endParaRPr lang="fa-IR" sz="2000" b="1" i="1" dirty="0">
              <a:cs typeface="B Roy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000108"/>
            <a:ext cx="80724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7" name="Left Arrow Callout 6"/>
          <p:cNvSpPr/>
          <p:nvPr/>
        </p:nvSpPr>
        <p:spPr>
          <a:xfrm>
            <a:off x="6500826" y="428604"/>
            <a:ext cx="2428892" cy="1071570"/>
          </a:xfrm>
          <a:prstGeom prst="left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Titr" pitchFamily="2" charset="-78"/>
              </a:rPr>
              <a:t>تعريف تعاوني</a:t>
            </a:r>
            <a:endParaRPr lang="fa-IR" b="1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285728"/>
            <a:ext cx="587212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2000" b="1" dirty="0" smtClean="0">
                <a:cs typeface="B Nazanin" pitchFamily="2" charset="-78"/>
              </a:rPr>
              <a:t>تعاوني اجتماع مستقل اشخاصي است كه براي تامين نيازها وهدف </a:t>
            </a:r>
          </a:p>
          <a:p>
            <a:pPr algn="ctr"/>
            <a:r>
              <a:rPr lang="fa-IR" sz="2000" b="1" dirty="0" smtClean="0">
                <a:cs typeface="B Nazanin" pitchFamily="2" charset="-78"/>
              </a:rPr>
              <a:t>مشترك اقتصادي ؛ اجتماعي وفرهنگي خود از طريق اداره ونظارت </a:t>
            </a:r>
          </a:p>
          <a:p>
            <a:pPr algn="ctr"/>
            <a:r>
              <a:rPr lang="fa-IR" sz="2000" b="1" dirty="0" smtClean="0">
                <a:cs typeface="B Nazanin" pitchFamily="2" charset="-78"/>
              </a:rPr>
              <a:t>دموكراتيك موسس ها با مالكيت جمعي با همديگر به نحو اختياري </a:t>
            </a:r>
          </a:p>
          <a:p>
            <a:pPr algn="ctr"/>
            <a:r>
              <a:rPr lang="fa-IR" sz="2000" b="1" dirty="0" smtClean="0">
                <a:cs typeface="B Nazanin" pitchFamily="2" charset="-78"/>
              </a:rPr>
              <a:t>توافق نموده اند.</a:t>
            </a:r>
            <a:endParaRPr lang="fa-IR" sz="2000" b="1" dirty="0">
              <a:cs typeface="B Nazanin" pitchFamily="2" charset="-78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142976" y="3929066"/>
          <a:ext cx="6096000" cy="2706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Cloud 13"/>
          <p:cNvSpPr/>
          <p:nvPr/>
        </p:nvSpPr>
        <p:spPr>
          <a:xfrm>
            <a:off x="3357554" y="2428868"/>
            <a:ext cx="1643074" cy="1000132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انواع شركت تعاوني</a:t>
            </a:r>
            <a:endParaRPr lang="fa-I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Graphic spid="6" grpId="0">
        <p:bldAsOne/>
      </p:bldGraphic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Up Ribbon 1"/>
          <p:cNvSpPr/>
          <p:nvPr/>
        </p:nvSpPr>
        <p:spPr>
          <a:xfrm>
            <a:off x="1857356" y="0"/>
            <a:ext cx="5357850" cy="1643074"/>
          </a:xfrm>
          <a:prstGeom prst="ellipseRibbon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t">
            <a:prstTxWarp prst="textPlain">
              <a:avLst>
                <a:gd name="adj" fmla="val 46031"/>
              </a:avLst>
            </a:prstTxWarp>
          </a:bodyPr>
          <a:lstStyle/>
          <a:p>
            <a:pPr algn="ctr"/>
            <a:r>
              <a:rPr lang="fa-IR" sz="3600" b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B Titr" pitchFamily="2" charset="-78"/>
              </a:rPr>
              <a:t>اهداف بخش تعاون</a:t>
            </a:r>
            <a:endParaRPr lang="fa-IR" sz="3600" spc="300" dirty="0">
              <a:solidFill>
                <a:schemeClr val="accent2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3571876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714488"/>
            <a:ext cx="8001056" cy="4708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a-IR" sz="2000" b="1" dirty="0" smtClean="0">
                <a:latin typeface="Angsana New" pitchFamily="18" charset="-34"/>
                <a:cs typeface="B Davat" pitchFamily="2" charset="-78"/>
              </a:rPr>
              <a:t>ايجاد وتامين شرايط وامكانات كار براي همه به منظور رسيدن به اشتغال كامل</a:t>
            </a:r>
          </a:p>
          <a:p>
            <a:pPr marL="342900" indent="-342900">
              <a:buFont typeface="+mj-lt"/>
              <a:buAutoNum type="arabicPeriod"/>
            </a:pPr>
            <a:endParaRPr lang="fa-IR" sz="2000" b="1" dirty="0" smtClean="0">
              <a:latin typeface="Angsana New" pitchFamily="18" charset="-34"/>
              <a:cs typeface="B Davat" pitchFamily="2" charset="-78"/>
            </a:endParaRPr>
          </a:p>
          <a:p>
            <a:pPr marL="342900" indent="-342900">
              <a:buFont typeface="+mj-lt"/>
              <a:buAutoNum type="arabicPeriod"/>
            </a:pPr>
            <a:r>
              <a:rPr lang="fa-IR" sz="2000" b="1" dirty="0" smtClean="0">
                <a:latin typeface="Angsana New" pitchFamily="18" charset="-34"/>
                <a:cs typeface="B Davat" pitchFamily="2" charset="-78"/>
              </a:rPr>
              <a:t>قرار دادن وسايل كار در اختياركساني كه قادر بكارند ولي وسايل كار ندارند.</a:t>
            </a:r>
            <a:endParaRPr lang="en-US" sz="2000" b="1" dirty="0" smtClean="0">
              <a:latin typeface="Angsana New" pitchFamily="18" charset="-34"/>
              <a:cs typeface="B Davat" pitchFamily="2" charset="-78"/>
            </a:endParaRPr>
          </a:p>
          <a:p>
            <a:pPr marL="342900" indent="-342900">
              <a:buFont typeface="+mj-lt"/>
              <a:buAutoNum type="arabicPeriod"/>
            </a:pPr>
            <a:r>
              <a:rPr lang="fa-IR" sz="2000" b="1" dirty="0" smtClean="0">
                <a:latin typeface="Angsana New" pitchFamily="18" charset="-34"/>
                <a:cs typeface="B Davat" pitchFamily="2" charset="-78"/>
              </a:rPr>
              <a:t>پيشگيري از تمركز و تداول ثروت در دست افراد و گروههاي خاص جهت تحقق عدالت اجتماعي</a:t>
            </a:r>
          </a:p>
          <a:p>
            <a:pPr marL="342900" indent="-342900">
              <a:buFont typeface="+mj-lt"/>
              <a:buAutoNum type="arabicPeriod"/>
            </a:pPr>
            <a:endParaRPr lang="fa-IR" sz="2000" b="1" dirty="0" smtClean="0">
              <a:latin typeface="Angsana New" pitchFamily="18" charset="-34"/>
              <a:cs typeface="B Davat" pitchFamily="2" charset="-78"/>
            </a:endParaRPr>
          </a:p>
          <a:p>
            <a:pPr marL="342900" indent="-342900">
              <a:buFont typeface="+mj-lt"/>
              <a:buAutoNum type="arabicPeriod"/>
            </a:pPr>
            <a:r>
              <a:rPr lang="fa-IR" sz="2000" b="1" dirty="0" smtClean="0">
                <a:latin typeface="Angsana New" pitchFamily="18" charset="-34"/>
                <a:cs typeface="B Davat" pitchFamily="2" charset="-78"/>
              </a:rPr>
              <a:t>جلوگيري از كارفرماي مطلق شدن دولت</a:t>
            </a:r>
          </a:p>
          <a:p>
            <a:pPr marL="342900" indent="-342900">
              <a:buFont typeface="+mj-lt"/>
              <a:buAutoNum type="arabicPeriod"/>
            </a:pPr>
            <a:endParaRPr lang="fa-IR" sz="2000" b="1" dirty="0" smtClean="0">
              <a:latin typeface="Angsana New" pitchFamily="18" charset="-34"/>
              <a:cs typeface="B Davat" pitchFamily="2" charset="-78"/>
            </a:endParaRPr>
          </a:p>
          <a:p>
            <a:pPr marL="342900" indent="-342900">
              <a:buFont typeface="+mj-lt"/>
              <a:buAutoNum type="arabicPeriod"/>
            </a:pPr>
            <a:r>
              <a:rPr lang="fa-IR" sz="2000" b="1" dirty="0" smtClean="0">
                <a:latin typeface="Angsana New" pitchFamily="18" charset="-34"/>
                <a:cs typeface="B Davat" pitchFamily="2" charset="-78"/>
              </a:rPr>
              <a:t>قرار گرفتن مديريت وسرمايه ومنافع حاصله در اختيار نيروي كار وتشويق بهره برداري</a:t>
            </a:r>
          </a:p>
          <a:p>
            <a:pPr marL="342900" indent="-342900">
              <a:buFont typeface="+mj-lt"/>
              <a:buAutoNum type="arabicPeriod"/>
            </a:pPr>
            <a:endParaRPr lang="fa-IR" sz="2000" b="1" dirty="0" smtClean="0">
              <a:latin typeface="Angsana New" pitchFamily="18" charset="-34"/>
              <a:cs typeface="B Davat" pitchFamily="2" charset="-78"/>
            </a:endParaRPr>
          </a:p>
          <a:p>
            <a:pPr marL="342900" indent="-342900">
              <a:buFont typeface="+mj-lt"/>
              <a:buAutoNum type="arabicPeriod"/>
            </a:pPr>
            <a:r>
              <a:rPr lang="fa-IR" sz="2000" b="1" dirty="0" smtClean="0">
                <a:latin typeface="Angsana New" pitchFamily="18" charset="-34"/>
                <a:cs typeface="B Davat" pitchFamily="2" charset="-78"/>
              </a:rPr>
              <a:t>پيشگيري از انحصار ؛ احتكار ؛ تورم</a:t>
            </a:r>
          </a:p>
          <a:p>
            <a:pPr marL="342900" indent="-342900">
              <a:buFont typeface="+mj-lt"/>
              <a:buAutoNum type="arabicPeriod"/>
            </a:pPr>
            <a:endParaRPr lang="fa-IR" sz="2000" b="1" dirty="0" smtClean="0">
              <a:latin typeface="Angsana New" pitchFamily="18" charset="-34"/>
              <a:cs typeface="B Davat" pitchFamily="2" charset="-78"/>
            </a:endParaRPr>
          </a:p>
          <a:p>
            <a:pPr marL="342900" indent="-342900">
              <a:buFont typeface="+mj-lt"/>
              <a:buAutoNum type="arabicPeriod"/>
            </a:pPr>
            <a:r>
              <a:rPr lang="fa-IR" sz="2000" b="1" dirty="0" smtClean="0">
                <a:latin typeface="Angsana New" pitchFamily="18" charset="-34"/>
                <a:cs typeface="B Davat" pitchFamily="2" charset="-78"/>
              </a:rPr>
              <a:t>توسعه وتحكيم مشاركت وتعاون عمومي بين همه مردم</a:t>
            </a:r>
          </a:p>
          <a:p>
            <a:pPr marL="342900" indent="-342900">
              <a:buFont typeface="+mj-lt"/>
              <a:buAutoNum type="arabicPeriod"/>
            </a:pPr>
            <a:r>
              <a:rPr lang="fa-IR" sz="2000" b="1" dirty="0" smtClean="0">
                <a:latin typeface="Angsana New" pitchFamily="18" charset="-34"/>
                <a:cs typeface="B Davat" pitchFamily="2" charset="-78"/>
              </a:rPr>
              <a:t>كمك به تامين عدالت اجتماعي و توانمندسازي اقشار متوسط و كم درآمد</a:t>
            </a:r>
          </a:p>
          <a:p>
            <a:pPr marL="342900" indent="-342900">
              <a:buFont typeface="+mj-lt"/>
              <a:buAutoNum type="arabicPeriod"/>
            </a:pPr>
            <a:r>
              <a:rPr lang="fa-IR" sz="2000" b="1" dirty="0" smtClean="0">
                <a:latin typeface="Angsana New" pitchFamily="18" charset="-34"/>
                <a:cs typeface="B Davat" pitchFamily="2" charset="-78"/>
              </a:rPr>
              <a:t>ارتقاي كارآيي بنگاهاي اقتصادي و بهره وري منابع مادي و انساني و فناوري و افزايش رقابت پذيري در اقتصاد ملي.</a:t>
            </a:r>
            <a:endParaRPr lang="fa-IR" sz="2000" b="1" dirty="0">
              <a:latin typeface="Angsana New" pitchFamily="18" charset="-34"/>
              <a:cs typeface="B Davat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Callout 7"/>
          <p:cNvSpPr/>
          <p:nvPr/>
        </p:nvSpPr>
        <p:spPr>
          <a:xfrm>
            <a:off x="2857488" y="214290"/>
            <a:ext cx="4071966" cy="1571636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chemeClr val="accent3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accent3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spc="300" dirty="0" smtClean="0">
                <a:solidFill>
                  <a:schemeClr val="tx1"/>
                </a:solidFill>
                <a:cs typeface="B Titr" pitchFamily="2" charset="-78"/>
              </a:rPr>
              <a:t>شرايط عمومي عضويت در تعاوني</a:t>
            </a:r>
          </a:p>
          <a:p>
            <a:pPr algn="ctr"/>
            <a:endParaRPr lang="fa-IR" sz="2000" b="1" spc="3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1928802"/>
            <a:ext cx="5500725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a-IR" sz="2000" b="1" dirty="0" smtClean="0">
                <a:cs typeface="B Roya" pitchFamily="2" charset="-78"/>
              </a:rPr>
              <a:t> تابعيت جمهوري اسلامي ايران</a:t>
            </a:r>
          </a:p>
          <a:p>
            <a:endParaRPr lang="fa-IR" sz="2000" b="1" dirty="0" smtClean="0">
              <a:cs typeface="B Roya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fa-IR" sz="2000" b="1" dirty="0" smtClean="0">
                <a:cs typeface="B Roya" pitchFamily="2" charset="-78"/>
              </a:rPr>
              <a:t>عدم ممنوعيت قانوني وحجر</a:t>
            </a:r>
          </a:p>
          <a:p>
            <a:pPr>
              <a:buFont typeface="Wingdings" pitchFamily="2" charset="2"/>
              <a:buChar char="Ø"/>
            </a:pPr>
            <a:endParaRPr lang="fa-IR" sz="2000" b="1" dirty="0" smtClean="0">
              <a:cs typeface="B Roya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fa-IR" sz="2000" b="1" dirty="0" smtClean="0">
                <a:cs typeface="B Roya" pitchFamily="2" charset="-78"/>
              </a:rPr>
              <a:t>درخواست كتبي عضويت وتعهد رعايت مقررات اساسنامه</a:t>
            </a:r>
          </a:p>
          <a:p>
            <a:pPr>
              <a:buFont typeface="Wingdings" pitchFamily="2" charset="2"/>
              <a:buChar char="Ø"/>
            </a:pPr>
            <a:endParaRPr lang="fa-IR" sz="2000" b="1" dirty="0" smtClean="0">
              <a:cs typeface="B Roya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fa-IR" sz="2000" b="1" dirty="0" smtClean="0">
                <a:cs typeface="B Roya" pitchFamily="2" charset="-78"/>
              </a:rPr>
              <a:t>خريد حداقل سهام مقرر در اساسنامه</a:t>
            </a:r>
          </a:p>
          <a:p>
            <a:pPr>
              <a:buFont typeface="Wingdings" pitchFamily="2" charset="2"/>
              <a:buChar char="Ø"/>
            </a:pPr>
            <a:endParaRPr lang="fa-IR" sz="2000" b="1" dirty="0" smtClean="0">
              <a:cs typeface="B Roya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fa-IR" sz="2000" b="1" dirty="0" smtClean="0">
                <a:cs typeface="B Roya" pitchFamily="2" charset="-78"/>
              </a:rPr>
              <a:t>عدم عضويت</a:t>
            </a:r>
            <a:r>
              <a:rPr lang="fa-IR" sz="2000" b="1" i="1" dirty="0" smtClean="0">
                <a:cs typeface="B Roya" pitchFamily="2" charset="-78"/>
              </a:rPr>
              <a:t> در تعاوني مشابه</a:t>
            </a:r>
          </a:p>
          <a:p>
            <a:pPr>
              <a:buFont typeface="Wingdings" pitchFamily="2" charset="2"/>
              <a:buChar char="Ø"/>
            </a:pPr>
            <a:endParaRPr lang="fa-IR" sz="2000" b="1" dirty="0">
              <a:cs typeface="B Roya" pitchFamily="2" charset="-78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7858148" y="4714884"/>
            <a:ext cx="642942" cy="10001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560" y="5357826"/>
            <a:ext cx="76226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400" dirty="0" smtClean="0">
                <a:cs typeface="B Davat" pitchFamily="2" charset="-78"/>
              </a:rPr>
              <a:t>شرايط اختصاصي عضويت در تعاوني بستگي به تعريف هر تعاوني در اساسنامه آن دارد.</a:t>
            </a:r>
            <a:endParaRPr lang="fa-IR" sz="2400" dirty="0">
              <a:cs typeface="B Davat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6929454" y="0"/>
            <a:ext cx="1643074" cy="12858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B Compset" pitchFamily="2" charset="-78"/>
              </a:rPr>
              <a:t>لغو عضويت</a:t>
            </a:r>
            <a:endParaRPr lang="fa-IR" sz="2000" b="1" dirty="0">
              <a:cs typeface="B Compse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214290"/>
            <a:ext cx="406072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400" dirty="0" smtClean="0">
                <a:cs typeface="B Davat" pitchFamily="2" charset="-78"/>
              </a:rPr>
              <a:t>در موارد ذيل عضويت از تعاوني لغو مي گردد</a:t>
            </a:r>
            <a:endParaRPr lang="fa-IR" sz="2400" dirty="0">
              <a:cs typeface="B Dava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357298"/>
            <a:ext cx="8377678" cy="4185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1- استعفا </a:t>
            </a:r>
          </a:p>
          <a:p>
            <a:endParaRPr lang="fa-IR" dirty="0" smtClean="0">
              <a:cs typeface="B Titr" pitchFamily="2" charset="-78"/>
            </a:endParaRPr>
          </a:p>
          <a:p>
            <a:r>
              <a:rPr lang="fa-IR" sz="2000" b="1" dirty="0" smtClean="0">
                <a:cs typeface="B Compset" pitchFamily="2" charset="-78"/>
              </a:rPr>
              <a:t>  خروج عضو از تعاوني اختياري است و نمي توان آن را منع كرد.</a:t>
            </a:r>
          </a:p>
          <a:p>
            <a:r>
              <a:rPr lang="fa-IR" sz="2000" b="1" dirty="0" smtClean="0">
                <a:cs typeface="B Compset" pitchFamily="2" charset="-78"/>
              </a:rPr>
              <a:t>  اعضا متخصص تعاونيهاي توليد حداقل </a:t>
            </a:r>
            <a:r>
              <a:rPr lang="fa-IR" sz="2000" u="sng" dirty="0" smtClean="0">
                <a:solidFill>
                  <a:schemeClr val="accent3"/>
                </a:solidFill>
                <a:cs typeface="B Titr" pitchFamily="2" charset="-78"/>
              </a:rPr>
              <a:t>شش ماه</a:t>
            </a:r>
            <a:r>
              <a:rPr lang="fa-IR" sz="2000" b="1" dirty="0" smtClean="0">
                <a:cs typeface="B Compset" pitchFamily="2" charset="-78"/>
              </a:rPr>
              <a:t> قبل ازاستعفا بايد مراتب را كتبا به اطلاع تعاوني برسانند</a:t>
            </a:r>
          </a:p>
          <a:p>
            <a:r>
              <a:rPr lang="fa-IR" sz="2000" b="1" dirty="0" smtClean="0">
                <a:cs typeface="B Compset" pitchFamily="2" charset="-78"/>
              </a:rPr>
              <a:t>  در صورتي كه خروج عضو از تعاوني موجب ضرري براي تعاوني باشدوي ملزم به جبران است</a:t>
            </a:r>
          </a:p>
          <a:p>
            <a:endParaRPr lang="fa-IR" dirty="0" smtClean="0"/>
          </a:p>
          <a:p>
            <a:r>
              <a:rPr lang="fa-IR" dirty="0" smtClean="0">
                <a:cs typeface="B Titr" pitchFamily="2" charset="-78"/>
              </a:rPr>
              <a:t>2- اخراج</a:t>
            </a:r>
          </a:p>
          <a:p>
            <a:r>
              <a:rPr lang="fa-IR" sz="2000" dirty="0" smtClean="0">
                <a:cs typeface="B Davat" pitchFamily="2" charset="-78"/>
              </a:rPr>
              <a:t>   در موارد ذيل عضو از تعاوني اخراج مي گردد</a:t>
            </a:r>
          </a:p>
          <a:p>
            <a:endParaRPr lang="fa-IR" dirty="0" smtClean="0"/>
          </a:p>
          <a:p>
            <a:r>
              <a:rPr lang="fa-IR" sz="2000" b="1" dirty="0" smtClean="0">
                <a:cs typeface="B Badr" pitchFamily="2" charset="-78"/>
              </a:rPr>
              <a:t>         الف) از دست دادن هر يك از شرايط عضويت مقرر در قانون</a:t>
            </a:r>
          </a:p>
          <a:p>
            <a:r>
              <a:rPr lang="fa-IR" sz="2000" b="1" dirty="0" smtClean="0">
                <a:cs typeface="B Badr" pitchFamily="2" charset="-78"/>
              </a:rPr>
              <a:t>         ب) عدم رعايت مقررات اساسنامه وساير تعهدات قانوني</a:t>
            </a:r>
          </a:p>
          <a:p>
            <a:r>
              <a:rPr lang="fa-IR" sz="2000" b="1" dirty="0" smtClean="0">
                <a:cs typeface="B Badr" pitchFamily="2" charset="-78"/>
              </a:rPr>
              <a:t>         ج) ارتكاب اعمالي كه موجب زيان مادي تعاوني شودووي نتواندظرف مدت يكسال آن را جبران نمايد</a:t>
            </a:r>
          </a:p>
          <a:p>
            <a:endParaRPr lang="fa-IR" dirty="0" smtClean="0"/>
          </a:p>
          <a:p>
            <a:r>
              <a:rPr lang="fa-IR" dirty="0" smtClean="0">
                <a:cs typeface="B Titr" pitchFamily="2" charset="-78"/>
              </a:rPr>
              <a:t>3- فوت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7" name="Cloud 6"/>
          <p:cNvSpPr/>
          <p:nvPr/>
        </p:nvSpPr>
        <p:spPr>
          <a:xfrm>
            <a:off x="7929586" y="5786454"/>
            <a:ext cx="928694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b="1" dirty="0" smtClean="0">
                <a:cs typeface="B Titr" pitchFamily="2" charset="-78"/>
              </a:rPr>
              <a:t>نكته</a:t>
            </a:r>
            <a:endParaRPr lang="fa-IR" sz="1600" b="1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4447" y="6000768"/>
            <a:ext cx="7427034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 </a:t>
            </a:r>
            <a:r>
              <a:rPr lang="fa-IR" sz="2000" dirty="0" smtClean="0">
                <a:cs typeface="B Davat" pitchFamily="2" charset="-78"/>
              </a:rPr>
              <a:t>مدير عامل وهيات مديره به تشخيص خود نمي توانند تصميم به اخراج عضو از تعاوني بنمايند اخراج </a:t>
            </a:r>
          </a:p>
          <a:p>
            <a:r>
              <a:rPr lang="fa-IR" sz="2000" dirty="0" smtClean="0">
                <a:cs typeface="B Davat" pitchFamily="2" charset="-78"/>
              </a:rPr>
              <a:t>عضوبه پيشنهاد هيات مديره يا بازرسان وتصويب مجمع عمومي عادي خواهد بود</a:t>
            </a:r>
            <a:endParaRPr lang="fa-IR" sz="2000" dirty="0">
              <a:cs typeface="B Davat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/>
          <p:cNvSpPr/>
          <p:nvPr/>
        </p:nvSpPr>
        <p:spPr>
          <a:xfrm>
            <a:off x="6286512" y="1428736"/>
            <a:ext cx="2000264" cy="135732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/>
              <a:t>تعريف سرمايه در تعاوني</a:t>
            </a:r>
            <a:endParaRPr lang="fa-I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643050"/>
            <a:ext cx="554837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fa-IR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سرمايه تعاوني اموال ودارائيهايي است كه براي تاسيس تعاوني يا افزايش</a:t>
            </a:r>
          </a:p>
          <a:p>
            <a:r>
              <a:rPr lang="fa-IR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سرمايه قبلي در اختيار آن قرار مي گيرد وتمام ويا حداقل 51% سرمايه </a:t>
            </a:r>
          </a:p>
          <a:p>
            <a:r>
              <a:rPr lang="fa-IR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توسط اعضا تامين مي شود.</a:t>
            </a:r>
            <a:endParaRPr lang="fa-IR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7215206" y="3357562"/>
            <a:ext cx="785818" cy="13573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C00000"/>
                </a:solidFill>
                <a:latin typeface="Baasem" pitchFamily="2" charset="2"/>
                <a:cs typeface="B Yagut" pitchFamily="2" charset="-78"/>
              </a:rPr>
              <a:t>توجه</a:t>
            </a:r>
            <a:endParaRPr lang="fa-IR" sz="2000" b="1" dirty="0">
              <a:solidFill>
                <a:srgbClr val="C00000"/>
              </a:solidFill>
              <a:latin typeface="Baasem" pitchFamily="2" charset="2"/>
              <a:cs typeface="B Yagut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8024" y="4214818"/>
            <a:ext cx="6513322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1">
            <a:spAutoFit/>
          </a:bodyPr>
          <a:lstStyle/>
          <a:p>
            <a:r>
              <a:rPr lang="fa-IR" sz="2000" b="1" dirty="0" smtClean="0">
                <a:solidFill>
                  <a:srgbClr val="002060"/>
                </a:solidFill>
                <a:cs typeface="B Davat" pitchFamily="2" charset="-78"/>
              </a:rPr>
              <a:t>سهم اعضا در تامين سرمايه برابر است مگر اينكه مجمع عمومي عادي تصويب نمايد كه </a:t>
            </a:r>
          </a:p>
          <a:p>
            <a:r>
              <a:rPr lang="fa-IR" sz="2000" b="1" dirty="0" smtClean="0">
                <a:solidFill>
                  <a:srgbClr val="002060"/>
                </a:solidFill>
                <a:cs typeface="B Davat" pitchFamily="2" charset="-78"/>
              </a:rPr>
              <a:t>بعضي از اعضا سهم بيشتري تاديه نماينددر اينصورت حداكثر ميزان سهام هر عضو نبايد </a:t>
            </a:r>
          </a:p>
          <a:p>
            <a:r>
              <a:rPr lang="fa-IR" sz="2000" b="1" dirty="0" smtClean="0">
                <a:solidFill>
                  <a:srgbClr val="002060"/>
                </a:solidFill>
                <a:cs typeface="B Davat" pitchFamily="2" charset="-78"/>
              </a:rPr>
              <a:t>از 30 درصد سرمايه تعاوني تجاوز نمايد</a:t>
            </a:r>
            <a:endParaRPr lang="fa-IR" sz="2000" b="1" dirty="0">
              <a:solidFill>
                <a:srgbClr val="002060"/>
              </a:solidFill>
              <a:cs typeface="B Davat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3662</TotalTime>
  <Words>2594</Words>
  <Application>Microsoft Office PowerPoint</Application>
  <PresentationFormat>On-screen Show (4:3)</PresentationFormat>
  <Paragraphs>376</Paragraphs>
  <Slides>39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>taavon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nayeri1</cp:lastModifiedBy>
  <cp:revision>444</cp:revision>
  <dcterms:created xsi:type="dcterms:W3CDTF">2012-01-03T06:52:44Z</dcterms:created>
  <dcterms:modified xsi:type="dcterms:W3CDTF">2014-10-25T07:55:20Z</dcterms:modified>
</cp:coreProperties>
</file>