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bookmarkIdSeed="3">
  <p:sldMasterIdLst>
    <p:sldMasterId id="2147483648"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B Mahsa" panose="00000400000000000000" pitchFamily="2" charset="-78"/>
      <p:regular r:id="rId18"/>
    </p:embeddedFont>
    <p:embeddedFont>
      <p:font typeface="EntezareZohoor D8" panose="00000700000000000000" pitchFamily="2" charset="-78"/>
      <p:bold r:id="rId19"/>
    </p:embeddedFont>
    <p:embeddedFont>
      <p:font typeface="Calibri Light" panose="020F0302020204030204" pitchFamily="34" charset="0"/>
      <p:regular r:id="rId20"/>
      <p:italic r:id="rId21"/>
    </p:embeddedFont>
    <p:embeddedFont>
      <p:font typeface="B Homa" panose="00000400000000000000" pitchFamily="2" charset="-78"/>
      <p:regular r:id="rId22"/>
    </p:embeddedFont>
    <p:embeddedFont>
      <p:font typeface="B Badr" panose="00000400000000000000" pitchFamily="2" charset="-78"/>
      <p:regular r:id="rId23"/>
      <p:bold r:id="rId24"/>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80" d="100"/>
          <a:sy n="80" d="100"/>
        </p:scale>
        <p:origin x="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B582C-2688-419F-8C2A-41303B17E44F}" type="doc">
      <dgm:prSet loTypeId="urn:microsoft.com/office/officeart/2005/8/layout/vList2" loCatId="list" qsTypeId="urn:microsoft.com/office/officeart/2005/8/quickstyle/simple3" qsCatId="simple" csTypeId="urn:microsoft.com/office/officeart/2005/8/colors/colorful4" csCatId="colorful" phldr="1"/>
      <dgm:spPr/>
      <dgm:t>
        <a:bodyPr/>
        <a:lstStyle/>
        <a:p>
          <a:pPr rtl="1"/>
          <a:endParaRPr lang="fa-IR"/>
        </a:p>
      </dgm:t>
    </dgm:pt>
    <dgm:pt modelId="{CAEE6F78-4132-4251-8829-440391EDB31F}">
      <dgm:prSet/>
      <dgm:spPr/>
      <dgm:t>
        <a:bodyPr/>
        <a:lstStyle/>
        <a:p>
          <a:pPr rtl="1"/>
          <a:r>
            <a:rPr lang="fa-IR" smtClean="0"/>
            <a:t>اين دليل، مبتنى بر سه مقدمه است:</a:t>
          </a:r>
          <a:endParaRPr lang="fa-IR"/>
        </a:p>
      </dgm:t>
    </dgm:pt>
    <dgm:pt modelId="{296A6226-0D20-44E2-A63B-A49DFD3D5C69}" type="parTrans" cxnId="{0B9FCE31-D86A-4ED0-BB64-912E0452D751}">
      <dgm:prSet/>
      <dgm:spPr/>
      <dgm:t>
        <a:bodyPr/>
        <a:lstStyle/>
        <a:p>
          <a:pPr rtl="1"/>
          <a:endParaRPr lang="fa-IR"/>
        </a:p>
      </dgm:t>
    </dgm:pt>
    <dgm:pt modelId="{9CF5B21C-3BFC-4861-99C9-032CF9095ACB}" type="sibTrans" cxnId="{0B9FCE31-D86A-4ED0-BB64-912E0452D751}">
      <dgm:prSet/>
      <dgm:spPr/>
      <dgm:t>
        <a:bodyPr/>
        <a:lstStyle/>
        <a:p>
          <a:pPr rtl="1"/>
          <a:endParaRPr lang="fa-IR"/>
        </a:p>
      </dgm:t>
    </dgm:pt>
    <dgm:pt modelId="{AE866D8D-FC71-42A9-9ECB-81C973493BA6}">
      <dgm:prSet/>
      <dgm:spPr/>
      <dgm:t>
        <a:bodyPr/>
        <a:lstStyle/>
        <a:p>
          <a:pPr rtl="1"/>
          <a:r>
            <a:rPr lang="fa-IR" smtClean="0"/>
            <a:t>1- انسان، موجودى كمال جو است.</a:t>
          </a:r>
          <a:endParaRPr lang="fa-IR"/>
        </a:p>
      </dgm:t>
    </dgm:pt>
    <dgm:pt modelId="{FB3B47A0-A1EA-4377-A3F3-C8E2CEC68786}" type="parTrans" cxnId="{D6544789-2C9E-4D74-AA47-3D6873FC8A72}">
      <dgm:prSet/>
      <dgm:spPr/>
      <dgm:t>
        <a:bodyPr/>
        <a:lstStyle/>
        <a:p>
          <a:pPr rtl="1"/>
          <a:endParaRPr lang="fa-IR"/>
        </a:p>
      </dgm:t>
    </dgm:pt>
    <dgm:pt modelId="{53108B6B-6963-4283-8055-05C1737B99E3}" type="sibTrans" cxnId="{D6544789-2C9E-4D74-AA47-3D6873FC8A72}">
      <dgm:prSet/>
      <dgm:spPr/>
      <dgm:t>
        <a:bodyPr/>
        <a:lstStyle/>
        <a:p>
          <a:pPr rtl="1"/>
          <a:endParaRPr lang="fa-IR"/>
        </a:p>
      </dgm:t>
    </dgm:pt>
    <dgm:pt modelId="{DD9B3BA6-F19D-4530-A6DE-1CE192AFB6FB}">
      <dgm:prSet/>
      <dgm:spPr/>
      <dgm:t>
        <a:bodyPr/>
        <a:lstStyle/>
        <a:p>
          <a:pPr rtl="1"/>
          <a:r>
            <a:rPr lang="fa-IR" smtClean="0"/>
            <a:t>2- كمال انسانى در سايه رفتارهاى اختيارى برخاسته از حكم عقل، حاصل مى‌شود.</a:t>
          </a:r>
          <a:endParaRPr lang="fa-IR"/>
        </a:p>
      </dgm:t>
    </dgm:pt>
    <dgm:pt modelId="{884A92CA-6A7F-49AD-9D8E-B8CEF9DC599A}" type="parTrans" cxnId="{989C0FD4-ADF4-44D4-8128-4465865C61D5}">
      <dgm:prSet/>
      <dgm:spPr/>
      <dgm:t>
        <a:bodyPr/>
        <a:lstStyle/>
        <a:p>
          <a:pPr rtl="1"/>
          <a:endParaRPr lang="fa-IR"/>
        </a:p>
      </dgm:t>
    </dgm:pt>
    <dgm:pt modelId="{E543DE55-00A1-4D96-883C-AA6EC935AF1B}" type="sibTrans" cxnId="{989C0FD4-ADF4-44D4-8128-4465865C61D5}">
      <dgm:prSet/>
      <dgm:spPr/>
      <dgm:t>
        <a:bodyPr/>
        <a:lstStyle/>
        <a:p>
          <a:pPr rtl="1"/>
          <a:endParaRPr lang="fa-IR"/>
        </a:p>
      </dgm:t>
    </dgm:pt>
    <dgm:pt modelId="{237A3ACD-4C1E-4DDE-9E8F-E087E8BF0D6E}">
      <dgm:prSet/>
      <dgm:spPr/>
      <dgm:t>
        <a:bodyPr/>
        <a:lstStyle/>
        <a:p>
          <a:pPr rtl="1"/>
          <a:r>
            <a:rPr lang="fa-IR" smtClean="0"/>
            <a:t>3- احكام عملى، عقل در پرتو شناختهاى نظرى خاصى شكل مى‌گيرد كه مهمترين آنها اصول سه گانه جهان بينى است، يعنى شناخت مبدأ وجود (توحيد)، سرانجام زندگى (معاد)، راه تضمين شده براى يافتن برنامه سعادت بخش (نبوت). يا: هستى شناسى، انسان شناسى، و راه شناسى. </a:t>
          </a:r>
          <a:endParaRPr lang="fa-IR"/>
        </a:p>
      </dgm:t>
    </dgm:pt>
    <dgm:pt modelId="{9331238A-C09F-4F3B-BC36-93108BFB689E}" type="parTrans" cxnId="{484F779C-2B23-4522-BA8F-C4F17923C585}">
      <dgm:prSet/>
      <dgm:spPr/>
      <dgm:t>
        <a:bodyPr/>
        <a:lstStyle/>
        <a:p>
          <a:pPr rtl="1"/>
          <a:endParaRPr lang="fa-IR"/>
        </a:p>
      </dgm:t>
    </dgm:pt>
    <dgm:pt modelId="{1089FBFE-1849-4739-9BB3-6277D7FB7554}" type="sibTrans" cxnId="{484F779C-2B23-4522-BA8F-C4F17923C585}">
      <dgm:prSet/>
      <dgm:spPr/>
      <dgm:t>
        <a:bodyPr/>
        <a:lstStyle/>
        <a:p>
          <a:pPr rtl="1"/>
          <a:endParaRPr lang="fa-IR"/>
        </a:p>
      </dgm:t>
    </dgm:pt>
    <dgm:pt modelId="{B8716C01-A776-4985-AA07-36BCDFEA820F}" type="pres">
      <dgm:prSet presAssocID="{38EB582C-2688-419F-8C2A-41303B17E44F}" presName="linear" presStyleCnt="0">
        <dgm:presLayoutVars>
          <dgm:animLvl val="lvl"/>
          <dgm:resizeHandles val="exact"/>
        </dgm:presLayoutVars>
      </dgm:prSet>
      <dgm:spPr/>
      <dgm:t>
        <a:bodyPr/>
        <a:lstStyle/>
        <a:p>
          <a:pPr rtl="1"/>
          <a:endParaRPr lang="fa-IR"/>
        </a:p>
      </dgm:t>
    </dgm:pt>
    <dgm:pt modelId="{0094EF3E-32C2-4988-BC66-3752BE5A669A}" type="pres">
      <dgm:prSet presAssocID="{CAEE6F78-4132-4251-8829-440391EDB31F}" presName="parentText" presStyleLbl="node1" presStyleIdx="0" presStyleCnt="1">
        <dgm:presLayoutVars>
          <dgm:chMax val="0"/>
          <dgm:bulletEnabled val="1"/>
        </dgm:presLayoutVars>
      </dgm:prSet>
      <dgm:spPr/>
      <dgm:t>
        <a:bodyPr/>
        <a:lstStyle/>
        <a:p>
          <a:pPr rtl="1"/>
          <a:endParaRPr lang="fa-IR"/>
        </a:p>
      </dgm:t>
    </dgm:pt>
    <dgm:pt modelId="{BFA1A667-4282-4977-91F7-70AC0BBAF7CF}" type="pres">
      <dgm:prSet presAssocID="{CAEE6F78-4132-4251-8829-440391EDB31F}" presName="childText" presStyleLbl="revTx" presStyleIdx="0" presStyleCnt="1">
        <dgm:presLayoutVars>
          <dgm:bulletEnabled val="1"/>
        </dgm:presLayoutVars>
      </dgm:prSet>
      <dgm:spPr/>
      <dgm:t>
        <a:bodyPr/>
        <a:lstStyle/>
        <a:p>
          <a:pPr rtl="1"/>
          <a:endParaRPr lang="fa-IR"/>
        </a:p>
      </dgm:t>
    </dgm:pt>
  </dgm:ptLst>
  <dgm:cxnLst>
    <dgm:cxn modelId="{47C95563-0564-4C1D-A25E-A2CCC74DB27C}" type="presOf" srcId="{CAEE6F78-4132-4251-8829-440391EDB31F}" destId="{0094EF3E-32C2-4988-BC66-3752BE5A669A}" srcOrd="0" destOrd="0" presId="urn:microsoft.com/office/officeart/2005/8/layout/vList2"/>
    <dgm:cxn modelId="{989C0FD4-ADF4-44D4-8128-4465865C61D5}" srcId="{CAEE6F78-4132-4251-8829-440391EDB31F}" destId="{DD9B3BA6-F19D-4530-A6DE-1CE192AFB6FB}" srcOrd="1" destOrd="0" parTransId="{884A92CA-6A7F-49AD-9D8E-B8CEF9DC599A}" sibTransId="{E543DE55-00A1-4D96-883C-AA6EC935AF1B}"/>
    <dgm:cxn modelId="{05BA14FC-AA31-4FFA-A67F-98D2F611E52A}" type="presOf" srcId="{38EB582C-2688-419F-8C2A-41303B17E44F}" destId="{B8716C01-A776-4985-AA07-36BCDFEA820F}" srcOrd="0" destOrd="0" presId="urn:microsoft.com/office/officeart/2005/8/layout/vList2"/>
    <dgm:cxn modelId="{E9094E95-958F-40B9-B79B-7BF57D455640}" type="presOf" srcId="{AE866D8D-FC71-42A9-9ECB-81C973493BA6}" destId="{BFA1A667-4282-4977-91F7-70AC0BBAF7CF}" srcOrd="0" destOrd="0" presId="urn:microsoft.com/office/officeart/2005/8/layout/vList2"/>
    <dgm:cxn modelId="{2662D0F2-3BE6-4990-84A2-121E83DBB61D}" type="presOf" srcId="{237A3ACD-4C1E-4DDE-9E8F-E087E8BF0D6E}" destId="{BFA1A667-4282-4977-91F7-70AC0BBAF7CF}" srcOrd="0" destOrd="2" presId="urn:microsoft.com/office/officeart/2005/8/layout/vList2"/>
    <dgm:cxn modelId="{D6544789-2C9E-4D74-AA47-3D6873FC8A72}" srcId="{CAEE6F78-4132-4251-8829-440391EDB31F}" destId="{AE866D8D-FC71-42A9-9ECB-81C973493BA6}" srcOrd="0" destOrd="0" parTransId="{FB3B47A0-A1EA-4377-A3F3-C8E2CEC68786}" sibTransId="{53108B6B-6963-4283-8055-05C1737B99E3}"/>
    <dgm:cxn modelId="{A3AB8BFB-B2C9-43B6-848C-F40C1E19FE3A}" type="presOf" srcId="{DD9B3BA6-F19D-4530-A6DE-1CE192AFB6FB}" destId="{BFA1A667-4282-4977-91F7-70AC0BBAF7CF}" srcOrd="0" destOrd="1" presId="urn:microsoft.com/office/officeart/2005/8/layout/vList2"/>
    <dgm:cxn modelId="{484F779C-2B23-4522-BA8F-C4F17923C585}" srcId="{CAEE6F78-4132-4251-8829-440391EDB31F}" destId="{237A3ACD-4C1E-4DDE-9E8F-E087E8BF0D6E}" srcOrd="2" destOrd="0" parTransId="{9331238A-C09F-4F3B-BC36-93108BFB689E}" sibTransId="{1089FBFE-1849-4739-9BB3-6277D7FB7554}"/>
    <dgm:cxn modelId="{0B9FCE31-D86A-4ED0-BB64-912E0452D751}" srcId="{38EB582C-2688-419F-8C2A-41303B17E44F}" destId="{CAEE6F78-4132-4251-8829-440391EDB31F}" srcOrd="0" destOrd="0" parTransId="{296A6226-0D20-44E2-A63B-A49DFD3D5C69}" sibTransId="{9CF5B21C-3BFC-4861-99C9-032CF9095ACB}"/>
    <dgm:cxn modelId="{B7C3EDEA-1900-4076-845B-F482B4C188DF}" type="presParOf" srcId="{B8716C01-A776-4985-AA07-36BCDFEA820F}" destId="{0094EF3E-32C2-4988-BC66-3752BE5A669A}" srcOrd="0" destOrd="0" presId="urn:microsoft.com/office/officeart/2005/8/layout/vList2"/>
    <dgm:cxn modelId="{557A20B7-77FC-4B21-884C-7607F040217C}" type="presParOf" srcId="{B8716C01-A776-4985-AA07-36BCDFEA820F}" destId="{BFA1A667-4282-4977-91F7-70AC0BBAF7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AD79E-754E-458A-9B38-0965C94E5B2C}"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pPr rtl="1"/>
          <a:endParaRPr lang="fa-IR"/>
        </a:p>
      </dgm:t>
    </dgm:pt>
    <dgm:pt modelId="{1E0BFC36-0C3C-4A8D-82A9-4C48B3666219}">
      <dgm:prSet phldrT="[Text]"/>
      <dgm:spPr/>
      <dgm:t>
        <a:bodyPr/>
        <a:lstStyle/>
        <a:p>
          <a:pPr rtl="1"/>
          <a:r>
            <a:rPr lang="fa-IR" smtClean="0"/>
            <a:t>مبانی نظری</a:t>
          </a:r>
          <a:endParaRPr lang="fa-IR"/>
        </a:p>
      </dgm:t>
    </dgm:pt>
    <dgm:pt modelId="{CA53A06E-DEA9-4198-BC01-8B31EEE50297}" type="parTrans" cxnId="{33F16818-D4E3-40FA-A2FD-ABCC7B9ED3F3}">
      <dgm:prSet/>
      <dgm:spPr/>
      <dgm:t>
        <a:bodyPr/>
        <a:lstStyle/>
        <a:p>
          <a:pPr rtl="1"/>
          <a:endParaRPr lang="fa-IR"/>
        </a:p>
      </dgm:t>
    </dgm:pt>
    <dgm:pt modelId="{3E8AEA1D-293D-4BD1-88D4-C5D4B88DD7FB}" type="sibTrans" cxnId="{33F16818-D4E3-40FA-A2FD-ABCC7B9ED3F3}">
      <dgm:prSet/>
      <dgm:spPr/>
      <dgm:t>
        <a:bodyPr/>
        <a:lstStyle/>
        <a:p>
          <a:pPr rtl="1"/>
          <a:endParaRPr lang="fa-IR"/>
        </a:p>
      </dgm:t>
    </dgm:pt>
    <dgm:pt modelId="{9E17C893-2620-4BE9-A951-761CEB0D1BF5}">
      <dgm:prSet phldrT="[Text]"/>
      <dgm:spPr/>
      <dgm:t>
        <a:bodyPr/>
        <a:lstStyle/>
        <a:p>
          <a:pPr rtl="1"/>
          <a:r>
            <a:rPr lang="fa-IR" smtClean="0"/>
            <a:t>هستی شناسی</a:t>
          </a:r>
          <a:endParaRPr lang="fa-IR"/>
        </a:p>
      </dgm:t>
    </dgm:pt>
    <dgm:pt modelId="{8176C724-5454-4712-9EF6-F6502B3A893F}" type="parTrans" cxnId="{C2A21B04-AC2F-41D1-B540-6DC7DFC27156}">
      <dgm:prSet/>
      <dgm:spPr/>
      <dgm:t>
        <a:bodyPr/>
        <a:lstStyle/>
        <a:p>
          <a:pPr rtl="1"/>
          <a:endParaRPr lang="fa-IR"/>
        </a:p>
      </dgm:t>
    </dgm:pt>
    <dgm:pt modelId="{B8DDFA4E-6ACB-436B-9A49-5E2223196008}" type="sibTrans" cxnId="{C2A21B04-AC2F-41D1-B540-6DC7DFC27156}">
      <dgm:prSet/>
      <dgm:spPr/>
      <dgm:t>
        <a:bodyPr/>
        <a:lstStyle/>
        <a:p>
          <a:pPr rtl="1"/>
          <a:endParaRPr lang="fa-IR"/>
        </a:p>
      </dgm:t>
    </dgm:pt>
    <dgm:pt modelId="{31408B41-D0FA-41FE-BE19-FF50E8420DF9}">
      <dgm:prSet phldrT="[Text]"/>
      <dgm:spPr/>
      <dgm:t>
        <a:bodyPr/>
        <a:lstStyle/>
        <a:p>
          <a:pPr rtl="1"/>
          <a:r>
            <a:rPr lang="fa-IR" smtClean="0"/>
            <a:t>خداشناسی</a:t>
          </a:r>
          <a:endParaRPr lang="fa-IR"/>
        </a:p>
      </dgm:t>
    </dgm:pt>
    <dgm:pt modelId="{1D0D715B-A946-4B26-BFC0-13C883C1DBB8}" type="parTrans" cxnId="{4CC5356E-DF42-458C-8CDA-2B5D5A2E90A3}">
      <dgm:prSet/>
      <dgm:spPr/>
      <dgm:t>
        <a:bodyPr/>
        <a:lstStyle/>
        <a:p>
          <a:pPr rtl="1"/>
          <a:endParaRPr lang="fa-IR"/>
        </a:p>
      </dgm:t>
    </dgm:pt>
    <dgm:pt modelId="{41EB0CD4-7718-4AD6-9DC4-89A55A0D7F2F}" type="sibTrans" cxnId="{4CC5356E-DF42-458C-8CDA-2B5D5A2E90A3}">
      <dgm:prSet/>
      <dgm:spPr/>
      <dgm:t>
        <a:bodyPr/>
        <a:lstStyle/>
        <a:p>
          <a:pPr rtl="1"/>
          <a:endParaRPr lang="fa-IR"/>
        </a:p>
      </dgm:t>
    </dgm:pt>
    <dgm:pt modelId="{118FA100-5D5F-4E82-9AD3-CC0D1B5B4C1A}">
      <dgm:prSet phldrT="[Text]"/>
      <dgm:spPr/>
      <dgm:t>
        <a:bodyPr/>
        <a:lstStyle/>
        <a:p>
          <a:pPr rtl="1"/>
          <a:r>
            <a:rPr lang="fa-IR" smtClean="0"/>
            <a:t>انسان شناسی</a:t>
          </a:r>
          <a:endParaRPr lang="fa-IR"/>
        </a:p>
      </dgm:t>
    </dgm:pt>
    <dgm:pt modelId="{AA3ACBDF-008C-49DF-8B09-BF4B0A9C62FD}" type="parTrans" cxnId="{267B735F-4AC5-4AB8-937B-688C9574C18A}">
      <dgm:prSet/>
      <dgm:spPr/>
      <dgm:t>
        <a:bodyPr/>
        <a:lstStyle/>
        <a:p>
          <a:pPr rtl="1"/>
          <a:endParaRPr lang="fa-IR"/>
        </a:p>
      </dgm:t>
    </dgm:pt>
    <dgm:pt modelId="{1DD4291D-A3B1-4415-B9A1-204230092087}" type="sibTrans" cxnId="{267B735F-4AC5-4AB8-937B-688C9574C18A}">
      <dgm:prSet/>
      <dgm:spPr/>
      <dgm:t>
        <a:bodyPr/>
        <a:lstStyle/>
        <a:p>
          <a:pPr rtl="1"/>
          <a:endParaRPr lang="fa-IR"/>
        </a:p>
      </dgm:t>
    </dgm:pt>
    <dgm:pt modelId="{7CB1A53E-2DAE-49AD-A67F-1995A8F2185F}">
      <dgm:prSet phldrT="[Text]"/>
      <dgm:spPr/>
      <dgm:t>
        <a:bodyPr/>
        <a:lstStyle/>
        <a:p>
          <a:pPr rtl="1"/>
          <a:r>
            <a:rPr lang="fa-IR" smtClean="0"/>
            <a:t>راهنماشناسی</a:t>
          </a:r>
          <a:endParaRPr lang="fa-IR"/>
        </a:p>
      </dgm:t>
    </dgm:pt>
    <dgm:pt modelId="{A1D22247-50F8-4FF7-B0FB-9458CD32268C}" type="parTrans" cxnId="{F347D529-FCA7-4989-A254-B8694189A5B0}">
      <dgm:prSet/>
      <dgm:spPr/>
      <dgm:t>
        <a:bodyPr/>
        <a:lstStyle/>
        <a:p>
          <a:pPr rtl="1"/>
          <a:endParaRPr lang="fa-IR"/>
        </a:p>
      </dgm:t>
    </dgm:pt>
    <dgm:pt modelId="{BDD7D18C-7FCB-48E4-B2F2-D79095008415}" type="sibTrans" cxnId="{F347D529-FCA7-4989-A254-B8694189A5B0}">
      <dgm:prSet/>
      <dgm:spPr/>
      <dgm:t>
        <a:bodyPr/>
        <a:lstStyle/>
        <a:p>
          <a:pPr rtl="1"/>
          <a:endParaRPr lang="fa-IR"/>
        </a:p>
      </dgm:t>
    </dgm:pt>
    <dgm:pt modelId="{988381A9-E021-4605-824B-BEF2BF62D3C5}">
      <dgm:prSet phldrT="[Text]"/>
      <dgm:spPr/>
      <dgm:t>
        <a:bodyPr/>
        <a:lstStyle/>
        <a:p>
          <a:pPr rtl="1"/>
          <a:r>
            <a:rPr lang="fa-IR" smtClean="0"/>
            <a:t>.....</a:t>
          </a:r>
          <a:endParaRPr lang="fa-IR"/>
        </a:p>
      </dgm:t>
    </dgm:pt>
    <dgm:pt modelId="{3E2DF61F-FA1B-4046-9293-AED80ED42456}" type="parTrans" cxnId="{D08ABB9F-BCDC-4BC3-B7D7-6725FE636A25}">
      <dgm:prSet/>
      <dgm:spPr/>
      <dgm:t>
        <a:bodyPr/>
        <a:lstStyle/>
        <a:p>
          <a:pPr rtl="1"/>
          <a:endParaRPr lang="fa-IR"/>
        </a:p>
      </dgm:t>
    </dgm:pt>
    <dgm:pt modelId="{D96DEC11-574B-4F27-AA6A-BF89D009CF95}" type="sibTrans" cxnId="{D08ABB9F-BCDC-4BC3-B7D7-6725FE636A25}">
      <dgm:prSet/>
      <dgm:spPr/>
      <dgm:t>
        <a:bodyPr/>
        <a:lstStyle/>
        <a:p>
          <a:pPr rtl="1"/>
          <a:endParaRPr lang="fa-IR"/>
        </a:p>
      </dgm:t>
    </dgm:pt>
    <dgm:pt modelId="{793D6444-5A0F-4A55-8E7D-4D7C36D7F498}" type="pres">
      <dgm:prSet presAssocID="{77CAD79E-754E-458A-9B38-0965C94E5B2C}" presName="Name0" presStyleCnt="0">
        <dgm:presLayoutVars>
          <dgm:chPref val="1"/>
          <dgm:dir val="rev"/>
          <dgm:animOne val="branch"/>
          <dgm:animLvl val="lvl"/>
          <dgm:resizeHandles val="exact"/>
        </dgm:presLayoutVars>
      </dgm:prSet>
      <dgm:spPr/>
      <dgm:t>
        <a:bodyPr/>
        <a:lstStyle/>
        <a:p>
          <a:pPr rtl="1"/>
          <a:endParaRPr lang="fa-IR"/>
        </a:p>
      </dgm:t>
    </dgm:pt>
    <dgm:pt modelId="{D6440F2E-B78F-40F5-8CFC-CD09237E187B}" type="pres">
      <dgm:prSet presAssocID="{1E0BFC36-0C3C-4A8D-82A9-4C48B3666219}" presName="root1" presStyleCnt="0"/>
      <dgm:spPr/>
    </dgm:pt>
    <dgm:pt modelId="{353915DE-62A8-40BF-B399-1596D780E4AF}" type="pres">
      <dgm:prSet presAssocID="{1E0BFC36-0C3C-4A8D-82A9-4C48B3666219}" presName="LevelOneTextNode" presStyleLbl="node0" presStyleIdx="0" presStyleCnt="1">
        <dgm:presLayoutVars>
          <dgm:chPref val="3"/>
        </dgm:presLayoutVars>
      </dgm:prSet>
      <dgm:spPr/>
      <dgm:t>
        <a:bodyPr/>
        <a:lstStyle/>
        <a:p>
          <a:pPr rtl="1"/>
          <a:endParaRPr lang="fa-IR"/>
        </a:p>
      </dgm:t>
    </dgm:pt>
    <dgm:pt modelId="{4986123F-9C16-4A36-A946-5198E929FCAE}" type="pres">
      <dgm:prSet presAssocID="{1E0BFC36-0C3C-4A8D-82A9-4C48B3666219}" presName="level2hierChild" presStyleCnt="0"/>
      <dgm:spPr/>
    </dgm:pt>
    <dgm:pt modelId="{A505164A-73CE-4518-B8D2-EF6702858870}" type="pres">
      <dgm:prSet presAssocID="{8176C724-5454-4712-9EF6-F6502B3A893F}" presName="conn2-1" presStyleLbl="parChTrans1D2" presStyleIdx="0" presStyleCnt="5"/>
      <dgm:spPr/>
      <dgm:t>
        <a:bodyPr/>
        <a:lstStyle/>
        <a:p>
          <a:pPr rtl="1"/>
          <a:endParaRPr lang="fa-IR"/>
        </a:p>
      </dgm:t>
    </dgm:pt>
    <dgm:pt modelId="{7774C03B-8B73-4940-B8F6-D054D2C25ABB}" type="pres">
      <dgm:prSet presAssocID="{8176C724-5454-4712-9EF6-F6502B3A893F}" presName="connTx" presStyleLbl="parChTrans1D2" presStyleIdx="0" presStyleCnt="5"/>
      <dgm:spPr/>
      <dgm:t>
        <a:bodyPr/>
        <a:lstStyle/>
        <a:p>
          <a:pPr rtl="1"/>
          <a:endParaRPr lang="fa-IR"/>
        </a:p>
      </dgm:t>
    </dgm:pt>
    <dgm:pt modelId="{F63C1D24-5123-4CCE-9092-571F05E3DA90}" type="pres">
      <dgm:prSet presAssocID="{9E17C893-2620-4BE9-A951-761CEB0D1BF5}" presName="root2" presStyleCnt="0"/>
      <dgm:spPr/>
    </dgm:pt>
    <dgm:pt modelId="{CDB9152B-AB97-47F9-AF27-FC2A7A52E7E3}" type="pres">
      <dgm:prSet presAssocID="{9E17C893-2620-4BE9-A951-761CEB0D1BF5}" presName="LevelTwoTextNode" presStyleLbl="node2" presStyleIdx="0" presStyleCnt="5" custScaleX="282043">
        <dgm:presLayoutVars>
          <dgm:chPref val="3"/>
        </dgm:presLayoutVars>
      </dgm:prSet>
      <dgm:spPr/>
      <dgm:t>
        <a:bodyPr/>
        <a:lstStyle/>
        <a:p>
          <a:pPr rtl="1"/>
          <a:endParaRPr lang="fa-IR"/>
        </a:p>
      </dgm:t>
    </dgm:pt>
    <dgm:pt modelId="{BC9F16D0-F470-46CA-9C1E-329C889C6D37}" type="pres">
      <dgm:prSet presAssocID="{9E17C893-2620-4BE9-A951-761CEB0D1BF5}" presName="level3hierChild" presStyleCnt="0"/>
      <dgm:spPr/>
    </dgm:pt>
    <dgm:pt modelId="{ADB0D085-C767-4BCD-BBF8-5E52F4099305}" type="pres">
      <dgm:prSet presAssocID="{1D0D715B-A946-4B26-BFC0-13C883C1DBB8}" presName="conn2-1" presStyleLbl="parChTrans1D2" presStyleIdx="1" presStyleCnt="5"/>
      <dgm:spPr/>
      <dgm:t>
        <a:bodyPr/>
        <a:lstStyle/>
        <a:p>
          <a:pPr rtl="1"/>
          <a:endParaRPr lang="fa-IR"/>
        </a:p>
      </dgm:t>
    </dgm:pt>
    <dgm:pt modelId="{ABE9A21A-A185-48C9-ACF6-CAE28FBB5400}" type="pres">
      <dgm:prSet presAssocID="{1D0D715B-A946-4B26-BFC0-13C883C1DBB8}" presName="connTx" presStyleLbl="parChTrans1D2" presStyleIdx="1" presStyleCnt="5"/>
      <dgm:spPr/>
      <dgm:t>
        <a:bodyPr/>
        <a:lstStyle/>
        <a:p>
          <a:pPr rtl="1"/>
          <a:endParaRPr lang="fa-IR"/>
        </a:p>
      </dgm:t>
    </dgm:pt>
    <dgm:pt modelId="{2C7617E5-B045-41A9-B2E9-2F882D3D040B}" type="pres">
      <dgm:prSet presAssocID="{31408B41-D0FA-41FE-BE19-FF50E8420DF9}" presName="root2" presStyleCnt="0"/>
      <dgm:spPr/>
    </dgm:pt>
    <dgm:pt modelId="{9B095D2B-9082-4E64-AC8B-10A1FDDEB7AD}" type="pres">
      <dgm:prSet presAssocID="{31408B41-D0FA-41FE-BE19-FF50E8420DF9}" presName="LevelTwoTextNode" presStyleLbl="node2" presStyleIdx="1" presStyleCnt="5" custScaleX="282043">
        <dgm:presLayoutVars>
          <dgm:chPref val="3"/>
        </dgm:presLayoutVars>
      </dgm:prSet>
      <dgm:spPr/>
      <dgm:t>
        <a:bodyPr/>
        <a:lstStyle/>
        <a:p>
          <a:pPr rtl="1"/>
          <a:endParaRPr lang="fa-IR"/>
        </a:p>
      </dgm:t>
    </dgm:pt>
    <dgm:pt modelId="{A9C14AC1-973B-41C6-AFDA-C9A9DCE5BCAB}" type="pres">
      <dgm:prSet presAssocID="{31408B41-D0FA-41FE-BE19-FF50E8420DF9}" presName="level3hierChild" presStyleCnt="0"/>
      <dgm:spPr/>
    </dgm:pt>
    <dgm:pt modelId="{7442B9A6-0118-41B3-A0D6-FBDBA157D118}" type="pres">
      <dgm:prSet presAssocID="{AA3ACBDF-008C-49DF-8B09-BF4B0A9C62FD}" presName="conn2-1" presStyleLbl="parChTrans1D2" presStyleIdx="2" presStyleCnt="5"/>
      <dgm:spPr/>
      <dgm:t>
        <a:bodyPr/>
        <a:lstStyle/>
        <a:p>
          <a:pPr rtl="1"/>
          <a:endParaRPr lang="fa-IR"/>
        </a:p>
      </dgm:t>
    </dgm:pt>
    <dgm:pt modelId="{AA5CD06F-218D-4633-BF68-A3F027019F9E}" type="pres">
      <dgm:prSet presAssocID="{AA3ACBDF-008C-49DF-8B09-BF4B0A9C62FD}" presName="connTx" presStyleLbl="parChTrans1D2" presStyleIdx="2" presStyleCnt="5"/>
      <dgm:spPr/>
      <dgm:t>
        <a:bodyPr/>
        <a:lstStyle/>
        <a:p>
          <a:pPr rtl="1"/>
          <a:endParaRPr lang="fa-IR"/>
        </a:p>
      </dgm:t>
    </dgm:pt>
    <dgm:pt modelId="{F465CD23-2435-4970-A65F-59F77D2CA390}" type="pres">
      <dgm:prSet presAssocID="{118FA100-5D5F-4E82-9AD3-CC0D1B5B4C1A}" presName="root2" presStyleCnt="0"/>
      <dgm:spPr/>
    </dgm:pt>
    <dgm:pt modelId="{049547D4-5132-4D1E-91B7-264F5D7A29D8}" type="pres">
      <dgm:prSet presAssocID="{118FA100-5D5F-4E82-9AD3-CC0D1B5B4C1A}" presName="LevelTwoTextNode" presStyleLbl="node2" presStyleIdx="2" presStyleCnt="5" custScaleX="282043">
        <dgm:presLayoutVars>
          <dgm:chPref val="3"/>
        </dgm:presLayoutVars>
      </dgm:prSet>
      <dgm:spPr/>
      <dgm:t>
        <a:bodyPr/>
        <a:lstStyle/>
        <a:p>
          <a:pPr rtl="1"/>
          <a:endParaRPr lang="fa-IR"/>
        </a:p>
      </dgm:t>
    </dgm:pt>
    <dgm:pt modelId="{DCEE8AE7-B538-4C70-89C6-A517A36C5B29}" type="pres">
      <dgm:prSet presAssocID="{118FA100-5D5F-4E82-9AD3-CC0D1B5B4C1A}" presName="level3hierChild" presStyleCnt="0"/>
      <dgm:spPr/>
    </dgm:pt>
    <dgm:pt modelId="{B39FCE35-E07B-4E80-9302-B16974B4FBC1}" type="pres">
      <dgm:prSet presAssocID="{A1D22247-50F8-4FF7-B0FB-9458CD32268C}" presName="conn2-1" presStyleLbl="parChTrans1D2" presStyleIdx="3" presStyleCnt="5"/>
      <dgm:spPr/>
      <dgm:t>
        <a:bodyPr/>
        <a:lstStyle/>
        <a:p>
          <a:pPr rtl="1"/>
          <a:endParaRPr lang="fa-IR"/>
        </a:p>
      </dgm:t>
    </dgm:pt>
    <dgm:pt modelId="{DCAE9CF3-28B7-496E-A5D8-B7F1F5BF6E18}" type="pres">
      <dgm:prSet presAssocID="{A1D22247-50F8-4FF7-B0FB-9458CD32268C}" presName="connTx" presStyleLbl="parChTrans1D2" presStyleIdx="3" presStyleCnt="5"/>
      <dgm:spPr/>
      <dgm:t>
        <a:bodyPr/>
        <a:lstStyle/>
        <a:p>
          <a:pPr rtl="1"/>
          <a:endParaRPr lang="fa-IR"/>
        </a:p>
      </dgm:t>
    </dgm:pt>
    <dgm:pt modelId="{E0AE70A4-B2FC-479B-825E-8CBC26C92DB2}" type="pres">
      <dgm:prSet presAssocID="{7CB1A53E-2DAE-49AD-A67F-1995A8F2185F}" presName="root2" presStyleCnt="0"/>
      <dgm:spPr/>
    </dgm:pt>
    <dgm:pt modelId="{B82F70FB-AC19-4E69-A0C2-0D8A84F61CB6}" type="pres">
      <dgm:prSet presAssocID="{7CB1A53E-2DAE-49AD-A67F-1995A8F2185F}" presName="LevelTwoTextNode" presStyleLbl="node2" presStyleIdx="3" presStyleCnt="5" custScaleX="282043">
        <dgm:presLayoutVars>
          <dgm:chPref val="3"/>
        </dgm:presLayoutVars>
      </dgm:prSet>
      <dgm:spPr/>
      <dgm:t>
        <a:bodyPr/>
        <a:lstStyle/>
        <a:p>
          <a:pPr rtl="1"/>
          <a:endParaRPr lang="fa-IR"/>
        </a:p>
      </dgm:t>
    </dgm:pt>
    <dgm:pt modelId="{319E4A86-D058-4C4F-9C72-2258A1F5F0E4}" type="pres">
      <dgm:prSet presAssocID="{7CB1A53E-2DAE-49AD-A67F-1995A8F2185F}" presName="level3hierChild" presStyleCnt="0"/>
      <dgm:spPr/>
    </dgm:pt>
    <dgm:pt modelId="{3B633A4A-C6CF-4901-99F4-386A4B70CB32}" type="pres">
      <dgm:prSet presAssocID="{3E2DF61F-FA1B-4046-9293-AED80ED42456}" presName="conn2-1" presStyleLbl="parChTrans1D2" presStyleIdx="4" presStyleCnt="5"/>
      <dgm:spPr/>
      <dgm:t>
        <a:bodyPr/>
        <a:lstStyle/>
        <a:p>
          <a:pPr rtl="1"/>
          <a:endParaRPr lang="fa-IR"/>
        </a:p>
      </dgm:t>
    </dgm:pt>
    <dgm:pt modelId="{806D5BA6-97B5-4BC4-A658-84098017639C}" type="pres">
      <dgm:prSet presAssocID="{3E2DF61F-FA1B-4046-9293-AED80ED42456}" presName="connTx" presStyleLbl="parChTrans1D2" presStyleIdx="4" presStyleCnt="5"/>
      <dgm:spPr/>
      <dgm:t>
        <a:bodyPr/>
        <a:lstStyle/>
        <a:p>
          <a:pPr rtl="1"/>
          <a:endParaRPr lang="fa-IR"/>
        </a:p>
      </dgm:t>
    </dgm:pt>
    <dgm:pt modelId="{301EDA0B-7165-46EC-8FCD-BD37A2BBB22F}" type="pres">
      <dgm:prSet presAssocID="{988381A9-E021-4605-824B-BEF2BF62D3C5}" presName="root2" presStyleCnt="0"/>
      <dgm:spPr/>
    </dgm:pt>
    <dgm:pt modelId="{137A3FB8-16B4-483C-8ECD-5983EBF04C5A}" type="pres">
      <dgm:prSet presAssocID="{988381A9-E021-4605-824B-BEF2BF62D3C5}" presName="LevelTwoTextNode" presStyleLbl="node2" presStyleIdx="4" presStyleCnt="5" custScaleX="282043">
        <dgm:presLayoutVars>
          <dgm:chPref val="3"/>
        </dgm:presLayoutVars>
      </dgm:prSet>
      <dgm:spPr/>
      <dgm:t>
        <a:bodyPr/>
        <a:lstStyle/>
        <a:p>
          <a:pPr rtl="1"/>
          <a:endParaRPr lang="fa-IR"/>
        </a:p>
      </dgm:t>
    </dgm:pt>
    <dgm:pt modelId="{5B8C25BD-C204-42FE-93E5-B0E1C17D9277}" type="pres">
      <dgm:prSet presAssocID="{988381A9-E021-4605-824B-BEF2BF62D3C5}" presName="level3hierChild" presStyleCnt="0"/>
      <dgm:spPr/>
    </dgm:pt>
  </dgm:ptLst>
  <dgm:cxnLst>
    <dgm:cxn modelId="{FFDA8A42-F9D8-4CDD-9DFF-0DBCC1162B59}" type="presOf" srcId="{1D0D715B-A946-4B26-BFC0-13C883C1DBB8}" destId="{ABE9A21A-A185-48C9-ACF6-CAE28FBB5400}" srcOrd="1" destOrd="0" presId="urn:microsoft.com/office/officeart/2008/layout/HorizontalMultiLevelHierarchy"/>
    <dgm:cxn modelId="{4CC5356E-DF42-458C-8CDA-2B5D5A2E90A3}" srcId="{1E0BFC36-0C3C-4A8D-82A9-4C48B3666219}" destId="{31408B41-D0FA-41FE-BE19-FF50E8420DF9}" srcOrd="1" destOrd="0" parTransId="{1D0D715B-A946-4B26-BFC0-13C883C1DBB8}" sibTransId="{41EB0CD4-7718-4AD6-9DC4-89A55A0D7F2F}"/>
    <dgm:cxn modelId="{33A6ECF5-C959-46E4-894F-B8871C977DA8}" type="presOf" srcId="{988381A9-E021-4605-824B-BEF2BF62D3C5}" destId="{137A3FB8-16B4-483C-8ECD-5983EBF04C5A}" srcOrd="0" destOrd="0" presId="urn:microsoft.com/office/officeart/2008/layout/HorizontalMultiLevelHierarchy"/>
    <dgm:cxn modelId="{D5B83439-8F56-46B4-919F-63D1398D7ACC}" type="presOf" srcId="{1E0BFC36-0C3C-4A8D-82A9-4C48B3666219}" destId="{353915DE-62A8-40BF-B399-1596D780E4AF}" srcOrd="0" destOrd="0" presId="urn:microsoft.com/office/officeart/2008/layout/HorizontalMultiLevelHierarchy"/>
    <dgm:cxn modelId="{F347D529-FCA7-4989-A254-B8694189A5B0}" srcId="{1E0BFC36-0C3C-4A8D-82A9-4C48B3666219}" destId="{7CB1A53E-2DAE-49AD-A67F-1995A8F2185F}" srcOrd="3" destOrd="0" parTransId="{A1D22247-50F8-4FF7-B0FB-9458CD32268C}" sibTransId="{BDD7D18C-7FCB-48E4-B2F2-D79095008415}"/>
    <dgm:cxn modelId="{94BC005E-B1BE-44D8-9538-9DF5F3CA487A}" type="presOf" srcId="{31408B41-D0FA-41FE-BE19-FF50E8420DF9}" destId="{9B095D2B-9082-4E64-AC8B-10A1FDDEB7AD}" srcOrd="0" destOrd="0" presId="urn:microsoft.com/office/officeart/2008/layout/HorizontalMultiLevelHierarchy"/>
    <dgm:cxn modelId="{33F16818-D4E3-40FA-A2FD-ABCC7B9ED3F3}" srcId="{77CAD79E-754E-458A-9B38-0965C94E5B2C}" destId="{1E0BFC36-0C3C-4A8D-82A9-4C48B3666219}" srcOrd="0" destOrd="0" parTransId="{CA53A06E-DEA9-4198-BC01-8B31EEE50297}" sibTransId="{3E8AEA1D-293D-4BD1-88D4-C5D4B88DD7FB}"/>
    <dgm:cxn modelId="{267B735F-4AC5-4AB8-937B-688C9574C18A}" srcId="{1E0BFC36-0C3C-4A8D-82A9-4C48B3666219}" destId="{118FA100-5D5F-4E82-9AD3-CC0D1B5B4C1A}" srcOrd="2" destOrd="0" parTransId="{AA3ACBDF-008C-49DF-8B09-BF4B0A9C62FD}" sibTransId="{1DD4291D-A3B1-4415-B9A1-204230092087}"/>
    <dgm:cxn modelId="{D08ABB9F-BCDC-4BC3-B7D7-6725FE636A25}" srcId="{1E0BFC36-0C3C-4A8D-82A9-4C48B3666219}" destId="{988381A9-E021-4605-824B-BEF2BF62D3C5}" srcOrd="4" destOrd="0" parTransId="{3E2DF61F-FA1B-4046-9293-AED80ED42456}" sibTransId="{D96DEC11-574B-4F27-AA6A-BF89D009CF95}"/>
    <dgm:cxn modelId="{59A8884D-E430-4350-8118-CB74D663640A}" type="presOf" srcId="{77CAD79E-754E-458A-9B38-0965C94E5B2C}" destId="{793D6444-5A0F-4A55-8E7D-4D7C36D7F498}" srcOrd="0" destOrd="0" presId="urn:microsoft.com/office/officeart/2008/layout/HorizontalMultiLevelHierarchy"/>
    <dgm:cxn modelId="{254B3F79-94C1-4589-A53A-C2FBABEE72D9}" type="presOf" srcId="{118FA100-5D5F-4E82-9AD3-CC0D1B5B4C1A}" destId="{049547D4-5132-4D1E-91B7-264F5D7A29D8}" srcOrd="0" destOrd="0" presId="urn:microsoft.com/office/officeart/2008/layout/HorizontalMultiLevelHierarchy"/>
    <dgm:cxn modelId="{69F68261-36E9-4BAD-B3B7-A50DC473D9AF}" type="presOf" srcId="{AA3ACBDF-008C-49DF-8B09-BF4B0A9C62FD}" destId="{AA5CD06F-218D-4633-BF68-A3F027019F9E}" srcOrd="1" destOrd="0" presId="urn:microsoft.com/office/officeart/2008/layout/HorizontalMultiLevelHierarchy"/>
    <dgm:cxn modelId="{F2D31977-8BEE-4A40-A284-E6DB87225A41}" type="presOf" srcId="{9E17C893-2620-4BE9-A951-761CEB0D1BF5}" destId="{CDB9152B-AB97-47F9-AF27-FC2A7A52E7E3}" srcOrd="0" destOrd="0" presId="urn:microsoft.com/office/officeart/2008/layout/HorizontalMultiLevelHierarchy"/>
    <dgm:cxn modelId="{9A76D64D-EAD4-48D3-8148-73DF8C11F4A2}" type="presOf" srcId="{8176C724-5454-4712-9EF6-F6502B3A893F}" destId="{7774C03B-8B73-4940-B8F6-D054D2C25ABB}" srcOrd="1" destOrd="0" presId="urn:microsoft.com/office/officeart/2008/layout/HorizontalMultiLevelHierarchy"/>
    <dgm:cxn modelId="{4C595BFE-5FA9-48AC-8750-73DB88613043}" type="presOf" srcId="{AA3ACBDF-008C-49DF-8B09-BF4B0A9C62FD}" destId="{7442B9A6-0118-41B3-A0D6-FBDBA157D118}" srcOrd="0" destOrd="0" presId="urn:microsoft.com/office/officeart/2008/layout/HorizontalMultiLevelHierarchy"/>
    <dgm:cxn modelId="{0FD486E1-ECE1-4B04-A700-EDBA4B94E549}" type="presOf" srcId="{1D0D715B-A946-4B26-BFC0-13C883C1DBB8}" destId="{ADB0D085-C767-4BCD-BBF8-5E52F4099305}" srcOrd="0" destOrd="0" presId="urn:microsoft.com/office/officeart/2008/layout/HorizontalMultiLevelHierarchy"/>
    <dgm:cxn modelId="{062CF523-DC62-4B42-91B9-BE7581D1D2F6}" type="presOf" srcId="{A1D22247-50F8-4FF7-B0FB-9458CD32268C}" destId="{B39FCE35-E07B-4E80-9302-B16974B4FBC1}" srcOrd="0" destOrd="0" presId="urn:microsoft.com/office/officeart/2008/layout/HorizontalMultiLevelHierarchy"/>
    <dgm:cxn modelId="{C2A21B04-AC2F-41D1-B540-6DC7DFC27156}" srcId="{1E0BFC36-0C3C-4A8D-82A9-4C48B3666219}" destId="{9E17C893-2620-4BE9-A951-761CEB0D1BF5}" srcOrd="0" destOrd="0" parTransId="{8176C724-5454-4712-9EF6-F6502B3A893F}" sibTransId="{B8DDFA4E-6ACB-436B-9A49-5E2223196008}"/>
    <dgm:cxn modelId="{16586EAD-7F99-4286-9AFE-485A76377314}" type="presOf" srcId="{3E2DF61F-FA1B-4046-9293-AED80ED42456}" destId="{3B633A4A-C6CF-4901-99F4-386A4B70CB32}" srcOrd="0" destOrd="0" presId="urn:microsoft.com/office/officeart/2008/layout/HorizontalMultiLevelHierarchy"/>
    <dgm:cxn modelId="{ED2162AC-2DCA-4B0F-A434-A2D3FFB4E8DC}" type="presOf" srcId="{A1D22247-50F8-4FF7-B0FB-9458CD32268C}" destId="{DCAE9CF3-28B7-496E-A5D8-B7F1F5BF6E18}" srcOrd="1" destOrd="0" presId="urn:microsoft.com/office/officeart/2008/layout/HorizontalMultiLevelHierarchy"/>
    <dgm:cxn modelId="{2EF9D45F-CE2F-4802-8C3D-29A4E60B3387}" type="presOf" srcId="{7CB1A53E-2DAE-49AD-A67F-1995A8F2185F}" destId="{B82F70FB-AC19-4E69-A0C2-0D8A84F61CB6}" srcOrd="0" destOrd="0" presId="urn:microsoft.com/office/officeart/2008/layout/HorizontalMultiLevelHierarchy"/>
    <dgm:cxn modelId="{8DF5E21F-0F30-4589-B088-8503F1BA5F8A}" type="presOf" srcId="{3E2DF61F-FA1B-4046-9293-AED80ED42456}" destId="{806D5BA6-97B5-4BC4-A658-84098017639C}" srcOrd="1" destOrd="0" presId="urn:microsoft.com/office/officeart/2008/layout/HorizontalMultiLevelHierarchy"/>
    <dgm:cxn modelId="{2C7F47BE-051F-4E94-87F6-3E651B4761F9}" type="presOf" srcId="{8176C724-5454-4712-9EF6-F6502B3A893F}" destId="{A505164A-73CE-4518-B8D2-EF6702858870}" srcOrd="0" destOrd="0" presId="urn:microsoft.com/office/officeart/2008/layout/HorizontalMultiLevelHierarchy"/>
    <dgm:cxn modelId="{25FB0598-624F-4A9C-A778-A706DD8BCE70}" type="presParOf" srcId="{793D6444-5A0F-4A55-8E7D-4D7C36D7F498}" destId="{D6440F2E-B78F-40F5-8CFC-CD09237E187B}" srcOrd="0" destOrd="0" presId="urn:microsoft.com/office/officeart/2008/layout/HorizontalMultiLevelHierarchy"/>
    <dgm:cxn modelId="{4A6DC89C-C343-4BB9-A829-F717F86A436C}" type="presParOf" srcId="{D6440F2E-B78F-40F5-8CFC-CD09237E187B}" destId="{353915DE-62A8-40BF-B399-1596D780E4AF}" srcOrd="0" destOrd="0" presId="urn:microsoft.com/office/officeart/2008/layout/HorizontalMultiLevelHierarchy"/>
    <dgm:cxn modelId="{A7F801C7-634A-44DB-89B4-52A271D95DD5}" type="presParOf" srcId="{D6440F2E-B78F-40F5-8CFC-CD09237E187B}" destId="{4986123F-9C16-4A36-A946-5198E929FCAE}" srcOrd="1" destOrd="0" presId="urn:microsoft.com/office/officeart/2008/layout/HorizontalMultiLevelHierarchy"/>
    <dgm:cxn modelId="{EBD5CB83-867A-46AA-B2F5-8536C14B2CBB}" type="presParOf" srcId="{4986123F-9C16-4A36-A946-5198E929FCAE}" destId="{A505164A-73CE-4518-B8D2-EF6702858870}" srcOrd="0" destOrd="0" presId="urn:microsoft.com/office/officeart/2008/layout/HorizontalMultiLevelHierarchy"/>
    <dgm:cxn modelId="{3517DC77-9539-47B9-A554-740F1BC1DF3B}" type="presParOf" srcId="{A505164A-73CE-4518-B8D2-EF6702858870}" destId="{7774C03B-8B73-4940-B8F6-D054D2C25ABB}" srcOrd="0" destOrd="0" presId="urn:microsoft.com/office/officeart/2008/layout/HorizontalMultiLevelHierarchy"/>
    <dgm:cxn modelId="{2F06D075-6C2F-4865-813B-FFA2E138BF1B}" type="presParOf" srcId="{4986123F-9C16-4A36-A946-5198E929FCAE}" destId="{F63C1D24-5123-4CCE-9092-571F05E3DA90}" srcOrd="1" destOrd="0" presId="urn:microsoft.com/office/officeart/2008/layout/HorizontalMultiLevelHierarchy"/>
    <dgm:cxn modelId="{55223709-5F04-4AF6-B92A-6E1AFC20E433}" type="presParOf" srcId="{F63C1D24-5123-4CCE-9092-571F05E3DA90}" destId="{CDB9152B-AB97-47F9-AF27-FC2A7A52E7E3}" srcOrd="0" destOrd="0" presId="urn:microsoft.com/office/officeart/2008/layout/HorizontalMultiLevelHierarchy"/>
    <dgm:cxn modelId="{131DCAFF-72F8-4CAD-B31B-D73A83A1CEF2}" type="presParOf" srcId="{F63C1D24-5123-4CCE-9092-571F05E3DA90}" destId="{BC9F16D0-F470-46CA-9C1E-329C889C6D37}" srcOrd="1" destOrd="0" presId="urn:microsoft.com/office/officeart/2008/layout/HorizontalMultiLevelHierarchy"/>
    <dgm:cxn modelId="{0F92BE81-0F73-4287-B3DD-8F1EABB847E0}" type="presParOf" srcId="{4986123F-9C16-4A36-A946-5198E929FCAE}" destId="{ADB0D085-C767-4BCD-BBF8-5E52F4099305}" srcOrd="2" destOrd="0" presId="urn:microsoft.com/office/officeart/2008/layout/HorizontalMultiLevelHierarchy"/>
    <dgm:cxn modelId="{05379DFC-2C7C-4C99-B5CD-2B79BCB5D794}" type="presParOf" srcId="{ADB0D085-C767-4BCD-BBF8-5E52F4099305}" destId="{ABE9A21A-A185-48C9-ACF6-CAE28FBB5400}" srcOrd="0" destOrd="0" presId="urn:microsoft.com/office/officeart/2008/layout/HorizontalMultiLevelHierarchy"/>
    <dgm:cxn modelId="{A69A2B24-0178-44C7-9BCE-E821DA21E4E1}" type="presParOf" srcId="{4986123F-9C16-4A36-A946-5198E929FCAE}" destId="{2C7617E5-B045-41A9-B2E9-2F882D3D040B}" srcOrd="3" destOrd="0" presId="urn:microsoft.com/office/officeart/2008/layout/HorizontalMultiLevelHierarchy"/>
    <dgm:cxn modelId="{5471889E-7BBC-4F1B-87B5-982E8AA4CA6B}" type="presParOf" srcId="{2C7617E5-B045-41A9-B2E9-2F882D3D040B}" destId="{9B095D2B-9082-4E64-AC8B-10A1FDDEB7AD}" srcOrd="0" destOrd="0" presId="urn:microsoft.com/office/officeart/2008/layout/HorizontalMultiLevelHierarchy"/>
    <dgm:cxn modelId="{F7F078C1-5004-48F5-9A57-6E07F8A239CF}" type="presParOf" srcId="{2C7617E5-B045-41A9-B2E9-2F882D3D040B}" destId="{A9C14AC1-973B-41C6-AFDA-C9A9DCE5BCAB}" srcOrd="1" destOrd="0" presId="urn:microsoft.com/office/officeart/2008/layout/HorizontalMultiLevelHierarchy"/>
    <dgm:cxn modelId="{1E8C7F37-C5D8-4482-9328-7A04A45CBF6E}" type="presParOf" srcId="{4986123F-9C16-4A36-A946-5198E929FCAE}" destId="{7442B9A6-0118-41B3-A0D6-FBDBA157D118}" srcOrd="4" destOrd="0" presId="urn:microsoft.com/office/officeart/2008/layout/HorizontalMultiLevelHierarchy"/>
    <dgm:cxn modelId="{A7CCFB51-D3DB-4A10-A92B-3CC0BB152356}" type="presParOf" srcId="{7442B9A6-0118-41B3-A0D6-FBDBA157D118}" destId="{AA5CD06F-218D-4633-BF68-A3F027019F9E}" srcOrd="0" destOrd="0" presId="urn:microsoft.com/office/officeart/2008/layout/HorizontalMultiLevelHierarchy"/>
    <dgm:cxn modelId="{168F221B-8206-4FFE-9BC4-E521CE1E5219}" type="presParOf" srcId="{4986123F-9C16-4A36-A946-5198E929FCAE}" destId="{F465CD23-2435-4970-A65F-59F77D2CA390}" srcOrd="5" destOrd="0" presId="urn:microsoft.com/office/officeart/2008/layout/HorizontalMultiLevelHierarchy"/>
    <dgm:cxn modelId="{87F58D5D-D9C2-4867-AAC8-15C9DF583F7D}" type="presParOf" srcId="{F465CD23-2435-4970-A65F-59F77D2CA390}" destId="{049547D4-5132-4D1E-91B7-264F5D7A29D8}" srcOrd="0" destOrd="0" presId="urn:microsoft.com/office/officeart/2008/layout/HorizontalMultiLevelHierarchy"/>
    <dgm:cxn modelId="{2B04BBB6-07D2-4E98-9706-4DCC702E88D3}" type="presParOf" srcId="{F465CD23-2435-4970-A65F-59F77D2CA390}" destId="{DCEE8AE7-B538-4C70-89C6-A517A36C5B29}" srcOrd="1" destOrd="0" presId="urn:microsoft.com/office/officeart/2008/layout/HorizontalMultiLevelHierarchy"/>
    <dgm:cxn modelId="{D6A66A48-C848-4A2F-94FB-5BD45A8E6D65}" type="presParOf" srcId="{4986123F-9C16-4A36-A946-5198E929FCAE}" destId="{B39FCE35-E07B-4E80-9302-B16974B4FBC1}" srcOrd="6" destOrd="0" presId="urn:microsoft.com/office/officeart/2008/layout/HorizontalMultiLevelHierarchy"/>
    <dgm:cxn modelId="{9E3DA95E-AE91-414B-A903-915D4FF7EF6B}" type="presParOf" srcId="{B39FCE35-E07B-4E80-9302-B16974B4FBC1}" destId="{DCAE9CF3-28B7-496E-A5D8-B7F1F5BF6E18}" srcOrd="0" destOrd="0" presId="urn:microsoft.com/office/officeart/2008/layout/HorizontalMultiLevelHierarchy"/>
    <dgm:cxn modelId="{010CFB25-ED9C-4ED2-8C27-BB32ECC93D6B}" type="presParOf" srcId="{4986123F-9C16-4A36-A946-5198E929FCAE}" destId="{E0AE70A4-B2FC-479B-825E-8CBC26C92DB2}" srcOrd="7" destOrd="0" presId="urn:microsoft.com/office/officeart/2008/layout/HorizontalMultiLevelHierarchy"/>
    <dgm:cxn modelId="{5A88D061-F0B9-4BEF-A186-F0D88D8AADA8}" type="presParOf" srcId="{E0AE70A4-B2FC-479B-825E-8CBC26C92DB2}" destId="{B82F70FB-AC19-4E69-A0C2-0D8A84F61CB6}" srcOrd="0" destOrd="0" presId="urn:microsoft.com/office/officeart/2008/layout/HorizontalMultiLevelHierarchy"/>
    <dgm:cxn modelId="{CEB67C1D-29D1-4314-AFA1-586B5EFCFBF1}" type="presParOf" srcId="{E0AE70A4-B2FC-479B-825E-8CBC26C92DB2}" destId="{319E4A86-D058-4C4F-9C72-2258A1F5F0E4}" srcOrd="1" destOrd="0" presId="urn:microsoft.com/office/officeart/2008/layout/HorizontalMultiLevelHierarchy"/>
    <dgm:cxn modelId="{1DFCC69D-A3EA-4B13-934D-794B30CCE1BD}" type="presParOf" srcId="{4986123F-9C16-4A36-A946-5198E929FCAE}" destId="{3B633A4A-C6CF-4901-99F4-386A4B70CB32}" srcOrd="8" destOrd="0" presId="urn:microsoft.com/office/officeart/2008/layout/HorizontalMultiLevelHierarchy"/>
    <dgm:cxn modelId="{627D40AB-22BA-4F7E-B4BE-342F8C301D9E}" type="presParOf" srcId="{3B633A4A-C6CF-4901-99F4-386A4B70CB32}" destId="{806D5BA6-97B5-4BC4-A658-84098017639C}" srcOrd="0" destOrd="0" presId="urn:microsoft.com/office/officeart/2008/layout/HorizontalMultiLevelHierarchy"/>
    <dgm:cxn modelId="{8108CF0B-8A22-486D-93C5-0D800BC188FE}" type="presParOf" srcId="{4986123F-9C16-4A36-A946-5198E929FCAE}" destId="{301EDA0B-7165-46EC-8FCD-BD37A2BBB22F}" srcOrd="9" destOrd="0" presId="urn:microsoft.com/office/officeart/2008/layout/HorizontalMultiLevelHierarchy"/>
    <dgm:cxn modelId="{9622BCE8-9B82-4394-A857-A19BD20237C1}" type="presParOf" srcId="{301EDA0B-7165-46EC-8FCD-BD37A2BBB22F}" destId="{137A3FB8-16B4-483C-8ECD-5983EBF04C5A}" srcOrd="0" destOrd="0" presId="urn:microsoft.com/office/officeart/2008/layout/HorizontalMultiLevelHierarchy"/>
    <dgm:cxn modelId="{5F926593-21BD-4ECC-B438-4B76348644F7}" type="presParOf" srcId="{301EDA0B-7165-46EC-8FCD-BD37A2BBB22F}" destId="{5B8C25BD-C204-42FE-93E5-B0E1C17D92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5D62C55-9F9C-4B5C-8FAF-541E4F1D3DA9}" type="datetimeFigureOut">
              <a:rPr lang="fa-IR" smtClean="0"/>
              <a:t>12/07/1436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259678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D62C55-9F9C-4B5C-8FAF-541E4F1D3DA9}" type="datetimeFigureOut">
              <a:rPr lang="fa-IR" smtClean="0"/>
              <a:t>12/07/1436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335737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D62C55-9F9C-4B5C-8FAF-541E4F1D3DA9}" type="datetimeFigureOut">
              <a:rPr lang="fa-IR" smtClean="0"/>
              <a:t>12/07/1436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420360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D62C55-9F9C-4B5C-8FAF-541E4F1D3DA9}" type="datetimeFigureOut">
              <a:rPr lang="fa-IR" smtClean="0"/>
              <a:t>12/07/1436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425951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62C55-9F9C-4B5C-8FAF-541E4F1D3DA9}" type="datetimeFigureOut">
              <a:rPr lang="fa-IR" smtClean="0"/>
              <a:t>12/07/1436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67139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5D62C55-9F9C-4B5C-8FAF-541E4F1D3DA9}" type="datetimeFigureOut">
              <a:rPr lang="fa-IR" smtClean="0"/>
              <a:t>12/07/1436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394316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5D62C55-9F9C-4B5C-8FAF-541E4F1D3DA9}" type="datetimeFigureOut">
              <a:rPr lang="fa-IR" smtClean="0"/>
              <a:t>12/07/1436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6873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5D62C55-9F9C-4B5C-8FAF-541E4F1D3DA9}" type="datetimeFigureOut">
              <a:rPr lang="fa-IR" smtClean="0"/>
              <a:t>12/07/1436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288691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62C55-9F9C-4B5C-8FAF-541E4F1D3DA9}" type="datetimeFigureOut">
              <a:rPr lang="fa-IR" smtClean="0"/>
              <a:t>12/07/1436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115672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62C55-9F9C-4B5C-8FAF-541E4F1D3DA9}" type="datetimeFigureOut">
              <a:rPr lang="fa-IR" smtClean="0"/>
              <a:t>12/07/1436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240750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62C55-9F9C-4B5C-8FAF-541E4F1D3DA9}" type="datetimeFigureOut">
              <a:rPr lang="fa-IR" smtClean="0"/>
              <a:t>12/07/1436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19F7DD-7624-4D4B-9A61-2FA7504E860A}" type="slidenum">
              <a:rPr lang="fa-IR" smtClean="0"/>
              <a:t>‹#›</a:t>
            </a:fld>
            <a:endParaRPr lang="fa-IR"/>
          </a:p>
        </p:txBody>
      </p:sp>
    </p:spTree>
    <p:extLst>
      <p:ext uri="{BB962C8B-B14F-4D97-AF65-F5344CB8AC3E}">
        <p14:creationId xmlns:p14="http://schemas.microsoft.com/office/powerpoint/2010/main" val="239837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duotone>
              <a:prstClr val="black"/>
              <a:schemeClr val="accent1">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D62C55-9F9C-4B5C-8FAF-541E4F1D3DA9}" type="datetimeFigureOut">
              <a:rPr lang="fa-IR" smtClean="0"/>
              <a:t>12/07/1436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19F7DD-7624-4D4B-9A61-2FA7504E860A}" type="slidenum">
              <a:rPr lang="fa-IR" smtClean="0"/>
              <a:t>‹#›</a:t>
            </a:fld>
            <a:endParaRPr lang="fa-IR"/>
          </a:p>
        </p:txBody>
      </p:sp>
    </p:spTree>
    <p:extLst>
      <p:ext uri="{BB962C8B-B14F-4D97-AF65-F5344CB8AC3E}">
        <p14:creationId xmlns:p14="http://schemas.microsoft.com/office/powerpoint/2010/main" val="569589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t>بسم الله الرحمن الرحیم</a:t>
            </a:r>
            <a:endParaRPr lang="fa-IR"/>
          </a:p>
        </p:txBody>
      </p:sp>
      <p:sp>
        <p:nvSpPr>
          <p:cNvPr id="3" name="Subtitle 2"/>
          <p:cNvSpPr>
            <a:spLocks noGrp="1"/>
          </p:cNvSpPr>
          <p:nvPr>
            <p:ph type="subTitle" idx="1"/>
          </p:nvPr>
        </p:nvSpPr>
        <p:spPr/>
        <p:txBody>
          <a:bodyPr/>
          <a:lstStyle/>
          <a:p>
            <a:r>
              <a:rPr lang="fa-IR" smtClean="0"/>
              <a:t>درس سوم آموزش عقائد از آیت الله مصباح یزدی</a:t>
            </a:r>
            <a:endParaRPr lang="fa-IR"/>
          </a:p>
        </p:txBody>
      </p:sp>
    </p:spTree>
    <p:extLst>
      <p:ext uri="{BB962C8B-B14F-4D97-AF65-F5344CB8AC3E}">
        <p14:creationId xmlns:p14="http://schemas.microsoft.com/office/powerpoint/2010/main" val="316071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63047" y="2141951"/>
            <a:ext cx="11724361" cy="4471792"/>
          </a:xfrm>
        </p:spPr>
        <p:txBody>
          <a:bodyPr>
            <a:noAutofit/>
          </a:bodyPr>
          <a:lstStyle/>
          <a:p>
            <a:pPr algn="just"/>
            <a:r>
              <a:rPr lang="fa-IR" sz="3200" b="1" smtClean="0"/>
              <a:t>اكنون با توجه به اين مقدمات مى‌توانيم ضرورت پى جويى دين و تلاش براى بدست آوردن ايدئولوژى و جهان بينى صحيح را بدينگونه اثبات كنيم:</a:t>
            </a:r>
          </a:p>
          <a:p>
            <a:pPr algn="just"/>
            <a:r>
              <a:rPr lang="fa-IR" sz="3200" b="1" smtClean="0"/>
              <a:t>انسان فطرتاً طالب كمال انسانى خويش است و مى‌خواهد بوسيله انجام دادن كارهايى به كمال حقيقى خودش برسد. اما براى اينكه بداند چه كارهايى او را به هدف مطلوبش نزديك مى‌كند بايد نخست كمال نهائى خودش را بشناسد، و شناخت آن در گرو آگاهى از حقيقت وجود خودش و آغاز و انجام آن است، سپس بايد رابطه مثبت يا منفى ميان اعمال مختلف و مراتب گوناگون كمالش را تشخيص دهد تا بتواند راه صحيحى را براى تكامل انسانى خويش بيابد. و تا اين شناختهاى نظرى (اصول جهان بينى) را بدست نياورد نمى‌تواند نظام رفتارى (ايدئولوژى) صحيحى را بپذيرد.</a:t>
            </a:r>
          </a:p>
          <a:p>
            <a:pPr algn="just"/>
            <a:endParaRPr lang="fa-IR" sz="3200" b="1"/>
          </a:p>
        </p:txBody>
      </p:sp>
      <p:sp>
        <p:nvSpPr>
          <p:cNvPr id="4" name="Down Ribbon 3"/>
          <p:cNvSpPr/>
          <p:nvPr/>
        </p:nvSpPr>
        <p:spPr>
          <a:xfrm>
            <a:off x="2404997" y="365125"/>
            <a:ext cx="7189940" cy="1600157"/>
          </a:xfrm>
          <a:prstGeom prst="ribbon">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6000" b="1" smtClean="0">
                <a:ln w="22225">
                  <a:solidFill>
                    <a:schemeClr val="accent2"/>
                  </a:solidFill>
                  <a:prstDash val="solid"/>
                </a:ln>
                <a:solidFill>
                  <a:schemeClr val="accent2">
                    <a:lumMod val="40000"/>
                    <a:lumOff val="60000"/>
                  </a:schemeClr>
                </a:solidFill>
              </a:rPr>
              <a:t>نتیجه گیری</a:t>
            </a:r>
            <a:endParaRPr lang="fa-IR" sz="6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7016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2053"/>
            <a:ext cx="10515600" cy="5394910"/>
          </a:xfrm>
        </p:spPr>
        <p:txBody>
          <a:bodyPr>
            <a:noAutofit/>
          </a:bodyPr>
          <a:lstStyle/>
          <a:p>
            <a:pPr algn="just"/>
            <a:r>
              <a:rPr lang="fa-IR" sz="3600" smtClean="0"/>
              <a:t>پس تلاش براى شناختن دين حق كه شامل جهان بينى و ايدئولوژى صحيح مى‌باشد ضرورت دارد، و بدون آن، رسيدن به كمال انسانى، ميسر نخواهد بود چنانكه رفتارى كه برخاسته از چنين ارزشها و بينشهايى نباشد رفتارى انسانى نخواهد بود و كسانى كه درصدد شناختن دين حق برنمى آيند يا پس از شناختن آن، از روى لجاج و عناد، كفر مى ورزند و تنها به خواسته هاى حيوانى و لذتهاى زودگذر مادى، بسنده مى‌كنند در واقع حيوانى بيش نيستند چنانكه قرآن كريم مى‌فرمايد: «يَتَمَتَّعُونَ وَ يَأْكُلُونَ كَما تَأْكُلُ الْأَنْعامُ» و چون استعدادهاى انسانى خود را تباه مى‌كنند به كيفرى دردناك خواهند رسيد «ذَرْهُمْ يَأْكُلُوا وَ يَتَمَتَّعُوا وَ يُلْهِهِمُ الْأَمَلُ فَسَوْفَ يَعْلَمُونَ».</a:t>
            </a:r>
            <a:endParaRPr lang="fa-IR" sz="3600"/>
          </a:p>
        </p:txBody>
      </p:sp>
    </p:spTree>
    <p:extLst>
      <p:ext uri="{BB962C8B-B14F-4D97-AF65-F5344CB8AC3E}">
        <p14:creationId xmlns:p14="http://schemas.microsoft.com/office/powerpoint/2010/main" val="365250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smtClean="0"/>
          </a:p>
          <a:p>
            <a:pPr marL="0" indent="0">
              <a:buNone/>
            </a:pPr>
            <a:endParaRPr lang="fa-IR" smtClean="0"/>
          </a:p>
          <a:p>
            <a:endParaRPr lang="fa-IR"/>
          </a:p>
          <a:p>
            <a:pPr algn="ctr"/>
            <a:r>
              <a:rPr lang="fa-IR" sz="7200" smtClean="0">
                <a:cs typeface="EntezareZohoor D8" panose="00000700000000000000" pitchFamily="2" charset="-78"/>
              </a:rPr>
              <a:t>والحمدلله رب العالمین</a:t>
            </a:r>
            <a:endParaRPr lang="fa-IR" sz="7200">
              <a:cs typeface="EntezareZohoor D8" panose="00000700000000000000" pitchFamily="2" charset="-78"/>
            </a:endParaRPr>
          </a:p>
        </p:txBody>
      </p:sp>
    </p:spTree>
    <p:extLst>
      <p:ext uri="{BB962C8B-B14F-4D97-AF65-F5344CB8AC3E}">
        <p14:creationId xmlns:p14="http://schemas.microsoft.com/office/powerpoint/2010/main" val="381707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ctr"/>
            <a:r>
              <a:rPr lang="fa-IR" sz="7200" smtClean="0">
                <a:cs typeface="B Mahsa" panose="00000400000000000000" pitchFamily="2" charset="-78"/>
              </a:rPr>
              <a:t>درس سوم</a:t>
            </a:r>
          </a:p>
          <a:p>
            <a:pPr algn="ctr"/>
            <a:r>
              <a:rPr lang="fa-IR" sz="7200" smtClean="0">
                <a:cs typeface="B Mahsa" panose="00000400000000000000" pitchFamily="2" charset="-78"/>
              </a:rPr>
              <a:t>شرط انسان زیستن</a:t>
            </a:r>
            <a:endParaRPr lang="fa-IR" sz="7200">
              <a:cs typeface="B Mahs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80" y="4001294"/>
            <a:ext cx="4983480" cy="2728087"/>
          </a:xfrm>
          <a:prstGeom prst="ellipse">
            <a:avLst/>
          </a:prstGeom>
          <a:ln>
            <a:noFill/>
          </a:ln>
          <a:effectLst>
            <a:softEdge rad="112500"/>
          </a:effectLst>
        </p:spPr>
      </p:pic>
    </p:spTree>
    <p:extLst>
      <p:ext uri="{BB962C8B-B14F-4D97-AF65-F5344CB8AC3E}">
        <p14:creationId xmlns:p14="http://schemas.microsoft.com/office/powerpoint/2010/main" val="4204588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908"/>
            <a:ext cx="10515600" cy="1325563"/>
          </a:xfr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fa-IR" sz="6000" b="1" smtClean="0"/>
              <a:t>هدف این درس:</a:t>
            </a:r>
            <a:endParaRPr lang="fa-IR" sz="6000" b="1"/>
          </a:p>
        </p:txBody>
      </p:sp>
      <p:sp>
        <p:nvSpPr>
          <p:cNvPr id="3" name="Content Placeholder 2"/>
          <p:cNvSpPr>
            <a:spLocks noGrp="1"/>
          </p:cNvSpPr>
          <p:nvPr>
            <p:ph idx="1"/>
          </p:nvPr>
        </p:nvSpPr>
        <p:spPr>
          <a:xfrm>
            <a:off x="838200" y="1304632"/>
            <a:ext cx="10515600" cy="5553368"/>
          </a:xfrm>
        </p:spPr>
        <p:txBody>
          <a:bodyPr>
            <a:noAutofit/>
          </a:bodyPr>
          <a:lstStyle/>
          <a:p>
            <a:pPr algn="just"/>
            <a:endParaRPr lang="fa-IR" sz="3200" smtClean="0"/>
          </a:p>
          <a:p>
            <a:pPr algn="just"/>
            <a:r>
              <a:rPr lang="fa-IR" sz="3200" smtClean="0"/>
              <a:t>در درس پيشين، ضرورت پى جويى دين و تلاش براى شناختن دين حق را با بيان ساده‌اى اثبات كرديم كه مبتنى بر انگيزه فطرى منفعت جويى و زيان گريزى انسان بود، انگيزه‌اى كه هركسى مى‌تواند در درون خود بيابد و باصطلاح، علم حضورى خطاناپذير به آن دارد.</a:t>
            </a:r>
          </a:p>
          <a:p>
            <a:pPr algn="just"/>
            <a:r>
              <a:rPr lang="fa-IR" sz="3200" smtClean="0"/>
              <a:t>در اين درس مى‌خواهيم همان مطلب را با بيان ديگرى اثبات كنيم كه مبتنى بر مقدمات دقيقترى است. و </a:t>
            </a:r>
            <a:r>
              <a:rPr lang="fa-IR" sz="3200" b="1" smtClean="0"/>
              <a:t>نتيجه آن اينست كه اگر كسى درباره دين نينديشد و به جهان بينى و ايدئولوژى صحيحى معتقد نشود به كمال انسانى نخواهد رسيد، بلكه اساساً نمى‌توان او را انسان حقيقى دانست. </a:t>
            </a:r>
          </a:p>
          <a:p>
            <a:pPr algn="just"/>
            <a:r>
              <a:rPr lang="fa-IR" sz="3200" b="1" u="sng" smtClean="0">
                <a:solidFill>
                  <a:schemeClr val="accent1">
                    <a:lumMod val="75000"/>
                  </a:schemeClr>
                </a:solidFill>
              </a:rPr>
              <a:t>و به ديگر سخن: شرط انسان زيستن، داشتن جهان بينى و ايدئولوژى صحيح است.</a:t>
            </a:r>
          </a:p>
          <a:p>
            <a:pPr algn="just"/>
            <a:endParaRPr lang="fa-IR" sz="3200"/>
          </a:p>
        </p:txBody>
      </p:sp>
    </p:spTree>
    <p:extLst>
      <p:ext uri="{BB962C8B-B14F-4D97-AF65-F5344CB8AC3E}">
        <p14:creationId xmlns:p14="http://schemas.microsoft.com/office/powerpoint/2010/main" val="14952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1431734"/>
              </p:ext>
            </p:extLst>
          </p:nvPr>
        </p:nvGraphicFramePr>
        <p:xfrm>
          <a:off x="838200" y="324853"/>
          <a:ext cx="10515600" cy="6027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267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مقدمه اول: انسان کمال جو است.</a:t>
            </a:r>
            <a:endParaRPr lang="fa-IR"/>
          </a:p>
        </p:txBody>
      </p:sp>
      <p:sp>
        <p:nvSpPr>
          <p:cNvPr id="3" name="Content Placeholder 2"/>
          <p:cNvSpPr>
            <a:spLocks noGrp="1"/>
          </p:cNvSpPr>
          <p:nvPr>
            <p:ph idx="1"/>
          </p:nvPr>
        </p:nvSpPr>
        <p:spPr>
          <a:xfrm>
            <a:off x="838200" y="1825624"/>
            <a:ext cx="10515600" cy="4791743"/>
          </a:xfrm>
        </p:spPr>
        <p:txBody>
          <a:bodyPr/>
          <a:lstStyle/>
          <a:p>
            <a:pPr algn="just"/>
            <a:r>
              <a:rPr lang="fa-IR" smtClean="0"/>
              <a:t>هركس در انگيزه هاى درونى و تمايلات روانى خودش دقت كند خواهد ديد كه ريشه بسيارى از آنها رسيدن به كمال است. اساساً هيچ فردى دوست ندارد كه نقصى در وجودش باشد و سعى مى‌كند كه هرگونه كمبود و نارسايى و عيب و نقصى را تا سر حدّ امان از خودش برطرف سازد تا به كمال مطلوبش برسد، و پيش از برطرف شدن نقصها، آنها را از ديگران پنهان مى‌دارد.</a:t>
            </a:r>
          </a:p>
          <a:p>
            <a:pPr algn="just"/>
            <a:r>
              <a:rPr lang="fa-IR" smtClean="0"/>
              <a:t>اين ميل در صورتى كه در مسير فطرى خودش جريان يابد عامل هرگونه ترقى و تكامل مادى و معنوى مى‌شود، ولى اگر در اثر اسباب و شرايطى در مسير انحرافى بيفتد موجب بروز صفاتى مانند بزرگى فروشى، رياكارى، ستايش طلبى و... مى‌گردد.</a:t>
            </a:r>
          </a:p>
          <a:p>
            <a:pPr algn="just"/>
            <a:r>
              <a:rPr lang="fa-IR" smtClean="0"/>
              <a:t>بهرحال، گرايش به كمال، يك عامل فطرى نيرومند در ژرفاى روح انسان است كه غالباً نمودها و شاخه هاى آن، مورد توجه آگاهانه قرار مى‌گيرد ولى با اندكى دقت، روشن مى‌شود كه ريشه همه آنها كمال جويى است.</a:t>
            </a:r>
          </a:p>
          <a:p>
            <a:pPr algn="just"/>
            <a:endParaRPr lang="fa-IR"/>
          </a:p>
        </p:txBody>
      </p:sp>
    </p:spTree>
    <p:extLst>
      <p:ext uri="{BB962C8B-B14F-4D97-AF65-F5344CB8AC3E}">
        <p14:creationId xmlns:p14="http://schemas.microsoft.com/office/powerpoint/2010/main" val="170797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smtClean="0"/>
              <a:t>مقدمه دوم: کمال انسان در گرو پیروی از حکم عقل است.</a:t>
            </a:r>
            <a:endParaRPr lang="fa-IR" sz="4000"/>
          </a:p>
        </p:txBody>
      </p:sp>
      <p:sp>
        <p:nvSpPr>
          <p:cNvPr id="3" name="Content Placeholder 2"/>
          <p:cNvSpPr>
            <a:spLocks noGrp="1"/>
          </p:cNvSpPr>
          <p:nvPr>
            <p:ph idx="1"/>
          </p:nvPr>
        </p:nvSpPr>
        <p:spPr/>
        <p:txBody>
          <a:bodyPr>
            <a:normAutofit/>
          </a:bodyPr>
          <a:lstStyle/>
          <a:p>
            <a:pPr algn="just"/>
            <a:r>
              <a:rPr lang="fa-IR" sz="3600" b="1" smtClean="0"/>
              <a:t>انسان، علاوه بر خواص نباتى و حيوانى، داراى دو امتياز روحى است:</a:t>
            </a:r>
          </a:p>
          <a:p>
            <a:pPr algn="just"/>
            <a:r>
              <a:rPr lang="fa-IR" sz="3600" b="1" smtClean="0"/>
              <a:t>1. از يك سوى، خواسته هاى فطريش در دايره نيازهاى طبيعى، محدود نمى‌شود، </a:t>
            </a:r>
          </a:p>
          <a:p>
            <a:pPr algn="just"/>
            <a:r>
              <a:rPr lang="fa-IR" sz="3600" b="1" smtClean="0"/>
              <a:t>2. از نيروى عقل، برخوردار است كه بوسيله آن مى‌تواند دايره معلوماتش را بسوى بى نهايت، توسعه دهد. و براساس اين ويژگيها بُرد اراده‌اش از مرزهاى محدود طبيعت فراتر مى‌رود و بسوى بى نهايت، ميل مى‌كند.</a:t>
            </a:r>
          </a:p>
        </p:txBody>
      </p:sp>
    </p:spTree>
    <p:extLst>
      <p:ext uri="{BB962C8B-B14F-4D97-AF65-F5344CB8AC3E}">
        <p14:creationId xmlns:p14="http://schemas.microsoft.com/office/powerpoint/2010/main" val="269499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1078865"/>
            <a:ext cx="10515600" cy="4351338"/>
          </a:xfrm>
        </p:spPr>
        <p:txBody>
          <a:bodyPr>
            <a:noAutofit/>
          </a:bodyPr>
          <a:lstStyle/>
          <a:p>
            <a:pPr algn="just"/>
            <a:r>
              <a:rPr lang="fa-IR" sz="3600" smtClean="0"/>
              <a:t>همانگونه كه كمالات ويژه نبات بوسيله قواى نباتى خاص، حاصل مى‌شود و كمالات حيوانى در سايه اراده برخاسته از غرايز و ادراكات حسى، پديد مى‌آيد كمالات ويژه انسان هم كه در واقع همان كمالات روحى اوست در سايه اراده آگاهانه و در پرتو رهنمودهاى عقل بدست مى‌آيد، عقلى كه مراتب مختلف مطلوبيت را بشناسد و در موارد تزاحم، بهترها را ترجيح دهد.</a:t>
            </a:r>
          </a:p>
          <a:p>
            <a:pPr algn="just"/>
            <a:r>
              <a:rPr lang="fa-IR" sz="3600" smtClean="0"/>
              <a:t>بنابراين، انسانى بودن رفتار به اين است كه با اراده‌اى برخاسته از تمايلات ويژه انسان و در پرتو هدايت عقل، انجام گيرد. و رفتارى كه تنها با انگيزه هاى حيوانى انجام مى‌گيرد رفتارى حيوانى خواهد بود چنانكه حركتى كه تنها در اثر نيروى مكانيكى در بدن انسان پديد آيد حركتى فيزيكى خواهد بود.</a:t>
            </a:r>
          </a:p>
          <a:p>
            <a:endParaRPr lang="fa-IR" sz="3600"/>
          </a:p>
        </p:txBody>
      </p:sp>
    </p:spTree>
    <p:extLst>
      <p:ext uri="{BB962C8B-B14F-4D97-AF65-F5344CB8AC3E}">
        <p14:creationId xmlns:p14="http://schemas.microsoft.com/office/powerpoint/2010/main" val="194719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smtClean="0"/>
              <a:t>مقدمه سوم: احکام عملی عقل، نیاز به مبانی نظری دارد.</a:t>
            </a:r>
            <a:endParaRPr lang="fa-IR" sz="4000"/>
          </a:p>
        </p:txBody>
      </p:sp>
      <p:sp>
        <p:nvSpPr>
          <p:cNvPr id="3" name="Content Placeholder 2"/>
          <p:cNvSpPr>
            <a:spLocks noGrp="1"/>
          </p:cNvSpPr>
          <p:nvPr>
            <p:ph idx="1"/>
          </p:nvPr>
        </p:nvSpPr>
        <p:spPr>
          <a:xfrm>
            <a:off x="348917" y="1600201"/>
            <a:ext cx="11442030" cy="4860758"/>
          </a:xfrm>
        </p:spPr>
        <p:txBody>
          <a:bodyPr>
            <a:normAutofit/>
          </a:bodyPr>
          <a:lstStyle/>
          <a:p>
            <a:pPr algn="just"/>
            <a:r>
              <a:rPr lang="fa-IR" sz="3200" smtClean="0"/>
              <a:t>هنگامى عقل مى‌تواند درباره رفتارهاى اختيارى، قضاوت و ارزشگذارى كند كه از كمالات انسان و مراتب آنها آگاه باشد و بداند كه انسان چگونه موجودى است و شعاع دايره زندگى او تا كجا امتداد مى‌يابد و به چه درجه‌اى از كمال مى‌تواند برسد، و به ديگر سخن: بداند كه ابعاد وجود او كدام است و هدف آفرينش او چيست.</a:t>
            </a:r>
          </a:p>
          <a:p>
            <a:pPr algn="just"/>
            <a:r>
              <a:rPr lang="fa-IR" sz="3200" smtClean="0"/>
              <a:t>بنابراين، يافتن ايدئولوژى صحيح يعنى همان نظام ارزشى حاكم بر رفتارهاى اختيارى در گرو داشتن جهان بينى صحيح و حل مسائل آن است و تا اين مسائل را حل نكند نمى‌تواند قضاوتى قطعى درباره ارزش رفتارها داشته باشد، چنانكه تا هدف، معلوم نباشد تعيين مسيرى كه منتهى به آن مى‌شود امكان نخواهد داشت. پس اين شناختهاى نظرى كه مسائل اساسى جهان بينى را تشكيل مى‌دهد در واقع مبناى نظام ارزشى و احكام عملى عقل بشمار مى‌رود.</a:t>
            </a:r>
          </a:p>
          <a:p>
            <a:pPr algn="just"/>
            <a:endParaRPr lang="fa-IR" sz="3200"/>
          </a:p>
        </p:txBody>
      </p:sp>
    </p:spTree>
    <p:extLst>
      <p:ext uri="{BB962C8B-B14F-4D97-AF65-F5344CB8AC3E}">
        <p14:creationId xmlns:p14="http://schemas.microsoft.com/office/powerpoint/2010/main" val="361882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80480"/>
            <a:ext cx="12288253" cy="2634916"/>
          </a:xfrm>
        </p:spPr>
        <p:txBody>
          <a:bodyPr>
            <a:normAutofit/>
          </a:bodyPr>
          <a:lstStyle/>
          <a:p>
            <a:pPr algn="ctr"/>
            <a:r>
              <a:rPr lang="fa-IR" sz="3200" smtClean="0"/>
              <a:t>فکر کنید که داشتن هر نگرشی نسبت به مبانی زیر، چه تأثیری در احکام عقلی دارد؟ </a:t>
            </a:r>
            <a:br>
              <a:rPr lang="fa-IR" sz="3200" smtClean="0"/>
            </a:br>
            <a:r>
              <a:rPr lang="fa-IR" sz="3200" smtClean="0"/>
              <a:t>مثلا نوع نگاه به انسان از نظر رنگ پوست، چه تأثیری بر تعاملات انسانی دارد؟</a:t>
            </a:r>
            <a:endParaRPr lang="fa-IR" sz="3200"/>
          </a:p>
        </p:txBody>
      </p:sp>
      <p:sp>
        <p:nvSpPr>
          <p:cNvPr id="3" name="Content Placeholder 2"/>
          <p:cNvSpPr>
            <a:spLocks noGrp="1"/>
          </p:cNvSpPr>
          <p:nvPr>
            <p:ph idx="1"/>
          </p:nvPr>
        </p:nvSpPr>
        <p:spPr/>
        <p:txBody>
          <a:bodyPr/>
          <a:lstStyle/>
          <a:p>
            <a:endParaRPr lang="fa-IR" smtClean="0"/>
          </a:p>
          <a:p>
            <a:endParaRPr lang="fa-IR"/>
          </a:p>
        </p:txBody>
      </p:sp>
      <p:graphicFrame>
        <p:nvGraphicFramePr>
          <p:cNvPr id="4" name="Diagram 3"/>
          <p:cNvGraphicFramePr/>
          <p:nvPr>
            <p:extLst>
              <p:ext uri="{D42A27DB-BD31-4B8C-83A1-F6EECF244321}">
                <p14:modId xmlns:p14="http://schemas.microsoft.com/office/powerpoint/2010/main" val="271529387"/>
              </p:ext>
            </p:extLst>
          </p:nvPr>
        </p:nvGraphicFramePr>
        <p:xfrm>
          <a:off x="673768" y="2153653"/>
          <a:ext cx="10888579" cy="4297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9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53915DE-62A8-40BF-B399-1596D780E4AF}"/>
                                            </p:graphicEl>
                                          </p:spTgt>
                                        </p:tgtEl>
                                        <p:attrNameLst>
                                          <p:attrName>style.visibility</p:attrName>
                                        </p:attrNameLst>
                                      </p:cBhvr>
                                      <p:to>
                                        <p:strVal val="visible"/>
                                      </p:to>
                                    </p:set>
                                    <p:anim calcmode="lin" valueType="num">
                                      <p:cBhvr additive="base">
                                        <p:cTn id="12" dur="500" fill="hold"/>
                                        <p:tgtEl>
                                          <p:spTgt spid="4">
                                            <p:graphicEl>
                                              <a:dgm id="{353915DE-62A8-40BF-B399-1596D780E4AF}"/>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53915DE-62A8-40BF-B399-1596D780E4AF}"/>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A505164A-73CE-4518-B8D2-EF6702858870}"/>
                                            </p:graphicEl>
                                          </p:spTgt>
                                        </p:tgtEl>
                                        <p:attrNameLst>
                                          <p:attrName>style.visibility</p:attrName>
                                        </p:attrNameLst>
                                      </p:cBhvr>
                                      <p:to>
                                        <p:strVal val="visible"/>
                                      </p:to>
                                    </p:set>
                                    <p:anim calcmode="lin" valueType="num">
                                      <p:cBhvr additive="base">
                                        <p:cTn id="18" dur="500" fill="hold"/>
                                        <p:tgtEl>
                                          <p:spTgt spid="4">
                                            <p:graphicEl>
                                              <a:dgm id="{A505164A-73CE-4518-B8D2-EF6702858870}"/>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A505164A-73CE-4518-B8D2-EF6702858870}"/>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graphicEl>
                                              <a:dgm id="{CDB9152B-AB97-47F9-AF27-FC2A7A52E7E3}"/>
                                            </p:graphicEl>
                                          </p:spTgt>
                                        </p:tgtEl>
                                        <p:attrNameLst>
                                          <p:attrName>style.visibility</p:attrName>
                                        </p:attrNameLst>
                                      </p:cBhvr>
                                      <p:to>
                                        <p:strVal val="visible"/>
                                      </p:to>
                                    </p:set>
                                    <p:anim calcmode="lin" valueType="num">
                                      <p:cBhvr additive="base">
                                        <p:cTn id="22" dur="500" fill="hold"/>
                                        <p:tgtEl>
                                          <p:spTgt spid="4">
                                            <p:graphicEl>
                                              <a:dgm id="{CDB9152B-AB97-47F9-AF27-FC2A7A52E7E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CDB9152B-AB97-47F9-AF27-FC2A7A52E7E3}"/>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graphicEl>
                                              <a:dgm id="{ADB0D085-C767-4BCD-BBF8-5E52F4099305}"/>
                                            </p:graphicEl>
                                          </p:spTgt>
                                        </p:tgtEl>
                                        <p:attrNameLst>
                                          <p:attrName>style.visibility</p:attrName>
                                        </p:attrNameLst>
                                      </p:cBhvr>
                                      <p:to>
                                        <p:strVal val="visible"/>
                                      </p:to>
                                    </p:set>
                                    <p:anim calcmode="lin" valueType="num">
                                      <p:cBhvr additive="base">
                                        <p:cTn id="28" dur="500" fill="hold"/>
                                        <p:tgtEl>
                                          <p:spTgt spid="4">
                                            <p:graphicEl>
                                              <a:dgm id="{ADB0D085-C767-4BCD-BBF8-5E52F4099305}"/>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graphicEl>
                                              <a:dgm id="{ADB0D085-C767-4BCD-BBF8-5E52F4099305}"/>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graphicEl>
                                              <a:dgm id="{9B095D2B-9082-4E64-AC8B-10A1FDDEB7AD}"/>
                                            </p:graphicEl>
                                          </p:spTgt>
                                        </p:tgtEl>
                                        <p:attrNameLst>
                                          <p:attrName>style.visibility</p:attrName>
                                        </p:attrNameLst>
                                      </p:cBhvr>
                                      <p:to>
                                        <p:strVal val="visible"/>
                                      </p:to>
                                    </p:set>
                                    <p:anim calcmode="lin" valueType="num">
                                      <p:cBhvr additive="base">
                                        <p:cTn id="32" dur="500" fill="hold"/>
                                        <p:tgtEl>
                                          <p:spTgt spid="4">
                                            <p:graphicEl>
                                              <a:dgm id="{9B095D2B-9082-4E64-AC8B-10A1FDDEB7AD}"/>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9B095D2B-9082-4E64-AC8B-10A1FDDEB7AD}"/>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graphicEl>
                                              <a:dgm id="{7442B9A6-0118-41B3-A0D6-FBDBA157D118}"/>
                                            </p:graphicEl>
                                          </p:spTgt>
                                        </p:tgtEl>
                                        <p:attrNameLst>
                                          <p:attrName>style.visibility</p:attrName>
                                        </p:attrNameLst>
                                      </p:cBhvr>
                                      <p:to>
                                        <p:strVal val="visible"/>
                                      </p:to>
                                    </p:set>
                                    <p:anim calcmode="lin" valueType="num">
                                      <p:cBhvr additive="base">
                                        <p:cTn id="38" dur="500" fill="hold"/>
                                        <p:tgtEl>
                                          <p:spTgt spid="4">
                                            <p:graphicEl>
                                              <a:dgm id="{7442B9A6-0118-41B3-A0D6-FBDBA157D118}"/>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7442B9A6-0118-41B3-A0D6-FBDBA157D118}"/>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graphicEl>
                                              <a:dgm id="{049547D4-5132-4D1E-91B7-264F5D7A29D8}"/>
                                            </p:graphicEl>
                                          </p:spTgt>
                                        </p:tgtEl>
                                        <p:attrNameLst>
                                          <p:attrName>style.visibility</p:attrName>
                                        </p:attrNameLst>
                                      </p:cBhvr>
                                      <p:to>
                                        <p:strVal val="visible"/>
                                      </p:to>
                                    </p:set>
                                    <p:anim calcmode="lin" valueType="num">
                                      <p:cBhvr additive="base">
                                        <p:cTn id="42" dur="500" fill="hold"/>
                                        <p:tgtEl>
                                          <p:spTgt spid="4">
                                            <p:graphicEl>
                                              <a:dgm id="{049547D4-5132-4D1E-91B7-264F5D7A29D8}"/>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049547D4-5132-4D1E-91B7-264F5D7A29D8}"/>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graphicEl>
                                              <a:dgm id="{B39FCE35-E07B-4E80-9302-B16974B4FBC1}"/>
                                            </p:graphicEl>
                                          </p:spTgt>
                                        </p:tgtEl>
                                        <p:attrNameLst>
                                          <p:attrName>style.visibility</p:attrName>
                                        </p:attrNameLst>
                                      </p:cBhvr>
                                      <p:to>
                                        <p:strVal val="visible"/>
                                      </p:to>
                                    </p:set>
                                    <p:anim calcmode="lin" valueType="num">
                                      <p:cBhvr additive="base">
                                        <p:cTn id="48" dur="500" fill="hold"/>
                                        <p:tgtEl>
                                          <p:spTgt spid="4">
                                            <p:graphicEl>
                                              <a:dgm id="{B39FCE35-E07B-4E80-9302-B16974B4FBC1}"/>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B39FCE35-E07B-4E80-9302-B16974B4FBC1}"/>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graphicEl>
                                              <a:dgm id="{B82F70FB-AC19-4E69-A0C2-0D8A84F61CB6}"/>
                                            </p:graphicEl>
                                          </p:spTgt>
                                        </p:tgtEl>
                                        <p:attrNameLst>
                                          <p:attrName>style.visibility</p:attrName>
                                        </p:attrNameLst>
                                      </p:cBhvr>
                                      <p:to>
                                        <p:strVal val="visible"/>
                                      </p:to>
                                    </p:set>
                                    <p:anim calcmode="lin" valueType="num">
                                      <p:cBhvr additive="base">
                                        <p:cTn id="52" dur="500" fill="hold"/>
                                        <p:tgtEl>
                                          <p:spTgt spid="4">
                                            <p:graphicEl>
                                              <a:dgm id="{B82F70FB-AC19-4E69-A0C2-0D8A84F61CB6}"/>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B82F70FB-AC19-4E69-A0C2-0D8A84F61CB6}"/>
                                            </p:graphic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
                                            <p:graphicEl>
                                              <a:dgm id="{3B633A4A-C6CF-4901-99F4-386A4B70CB32}"/>
                                            </p:graphicEl>
                                          </p:spTgt>
                                        </p:tgtEl>
                                        <p:attrNameLst>
                                          <p:attrName>style.visibility</p:attrName>
                                        </p:attrNameLst>
                                      </p:cBhvr>
                                      <p:to>
                                        <p:strVal val="visible"/>
                                      </p:to>
                                    </p:set>
                                    <p:anim calcmode="lin" valueType="num">
                                      <p:cBhvr additive="base">
                                        <p:cTn id="58" dur="500" fill="hold"/>
                                        <p:tgtEl>
                                          <p:spTgt spid="4">
                                            <p:graphicEl>
                                              <a:dgm id="{3B633A4A-C6CF-4901-99F4-386A4B70CB32}"/>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3B633A4A-C6CF-4901-99F4-386A4B70CB32}"/>
                                            </p:graphic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
                                            <p:graphicEl>
                                              <a:dgm id="{137A3FB8-16B4-483C-8ECD-5983EBF04C5A}"/>
                                            </p:graphicEl>
                                          </p:spTgt>
                                        </p:tgtEl>
                                        <p:attrNameLst>
                                          <p:attrName>style.visibility</p:attrName>
                                        </p:attrNameLst>
                                      </p:cBhvr>
                                      <p:to>
                                        <p:strVal val="visible"/>
                                      </p:to>
                                    </p:set>
                                    <p:anim calcmode="lin" valueType="num">
                                      <p:cBhvr additive="base">
                                        <p:cTn id="62" dur="500" fill="hold"/>
                                        <p:tgtEl>
                                          <p:spTgt spid="4">
                                            <p:graphicEl>
                                              <a:dgm id="{137A3FB8-16B4-483C-8ECD-5983EBF04C5A}"/>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137A3FB8-16B4-483C-8ECD-5983EBF04C5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Light"/>
        <a:ea typeface=""/>
        <a:cs typeface="B Homa"/>
      </a:majorFont>
      <a:minorFont>
        <a:latin typeface="Calibri"/>
        <a:ea typeface=""/>
        <a:cs typeface="B Bad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1059</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B Mahsa</vt:lpstr>
      <vt:lpstr>EntezareZohoor D8</vt:lpstr>
      <vt:lpstr>Calibri Light</vt:lpstr>
      <vt:lpstr>B Homa</vt:lpstr>
      <vt:lpstr>Arial</vt:lpstr>
      <vt:lpstr>B Badr</vt:lpstr>
      <vt:lpstr>Office Theme</vt:lpstr>
      <vt:lpstr>بسم الله الرحمن الرحیم</vt:lpstr>
      <vt:lpstr>PowerPoint Presentation</vt:lpstr>
      <vt:lpstr>هدف این درس:</vt:lpstr>
      <vt:lpstr>PowerPoint Presentation</vt:lpstr>
      <vt:lpstr>مقدمه اول: انسان کمال جو است.</vt:lpstr>
      <vt:lpstr>مقدمه دوم: کمال انسان در گرو پیروی از حکم عقل است.</vt:lpstr>
      <vt:lpstr>PowerPoint Presentation</vt:lpstr>
      <vt:lpstr>مقدمه سوم: احکام عملی عقل، نیاز به مبانی نظری دارد.</vt:lpstr>
      <vt:lpstr>فکر کنید که داشتن هر نگرشی نسبت به مبانی زیر، چه تأثیری در احکام عقلی دارد؟  مثلا نوع نگاه به انسان از نظر رنگ پوست، چه تأثیری بر تعاملات انسانی دارد؟</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bakhtiarvand</dc:creator>
  <cp:lastModifiedBy>bakhtiarvand</cp:lastModifiedBy>
  <cp:revision>8</cp:revision>
  <dcterms:created xsi:type="dcterms:W3CDTF">2015-09-20T09:40:57Z</dcterms:created>
  <dcterms:modified xsi:type="dcterms:W3CDTF">2015-09-20T19:30:09Z</dcterms:modified>
</cp:coreProperties>
</file>