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  <p:sldMasterId id="214748376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1" r:id="rId4"/>
    <p:sldId id="262" r:id="rId5"/>
    <p:sldId id="263" r:id="rId6"/>
    <p:sldId id="264" r:id="rId7"/>
    <p:sldId id="266" r:id="rId8"/>
    <p:sldId id="268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 smtClean="0"/>
              <a:t>آموزش پاورپونت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83D54-A618-4A47-9727-97F40D4D8453}" type="datetimeFigureOut">
              <a:rPr lang="en-US" smtClean="0"/>
              <a:pPr/>
              <a:t>8/9/2014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5F76D-2C1C-4550-B0F4-C38F331F8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 smtClean="0"/>
              <a:t>آموزش پاورپونت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0BCD9-070C-44F3-8D03-4ED3D9EE9FCB}" type="datetimeFigureOut">
              <a:rPr lang="en-US" smtClean="0"/>
              <a:pPr/>
              <a:t>8/9/2014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E794D-80F0-4846-A5F4-7C5A3004A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این</a:t>
            </a:r>
            <a:r>
              <a:rPr lang="fa-IR" baseline="0" dirty="0" smtClean="0"/>
              <a:t> ارائه در سال 93 در اموزشگاه کامپیوتر اندیشه تهیه شده است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E794D-80F0-4846-A5F4-7C5A3004A6D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 smtClean="0"/>
              <a:t>آموزش پاورپونت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E794D-80F0-4846-A5F4-7C5A3004A6D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 smtClean="0"/>
              <a:t>آموزش پاورپونت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0BEC-C825-4517-8C6D-D5B743410B55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4F3-111E-4F7E-B935-4370D97E69C3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823C-6E0F-497D-BA54-1AE96168846D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75E6-AE7E-4D01-88CF-0E214F43B233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269D-10FC-4C3C-9EBE-84BB80BBFF30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3F3E-2B07-4F8E-BCC4-45BA7BD46B97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37D5A-3D15-4C92-B21B-2D3105B8F017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6903-C501-4B1F-8F2A-2D82AC21FF77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3375-3897-4A6E-A5F9-48BAC1FCFF47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1E1-FBF2-4CCF-80EF-C684444CAE18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B415D-3052-4F83-941A-003FB3C44E8E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34B-743C-4D13-8FB7-9B8E9897D69A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DF265E3-1A6F-4FD0-8446-2EA49A39141D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EBDA-3528-4C96-AC72-B891486FF0E8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8A36-DEBE-4BF0-8551-0ED1496BBB1E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7227D-537B-466B-9E28-E12ED4C6D513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EBED-07CA-4C59-B685-EACD770C3937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D7B-F329-4587-9189-470FBA6F9ABD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358F-8D59-417C-BEA7-768917FA55E0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2F52-55E8-4885-AD03-78719A710004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0EAB-6E37-4D6E-9AD4-79C80B143502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30502D3-DCA4-467A-8DD7-ADF3CEA4B876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17C84B-77EE-42FA-883F-184AFB3C8CD2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3702FD-C66E-4AA5-866D-8103637AE359}" type="datetime1">
              <a:rPr lang="en-US" smtClean="0"/>
              <a:pPr/>
              <a:t>8/9/2014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C:\Documents%20and%20Settings\All%20Users\Documents\My%20Music\Sample%20Music\Beethoven's%20Symphony%20No.%209%20(Scherzo).wma" TargetMode="Externa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2.gif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audio" Target="../media/audio1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146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a-IR" sz="8800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Yekan" pitchFamily="2" charset="-78"/>
              </a:rPr>
              <a:t>ایران شناسی</a:t>
            </a:r>
            <a:endParaRPr lang="en-US" sz="88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cs typeface="B Yeka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172200" cy="1600200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Koodak" pitchFamily="2" charset="-78"/>
              </a:rPr>
              <a:t>1393.5.4</a:t>
            </a:r>
            <a:endParaRPr lang="en-US" sz="2400" dirty="0">
              <a:cs typeface="B Koodak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685800"/>
            <a:ext cx="640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cs typeface="B Yekan" pitchFamily="2" charset="-78"/>
              </a:rPr>
              <a:t>بسمه تعالی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B Yekan" pitchFamily="2" charset="-78"/>
            </a:endParaRPr>
          </a:p>
        </p:txBody>
      </p:sp>
      <p:pic>
        <p:nvPicPr>
          <p:cNvPr id="9" name="Beethoven's Symphony No. 9 (Scherzo).wm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12954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q1lcduo26xd2lhwdh9k0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57400" y="914400"/>
            <a:ext cx="5144612" cy="5176566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>
            <a:hlinkClick r:id="rId4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239612" y="1600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hlinkClick r:id="rId6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849212" y="2895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hlinkClick r:id="rId7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5601812" y="2133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hlinkClick r:id="rId8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849212" y="220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78977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رشت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3" name="Picture 22" descr="200px-Sahel_anzali_13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20343">
            <a:off x="277099" y="1404155"/>
            <a:ext cx="2930000" cy="213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3" descr="200px-Anzali_lagoon_Barry_Ke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35689">
            <a:off x="297779" y="3702223"/>
            <a:ext cx="3041516" cy="2022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 descr="index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66121">
            <a:off x="2837847" y="1430692"/>
            <a:ext cx="2647950" cy="1921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29" descr="200px-Achasheikhzah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23226">
            <a:off x="2979415" y="3772626"/>
            <a:ext cx="2540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" name="Content Placeholder 4"/>
          <p:cNvSpPr txBox="1">
            <a:spLocks/>
          </p:cNvSpPr>
          <p:nvPr/>
        </p:nvSpPr>
        <p:spPr>
          <a:xfrm>
            <a:off x="4038600" y="2740976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32" name="Content Placeholder 4"/>
          <p:cNvSpPr txBox="1">
            <a:spLocks/>
          </p:cNvSpPr>
          <p:nvPr/>
        </p:nvSpPr>
        <p:spPr>
          <a:xfrm>
            <a:off x="4038600" y="35814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شهر ها: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رشت، بندر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انزلی، لاهیجان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33" name="Picture 32" descr="200px-Ghaleye_Rud_Khan_(40)_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4231" y="2461131"/>
            <a:ext cx="2670569" cy="2002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800219"/>
          </a:xfrm>
          <a:noFill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مشاهیر استان 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600201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پرفسور سمیعی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3622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میرزا کوچک خان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4038600" y="30480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دکتر معین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038600" y="3733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پرفسور رضا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038600" y="4495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و ...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5" name="Picture 14" descr="index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53501">
            <a:off x="1422878" y="1606203"/>
            <a:ext cx="2286000" cy="1476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 descr="index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27038">
            <a:off x="679364" y="2465641"/>
            <a:ext cx="1762125" cy="26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index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17561">
            <a:off x="2667860" y="2505474"/>
            <a:ext cx="2076450" cy="2200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22" descr="قثظش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3810000"/>
            <a:ext cx="1743075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اصفهان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02776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اصفهان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3" name="Picture 12" descr="250px-Naghshe_Jahan_Square_Isfahan_modifi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27691">
            <a:off x="410431" y="1199608"/>
            <a:ext cx="2780077" cy="1946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1000px-Naqsh-e_Jahan_Square_Panora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410200"/>
            <a:ext cx="8839200" cy="866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Picture 19" descr="200px-Si-o-se-Po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33472">
            <a:off x="2378961" y="1731780"/>
            <a:ext cx="2817000" cy="2056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250px-Esfahan_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743200"/>
            <a:ext cx="2743200" cy="2205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Content Placeholder 4"/>
          <p:cNvSpPr txBox="1">
            <a:spLocks/>
          </p:cNvSpPr>
          <p:nvPr/>
        </p:nvSpPr>
        <p:spPr>
          <a:xfrm>
            <a:off x="3505200" y="3350574"/>
            <a:ext cx="5181600" cy="190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مکان های دیدنی: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منارجنبان، سی و سه پل، پل خاجو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و ...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6647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تهران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05000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تهران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6647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9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3505200" y="3350574"/>
            <a:ext cx="5181600" cy="190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مکان های دیدنی: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منارجنبان، سی و سه پل، پل خواجو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و ...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0" name="Picture 9" descr="900px-Tehran_panorama_in_win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5200"/>
            <a:ext cx="9144000" cy="2377440"/>
          </a:xfrm>
          <a:prstGeom prst="rect">
            <a:avLst/>
          </a:prstGeom>
        </p:spPr>
      </p:pic>
      <p:sp>
        <p:nvSpPr>
          <p:cNvPr id="14" name="Content Placeholder 4"/>
          <p:cNvSpPr txBox="1">
            <a:spLocks/>
          </p:cNvSpPr>
          <p:nvPr/>
        </p:nvSpPr>
        <p:spPr>
          <a:xfrm>
            <a:off x="2057400" y="38862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پایتخت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ایــــــــــران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خراسان رضوی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8200" y="1676400"/>
            <a:ext cx="4038600" cy="60960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مشهد مقدس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 descr="Imam_Reza_shrine.jpg"/>
          <p:cNvPicPr>
            <a:picLocks noChangeAspect="1"/>
          </p:cNvPicPr>
          <p:nvPr/>
        </p:nvPicPr>
        <p:blipFill>
          <a:blip r:embed="rId2"/>
          <a:srcRect t="26190" r="-389"/>
          <a:stretch>
            <a:fillRect/>
          </a:stretch>
        </p:blipFill>
        <p:spPr>
          <a:xfrm>
            <a:off x="457200" y="3200400"/>
            <a:ext cx="8305800" cy="3352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4038600" y="24361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3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838200" y="3352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پایتخت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مذهبی ایــــــــران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167</TotalTime>
  <Words>129</Words>
  <Application>Microsoft Office PowerPoint</Application>
  <PresentationFormat>On-screen Show (4:3)</PresentationFormat>
  <Paragraphs>39</Paragraphs>
  <Slides>7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Technic</vt:lpstr>
      <vt:lpstr>1_Technic</vt:lpstr>
      <vt:lpstr>ایران شناسی</vt:lpstr>
      <vt:lpstr>Slide 2</vt:lpstr>
      <vt:lpstr>گیلان</vt:lpstr>
      <vt:lpstr>مشاهیر استان گیلان</vt:lpstr>
      <vt:lpstr>اصفهان</vt:lpstr>
      <vt:lpstr>تهران</vt:lpstr>
      <vt:lpstr>خراسان رضوی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گل های وحشی</dc:title>
  <dc:creator>leila</dc:creator>
  <cp:lastModifiedBy>leila</cp:lastModifiedBy>
  <cp:revision>31</cp:revision>
  <dcterms:created xsi:type="dcterms:W3CDTF">2014-07-25T13:31:52Z</dcterms:created>
  <dcterms:modified xsi:type="dcterms:W3CDTF">2014-08-09T00:44:32Z</dcterms:modified>
</cp:coreProperties>
</file>