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280E4A-2E00-4E9A-A712-92D3424DA2B2}"/>
              </a:ext>
            </a:extLst>
          </p:cNvPr>
          <p:cNvSpPr txBox="1"/>
          <p:nvPr/>
        </p:nvSpPr>
        <p:spPr>
          <a:xfrm>
            <a:off x="10244832" y="2033064"/>
            <a:ext cx="1811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>
                <a:cs typeface="B Nazanin" panose="00000400000000000000" pitchFamily="2" charset="-78"/>
              </a:rPr>
              <a:t>اعضای گروه: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BB6BDC-CA04-44A7-BBD2-3B247483BB10}"/>
              </a:ext>
            </a:extLst>
          </p:cNvPr>
          <p:cNvSpPr txBox="1"/>
          <p:nvPr/>
        </p:nvSpPr>
        <p:spPr>
          <a:xfrm>
            <a:off x="1802166" y="2010627"/>
            <a:ext cx="8904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B Nazanin" panose="00000400000000000000" pitchFamily="2" charset="-78"/>
              </a:rPr>
              <a:t>مهدی صالح،سید‌ماهان حقدوست،عرفان فرد صارمی،میلاد رادمان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D2A6CB-FA46-4D6D-9719-C041B0F79B2F}"/>
              </a:ext>
            </a:extLst>
          </p:cNvPr>
          <p:cNvSpPr txBox="1"/>
          <p:nvPr/>
        </p:nvSpPr>
        <p:spPr>
          <a:xfrm>
            <a:off x="5459767" y="-110716"/>
            <a:ext cx="10830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110_Besmellah_1(MRT)" pitchFamily="2" charset="0"/>
              </a:rPr>
              <a:t>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75244-F601-4085-84A4-A9D2DF22998B}"/>
              </a:ext>
            </a:extLst>
          </p:cNvPr>
          <p:cNvSpPr txBox="1"/>
          <p:nvPr/>
        </p:nvSpPr>
        <p:spPr>
          <a:xfrm>
            <a:off x="577049" y="648069"/>
            <a:ext cx="1296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u="sng" dirty="0">
                <a:cs typeface="B Nazanin" panose="00000400000000000000" pitchFamily="2" charset="-78"/>
              </a:rPr>
              <a:t>کلاس:804</a:t>
            </a:r>
            <a:endParaRPr lang="en-US" sz="2400" u="sng" dirty="0"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DA0225-8A53-49E4-8465-0E5F49A03D38}"/>
              </a:ext>
            </a:extLst>
          </p:cNvPr>
          <p:cNvSpPr txBox="1"/>
          <p:nvPr/>
        </p:nvSpPr>
        <p:spPr>
          <a:xfrm>
            <a:off x="8988641" y="648069"/>
            <a:ext cx="374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>
                <a:cs typeface="B Nazanin" panose="00000400000000000000" pitchFamily="2" charset="-78"/>
              </a:rPr>
              <a:t>موضوع: الکتروسکوپ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029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B621FF4-7E19-4D59-A818-B1ED5ECF63AE}"/>
              </a:ext>
            </a:extLst>
          </p:cNvPr>
          <p:cNvSpPr txBox="1"/>
          <p:nvPr/>
        </p:nvSpPr>
        <p:spPr>
          <a:xfrm>
            <a:off x="8416031" y="319596"/>
            <a:ext cx="344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>
                <a:cs typeface="B Nazanin" panose="00000400000000000000" pitchFamily="2" charset="-78"/>
              </a:rPr>
              <a:t>الکتروسکوپ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0A5BA8-914C-4397-9C60-E9C758C8BE6E}"/>
              </a:ext>
            </a:extLst>
          </p:cNvPr>
          <p:cNvSpPr txBox="1"/>
          <p:nvPr/>
        </p:nvSpPr>
        <p:spPr>
          <a:xfrm>
            <a:off x="142043" y="902679"/>
            <a:ext cx="11700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B Nazanin" panose="00000400000000000000" pitchFamily="2" charset="-78"/>
              </a:rPr>
              <a:t>الکتروسکوپ وسیله ای است دارای دو ورقه ی طلا یا آلومینیوم که روی یک تیغه فلزی قرار داردو تیغه فلزی به یک کلاهک رسانا متصل شده است که  تیغه ی فلزی و ورق ها در یک قاب عایق دارد.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D7B2A7-0FA0-48D7-A0A7-481388CF602E}"/>
              </a:ext>
            </a:extLst>
          </p:cNvPr>
          <p:cNvSpPr txBox="1"/>
          <p:nvPr/>
        </p:nvSpPr>
        <p:spPr>
          <a:xfrm>
            <a:off x="6738152" y="1940529"/>
            <a:ext cx="5104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>
                <a:cs typeface="B Nazanin" panose="00000400000000000000" pitchFamily="2" charset="-78"/>
              </a:rPr>
              <a:t>از الکتروسکوپ در چه مواردی استفاده می‌شود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0C5C0E-52EF-450E-8E07-640880A56F5F}"/>
              </a:ext>
            </a:extLst>
          </p:cNvPr>
          <p:cNvSpPr txBox="1"/>
          <p:nvPr/>
        </p:nvSpPr>
        <p:spPr>
          <a:xfrm>
            <a:off x="4545368" y="2609047"/>
            <a:ext cx="72974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B Nazanin" panose="00000400000000000000" pitchFamily="2" charset="-78"/>
              </a:rPr>
              <a:t>از الکتروسکوپ در موارد زیر استفاده می گردد:</a:t>
            </a:r>
          </a:p>
          <a:p>
            <a:pPr algn="r"/>
            <a:endParaRPr lang="fa-IR" sz="2400" dirty="0">
              <a:cs typeface="B Nazanin" panose="00000400000000000000" pitchFamily="2" charset="-78"/>
            </a:endParaRPr>
          </a:p>
          <a:p>
            <a:pPr algn="r"/>
            <a:r>
              <a:rPr lang="fa-IR" sz="2400" dirty="0">
                <a:cs typeface="B Nazanin" panose="00000400000000000000" pitchFamily="2" charset="-78"/>
              </a:rPr>
              <a:t>1. تشخیص وجود یا عدم وجود بار الکتریکی</a:t>
            </a:r>
          </a:p>
          <a:p>
            <a:pPr algn="r"/>
            <a:endParaRPr lang="fa-IR" sz="2400" dirty="0">
              <a:cs typeface="B Nazanin" panose="00000400000000000000" pitchFamily="2" charset="-78"/>
            </a:endParaRPr>
          </a:p>
          <a:p>
            <a:pPr algn="r"/>
            <a:r>
              <a:rPr lang="fa-IR" sz="2400" dirty="0">
                <a:cs typeface="B Nazanin" panose="00000400000000000000" pitchFamily="2" charset="-78"/>
              </a:rPr>
              <a:t>2. تعیین نوع بار الکتریکی</a:t>
            </a:r>
          </a:p>
          <a:p>
            <a:pPr algn="r"/>
            <a:endParaRPr lang="fa-IR" sz="2400" dirty="0">
              <a:cs typeface="B Nazanin" panose="00000400000000000000" pitchFamily="2" charset="-78"/>
            </a:endParaRPr>
          </a:p>
          <a:p>
            <a:pPr algn="r"/>
            <a:r>
              <a:rPr lang="fa-IR" sz="2400" dirty="0">
                <a:cs typeface="B Nazanin" panose="00000400000000000000" pitchFamily="2" charset="-78"/>
              </a:rPr>
              <a:t>3. تعیین مقدار بار الکتریکی</a:t>
            </a:r>
          </a:p>
          <a:p>
            <a:pPr algn="r"/>
            <a:endParaRPr lang="fa-IR" sz="2400" dirty="0">
              <a:cs typeface="B Nazanin" panose="00000400000000000000" pitchFamily="2" charset="-78"/>
            </a:endParaRPr>
          </a:p>
          <a:p>
            <a:pPr algn="r"/>
            <a:r>
              <a:rPr lang="fa-IR" sz="2400" dirty="0">
                <a:cs typeface="B Nazanin" panose="00000400000000000000" pitchFamily="2" charset="-78"/>
              </a:rPr>
              <a:t>4.تعیین رسانایا نارسانا بودن اجسام</a:t>
            </a:r>
          </a:p>
          <a:p>
            <a:pPr algn="r"/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FD0163-61B2-499D-9A30-EE052816A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" y="2015230"/>
            <a:ext cx="4624327" cy="425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9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CF706-E4DE-4B5E-830F-67D7AC8D3518}"/>
              </a:ext>
            </a:extLst>
          </p:cNvPr>
          <p:cNvSpPr txBox="1"/>
          <p:nvPr/>
        </p:nvSpPr>
        <p:spPr>
          <a:xfrm>
            <a:off x="6258757" y="399481"/>
            <a:ext cx="586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>
                <a:cs typeface="B Nazanin" panose="00000400000000000000" pitchFamily="2" charset="-78"/>
              </a:rPr>
              <a:t>تشخیص وجود بار در اجسام به وسیله الکتروسکوپ :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3F88EA-E774-42EA-9BF2-297D8DD6CC2E}"/>
              </a:ext>
            </a:extLst>
          </p:cNvPr>
          <p:cNvSpPr txBox="1"/>
          <p:nvPr/>
        </p:nvSpPr>
        <p:spPr>
          <a:xfrm>
            <a:off x="2441359" y="1010224"/>
            <a:ext cx="9685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B Nazanin" panose="00000400000000000000" pitchFamily="2" charset="-78"/>
              </a:rPr>
              <a:t>جسم را به آرامی به کلاهک الکتروسکوپ بدون باری نزدیک می کنیم و نزدیک کلاهک نگاه می داریم. اگر جسم دارای بار الکتریکی باشد،با نزدیک کردن آن الکترون های آزاد الکتروسکوپ تحت تاثیر نیروهای رانش و ربایش آن جابه جا شده و ورقه ها بارهای همنام پیدا می کنند و از هم جدا می شوند. در صورتی که جسم بدون بار الکتریکی باشد در ورقه ها هیچ تغییری مشاهده نمی شود.</a:t>
            </a:r>
          </a:p>
          <a:p>
            <a:pPr algn="r"/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273FC6-C8F7-411F-8F02-EAC6DDADC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949216"/>
            <a:ext cx="4086558" cy="35008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281C8E-46AF-41EF-9D21-3AA70656561E}"/>
              </a:ext>
            </a:extLst>
          </p:cNvPr>
          <p:cNvSpPr txBox="1"/>
          <p:nvPr/>
        </p:nvSpPr>
        <p:spPr>
          <a:xfrm>
            <a:off x="6622742" y="2718383"/>
            <a:ext cx="5569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>
                <a:cs typeface="B Nazanin" panose="00000400000000000000" pitchFamily="2" charset="-78"/>
              </a:rPr>
              <a:t>تعیین مقدار بارالکتریکی به وسیله الکتروسکوپ :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30B308-1FFA-4D26-8436-52624893EA3A}"/>
              </a:ext>
            </a:extLst>
          </p:cNvPr>
          <p:cNvSpPr txBox="1"/>
          <p:nvPr/>
        </p:nvSpPr>
        <p:spPr>
          <a:xfrm>
            <a:off x="4944862" y="3366856"/>
            <a:ext cx="71820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B Nazanin" panose="00000400000000000000" pitchFamily="2" charset="-78"/>
              </a:rPr>
              <a:t>در مواقعی از الکتروسکوپ برای این کاربرد استفاده می گردد که ما دوجسم دارای بار داشته باشیم و بخواهیم تعیین کنیم مقدار بار کدام یک بیشتر است.برای این منظور هر یک از اجسام را جداگانه به کلاهک الکتروسکوپ بدون باری نزدیک می کنیم و میزان انحراف ورقه ها را اندازه می گیریم. در جسمی که میزان انحراف بیشتر باشد ، مقدار بار الکتریکی نیز بیشتر است.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6854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AD384B-B9B0-4E32-9251-2FCC6FE5D794}"/>
              </a:ext>
            </a:extLst>
          </p:cNvPr>
          <p:cNvSpPr txBox="1"/>
          <p:nvPr/>
        </p:nvSpPr>
        <p:spPr>
          <a:xfrm>
            <a:off x="5912528" y="372861"/>
            <a:ext cx="6178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>
                <a:cs typeface="B Nazanin" panose="00000400000000000000" pitchFamily="2" charset="-78"/>
              </a:rPr>
              <a:t>تعیین رسانا یا نارسانا بودن جسم به وسیله الکتروسکوپ :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8CB561-FF95-4066-948F-DEDE0CB417F2}"/>
              </a:ext>
            </a:extLst>
          </p:cNvPr>
          <p:cNvSpPr txBox="1"/>
          <p:nvPr/>
        </p:nvSpPr>
        <p:spPr>
          <a:xfrm>
            <a:off x="3915053" y="1020932"/>
            <a:ext cx="8176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B Nazanin" panose="00000400000000000000" pitchFamily="2" charset="-78"/>
              </a:rPr>
              <a:t>برای آنکه تعیین کنیم جسم رساناست یا نارسانا، باید آن را به کلاهک الکتروسکوپ باردار تماس دهیم، اگر جسم رسانا باشد، قسمتی از بارهای الکتریکی الکتروسکوپ به جسم منتقل شده و فاصله، دو ورقه از هم کم می شود و اگر جسم نارسانا باشد، بارالکتریکی به جسم منتقل نشده و فاصله ی ورقه ها از هم تغییری نمی کند.</a:t>
            </a:r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94E61A-ECBB-4931-A093-F1D3B45C9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6567" y="4083729"/>
            <a:ext cx="2527669" cy="27742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0374BC7-4FB0-4E4A-A45F-5FB788953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236" y="4083729"/>
            <a:ext cx="4623784" cy="277427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EF1CA31-46B2-455F-8341-939D735A5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8020" y="4083729"/>
            <a:ext cx="2613980" cy="27742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571E0F8-5952-41AD-AA41-75B9D3490A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0"/>
            <a:ext cx="4216893" cy="266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1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{39E92861-E9A0-45F5-8DE0-57383B3A2C2A}tf03457452</Template>
  <TotalTime>19</TotalTime>
  <Words>344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110_Besmellah_1(MRT)</vt:lpstr>
      <vt:lpstr>Arial</vt:lpstr>
      <vt:lpstr>Calibri</vt:lpstr>
      <vt:lpstr>Calibri Light</vt:lpstr>
      <vt:lpstr>Celestial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sepehr haghdoust</dc:creator>
  <cp:lastModifiedBy>sepehr haghdoust</cp:lastModifiedBy>
  <cp:revision>3</cp:revision>
  <dcterms:created xsi:type="dcterms:W3CDTF">2020-11-01T18:17:51Z</dcterms:created>
  <dcterms:modified xsi:type="dcterms:W3CDTF">2020-11-01T18:37:33Z</dcterms:modified>
</cp:coreProperties>
</file>