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91" r:id="rId3"/>
    <p:sldId id="275" r:id="rId4"/>
    <p:sldId id="276" r:id="rId5"/>
    <p:sldId id="277" r:id="rId6"/>
    <p:sldId id="279" r:id="rId7"/>
    <p:sldId id="280" r:id="rId8"/>
    <p:sldId id="281" r:id="rId9"/>
    <p:sldId id="282" r:id="rId10"/>
    <p:sldId id="28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>
        <p:scale>
          <a:sx n="77" d="100"/>
          <a:sy n="77" d="100"/>
        </p:scale>
        <p:origin x="-11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9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4E5B05C-EFCE-4FC3-A9EA-0E9E0C1C9660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5B05C-EFCE-4FC3-A9EA-0E9E0C1C9660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4E5B05C-EFCE-4FC3-A9EA-0E9E0C1C9660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5B05C-EFCE-4FC3-A9EA-0E9E0C1C9660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E5B05C-EFCE-4FC3-A9EA-0E9E0C1C9660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5B05C-EFCE-4FC3-A9EA-0E9E0C1C9660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5B05C-EFCE-4FC3-A9EA-0E9E0C1C9660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5B05C-EFCE-4FC3-A9EA-0E9E0C1C9660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E5B05C-EFCE-4FC3-A9EA-0E9E0C1C9660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5B05C-EFCE-4FC3-A9EA-0E9E0C1C9660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5B05C-EFCE-4FC3-A9EA-0E9E0C1C9660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4E5B05C-EFCE-4FC3-A9EA-0E9E0C1C9660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623FA47-50DA-4BF3-9B48-9191B8F75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en-GB" sz="4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Instructional Materials</a:t>
            </a:r>
            <a:endParaRPr lang="en-GB" sz="4000" b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08920"/>
            <a:ext cx="7239000" cy="3910216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Mohammad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Alipour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Islamic Azad University, Ahvaz Branch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553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836712"/>
            <a:ext cx="7239000" cy="48463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Adaption can take the following forms: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Modifying content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Adding or deleting content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Reorganizing content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Modifying tasks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Extending tasks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Adopting textbooks requires skills to develop. This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way,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teacher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personalizes the textbook &amp;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individualizes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for a particular group of learners. This requires time.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Teaching materials are a key component in most language programs.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generally serve as the basis for much of the language input received and the language practice.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can also serve as a form of teacher training for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nexperiend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teachers on how to plan and teach lessons.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39752" y="367197"/>
            <a:ext cx="3384376" cy="701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Their role</a:t>
            </a:r>
          </a:p>
        </p:txBody>
      </p:sp>
    </p:spTree>
    <p:extLst>
      <p:ext uri="{BB962C8B-B14F-4D97-AF65-F5344CB8AC3E}">
        <p14:creationId xmlns:p14="http://schemas.microsoft.com/office/powerpoint/2010/main" val="4256591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7239000" cy="576304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Commercial materials can take the form of: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Printed materials such as books and readers.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Non-printed materials such as audio &amp; video materials.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Materials comparing both print &amp; non-print such as materials on 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nternet.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Moreover, non-pedagogic materials such as TV &amp; magazines can play a role.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1720" y="416415"/>
            <a:ext cx="394319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Commercial materials </a:t>
            </a:r>
            <a:endParaRPr lang="en-GB" sz="3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7239000" cy="48463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Cummingsworth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(1995) summaries their roles: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resource for presentation of materials (written &amp; spoken )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source of activities for learner practice.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reference source on grammar, vocabulary, etc.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source of stimulation &amp; ideas for activities.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syllabus.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support for less experienced teachers to gain confidence.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aterials can also be a source of motivation &amp; progression for learners to follow.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20688"/>
            <a:ext cx="7239000" cy="48463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teachers, they can be the primary teaching resources, basis for the lesson content, &amp; the balance of skills taught.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learners, they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may provide the major source of content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apart from the teacher.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provide structure &amp; a syllabus for a program.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help standardize instruction by giving similar content to all students.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maintain quality.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provide a variety of learning resources.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31840" y="703729"/>
            <a:ext cx="21066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Advantages</a:t>
            </a:r>
            <a:endParaRPr lang="en-GB" sz="3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7239000" cy="48463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are efficient by saving time.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provide effective language model &amp; input.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can train teachers.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are visually appealing.</a:t>
            </a:r>
          </a:p>
          <a:p>
            <a:pPr algn="just">
              <a:lnSpc>
                <a:spcPct val="15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7239000" cy="504296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may contain in authentic language.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may distort content by not representing real world issues.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may not reflect students’ needs because they are designed for global markets. 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can deskill teachers by reducing them to technicians.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They are expensive.</a:t>
            </a:r>
          </a:p>
          <a:p>
            <a:pPr algn="just">
              <a:lnSpc>
                <a:spcPct val="16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06331" y="476672"/>
            <a:ext cx="255550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Disadvantages</a:t>
            </a:r>
            <a:endParaRPr lang="en-GB" sz="3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Most teachers are not creators of materials but providers of good materials.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Dudley-Evans &amp; John (1998) suggest that good providers will be able to: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Select appropriately from what is available.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 creative with what is available.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Modify activities with what is available.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Supplement by providing extra activities.</a:t>
            </a:r>
          </a:p>
          <a:p>
            <a:pPr algn="just">
              <a:lnSpc>
                <a:spcPct val="150000"/>
              </a:lnSpc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51720" y="764704"/>
            <a:ext cx="339868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n-US" sz="3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Adapting </a:t>
            </a:r>
            <a:r>
              <a:rPr lang="en-US" sz="3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textbooks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359</TotalTime>
  <Words>437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Instructional Materials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Situation analysis</dc:title>
  <dc:creator>mehdi</dc:creator>
  <cp:lastModifiedBy>Asus Pc</cp:lastModifiedBy>
  <cp:revision>101</cp:revision>
  <dcterms:created xsi:type="dcterms:W3CDTF">2015-10-26T22:44:03Z</dcterms:created>
  <dcterms:modified xsi:type="dcterms:W3CDTF">2015-11-23T11:39:24Z</dcterms:modified>
</cp:coreProperties>
</file>