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78" r:id="rId2"/>
    <p:sldId id="271" r:id="rId3"/>
    <p:sldId id="258" r:id="rId4"/>
    <p:sldId id="256" r:id="rId5"/>
    <p:sldId id="257" r:id="rId6"/>
    <p:sldId id="277" r:id="rId7"/>
    <p:sldId id="262" r:id="rId8"/>
    <p:sldId id="276" r:id="rId9"/>
    <p:sldId id="275" r:id="rId10"/>
    <p:sldId id="265" r:id="rId11"/>
    <p:sldId id="269" r:id="rId12"/>
    <p:sldId id="272" r:id="rId13"/>
    <p:sldId id="263" r:id="rId14"/>
    <p:sldId id="273" r:id="rId15"/>
    <p:sldId id="266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71B60D-FAE8-41DB-A176-47BDA53F2AD1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3C8C7F13-090F-4699-B5E9-39820C79CA0F}">
      <dgm:prSet phldrT="[Text]"/>
      <dgm:spPr/>
      <dgm:t>
        <a:bodyPr/>
        <a:lstStyle/>
        <a:p>
          <a:pPr rtl="1"/>
          <a:r>
            <a:rPr lang="fa-IR" dirty="0" smtClean="0"/>
            <a:t>اسماء و صفات</a:t>
          </a:r>
          <a:endParaRPr lang="fa-IR" dirty="0"/>
        </a:p>
      </dgm:t>
    </dgm:pt>
    <dgm:pt modelId="{49E42087-2B5C-454A-B5CC-9742EF86041D}" type="parTrans" cxnId="{BCE62801-6F02-472B-9D4A-9DE34BAB5499}">
      <dgm:prSet/>
      <dgm:spPr/>
      <dgm:t>
        <a:bodyPr/>
        <a:lstStyle/>
        <a:p>
          <a:pPr rtl="1"/>
          <a:endParaRPr lang="fa-IR"/>
        </a:p>
      </dgm:t>
    </dgm:pt>
    <dgm:pt modelId="{BF3DCBFD-8653-4D57-A940-58684C9EB708}" type="sibTrans" cxnId="{BCE62801-6F02-472B-9D4A-9DE34BAB5499}">
      <dgm:prSet/>
      <dgm:spPr/>
      <dgm:t>
        <a:bodyPr/>
        <a:lstStyle/>
        <a:p>
          <a:pPr rtl="1"/>
          <a:endParaRPr lang="fa-IR"/>
        </a:p>
      </dgm:t>
    </dgm:pt>
    <dgm:pt modelId="{D4B55A2B-B56A-460C-B904-AC1487D14D67}">
      <dgm:prSet phldrT="[Text]"/>
      <dgm:spPr/>
      <dgm:t>
        <a:bodyPr/>
        <a:lstStyle/>
        <a:p>
          <a:pPr rtl="1"/>
          <a:r>
            <a:rPr lang="fa-IR" dirty="0" smtClean="0"/>
            <a:t>علم(یره)</a:t>
          </a:r>
          <a:endParaRPr lang="fa-IR" dirty="0"/>
        </a:p>
      </dgm:t>
    </dgm:pt>
    <dgm:pt modelId="{E9259689-8B40-46CD-8CAD-9F895382FE19}" type="parTrans" cxnId="{D0FEAC4D-EE6A-432D-9487-2F460E7BEA06}">
      <dgm:prSet/>
      <dgm:spPr/>
      <dgm:t>
        <a:bodyPr/>
        <a:lstStyle/>
        <a:p>
          <a:pPr rtl="1"/>
          <a:endParaRPr lang="fa-IR"/>
        </a:p>
      </dgm:t>
    </dgm:pt>
    <dgm:pt modelId="{0777D874-40D4-45FC-B496-0A0FBF019334}" type="sibTrans" cxnId="{D0FEAC4D-EE6A-432D-9487-2F460E7BEA06}">
      <dgm:prSet/>
      <dgm:spPr/>
      <dgm:t>
        <a:bodyPr/>
        <a:lstStyle/>
        <a:p>
          <a:pPr rtl="1"/>
          <a:endParaRPr lang="fa-IR"/>
        </a:p>
      </dgm:t>
    </dgm:pt>
    <dgm:pt modelId="{6B1DAB74-09A2-41C5-A480-50B19C24E7F0}">
      <dgm:prSet phldrT="[Text]"/>
      <dgm:spPr/>
      <dgm:t>
        <a:bodyPr/>
        <a:lstStyle/>
        <a:p>
          <a:pPr rtl="1"/>
          <a:r>
            <a:rPr lang="fa-IR" dirty="0" smtClean="0"/>
            <a:t>قدرت (یقدر)</a:t>
          </a:r>
          <a:endParaRPr lang="fa-IR" dirty="0"/>
        </a:p>
      </dgm:t>
    </dgm:pt>
    <dgm:pt modelId="{AF1EFB66-B350-45B0-81AA-A37CEF6FA77A}" type="parTrans" cxnId="{66EDB38C-C215-4AD2-9BAD-3C73B8BA075E}">
      <dgm:prSet/>
      <dgm:spPr/>
      <dgm:t>
        <a:bodyPr/>
        <a:lstStyle/>
        <a:p>
          <a:pPr rtl="1"/>
          <a:endParaRPr lang="fa-IR"/>
        </a:p>
      </dgm:t>
    </dgm:pt>
    <dgm:pt modelId="{D9667B4A-1A9C-4536-9AE2-DC8145A5FCD4}" type="sibTrans" cxnId="{66EDB38C-C215-4AD2-9BAD-3C73B8BA075E}">
      <dgm:prSet/>
      <dgm:spPr/>
      <dgm:t>
        <a:bodyPr/>
        <a:lstStyle/>
        <a:p>
          <a:pPr rtl="1"/>
          <a:endParaRPr lang="fa-IR"/>
        </a:p>
      </dgm:t>
    </dgm:pt>
    <dgm:pt modelId="{DAA4B646-9AC3-4312-ABF0-2E03C0451E44}">
      <dgm:prSet/>
      <dgm:spPr/>
      <dgm:t>
        <a:bodyPr/>
        <a:lstStyle/>
        <a:p>
          <a:pPr rtl="1"/>
          <a:r>
            <a:rPr lang="fa-IR" dirty="0" smtClean="0"/>
            <a:t>جعل </a:t>
          </a:r>
          <a:endParaRPr lang="fa-IR" dirty="0"/>
        </a:p>
      </dgm:t>
    </dgm:pt>
    <dgm:pt modelId="{A0EEC0D6-9E87-4B44-967F-EADEDB726B2E}" type="parTrans" cxnId="{19685D8D-839B-422B-9A1B-AA99A0AC074C}">
      <dgm:prSet/>
      <dgm:spPr/>
    </dgm:pt>
    <dgm:pt modelId="{810CAC0A-504E-43E2-9FC8-E3C97A937C52}" type="sibTrans" cxnId="{19685D8D-839B-422B-9A1B-AA99A0AC074C}">
      <dgm:prSet/>
      <dgm:spPr/>
    </dgm:pt>
    <dgm:pt modelId="{0883F25D-F11C-4716-B8F4-DB673D47F28A}">
      <dgm:prSet/>
      <dgm:spPr/>
      <dgm:t>
        <a:bodyPr/>
        <a:lstStyle/>
        <a:p>
          <a:pPr rtl="1"/>
          <a:r>
            <a:rPr lang="fa-IR" dirty="0" smtClean="0"/>
            <a:t>عینین  لسان   شفتین</a:t>
          </a:r>
          <a:endParaRPr lang="fa-IR" dirty="0"/>
        </a:p>
      </dgm:t>
    </dgm:pt>
    <dgm:pt modelId="{6FEA5A9C-1DBC-4B74-A2D3-CCFE363D8945}" type="parTrans" cxnId="{48A806C8-03B8-4A55-AE05-48131256508D}">
      <dgm:prSet/>
      <dgm:spPr/>
    </dgm:pt>
    <dgm:pt modelId="{2D16BD6D-79E4-4290-9CB5-38ED368D8421}" type="sibTrans" cxnId="{48A806C8-03B8-4A55-AE05-48131256508D}">
      <dgm:prSet/>
      <dgm:spPr/>
    </dgm:pt>
    <dgm:pt modelId="{C28D9491-EA20-4C6D-8EE4-FD81E32A24E4}">
      <dgm:prSet/>
      <dgm:spPr/>
      <dgm:t>
        <a:bodyPr/>
        <a:lstStyle/>
        <a:p>
          <a:pPr rtl="1"/>
          <a:r>
            <a:rPr lang="fa-IR" dirty="0" smtClean="0"/>
            <a:t>الذین کفروا</a:t>
          </a:r>
          <a:endParaRPr lang="fa-IR" dirty="0"/>
        </a:p>
      </dgm:t>
    </dgm:pt>
    <dgm:pt modelId="{C5FC5AD3-C76E-4422-A417-1DD14B6B6F46}" type="parTrans" cxnId="{DC761F3C-B78D-4F13-A5AE-C2E875E440D9}">
      <dgm:prSet/>
      <dgm:spPr/>
    </dgm:pt>
    <dgm:pt modelId="{132D804F-425F-43FD-AFBF-119A83F5B804}" type="sibTrans" cxnId="{DC761F3C-B78D-4F13-A5AE-C2E875E440D9}">
      <dgm:prSet/>
      <dgm:spPr/>
    </dgm:pt>
    <dgm:pt modelId="{990A075E-93AB-4EB8-9684-52C257B81B2E}">
      <dgm:prSet/>
      <dgm:spPr/>
      <dgm:t>
        <a:bodyPr/>
        <a:lstStyle/>
        <a:p>
          <a:pPr rtl="1"/>
          <a:r>
            <a:rPr lang="fa-IR" dirty="0" smtClean="0"/>
            <a:t>هدایت نجدین</a:t>
          </a:r>
          <a:endParaRPr lang="fa-IR" dirty="0"/>
        </a:p>
      </dgm:t>
    </dgm:pt>
    <dgm:pt modelId="{5487B403-3C7F-4D88-817F-4B59429AA745}" type="parTrans" cxnId="{E3063994-007B-4F20-990B-03792EA54909}">
      <dgm:prSet/>
      <dgm:spPr/>
    </dgm:pt>
    <dgm:pt modelId="{6CF24A7B-3A73-4B2C-ADDD-CC2D7CC3EB82}" type="sibTrans" cxnId="{E3063994-007B-4F20-990B-03792EA54909}">
      <dgm:prSet/>
      <dgm:spPr/>
    </dgm:pt>
    <dgm:pt modelId="{69B45448-B21D-41AD-83BE-ABE355FB6667}">
      <dgm:prSet/>
      <dgm:spPr/>
      <dgm:t>
        <a:bodyPr/>
        <a:lstStyle/>
        <a:p>
          <a:pPr rtl="1"/>
          <a:r>
            <a:rPr lang="fa-IR" dirty="0" smtClean="0"/>
            <a:t>خلق انسان</a:t>
          </a:r>
          <a:endParaRPr lang="fa-IR" dirty="0"/>
        </a:p>
      </dgm:t>
    </dgm:pt>
    <dgm:pt modelId="{8847ED0D-314E-40E7-B764-7E2AB3272FC2}" type="parTrans" cxnId="{92C9E9C0-0DF2-44A3-816E-7CF5D62F9B51}">
      <dgm:prSet/>
      <dgm:spPr/>
    </dgm:pt>
    <dgm:pt modelId="{3BC1B117-3EDF-4F5A-B5AC-5736475C9B4B}" type="sibTrans" cxnId="{92C9E9C0-0DF2-44A3-816E-7CF5D62F9B51}">
      <dgm:prSet/>
      <dgm:spPr/>
    </dgm:pt>
    <dgm:pt modelId="{DBE601AF-54AC-4458-BFA5-C292D5A2B0C5}">
      <dgm:prSet/>
      <dgm:spPr/>
      <dgm:t>
        <a:bodyPr/>
        <a:lstStyle/>
        <a:p>
          <a:pPr rtl="1"/>
          <a:r>
            <a:rPr lang="fa-IR" dirty="0" smtClean="0"/>
            <a:t>الذین امنوا</a:t>
          </a:r>
          <a:endParaRPr lang="fa-IR" dirty="0"/>
        </a:p>
      </dgm:t>
    </dgm:pt>
    <dgm:pt modelId="{35AB48CB-AE43-456B-9CFC-B856391A9D56}" type="parTrans" cxnId="{5521F607-1231-4F2F-94BD-97756AB09567}">
      <dgm:prSet/>
      <dgm:spPr/>
    </dgm:pt>
    <dgm:pt modelId="{4BA3BE07-5F6A-463C-9380-DB4A63314F73}" type="sibTrans" cxnId="{5521F607-1231-4F2F-94BD-97756AB09567}">
      <dgm:prSet/>
      <dgm:spPr/>
    </dgm:pt>
    <dgm:pt modelId="{94912643-A567-4099-9087-6F7EA9D85F87}">
      <dgm:prSet/>
      <dgm:spPr/>
      <dgm:t>
        <a:bodyPr/>
        <a:lstStyle/>
        <a:p>
          <a:pPr rtl="1"/>
          <a:r>
            <a:rPr lang="fa-IR" dirty="0" smtClean="0"/>
            <a:t>ادراک عقبه</a:t>
          </a:r>
          <a:endParaRPr lang="fa-IR" dirty="0"/>
        </a:p>
      </dgm:t>
    </dgm:pt>
    <dgm:pt modelId="{2DB0EB49-0879-4C75-A20C-98C631AAB501}" type="parTrans" cxnId="{CE702FA3-B0D5-4493-83EC-8D541DAE9CDD}">
      <dgm:prSet/>
      <dgm:spPr/>
    </dgm:pt>
    <dgm:pt modelId="{85E037EB-6A5D-4076-8C97-17162407F56A}" type="sibTrans" cxnId="{CE702FA3-B0D5-4493-83EC-8D541DAE9CDD}">
      <dgm:prSet/>
      <dgm:spPr/>
    </dgm:pt>
    <dgm:pt modelId="{ED93DC4E-09E4-48BC-8518-098AB4EB5CFE}" type="pres">
      <dgm:prSet presAssocID="{0A71B60D-FAE8-41DB-A176-47BDA53F2AD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67FC990C-4673-45B9-A7FD-471225018F7C}" type="pres">
      <dgm:prSet presAssocID="{3C8C7F13-090F-4699-B5E9-39820C79CA0F}" presName="vertOne" presStyleCnt="0"/>
      <dgm:spPr/>
      <dgm:t>
        <a:bodyPr/>
        <a:lstStyle/>
        <a:p>
          <a:pPr rtl="1"/>
          <a:endParaRPr lang="fa-IR"/>
        </a:p>
      </dgm:t>
    </dgm:pt>
    <dgm:pt modelId="{776D8477-10EC-41EC-BE46-E0ED49CDC172}" type="pres">
      <dgm:prSet presAssocID="{3C8C7F13-090F-4699-B5E9-39820C79CA0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92CA3EB-5571-4358-A904-A4DD475F9273}" type="pres">
      <dgm:prSet presAssocID="{3C8C7F13-090F-4699-B5E9-39820C79CA0F}" presName="parTransOne" presStyleCnt="0"/>
      <dgm:spPr/>
      <dgm:t>
        <a:bodyPr/>
        <a:lstStyle/>
        <a:p>
          <a:pPr rtl="1"/>
          <a:endParaRPr lang="fa-IR"/>
        </a:p>
      </dgm:t>
    </dgm:pt>
    <dgm:pt modelId="{8F61D75E-9487-4584-BEB5-C8D6376E7487}" type="pres">
      <dgm:prSet presAssocID="{3C8C7F13-090F-4699-B5E9-39820C79CA0F}" presName="horzOne" presStyleCnt="0"/>
      <dgm:spPr/>
      <dgm:t>
        <a:bodyPr/>
        <a:lstStyle/>
        <a:p>
          <a:pPr rtl="1"/>
          <a:endParaRPr lang="fa-IR"/>
        </a:p>
      </dgm:t>
    </dgm:pt>
    <dgm:pt modelId="{B88755D0-0A90-40B6-91BE-D4E0425BB4AF}" type="pres">
      <dgm:prSet presAssocID="{D4B55A2B-B56A-460C-B904-AC1487D14D67}" presName="vertTwo" presStyleCnt="0"/>
      <dgm:spPr/>
      <dgm:t>
        <a:bodyPr/>
        <a:lstStyle/>
        <a:p>
          <a:pPr rtl="1"/>
          <a:endParaRPr lang="fa-IR"/>
        </a:p>
      </dgm:t>
    </dgm:pt>
    <dgm:pt modelId="{15F9CAAA-33FE-481F-BCA5-F527B1D2D3DA}" type="pres">
      <dgm:prSet presAssocID="{D4B55A2B-B56A-460C-B904-AC1487D14D6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565EA0E-3D97-4D18-AE32-6D26128B7797}" type="pres">
      <dgm:prSet presAssocID="{D4B55A2B-B56A-460C-B904-AC1487D14D67}" presName="parTransTwo" presStyleCnt="0"/>
      <dgm:spPr/>
      <dgm:t>
        <a:bodyPr/>
        <a:lstStyle/>
        <a:p>
          <a:pPr rtl="1"/>
          <a:endParaRPr lang="fa-IR"/>
        </a:p>
      </dgm:t>
    </dgm:pt>
    <dgm:pt modelId="{B6EE0144-D68F-44FE-B58D-2A777DCF5C35}" type="pres">
      <dgm:prSet presAssocID="{D4B55A2B-B56A-460C-B904-AC1487D14D67}" presName="horzTwo" presStyleCnt="0"/>
      <dgm:spPr/>
      <dgm:t>
        <a:bodyPr/>
        <a:lstStyle/>
        <a:p>
          <a:pPr rtl="1"/>
          <a:endParaRPr lang="fa-IR"/>
        </a:p>
      </dgm:t>
    </dgm:pt>
    <dgm:pt modelId="{F7A55B42-472E-47F0-BDD0-AC90D9CE0815}" type="pres">
      <dgm:prSet presAssocID="{C28D9491-EA20-4C6D-8EE4-FD81E32A24E4}" presName="vertThree" presStyleCnt="0"/>
      <dgm:spPr/>
      <dgm:t>
        <a:bodyPr/>
        <a:lstStyle/>
        <a:p>
          <a:pPr rtl="1"/>
          <a:endParaRPr lang="fa-IR"/>
        </a:p>
      </dgm:t>
    </dgm:pt>
    <dgm:pt modelId="{C18CDDD2-D2CB-4E45-8137-DAE64F1B7E1F}" type="pres">
      <dgm:prSet presAssocID="{C28D9491-EA20-4C6D-8EE4-FD81E32A24E4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21AA75D-5CE7-4D94-9418-BABF05388157}" type="pres">
      <dgm:prSet presAssocID="{C28D9491-EA20-4C6D-8EE4-FD81E32A24E4}" presName="horzThree" presStyleCnt="0"/>
      <dgm:spPr/>
      <dgm:t>
        <a:bodyPr/>
        <a:lstStyle/>
        <a:p>
          <a:pPr rtl="1"/>
          <a:endParaRPr lang="fa-IR"/>
        </a:p>
      </dgm:t>
    </dgm:pt>
    <dgm:pt modelId="{139F26C9-8445-4FE0-BA55-49039293DC6C}" type="pres">
      <dgm:prSet presAssocID="{132D804F-425F-43FD-AFBF-119A83F5B804}" presName="sibSpaceThree" presStyleCnt="0"/>
      <dgm:spPr/>
      <dgm:t>
        <a:bodyPr/>
        <a:lstStyle/>
        <a:p>
          <a:pPr rtl="1"/>
          <a:endParaRPr lang="fa-IR"/>
        </a:p>
      </dgm:t>
    </dgm:pt>
    <dgm:pt modelId="{F274F4FE-D918-4DA2-AA8E-77AD8E47C398}" type="pres">
      <dgm:prSet presAssocID="{DBE601AF-54AC-4458-BFA5-C292D5A2B0C5}" presName="vertThree" presStyleCnt="0"/>
      <dgm:spPr/>
      <dgm:t>
        <a:bodyPr/>
        <a:lstStyle/>
        <a:p>
          <a:pPr rtl="1"/>
          <a:endParaRPr lang="fa-IR"/>
        </a:p>
      </dgm:t>
    </dgm:pt>
    <dgm:pt modelId="{23D882DF-084E-4F8D-A293-2FFBF5E1F7D7}" type="pres">
      <dgm:prSet presAssocID="{DBE601AF-54AC-4458-BFA5-C292D5A2B0C5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1C3E87F-6BF0-4A96-8DC6-E40A328DA357}" type="pres">
      <dgm:prSet presAssocID="{DBE601AF-54AC-4458-BFA5-C292D5A2B0C5}" presName="horzThree" presStyleCnt="0"/>
      <dgm:spPr/>
      <dgm:t>
        <a:bodyPr/>
        <a:lstStyle/>
        <a:p>
          <a:pPr rtl="1"/>
          <a:endParaRPr lang="fa-IR"/>
        </a:p>
      </dgm:t>
    </dgm:pt>
    <dgm:pt modelId="{1E4A82A8-89CA-49DB-81D6-6D583E50C423}" type="pres">
      <dgm:prSet presAssocID="{4BA3BE07-5F6A-463C-9380-DB4A63314F73}" presName="sibSpaceThree" presStyleCnt="0"/>
      <dgm:spPr/>
      <dgm:t>
        <a:bodyPr/>
        <a:lstStyle/>
        <a:p>
          <a:pPr rtl="1"/>
          <a:endParaRPr lang="fa-IR"/>
        </a:p>
      </dgm:t>
    </dgm:pt>
    <dgm:pt modelId="{4C7A4970-0FCF-4EEE-BC28-5AB585873D72}" type="pres">
      <dgm:prSet presAssocID="{94912643-A567-4099-9087-6F7EA9D85F87}" presName="vertThree" presStyleCnt="0"/>
      <dgm:spPr/>
      <dgm:t>
        <a:bodyPr/>
        <a:lstStyle/>
        <a:p>
          <a:pPr rtl="1"/>
          <a:endParaRPr lang="fa-IR"/>
        </a:p>
      </dgm:t>
    </dgm:pt>
    <dgm:pt modelId="{AB86A193-86B8-4114-8DE3-CCB1D2DDB6A6}" type="pres">
      <dgm:prSet presAssocID="{94912643-A567-4099-9087-6F7EA9D85F87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080875B-7726-480D-B057-0B29F051AE12}" type="pres">
      <dgm:prSet presAssocID="{94912643-A567-4099-9087-6F7EA9D85F87}" presName="horzThree" presStyleCnt="0"/>
      <dgm:spPr/>
      <dgm:t>
        <a:bodyPr/>
        <a:lstStyle/>
        <a:p>
          <a:pPr rtl="1"/>
          <a:endParaRPr lang="fa-IR"/>
        </a:p>
      </dgm:t>
    </dgm:pt>
    <dgm:pt modelId="{4095AAB6-351C-436B-B2DE-FC4D8D6DC5AF}" type="pres">
      <dgm:prSet presAssocID="{0777D874-40D4-45FC-B496-0A0FBF019334}" presName="sibSpaceTwo" presStyleCnt="0"/>
      <dgm:spPr/>
      <dgm:t>
        <a:bodyPr/>
        <a:lstStyle/>
        <a:p>
          <a:pPr rtl="1"/>
          <a:endParaRPr lang="fa-IR"/>
        </a:p>
      </dgm:t>
    </dgm:pt>
    <dgm:pt modelId="{528B26DB-DB49-4205-ACBF-D74586B35C8F}" type="pres">
      <dgm:prSet presAssocID="{6B1DAB74-09A2-41C5-A480-50B19C24E7F0}" presName="vertTwo" presStyleCnt="0"/>
      <dgm:spPr/>
      <dgm:t>
        <a:bodyPr/>
        <a:lstStyle/>
        <a:p>
          <a:pPr rtl="1"/>
          <a:endParaRPr lang="fa-IR"/>
        </a:p>
      </dgm:t>
    </dgm:pt>
    <dgm:pt modelId="{254CC206-88B5-4A82-AE3A-A6FD86CB3E6E}" type="pres">
      <dgm:prSet presAssocID="{6B1DAB74-09A2-41C5-A480-50B19C24E7F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63FEF5E-B981-47DA-A8DD-84942279A335}" type="pres">
      <dgm:prSet presAssocID="{6B1DAB74-09A2-41C5-A480-50B19C24E7F0}" presName="parTransTwo" presStyleCnt="0"/>
      <dgm:spPr/>
      <dgm:t>
        <a:bodyPr/>
        <a:lstStyle/>
        <a:p>
          <a:pPr rtl="1"/>
          <a:endParaRPr lang="fa-IR"/>
        </a:p>
      </dgm:t>
    </dgm:pt>
    <dgm:pt modelId="{88AD5C14-217E-4D8C-BF2C-9B6B80BA63B2}" type="pres">
      <dgm:prSet presAssocID="{6B1DAB74-09A2-41C5-A480-50B19C24E7F0}" presName="horzTwo" presStyleCnt="0"/>
      <dgm:spPr/>
      <dgm:t>
        <a:bodyPr/>
        <a:lstStyle/>
        <a:p>
          <a:pPr rtl="1"/>
          <a:endParaRPr lang="fa-IR"/>
        </a:p>
      </dgm:t>
    </dgm:pt>
    <dgm:pt modelId="{16A2DE68-FFEC-4716-BA7A-84DEE2E0B0F7}" type="pres">
      <dgm:prSet presAssocID="{DAA4B646-9AC3-4312-ABF0-2E03C0451E44}" presName="vertThree" presStyleCnt="0"/>
      <dgm:spPr/>
      <dgm:t>
        <a:bodyPr/>
        <a:lstStyle/>
        <a:p>
          <a:pPr rtl="1"/>
          <a:endParaRPr lang="fa-IR"/>
        </a:p>
      </dgm:t>
    </dgm:pt>
    <dgm:pt modelId="{0187A41A-7342-438A-90E0-FA411C1A6E3C}" type="pres">
      <dgm:prSet presAssocID="{DAA4B646-9AC3-4312-ABF0-2E03C0451E44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103CFE1-DE6A-4CCF-A3F5-865117EF217A}" type="pres">
      <dgm:prSet presAssocID="{DAA4B646-9AC3-4312-ABF0-2E03C0451E44}" presName="parTransThree" presStyleCnt="0"/>
      <dgm:spPr/>
      <dgm:t>
        <a:bodyPr/>
        <a:lstStyle/>
        <a:p>
          <a:pPr rtl="1"/>
          <a:endParaRPr lang="fa-IR"/>
        </a:p>
      </dgm:t>
    </dgm:pt>
    <dgm:pt modelId="{D65B3249-8F30-409C-B65A-D644951017A0}" type="pres">
      <dgm:prSet presAssocID="{DAA4B646-9AC3-4312-ABF0-2E03C0451E44}" presName="horzThree" presStyleCnt="0"/>
      <dgm:spPr/>
      <dgm:t>
        <a:bodyPr/>
        <a:lstStyle/>
        <a:p>
          <a:pPr rtl="1"/>
          <a:endParaRPr lang="fa-IR"/>
        </a:p>
      </dgm:t>
    </dgm:pt>
    <dgm:pt modelId="{91DDF89C-5129-4E6F-A054-1DF051ADFE6D}" type="pres">
      <dgm:prSet presAssocID="{0883F25D-F11C-4716-B8F4-DB673D47F28A}" presName="vertFour" presStyleCnt="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4CF9D9B-E7DD-4BDE-B796-CFA23E2C6B82}" type="pres">
      <dgm:prSet presAssocID="{0883F25D-F11C-4716-B8F4-DB673D47F28A}" presName="txFour" presStyleLbl="node4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C1C7956-78D3-426C-8D00-FA8032B57B34}" type="pres">
      <dgm:prSet presAssocID="{0883F25D-F11C-4716-B8F4-DB673D47F28A}" presName="horzFour" presStyleCnt="0"/>
      <dgm:spPr/>
      <dgm:t>
        <a:bodyPr/>
        <a:lstStyle/>
        <a:p>
          <a:pPr rtl="1"/>
          <a:endParaRPr lang="fa-IR"/>
        </a:p>
      </dgm:t>
    </dgm:pt>
    <dgm:pt modelId="{9DF5875A-EC62-4515-8D58-41DD57D18A59}" type="pres">
      <dgm:prSet presAssocID="{810CAC0A-504E-43E2-9FC8-E3C97A937C52}" presName="sibSpaceThree" presStyleCnt="0"/>
      <dgm:spPr/>
      <dgm:t>
        <a:bodyPr/>
        <a:lstStyle/>
        <a:p>
          <a:pPr rtl="1"/>
          <a:endParaRPr lang="fa-IR"/>
        </a:p>
      </dgm:t>
    </dgm:pt>
    <dgm:pt modelId="{33D5AA7E-7AFD-40BF-9BC3-F5BF567B9741}" type="pres">
      <dgm:prSet presAssocID="{990A075E-93AB-4EB8-9684-52C257B81B2E}" presName="vertThree" presStyleCnt="0"/>
      <dgm:spPr/>
      <dgm:t>
        <a:bodyPr/>
        <a:lstStyle/>
        <a:p>
          <a:pPr rtl="1"/>
          <a:endParaRPr lang="fa-IR"/>
        </a:p>
      </dgm:t>
    </dgm:pt>
    <dgm:pt modelId="{DA143FCB-A91B-4408-8599-879DF87B16E5}" type="pres">
      <dgm:prSet presAssocID="{990A075E-93AB-4EB8-9684-52C257B81B2E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AA0508D-F916-4C5D-8CB9-073E0FE332DF}" type="pres">
      <dgm:prSet presAssocID="{990A075E-93AB-4EB8-9684-52C257B81B2E}" presName="horzThree" presStyleCnt="0"/>
      <dgm:spPr/>
      <dgm:t>
        <a:bodyPr/>
        <a:lstStyle/>
        <a:p>
          <a:pPr rtl="1"/>
          <a:endParaRPr lang="fa-IR"/>
        </a:p>
      </dgm:t>
    </dgm:pt>
    <dgm:pt modelId="{BDAF7D23-9408-4335-897F-362DDED67C0D}" type="pres">
      <dgm:prSet presAssocID="{6CF24A7B-3A73-4B2C-ADDD-CC2D7CC3EB82}" presName="sibSpaceThree" presStyleCnt="0"/>
      <dgm:spPr/>
      <dgm:t>
        <a:bodyPr/>
        <a:lstStyle/>
        <a:p>
          <a:pPr rtl="1"/>
          <a:endParaRPr lang="fa-IR"/>
        </a:p>
      </dgm:t>
    </dgm:pt>
    <dgm:pt modelId="{AA847385-4688-4F29-9E55-992527A5CCF2}" type="pres">
      <dgm:prSet presAssocID="{69B45448-B21D-41AD-83BE-ABE355FB6667}" presName="vertThree" presStyleCnt="0"/>
      <dgm:spPr/>
      <dgm:t>
        <a:bodyPr/>
        <a:lstStyle/>
        <a:p>
          <a:pPr rtl="1"/>
          <a:endParaRPr lang="fa-IR"/>
        </a:p>
      </dgm:t>
    </dgm:pt>
    <dgm:pt modelId="{B96F0026-CEB8-4D0F-919D-3768E20F67CE}" type="pres">
      <dgm:prSet presAssocID="{69B45448-B21D-41AD-83BE-ABE355FB6667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42A5976-7D64-4FA0-81CF-9763D2C69323}" type="pres">
      <dgm:prSet presAssocID="{69B45448-B21D-41AD-83BE-ABE355FB6667}" presName="horzThree" presStyleCnt="0"/>
      <dgm:spPr/>
      <dgm:t>
        <a:bodyPr/>
        <a:lstStyle/>
        <a:p>
          <a:pPr rtl="1"/>
          <a:endParaRPr lang="fa-IR"/>
        </a:p>
      </dgm:t>
    </dgm:pt>
  </dgm:ptLst>
  <dgm:cxnLst>
    <dgm:cxn modelId="{CD4AC9E0-F9FC-4986-BC3B-67005CD7E54F}" type="presOf" srcId="{990A075E-93AB-4EB8-9684-52C257B81B2E}" destId="{DA143FCB-A91B-4408-8599-879DF87B16E5}" srcOrd="0" destOrd="0" presId="urn:microsoft.com/office/officeart/2005/8/layout/hierarchy4"/>
    <dgm:cxn modelId="{328238BE-88D2-44FC-9B85-080E23EE9653}" type="presOf" srcId="{0883F25D-F11C-4716-B8F4-DB673D47F28A}" destId="{94CF9D9B-E7DD-4BDE-B796-CFA23E2C6B82}" srcOrd="0" destOrd="0" presId="urn:microsoft.com/office/officeart/2005/8/layout/hierarchy4"/>
    <dgm:cxn modelId="{92C9E9C0-0DF2-44A3-816E-7CF5D62F9B51}" srcId="{6B1DAB74-09A2-41C5-A480-50B19C24E7F0}" destId="{69B45448-B21D-41AD-83BE-ABE355FB6667}" srcOrd="2" destOrd="0" parTransId="{8847ED0D-314E-40E7-B764-7E2AB3272FC2}" sibTransId="{3BC1B117-3EDF-4F5A-B5AC-5736475C9B4B}"/>
    <dgm:cxn modelId="{68A09442-5C30-4A99-A9B1-DF53BBB3CA3A}" type="presOf" srcId="{3C8C7F13-090F-4699-B5E9-39820C79CA0F}" destId="{776D8477-10EC-41EC-BE46-E0ED49CDC172}" srcOrd="0" destOrd="0" presId="urn:microsoft.com/office/officeart/2005/8/layout/hierarchy4"/>
    <dgm:cxn modelId="{D0FEAC4D-EE6A-432D-9487-2F460E7BEA06}" srcId="{3C8C7F13-090F-4699-B5E9-39820C79CA0F}" destId="{D4B55A2B-B56A-460C-B904-AC1487D14D67}" srcOrd="0" destOrd="0" parTransId="{E9259689-8B40-46CD-8CAD-9F895382FE19}" sibTransId="{0777D874-40D4-45FC-B496-0A0FBF019334}"/>
    <dgm:cxn modelId="{BCE62801-6F02-472B-9D4A-9DE34BAB5499}" srcId="{0A71B60D-FAE8-41DB-A176-47BDA53F2AD1}" destId="{3C8C7F13-090F-4699-B5E9-39820C79CA0F}" srcOrd="0" destOrd="0" parTransId="{49E42087-2B5C-454A-B5CC-9742EF86041D}" sibTransId="{BF3DCBFD-8653-4D57-A940-58684C9EB708}"/>
    <dgm:cxn modelId="{D5472678-B0C8-4EC2-BD64-BF7F8883BE25}" type="presOf" srcId="{69B45448-B21D-41AD-83BE-ABE355FB6667}" destId="{B96F0026-CEB8-4D0F-919D-3768E20F67CE}" srcOrd="0" destOrd="0" presId="urn:microsoft.com/office/officeart/2005/8/layout/hierarchy4"/>
    <dgm:cxn modelId="{DC761F3C-B78D-4F13-A5AE-C2E875E440D9}" srcId="{D4B55A2B-B56A-460C-B904-AC1487D14D67}" destId="{C28D9491-EA20-4C6D-8EE4-FD81E32A24E4}" srcOrd="0" destOrd="0" parTransId="{C5FC5AD3-C76E-4422-A417-1DD14B6B6F46}" sibTransId="{132D804F-425F-43FD-AFBF-119A83F5B804}"/>
    <dgm:cxn modelId="{B7452F18-3F0F-4F1A-A1A0-7068F1E10432}" type="presOf" srcId="{D4B55A2B-B56A-460C-B904-AC1487D14D67}" destId="{15F9CAAA-33FE-481F-BCA5-F527B1D2D3DA}" srcOrd="0" destOrd="0" presId="urn:microsoft.com/office/officeart/2005/8/layout/hierarchy4"/>
    <dgm:cxn modelId="{569ACDE2-17CB-47E1-8C4B-6B2CD7012821}" type="presOf" srcId="{0A71B60D-FAE8-41DB-A176-47BDA53F2AD1}" destId="{ED93DC4E-09E4-48BC-8518-098AB4EB5CFE}" srcOrd="0" destOrd="0" presId="urn:microsoft.com/office/officeart/2005/8/layout/hierarchy4"/>
    <dgm:cxn modelId="{CE702FA3-B0D5-4493-83EC-8D541DAE9CDD}" srcId="{D4B55A2B-B56A-460C-B904-AC1487D14D67}" destId="{94912643-A567-4099-9087-6F7EA9D85F87}" srcOrd="2" destOrd="0" parTransId="{2DB0EB49-0879-4C75-A20C-98C631AAB501}" sibTransId="{85E037EB-6A5D-4076-8C97-17162407F56A}"/>
    <dgm:cxn modelId="{BBE162F3-0C11-4F1F-80DA-4D8361C31C62}" type="presOf" srcId="{C28D9491-EA20-4C6D-8EE4-FD81E32A24E4}" destId="{C18CDDD2-D2CB-4E45-8137-DAE64F1B7E1F}" srcOrd="0" destOrd="0" presId="urn:microsoft.com/office/officeart/2005/8/layout/hierarchy4"/>
    <dgm:cxn modelId="{59BEE2E6-45D9-4407-B60F-62D8CC63A4B8}" type="presOf" srcId="{6B1DAB74-09A2-41C5-A480-50B19C24E7F0}" destId="{254CC206-88B5-4A82-AE3A-A6FD86CB3E6E}" srcOrd="0" destOrd="0" presId="urn:microsoft.com/office/officeart/2005/8/layout/hierarchy4"/>
    <dgm:cxn modelId="{BE44E9D1-7C40-4059-BEAC-17BEC22EA675}" type="presOf" srcId="{DAA4B646-9AC3-4312-ABF0-2E03C0451E44}" destId="{0187A41A-7342-438A-90E0-FA411C1A6E3C}" srcOrd="0" destOrd="0" presId="urn:microsoft.com/office/officeart/2005/8/layout/hierarchy4"/>
    <dgm:cxn modelId="{66EDB38C-C215-4AD2-9BAD-3C73B8BA075E}" srcId="{3C8C7F13-090F-4699-B5E9-39820C79CA0F}" destId="{6B1DAB74-09A2-41C5-A480-50B19C24E7F0}" srcOrd="1" destOrd="0" parTransId="{AF1EFB66-B350-45B0-81AA-A37CEF6FA77A}" sibTransId="{D9667B4A-1A9C-4536-9AE2-DC8145A5FCD4}"/>
    <dgm:cxn modelId="{E3063994-007B-4F20-990B-03792EA54909}" srcId="{6B1DAB74-09A2-41C5-A480-50B19C24E7F0}" destId="{990A075E-93AB-4EB8-9684-52C257B81B2E}" srcOrd="1" destOrd="0" parTransId="{5487B403-3C7F-4D88-817F-4B59429AA745}" sibTransId="{6CF24A7B-3A73-4B2C-ADDD-CC2D7CC3EB82}"/>
    <dgm:cxn modelId="{C11457D9-59EF-4CFA-B199-B5B4B2164A0F}" type="presOf" srcId="{DBE601AF-54AC-4458-BFA5-C292D5A2B0C5}" destId="{23D882DF-084E-4F8D-A293-2FFBF5E1F7D7}" srcOrd="0" destOrd="0" presId="urn:microsoft.com/office/officeart/2005/8/layout/hierarchy4"/>
    <dgm:cxn modelId="{80B8495E-613F-4370-B540-87A722FDBD67}" type="presOf" srcId="{94912643-A567-4099-9087-6F7EA9D85F87}" destId="{AB86A193-86B8-4114-8DE3-CCB1D2DDB6A6}" srcOrd="0" destOrd="0" presId="urn:microsoft.com/office/officeart/2005/8/layout/hierarchy4"/>
    <dgm:cxn modelId="{48A806C8-03B8-4A55-AE05-48131256508D}" srcId="{DAA4B646-9AC3-4312-ABF0-2E03C0451E44}" destId="{0883F25D-F11C-4716-B8F4-DB673D47F28A}" srcOrd="0" destOrd="0" parTransId="{6FEA5A9C-1DBC-4B74-A2D3-CCFE363D8945}" sibTransId="{2D16BD6D-79E4-4290-9CB5-38ED368D8421}"/>
    <dgm:cxn modelId="{19685D8D-839B-422B-9A1B-AA99A0AC074C}" srcId="{6B1DAB74-09A2-41C5-A480-50B19C24E7F0}" destId="{DAA4B646-9AC3-4312-ABF0-2E03C0451E44}" srcOrd="0" destOrd="0" parTransId="{A0EEC0D6-9E87-4B44-967F-EADEDB726B2E}" sibTransId="{810CAC0A-504E-43E2-9FC8-E3C97A937C52}"/>
    <dgm:cxn modelId="{5521F607-1231-4F2F-94BD-97756AB09567}" srcId="{D4B55A2B-B56A-460C-B904-AC1487D14D67}" destId="{DBE601AF-54AC-4458-BFA5-C292D5A2B0C5}" srcOrd="1" destOrd="0" parTransId="{35AB48CB-AE43-456B-9CFC-B856391A9D56}" sibTransId="{4BA3BE07-5F6A-463C-9380-DB4A63314F73}"/>
    <dgm:cxn modelId="{CE6C926F-F800-4FEC-857D-06873E4F87B3}" type="presParOf" srcId="{ED93DC4E-09E4-48BC-8518-098AB4EB5CFE}" destId="{67FC990C-4673-45B9-A7FD-471225018F7C}" srcOrd="0" destOrd="0" presId="urn:microsoft.com/office/officeart/2005/8/layout/hierarchy4"/>
    <dgm:cxn modelId="{C27C828E-B254-4210-99A7-A8A3DEDD24C1}" type="presParOf" srcId="{67FC990C-4673-45B9-A7FD-471225018F7C}" destId="{776D8477-10EC-41EC-BE46-E0ED49CDC172}" srcOrd="0" destOrd="0" presId="urn:microsoft.com/office/officeart/2005/8/layout/hierarchy4"/>
    <dgm:cxn modelId="{CE75D205-D506-485D-AC82-219A3A54B3AE}" type="presParOf" srcId="{67FC990C-4673-45B9-A7FD-471225018F7C}" destId="{B92CA3EB-5571-4358-A904-A4DD475F9273}" srcOrd="1" destOrd="0" presId="urn:microsoft.com/office/officeart/2005/8/layout/hierarchy4"/>
    <dgm:cxn modelId="{8024AB21-4C25-4F31-8231-322C452E8131}" type="presParOf" srcId="{67FC990C-4673-45B9-A7FD-471225018F7C}" destId="{8F61D75E-9487-4584-BEB5-C8D6376E7487}" srcOrd="2" destOrd="0" presId="urn:microsoft.com/office/officeart/2005/8/layout/hierarchy4"/>
    <dgm:cxn modelId="{2CDDB94D-8E3E-4EA3-9602-D626401BF8FB}" type="presParOf" srcId="{8F61D75E-9487-4584-BEB5-C8D6376E7487}" destId="{B88755D0-0A90-40B6-91BE-D4E0425BB4AF}" srcOrd="0" destOrd="0" presId="urn:microsoft.com/office/officeart/2005/8/layout/hierarchy4"/>
    <dgm:cxn modelId="{E6F82E70-BD93-4B1C-BFC8-3B05E8B362E8}" type="presParOf" srcId="{B88755D0-0A90-40B6-91BE-D4E0425BB4AF}" destId="{15F9CAAA-33FE-481F-BCA5-F527B1D2D3DA}" srcOrd="0" destOrd="0" presId="urn:microsoft.com/office/officeart/2005/8/layout/hierarchy4"/>
    <dgm:cxn modelId="{AD91CAD0-82CE-44C2-B221-5AF91DFDAFB2}" type="presParOf" srcId="{B88755D0-0A90-40B6-91BE-D4E0425BB4AF}" destId="{A565EA0E-3D97-4D18-AE32-6D26128B7797}" srcOrd="1" destOrd="0" presId="urn:microsoft.com/office/officeart/2005/8/layout/hierarchy4"/>
    <dgm:cxn modelId="{8246D99D-1B19-4F72-8B0E-A76F2CF32AD4}" type="presParOf" srcId="{B88755D0-0A90-40B6-91BE-D4E0425BB4AF}" destId="{B6EE0144-D68F-44FE-B58D-2A777DCF5C35}" srcOrd="2" destOrd="0" presId="urn:microsoft.com/office/officeart/2005/8/layout/hierarchy4"/>
    <dgm:cxn modelId="{146AB39C-3515-4745-A44E-A5F2B5F34B7B}" type="presParOf" srcId="{B6EE0144-D68F-44FE-B58D-2A777DCF5C35}" destId="{F7A55B42-472E-47F0-BDD0-AC90D9CE0815}" srcOrd="0" destOrd="0" presId="urn:microsoft.com/office/officeart/2005/8/layout/hierarchy4"/>
    <dgm:cxn modelId="{06150BF4-E9F6-4B9F-A3AB-1BEAFD92C442}" type="presParOf" srcId="{F7A55B42-472E-47F0-BDD0-AC90D9CE0815}" destId="{C18CDDD2-D2CB-4E45-8137-DAE64F1B7E1F}" srcOrd="0" destOrd="0" presId="urn:microsoft.com/office/officeart/2005/8/layout/hierarchy4"/>
    <dgm:cxn modelId="{33E45302-D8CA-4DAD-B6E9-06CC4C43AD10}" type="presParOf" srcId="{F7A55B42-472E-47F0-BDD0-AC90D9CE0815}" destId="{921AA75D-5CE7-4D94-9418-BABF05388157}" srcOrd="1" destOrd="0" presId="urn:microsoft.com/office/officeart/2005/8/layout/hierarchy4"/>
    <dgm:cxn modelId="{C6BA9022-05FD-4335-8AF2-9CB27E4B1260}" type="presParOf" srcId="{B6EE0144-D68F-44FE-B58D-2A777DCF5C35}" destId="{139F26C9-8445-4FE0-BA55-49039293DC6C}" srcOrd="1" destOrd="0" presId="urn:microsoft.com/office/officeart/2005/8/layout/hierarchy4"/>
    <dgm:cxn modelId="{E89A4980-F8EA-415B-9A4F-99FDCD892A9C}" type="presParOf" srcId="{B6EE0144-D68F-44FE-B58D-2A777DCF5C35}" destId="{F274F4FE-D918-4DA2-AA8E-77AD8E47C398}" srcOrd="2" destOrd="0" presId="urn:microsoft.com/office/officeart/2005/8/layout/hierarchy4"/>
    <dgm:cxn modelId="{7BB87CBE-5B4B-4A5E-9484-E222956E0D19}" type="presParOf" srcId="{F274F4FE-D918-4DA2-AA8E-77AD8E47C398}" destId="{23D882DF-084E-4F8D-A293-2FFBF5E1F7D7}" srcOrd="0" destOrd="0" presId="urn:microsoft.com/office/officeart/2005/8/layout/hierarchy4"/>
    <dgm:cxn modelId="{1BC70113-FF4B-456E-9818-2428F3CF4512}" type="presParOf" srcId="{F274F4FE-D918-4DA2-AA8E-77AD8E47C398}" destId="{81C3E87F-6BF0-4A96-8DC6-E40A328DA357}" srcOrd="1" destOrd="0" presId="urn:microsoft.com/office/officeart/2005/8/layout/hierarchy4"/>
    <dgm:cxn modelId="{09EDC5F1-02FD-45DF-BF83-01B65C33D15B}" type="presParOf" srcId="{B6EE0144-D68F-44FE-B58D-2A777DCF5C35}" destId="{1E4A82A8-89CA-49DB-81D6-6D583E50C423}" srcOrd="3" destOrd="0" presId="urn:microsoft.com/office/officeart/2005/8/layout/hierarchy4"/>
    <dgm:cxn modelId="{82B525AC-7685-4F9F-8385-E5EA9B3CA40C}" type="presParOf" srcId="{B6EE0144-D68F-44FE-B58D-2A777DCF5C35}" destId="{4C7A4970-0FCF-4EEE-BC28-5AB585873D72}" srcOrd="4" destOrd="0" presId="urn:microsoft.com/office/officeart/2005/8/layout/hierarchy4"/>
    <dgm:cxn modelId="{E8AAB78B-0983-412B-AA7C-2A3AD3605590}" type="presParOf" srcId="{4C7A4970-0FCF-4EEE-BC28-5AB585873D72}" destId="{AB86A193-86B8-4114-8DE3-CCB1D2DDB6A6}" srcOrd="0" destOrd="0" presId="urn:microsoft.com/office/officeart/2005/8/layout/hierarchy4"/>
    <dgm:cxn modelId="{319A43FE-D825-4EF1-9F13-E5D534B52FF9}" type="presParOf" srcId="{4C7A4970-0FCF-4EEE-BC28-5AB585873D72}" destId="{4080875B-7726-480D-B057-0B29F051AE12}" srcOrd="1" destOrd="0" presId="urn:microsoft.com/office/officeart/2005/8/layout/hierarchy4"/>
    <dgm:cxn modelId="{CC146595-7A3E-4A46-ADE2-A8687B5A3B8D}" type="presParOf" srcId="{8F61D75E-9487-4584-BEB5-C8D6376E7487}" destId="{4095AAB6-351C-436B-B2DE-FC4D8D6DC5AF}" srcOrd="1" destOrd="0" presId="urn:microsoft.com/office/officeart/2005/8/layout/hierarchy4"/>
    <dgm:cxn modelId="{A15CE0CF-B37B-49AC-A30E-534364F29D83}" type="presParOf" srcId="{8F61D75E-9487-4584-BEB5-C8D6376E7487}" destId="{528B26DB-DB49-4205-ACBF-D74586B35C8F}" srcOrd="2" destOrd="0" presId="urn:microsoft.com/office/officeart/2005/8/layout/hierarchy4"/>
    <dgm:cxn modelId="{97D8F1EC-4DD1-4150-88DF-66B7DD526A24}" type="presParOf" srcId="{528B26DB-DB49-4205-ACBF-D74586B35C8F}" destId="{254CC206-88B5-4A82-AE3A-A6FD86CB3E6E}" srcOrd="0" destOrd="0" presId="urn:microsoft.com/office/officeart/2005/8/layout/hierarchy4"/>
    <dgm:cxn modelId="{B1B6AE25-2853-453C-B971-F794120A0A57}" type="presParOf" srcId="{528B26DB-DB49-4205-ACBF-D74586B35C8F}" destId="{F63FEF5E-B981-47DA-A8DD-84942279A335}" srcOrd="1" destOrd="0" presId="urn:microsoft.com/office/officeart/2005/8/layout/hierarchy4"/>
    <dgm:cxn modelId="{78B4F6EB-683A-4359-860C-32DC945CF1D5}" type="presParOf" srcId="{528B26DB-DB49-4205-ACBF-D74586B35C8F}" destId="{88AD5C14-217E-4D8C-BF2C-9B6B80BA63B2}" srcOrd="2" destOrd="0" presId="urn:microsoft.com/office/officeart/2005/8/layout/hierarchy4"/>
    <dgm:cxn modelId="{55D1BC40-21CE-4123-A4C9-47C633DCCAA5}" type="presParOf" srcId="{88AD5C14-217E-4D8C-BF2C-9B6B80BA63B2}" destId="{16A2DE68-FFEC-4716-BA7A-84DEE2E0B0F7}" srcOrd="0" destOrd="0" presId="urn:microsoft.com/office/officeart/2005/8/layout/hierarchy4"/>
    <dgm:cxn modelId="{C801296E-EBA7-4E3F-9AAE-469ED4B12C23}" type="presParOf" srcId="{16A2DE68-FFEC-4716-BA7A-84DEE2E0B0F7}" destId="{0187A41A-7342-438A-90E0-FA411C1A6E3C}" srcOrd="0" destOrd="0" presId="urn:microsoft.com/office/officeart/2005/8/layout/hierarchy4"/>
    <dgm:cxn modelId="{D2CB1D92-17AF-4F14-AA2E-33064D4A6274}" type="presParOf" srcId="{16A2DE68-FFEC-4716-BA7A-84DEE2E0B0F7}" destId="{1103CFE1-DE6A-4CCF-A3F5-865117EF217A}" srcOrd="1" destOrd="0" presId="urn:microsoft.com/office/officeart/2005/8/layout/hierarchy4"/>
    <dgm:cxn modelId="{21A4F4A4-051F-4233-AAFC-1F32EAF5D966}" type="presParOf" srcId="{16A2DE68-FFEC-4716-BA7A-84DEE2E0B0F7}" destId="{D65B3249-8F30-409C-B65A-D644951017A0}" srcOrd="2" destOrd="0" presId="urn:microsoft.com/office/officeart/2005/8/layout/hierarchy4"/>
    <dgm:cxn modelId="{12043515-113F-4C36-AB88-436D5C774D9D}" type="presParOf" srcId="{D65B3249-8F30-409C-B65A-D644951017A0}" destId="{91DDF89C-5129-4E6F-A054-1DF051ADFE6D}" srcOrd="0" destOrd="0" presId="urn:microsoft.com/office/officeart/2005/8/layout/hierarchy4"/>
    <dgm:cxn modelId="{7F8745F9-B8BA-4F9E-8DCF-17C5E59CB7B6}" type="presParOf" srcId="{91DDF89C-5129-4E6F-A054-1DF051ADFE6D}" destId="{94CF9D9B-E7DD-4BDE-B796-CFA23E2C6B82}" srcOrd="0" destOrd="0" presId="urn:microsoft.com/office/officeart/2005/8/layout/hierarchy4"/>
    <dgm:cxn modelId="{0EC1EE4E-2286-49FA-90E7-1D2FFFD3C82E}" type="presParOf" srcId="{91DDF89C-5129-4E6F-A054-1DF051ADFE6D}" destId="{4C1C7956-78D3-426C-8D00-FA8032B57B34}" srcOrd="1" destOrd="0" presId="urn:microsoft.com/office/officeart/2005/8/layout/hierarchy4"/>
    <dgm:cxn modelId="{ECB3A8CB-10A5-4864-85D1-464AB0252996}" type="presParOf" srcId="{88AD5C14-217E-4D8C-BF2C-9B6B80BA63B2}" destId="{9DF5875A-EC62-4515-8D58-41DD57D18A59}" srcOrd="1" destOrd="0" presId="urn:microsoft.com/office/officeart/2005/8/layout/hierarchy4"/>
    <dgm:cxn modelId="{AA0B632A-535F-402D-B878-6169D7F126C7}" type="presParOf" srcId="{88AD5C14-217E-4D8C-BF2C-9B6B80BA63B2}" destId="{33D5AA7E-7AFD-40BF-9BC3-F5BF567B9741}" srcOrd="2" destOrd="0" presId="urn:microsoft.com/office/officeart/2005/8/layout/hierarchy4"/>
    <dgm:cxn modelId="{6D8FC80C-19E2-4D4F-9B02-81022CB36BF9}" type="presParOf" srcId="{33D5AA7E-7AFD-40BF-9BC3-F5BF567B9741}" destId="{DA143FCB-A91B-4408-8599-879DF87B16E5}" srcOrd="0" destOrd="0" presId="urn:microsoft.com/office/officeart/2005/8/layout/hierarchy4"/>
    <dgm:cxn modelId="{EB04D341-9EF9-4775-8267-9C2A71559FDF}" type="presParOf" srcId="{33D5AA7E-7AFD-40BF-9BC3-F5BF567B9741}" destId="{2AA0508D-F916-4C5D-8CB9-073E0FE332DF}" srcOrd="1" destOrd="0" presId="urn:microsoft.com/office/officeart/2005/8/layout/hierarchy4"/>
    <dgm:cxn modelId="{DC09A757-4EE7-4817-BCD7-42F71436C854}" type="presParOf" srcId="{88AD5C14-217E-4D8C-BF2C-9B6B80BA63B2}" destId="{BDAF7D23-9408-4335-897F-362DDED67C0D}" srcOrd="3" destOrd="0" presId="urn:microsoft.com/office/officeart/2005/8/layout/hierarchy4"/>
    <dgm:cxn modelId="{C7496F28-6B80-4249-A3A3-06B4C1BF6620}" type="presParOf" srcId="{88AD5C14-217E-4D8C-BF2C-9B6B80BA63B2}" destId="{AA847385-4688-4F29-9E55-992527A5CCF2}" srcOrd="4" destOrd="0" presId="urn:microsoft.com/office/officeart/2005/8/layout/hierarchy4"/>
    <dgm:cxn modelId="{453F3DFC-9C85-412D-A97D-F1D52B703B17}" type="presParOf" srcId="{AA847385-4688-4F29-9E55-992527A5CCF2}" destId="{B96F0026-CEB8-4D0F-919D-3768E20F67CE}" srcOrd="0" destOrd="0" presId="urn:microsoft.com/office/officeart/2005/8/layout/hierarchy4"/>
    <dgm:cxn modelId="{9421365E-8A26-4056-B216-083267FE6F5C}" type="presParOf" srcId="{AA847385-4688-4F29-9E55-992527A5CCF2}" destId="{842A5976-7D64-4FA0-81CF-9763D2C69323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D37DDC-D731-4881-9D54-471F60083B1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CA3C83D-47FC-4562-83D8-96FB68E78C24}">
      <dgm:prSet custT="1"/>
      <dgm:spPr/>
      <dgm:t>
        <a:bodyPr/>
        <a:lstStyle/>
        <a:p>
          <a:pPr rtl="1"/>
          <a:r>
            <a:rPr lang="ar-SA" sz="2000" dirty="0" smtClean="0">
              <a:solidFill>
                <a:srgbClr val="92D050"/>
              </a:solidFill>
            </a:rPr>
            <a:t>الَّذينَ آمَنُوا وَ تَواصَوْا بِالصَّبْرِ وَ تَواصَوْا بِالْمَرْحَمَةِ </a:t>
          </a:r>
          <a:endParaRPr lang="fa-IR" sz="2000" dirty="0">
            <a:solidFill>
              <a:srgbClr val="92D050"/>
            </a:solidFill>
          </a:endParaRPr>
        </a:p>
      </dgm:t>
    </dgm:pt>
    <dgm:pt modelId="{ABF1C515-8283-4DF2-958D-755FB4C3C017}" type="parTrans" cxnId="{2B809D6C-78E3-4EF0-91C5-9E6B5E77E79A}">
      <dgm:prSet/>
      <dgm:spPr/>
      <dgm:t>
        <a:bodyPr/>
        <a:lstStyle/>
        <a:p>
          <a:pPr rtl="1"/>
          <a:endParaRPr lang="fa-IR"/>
        </a:p>
      </dgm:t>
    </dgm:pt>
    <dgm:pt modelId="{E2030C82-9C22-40EE-85AF-7088ADAD3277}" type="sibTrans" cxnId="{2B809D6C-78E3-4EF0-91C5-9E6B5E77E79A}">
      <dgm:prSet/>
      <dgm:spPr/>
      <dgm:t>
        <a:bodyPr/>
        <a:lstStyle/>
        <a:p>
          <a:pPr rtl="1"/>
          <a:endParaRPr lang="fa-IR"/>
        </a:p>
      </dgm:t>
    </dgm:pt>
    <dgm:pt modelId="{D96BA5FD-23F3-49A6-9659-66F5BDBC8916}" type="pres">
      <dgm:prSet presAssocID="{53D37DDC-D731-4881-9D54-471F60083B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FFB50A3-FEA2-4EE3-ABFB-9A843D22582C}" type="pres">
      <dgm:prSet presAssocID="{53D37DDC-D731-4881-9D54-471F60083B17}" presName="dummy" presStyleCnt="0"/>
      <dgm:spPr/>
    </dgm:pt>
    <dgm:pt modelId="{44FE7021-9C56-4C26-9936-719C1A5BA60E}" type="pres">
      <dgm:prSet presAssocID="{53D37DDC-D731-4881-9D54-471F60083B17}" presName="linH" presStyleCnt="0"/>
      <dgm:spPr/>
    </dgm:pt>
    <dgm:pt modelId="{0B838CD4-6AA1-414C-AA46-D67E66205297}" type="pres">
      <dgm:prSet presAssocID="{53D37DDC-D731-4881-9D54-471F60083B17}" presName="padding1" presStyleCnt="0"/>
      <dgm:spPr/>
    </dgm:pt>
    <dgm:pt modelId="{A963F1A1-2E71-4557-B39A-0AE0F1B89CF6}" type="pres">
      <dgm:prSet presAssocID="{ECA3C83D-47FC-4562-83D8-96FB68E78C24}" presName="linV" presStyleCnt="0"/>
      <dgm:spPr/>
    </dgm:pt>
    <dgm:pt modelId="{5F99268B-959C-4970-8411-D0638FE85118}" type="pres">
      <dgm:prSet presAssocID="{ECA3C83D-47FC-4562-83D8-96FB68E78C24}" presName="spVertical1" presStyleCnt="0"/>
      <dgm:spPr/>
    </dgm:pt>
    <dgm:pt modelId="{C543D969-B285-413B-8176-2533EE41EF53}" type="pres">
      <dgm:prSet presAssocID="{ECA3C83D-47FC-4562-83D8-96FB68E78C24}" presName="parTx" presStyleLbl="revTx" presStyleIdx="0" presStyleCnt="1" custScaleX="122050" custLinFactNeighborX="-12098" custLinFactNeighborY="-15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02E0CDD-67CB-4138-A5DB-CD22500E0F20}" type="pres">
      <dgm:prSet presAssocID="{ECA3C83D-47FC-4562-83D8-96FB68E78C24}" presName="spVertical2" presStyleCnt="0"/>
      <dgm:spPr/>
    </dgm:pt>
    <dgm:pt modelId="{C7570979-B17D-4C99-AFE6-3BA4723A968D}" type="pres">
      <dgm:prSet presAssocID="{ECA3C83D-47FC-4562-83D8-96FB68E78C24}" presName="spVertical3" presStyleCnt="0"/>
      <dgm:spPr/>
    </dgm:pt>
    <dgm:pt modelId="{153678E5-BB4D-46EF-A88E-CBA32C6BC086}" type="pres">
      <dgm:prSet presAssocID="{53D37DDC-D731-4881-9D54-471F60083B17}" presName="padding2" presStyleCnt="0"/>
      <dgm:spPr/>
    </dgm:pt>
    <dgm:pt modelId="{8F2AA004-5AB5-49F1-AAD4-BE3C72E3B332}" type="pres">
      <dgm:prSet presAssocID="{53D37DDC-D731-4881-9D54-471F60083B17}" presName="negArrow" presStyleCnt="0"/>
      <dgm:spPr/>
    </dgm:pt>
    <dgm:pt modelId="{067C086F-510C-4F83-BE7C-7020309820F7}" type="pres">
      <dgm:prSet presAssocID="{53D37DDC-D731-4881-9D54-471F60083B17}" presName="backgroundArrow" presStyleLbl="node1" presStyleIdx="0" presStyleCnt="1" custLinFactNeighborX="-2735" custLinFactNeighborY="-1503"/>
      <dgm:spPr/>
    </dgm:pt>
  </dgm:ptLst>
  <dgm:cxnLst>
    <dgm:cxn modelId="{5EE616ED-56A8-416C-A531-1B60581AB5FF}" type="presOf" srcId="{53D37DDC-D731-4881-9D54-471F60083B17}" destId="{D96BA5FD-23F3-49A6-9659-66F5BDBC8916}" srcOrd="0" destOrd="0" presId="urn:microsoft.com/office/officeart/2005/8/layout/hProcess3"/>
    <dgm:cxn modelId="{AEDDDBEB-E6BC-4D22-A32F-5AF7C56F5478}" type="presOf" srcId="{ECA3C83D-47FC-4562-83D8-96FB68E78C24}" destId="{C543D969-B285-413B-8176-2533EE41EF53}" srcOrd="0" destOrd="0" presId="urn:microsoft.com/office/officeart/2005/8/layout/hProcess3"/>
    <dgm:cxn modelId="{2B809D6C-78E3-4EF0-91C5-9E6B5E77E79A}" srcId="{53D37DDC-D731-4881-9D54-471F60083B17}" destId="{ECA3C83D-47FC-4562-83D8-96FB68E78C24}" srcOrd="0" destOrd="0" parTransId="{ABF1C515-8283-4DF2-958D-755FB4C3C017}" sibTransId="{E2030C82-9C22-40EE-85AF-7088ADAD3277}"/>
    <dgm:cxn modelId="{F1564248-8A93-4DE7-9D38-372CD03E2553}" type="presParOf" srcId="{D96BA5FD-23F3-49A6-9659-66F5BDBC8916}" destId="{5FFB50A3-FEA2-4EE3-ABFB-9A843D22582C}" srcOrd="0" destOrd="0" presId="urn:microsoft.com/office/officeart/2005/8/layout/hProcess3"/>
    <dgm:cxn modelId="{96F5B3ED-8E8B-41AB-8D6E-185F9958B912}" type="presParOf" srcId="{D96BA5FD-23F3-49A6-9659-66F5BDBC8916}" destId="{44FE7021-9C56-4C26-9936-719C1A5BA60E}" srcOrd="1" destOrd="0" presId="urn:microsoft.com/office/officeart/2005/8/layout/hProcess3"/>
    <dgm:cxn modelId="{EF4D17C8-5667-4EB9-9D22-117C368F25C6}" type="presParOf" srcId="{44FE7021-9C56-4C26-9936-719C1A5BA60E}" destId="{0B838CD4-6AA1-414C-AA46-D67E66205297}" srcOrd="0" destOrd="0" presId="urn:microsoft.com/office/officeart/2005/8/layout/hProcess3"/>
    <dgm:cxn modelId="{B24940B8-F0B9-451F-91F7-247AA0D0CF9D}" type="presParOf" srcId="{44FE7021-9C56-4C26-9936-719C1A5BA60E}" destId="{A963F1A1-2E71-4557-B39A-0AE0F1B89CF6}" srcOrd="1" destOrd="0" presId="urn:microsoft.com/office/officeart/2005/8/layout/hProcess3"/>
    <dgm:cxn modelId="{00582ED0-264C-47AB-9C16-1B31747D0149}" type="presParOf" srcId="{A963F1A1-2E71-4557-B39A-0AE0F1B89CF6}" destId="{5F99268B-959C-4970-8411-D0638FE85118}" srcOrd="0" destOrd="0" presId="urn:microsoft.com/office/officeart/2005/8/layout/hProcess3"/>
    <dgm:cxn modelId="{6F75D933-04D7-42E9-87BA-358721496015}" type="presParOf" srcId="{A963F1A1-2E71-4557-B39A-0AE0F1B89CF6}" destId="{C543D969-B285-413B-8176-2533EE41EF53}" srcOrd="1" destOrd="0" presId="urn:microsoft.com/office/officeart/2005/8/layout/hProcess3"/>
    <dgm:cxn modelId="{D1171D51-AA1E-4CFD-98EB-614BA3B87B23}" type="presParOf" srcId="{A963F1A1-2E71-4557-B39A-0AE0F1B89CF6}" destId="{602E0CDD-67CB-4138-A5DB-CD22500E0F20}" srcOrd="2" destOrd="0" presId="urn:microsoft.com/office/officeart/2005/8/layout/hProcess3"/>
    <dgm:cxn modelId="{686E2314-9703-4CBE-9193-DB23FCE11FB2}" type="presParOf" srcId="{A963F1A1-2E71-4557-B39A-0AE0F1B89CF6}" destId="{C7570979-B17D-4C99-AFE6-3BA4723A968D}" srcOrd="3" destOrd="0" presId="urn:microsoft.com/office/officeart/2005/8/layout/hProcess3"/>
    <dgm:cxn modelId="{2A1B1807-1AAC-41B5-88AF-CEA885587A64}" type="presParOf" srcId="{44FE7021-9C56-4C26-9936-719C1A5BA60E}" destId="{153678E5-BB4D-46EF-A88E-CBA32C6BC086}" srcOrd="2" destOrd="0" presId="urn:microsoft.com/office/officeart/2005/8/layout/hProcess3"/>
    <dgm:cxn modelId="{627F46E4-7634-436D-9DFE-CF0E859A56A0}" type="presParOf" srcId="{44FE7021-9C56-4C26-9936-719C1A5BA60E}" destId="{8F2AA004-5AB5-49F1-AAD4-BE3C72E3B332}" srcOrd="3" destOrd="0" presId="urn:microsoft.com/office/officeart/2005/8/layout/hProcess3"/>
    <dgm:cxn modelId="{00CFEED8-0CD1-4CEC-B5AD-135B8CC5A858}" type="presParOf" srcId="{44FE7021-9C56-4C26-9936-719C1A5BA60E}" destId="{067C086F-510C-4F83-BE7C-7020309820F7}" srcOrd="4" destOrd="0" presId="urn:microsoft.com/office/officeart/2005/8/layout/hProcess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72C0F2-E195-47EA-BDA0-4D7DE75FEF01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F2EB25E-D35F-4F58-943E-E38B5C726A3A}">
      <dgm:prSet custT="1"/>
      <dgm:spPr/>
      <dgm:t>
        <a:bodyPr/>
        <a:lstStyle/>
        <a:p>
          <a:pPr rtl="1"/>
          <a:r>
            <a:rPr lang="ar-SA" sz="2400" dirty="0" smtClean="0">
              <a:solidFill>
                <a:schemeClr val="accent6"/>
              </a:solidFill>
            </a:rPr>
            <a:t>الَّذينَ كَفَرُوا بِآياتِنا </a:t>
          </a:r>
          <a:endParaRPr lang="fa-IR" sz="2400" dirty="0">
            <a:solidFill>
              <a:schemeClr val="accent6"/>
            </a:solidFill>
          </a:endParaRPr>
        </a:p>
      </dgm:t>
    </dgm:pt>
    <dgm:pt modelId="{093672A5-78E0-4301-A490-0E3C97F6441A}" type="parTrans" cxnId="{A3993DCC-54A8-4E64-9C8D-08F145C1AFF6}">
      <dgm:prSet/>
      <dgm:spPr/>
      <dgm:t>
        <a:bodyPr/>
        <a:lstStyle/>
        <a:p>
          <a:pPr rtl="1"/>
          <a:endParaRPr lang="fa-IR"/>
        </a:p>
      </dgm:t>
    </dgm:pt>
    <dgm:pt modelId="{14A9A466-05D4-4209-96F3-E4306E9F0EED}" type="sibTrans" cxnId="{A3993DCC-54A8-4E64-9C8D-08F145C1AFF6}">
      <dgm:prSet/>
      <dgm:spPr/>
      <dgm:t>
        <a:bodyPr/>
        <a:lstStyle/>
        <a:p>
          <a:pPr rtl="1"/>
          <a:endParaRPr lang="fa-IR"/>
        </a:p>
      </dgm:t>
    </dgm:pt>
    <dgm:pt modelId="{E09835BE-CC70-43F1-81AA-99B1BEB776CA}" type="pres">
      <dgm:prSet presAssocID="{F672C0F2-E195-47EA-BDA0-4D7DE75FEF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8707AF7-4A23-4D75-A3C5-9CC5ABD10276}" type="pres">
      <dgm:prSet presAssocID="{F672C0F2-E195-47EA-BDA0-4D7DE75FEF01}" presName="dummy" presStyleCnt="0"/>
      <dgm:spPr/>
    </dgm:pt>
    <dgm:pt modelId="{1A7CDFE0-6CCF-421C-A2A6-76B5A9ACAFD0}" type="pres">
      <dgm:prSet presAssocID="{F672C0F2-E195-47EA-BDA0-4D7DE75FEF01}" presName="linH" presStyleCnt="0"/>
      <dgm:spPr/>
    </dgm:pt>
    <dgm:pt modelId="{5497ADE8-32D0-42D3-B957-4C40DF53ED0D}" type="pres">
      <dgm:prSet presAssocID="{F672C0F2-E195-47EA-BDA0-4D7DE75FEF01}" presName="padding1" presStyleCnt="0"/>
      <dgm:spPr/>
    </dgm:pt>
    <dgm:pt modelId="{3CCC3CC5-5D2A-4E0B-AF43-8BD8CE69FED2}" type="pres">
      <dgm:prSet presAssocID="{BF2EB25E-D35F-4F58-943E-E38B5C726A3A}" presName="linV" presStyleCnt="0"/>
      <dgm:spPr/>
    </dgm:pt>
    <dgm:pt modelId="{160394F1-3A43-43FA-8FE4-07B6D5D0A0E0}" type="pres">
      <dgm:prSet presAssocID="{BF2EB25E-D35F-4F58-943E-E38B5C726A3A}" presName="spVertical1" presStyleCnt="0"/>
      <dgm:spPr/>
    </dgm:pt>
    <dgm:pt modelId="{910E5B23-60BD-4775-BEF7-7D927E90CF6E}" type="pres">
      <dgm:prSet presAssocID="{BF2EB25E-D35F-4F58-943E-E38B5C726A3A}" presName="parTx" presStyleLbl="revTx" presStyleIdx="0" presStyleCnt="1" custScaleX="330134" custLinFactNeighborX="38138" custLinFactNeighborY="-47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9B16393-49F2-4B89-85A4-4F3E5E26F509}" type="pres">
      <dgm:prSet presAssocID="{BF2EB25E-D35F-4F58-943E-E38B5C726A3A}" presName="spVertical2" presStyleCnt="0"/>
      <dgm:spPr/>
    </dgm:pt>
    <dgm:pt modelId="{FCA1AFE6-86EF-4700-A09C-F829E22BAA07}" type="pres">
      <dgm:prSet presAssocID="{BF2EB25E-D35F-4F58-943E-E38B5C726A3A}" presName="spVertical3" presStyleCnt="0"/>
      <dgm:spPr/>
    </dgm:pt>
    <dgm:pt modelId="{D8383F3C-E2E9-4E31-8633-A796424699E1}" type="pres">
      <dgm:prSet presAssocID="{F672C0F2-E195-47EA-BDA0-4D7DE75FEF01}" presName="padding2" presStyleCnt="0"/>
      <dgm:spPr/>
    </dgm:pt>
    <dgm:pt modelId="{B8AEF565-4E53-427E-990A-2FFAA7F06EFF}" type="pres">
      <dgm:prSet presAssocID="{F672C0F2-E195-47EA-BDA0-4D7DE75FEF01}" presName="negArrow" presStyleCnt="0"/>
      <dgm:spPr/>
    </dgm:pt>
    <dgm:pt modelId="{3765F54D-E86A-49E1-AA6B-19B5305544F1}" type="pres">
      <dgm:prSet presAssocID="{F672C0F2-E195-47EA-BDA0-4D7DE75FEF01}" presName="backgroundArrow" presStyleLbl="node1" presStyleIdx="0" presStyleCnt="1" custAng="10800000" custLinFactNeighborX="-12500" custLinFactNeighborY="-1184"/>
      <dgm:spPr/>
    </dgm:pt>
  </dgm:ptLst>
  <dgm:cxnLst>
    <dgm:cxn modelId="{B8AC6665-DEB9-4A0E-BAF1-982079D33CF3}" type="presOf" srcId="{F672C0F2-E195-47EA-BDA0-4D7DE75FEF01}" destId="{E09835BE-CC70-43F1-81AA-99B1BEB776CA}" srcOrd="0" destOrd="0" presId="urn:microsoft.com/office/officeart/2005/8/layout/hProcess3"/>
    <dgm:cxn modelId="{A3993DCC-54A8-4E64-9C8D-08F145C1AFF6}" srcId="{F672C0F2-E195-47EA-BDA0-4D7DE75FEF01}" destId="{BF2EB25E-D35F-4F58-943E-E38B5C726A3A}" srcOrd="0" destOrd="0" parTransId="{093672A5-78E0-4301-A490-0E3C97F6441A}" sibTransId="{14A9A466-05D4-4209-96F3-E4306E9F0EED}"/>
    <dgm:cxn modelId="{A925607B-E6BF-4D5F-B986-F3BAFBAD3AEF}" type="presOf" srcId="{BF2EB25E-D35F-4F58-943E-E38B5C726A3A}" destId="{910E5B23-60BD-4775-BEF7-7D927E90CF6E}" srcOrd="0" destOrd="0" presId="urn:microsoft.com/office/officeart/2005/8/layout/hProcess3"/>
    <dgm:cxn modelId="{F3F02EEA-D57D-4BE1-8CEC-0DA0101A3E2D}" type="presParOf" srcId="{E09835BE-CC70-43F1-81AA-99B1BEB776CA}" destId="{28707AF7-4A23-4D75-A3C5-9CC5ABD10276}" srcOrd="0" destOrd="0" presId="urn:microsoft.com/office/officeart/2005/8/layout/hProcess3"/>
    <dgm:cxn modelId="{E0B20EDE-2237-42C3-9E5F-820CBF0BC326}" type="presParOf" srcId="{E09835BE-CC70-43F1-81AA-99B1BEB776CA}" destId="{1A7CDFE0-6CCF-421C-A2A6-76B5A9ACAFD0}" srcOrd="1" destOrd="0" presId="urn:microsoft.com/office/officeart/2005/8/layout/hProcess3"/>
    <dgm:cxn modelId="{335349C2-066E-4A5B-967E-0F06E73C4DBE}" type="presParOf" srcId="{1A7CDFE0-6CCF-421C-A2A6-76B5A9ACAFD0}" destId="{5497ADE8-32D0-42D3-B957-4C40DF53ED0D}" srcOrd="0" destOrd="0" presId="urn:microsoft.com/office/officeart/2005/8/layout/hProcess3"/>
    <dgm:cxn modelId="{D4F1C111-24CA-4450-B342-3709919891C0}" type="presParOf" srcId="{1A7CDFE0-6CCF-421C-A2A6-76B5A9ACAFD0}" destId="{3CCC3CC5-5D2A-4E0B-AF43-8BD8CE69FED2}" srcOrd="1" destOrd="0" presId="urn:microsoft.com/office/officeart/2005/8/layout/hProcess3"/>
    <dgm:cxn modelId="{16A42925-DFC4-4161-8A51-C14B56087682}" type="presParOf" srcId="{3CCC3CC5-5D2A-4E0B-AF43-8BD8CE69FED2}" destId="{160394F1-3A43-43FA-8FE4-07B6D5D0A0E0}" srcOrd="0" destOrd="0" presId="urn:microsoft.com/office/officeart/2005/8/layout/hProcess3"/>
    <dgm:cxn modelId="{4D056382-CC40-456C-BFC4-6C8B23A3287C}" type="presParOf" srcId="{3CCC3CC5-5D2A-4E0B-AF43-8BD8CE69FED2}" destId="{910E5B23-60BD-4775-BEF7-7D927E90CF6E}" srcOrd="1" destOrd="0" presId="urn:microsoft.com/office/officeart/2005/8/layout/hProcess3"/>
    <dgm:cxn modelId="{90C56679-4D8F-44C2-BF37-0618F0FF71C3}" type="presParOf" srcId="{3CCC3CC5-5D2A-4E0B-AF43-8BD8CE69FED2}" destId="{D9B16393-49F2-4B89-85A4-4F3E5E26F509}" srcOrd="2" destOrd="0" presId="urn:microsoft.com/office/officeart/2005/8/layout/hProcess3"/>
    <dgm:cxn modelId="{1DB511FD-B4C4-46FF-8C8B-BF0AF241EABB}" type="presParOf" srcId="{3CCC3CC5-5D2A-4E0B-AF43-8BD8CE69FED2}" destId="{FCA1AFE6-86EF-4700-A09C-F829E22BAA07}" srcOrd="3" destOrd="0" presId="urn:microsoft.com/office/officeart/2005/8/layout/hProcess3"/>
    <dgm:cxn modelId="{50D0A63F-8749-48B1-8FDE-347A7AB244F4}" type="presParOf" srcId="{1A7CDFE0-6CCF-421C-A2A6-76B5A9ACAFD0}" destId="{D8383F3C-E2E9-4E31-8633-A796424699E1}" srcOrd="2" destOrd="0" presId="urn:microsoft.com/office/officeart/2005/8/layout/hProcess3"/>
    <dgm:cxn modelId="{8523D25E-B245-4E17-911C-0352B4F7EBC1}" type="presParOf" srcId="{1A7CDFE0-6CCF-421C-A2A6-76B5A9ACAFD0}" destId="{B8AEF565-4E53-427E-990A-2FFAA7F06EFF}" srcOrd="3" destOrd="0" presId="urn:microsoft.com/office/officeart/2005/8/layout/hProcess3"/>
    <dgm:cxn modelId="{002171DD-3879-47FA-A59E-389E21A29DB8}" type="presParOf" srcId="{1A7CDFE0-6CCF-421C-A2A6-76B5A9ACAFD0}" destId="{3765F54D-E86A-49E1-AA6B-19B5305544F1}" srcOrd="4" destOrd="0" presId="urn:microsoft.com/office/officeart/2005/8/layout/h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71FFCE-A37D-4CD7-884C-2BD3F7987146}" type="doc">
      <dgm:prSet loTypeId="urn:microsoft.com/office/officeart/2005/8/layout/pyramid4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7D0C5A0-4C41-46F9-B2CA-CFB2FDB3A98B}">
      <dgm:prSet phldrT="[Text]"/>
      <dgm:spPr>
        <a:solidFill>
          <a:schemeClr val="accent2"/>
        </a:solidFill>
      </dgm:spPr>
      <dgm:t>
        <a:bodyPr/>
        <a:lstStyle/>
        <a:p>
          <a:pPr rtl="1"/>
          <a:r>
            <a:rPr lang="fa-IR" dirty="0" smtClean="0"/>
            <a:t>اطعام مسکین</a:t>
          </a:r>
          <a:endParaRPr lang="fa-IR" dirty="0"/>
        </a:p>
      </dgm:t>
    </dgm:pt>
    <dgm:pt modelId="{4FCE9C6E-3FE2-4E3D-AE24-3FD9B4AC5A27}" type="parTrans" cxnId="{11CFE19B-D4CF-4A0C-8E07-2307489EFF1A}">
      <dgm:prSet/>
      <dgm:spPr/>
      <dgm:t>
        <a:bodyPr/>
        <a:lstStyle/>
        <a:p>
          <a:pPr rtl="1"/>
          <a:endParaRPr lang="fa-IR"/>
        </a:p>
      </dgm:t>
    </dgm:pt>
    <dgm:pt modelId="{287C9AD4-0417-4C91-947E-27FD3B3BB2C0}" type="sibTrans" cxnId="{11CFE19B-D4CF-4A0C-8E07-2307489EFF1A}">
      <dgm:prSet/>
      <dgm:spPr/>
      <dgm:t>
        <a:bodyPr/>
        <a:lstStyle/>
        <a:p>
          <a:pPr rtl="1"/>
          <a:endParaRPr lang="fa-IR"/>
        </a:p>
      </dgm:t>
    </dgm:pt>
    <dgm:pt modelId="{EE957F21-93DD-4C97-8E50-3F2C637FF2ED}">
      <dgm:prSet phldrT="[Text]"/>
      <dgm:spPr>
        <a:solidFill>
          <a:schemeClr val="accent2"/>
        </a:solidFill>
      </dgm:spPr>
      <dgm:t>
        <a:bodyPr/>
        <a:lstStyle/>
        <a:p>
          <a:pPr rtl="1"/>
          <a:r>
            <a:rPr lang="fa-IR" dirty="0" smtClean="0"/>
            <a:t>یتیم نوازی</a:t>
          </a:r>
          <a:endParaRPr lang="fa-IR" dirty="0"/>
        </a:p>
      </dgm:t>
    </dgm:pt>
    <dgm:pt modelId="{CE34FBF3-0B44-4F12-9DD2-0095B7D3B1C8}" type="parTrans" cxnId="{70631AEA-FA74-4711-91E8-5A9BCDA5835E}">
      <dgm:prSet/>
      <dgm:spPr/>
      <dgm:t>
        <a:bodyPr/>
        <a:lstStyle/>
        <a:p>
          <a:pPr rtl="1"/>
          <a:endParaRPr lang="fa-IR"/>
        </a:p>
      </dgm:t>
    </dgm:pt>
    <dgm:pt modelId="{9EA02514-B151-4F4C-BC5C-0B7EA254F1EF}" type="sibTrans" cxnId="{70631AEA-FA74-4711-91E8-5A9BCDA5835E}">
      <dgm:prSet/>
      <dgm:spPr/>
      <dgm:t>
        <a:bodyPr/>
        <a:lstStyle/>
        <a:p>
          <a:pPr rtl="1"/>
          <a:endParaRPr lang="fa-IR"/>
        </a:p>
      </dgm:t>
    </dgm:pt>
    <dgm:pt modelId="{49AE0C87-7EC2-495F-B149-9B5043A68198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pPr rtl="1"/>
          <a:r>
            <a:rPr lang="fa-IR" dirty="0" smtClean="0"/>
            <a:t>عقبه</a:t>
          </a:r>
          <a:endParaRPr lang="fa-IR" dirty="0"/>
        </a:p>
      </dgm:t>
    </dgm:pt>
    <dgm:pt modelId="{7D7BA9FB-7B06-45AA-91E9-C477B53607A8}" type="parTrans" cxnId="{A6B95111-86CF-4F0D-A5BC-8D4499C95F65}">
      <dgm:prSet/>
      <dgm:spPr/>
      <dgm:t>
        <a:bodyPr/>
        <a:lstStyle/>
        <a:p>
          <a:pPr rtl="1"/>
          <a:endParaRPr lang="fa-IR"/>
        </a:p>
      </dgm:t>
    </dgm:pt>
    <dgm:pt modelId="{D9F6A307-D524-4F3C-8003-AC3051A476EF}" type="sibTrans" cxnId="{A6B95111-86CF-4F0D-A5BC-8D4499C95F65}">
      <dgm:prSet/>
      <dgm:spPr/>
      <dgm:t>
        <a:bodyPr/>
        <a:lstStyle/>
        <a:p>
          <a:pPr rtl="1"/>
          <a:endParaRPr lang="fa-IR"/>
        </a:p>
      </dgm:t>
    </dgm:pt>
    <dgm:pt modelId="{D64C036A-6CC2-4661-99BC-BBD6CA0A6247}">
      <dgm:prSet phldrT="[Text]"/>
      <dgm:spPr>
        <a:solidFill>
          <a:schemeClr val="accent2"/>
        </a:solidFill>
      </dgm:spPr>
      <dgm:t>
        <a:bodyPr/>
        <a:lstStyle/>
        <a:p>
          <a:pPr rtl="1"/>
          <a:r>
            <a:rPr lang="fa-IR" dirty="0" smtClean="0"/>
            <a:t>آزادی برده</a:t>
          </a:r>
          <a:endParaRPr lang="fa-IR" dirty="0"/>
        </a:p>
      </dgm:t>
    </dgm:pt>
    <dgm:pt modelId="{9EA3DED4-E3AB-4DA2-98DC-EB8124A56397}" type="parTrans" cxnId="{9EE39ADD-CB35-425B-BE0B-0E485426BAD4}">
      <dgm:prSet/>
      <dgm:spPr/>
      <dgm:t>
        <a:bodyPr/>
        <a:lstStyle/>
        <a:p>
          <a:pPr rtl="1"/>
          <a:endParaRPr lang="fa-IR"/>
        </a:p>
      </dgm:t>
    </dgm:pt>
    <dgm:pt modelId="{1C377784-6F3D-4F93-9E49-FAFD36A28102}" type="sibTrans" cxnId="{9EE39ADD-CB35-425B-BE0B-0E485426BAD4}">
      <dgm:prSet/>
      <dgm:spPr/>
      <dgm:t>
        <a:bodyPr/>
        <a:lstStyle/>
        <a:p>
          <a:pPr rtl="1"/>
          <a:endParaRPr lang="fa-IR"/>
        </a:p>
      </dgm:t>
    </dgm:pt>
    <dgm:pt modelId="{00B93853-6E15-41A7-AFC4-EEA5203A7511}" type="pres">
      <dgm:prSet presAssocID="{5071FFCE-A37D-4CD7-884C-2BD3F7987146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FF96BF6-83BB-48BF-8E92-E22720D4B554}" type="pres">
      <dgm:prSet presAssocID="{5071FFCE-A37D-4CD7-884C-2BD3F7987146}" presName="triangle1" presStyleLbl="node1" presStyleIdx="0" presStyleCnt="4" custScaleX="18788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201FE7-92B9-442F-A51C-3D47D43F55B8}" type="pres">
      <dgm:prSet presAssocID="{5071FFCE-A37D-4CD7-884C-2BD3F7987146}" presName="triangle2" presStyleLbl="node1" presStyleIdx="1" presStyleCnt="4" custScaleX="190914" custLinFactNeighborX="-4545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AB44293-4601-4A96-9D2E-9A048FC6E9D0}" type="pres">
      <dgm:prSet presAssocID="{5071FFCE-A37D-4CD7-884C-2BD3F7987146}" presName="triangle3" presStyleLbl="node1" presStyleIdx="2" presStyleCnt="4" custScaleX="18181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1F5A15D-CB34-48FB-83D4-64D72FCE57FF}" type="pres">
      <dgm:prSet presAssocID="{5071FFCE-A37D-4CD7-884C-2BD3F7987146}" presName="triangle4" presStyleLbl="node1" presStyleIdx="3" presStyleCnt="4" custScaleX="160615" custLinFactNeighborX="3940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9EE39ADD-CB35-425B-BE0B-0E485426BAD4}" srcId="{5071FFCE-A37D-4CD7-884C-2BD3F7987146}" destId="{D64C036A-6CC2-4661-99BC-BBD6CA0A6247}" srcOrd="3" destOrd="0" parTransId="{9EA3DED4-E3AB-4DA2-98DC-EB8124A56397}" sibTransId="{1C377784-6F3D-4F93-9E49-FAFD36A28102}"/>
    <dgm:cxn modelId="{B6F9231F-42C8-4717-9657-5862B8159C74}" type="presOf" srcId="{D64C036A-6CC2-4661-99BC-BBD6CA0A6247}" destId="{21F5A15D-CB34-48FB-83D4-64D72FCE57FF}" srcOrd="0" destOrd="0" presId="urn:microsoft.com/office/officeart/2005/8/layout/pyramid4"/>
    <dgm:cxn modelId="{11CFE19B-D4CF-4A0C-8E07-2307489EFF1A}" srcId="{5071FFCE-A37D-4CD7-884C-2BD3F7987146}" destId="{F7D0C5A0-4C41-46F9-B2CA-CFB2FDB3A98B}" srcOrd="0" destOrd="0" parTransId="{4FCE9C6E-3FE2-4E3D-AE24-3FD9B4AC5A27}" sibTransId="{287C9AD4-0417-4C91-947E-27FD3B3BB2C0}"/>
    <dgm:cxn modelId="{722C9441-7DB9-4563-96AA-4CF4EAA3FF1E}" type="presOf" srcId="{EE957F21-93DD-4C97-8E50-3F2C637FF2ED}" destId="{24201FE7-92B9-442F-A51C-3D47D43F55B8}" srcOrd="0" destOrd="0" presId="urn:microsoft.com/office/officeart/2005/8/layout/pyramid4"/>
    <dgm:cxn modelId="{783EA5B0-133C-4D46-A058-6FA4D75F86A2}" type="presOf" srcId="{5071FFCE-A37D-4CD7-884C-2BD3F7987146}" destId="{00B93853-6E15-41A7-AFC4-EEA5203A7511}" srcOrd="0" destOrd="0" presId="urn:microsoft.com/office/officeart/2005/8/layout/pyramid4"/>
    <dgm:cxn modelId="{1F2B8E83-9D32-4AEA-A3A5-7050E1A744A3}" type="presOf" srcId="{49AE0C87-7EC2-495F-B149-9B5043A68198}" destId="{AAB44293-4601-4A96-9D2E-9A048FC6E9D0}" srcOrd="0" destOrd="0" presId="urn:microsoft.com/office/officeart/2005/8/layout/pyramid4"/>
    <dgm:cxn modelId="{F09BE983-1B06-49FF-93A3-AC9F2CBE73DA}" type="presOf" srcId="{F7D0C5A0-4C41-46F9-B2CA-CFB2FDB3A98B}" destId="{9FF96BF6-83BB-48BF-8E92-E22720D4B554}" srcOrd="0" destOrd="0" presId="urn:microsoft.com/office/officeart/2005/8/layout/pyramid4"/>
    <dgm:cxn modelId="{A6B95111-86CF-4F0D-A5BC-8D4499C95F65}" srcId="{5071FFCE-A37D-4CD7-884C-2BD3F7987146}" destId="{49AE0C87-7EC2-495F-B149-9B5043A68198}" srcOrd="2" destOrd="0" parTransId="{7D7BA9FB-7B06-45AA-91E9-C477B53607A8}" sibTransId="{D9F6A307-D524-4F3C-8003-AC3051A476EF}"/>
    <dgm:cxn modelId="{70631AEA-FA74-4711-91E8-5A9BCDA5835E}" srcId="{5071FFCE-A37D-4CD7-884C-2BD3F7987146}" destId="{EE957F21-93DD-4C97-8E50-3F2C637FF2ED}" srcOrd="1" destOrd="0" parTransId="{CE34FBF3-0B44-4F12-9DD2-0095B7D3B1C8}" sibTransId="{9EA02514-B151-4F4C-BC5C-0B7EA254F1EF}"/>
    <dgm:cxn modelId="{9A669C48-9A07-4CEE-9FCC-8332F3836432}" type="presParOf" srcId="{00B93853-6E15-41A7-AFC4-EEA5203A7511}" destId="{9FF96BF6-83BB-48BF-8E92-E22720D4B554}" srcOrd="0" destOrd="0" presId="urn:microsoft.com/office/officeart/2005/8/layout/pyramid4"/>
    <dgm:cxn modelId="{0B729B6F-6F8C-4C8C-BF45-C837D23E1AED}" type="presParOf" srcId="{00B93853-6E15-41A7-AFC4-EEA5203A7511}" destId="{24201FE7-92B9-442F-A51C-3D47D43F55B8}" srcOrd="1" destOrd="0" presId="urn:microsoft.com/office/officeart/2005/8/layout/pyramid4"/>
    <dgm:cxn modelId="{97878458-D206-4554-9557-2A83C476E338}" type="presParOf" srcId="{00B93853-6E15-41A7-AFC4-EEA5203A7511}" destId="{AAB44293-4601-4A96-9D2E-9A048FC6E9D0}" srcOrd="2" destOrd="0" presId="urn:microsoft.com/office/officeart/2005/8/layout/pyramid4"/>
    <dgm:cxn modelId="{DB1CDE84-8783-470D-8AB1-5E622C8E008E}" type="presParOf" srcId="{00B93853-6E15-41A7-AFC4-EEA5203A7511}" destId="{21F5A15D-CB34-48FB-83D4-64D72FCE57FF}" srcOrd="3" destOrd="0" presId="urn:microsoft.com/office/officeart/2005/8/layout/pyramid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1B40D8-CE5B-49B4-9295-A22F40D0DAD1}" type="doc">
      <dgm:prSet loTypeId="urn:microsoft.com/office/officeart/2005/8/layout/funnel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BBAACEA1-1165-4BAF-A180-BB08206CDDCA}">
      <dgm:prSet phldrT="[Text]"/>
      <dgm:spPr/>
      <dgm:t>
        <a:bodyPr/>
        <a:lstStyle/>
        <a:p>
          <a:pPr rtl="1"/>
          <a:r>
            <a:rPr lang="fa-IR" dirty="0" smtClean="0"/>
            <a:t>عینین</a:t>
          </a:r>
          <a:endParaRPr lang="fa-IR" dirty="0"/>
        </a:p>
      </dgm:t>
    </dgm:pt>
    <dgm:pt modelId="{E751A1DB-69AA-4A61-9CC9-A478C1939F45}" type="parTrans" cxnId="{4FEE79D9-F20F-4114-97D1-F6CD8541B491}">
      <dgm:prSet/>
      <dgm:spPr/>
      <dgm:t>
        <a:bodyPr/>
        <a:lstStyle/>
        <a:p>
          <a:pPr rtl="1"/>
          <a:endParaRPr lang="fa-IR"/>
        </a:p>
      </dgm:t>
    </dgm:pt>
    <dgm:pt modelId="{076E282C-61D8-4A18-83FC-78A85753974F}" type="sibTrans" cxnId="{4FEE79D9-F20F-4114-97D1-F6CD8541B491}">
      <dgm:prSet/>
      <dgm:spPr/>
      <dgm:t>
        <a:bodyPr/>
        <a:lstStyle/>
        <a:p>
          <a:pPr rtl="1"/>
          <a:endParaRPr lang="fa-IR"/>
        </a:p>
      </dgm:t>
    </dgm:pt>
    <dgm:pt modelId="{544E309B-8A14-474E-8C54-537A613B3035}">
      <dgm:prSet phldrT="[Text]"/>
      <dgm:spPr/>
      <dgm:t>
        <a:bodyPr/>
        <a:lstStyle/>
        <a:p>
          <a:pPr rtl="1"/>
          <a:r>
            <a:rPr lang="fa-IR" dirty="0" smtClean="0"/>
            <a:t>لسان و شفتین</a:t>
          </a:r>
          <a:endParaRPr lang="fa-IR" dirty="0"/>
        </a:p>
      </dgm:t>
    </dgm:pt>
    <dgm:pt modelId="{D5B2E7E7-324D-4A09-8112-97BAEE4AF3B7}" type="parTrans" cxnId="{DA0F928E-C656-4217-80B4-6D2C65B75D8E}">
      <dgm:prSet/>
      <dgm:spPr/>
      <dgm:t>
        <a:bodyPr/>
        <a:lstStyle/>
        <a:p>
          <a:pPr rtl="1"/>
          <a:endParaRPr lang="fa-IR"/>
        </a:p>
      </dgm:t>
    </dgm:pt>
    <dgm:pt modelId="{EA7D11E2-72FE-4102-843B-8311DF33E103}" type="sibTrans" cxnId="{DA0F928E-C656-4217-80B4-6D2C65B75D8E}">
      <dgm:prSet/>
      <dgm:spPr/>
      <dgm:t>
        <a:bodyPr/>
        <a:lstStyle/>
        <a:p>
          <a:pPr rtl="1"/>
          <a:endParaRPr lang="fa-IR"/>
        </a:p>
      </dgm:t>
    </dgm:pt>
    <dgm:pt modelId="{9CFDB267-D6D4-4C28-A980-99A6EE5839B4}">
      <dgm:prSet phldrT="[Text]"/>
      <dgm:spPr/>
      <dgm:t>
        <a:bodyPr/>
        <a:lstStyle/>
        <a:p>
          <a:pPr rtl="1"/>
          <a:r>
            <a:rPr lang="fa-IR" dirty="0" smtClean="0"/>
            <a:t>هدیناه نجدین</a:t>
          </a:r>
          <a:endParaRPr lang="fa-IR" dirty="0"/>
        </a:p>
      </dgm:t>
    </dgm:pt>
    <dgm:pt modelId="{F873B45E-052E-48FF-832E-8B3C39E5FC1C}" type="parTrans" cxnId="{11EAAFEA-DB94-4E87-9C8B-D51814A47070}">
      <dgm:prSet/>
      <dgm:spPr/>
      <dgm:t>
        <a:bodyPr/>
        <a:lstStyle/>
        <a:p>
          <a:pPr rtl="1"/>
          <a:endParaRPr lang="fa-IR"/>
        </a:p>
      </dgm:t>
    </dgm:pt>
    <dgm:pt modelId="{6AFBB0C6-D63D-4248-A771-30B03865E40B}" type="sibTrans" cxnId="{11EAAFEA-DB94-4E87-9C8B-D51814A47070}">
      <dgm:prSet/>
      <dgm:spPr/>
      <dgm:t>
        <a:bodyPr/>
        <a:lstStyle/>
        <a:p>
          <a:pPr rtl="1"/>
          <a:endParaRPr lang="fa-IR"/>
        </a:p>
      </dgm:t>
    </dgm:pt>
    <dgm:pt modelId="{6D2DBF37-BCA3-493F-BDF2-76D3115A0794}">
      <dgm:prSet phldrT="[Text]"/>
      <dgm:spPr/>
      <dgm:t>
        <a:bodyPr/>
        <a:lstStyle/>
        <a:p>
          <a:pPr rtl="1"/>
          <a:r>
            <a:rPr lang="fa-IR" dirty="0" smtClean="0">
              <a:solidFill>
                <a:srgbClr val="FFC000"/>
              </a:solidFill>
            </a:rPr>
            <a:t>اقتحام عقبه</a:t>
          </a:r>
          <a:endParaRPr lang="fa-IR" dirty="0">
            <a:solidFill>
              <a:srgbClr val="FFC000"/>
            </a:solidFill>
          </a:endParaRPr>
        </a:p>
      </dgm:t>
    </dgm:pt>
    <dgm:pt modelId="{D706780F-1A66-43B8-8A4A-7B29CEE040EC}" type="parTrans" cxnId="{A2DACE32-DF92-4A69-9EA5-5EC275725E31}">
      <dgm:prSet/>
      <dgm:spPr/>
      <dgm:t>
        <a:bodyPr/>
        <a:lstStyle/>
        <a:p>
          <a:pPr rtl="1"/>
          <a:endParaRPr lang="fa-IR"/>
        </a:p>
      </dgm:t>
    </dgm:pt>
    <dgm:pt modelId="{9AECD7C0-85E6-4AA3-B350-2ABD1559E92A}" type="sibTrans" cxnId="{A2DACE32-DF92-4A69-9EA5-5EC275725E31}">
      <dgm:prSet/>
      <dgm:spPr/>
      <dgm:t>
        <a:bodyPr/>
        <a:lstStyle/>
        <a:p>
          <a:pPr rtl="1"/>
          <a:endParaRPr lang="fa-IR"/>
        </a:p>
      </dgm:t>
    </dgm:pt>
    <dgm:pt modelId="{5F3855C1-7763-45F2-A063-C486E1BE92FA}" type="pres">
      <dgm:prSet presAssocID="{791B40D8-CE5B-49B4-9295-A22F40D0DAD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10368F8-8588-472B-977A-5E43DE603FDC}" type="pres">
      <dgm:prSet presAssocID="{791B40D8-CE5B-49B4-9295-A22F40D0DAD1}" presName="ellipse" presStyleLbl="trBgShp" presStyleIdx="0" presStyleCnt="1"/>
      <dgm:spPr/>
    </dgm:pt>
    <dgm:pt modelId="{861C016D-F462-4F90-AEF4-4A31F0F9AD2A}" type="pres">
      <dgm:prSet presAssocID="{791B40D8-CE5B-49B4-9295-A22F40D0DAD1}" presName="arrow1" presStyleLbl="fgShp" presStyleIdx="0" presStyleCnt="1"/>
      <dgm:spPr/>
    </dgm:pt>
    <dgm:pt modelId="{2A4FF9D2-7C02-468F-BFCA-AD2919A48916}" type="pres">
      <dgm:prSet presAssocID="{791B40D8-CE5B-49B4-9295-A22F40D0DAD1}" presName="rectangle" presStyleLbl="revTx" presStyleIdx="0" presStyleCnt="1" custScaleY="65625" custLinFactNeighborX="781" custLinFactNeighborY="1479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4189E8B-A7EB-44F3-A5A9-5FDE64C90F89}" type="pres">
      <dgm:prSet presAssocID="{544E309B-8A14-474E-8C54-537A613B303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051AB5-5185-4E4B-91C7-E9F90A74C0DE}" type="pres">
      <dgm:prSet presAssocID="{9CFDB267-D6D4-4C28-A980-99A6EE5839B4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5CC0178-BF6B-4F80-9722-16876513F17A}" type="pres">
      <dgm:prSet presAssocID="{6D2DBF37-BCA3-493F-BDF2-76D3115A0794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620C415-9884-460E-AD45-AA3A349249DB}" type="pres">
      <dgm:prSet presAssocID="{791B40D8-CE5B-49B4-9295-A22F40D0DAD1}" presName="funnel" presStyleLbl="trAlignAcc1" presStyleIdx="0" presStyleCnt="1"/>
      <dgm:spPr/>
    </dgm:pt>
  </dgm:ptLst>
  <dgm:cxnLst>
    <dgm:cxn modelId="{DA0F928E-C656-4217-80B4-6D2C65B75D8E}" srcId="{791B40D8-CE5B-49B4-9295-A22F40D0DAD1}" destId="{544E309B-8A14-474E-8C54-537A613B3035}" srcOrd="1" destOrd="0" parTransId="{D5B2E7E7-324D-4A09-8112-97BAEE4AF3B7}" sibTransId="{EA7D11E2-72FE-4102-843B-8311DF33E103}"/>
    <dgm:cxn modelId="{A4F9B29E-2D25-4C7C-8CB6-D9656CC460EC}" type="presOf" srcId="{BBAACEA1-1165-4BAF-A180-BB08206CDDCA}" destId="{D5CC0178-BF6B-4F80-9722-16876513F17A}" srcOrd="0" destOrd="0" presId="urn:microsoft.com/office/officeart/2005/8/layout/funnel1"/>
    <dgm:cxn modelId="{4FEE79D9-F20F-4114-97D1-F6CD8541B491}" srcId="{791B40D8-CE5B-49B4-9295-A22F40D0DAD1}" destId="{BBAACEA1-1165-4BAF-A180-BB08206CDDCA}" srcOrd="0" destOrd="0" parTransId="{E751A1DB-69AA-4A61-9CC9-A478C1939F45}" sibTransId="{076E282C-61D8-4A18-83FC-78A85753974F}"/>
    <dgm:cxn modelId="{12D915EE-DB2A-4128-B9A5-D1D368984120}" type="presOf" srcId="{6D2DBF37-BCA3-493F-BDF2-76D3115A0794}" destId="{2A4FF9D2-7C02-468F-BFCA-AD2919A48916}" srcOrd="0" destOrd="0" presId="urn:microsoft.com/office/officeart/2005/8/layout/funnel1"/>
    <dgm:cxn modelId="{D8FC32F5-6002-4D8D-8F6B-CB54588C34CE}" type="presOf" srcId="{544E309B-8A14-474E-8C54-537A613B3035}" destId="{19051AB5-5185-4E4B-91C7-E9F90A74C0DE}" srcOrd="0" destOrd="0" presId="urn:microsoft.com/office/officeart/2005/8/layout/funnel1"/>
    <dgm:cxn modelId="{36F91C45-09E1-4542-9A1A-1CAC2712ABDE}" type="presOf" srcId="{9CFDB267-D6D4-4C28-A980-99A6EE5839B4}" destId="{B4189E8B-A7EB-44F3-A5A9-5FDE64C90F89}" srcOrd="0" destOrd="0" presId="urn:microsoft.com/office/officeart/2005/8/layout/funnel1"/>
    <dgm:cxn modelId="{A2DACE32-DF92-4A69-9EA5-5EC275725E31}" srcId="{791B40D8-CE5B-49B4-9295-A22F40D0DAD1}" destId="{6D2DBF37-BCA3-493F-BDF2-76D3115A0794}" srcOrd="3" destOrd="0" parTransId="{D706780F-1A66-43B8-8A4A-7B29CEE040EC}" sibTransId="{9AECD7C0-85E6-4AA3-B350-2ABD1559E92A}"/>
    <dgm:cxn modelId="{11EAAFEA-DB94-4E87-9C8B-D51814A47070}" srcId="{791B40D8-CE5B-49B4-9295-A22F40D0DAD1}" destId="{9CFDB267-D6D4-4C28-A980-99A6EE5839B4}" srcOrd="2" destOrd="0" parTransId="{F873B45E-052E-48FF-832E-8B3C39E5FC1C}" sibTransId="{6AFBB0C6-D63D-4248-A771-30B03865E40B}"/>
    <dgm:cxn modelId="{A7D081A9-BDB1-4838-A076-95E612D4B2A1}" type="presOf" srcId="{791B40D8-CE5B-49B4-9295-A22F40D0DAD1}" destId="{5F3855C1-7763-45F2-A063-C486E1BE92FA}" srcOrd="0" destOrd="0" presId="urn:microsoft.com/office/officeart/2005/8/layout/funnel1"/>
    <dgm:cxn modelId="{8B7949EE-38FF-41AE-8DBF-E40D1D08C1BB}" type="presParOf" srcId="{5F3855C1-7763-45F2-A063-C486E1BE92FA}" destId="{510368F8-8588-472B-977A-5E43DE603FDC}" srcOrd="0" destOrd="0" presId="urn:microsoft.com/office/officeart/2005/8/layout/funnel1"/>
    <dgm:cxn modelId="{7D7384C2-753C-41E3-8600-AF4BA9335FD1}" type="presParOf" srcId="{5F3855C1-7763-45F2-A063-C486E1BE92FA}" destId="{861C016D-F462-4F90-AEF4-4A31F0F9AD2A}" srcOrd="1" destOrd="0" presId="urn:microsoft.com/office/officeart/2005/8/layout/funnel1"/>
    <dgm:cxn modelId="{B354C501-E44F-415C-AE13-BD144A0DC5B8}" type="presParOf" srcId="{5F3855C1-7763-45F2-A063-C486E1BE92FA}" destId="{2A4FF9D2-7C02-468F-BFCA-AD2919A48916}" srcOrd="2" destOrd="0" presId="urn:microsoft.com/office/officeart/2005/8/layout/funnel1"/>
    <dgm:cxn modelId="{EF7BB559-B9FA-4D8A-8FDF-DC930B1CB72D}" type="presParOf" srcId="{5F3855C1-7763-45F2-A063-C486E1BE92FA}" destId="{B4189E8B-A7EB-44F3-A5A9-5FDE64C90F89}" srcOrd="3" destOrd="0" presId="urn:microsoft.com/office/officeart/2005/8/layout/funnel1"/>
    <dgm:cxn modelId="{A57D4733-A18A-4014-9629-E04F7A2B7AAB}" type="presParOf" srcId="{5F3855C1-7763-45F2-A063-C486E1BE92FA}" destId="{19051AB5-5185-4E4B-91C7-E9F90A74C0DE}" srcOrd="4" destOrd="0" presId="urn:microsoft.com/office/officeart/2005/8/layout/funnel1"/>
    <dgm:cxn modelId="{278F78B3-0DAF-41F3-B605-C0CB7F621439}" type="presParOf" srcId="{5F3855C1-7763-45F2-A063-C486E1BE92FA}" destId="{D5CC0178-BF6B-4F80-9722-16876513F17A}" srcOrd="5" destOrd="0" presId="urn:microsoft.com/office/officeart/2005/8/layout/funnel1"/>
    <dgm:cxn modelId="{F0B70BF1-754C-4A8B-8015-FAA7763B08F0}" type="presParOf" srcId="{5F3855C1-7763-45F2-A063-C486E1BE92FA}" destId="{7620C415-9884-460E-AD45-AA3A349249DB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FCB206-ECEE-4E6C-8D97-7E8D142C44BF}" type="datetimeFigureOut">
              <a:rPr lang="fa-IR" smtClean="0"/>
              <a:pPr/>
              <a:t>09/13/1433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F720D2-950C-4374-AE72-08FC8D05E17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6" y="2357430"/>
            <a:ext cx="3746538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5400" dirty="0" smtClean="0"/>
              <a:t>سوره مبارکه بلد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/>
          <a:lstStyle/>
          <a:p>
            <a:r>
              <a:rPr lang="fa-IR" dirty="0" smtClean="0"/>
              <a:t>غرر آیات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أَ يَحْسَبُ أَنْ لَنْ</a:t>
            </a:r>
            <a:r>
              <a:rPr lang="fa-IR" dirty="0" smtClean="0"/>
              <a:t>  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C000"/>
                </a:solidFill>
              </a:rPr>
              <a:t>يَقْدِرَ</a:t>
            </a:r>
            <a:r>
              <a:rPr lang="ar-SA" dirty="0" smtClean="0"/>
              <a:t> عَلَيْهِ أَحَدٌ </a:t>
            </a:r>
            <a:r>
              <a:rPr lang="fa-IR" dirty="0" smtClean="0"/>
              <a:t>..............احاطه </a:t>
            </a:r>
            <a:r>
              <a:rPr lang="fa-IR" dirty="0" smtClean="0">
                <a:solidFill>
                  <a:srgbClr val="FFC000"/>
                </a:solidFill>
              </a:rPr>
              <a:t>قدرت</a:t>
            </a:r>
            <a:r>
              <a:rPr lang="fa-IR" dirty="0" smtClean="0"/>
              <a:t> الهی</a:t>
            </a:r>
          </a:p>
          <a:p>
            <a:pPr>
              <a:buNone/>
            </a:pPr>
            <a:endParaRPr lang="fa-IR" dirty="0" smtClean="0"/>
          </a:p>
          <a:p>
            <a:r>
              <a:rPr lang="ar-SA" dirty="0" smtClean="0"/>
              <a:t>أَ يَحْسَبُ أَنْ لَمْ </a:t>
            </a:r>
            <a:r>
              <a:rPr lang="fa-IR" dirty="0" smtClean="0"/>
              <a:t>   </a:t>
            </a:r>
            <a:r>
              <a:rPr lang="ar-SA" dirty="0" smtClean="0">
                <a:solidFill>
                  <a:srgbClr val="FFC000"/>
                </a:solidFill>
              </a:rPr>
              <a:t>يَرَهُ</a:t>
            </a:r>
            <a:r>
              <a:rPr lang="ar-SA" dirty="0" smtClean="0"/>
              <a:t> أَحَدٌ </a:t>
            </a:r>
            <a:r>
              <a:rPr lang="fa-IR" dirty="0" smtClean="0"/>
              <a:t>.....................احاطه </a:t>
            </a:r>
            <a:r>
              <a:rPr lang="fa-IR" dirty="0" smtClean="0">
                <a:solidFill>
                  <a:srgbClr val="FFC000"/>
                </a:solidFill>
              </a:rPr>
              <a:t>علم</a:t>
            </a:r>
            <a:r>
              <a:rPr lang="fa-IR" dirty="0" smtClean="0"/>
              <a:t> الهی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86512" y="2571744"/>
            <a:ext cx="231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أَ يَحْسَبُ أَنْ لَنْ يَقْدِرَ عَلَيْهِ أَحَدٌ 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643702" y="3000372"/>
            <a:ext cx="2037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أَ يَحْسَبُ أَنْ لَمْ يَرَهُ أَحَدٌ </a:t>
            </a:r>
            <a:endParaRPr lang="fa-IR" dirty="0"/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5036347" y="1535893"/>
            <a:ext cx="2071702" cy="85725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4214810" y="1142984"/>
            <a:ext cx="2286016" cy="185738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714612" y="1571612"/>
            <a:ext cx="3786214" cy="142876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2857488" y="3000372"/>
            <a:ext cx="3643338" cy="85725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4071934" y="3000372"/>
            <a:ext cx="2428892" cy="1357322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322099" y="3250405"/>
            <a:ext cx="1428760" cy="928694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2066" y="571480"/>
            <a:ext cx="1705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يَقُولُ أَهْلَكْتُ مالاً لُبَداً </a:t>
            </a:r>
            <a:endParaRPr lang="fa-IR" dirty="0"/>
          </a:p>
        </p:txBody>
      </p:sp>
      <p:sp>
        <p:nvSpPr>
          <p:cNvPr id="32" name="Rectangle 31"/>
          <p:cNvSpPr/>
          <p:nvPr/>
        </p:nvSpPr>
        <p:spPr>
          <a:xfrm>
            <a:off x="3428992" y="785794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فَلاَ اقْتَحَمَ الْعَقَبَةَ </a:t>
            </a:r>
            <a:endParaRPr lang="fa-IR" dirty="0"/>
          </a:p>
        </p:txBody>
      </p:sp>
      <p:sp>
        <p:nvSpPr>
          <p:cNvPr id="33" name="Rectangle 32"/>
          <p:cNvSpPr/>
          <p:nvPr/>
        </p:nvSpPr>
        <p:spPr>
          <a:xfrm>
            <a:off x="2000232" y="1142984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فَكُّ رَقَبَةٍ </a:t>
            </a:r>
            <a:endParaRPr lang="fa-IR" dirty="0"/>
          </a:p>
        </p:txBody>
      </p:sp>
      <p:sp>
        <p:nvSpPr>
          <p:cNvPr id="34" name="Rectangle 33"/>
          <p:cNvSpPr/>
          <p:nvPr/>
        </p:nvSpPr>
        <p:spPr>
          <a:xfrm>
            <a:off x="785786" y="3786190"/>
            <a:ext cx="1984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إِطْعامٌ في‏ يَوْمٍ ذي مَسْغَبَةٍ </a:t>
            </a:r>
            <a:endParaRPr lang="fa-IR" dirty="0"/>
          </a:p>
        </p:txBody>
      </p:sp>
      <p:sp>
        <p:nvSpPr>
          <p:cNvPr id="36" name="Rectangle 35"/>
          <p:cNvSpPr/>
          <p:nvPr/>
        </p:nvSpPr>
        <p:spPr>
          <a:xfrm>
            <a:off x="4429124" y="4643446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يَتيماً ذا مَقْرَبَةٍ </a:t>
            </a:r>
            <a:endParaRPr lang="fa-IR" dirty="0"/>
          </a:p>
        </p:txBody>
      </p:sp>
      <p:sp>
        <p:nvSpPr>
          <p:cNvPr id="37" name="Rectangle 36"/>
          <p:cNvSpPr/>
          <p:nvPr/>
        </p:nvSpPr>
        <p:spPr>
          <a:xfrm>
            <a:off x="2928926" y="4429132"/>
            <a:ext cx="1356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مِسْكيناً ذا مَتْرَبَةٍ 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488" y="2571744"/>
            <a:ext cx="385765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400" dirty="0" smtClean="0"/>
          </a:p>
          <a:p>
            <a:r>
              <a:rPr lang="ar-SA" sz="2800" dirty="0" smtClean="0">
                <a:solidFill>
                  <a:srgbClr val="FFFF00"/>
                </a:solidFill>
              </a:rPr>
              <a:t>أَ يَحْسَبُ أَنْ لَنْ يَقْدِرَ عَلَيْهِ أَحَدٌ </a:t>
            </a:r>
            <a:endParaRPr lang="fa-IR" sz="2800" dirty="0" smtClean="0">
              <a:solidFill>
                <a:srgbClr val="FFFF00"/>
              </a:solidFill>
            </a:endParaRPr>
          </a:p>
          <a:p>
            <a:r>
              <a:rPr lang="ar-SA" sz="2800" dirty="0" smtClean="0">
                <a:solidFill>
                  <a:srgbClr val="FFFF00"/>
                </a:solidFill>
              </a:rPr>
              <a:t>أَ يَحْسَبُ أَنْ لَمْ يَرَهُ أَحَدٌ </a:t>
            </a:r>
            <a:endParaRPr lang="fa-IR" sz="2800" dirty="0" smtClean="0">
              <a:solidFill>
                <a:srgbClr val="FFFF00"/>
              </a:solidFill>
            </a:endParaRPr>
          </a:p>
          <a:p>
            <a:endParaRPr lang="fa-IR" dirty="0" smtClean="0"/>
          </a:p>
          <a:p>
            <a:endParaRPr lang="fa-IR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357686" y="1571612"/>
          <a:ext cx="2833686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7157559" y="2000240"/>
            <a:ext cx="1986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dirty="0" smtClean="0">
                <a:solidFill>
                  <a:srgbClr val="92D050"/>
                </a:solidFill>
              </a:rPr>
              <a:t>أُولئِكَ أَصْحابُ الْمَيْمَنَةِ </a:t>
            </a:r>
            <a:endParaRPr lang="fa-IR" sz="2000" dirty="0">
              <a:solidFill>
                <a:srgbClr val="92D050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000364" y="3929066"/>
          <a:ext cx="2857520" cy="117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Rectangle 6"/>
          <p:cNvSpPr/>
          <p:nvPr/>
        </p:nvSpPr>
        <p:spPr>
          <a:xfrm>
            <a:off x="1195387" y="4286256"/>
            <a:ext cx="18261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dirty="0" smtClean="0">
                <a:solidFill>
                  <a:srgbClr val="C00000"/>
                </a:solidFill>
              </a:rPr>
              <a:t>هُمْ أَصْحابُ الْمَشْأَمَةِ </a:t>
            </a:r>
            <a:endParaRPr lang="fa-IR" sz="2000" dirty="0">
              <a:solidFill>
                <a:srgbClr val="C00000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4786322"/>
            <a:ext cx="1905000" cy="16430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4282" y="4929198"/>
            <a:ext cx="1428760" cy="830997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dirty="0" smtClean="0"/>
              <a:t>عَلَيْهِمْ نارٌ مُؤْصَدَةٌ </a:t>
            </a:r>
            <a:endParaRPr lang="fa-I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غرض سوره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>
              <a:buNone/>
            </a:pPr>
            <a:r>
              <a:rPr lang="fa-IR" b="1" dirty="0" smtClean="0">
                <a:solidFill>
                  <a:srgbClr val="00B0F0"/>
                </a:solidFill>
              </a:rPr>
              <a:t>ایمان به احاطه علم و قدرت الهی ،راه عبور از گردنه های سخت است. </a:t>
            </a:r>
            <a:endParaRPr lang="fa-IR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Callout 3"/>
          <p:cNvSpPr/>
          <p:nvPr/>
        </p:nvSpPr>
        <p:spPr>
          <a:xfrm>
            <a:off x="214282" y="0"/>
            <a:ext cx="8929718" cy="6858000"/>
          </a:xfrm>
          <a:prstGeom prst="leftArrowCallout">
            <a:avLst>
              <a:gd name="adj1" fmla="val 3991"/>
              <a:gd name="adj2" fmla="val 2172"/>
              <a:gd name="adj3" fmla="val 5606"/>
              <a:gd name="adj4" fmla="val 9416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اصحا</a:t>
            </a:r>
            <a:endParaRPr lang="fa-IR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14620"/>
            <a:ext cx="581690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بلد</a:t>
            </a:r>
            <a:endParaRPr lang="fa-IR" sz="3200" dirty="0"/>
          </a:p>
        </p:txBody>
      </p:sp>
      <p:sp>
        <p:nvSpPr>
          <p:cNvPr id="13" name="Pentagon 12"/>
          <p:cNvSpPr/>
          <p:nvPr/>
        </p:nvSpPr>
        <p:spPr>
          <a:xfrm rot="16200000">
            <a:off x="2857488" y="1928802"/>
            <a:ext cx="4000528" cy="2857520"/>
          </a:xfrm>
          <a:prstGeom prst="homePlate">
            <a:avLst>
              <a:gd name="adj" fmla="val 4806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4" name="Cube 13"/>
          <p:cNvSpPr/>
          <p:nvPr/>
        </p:nvSpPr>
        <p:spPr>
          <a:xfrm>
            <a:off x="4286248" y="3071810"/>
            <a:ext cx="1714512" cy="2143140"/>
          </a:xfrm>
          <a:prstGeom prst="cub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rapezoid 14"/>
          <p:cNvSpPr/>
          <p:nvPr/>
        </p:nvSpPr>
        <p:spPr>
          <a:xfrm>
            <a:off x="4286248" y="2714620"/>
            <a:ext cx="1285884" cy="787524"/>
          </a:xfrm>
          <a:prstGeom prst="trapezoid">
            <a:avLst>
              <a:gd name="adj" fmla="val 3766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کبد</a:t>
            </a:r>
            <a:endParaRPr lang="fa-IR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72000" y="4143380"/>
            <a:ext cx="642942" cy="105727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Smiley Face 16"/>
          <p:cNvSpPr/>
          <p:nvPr/>
        </p:nvSpPr>
        <p:spPr>
          <a:xfrm>
            <a:off x="4643438" y="3500438"/>
            <a:ext cx="571504" cy="714380"/>
          </a:xfrm>
          <a:prstGeom prst="smileyFace">
            <a:avLst>
              <a:gd name="adj" fmla="val -465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Flowchart: Sequential Access Storage 18"/>
          <p:cNvSpPr/>
          <p:nvPr/>
        </p:nvSpPr>
        <p:spPr>
          <a:xfrm flipH="1">
            <a:off x="4857752" y="428604"/>
            <a:ext cx="1428760" cy="1112714"/>
          </a:xfrm>
          <a:prstGeom prst="flowChartMagnetic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احاطه علم و قدرت الهی</a:t>
            </a:r>
            <a:endParaRPr lang="fa-IR" dirty="0"/>
          </a:p>
        </p:txBody>
      </p:sp>
      <p:sp>
        <p:nvSpPr>
          <p:cNvPr id="22" name="Flowchart: Connector 21"/>
          <p:cNvSpPr/>
          <p:nvPr/>
        </p:nvSpPr>
        <p:spPr>
          <a:xfrm>
            <a:off x="2285984" y="1000108"/>
            <a:ext cx="928662" cy="742952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پیامبر</a:t>
            </a:r>
            <a:endParaRPr lang="fa-IR" dirty="0"/>
          </a:p>
        </p:txBody>
      </p:sp>
      <p:sp>
        <p:nvSpPr>
          <p:cNvPr id="23" name="Flowchart: Connector 22"/>
          <p:cNvSpPr/>
          <p:nvPr/>
        </p:nvSpPr>
        <p:spPr>
          <a:xfrm>
            <a:off x="1214414" y="1142984"/>
            <a:ext cx="1100142" cy="742952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والد </a:t>
            </a:r>
          </a:p>
          <a:p>
            <a:pPr algn="ctr"/>
            <a:r>
              <a:rPr lang="fa-IR" dirty="0" smtClean="0"/>
              <a:t>و ما ولد</a:t>
            </a:r>
            <a:endParaRPr lang="fa-IR" dirty="0"/>
          </a:p>
        </p:txBody>
      </p:sp>
      <p:sp>
        <p:nvSpPr>
          <p:cNvPr id="24" name="Flowchart: Terminator 23"/>
          <p:cNvSpPr/>
          <p:nvPr/>
        </p:nvSpPr>
        <p:spPr>
          <a:xfrm>
            <a:off x="6000760" y="3214686"/>
            <a:ext cx="914400" cy="301752"/>
          </a:xfrm>
          <a:prstGeom prst="flowChartTermina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نعمتها</a:t>
            </a:r>
            <a:endParaRPr lang="fa-IR" dirty="0"/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072066" y="3500438"/>
            <a:ext cx="1285884" cy="71438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5072066" y="3500438"/>
            <a:ext cx="1285884" cy="214314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 flipV="1">
            <a:off x="5072066" y="3500438"/>
            <a:ext cx="1357322" cy="500066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Callout 38"/>
          <p:cNvSpPr/>
          <p:nvPr/>
        </p:nvSpPr>
        <p:spPr>
          <a:xfrm>
            <a:off x="6429356" y="1643050"/>
            <a:ext cx="2357486" cy="928694"/>
          </a:xfrm>
          <a:prstGeom prst="wedgeEllipseCallout">
            <a:avLst>
              <a:gd name="adj1" fmla="val -111574"/>
              <a:gd name="adj2" fmla="val 149557"/>
            </a:avLst>
          </a:prstGeom>
          <a:solidFill>
            <a:schemeClr val="bg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انفاق=اتلاف مال زیاد</a:t>
            </a:r>
            <a:endParaRPr lang="fa-IR" dirty="0"/>
          </a:p>
        </p:txBody>
      </p:sp>
      <p:graphicFrame>
        <p:nvGraphicFramePr>
          <p:cNvPr id="43" name="Diagram 42"/>
          <p:cNvGraphicFramePr/>
          <p:nvPr/>
        </p:nvGraphicFramePr>
        <p:xfrm>
          <a:off x="3143240" y="5286388"/>
          <a:ext cx="3357586" cy="1571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Right Arrow 43"/>
          <p:cNvSpPr/>
          <p:nvPr/>
        </p:nvSpPr>
        <p:spPr>
          <a:xfrm rot="19402608">
            <a:off x="5630703" y="5642782"/>
            <a:ext cx="1594741" cy="484632"/>
          </a:xfrm>
          <a:prstGeom prst="rightArrow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عدم اقتحام</a:t>
            </a:r>
            <a:endParaRPr lang="fa-IR" dirty="0"/>
          </a:p>
        </p:txBody>
      </p:sp>
      <p:sp>
        <p:nvSpPr>
          <p:cNvPr id="45" name="&quot;No&quot; Symbol 44"/>
          <p:cNvSpPr/>
          <p:nvPr/>
        </p:nvSpPr>
        <p:spPr>
          <a:xfrm>
            <a:off x="7872410" y="5729286"/>
            <a:ext cx="1271590" cy="1128714"/>
          </a:xfrm>
          <a:prstGeom prst="noSmoking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اصحاب مشئمه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46" name="Left Arrow 45"/>
          <p:cNvSpPr/>
          <p:nvPr/>
        </p:nvSpPr>
        <p:spPr>
          <a:xfrm rot="2777306">
            <a:off x="2428860" y="5643578"/>
            <a:ext cx="1571636" cy="484632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اقتحام</a:t>
            </a:r>
            <a:endParaRPr lang="fa-IR" dirty="0"/>
          </a:p>
        </p:txBody>
      </p:sp>
      <p:sp>
        <p:nvSpPr>
          <p:cNvPr id="47" name="Cloud 46"/>
          <p:cNvSpPr/>
          <p:nvPr/>
        </p:nvSpPr>
        <p:spPr>
          <a:xfrm>
            <a:off x="928662" y="2500306"/>
            <a:ext cx="1357322" cy="914400"/>
          </a:xfrm>
          <a:prstGeom prst="clou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اصحاب میمنه</a:t>
            </a:r>
            <a:endParaRPr lang="fa-IR" dirty="0"/>
          </a:p>
        </p:txBody>
      </p:sp>
      <p:sp>
        <p:nvSpPr>
          <p:cNvPr id="48" name="Flowchart: Alternate Process 47"/>
          <p:cNvSpPr/>
          <p:nvPr/>
        </p:nvSpPr>
        <p:spPr>
          <a:xfrm>
            <a:off x="1785918" y="4000504"/>
            <a:ext cx="1557342" cy="1327028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الذین امنواوتواصوا بالصبر+مرحمت</a:t>
            </a:r>
            <a:endParaRPr lang="fa-IR" dirty="0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V="1">
            <a:off x="1678761" y="3393281"/>
            <a:ext cx="714380" cy="50006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6786578" y="4429132"/>
            <a:ext cx="1071570" cy="914400"/>
          </a:xfrm>
          <a:prstGeom prst="roundRect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الذین کفروا بآیتنا</a:t>
            </a:r>
            <a:endParaRPr lang="fa-IR" dirty="0"/>
          </a:p>
        </p:txBody>
      </p:sp>
      <p:cxnSp>
        <p:nvCxnSpPr>
          <p:cNvPr id="53" name="Straight Arrow Connector 52"/>
          <p:cNvCxnSpPr>
            <a:endCxn id="45" idx="1"/>
          </p:cNvCxnSpPr>
          <p:nvPr/>
        </p:nvCxnSpPr>
        <p:spPr>
          <a:xfrm rot="16200000" flipH="1">
            <a:off x="7547135" y="5383087"/>
            <a:ext cx="536756" cy="486234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owchart: Terminator 54"/>
          <p:cNvSpPr/>
          <p:nvPr/>
        </p:nvSpPr>
        <p:spPr>
          <a:xfrm>
            <a:off x="714348" y="0"/>
            <a:ext cx="914400" cy="301752"/>
          </a:xfrm>
          <a:prstGeom prst="flowChartTerminator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سوگند</a:t>
            </a:r>
            <a:endParaRPr lang="fa-IR" dirty="0"/>
          </a:p>
        </p:txBody>
      </p:sp>
      <p:cxnSp>
        <p:nvCxnSpPr>
          <p:cNvPr id="57" name="Straight Arrow Connector 56"/>
          <p:cNvCxnSpPr/>
          <p:nvPr/>
        </p:nvCxnSpPr>
        <p:spPr>
          <a:xfrm rot="16200000" flipH="1">
            <a:off x="1571604" y="357166"/>
            <a:ext cx="785818" cy="78581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3" idx="0"/>
          </p:cNvCxnSpPr>
          <p:nvPr/>
        </p:nvCxnSpPr>
        <p:spPr>
          <a:xfrm rot="16200000" flipH="1">
            <a:off x="1275135" y="653634"/>
            <a:ext cx="785818" cy="19288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-535817" y="1250141"/>
            <a:ext cx="3000396" cy="121444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571480"/>
          <a:ext cx="609600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8992" y="0"/>
            <a:ext cx="1927131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400" dirty="0" smtClean="0">
                <a:solidFill>
                  <a:srgbClr val="C00000"/>
                </a:solidFill>
              </a:rPr>
              <a:t>جمع بندی</a:t>
            </a:r>
            <a:endParaRPr lang="fa-IR" sz="4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25874" y="6143644"/>
            <a:ext cx="936987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/>
              <a:t>شهر وقتی قسم خوردنی است که در آن افراد با ایمان به  تواصی بپردازند و مسائل اجتماعی هم برایشان مهم شود.</a:t>
            </a:r>
            <a:endParaRPr lang="fa-I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ran2-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سوره مبارکه بلد،سوره ای مکی است،دارای 20 آیه.</a:t>
            </a:r>
          </a:p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ثواب قرائت :</a:t>
            </a:r>
          </a:p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پیامبر اکرم(ص)،فرمودند :</a:t>
            </a:r>
          </a:p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مسلمانی که این سوره را بخواند،خدای مهربان اورا در روز قیامت از خشم خود در امان خواهد داشت.</a:t>
            </a:r>
          </a:p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امام صادق (ع) فرمودند :</a:t>
            </a:r>
          </a:p>
          <a:p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کسی که این سوره را در نماز واجب بخواند،در دنیا به نیکوکاری معروف خواهد شد،ودر آخرت اینطور معرفی میشود که نزد خدا مقام و منزلتی خواهد داشت،و از رفقاء پیامبران و شهیدان و نیکوکاران بشمار میرود.</a:t>
            </a:r>
            <a:endParaRPr lang="fa-IR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fa-IR" sz="2800" dirty="0" smtClean="0">
                <a:solidFill>
                  <a:schemeClr val="accent3"/>
                </a:solidFill>
              </a:rPr>
              <a:t>تدبر واژه ای</a:t>
            </a:r>
            <a:endParaRPr lang="fa-IR" sz="2800" dirty="0">
              <a:solidFill>
                <a:schemeClr val="accent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642918"/>
            <a:ext cx="4040188" cy="639762"/>
          </a:xfrm>
        </p:spPr>
        <p:txBody>
          <a:bodyPr/>
          <a:lstStyle/>
          <a:p>
            <a:r>
              <a:rPr lang="fa-IR" dirty="0" smtClean="0"/>
              <a:t>     واژه های پرتکرار</a:t>
            </a: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3438" y="642918"/>
            <a:ext cx="4041775" cy="639762"/>
          </a:xfrm>
        </p:spPr>
        <p:txBody>
          <a:bodyPr/>
          <a:lstStyle/>
          <a:p>
            <a:r>
              <a:rPr lang="fa-IR" dirty="0" smtClean="0"/>
              <a:t>   واژه های اختصاصی</a:t>
            </a:r>
            <a:endParaRPr lang="fa-I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357158" y="1428736"/>
          <a:ext cx="4040188" cy="229616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020094"/>
                <a:gridCol w="2020094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بلد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2(قطعه زمین مسکونی یا غیر مسکونی،شهر)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یحسب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2(پندار)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تواصوا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2(پیمانی</a:t>
                      </a:r>
                      <a:r>
                        <a:rPr lang="fa-IR" baseline="0" dirty="0" smtClean="0"/>
                        <a:t> برای انجام کاری و گسترش این پیمان)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اصحاب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572000" y="1357298"/>
          <a:ext cx="4041776" cy="532892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020888"/>
                <a:gridCol w="202088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لبدا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مال</a:t>
                      </a:r>
                      <a:r>
                        <a:rPr lang="fa-IR" baseline="0" dirty="0" smtClean="0"/>
                        <a:t> زیاد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کبد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تحمل</a:t>
                      </a:r>
                      <a:r>
                        <a:rPr lang="fa-IR" baseline="0" dirty="0" smtClean="0"/>
                        <a:t> سختی و مشقت با تلاش مستمر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مسغبه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اطعام</a:t>
                      </a:r>
                      <a:r>
                        <a:rPr lang="fa-IR" baseline="0" dirty="0" smtClean="0"/>
                        <a:t> در هنگام نیاز خود  قحطی مسلمانان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مقربه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خویشاوند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متربه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مسکینی</a:t>
                      </a:r>
                      <a:r>
                        <a:rPr lang="fa-IR" baseline="0" dirty="0" smtClean="0"/>
                        <a:t> که هیچ چیز برای سامان زندگیش ندارد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عقبه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مسیری</a:t>
                      </a:r>
                      <a:r>
                        <a:rPr lang="fa-IR" baseline="0" dirty="0" smtClean="0"/>
                        <a:t> در انتهای کوه به سمت قله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اقتحم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ورود</a:t>
                      </a:r>
                      <a:r>
                        <a:rPr lang="fa-IR" baseline="0" dirty="0" smtClean="0"/>
                        <a:t> به چیزی باشدت و مشقت،با اختیارانجام کار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عینین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دو</a:t>
                      </a:r>
                      <a:r>
                        <a:rPr lang="fa-IR" baseline="0" dirty="0" smtClean="0"/>
                        <a:t> چشم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شفتین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دو</a:t>
                      </a:r>
                      <a:r>
                        <a:rPr lang="fa-IR" baseline="0" dirty="0" smtClean="0"/>
                        <a:t> لب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نجدین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راه</a:t>
                      </a:r>
                      <a:r>
                        <a:rPr lang="fa-IR" baseline="0" dirty="0" smtClean="0"/>
                        <a:t> خیر و شر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fa-IR" sz="2400" dirty="0" smtClean="0"/>
              <a:t>استخراج موضوعات سوره</a:t>
            </a:r>
            <a:endParaRPr lang="fa-IR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42852"/>
          <a:ext cx="8623752" cy="6583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56906"/>
                <a:gridCol w="1656906"/>
                <a:gridCol w="1656906"/>
                <a:gridCol w="1656906"/>
                <a:gridCol w="1996128"/>
              </a:tblGrid>
              <a:tr h="222908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آیه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دسته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واژه کلیدی دسته آیه</a:t>
                      </a:r>
                      <a:endParaRPr lang="fa-IR" dirty="0"/>
                    </a:p>
                  </a:txBody>
                  <a:tcPr/>
                </a:tc>
              </a:tr>
              <a:tr h="311222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أُقْسِمُ بِهذَا الْبَلَدِ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سوگند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بلد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r>
                        <a:rPr lang="fa-IR" baseline="0" dirty="0" smtClean="0"/>
                        <a:t>سوگند و جواب          سوگند</a:t>
                      </a:r>
                      <a:endParaRPr lang="fa-IR" dirty="0">
                        <a:solidFill>
                          <a:schemeClr val="bg1"/>
                        </a:solidFill>
                      </a:endParaRPr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بلد،پیامبر،پدر</a:t>
                      </a:r>
                      <a:r>
                        <a:rPr lang="fa-IR" baseline="0" dirty="0" smtClean="0"/>
                        <a:t> و فرزندو کبدو خلقت انسان</a:t>
                      </a:r>
                      <a:endParaRPr lang="fa-IR" dirty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1222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أَنْتَ حِلٌّ بِهذَا الْبَلَدِ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حلول پیامبر در این شهر/مهدورالدم</a:t>
                      </a:r>
                      <a:r>
                        <a:rPr lang="fa-IR" baseline="0" dirty="0" smtClean="0"/>
                        <a:t> بودن ایشان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بلد،پیامبر،حلییت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1222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والِدٍ وَ ما وَلَدَ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سوگند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پدر و فرزند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131568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لَقَدْ خَلَقْنَا الْإِنْسانَ في‏ كَبَدٍ </a:t>
                      </a:r>
                      <a:endParaRPr lang="fa-I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خلقت انسان</a:t>
                      </a:r>
                      <a:r>
                        <a:rPr lang="fa-IR" baseline="0" dirty="0" smtClean="0"/>
                        <a:t> در سختی</a:t>
                      </a:r>
                      <a:endParaRPr lang="fa-IR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کبد</a:t>
                      </a:r>
                      <a:endParaRPr lang="fa-IR" dirty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7177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يَحْسَبُ أَنْ لَنْ يَقْدِرَ عَلَيْهِ أَحَدٌ 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عدم توجه</a:t>
                      </a:r>
                      <a:r>
                        <a:rPr lang="fa-IR" baseline="0" dirty="0" smtClean="0"/>
                        <a:t> به احاطه قدرت خدا</a:t>
                      </a:r>
                      <a:endParaRPr lang="fa-I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پندار،احاطه قدرت</a:t>
                      </a:r>
                    </a:p>
                    <a:p>
                      <a:pPr rtl="1"/>
                      <a:endParaRPr lang="fa-I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احاطه</a:t>
                      </a:r>
                      <a:r>
                        <a:rPr lang="fa-IR" baseline="0" dirty="0" smtClean="0"/>
                        <a:t> علم و قدرت الهی،تصور انسان درباره انفاق</a:t>
                      </a: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aseline="0" dirty="0" smtClean="0"/>
                        <a:t> </a:t>
                      </a:r>
                      <a:r>
                        <a:rPr lang="fa-IR" dirty="0" smtClean="0"/>
                        <a:t>پندارانسان،علم</a:t>
                      </a:r>
                      <a:r>
                        <a:rPr lang="fa-IR" baseline="0" dirty="0" smtClean="0"/>
                        <a:t> و قدرت الهی</a:t>
                      </a:r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يَقُولُ أَهْلَكْتُ مالاً لُبَداً 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انفاق =اتلاف مال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مال،اتلاف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20076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يَحْسَبُ أَنْ لَمْ يَرَهُ أَحَدٌ 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عدم توجه به احاطه علم خدا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پندار،احاطه علم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1222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لَمْ نَجْعَلْ لَهُ عَيْنَيْنِ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نعمتها:دو چشم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نجعل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نعمت</a:t>
                      </a:r>
                      <a:r>
                        <a:rPr lang="fa-IR" baseline="0" dirty="0" smtClean="0"/>
                        <a:t> های انسان،مسیر هدایت</a:t>
                      </a:r>
                      <a:endParaRPr lang="fa-IR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چشم،زبان،لب،خیر وشر</a:t>
                      </a:r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222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لِساناً وَ شَفَتَيْنِ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زبان و دو لب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0091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هَدَيْناهُ النَّجْدَيْنِ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قدرت تمایزخیروشر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هدایت،نجدین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1446">
                <a:tc gridSpan="5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142852"/>
          <a:ext cx="8374458" cy="6609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790778"/>
              </a:tblGrid>
              <a:tr h="227988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واژه کلیدی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دسته</a:t>
                      </a:r>
                      <a:r>
                        <a:rPr lang="fa-IR" baseline="0" dirty="0" smtClean="0"/>
                        <a:t>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واژه کلیدی دسته آیه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فَلاَ اقْتَحَمَ الْعَقَبَةَ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عبور از گردنه های سخت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اقتحام ،عقبه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معرفی عقبه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اقتحام</a:t>
                      </a:r>
                      <a:r>
                        <a:rPr lang="fa-IR" baseline="0" dirty="0" smtClean="0"/>
                        <a:t> عقبه،فک رقبه،اطعام ذی مسغبه،یتیم مقربه،مسکین متربه</a:t>
                      </a:r>
                      <a:endParaRPr lang="fa-IR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ما أَدْراكَ مَا الْعَقَبَةُ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معرفی وبیان اهمیت عقبه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عقبه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فَكُّ رَقَبَةٍ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آزاد کردن برده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فک،رقبه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أَوْ إِطْعامٌ في‏ يَوْمٍ ذي مَسْغَبَةٍ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اطعام</a:t>
                      </a:r>
                      <a:r>
                        <a:rPr lang="fa-IR" baseline="0" dirty="0" smtClean="0"/>
                        <a:t> در هنگام قحطی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اطعام ،مسغبه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يَتيماً ذا مَقْرَبَةٍ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یتیم نوازی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یتیم ،مقربه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أَوْ مِسْكيناً ذا مَتْرَبَةٍ 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توجه به مسکین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مسکین،متربه</a:t>
                      </a:r>
                      <a:endParaRPr lang="fa-I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ثُمَّ كانَ مِنَ الَّذينَ آمَنُوا وَ تَواصَوْا بِالصَّبْرِ وَ تَواصَوْا بِالْمَرْحَمَةِ 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بیان ویژگیهای ایمان آورندگان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امنوا،تواصی</a:t>
                      </a:r>
                      <a:r>
                        <a:rPr lang="fa-IR" baseline="0" dirty="0" smtClean="0"/>
                        <a:t> به صبر،تواصی به رحمت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معرفی اصحاب میمنه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ایمان</a:t>
                      </a:r>
                      <a:r>
                        <a:rPr lang="fa-IR" baseline="0" dirty="0" smtClean="0"/>
                        <a:t> ،تواصی به صر و رحمت</a:t>
                      </a:r>
                      <a:endParaRPr lang="fa-IR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أُولئِكَ أَصْحابُ الْمَيْمَنَةِ 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معرفی اصحاب میمنه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میمنت</a:t>
                      </a:r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الَّذينَ كَفَرُوا بِآياتِنا هُمْ أَصْحابُ الْمَشْأَمَةِ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معرفی اصحاب مشئمه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کفر،ایات،مشئمه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معرفی اصحاب مشئمه و بیان عاقبت آنها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smtClean="0"/>
                        <a:t>کفر به ایات</a:t>
                      </a:r>
                      <a:r>
                        <a:rPr lang="fa-IR" baseline="0" smtClean="0"/>
                        <a:t> الهی،آتش فراگیر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عَلَيْهِمْ نارٌ مُؤْصَدَةٌ 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بیان عذاب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نار موصده</a:t>
                      </a:r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   آدم بدها /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رفتارها و باورها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a-IR" dirty="0" smtClean="0"/>
              <a:t>    آدم خوبها/ </a:t>
            </a:r>
            <a:r>
              <a:rPr lang="fa-I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رفتارها و باورها</a:t>
            </a:r>
            <a:endParaRPr lang="fa-IR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a-IR" dirty="0" smtClean="0"/>
              <a:t>اصحاب مشئمه</a:t>
            </a:r>
          </a:p>
          <a:p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لا اقتحم العقبه</a:t>
            </a:r>
          </a:p>
          <a:p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الذین کفروا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smtClean="0"/>
              <a:t>پیامبر </a:t>
            </a:r>
          </a:p>
          <a:p>
            <a:r>
              <a:rPr lang="fa-IR" dirty="0" smtClean="0"/>
              <a:t>والد و ما ولد</a:t>
            </a:r>
          </a:p>
          <a:p>
            <a:r>
              <a:rPr lang="fa-IR" dirty="0" smtClean="0"/>
              <a:t>الذین امنوا/ </a:t>
            </a:r>
            <a: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تواصوا بالصبر و المرحمت</a:t>
            </a:r>
          </a:p>
          <a:p>
            <a:r>
              <a:rPr lang="fa-IR" dirty="0" smtClean="0"/>
              <a:t>اصحاب میمنت / </a:t>
            </a:r>
            <a:r>
              <a:rPr lang="fa-I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اقتحام عقبه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1537" y="1000125"/>
          <a:ext cx="7658125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اوامر سوره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23368"/>
          </a:xfrm>
        </p:spPr>
        <p:txBody>
          <a:bodyPr/>
          <a:lstStyle/>
          <a:p>
            <a:r>
              <a:rPr lang="fa-IR" dirty="0" smtClean="0"/>
              <a:t>فک رقبه </a:t>
            </a:r>
          </a:p>
          <a:p>
            <a:r>
              <a:rPr lang="fa-IR" dirty="0" smtClean="0"/>
              <a:t>اطعام در هنگام سختی و قحطی</a:t>
            </a:r>
          </a:p>
          <a:p>
            <a:r>
              <a:rPr lang="fa-IR" dirty="0" smtClean="0"/>
              <a:t>یتیم نوازی </a:t>
            </a:r>
          </a:p>
          <a:p>
            <a:r>
              <a:rPr lang="fa-IR" dirty="0" smtClean="0"/>
              <a:t>دستگیری از مسکین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قوانین سوره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خلقت انسان در سختی</a:t>
            </a:r>
          </a:p>
          <a:p>
            <a:r>
              <a:rPr lang="fa-IR" dirty="0" smtClean="0"/>
              <a:t>احاطه علم و قدرت الهی بر همه چیز</a:t>
            </a:r>
          </a:p>
          <a:p>
            <a:r>
              <a:rPr lang="fa-IR" dirty="0" smtClean="0"/>
              <a:t>راه رسیدن به فلاح ،گذر از عقبه ها است.</a:t>
            </a:r>
          </a:p>
          <a:p>
            <a:r>
              <a:rPr lang="fa-IR" dirty="0" smtClean="0"/>
              <a:t>کفر به آیات الهی (عدم استفاده از منابع ادراکی) باعث هلاکت می شود.</a:t>
            </a: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760</Words>
  <Application>Microsoft Office PowerPoint</Application>
  <PresentationFormat>On-screen Show (4:3)</PresentationFormat>
  <Paragraphs>225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Slide 1</vt:lpstr>
      <vt:lpstr>Slide 2</vt:lpstr>
      <vt:lpstr>تدبر واژه ای</vt:lpstr>
      <vt:lpstr>استخراج موضوعات سوره</vt:lpstr>
      <vt:lpstr>Slide 5</vt:lpstr>
      <vt:lpstr>Slide 6</vt:lpstr>
      <vt:lpstr>Slide 7</vt:lpstr>
      <vt:lpstr>اوامر سوره</vt:lpstr>
      <vt:lpstr>قوانین سوره</vt:lpstr>
      <vt:lpstr>غرر آیات</vt:lpstr>
      <vt:lpstr>Slide 11</vt:lpstr>
      <vt:lpstr>Slide 12</vt:lpstr>
      <vt:lpstr>غرض سوره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110</dc:creator>
  <cp:lastModifiedBy>110</cp:lastModifiedBy>
  <cp:revision>79</cp:revision>
  <dcterms:created xsi:type="dcterms:W3CDTF">2012-07-29T07:35:35Z</dcterms:created>
  <dcterms:modified xsi:type="dcterms:W3CDTF">2012-07-31T11:57:16Z</dcterms:modified>
</cp:coreProperties>
</file>