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99BA0D1-E1F6-47FE-8682-9C9F0D0A97E1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D1EC05C-E08C-4A41-981F-51AD6A90170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692696"/>
            <a:ext cx="8784976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dirty="0" smtClean="0">
                <a:cs typeface="A Araz" pitchFamily="2" charset="-78"/>
              </a:rPr>
              <a:t>بسم الله الرحمن الرحیم</a:t>
            </a:r>
          </a:p>
          <a:p>
            <a:pPr algn="ctr" rtl="1"/>
            <a:r>
              <a:rPr lang="fa-IR" sz="11500" dirty="0" smtClean="0">
                <a:solidFill>
                  <a:schemeClr val="bg1"/>
                </a:solidFill>
                <a:cs typeface="A Araz" pitchFamily="2" charset="-78"/>
              </a:rPr>
              <a:t>راه‌کارهای رایانش ابری</a:t>
            </a:r>
          </a:p>
          <a:p>
            <a:pPr algn="ctr" rtl="1"/>
            <a:endParaRPr lang="fa-IR" sz="3600" dirty="0" smtClean="0">
              <a:cs typeface="A Araz" pitchFamily="2" charset="-78"/>
            </a:endParaRPr>
          </a:p>
          <a:p>
            <a:pPr algn="ctr" rtl="1"/>
            <a:endParaRPr lang="fa-IR" sz="3600" dirty="0">
              <a:cs typeface="A Araz" pitchFamily="2" charset="-78"/>
            </a:endParaRPr>
          </a:p>
          <a:p>
            <a:pPr algn="ctr" rtl="1"/>
            <a:endParaRPr lang="fa-IR" sz="3600" dirty="0">
              <a:cs typeface="A Araz" pitchFamily="2" charset="-78"/>
            </a:endParaRPr>
          </a:p>
          <a:p>
            <a:pPr algn="ctr" rtl="1"/>
            <a:r>
              <a:rPr lang="fa-IR" sz="3600" dirty="0" smtClean="0">
                <a:cs typeface="A Araz" pitchFamily="2" charset="-78"/>
              </a:rPr>
              <a:t>مهرداد سیف زاده</a:t>
            </a:r>
          </a:p>
          <a:p>
            <a:pPr algn="ctr" rtl="1"/>
            <a:r>
              <a:rPr lang="fa-IR" sz="3600" dirty="0" smtClean="0">
                <a:cs typeface="A Araz" pitchFamily="2" charset="-78"/>
              </a:rPr>
              <a:t>اردیبهشت ۹۲</a:t>
            </a:r>
            <a:endParaRPr lang="en-US" sz="3600" dirty="0">
              <a:cs typeface="A Araz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434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52536" y="422662"/>
            <a:ext cx="9001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منابع</a:t>
            </a:r>
          </a:p>
          <a:p>
            <a:pPr algn="r" rtl="1"/>
            <a:r>
              <a:rPr lang="fa-IR" sz="2800" dirty="0" smtClean="0">
                <a:cs typeface="A Araz" pitchFamily="2" charset="-78"/>
              </a:rPr>
              <a:t>سایت نردبان – پله پله با فناوری اینترنت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http://nardebaan.ir/6911-Sync-API-dropbox</a:t>
            </a:r>
            <a:endParaRPr lang="fa-IR" sz="2800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http://nardebaan.ir/6833-Amazon-Elastic-Transcoder</a:t>
            </a:r>
            <a:endParaRPr lang="fa-IR" sz="2800" dirty="0" smtClean="0">
              <a:cs typeface="A Araz" pitchFamily="2" charset="-78"/>
            </a:endParaRPr>
          </a:p>
          <a:p>
            <a:pPr algn="r" rtl="1"/>
            <a:r>
              <a:rPr lang="fa-IR" sz="2800" dirty="0" smtClean="0">
                <a:cs typeface="A Araz" pitchFamily="2" charset="-78"/>
              </a:rPr>
              <a:t>ویکی پدیا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http://en.wikipedia.org/wiki/Cloudflare</a:t>
            </a:r>
            <a:endParaRPr lang="fa-IR" sz="2800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http://en.wikipedia.org/wiki/Ddos#Distributed_attack</a:t>
            </a:r>
            <a:endParaRPr lang="fa-IR" sz="2800" dirty="0" smtClean="0"/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 smtClean="0">
                <a:cs typeface="A Araz" pitchFamily="2" charset="-78"/>
              </a:rPr>
              <a:t>سرویس‌های آمازون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https://aws.amazon.com/s3/</a:t>
            </a:r>
            <a:endParaRPr lang="fa-IR" sz="2800" dirty="0" smtClean="0"/>
          </a:p>
          <a:p>
            <a:pPr algn="r" rtl="1"/>
            <a:endParaRPr lang="fa-IR" sz="2800" dirty="0"/>
          </a:p>
          <a:p>
            <a:pPr algn="r" rtl="1"/>
            <a:r>
              <a:rPr lang="fa-IR" sz="2800" dirty="0" smtClean="0">
                <a:cs typeface="A Araz" pitchFamily="2" charset="-78"/>
              </a:rPr>
              <a:t>وبلاگ رسمی سایت دراپ باکس برای توسعه دهنده‌گان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2800" dirty="0" smtClean="0"/>
              <a:t>dropbox.com/developers/blog</a:t>
            </a:r>
            <a:endParaRPr lang="fa-IR" sz="2800" dirty="0" smtClean="0"/>
          </a:p>
          <a:p>
            <a:pPr algn="r" rtl="1"/>
            <a:endParaRPr lang="fa-IR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2953682" cy="1853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6619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69001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بررسی راه‌کارهای ابری در</a:t>
            </a:r>
          </a:p>
          <a:p>
            <a:pPr algn="r" rtl="1"/>
            <a:endParaRPr lang="fa-IR" sz="3600" dirty="0" smtClean="0">
              <a:cs typeface="A Araz" pitchFamily="2" charset="-78"/>
            </a:endParaRP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امنیت</a:t>
            </a: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ذخیره‌سازی و پشتیبان گیری</a:t>
            </a: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کسب و کار و تجارت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6" y="3036290"/>
            <a:ext cx="2474466" cy="2696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317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742" y="332656"/>
            <a:ext cx="6493401" cy="58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0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185" y="427032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امنیت در اینترنت و راه کار ابری برای آن</a:t>
            </a:r>
          </a:p>
          <a:p>
            <a:pPr algn="r" rtl="1"/>
            <a:endParaRPr lang="fa-IR" sz="3600" dirty="0">
              <a:cs typeface="A Araz" pitchFamily="2" charset="-78"/>
            </a:endParaRPr>
          </a:p>
          <a:p>
            <a:pPr algn="r" rtl="1"/>
            <a:r>
              <a:rPr lang="fa-IR" sz="3600" dirty="0" smtClean="0">
                <a:cs typeface="A Araz" pitchFamily="2" charset="-78"/>
              </a:rPr>
              <a:t>امنیت در سایت‌ها</a:t>
            </a:r>
            <a:endParaRPr lang="fa-IR" sz="3600" dirty="0">
              <a:cs typeface="A Araz" pitchFamily="2" charset="-78"/>
            </a:endParaRP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حمله به وب سرورها</a:t>
            </a: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حملات تزریق کد به صفحات وب</a:t>
            </a:r>
          </a:p>
          <a:p>
            <a:pPr marL="571500" indent="-571500" algn="r" rtl="1">
              <a:buFont typeface="Arial" pitchFamily="34" charset="0"/>
              <a:buChar char="•"/>
            </a:pPr>
            <a:r>
              <a:rPr lang="fa-IR" sz="3600" dirty="0" smtClean="0">
                <a:cs typeface="A Araz" pitchFamily="2" charset="-78"/>
              </a:rPr>
              <a:t>حمله اطلاعاتی و حذف صفحات و تمام فایل‌های وب‌سایت</a:t>
            </a:r>
          </a:p>
          <a:p>
            <a:pPr algn="r" rtl="1"/>
            <a:endParaRPr lang="fa-IR" sz="3600" dirty="0" smtClean="0">
              <a:cs typeface="A Araz" pitchFamily="2" charset="-78"/>
            </a:endParaRPr>
          </a:p>
          <a:p>
            <a:pPr algn="r" rtl="1"/>
            <a:endParaRPr lang="fa-IR" sz="3600" dirty="0" smtClean="0">
              <a:cs typeface="A Araz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85184"/>
            <a:ext cx="2016224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730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317" y="-315416"/>
            <a:ext cx="5388947" cy="71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2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22662"/>
            <a:ext cx="84249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امنیت در اینترنت و راه کار ابری برای آن</a:t>
            </a:r>
          </a:p>
          <a:p>
            <a:pPr algn="r" rtl="1"/>
            <a:endParaRPr lang="fa-IR" sz="3600" dirty="0" smtClean="0">
              <a:cs typeface="A Araz" pitchFamily="2" charset="-78"/>
            </a:endParaRPr>
          </a:p>
          <a:p>
            <a:pPr algn="r" rtl="1"/>
            <a:r>
              <a:rPr lang="fa-IR" sz="2800" dirty="0" smtClean="0">
                <a:cs typeface="A Araz" pitchFamily="2" charset="-78"/>
              </a:rPr>
              <a:t>سایت </a:t>
            </a:r>
            <a:r>
              <a:rPr lang="en-US" sz="2800" dirty="0" err="1" smtClean="0"/>
              <a:t>CloudFlare</a:t>
            </a:r>
            <a:r>
              <a:rPr lang="fa-IR" sz="2800" dirty="0">
                <a:cs typeface="A Araz" pitchFamily="2" charset="-78"/>
              </a:rPr>
              <a:t> </a:t>
            </a:r>
            <a:r>
              <a:rPr lang="fa-IR" sz="2800" dirty="0" smtClean="0">
                <a:cs typeface="A Araz" pitchFamily="2" charset="-78"/>
              </a:rPr>
              <a:t>یک پشتیبان ابری برای سایتها در هنگامی که سایت هک شود شروع به فعالیت و نمایش آخرین پشتیبان آن به بازدیدکنندگان میکند.</a:t>
            </a:r>
          </a:p>
          <a:p>
            <a:pPr algn="r" rtl="1"/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45" y="4653136"/>
            <a:ext cx="1819920" cy="1819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80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78092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Backupflare.com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76" y="374277"/>
            <a:ext cx="3228620" cy="54006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279586" y="1052736"/>
            <a:ext cx="852254" cy="1621041"/>
            <a:chOff x="2279586" y="1052736"/>
            <a:chExt cx="852254" cy="16210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9586" y="1052736"/>
              <a:ext cx="457200" cy="45720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627784" y="1700808"/>
              <a:ext cx="504056" cy="972969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arrow"/>
            </a:ln>
            <a:scene3d>
              <a:camera prst="orthographicFront">
                <a:rot lat="0" lon="0" rev="0"/>
              </a:camera>
              <a:lightRig rig="flat" dir="tl">
                <a:rot lat="0" lon="0" rev="6360000"/>
              </a:lightRig>
            </a:scene3d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19346" y="3501008"/>
            <a:ext cx="3012494" cy="3159596"/>
            <a:chOff x="119346" y="3501008"/>
            <a:chExt cx="3012494" cy="31595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276" y="5085184"/>
              <a:ext cx="2221746" cy="157542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1776149" y="3501008"/>
              <a:ext cx="1355691" cy="12961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19346" y="3881935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2400" dirty="0" smtClean="0">
                  <a:cs typeface="A Araz" pitchFamily="2" charset="-78"/>
                </a:rPr>
                <a:t>شروع حملات </a:t>
              </a:r>
              <a:r>
                <a:rPr lang="en-US" sz="2400" dirty="0" err="1" smtClean="0">
                  <a:cs typeface="A Araz" pitchFamily="2" charset="-78"/>
                </a:rPr>
                <a:t>ddos</a:t>
              </a:r>
              <a:endParaRPr lang="en-US" sz="2400" dirty="0">
                <a:cs typeface="A Araz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99992" y="1988840"/>
            <a:ext cx="4371070" cy="1893095"/>
            <a:chOff x="4499992" y="1988840"/>
            <a:chExt cx="4371070" cy="189309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1988840"/>
              <a:ext cx="2570870" cy="1893095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4499992" y="3042538"/>
              <a:ext cx="1656184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788024" y="2473722"/>
              <a:ext cx="1080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2400" dirty="0" smtClean="0">
                  <a:cs typeface="A Araz" pitchFamily="2" charset="-78"/>
                </a:rPr>
                <a:t>در گذشته</a:t>
              </a:r>
              <a:endParaRPr lang="en-US" sz="2400" dirty="0">
                <a:cs typeface="A Araz" pitchFamily="2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63888" y="821903"/>
            <a:ext cx="4248472" cy="1166937"/>
            <a:chOff x="3563888" y="821903"/>
            <a:chExt cx="4248472" cy="1166937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3563888" y="914337"/>
              <a:ext cx="2448272" cy="10745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893896" y="821903"/>
              <a:ext cx="3918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2400" dirty="0" smtClean="0">
                  <a:cs typeface="A Araz" pitchFamily="2" charset="-78"/>
                </a:rPr>
                <a:t>درخواست سایت </a:t>
              </a:r>
              <a:r>
                <a:rPr lang="en-US" sz="2400" dirty="0" smtClean="0">
                  <a:cs typeface="A Araz" pitchFamily="2" charset="-78"/>
                </a:rPr>
                <a:t>backupflare.com</a:t>
              </a:r>
              <a:endParaRPr lang="en-US" sz="2400" dirty="0">
                <a:cs typeface="A Araz" pitchFamily="2" charset="-78"/>
              </a:endParaRP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988840"/>
            <a:ext cx="2606871" cy="187220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86" y="799842"/>
            <a:ext cx="4762872" cy="540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91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2266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ذخیره سازی و پشتیبان گیری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dirty="0" smtClean="0">
                <a:cs typeface="A Araz" pitchFamily="2" charset="-78"/>
              </a:rPr>
              <a:t>عملیات </a:t>
            </a:r>
            <a:r>
              <a:rPr lang="en-US" sz="2800" dirty="0" smtClean="0">
                <a:cs typeface="A Araz" pitchFamily="2" charset="-78"/>
              </a:rPr>
              <a:t>sync</a:t>
            </a:r>
            <a:r>
              <a:rPr lang="fa-IR" sz="2800" dirty="0" smtClean="0">
                <a:cs typeface="A Araz" pitchFamily="2" charset="-78"/>
              </a:rPr>
              <a:t> در تمام سرویس‌ها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dirty="0" smtClean="0">
                <a:cs typeface="A Araz" pitchFamily="2" charset="-78"/>
              </a:rPr>
              <a:t>فشرده سازی و دریافت توسط </a:t>
            </a:r>
            <a:r>
              <a:rPr lang="en-US" sz="2800" dirty="0" err="1" smtClean="0">
                <a:cs typeface="A Araz" pitchFamily="2" charset="-78"/>
              </a:rPr>
              <a:t>dropbox</a:t>
            </a:r>
            <a:endParaRPr lang="fa-IR" sz="2800" dirty="0" smtClean="0">
              <a:cs typeface="A Araz" pitchFamily="2" charset="-78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dirty="0" smtClean="0">
                <a:cs typeface="A Araz" pitchFamily="2" charset="-78"/>
              </a:rPr>
              <a:t>پردازش کمتر برای دستگاه‌های همراه</a:t>
            </a:r>
            <a:endParaRPr lang="en-US" sz="2800" dirty="0">
              <a:cs typeface="A Araz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58193"/>
            <a:ext cx="2540000" cy="2139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467100"/>
            <a:ext cx="5080000" cy="3390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1337"/>
            <a:ext cx="9144000" cy="294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22662"/>
            <a:ext cx="84249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A Araz" pitchFamily="2" charset="-78"/>
              </a:rPr>
              <a:t>رایانش ابری، کسب و کار و تجارت</a:t>
            </a:r>
          </a:p>
          <a:p>
            <a:pPr algn="r" rtl="1"/>
            <a:endParaRPr lang="fa-IR" sz="3600" dirty="0" smtClean="0">
              <a:cs typeface="A Araz" pitchFamily="2" charset="-78"/>
            </a:endParaRPr>
          </a:p>
          <a:p>
            <a:pPr algn="r" rtl="1"/>
            <a:r>
              <a:rPr lang="fa-IR" sz="2800" dirty="0" smtClean="0">
                <a:cs typeface="A Araz" pitchFamily="2" charset="-78"/>
              </a:rPr>
              <a:t>خدمات شرکت آمازون برای سایت‌های خدماتی و تجاری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dirty="0" smtClean="0">
                <a:cs typeface="A Araz" pitchFamily="2" charset="-78"/>
              </a:rPr>
              <a:t>خدمات ذخیره‌سازی برای سایت‌های تجاری با هزینه کم- سرویس‌های </a:t>
            </a:r>
            <a:r>
              <a:rPr lang="en-US" sz="2800" dirty="0" smtClean="0">
                <a:cs typeface="A Araz" pitchFamily="2" charset="-78"/>
              </a:rPr>
              <a:t>s3</a:t>
            </a:r>
            <a:endParaRPr lang="fa-IR" sz="2800" dirty="0" smtClean="0">
              <a:cs typeface="A Araz" pitchFamily="2" charset="-78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dirty="0" smtClean="0">
                <a:cs typeface="A Araz" pitchFamily="2" charset="-78"/>
              </a:rPr>
              <a:t>خدمات جدید تبدیل فایل‌های ویدیویی</a:t>
            </a:r>
          </a:p>
          <a:p>
            <a:pPr algn="r" rtl="1"/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49080"/>
            <a:ext cx="2251968" cy="2251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90297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0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233</TotalTime>
  <Words>190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mehrdad</dc:creator>
  <cp:lastModifiedBy>mehrdad</cp:lastModifiedBy>
  <cp:revision>21</cp:revision>
  <dcterms:created xsi:type="dcterms:W3CDTF">2013-04-23T01:09:12Z</dcterms:created>
  <dcterms:modified xsi:type="dcterms:W3CDTF">2013-04-23T05:02:47Z</dcterms:modified>
</cp:coreProperties>
</file>