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6" r:id="rId23"/>
    <p:sldId id="277" r:id="rId24"/>
    <p:sldId id="278" r:id="rId25"/>
    <p:sldId id="306" r:id="rId26"/>
    <p:sldId id="279" r:id="rId27"/>
    <p:sldId id="280" r:id="rId28"/>
    <p:sldId id="282" r:id="rId29"/>
    <p:sldId id="320" r:id="rId30"/>
    <p:sldId id="283" r:id="rId31"/>
    <p:sldId id="284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7138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7289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5309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8999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995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8191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876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9653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34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867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358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F2D3-7B9E-4BF6-9DA5-654E0EDA294B}" type="datetimeFigureOut">
              <a:rPr lang="fa-IR" smtClean="0"/>
              <a:pPr/>
              <a:t>08/29/1435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692B-4C83-4587-9BAE-BF03138C69D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632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1000"/>
            <a:ext cx="68214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2198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12863"/>
            <a:ext cx="702945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9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365250"/>
            <a:ext cx="682783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4788"/>
            <a:ext cx="70294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252538"/>
            <a:ext cx="69072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71613"/>
            <a:ext cx="702945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46188"/>
            <a:ext cx="690721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5088"/>
            <a:ext cx="78835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388" y="1196975"/>
            <a:ext cx="726122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881" y="1426245"/>
            <a:ext cx="682148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9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3013"/>
            <a:ext cx="69072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4475"/>
            <a:ext cx="736441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190625"/>
            <a:ext cx="69564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3013"/>
            <a:ext cx="69072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6188"/>
            <a:ext cx="71945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358900"/>
            <a:ext cx="682783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3025"/>
            <a:ext cx="7138987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4113"/>
            <a:ext cx="697388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313"/>
            <a:ext cx="690721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26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0000"/>
            <a:ext cx="7138987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724025"/>
            <a:ext cx="702945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9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776" y="1955800"/>
            <a:ext cx="67056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9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388" y="1660525"/>
            <a:ext cx="726122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792288"/>
            <a:ext cx="713898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81138"/>
            <a:ext cx="70294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7577" y="-1149467"/>
            <a:ext cx="6885386" cy="91295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335088"/>
            <a:ext cx="71389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3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</dc:creator>
  <cp:lastModifiedBy>7</cp:lastModifiedBy>
  <cp:revision>16</cp:revision>
  <dcterms:created xsi:type="dcterms:W3CDTF">2012-07-20T15:31:42Z</dcterms:created>
  <dcterms:modified xsi:type="dcterms:W3CDTF">2014-06-27T07:32:06Z</dcterms:modified>
</cp:coreProperties>
</file>