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E643B0-E79F-4315-A7EA-EE238FC657BF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C2092-BEC3-43E6-BECE-681670F06D9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8001000" cy="5562600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1031" name="Picture 7" descr="E:\document\بسم الله\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019299"/>
            <a:ext cx="5867399" cy="3817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sz="6600" dirty="0" smtClean="0"/>
              <a:t>ابزارهای حلقه بسته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نظارت بر سیستم به منظور تشخیص آن که در کجا و چه وقت ازدحام رخ داده است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تحویل این اطلاعات به محلی که بایستی واکنش نشان بدهد.</a:t>
            </a:r>
          </a:p>
          <a:p>
            <a:pPr algn="r" rtl="1">
              <a:buFont typeface="Wingdings" pitchFamily="2" charset="2"/>
              <a:buChar char="v"/>
            </a:pP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تنظیم عملکرد سیستم برای رفع مشکل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/>
              <a:t> </a:t>
            </a:r>
          </a:p>
          <a:p>
            <a:pPr algn="ctr" rtl="1">
              <a:buNone/>
            </a:pP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افزایش منابع و کاهش بار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سیاست های پیشگیری از ازدحام </a:t>
            </a:r>
          </a:p>
          <a:p>
            <a:pPr algn="ctr" rtl="1">
              <a:buNone/>
            </a:pP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در لایه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های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OSI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sz="6600" dirty="0" smtClean="0"/>
              <a:t>لایه انتقال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سیاست های ارسال مجدد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ذخیره بسته های خارج از ترتیب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تصدیق وصول بسته ها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کنترل جریان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تعیین زمان انقضای مهلت تایمرها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sz="6600" dirty="0" smtClean="0"/>
              <a:t>لایه شبکه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Font typeface="Wingdings" pitchFamily="2" charset="2"/>
              <a:buChar char="ü"/>
            </a:pPr>
            <a:endParaRPr lang="fa-IR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مدار مجازی در مقابل روش دیتاگرام در زیر شبکه</a:t>
            </a:r>
            <a:endParaRPr lang="en-US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مکانیزمهای صف بندی بسته ها و روشهای متنوع سرویس دهی</a:t>
            </a:r>
            <a:endParaRPr lang="en-US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سیاستهای حذف بسته</a:t>
            </a:r>
            <a:endParaRPr lang="en-US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الگوریتم مسیریابی</a:t>
            </a:r>
            <a:endParaRPr lang="en-US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مدیریت طول عمر بسته ها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sz="6600" dirty="0" smtClean="0"/>
              <a:t>لایه پیوند داده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endParaRPr lang="fa-IR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سیاستهای </a:t>
            </a:r>
            <a:r>
              <a:rPr lang="fa-IR" dirty="0" smtClean="0"/>
              <a:t>ارسال مجدد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سیاستهای ذخیره بسته هایی که خارج از ترتیب می </a:t>
            </a:r>
            <a:r>
              <a:rPr lang="fa-IR" dirty="0" smtClean="0"/>
              <a:t>رسند</a:t>
            </a:r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سیاستهای تصدیق وصول بسته ها</a:t>
            </a:r>
            <a:endParaRPr lang="en-US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/>
              <a:t>سیاستهای کنترل جریان</a:t>
            </a: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  </a:t>
            </a:r>
          </a:p>
          <a:p>
            <a:pPr algn="ctr" rtl="1">
              <a:buNone/>
            </a:pP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مقایسه مدار مجازی </a:t>
            </a: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و </a:t>
            </a:r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دیتا گرام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کنترل ازدحام در زیر شبکه های مدار مجازی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endParaRPr lang="fa-IR" dirty="0" smtClean="0"/>
          </a:p>
          <a:p>
            <a:pPr algn="r" rtl="1">
              <a:buBlip>
                <a:blip r:embed="rId3"/>
              </a:buBlip>
            </a:pPr>
            <a:r>
              <a:rPr lang="fa-IR" dirty="0" smtClean="0"/>
              <a:t> </a:t>
            </a:r>
            <a:r>
              <a:rPr lang="fa-IR" dirty="0" smtClean="0"/>
              <a:t>کنترل پذیرش 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Blip>
                <a:blip r:embed="rId3"/>
              </a:buBlip>
            </a:pPr>
            <a:r>
              <a:rPr lang="fa-IR" dirty="0" smtClean="0"/>
              <a:t> </a:t>
            </a:r>
            <a:r>
              <a:rPr lang="fa-IR" dirty="0" smtClean="0"/>
              <a:t>ایجاد مدار مجازی در محل های ازدحام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Blip>
                <a:blip r:embed="rId3"/>
              </a:buBlip>
            </a:pPr>
            <a:r>
              <a:rPr lang="fa-IR" dirty="0" smtClean="0"/>
              <a:t> </a:t>
            </a:r>
            <a:r>
              <a:rPr lang="fa-IR" dirty="0" smtClean="0"/>
              <a:t>مذاکره بین زیر شبکه و میزبان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کنترل ازدحام در شبکه های دیتا گرام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endParaRPr lang="fa-IR" dirty="0" smtClean="0"/>
          </a:p>
          <a:p>
            <a:pPr algn="r" rtl="1">
              <a:buBlip>
                <a:blip r:embed="rId2"/>
              </a:buBlip>
            </a:pPr>
            <a:r>
              <a:rPr lang="fa-IR" dirty="0" smtClean="0"/>
              <a:t> بیت اخطار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/>
              <a:t> </a:t>
            </a:r>
            <a:r>
              <a:rPr lang="fa-IR" dirty="0" smtClean="0"/>
              <a:t>بسته های دعوت به آرامش (</a:t>
            </a:r>
            <a:r>
              <a:rPr lang="en-US" dirty="0" smtClean="0"/>
              <a:t>Choke Packet</a:t>
            </a:r>
            <a:r>
              <a:rPr lang="fa-IR" dirty="0" smtClean="0"/>
              <a:t>)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/>
              <a:t> </a:t>
            </a:r>
            <a:r>
              <a:rPr lang="fa-IR" dirty="0" smtClean="0"/>
              <a:t> </a:t>
            </a:r>
            <a:r>
              <a:rPr lang="fa-IR" sz="2400" dirty="0" smtClean="0"/>
              <a:t>بسته های دعوت به آرامش گام به گام</a:t>
            </a:r>
            <a:r>
              <a:rPr lang="en-US" sz="2400" dirty="0" smtClean="0"/>
              <a:t>(</a:t>
            </a:r>
            <a:r>
              <a:rPr lang="en-US" sz="2400" dirty="0" smtClean="0"/>
              <a:t>Hop-by-Hop Choke </a:t>
            </a:r>
            <a:r>
              <a:rPr lang="en-US" sz="2400" dirty="0" smtClean="0"/>
              <a:t>Packet)</a:t>
            </a:r>
          </a:p>
          <a:p>
            <a:pPr algn="r" rtl="1">
              <a:buBlip>
                <a:blip r:embed="rId2"/>
              </a:buBlip>
            </a:pPr>
            <a:r>
              <a:rPr lang="en-US" sz="2400" dirty="0" smtClean="0"/>
              <a:t> </a:t>
            </a:r>
            <a:r>
              <a:rPr lang="fa-IR" sz="2400" dirty="0" smtClean="0"/>
              <a:t>تخلیه بار </a:t>
            </a:r>
          </a:p>
          <a:p>
            <a:pPr algn="r" rtl="1">
              <a:buBlip>
                <a:blip r:embed="rId2"/>
              </a:buBlip>
            </a:pPr>
            <a:r>
              <a:rPr lang="fa-IR" sz="2400" dirty="0" smtClean="0"/>
              <a:t> </a:t>
            </a:r>
            <a:r>
              <a:rPr lang="fa-IR" sz="2400" dirty="0" smtClean="0"/>
              <a:t>تشخیص زودهنگام (</a:t>
            </a:r>
            <a:r>
              <a:rPr lang="en-US" sz="2400" dirty="0" smtClean="0"/>
              <a:t>R</a:t>
            </a:r>
            <a:r>
              <a:rPr lang="en-US" sz="2400" dirty="0" smtClean="0"/>
              <a:t>andom  Early Detection</a:t>
            </a:r>
            <a:r>
              <a:rPr lang="fa-IR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buNone/>
            </a:pPr>
            <a:r>
              <a:rPr lang="fa-IR" dirty="0" smtClean="0"/>
              <a:t> </a:t>
            </a:r>
            <a:r>
              <a:rPr lang="fa-IR" sz="8000" dirty="0" smtClean="0"/>
              <a:t>با تشکر</a:t>
            </a:r>
          </a:p>
          <a:p>
            <a:pPr algn="r" rtl="1">
              <a:buNone/>
            </a:pPr>
            <a:r>
              <a:rPr lang="fa-IR" sz="2400" dirty="0" smtClean="0"/>
              <a:t> ارائه دهنده </a:t>
            </a:r>
            <a:r>
              <a:rPr lang="fa-IR" sz="3200" dirty="0" smtClean="0"/>
              <a:t>:</a:t>
            </a:r>
          </a:p>
          <a:p>
            <a:pPr algn="r" rtl="1">
              <a:buNone/>
            </a:pPr>
            <a:r>
              <a:rPr lang="fa-IR" sz="2800" smtClean="0"/>
              <a:t> </a:t>
            </a:r>
            <a:r>
              <a:rPr lang="fa-IR" sz="2800" smtClean="0"/>
              <a:t> </a:t>
            </a:r>
            <a:r>
              <a:rPr lang="fa-IR" sz="2400" dirty="0" smtClean="0"/>
              <a:t>ملیحه رجب زاده </a:t>
            </a:r>
          </a:p>
          <a:p>
            <a:pPr algn="r" rtl="1">
              <a:buNone/>
            </a:pPr>
            <a:r>
              <a:rPr lang="fa-IR" sz="2800" dirty="0" smtClean="0"/>
              <a:t>استاد مربوطه </a:t>
            </a:r>
            <a:r>
              <a:rPr lang="fa-IR" sz="3200" dirty="0" smtClean="0"/>
              <a:t>: </a:t>
            </a:r>
          </a:p>
          <a:p>
            <a:pPr algn="r" rtl="1">
              <a:buNone/>
            </a:pPr>
            <a:r>
              <a:rPr lang="fa-IR" sz="2400" dirty="0" smtClean="0"/>
              <a:t>جناب مهندس خانی دهنوی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r" rtl="1">
              <a:buNone/>
            </a:pP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</a:rPr>
              <a:t>بررسی </a:t>
            </a: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</a:rPr>
              <a:t>کنترل ازدحام در شبکه های سیمی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   </a:t>
            </a:r>
            <a:r>
              <a:rPr lang="fa-IR" sz="6000" dirty="0" smtClean="0"/>
              <a:t>ازدحام چیست ؟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 </a:t>
            </a:r>
          </a:p>
          <a:p>
            <a:pPr algn="r" rtl="1">
              <a:buNone/>
            </a:pPr>
            <a:r>
              <a:rPr lang="fa-IR" dirty="0" smtClean="0"/>
              <a:t>ازدحام </a:t>
            </a:r>
            <a:r>
              <a:rPr lang="fa-IR" dirty="0" smtClean="0"/>
              <a:t>زمانی رخ می‌دهد که میزان داده  ورودی به گذرگاه داده بیشتر از حد تحمل آن گذرگاه </a:t>
            </a:r>
            <a:r>
              <a:rPr lang="fa-IR" dirty="0" smtClean="0"/>
              <a:t>باشد.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sz="6600" dirty="0" smtClean="0"/>
              <a:t>عوامل ایجاد </a:t>
            </a:r>
            <a:r>
              <a:rPr lang="fa-IR" sz="6000" dirty="0" smtClean="0"/>
              <a:t>ازدحام</a:t>
            </a:r>
            <a:r>
              <a:rPr lang="fa-IR" sz="6600" dirty="0" smtClean="0"/>
              <a:t>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 </a:t>
            </a:r>
            <a:r>
              <a:rPr lang="fa-IR" sz="3200" dirty="0" smtClean="0"/>
              <a:t>سه یا چهار خط ورودی در مقابل یک خط خروجی </a:t>
            </a:r>
          </a:p>
          <a:p>
            <a:pPr algn="r" rtl="1">
              <a:buFont typeface="Wingdings" pitchFamily="2" charset="2"/>
              <a:buChar char="v"/>
            </a:pP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 </a:t>
            </a:r>
            <a:r>
              <a:rPr lang="fa-IR" sz="3200" dirty="0" smtClean="0"/>
              <a:t>پردازنده های کند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4400" dirty="0" smtClean="0"/>
              <a:t> </a:t>
            </a:r>
            <a:r>
              <a:rPr lang="fa-IR" sz="4400" dirty="0" smtClean="0"/>
              <a:t>در </a:t>
            </a:r>
            <a:r>
              <a:rPr lang="fa-IR" sz="4400" dirty="0" smtClean="0"/>
              <a:t>ترافیک زیاد ازدحام زیاد می شود . کارایی کاهش میابد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886694"/>
            <a:ext cx="5638799" cy="282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dirty="0" smtClean="0"/>
          </a:p>
          <a:p>
            <a:pPr algn="ctr" rtl="1">
              <a:buNone/>
            </a:pP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</a:rPr>
              <a:t>تفاوت کنترل ازدحام و کنترل جریان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rtl="1">
              <a:buNone/>
            </a:pPr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</a:rPr>
              <a:t>روشهای کنترل ازدحام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الگوریتم های کنترل ازدحام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4000" dirty="0" smtClean="0"/>
              <a:t> </a:t>
            </a:r>
            <a:r>
              <a:rPr lang="fa-IR" sz="4000" dirty="0" smtClean="0"/>
              <a:t>حلقه باز</a:t>
            </a:r>
          </a:p>
          <a:p>
            <a:pPr algn="r" rtl="1">
              <a:buNone/>
            </a:pPr>
            <a:endParaRPr lang="fa-IR" sz="4000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sz="4000" dirty="0" smtClean="0"/>
              <a:t> حلقه بسته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  </a:t>
            </a:r>
            <a:r>
              <a:rPr lang="fa-IR" sz="6600" dirty="0" smtClean="0"/>
              <a:t>ابزارهای حلقه باز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  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fa-IR" sz="2800" dirty="0" smtClean="0"/>
              <a:t>تصمیم گیری راجع به زمان پذیرش ترافیک جدید</a:t>
            </a:r>
          </a:p>
          <a:p>
            <a:pPr marL="514350" indent="-514350" algn="r" rtl="1">
              <a:buNone/>
            </a:pPr>
            <a:endParaRPr lang="fa-IR" sz="2800" dirty="0" smtClean="0"/>
          </a:p>
          <a:p>
            <a:pPr marL="514350" indent="-514350" algn="r" rtl="1">
              <a:buFont typeface="Wingdings" pitchFamily="2" charset="2"/>
              <a:buChar char="v"/>
            </a:pPr>
            <a:r>
              <a:rPr lang="fa-IR" sz="2800" dirty="0" smtClean="0"/>
              <a:t>تصمیم گیری در مورد زمان دور انداختن بسته ها و کدام بسته ها</a:t>
            </a:r>
          </a:p>
          <a:p>
            <a:pPr marL="514350" indent="-514350" algn="r" rtl="1">
              <a:buNone/>
            </a:pPr>
            <a:endParaRPr lang="fa-IR" sz="2800" dirty="0" smtClean="0"/>
          </a:p>
          <a:p>
            <a:pPr marL="514350" indent="-514350" algn="r" rtl="1">
              <a:buFont typeface="Wingdings" pitchFamily="2" charset="2"/>
              <a:buChar char="v"/>
            </a:pPr>
            <a:r>
              <a:rPr lang="fa-IR" sz="2800" dirty="0" smtClean="0"/>
              <a:t>تصمیمات زمان بندی در نقاط مختلف شبکه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366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    ازدحام چیست ؟</vt:lpstr>
      <vt:lpstr> عوامل ایجاد ازدحام </vt:lpstr>
      <vt:lpstr> در ترافیک زیاد ازدحام زیاد می شود . کارایی کاهش میابد</vt:lpstr>
      <vt:lpstr>Slide 6</vt:lpstr>
      <vt:lpstr>Slide 7</vt:lpstr>
      <vt:lpstr> الگوریتم های کنترل ازدحام </vt:lpstr>
      <vt:lpstr>  ابزارهای حلقه باز </vt:lpstr>
      <vt:lpstr> ابزارهای حلقه بسته </vt:lpstr>
      <vt:lpstr>Slide 11</vt:lpstr>
      <vt:lpstr> </vt:lpstr>
      <vt:lpstr> لایه انتقال</vt:lpstr>
      <vt:lpstr> لایه شبکه </vt:lpstr>
      <vt:lpstr> لایه پیوند داده</vt:lpstr>
      <vt:lpstr> </vt:lpstr>
      <vt:lpstr> کنترل ازدحام در زیر شبکه های مدار مجازی</vt:lpstr>
      <vt:lpstr> کنترل ازدحام در شبکه های دیتا گرام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malihe</dc:creator>
  <cp:lastModifiedBy>malihe</cp:lastModifiedBy>
  <cp:revision>12</cp:revision>
  <dcterms:created xsi:type="dcterms:W3CDTF">2022-01-14T13:42:15Z</dcterms:created>
  <dcterms:modified xsi:type="dcterms:W3CDTF">2022-01-14T15:40:32Z</dcterms:modified>
</cp:coreProperties>
</file>