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22A5585E-EF75-46DA-B243-709A491C519B}" type="datetimeFigureOut">
              <a:rPr lang="fa-IR" smtClean="0"/>
              <a:pPr/>
              <a:t>08/29/1435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4E0A3BB-9402-4C93-B9CD-2CF7F72F191D}"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2A5585E-EF75-46DA-B243-709A491C519B}" type="datetimeFigureOut">
              <a:rPr lang="fa-IR" smtClean="0"/>
              <a:pPr/>
              <a:t>08/29/1435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4E0A3BB-9402-4C93-B9CD-2CF7F72F191D}"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2A5585E-EF75-46DA-B243-709A491C519B}" type="datetimeFigureOut">
              <a:rPr lang="fa-IR" smtClean="0"/>
              <a:pPr/>
              <a:t>08/29/1435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4E0A3BB-9402-4C93-B9CD-2CF7F72F191D}"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2A5585E-EF75-46DA-B243-709A491C519B}" type="datetimeFigureOut">
              <a:rPr lang="fa-IR" smtClean="0"/>
              <a:pPr/>
              <a:t>08/29/1435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4E0A3BB-9402-4C93-B9CD-2CF7F72F191D}"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A5585E-EF75-46DA-B243-709A491C519B}" type="datetimeFigureOut">
              <a:rPr lang="fa-IR" smtClean="0"/>
              <a:pPr/>
              <a:t>08/29/1435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4E0A3BB-9402-4C93-B9CD-2CF7F72F191D}"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22A5585E-EF75-46DA-B243-709A491C519B}" type="datetimeFigureOut">
              <a:rPr lang="fa-IR" smtClean="0"/>
              <a:pPr/>
              <a:t>08/29/1435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4E0A3BB-9402-4C93-B9CD-2CF7F72F191D}"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22A5585E-EF75-46DA-B243-709A491C519B}" type="datetimeFigureOut">
              <a:rPr lang="fa-IR" smtClean="0"/>
              <a:pPr/>
              <a:t>08/29/1435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14E0A3BB-9402-4C93-B9CD-2CF7F72F191D}"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22A5585E-EF75-46DA-B243-709A491C519B}" type="datetimeFigureOut">
              <a:rPr lang="fa-IR" smtClean="0"/>
              <a:pPr/>
              <a:t>08/29/1435</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14E0A3BB-9402-4C93-B9CD-2CF7F72F191D}"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A5585E-EF75-46DA-B243-709A491C519B}" type="datetimeFigureOut">
              <a:rPr lang="fa-IR" smtClean="0"/>
              <a:pPr/>
              <a:t>08/29/1435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14E0A3BB-9402-4C93-B9CD-2CF7F72F191D}"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A5585E-EF75-46DA-B243-709A491C519B}" type="datetimeFigureOut">
              <a:rPr lang="fa-IR" smtClean="0"/>
              <a:pPr/>
              <a:t>08/29/1435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4E0A3BB-9402-4C93-B9CD-2CF7F72F191D}"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A5585E-EF75-46DA-B243-709A491C519B}" type="datetimeFigureOut">
              <a:rPr lang="fa-IR" smtClean="0"/>
              <a:pPr/>
              <a:t>08/29/1435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4E0A3BB-9402-4C93-B9CD-2CF7F72F191D}"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2A5585E-EF75-46DA-B243-709A491C519B}" type="datetimeFigureOut">
              <a:rPr lang="fa-IR" smtClean="0"/>
              <a:pPr/>
              <a:t>08/29/1435</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4E0A3BB-9402-4C93-B9CD-2CF7F72F191D}"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R24.JPG"/>
          <p:cNvPicPr>
            <a:picLocks noChangeAspect="1"/>
          </p:cNvPicPr>
          <p:nvPr/>
        </p:nvPicPr>
        <p:blipFill>
          <a:blip r:embed="rId2"/>
          <a:stretch>
            <a:fillRect/>
          </a:stretch>
        </p:blipFill>
        <p:spPr>
          <a:xfrm>
            <a:off x="0" y="9237"/>
            <a:ext cx="9132375" cy="6848763"/>
          </a:xfrm>
          <a:prstGeom prst="rect">
            <a:avLst/>
          </a:prstGeom>
        </p:spPr>
      </p:pic>
      <p:sp>
        <p:nvSpPr>
          <p:cNvPr id="6" name="Title 4"/>
          <p:cNvSpPr>
            <a:spLocks noGrp="1"/>
          </p:cNvSpPr>
          <p:nvPr>
            <p:ph type="ctrTitle"/>
          </p:nvPr>
        </p:nvSpPr>
        <p:spPr>
          <a:xfrm>
            <a:off x="1071538" y="1071547"/>
            <a:ext cx="6643734" cy="4593565"/>
          </a:xfrm>
          <a:prstGeom prst="rect">
            <a:avLst/>
          </a:prstGeom>
          <a:ln>
            <a:noFill/>
          </a:ln>
        </p:spPr>
        <p:txBody>
          <a:bodyPr wrap="square">
            <a:spAutoFit/>
          </a:bodyPr>
          <a:lstStyle/>
          <a:p>
            <a:pPr algn="ctr" rtl="1">
              <a:lnSpc>
                <a:spcPct val="150000"/>
              </a:lnSpc>
            </a:pPr>
            <a:r>
              <a:rPr lang="fa-IR" sz="3900" dirty="0" smtClean="0">
                <a:ln>
                  <a:solidFill>
                    <a:srgbClr val="00B050"/>
                  </a:solidFill>
                </a:ln>
                <a:solidFill>
                  <a:srgbClr val="0070C0"/>
                </a:solidFill>
                <a:effectLst>
                  <a:glow rad="139700">
                    <a:schemeClr val="accent3">
                      <a:satMod val="175000"/>
                      <a:alpha val="40000"/>
                    </a:schemeClr>
                  </a:glow>
                </a:effectLst>
                <a:cs typeface="B Badr" pitchFamily="2" charset="-78"/>
              </a:rPr>
              <a:t>یا عَلیُّ یا عَظیمُ یا غَفُورُ یا رَحیمُ اَنْتَ الرَّبُّ الْعَظیمُ الَّذی لَیْسَ كَمِثْلِهِ شَیْءٌ وَ هُوَ السَّمیعُ الْبَصیرُ وَ هذا شَهْرٌ عَظَّمْتَهُ وَ كَرَّمْتَهُ وَ شَرَّفْتَهُ وَ فَضَّلْتَهُ عَلَى الشُّهُورِ وَ هُوَ الشَّهْرُ الَّذی فَرَضْتَ صِیامَهُ عَلَیَّ وَ هُوَ شَهْرُ رَمَضانَ</a:t>
            </a:r>
            <a:endParaRPr lang="fa-IR" sz="3900" dirty="0">
              <a:ln>
                <a:solidFill>
                  <a:srgbClr val="00B050"/>
                </a:solidFill>
              </a:ln>
              <a:solidFill>
                <a:srgbClr val="0070C0"/>
              </a:solidFill>
              <a:effectLst>
                <a:glow rad="139700">
                  <a:schemeClr val="accent3">
                    <a:satMod val="175000"/>
                    <a:alpha val="40000"/>
                  </a:schemeClr>
                </a:glow>
              </a:effectLst>
              <a:cs typeface="B Bad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R24.JPG"/>
          <p:cNvPicPr>
            <a:picLocks noChangeAspect="1"/>
          </p:cNvPicPr>
          <p:nvPr/>
        </p:nvPicPr>
        <p:blipFill>
          <a:blip r:embed="rId2"/>
          <a:stretch>
            <a:fillRect/>
          </a:stretch>
        </p:blipFill>
        <p:spPr>
          <a:xfrm>
            <a:off x="0" y="9237"/>
            <a:ext cx="9132375" cy="6848763"/>
          </a:xfrm>
          <a:prstGeom prst="rect">
            <a:avLst/>
          </a:prstGeom>
        </p:spPr>
      </p:pic>
      <p:sp>
        <p:nvSpPr>
          <p:cNvPr id="7" name="Title 4"/>
          <p:cNvSpPr>
            <a:spLocks noGrp="1"/>
          </p:cNvSpPr>
          <p:nvPr>
            <p:ph type="ctrTitle"/>
          </p:nvPr>
        </p:nvSpPr>
        <p:spPr>
          <a:xfrm>
            <a:off x="1071538" y="1214422"/>
            <a:ext cx="6929486" cy="4478149"/>
          </a:xfrm>
          <a:prstGeom prst="rect">
            <a:avLst/>
          </a:prstGeom>
        </p:spPr>
        <p:txBody>
          <a:bodyPr wrap="square">
            <a:spAutoFit/>
          </a:bodyPr>
          <a:lstStyle/>
          <a:p>
            <a:pPr algn="ctr">
              <a:lnSpc>
                <a:spcPct val="150000"/>
              </a:lnSpc>
            </a:pPr>
            <a:r>
              <a:rPr lang="fa-IR" sz="3750" dirty="0" smtClean="0">
                <a:ln>
                  <a:solidFill>
                    <a:srgbClr val="00B050"/>
                  </a:solidFill>
                </a:ln>
                <a:solidFill>
                  <a:srgbClr val="0070C0"/>
                </a:solidFill>
                <a:effectLst>
                  <a:glow rad="139700">
                    <a:schemeClr val="accent3">
                      <a:satMod val="175000"/>
                      <a:alpha val="40000"/>
                    </a:schemeClr>
                  </a:glow>
                </a:effectLst>
                <a:cs typeface="B Badr" pitchFamily="2" charset="-78"/>
              </a:rPr>
              <a:t>الَّذی اَنْزَلْتَ فیهِ الْقُرْآنَ هُدىً لِلنّاسِ وَ بَیِّناتٍ مِنَ الْهُدَى وَ الْفُرْقانِ وَ جَعَلْتَ فیهِ لَیْلَةَ الْقَدْرِ وَ جَعَلْتَها خَیْراً مِنْ اَلْفِ شَهْرٍ فَیا ذَا الْمَنِّ وَ لا یُمَنُّ عَلَیْكَ مُنَّ عَلَیَّ بِفَكاكِ رَقَبَتی مِنَ النّارِ فیمَنْ تَمُنُّ عَلَیْهِ وَ اَدْخِلْنِی الْجَنَّةَ بِرَحْمَتِكَ یا </a:t>
            </a:r>
            <a:r>
              <a:rPr lang="fa-IR" sz="3750" smtClean="0">
                <a:ln>
                  <a:solidFill>
                    <a:srgbClr val="00B050"/>
                  </a:solidFill>
                </a:ln>
                <a:solidFill>
                  <a:srgbClr val="0070C0"/>
                </a:solidFill>
                <a:effectLst>
                  <a:glow rad="139700">
                    <a:schemeClr val="accent3">
                      <a:satMod val="175000"/>
                      <a:alpha val="40000"/>
                    </a:schemeClr>
                  </a:glow>
                </a:effectLst>
                <a:cs typeface="B Badr" pitchFamily="2" charset="-78"/>
              </a:rPr>
              <a:t>اَرْحَمَ </a:t>
            </a:r>
            <a:r>
              <a:rPr lang="fa-IR" sz="3750" smtClean="0">
                <a:ln>
                  <a:solidFill>
                    <a:srgbClr val="00B050"/>
                  </a:solidFill>
                </a:ln>
                <a:solidFill>
                  <a:srgbClr val="0070C0"/>
                </a:solidFill>
                <a:effectLst>
                  <a:glow rad="139700">
                    <a:schemeClr val="accent3">
                      <a:satMod val="175000"/>
                      <a:alpha val="40000"/>
                    </a:schemeClr>
                  </a:glow>
                </a:effectLst>
                <a:cs typeface="B Badr" pitchFamily="2" charset="-78"/>
              </a:rPr>
              <a:t>الرّاحِمینَ.</a:t>
            </a:r>
            <a:endParaRPr lang="fa-IR" sz="3750" dirty="0">
              <a:ln>
                <a:solidFill>
                  <a:srgbClr val="00B050"/>
                </a:solidFill>
              </a:ln>
              <a:solidFill>
                <a:srgbClr val="0070C0"/>
              </a:solidFill>
              <a:effectLst>
                <a:glow rad="139700">
                  <a:schemeClr val="accent3">
                    <a:satMod val="175000"/>
                    <a:alpha val="40000"/>
                  </a:schemeClr>
                </a:glow>
              </a:effectLst>
              <a:cs typeface="B Bad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89</Words>
  <Application>Microsoft Office PowerPoint</Application>
  <PresentationFormat>On-screen Show (4:3)</PresentationFormat>
  <Paragraphs>2</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یا عَلیُّ یا عَظیمُ یا غَفُورُ یا رَحیمُ اَنْتَ الرَّبُّ الْعَظیمُ الَّذی لَیْسَ كَمِثْلِهِ شَیْءٌ وَ هُوَ السَّمیعُ الْبَصیرُ وَ هذا شَهْرٌ عَظَّمْتَهُ وَ كَرَّمْتَهُ وَ شَرَّفْتَهُ وَ فَضَّلْتَهُ عَلَى الشُّهُورِ وَ هُوَ الشَّهْرُ الَّذی فَرَضْتَ صِیامَهُ عَلَیَّ وَ هُوَ شَهْرُ رَمَضانَ</vt:lpstr>
      <vt:lpstr>الَّذی اَنْزَلْتَ فیهِ الْقُرْآنَ هُدىً لِلنّاسِ وَ بَیِّناتٍ مِنَ الْهُدَى وَ الْفُرْقانِ وَ جَعَلْتَ فیهِ لَیْلَةَ الْقَدْرِ وَ جَعَلْتَها خَیْراً مِنْ اَلْفِ شَهْرٍ فَیا ذَا الْمَنِّ وَ لا یُمَنُّ عَلَیْكَ مُنَّ عَلَیَّ بِفَكاكِ رَقَبَتی مِنَ النّارِ فیمَنْ تَمُنُّ عَلَیْهِ وَ اَدْخِلْنِی الْجَنَّةَ بِرَحْمَتِكَ یا اَرْحَمَ الرّاحِمینَ.</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یا عَلیُّ یا عَظیمُ یا غَفُورُ یا رَحیمُ اَنْتَ الرَّبُّ الْعَظیمُ الَّذی لَیْسَ كَمِثْلِهِ شَیْءٌ وَ هُوَ السَّمیعُ الْبَصیرُ وَ هذا شَهْرٌ عَظَّمْتَهُ وَ كَرَّمْتَهُ وَ شَرَّفْتَهُ وَ فَضَّلْتَهُ عَلَى الشُّهُورِ وَ هُوَ الشَّهْرُ الَّذی فَرَضْتَ صِیامَهُ عَلَیَّ وَ هُوَ شَهْرُ رَمَضانَ</dc:title>
  <dc:creator>Arian</dc:creator>
  <cp:lastModifiedBy>7</cp:lastModifiedBy>
  <cp:revision>2</cp:revision>
  <dcterms:created xsi:type="dcterms:W3CDTF">2011-08-05T06:44:10Z</dcterms:created>
  <dcterms:modified xsi:type="dcterms:W3CDTF">2014-06-27T07:03:12Z</dcterms:modified>
</cp:coreProperties>
</file>