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314" r:id="rId2"/>
    <p:sldId id="299" r:id="rId3"/>
    <p:sldId id="304" r:id="rId4"/>
    <p:sldId id="277" r:id="rId5"/>
    <p:sldId id="278" r:id="rId6"/>
    <p:sldId id="272" r:id="rId7"/>
    <p:sldId id="280" r:id="rId8"/>
    <p:sldId id="279" r:id="rId9"/>
    <p:sldId id="291" r:id="rId10"/>
    <p:sldId id="294" r:id="rId11"/>
    <p:sldId id="297" r:id="rId12"/>
    <p:sldId id="298" r:id="rId13"/>
    <p:sldId id="295" r:id="rId14"/>
    <p:sldId id="293" r:id="rId15"/>
    <p:sldId id="292" r:id="rId16"/>
    <p:sldId id="281" r:id="rId17"/>
    <p:sldId id="282" r:id="rId18"/>
    <p:sldId id="305" r:id="rId19"/>
    <p:sldId id="309" r:id="rId20"/>
    <p:sldId id="264" r:id="rId21"/>
    <p:sldId id="310" r:id="rId22"/>
    <p:sldId id="284" r:id="rId23"/>
    <p:sldId id="306" r:id="rId24"/>
    <p:sldId id="256" r:id="rId25"/>
    <p:sldId id="270" r:id="rId26"/>
    <p:sldId id="307" r:id="rId27"/>
    <p:sldId id="308" r:id="rId28"/>
    <p:sldId id="285" r:id="rId29"/>
    <p:sldId id="313" r:id="rId30"/>
    <p:sldId id="286" r:id="rId31"/>
    <p:sldId id="303" r:id="rId32"/>
    <p:sldId id="283" r:id="rId33"/>
    <p:sldId id="273" r:id="rId34"/>
    <p:sldId id="289" r:id="rId3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84" autoAdjust="0"/>
    <p:restoredTop sz="99856" autoAdjust="0"/>
  </p:normalViewPr>
  <p:slideViewPr>
    <p:cSldViewPr>
      <p:cViewPr varScale="1">
        <p:scale>
          <a:sx n="91" d="100"/>
          <a:sy n="91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75E11-845D-46FB-BBCD-CF1FADE768AB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FD72D-26A1-4A84-843F-D074AB58887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18618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7B5E4-91D3-460C-8CD8-DC62E92AB6F1}" type="datetimeFigureOut">
              <a:rPr lang="de-DE" smtClean="0"/>
              <a:pPr/>
              <a:t>20.11.2015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AE39E-F44C-4B68-88C2-2A1FF960020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.mp3"/><Relationship Id="rId5" Type="http://schemas.openxmlformats.org/officeDocument/2006/relationships/image" Target="../media/image5.png"/><Relationship Id="rId4" Type="http://schemas.microsoft.com/office/2007/relationships/media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mp3"/><Relationship Id="rId5" Type="http://schemas.openxmlformats.org/officeDocument/2006/relationships/image" Target="../media/image5.png"/><Relationship Id="rId4" Type="http://schemas.microsoft.com/office/2007/relationships/media" Target="../media/media3.mp3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84730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777" y="146253"/>
            <a:ext cx="4123538" cy="57310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2214546" y="587727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sz="2400" b="1" dirty="0" smtClean="0"/>
              <a:t>بسی رنج بردم در این سال سی </a:t>
            </a:r>
          </a:p>
          <a:p>
            <a:pPr algn="ctr" rtl="1"/>
            <a:r>
              <a:rPr lang="fa-IR" sz="2400" b="1" dirty="0" smtClean="0"/>
              <a:t>عجم زنده کردم بدین پارسی</a:t>
            </a:r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661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ttp://upload.wikimedia.org/wikipedia/fa/thumb/0/0a/Negargarie._ghahvekhanei.jpg/800px-Negargarie._ghahvekhan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557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037" y="1916832"/>
            <a:ext cx="7715200" cy="2893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2" name="Part 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1680" y="69573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79205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4412" y="1927473"/>
            <a:ext cx="7115175" cy="24376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Part 4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5896" y="685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80289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t 0.mp3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6858000"/>
            <a:ext cx="609600" cy="609600"/>
          </a:xfrm>
        </p:spPr>
      </p:pic>
      <p:pic>
        <p:nvPicPr>
          <p:cNvPr id="7" name="Grafik 6" descr="http://upload.wikimedia.org/wikipedia/fa/thumb/0/0a/Negargarie._ghahvekhanei.jpg/800px-Negargarie._ghahvekhanei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http://www.neginsofal.ir/Main/FIS/Image/FileImage/B25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560840" cy="5256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836712"/>
            <a:ext cx="7126610" cy="51125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20711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cdn.artalaturka.de/wp-content/gallery/miniaturen/hasht-behesht-palast-isfahan-iran-16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85728"/>
            <a:ext cx="4480758" cy="615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gdb.rferl.org/CA17E602-19E3-479D-B1CB-E87FFB2CC14A_mw800_mh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563023" cy="540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www.izuminki.com/images/tysyacha-i-odna-noch-maxmuda-farshchiyana/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57166"/>
            <a:ext cx="4169036" cy="6084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9738" y="357188"/>
            <a:ext cx="5724525" cy="6143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s-media-cache-ak0.pinimg.com/originals/60/2e/16/602e168b84796f5f47b3df9f636e39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290"/>
            <a:ext cx="4430655" cy="630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نقاشی اصیل ایران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32656"/>
            <a:ext cx="5292000" cy="61206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4664"/>
            <a:ext cx="4248472" cy="58627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3268" y="404664"/>
            <a:ext cx="5091482" cy="56886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56433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8938" y="576263"/>
            <a:ext cx="4871334" cy="55685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0698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ttp://upload.wikimedia.org/wikipedia/fa/thumb/0/0a/Negargarie._ghahvekhanei.jpg/800px-Negargarie._ghahvekhan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0600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2057" y="692696"/>
            <a:ext cx="4766207" cy="53285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59665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1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2057" y="692696"/>
            <a:ext cx="4766207" cy="53285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291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692696"/>
            <a:ext cx="5328592" cy="53285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56433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ttp://upload.wikimedia.org/wikipedia/fa/thumb/0/0a/Negargarie._ghahvekhanei.jpg/800px-Negargarie._ghahvekhan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0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ttp://images.google.com/url?source=imgres&amp;ct=tbn&amp;q=http://maatine.com/wp-content/gallery/poet/rostam-o-sohrab.jpg&amp;usg=AFQjCNF55J83gqjXUxpotP1d0dD-7lRR5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ttp://upload.wikimedia.org/wikipedia/fa/thumb/0/0a/Negargarie._ghahvekhanei.jpg/800px-Negargarie._ghahvekhan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9461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ttp://images.google.com/url?source=imgres&amp;ct=tbn&amp;q=http://maatine.com/wp-content/gallery/poet/rostam-o-sohrab.jpg&amp;usg=AFQjCNF55J83gqjXUxpotP1d0dD-7lRR5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3899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581085"/>
            <a:ext cx="3811420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ttp://images.google.com/url?source=imgres&amp;ct=tbn&amp;q=http://maatine.com/wp-content/gallery/poet/rostam-o-sohrab.jpg&amp;usg=AFQjCNF55J83gqjXUxpotP1d0dD-7lRR5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493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325647"/>
            <a:ext cx="3456384" cy="60556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5152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6123"/>
            <a:ext cx="7128791" cy="6592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515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748184"/>
            <a:ext cx="5184576" cy="49130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0698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ranefardalive.com/wp-content/uploads/2014/02/rost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640"/>
            <a:ext cx="4041230" cy="5616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2214546" y="58052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sz="2400" b="1" dirty="0" smtClean="0"/>
              <a:t>پي افکندم از نظم، کاخي بلند </a:t>
            </a:r>
          </a:p>
          <a:p>
            <a:pPr algn="ctr" rtl="1"/>
            <a:r>
              <a:rPr lang="fa-IR" sz="2400" b="1" dirty="0" smtClean="0"/>
              <a:t>که از باد و باران نيابد گزند </a:t>
            </a:r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2810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Bildschirmpräsentation (4:3)</PresentationFormat>
  <Paragraphs>4</Paragraphs>
  <Slides>34</Slides>
  <Notes>0</Notes>
  <HiddenSlides>0</HiddenSlides>
  <MMClips>3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5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Ghobad</dc:creator>
  <cp:lastModifiedBy>Ghobad</cp:lastModifiedBy>
  <cp:revision>158</cp:revision>
  <dcterms:created xsi:type="dcterms:W3CDTF">2014-04-03T14:01:52Z</dcterms:created>
  <dcterms:modified xsi:type="dcterms:W3CDTF">2015-11-20T22:35:27Z</dcterms:modified>
</cp:coreProperties>
</file>