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sldIdLst>
    <p:sldId id="256" r:id="rId2"/>
    <p:sldId id="257" r:id="rId3"/>
    <p:sldId id="264" r:id="rId4"/>
    <p:sldId id="258" r:id="rId5"/>
    <p:sldId id="266" r:id="rId6"/>
    <p:sldId id="259" r:id="rId7"/>
    <p:sldId id="267" r:id="rId8"/>
    <p:sldId id="268" r:id="rId9"/>
    <p:sldId id="260" r:id="rId10"/>
    <p:sldId id="269" r:id="rId11"/>
    <p:sldId id="263" r:id="rId12"/>
    <p:sldId id="271" r:id="rId13"/>
    <p:sldId id="272" r:id="rId14"/>
    <p:sldId id="277" r:id="rId15"/>
    <p:sldId id="273" r:id="rId16"/>
    <p:sldId id="274" r:id="rId17"/>
    <p:sldId id="275" r:id="rId18"/>
    <p:sldId id="26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33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40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9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51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9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1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50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8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709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46024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860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08588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8546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717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31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6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1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5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4102" y="1636848"/>
            <a:ext cx="6498375" cy="1433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a-IR" sz="8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لوب آهیانه مغز</a:t>
            </a:r>
            <a:endParaRPr lang="fa-IR" sz="8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641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rietal lob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4800" y="952500"/>
            <a:ext cx="6413500" cy="4939506"/>
          </a:xfrm>
          <a:noFill/>
        </p:spPr>
      </p:pic>
    </p:spTree>
    <p:extLst>
      <p:ext uri="{BB962C8B-B14F-4D97-AF65-F5344CB8AC3E}">
        <p14:creationId xmlns:p14="http://schemas.microsoft.com/office/powerpoint/2010/main" val="390003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5860" y="558800"/>
            <a:ext cx="5706771" cy="1320800"/>
          </a:xfrm>
        </p:spPr>
        <p:txBody>
          <a:bodyPr>
            <a:normAutofit/>
          </a:bodyPr>
          <a:lstStyle/>
          <a:p>
            <a:r>
              <a:rPr lang="fa-IR" sz="5400" b="1" dirty="0" smtClean="0">
                <a:cs typeface="B Titr" panose="00000700000000000000" pitchFamily="2" charset="-78"/>
              </a:rPr>
              <a:t>کارکرداختصاصی</a:t>
            </a:r>
            <a:endParaRPr lang="fa-IR" sz="5400" b="1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b="1" dirty="0" smtClean="0"/>
              <a:t>حس سطحی :</a:t>
            </a:r>
            <a:r>
              <a:rPr lang="fa-IR" sz="2800" b="1" dirty="0" smtClean="0"/>
              <a:t> </a:t>
            </a:r>
            <a:r>
              <a:rPr lang="fa-IR" sz="2000" dirty="0" smtClean="0"/>
              <a:t>لمس ،درد ، حرارت</a:t>
            </a:r>
          </a:p>
          <a:p>
            <a:r>
              <a:rPr lang="fa-IR" sz="2400" b="1" dirty="0" smtClean="0"/>
              <a:t>حس عمقی : </a:t>
            </a:r>
            <a:r>
              <a:rPr lang="fa-IR" sz="2000" dirty="0" smtClean="0"/>
              <a:t>عضلانی ، مفصلی ، درد عمقی ، فشار و ارتعاش</a:t>
            </a:r>
            <a:endParaRPr lang="fa-IR" dirty="0" smtClean="0"/>
          </a:p>
          <a:p>
            <a:r>
              <a:rPr lang="fa-IR" sz="2400" b="1" dirty="0" smtClean="0"/>
              <a:t>حس چشایی</a:t>
            </a:r>
          </a:p>
          <a:p>
            <a:r>
              <a:rPr lang="fa-IR" sz="2400" b="1" dirty="0" smtClean="0"/>
              <a:t>حس دهلیزی</a:t>
            </a:r>
          </a:p>
          <a:p>
            <a:pPr marL="0" indent="0">
              <a:buNone/>
            </a:pPr>
            <a:endParaRPr lang="fa-IR" dirty="0" smtClean="0"/>
          </a:p>
          <a:p>
            <a:pPr marL="0" indent="0">
              <a:buNone/>
            </a:pPr>
            <a:r>
              <a:rPr lang="fa-IR" dirty="0" smtClean="0">
                <a:latin typeface="Century Schoolbook" panose="02040604050505020304" pitchFamily="18" charset="0"/>
              </a:rPr>
              <a:t>▲ </a:t>
            </a:r>
            <a:r>
              <a:rPr lang="fa-IR" sz="2400" b="1" dirty="0" smtClean="0">
                <a:latin typeface="Century Schoolbook" panose="02040604050505020304" pitchFamily="18" charset="0"/>
              </a:rPr>
              <a:t>در قسمت قدامی و تحتانی لوب پریتال</a:t>
            </a:r>
            <a:endParaRPr lang="fa-IR" sz="2400" b="1" dirty="0" smtClean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590007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58800"/>
            <a:ext cx="7823200" cy="5765800"/>
          </a:xfrm>
        </p:spPr>
      </p:pic>
    </p:spTree>
    <p:extLst>
      <p:ext uri="{BB962C8B-B14F-4D97-AF65-F5344CB8AC3E}">
        <p14:creationId xmlns:p14="http://schemas.microsoft.com/office/powerpoint/2010/main" val="626202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234" y="584199"/>
            <a:ext cx="8596668" cy="3302001"/>
          </a:xfrm>
        </p:spPr>
        <p:txBody>
          <a:bodyPr>
            <a:normAutofit/>
          </a:bodyPr>
          <a:lstStyle/>
          <a:p>
            <a:r>
              <a:rPr lang="fa-IR" sz="2800" b="1" dirty="0" smtClean="0"/>
              <a:t>تفکر فضایی </a:t>
            </a:r>
            <a:r>
              <a:rPr lang="fa-IR" sz="2800" b="1" dirty="0" smtClean="0"/>
              <a:t>:</a:t>
            </a:r>
            <a:r>
              <a:rPr lang="fa-IR" sz="2400" dirty="0" smtClean="0"/>
              <a:t>مهمترین عمل اختصاصی لوب پاریتال</a:t>
            </a:r>
            <a:endParaRPr lang="fa-IR" sz="2400" dirty="0" smtClean="0"/>
          </a:p>
          <a:p>
            <a:endParaRPr lang="fa-IR" sz="2800" b="1" dirty="0" smtClean="0"/>
          </a:p>
          <a:p>
            <a:r>
              <a:rPr lang="fa-IR" sz="2400" dirty="0" smtClean="0"/>
              <a:t>پردازش و تجزیه و تحلیل اطلاعات حسی و ثبت خاطرات مربوط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به این حسها از اعمال اختصاصی قشر ارتباطی لوب پاریتال 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می باشد</a:t>
            </a:r>
          </a:p>
        </p:txBody>
      </p:sp>
    </p:spTree>
    <p:extLst>
      <p:ext uri="{BB962C8B-B14F-4D97-AF65-F5344CB8AC3E}">
        <p14:creationId xmlns:p14="http://schemas.microsoft.com/office/powerpoint/2010/main" val="60291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234" y="1144589"/>
            <a:ext cx="8596668" cy="3173411"/>
          </a:xfrm>
        </p:spPr>
        <p:txBody>
          <a:bodyPr/>
          <a:lstStyle/>
          <a:p>
            <a:r>
              <a:rPr lang="fa-IR" sz="2000" b="1" dirty="0" smtClean="0"/>
              <a:t>هماهنگی </a:t>
            </a:r>
            <a:r>
              <a:rPr lang="fa-IR" sz="2000" b="1" dirty="0"/>
              <a:t>در حرکات چشمها برای تعقیب غیرارادی اشیا </a:t>
            </a:r>
            <a:r>
              <a:rPr lang="fa-IR" sz="2000" b="1" dirty="0" smtClean="0"/>
              <a:t>متحرک</a:t>
            </a:r>
          </a:p>
          <a:p>
            <a:r>
              <a:rPr lang="fa-IR" sz="2000" dirty="0" smtClean="0"/>
              <a:t>نیستاگموس اوپتوکینتیک</a:t>
            </a:r>
          </a:p>
          <a:p>
            <a:endParaRPr lang="fa-IR" sz="2000" dirty="0"/>
          </a:p>
          <a:p>
            <a:r>
              <a:rPr lang="fa-IR" sz="2800" b="1" dirty="0" smtClean="0"/>
              <a:t>در لوب آهیانه ای غلبه با نیمکره راست است</a:t>
            </a:r>
            <a:endParaRPr lang="fa-IR" sz="2800" b="1" dirty="0"/>
          </a:p>
        </p:txBody>
      </p:sp>
    </p:spTree>
    <p:extLst>
      <p:ext uri="{BB962C8B-B14F-4D97-AF65-F5344CB8AC3E}">
        <p14:creationId xmlns:p14="http://schemas.microsoft.com/office/powerpoint/2010/main" val="953674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698500"/>
            <a:ext cx="6591300" cy="5343525"/>
          </a:xfrm>
        </p:spPr>
      </p:pic>
    </p:spTree>
    <p:extLst>
      <p:ext uri="{BB962C8B-B14F-4D97-AF65-F5344CB8AC3E}">
        <p14:creationId xmlns:p14="http://schemas.microsoft.com/office/powerpoint/2010/main" val="676347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859" y="546100"/>
            <a:ext cx="7353837" cy="1320800"/>
          </a:xfrm>
        </p:spPr>
        <p:txBody>
          <a:bodyPr>
            <a:normAutofit fontScale="90000"/>
          </a:bodyPr>
          <a:lstStyle/>
          <a:p>
            <a:r>
              <a:rPr lang="fa-IR" sz="5400" b="1" dirty="0" smtClean="0">
                <a:cs typeface="B Titr" panose="00000700000000000000" pitchFamily="2" charset="-78"/>
              </a:rPr>
              <a:t>ضایعات لوب پاریتال</a:t>
            </a:r>
            <a:endParaRPr lang="fa-IR" sz="5400" b="1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32311"/>
          </a:xfrm>
        </p:spPr>
        <p:txBody>
          <a:bodyPr>
            <a:normAutofit/>
          </a:bodyPr>
          <a:lstStyle/>
          <a:p>
            <a:r>
              <a:rPr lang="fa-IR" sz="2400" b="1" dirty="0" smtClean="0"/>
              <a:t>اختلال حسی : </a:t>
            </a:r>
            <a:r>
              <a:rPr lang="fa-IR" sz="2000" dirty="0" smtClean="0"/>
              <a:t>بیمار شکایتی از اختلال حسی ندارد</a:t>
            </a:r>
          </a:p>
          <a:p>
            <a:endParaRPr lang="fa-IR" sz="2400" b="1" dirty="0" smtClean="0"/>
          </a:p>
          <a:p>
            <a:r>
              <a:rPr lang="fa-IR" sz="2400" b="1" dirty="0" smtClean="0"/>
              <a:t>پدیده انکار : </a:t>
            </a:r>
            <a:r>
              <a:rPr lang="fa-IR" sz="2000" dirty="0" smtClean="0"/>
              <a:t>بیشتر در ضایعات نیمکره راست</a:t>
            </a:r>
          </a:p>
          <a:p>
            <a:r>
              <a:rPr lang="fa-IR" sz="2000" dirty="0" smtClean="0"/>
              <a:t>بیمار نیمه مقابل بدن خود و نیمه مقابل میدان بینایی خود را انکار می کند</a:t>
            </a:r>
          </a:p>
          <a:p>
            <a:r>
              <a:rPr lang="fa-IR" sz="2000" dirty="0" smtClean="0"/>
              <a:t>در ضایعات خفیفتر بی توجهی یا غفلت نسبت به طرف مقابل بدن دیده </a:t>
            </a:r>
          </a:p>
          <a:p>
            <a:pPr marL="0" indent="0">
              <a:buNone/>
            </a:pPr>
            <a:r>
              <a:rPr lang="fa-IR" sz="2000" dirty="0"/>
              <a:t> </a:t>
            </a:r>
            <a:r>
              <a:rPr lang="fa-IR" sz="2000" dirty="0" smtClean="0"/>
              <a:t>   می شود</a:t>
            </a:r>
          </a:p>
          <a:p>
            <a:endParaRPr lang="fa-IR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9671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4" y="1295401"/>
            <a:ext cx="8596668" cy="3213099"/>
          </a:xfrm>
        </p:spPr>
        <p:txBody>
          <a:bodyPr/>
          <a:lstStyle/>
          <a:p>
            <a:r>
              <a:rPr lang="fa-IR" sz="2400" b="1" dirty="0"/>
              <a:t>اختلال در تفکر فضایی : </a:t>
            </a:r>
            <a:r>
              <a:rPr lang="fa-IR" sz="2000" dirty="0" smtClean="0"/>
              <a:t>آستریوگنوزی یا شناخت سه بعدی اجسام</a:t>
            </a:r>
            <a:endParaRPr lang="fa-IR" sz="2000" dirty="0"/>
          </a:p>
          <a:p>
            <a:endParaRPr lang="fa-IR" b="1" dirty="0"/>
          </a:p>
          <a:p>
            <a:r>
              <a:rPr lang="fa-IR" sz="2400" b="1" dirty="0"/>
              <a:t>اختلال در تمایز دو </a:t>
            </a:r>
            <a:r>
              <a:rPr lang="fa-IR" sz="2400" b="1" dirty="0" smtClean="0"/>
              <a:t>نقطه :</a:t>
            </a:r>
          </a:p>
          <a:p>
            <a:r>
              <a:rPr lang="fa-IR" sz="2000" dirty="0" smtClean="0"/>
              <a:t>حداقل فاصله در نوک انگشتان 4 میلی متر</a:t>
            </a:r>
            <a:endParaRPr lang="fa-IR" sz="2000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5467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34" y="1384301"/>
            <a:ext cx="8596668" cy="2349499"/>
          </a:xfrm>
        </p:spPr>
        <p:txBody>
          <a:bodyPr/>
          <a:lstStyle/>
          <a:p>
            <a:r>
              <a:rPr lang="fa-IR" sz="2400" b="1" dirty="0"/>
              <a:t>اختلال در تشخیص محل </a:t>
            </a:r>
            <a:r>
              <a:rPr lang="fa-IR" sz="2400" b="1" dirty="0" smtClean="0"/>
              <a:t>تحریک</a:t>
            </a:r>
          </a:p>
          <a:p>
            <a:endParaRPr lang="fa-IR" sz="2400" b="1" dirty="0"/>
          </a:p>
          <a:p>
            <a:r>
              <a:rPr lang="fa-IR" sz="2400" b="1" dirty="0"/>
              <a:t>اختلال در کشیدن </a:t>
            </a:r>
            <a:r>
              <a:rPr lang="fa-IR" sz="2400" b="1" dirty="0" smtClean="0"/>
              <a:t>اشکال</a:t>
            </a:r>
          </a:p>
          <a:p>
            <a:endParaRPr lang="fa-IR" sz="2400" b="1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39229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0" y="660400"/>
            <a:ext cx="6286500" cy="5181600"/>
          </a:xfrm>
        </p:spPr>
      </p:pic>
    </p:spTree>
    <p:extLst>
      <p:ext uri="{BB962C8B-B14F-4D97-AF65-F5344CB8AC3E}">
        <p14:creationId xmlns:p14="http://schemas.microsoft.com/office/powerpoint/2010/main" val="500747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787400"/>
            <a:ext cx="6489700" cy="5254625"/>
          </a:xfrm>
        </p:spPr>
      </p:pic>
    </p:spTree>
    <p:extLst>
      <p:ext uri="{BB962C8B-B14F-4D97-AF65-F5344CB8AC3E}">
        <p14:creationId xmlns:p14="http://schemas.microsoft.com/office/powerpoint/2010/main" val="624147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Clockneglec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685800"/>
            <a:ext cx="62103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68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9934" y="584200"/>
            <a:ext cx="3310466" cy="1320800"/>
          </a:xfrm>
        </p:spPr>
        <p:txBody>
          <a:bodyPr/>
          <a:lstStyle/>
          <a:p>
            <a:r>
              <a:rPr lang="fa-IR" sz="2400" b="1" dirty="0">
                <a:solidFill>
                  <a:schemeClr val="tx1"/>
                </a:solidFill>
              </a:rPr>
              <a:t>اختلال در کپی </a:t>
            </a:r>
            <a:r>
              <a:rPr lang="fa-IR" sz="2400" b="1" dirty="0" smtClean="0">
                <a:solidFill>
                  <a:schemeClr val="tx1"/>
                </a:solidFill>
              </a:rPr>
              <a:t>کردن:</a:t>
            </a:r>
            <a:r>
              <a:rPr lang="fa-IR" b="1" dirty="0"/>
              <a:t/>
            </a:r>
            <a:br>
              <a:rPr lang="fa-IR" b="1" dirty="0"/>
            </a:b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0" y="2160588"/>
            <a:ext cx="6362700" cy="3881437"/>
          </a:xfrm>
        </p:spPr>
      </p:pic>
    </p:spTree>
    <p:extLst>
      <p:ext uri="{BB962C8B-B14F-4D97-AF65-F5344CB8AC3E}">
        <p14:creationId xmlns:p14="http://schemas.microsoft.com/office/powerpoint/2010/main" val="3090766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8102" y="635000"/>
            <a:ext cx="5295900" cy="685800"/>
          </a:xfrm>
        </p:spPr>
        <p:txBody>
          <a:bodyPr>
            <a:normAutofit/>
          </a:bodyPr>
          <a:lstStyle/>
          <a:p>
            <a:r>
              <a:rPr lang="fa-IR" sz="2400" b="1" dirty="0" smtClean="0">
                <a:solidFill>
                  <a:schemeClr val="tx1"/>
                </a:solidFill>
              </a:rPr>
              <a:t>اختلال در آزمایش مکعبهای کهس:</a:t>
            </a:r>
            <a:endParaRPr lang="fa-IR" sz="24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89239" y="715960"/>
            <a:ext cx="4187825" cy="6464302"/>
          </a:xfrm>
        </p:spPr>
      </p:pic>
    </p:spTree>
    <p:extLst>
      <p:ext uri="{BB962C8B-B14F-4D97-AF65-F5344CB8AC3E}">
        <p14:creationId xmlns:p14="http://schemas.microsoft.com/office/powerpoint/2010/main" val="3313560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19251" y="615947"/>
            <a:ext cx="5918202" cy="5626102"/>
          </a:xfrm>
        </p:spPr>
      </p:pic>
    </p:spTree>
    <p:extLst>
      <p:ext uri="{BB962C8B-B14F-4D97-AF65-F5344CB8AC3E}">
        <p14:creationId xmlns:p14="http://schemas.microsoft.com/office/powerpoint/2010/main" val="684022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4" y="927101"/>
            <a:ext cx="8596668" cy="5685762"/>
          </a:xfrm>
        </p:spPr>
        <p:txBody>
          <a:bodyPr/>
          <a:lstStyle/>
          <a:p>
            <a:r>
              <a:rPr lang="fa-IR" sz="2400" b="1" dirty="0"/>
              <a:t>سندرم گرشمن : </a:t>
            </a:r>
            <a:r>
              <a:rPr lang="fa-IR" sz="2000" dirty="0"/>
              <a:t>در ضایعات </a:t>
            </a:r>
            <a:r>
              <a:rPr lang="fa-IR" sz="2000" dirty="0" smtClean="0"/>
              <a:t>آهیانه نیمکره </a:t>
            </a:r>
            <a:r>
              <a:rPr lang="fa-IR" sz="2000" dirty="0" smtClean="0"/>
              <a:t>چپ</a:t>
            </a:r>
          </a:p>
          <a:p>
            <a:endParaRPr lang="fa-IR" sz="2000" dirty="0" smtClean="0"/>
          </a:p>
          <a:p>
            <a:r>
              <a:rPr lang="fa-IR" sz="2400" b="1" dirty="0" smtClean="0"/>
              <a:t>شامل علائم زیر:</a:t>
            </a:r>
            <a:endParaRPr lang="fa-IR" sz="2400" b="1" dirty="0"/>
          </a:p>
          <a:p>
            <a:pPr marL="0" indent="0">
              <a:buNone/>
            </a:pPr>
            <a:r>
              <a:rPr lang="fa-IR" sz="2400" dirty="0"/>
              <a:t>     </a:t>
            </a:r>
            <a:r>
              <a:rPr lang="fa-IR" sz="2400" dirty="0">
                <a:latin typeface="Century Schoolbook" panose="02040604050505020304" pitchFamily="18" charset="0"/>
              </a:rPr>
              <a:t> </a:t>
            </a:r>
            <a:r>
              <a:rPr lang="fa-IR" sz="2400" dirty="0" smtClean="0">
                <a:latin typeface="Century Schoolbook" panose="02040604050505020304" pitchFamily="18" charset="0"/>
              </a:rPr>
              <a:t>   ● اختلال </a:t>
            </a:r>
            <a:r>
              <a:rPr lang="fa-IR" sz="2400" dirty="0">
                <a:latin typeface="Century Schoolbook" panose="02040604050505020304" pitchFamily="18" charset="0"/>
              </a:rPr>
              <a:t>در شناخت انگشتان </a:t>
            </a:r>
          </a:p>
          <a:p>
            <a:pPr marL="0" indent="0">
              <a:buNone/>
            </a:pPr>
            <a:r>
              <a:rPr lang="fa-IR" sz="2400" dirty="0" smtClean="0">
                <a:latin typeface="Century Schoolbook" panose="02040604050505020304" pitchFamily="18" charset="0"/>
              </a:rPr>
              <a:t>         ● اختلال </a:t>
            </a:r>
            <a:r>
              <a:rPr lang="fa-IR" sz="2400" dirty="0">
                <a:latin typeface="Century Schoolbook" panose="02040604050505020304" pitchFamily="18" charset="0"/>
              </a:rPr>
              <a:t>در تشخیص راست و چپ </a:t>
            </a:r>
            <a:endParaRPr lang="fa-IR" sz="2400" dirty="0" smtClean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fa-IR" sz="2400" dirty="0" smtClean="0">
                <a:latin typeface="Century Schoolbook" panose="02040604050505020304" pitchFamily="18" charset="0"/>
              </a:rPr>
              <a:t>         ● اختلال </a:t>
            </a:r>
            <a:r>
              <a:rPr lang="fa-IR" sz="2400" dirty="0">
                <a:latin typeface="Century Schoolbook" panose="02040604050505020304" pitchFamily="18" charset="0"/>
              </a:rPr>
              <a:t>در نوشتن</a:t>
            </a:r>
          </a:p>
          <a:p>
            <a:pPr marL="0" indent="0">
              <a:buNone/>
            </a:pPr>
            <a:r>
              <a:rPr lang="fa-IR" sz="2400" dirty="0">
                <a:latin typeface="Century Schoolbook" panose="02040604050505020304" pitchFamily="18" charset="0"/>
              </a:rPr>
              <a:t>      </a:t>
            </a:r>
            <a:r>
              <a:rPr lang="fa-IR" sz="2400" dirty="0" smtClean="0">
                <a:latin typeface="Century Schoolbook" panose="02040604050505020304" pitchFamily="18" charset="0"/>
              </a:rPr>
              <a:t>   ● اختلال </a:t>
            </a:r>
            <a:r>
              <a:rPr lang="fa-IR" sz="2400" dirty="0">
                <a:latin typeface="Century Schoolbook" panose="02040604050505020304" pitchFamily="18" charset="0"/>
              </a:rPr>
              <a:t>در </a:t>
            </a:r>
            <a:r>
              <a:rPr lang="fa-IR" sz="2400" dirty="0" smtClean="0">
                <a:latin typeface="Century Schoolbook" panose="02040604050505020304" pitchFamily="18" charset="0"/>
              </a:rPr>
              <a:t>محاسبه</a:t>
            </a:r>
          </a:p>
          <a:p>
            <a:pPr marL="0" indent="0">
              <a:buNone/>
            </a:pPr>
            <a:endParaRPr lang="fa-IR" sz="2400" dirty="0" smtClean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fa-IR" sz="2400" dirty="0" smtClean="0">
                <a:solidFill>
                  <a:srgbClr val="92D050"/>
                </a:solidFill>
                <a:latin typeface="Century Schoolbook" panose="02040604050505020304" pitchFamily="18" charset="0"/>
              </a:rPr>
              <a:t>► </a:t>
            </a:r>
            <a:r>
              <a:rPr lang="fa-IR" sz="24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از بین رفتن نیستاگموس اپتوکینتیک</a:t>
            </a:r>
            <a:endParaRPr lang="fa-I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6939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</TotalTime>
  <Words>228</Words>
  <Application>Microsoft Office PowerPoint</Application>
  <PresentationFormat>Widescreen</PresentationFormat>
  <Paragraphs>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 Titr</vt:lpstr>
      <vt:lpstr>Century Schoolbook</vt:lpstr>
      <vt:lpstr>Tahoma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کارکرداختصاصی</vt:lpstr>
      <vt:lpstr>PowerPoint Presentation</vt:lpstr>
      <vt:lpstr>PowerPoint Presentation</vt:lpstr>
      <vt:lpstr>PowerPoint Presentation</vt:lpstr>
      <vt:lpstr>PowerPoint Presentation</vt:lpstr>
      <vt:lpstr>ضایعات لوب پاریتال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اختلال در کپی کردن: </vt:lpstr>
      <vt:lpstr>اختلال در آزمایش مکعبهای کهس: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rahyab pc</dc:creator>
  <cp:lastModifiedBy>rahyab rayaneh</cp:lastModifiedBy>
  <cp:revision>21</cp:revision>
  <dcterms:created xsi:type="dcterms:W3CDTF">2016-11-09T10:21:57Z</dcterms:created>
  <dcterms:modified xsi:type="dcterms:W3CDTF">2017-04-19T06:25:30Z</dcterms:modified>
</cp:coreProperties>
</file>