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5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19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593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8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54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2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30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0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44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50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7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title style</a:t>
            </a:r>
            <a:endParaRPr lang="en-US" altLang="fa-I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  <a:endParaRPr lang="en-US" altLang="fa-I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25C342A9-65BB-4EB8-AAD4-8BEDA28EA21A}" type="datetimeFigureOut">
              <a:rPr lang="en-GB" smtClean="0"/>
              <a:pPr/>
              <a:t>13/04/2014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fld id="{B83E77D6-7C53-41C4-B332-0092E0CEC7B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564904"/>
            <a:ext cx="6777318" cy="1731982"/>
          </a:xfrm>
        </p:spPr>
        <p:txBody>
          <a:bodyPr>
            <a:prstTxWarp prst="textArchUp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the </a:t>
            </a:r>
            <a:r>
              <a:rPr lang="en-US" sz="5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name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allah</a:t>
            </a:r>
            <a:endParaRPr lang="fa-IR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005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تـ</a:t>
            </a:r>
            <a:r>
              <a:rPr lang="fa-IR" dirty="0" smtClean="0">
                <a:solidFill>
                  <a:srgbClr val="FFFF00"/>
                </a:solidFill>
              </a:rPr>
              <a:t>ه</a:t>
            </a:r>
            <a:r>
              <a:rPr lang="fa-IR" dirty="0" smtClean="0">
                <a:solidFill>
                  <a:srgbClr val="7030A0"/>
                </a:solidFill>
              </a:rPr>
              <a:t>ـی</a:t>
            </a:r>
            <a:r>
              <a:rPr lang="fa-IR" dirty="0" smtClean="0">
                <a:solidFill>
                  <a:srgbClr val="FFC000"/>
                </a:solidFill>
              </a:rPr>
              <a:t>ـه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92D050"/>
                </a:solidFill>
              </a:rPr>
              <a:t>ک</a:t>
            </a:r>
            <a:r>
              <a:rPr lang="fa-IR" dirty="0" smtClean="0">
                <a:solidFill>
                  <a:schemeClr val="bg1"/>
                </a:solidFill>
              </a:rPr>
              <a:t>ـن</a:t>
            </a:r>
            <a:r>
              <a:rPr lang="fa-IR" dirty="0" smtClean="0">
                <a:solidFill>
                  <a:srgbClr val="FF0000"/>
                </a:solidFill>
              </a:rPr>
              <a:t>ـن</a:t>
            </a:r>
            <a:r>
              <a:rPr lang="fa-IR" dirty="0" smtClean="0">
                <a:solidFill>
                  <a:srgbClr val="7030A0"/>
                </a:solidFill>
              </a:rPr>
              <a:t>ـد</a:t>
            </a:r>
            <a:r>
              <a:rPr lang="fa-IR" dirty="0" smtClean="0">
                <a:solidFill>
                  <a:srgbClr val="FFFF00"/>
                </a:solidFill>
              </a:rPr>
              <a:t>گ</a:t>
            </a:r>
            <a:r>
              <a:rPr lang="fa-IR" dirty="0" smtClean="0">
                <a:solidFill>
                  <a:srgbClr val="FFC000"/>
                </a:solidFill>
              </a:rPr>
              <a:t>ـا</a:t>
            </a:r>
            <a:r>
              <a:rPr lang="fa-IR" dirty="0" smtClean="0">
                <a:solidFill>
                  <a:srgbClr val="7030A0"/>
                </a:solidFill>
              </a:rPr>
              <a:t>ن</a:t>
            </a:r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a-IR" sz="3200" dirty="0" smtClean="0"/>
              <a:t>1-محمود پورطاهری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dirty="0" smtClean="0"/>
              <a:t>2-محمدمهدی حسین پور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dirty="0" smtClean="0"/>
              <a:t>3-امیررضا محمدی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dirty="0" smtClean="0"/>
              <a:t>4-حامد تاجوند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dirty="0" smtClean="0"/>
              <a:t>5-امیررضا مهدی زاده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68542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400" dirty="0">
                <a:solidFill>
                  <a:schemeClr val="tx1"/>
                </a:solidFill>
              </a:rPr>
              <a:t>دفتر </a:t>
            </a:r>
            <a:r>
              <a:rPr lang="fa-IR" sz="4400" dirty="0" smtClean="0">
                <a:solidFill>
                  <a:schemeClr val="tx1"/>
                </a:solidFill>
              </a:rPr>
              <a:t>کار                       </a:t>
            </a:r>
            <a:r>
              <a:rPr lang="en-US" sz="4400" dirty="0" smtClean="0">
                <a:solidFill>
                  <a:schemeClr val="tx1"/>
                </a:solidFill>
              </a:rPr>
              <a:t>Office</a:t>
            </a:r>
            <a:endParaRPr lang="fa-IR" sz="44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452" y="1844824"/>
            <a:ext cx="4816828" cy="481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580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400" dirty="0" smtClean="0">
                <a:solidFill>
                  <a:schemeClr val="tx1"/>
                </a:solidFill>
              </a:rPr>
              <a:t>صحبت کردن                      </a:t>
            </a:r>
            <a:r>
              <a:rPr lang="en-US" sz="4400" dirty="0" smtClean="0">
                <a:solidFill>
                  <a:schemeClr val="tx1"/>
                </a:solidFill>
              </a:rPr>
              <a:t>Call</a:t>
            </a:r>
            <a:endParaRPr lang="fa-IR" sz="4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5004048" cy="4795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298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ساعت2:15                    </a:t>
            </a:r>
            <a:r>
              <a:rPr lang="en-US" dirty="0" smtClean="0">
                <a:solidFill>
                  <a:schemeClr val="tx1"/>
                </a:solidFill>
              </a:rPr>
              <a:t>2:15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65462"/>
            <a:ext cx="424847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36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ساعت2:30</a:t>
            </a:r>
            <a:r>
              <a:rPr lang="en-US" dirty="0" smtClean="0">
                <a:solidFill>
                  <a:schemeClr val="tx1"/>
                </a:solidFill>
              </a:rPr>
              <a:t>2:30                       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475906" cy="4475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7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>
                <a:solidFill>
                  <a:schemeClr val="tx1"/>
                </a:solidFill>
              </a:rPr>
              <a:t>تلفن </a:t>
            </a:r>
            <a:r>
              <a:rPr lang="fa-IR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telephohe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38639"/>
            <a:ext cx="6264954" cy="4370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41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>
                <a:solidFill>
                  <a:schemeClr val="tx1"/>
                </a:solidFill>
              </a:rPr>
              <a:t>تلفن </a:t>
            </a:r>
            <a:r>
              <a:rPr lang="fa-IR" dirty="0" smtClean="0">
                <a:solidFill>
                  <a:schemeClr val="tx1"/>
                </a:solidFill>
              </a:rPr>
              <a:t>همراه     </a:t>
            </a:r>
            <a:r>
              <a:rPr lang="en-US" dirty="0" err="1" smtClean="0">
                <a:solidFill>
                  <a:schemeClr val="tx1"/>
                </a:solidFill>
              </a:rPr>
              <a:t>mobail</a:t>
            </a:r>
            <a:r>
              <a:rPr lang="en-US" dirty="0" smtClean="0">
                <a:solidFill>
                  <a:schemeClr val="tx1"/>
                </a:solidFill>
              </a:rPr>
              <a:t> phone</a:t>
            </a:r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928" y="2060848"/>
            <a:ext cx="4797152" cy="47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92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خیابان                  </a:t>
            </a:r>
            <a:r>
              <a:rPr lang="en-US" dirty="0" smtClean="0">
                <a:solidFill>
                  <a:schemeClr val="tx1"/>
                </a:solidFill>
              </a:rPr>
              <a:t>street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7118766" cy="328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08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e-mail address 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547260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Nice 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RainBow</Template>
  <TotalTime>61</TotalTime>
  <Words>40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Nice 1</vt:lpstr>
      <vt:lpstr>In the name of allah</vt:lpstr>
      <vt:lpstr>دفتر کار                       Office</vt:lpstr>
      <vt:lpstr>صحبت کردن                      Call</vt:lpstr>
      <vt:lpstr>ساعت2:15                    2:15</vt:lpstr>
      <vt:lpstr>ساعت2:302:30                       </vt:lpstr>
      <vt:lpstr>تلفن              telephohe</vt:lpstr>
      <vt:lpstr>تلفن همراه     mobail phone</vt:lpstr>
      <vt:lpstr>خیابان                  street</vt:lpstr>
      <vt:lpstr>e-mail address </vt:lpstr>
      <vt:lpstr>تـهـیـه کـنـنـدگـان: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parsa computer</dc:creator>
  <cp:lastModifiedBy>Novin Pendar</cp:lastModifiedBy>
  <cp:revision>7</cp:revision>
  <dcterms:created xsi:type="dcterms:W3CDTF">2007-03-24T18:24:13Z</dcterms:created>
  <dcterms:modified xsi:type="dcterms:W3CDTF">2014-04-13T13:30:05Z</dcterms:modified>
</cp:coreProperties>
</file>