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heme/themeOverride19.xml" ContentType="application/vnd.openxmlformats-officedocument.themeOverride+xml"/>
  <Override PartName="/ppt/slideLayouts/slideLayout10.xml" ContentType="application/vnd.openxmlformats-officedocument.presentationml.slideLayout+xml"/>
  <Default Extension="gif" ContentType="image/gif"/>
  <Override PartName="/ppt/theme/themeOverride17.xml" ContentType="application/vnd.openxmlformats-officedocument.themeOverride+xml"/>
  <Override PartName="/ppt/theme/themeOverride18.xml" ContentType="application/vnd.openxmlformats-officedocument.themeOverride+xml"/>
  <Default Extension="xlsx" ContentType="application/vnd.openxmlformats-officedocument.spreadsheetml.sheet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heme/themeOverride9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2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handoutMasterIdLst>
    <p:handoutMasterId r:id="rId28"/>
  </p:handoutMasterIdLst>
  <p:sldIdLst>
    <p:sldId id="256" r:id="rId2"/>
    <p:sldId id="281" r:id="rId3"/>
    <p:sldId id="275" r:id="rId4"/>
    <p:sldId id="276" r:id="rId5"/>
    <p:sldId id="258" r:id="rId6"/>
    <p:sldId id="259" r:id="rId7"/>
    <p:sldId id="270" r:id="rId8"/>
    <p:sldId id="271" r:id="rId9"/>
    <p:sldId id="272" r:id="rId10"/>
    <p:sldId id="278" r:id="rId11"/>
    <p:sldId id="273" r:id="rId12"/>
    <p:sldId id="274" r:id="rId13"/>
    <p:sldId id="260" r:id="rId14"/>
    <p:sldId id="261" r:id="rId15"/>
    <p:sldId id="262" r:id="rId16"/>
    <p:sldId id="277" r:id="rId17"/>
    <p:sldId id="263" r:id="rId18"/>
    <p:sldId id="267" r:id="rId19"/>
    <p:sldId id="268" r:id="rId20"/>
    <p:sldId id="279" r:id="rId21"/>
    <p:sldId id="264" r:id="rId22"/>
    <p:sldId id="265" r:id="rId23"/>
    <p:sldId id="266" r:id="rId24"/>
    <p:sldId id="280" r:id="rId25"/>
    <p:sldId id="282" r:id="rId26"/>
    <p:sldId id="283" r:id="rId27"/>
  </p:sldIdLst>
  <p:sldSz cx="9144000" cy="5143500" type="screen16x9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086" autoAdjust="0"/>
    <p:restoredTop sz="94660"/>
  </p:normalViewPr>
  <p:slideViewPr>
    <p:cSldViewPr>
      <p:cViewPr>
        <p:scale>
          <a:sx n="90" d="100"/>
          <a:sy n="90" d="100"/>
        </p:scale>
        <p:origin x="-582" y="-8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1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cat>
            <c:strRef>
              <c:f>Sheet1!$A$2:$A$5</c:f>
              <c:strCache>
                <c:ptCount val="4"/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1">
                  <c:v>1.3</c:v>
                </c:pt>
                <c:pt idx="2">
                  <c:v>1.3</c:v>
                </c:pt>
                <c:pt idx="3">
                  <c:v>1.3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40F1D4B-0A8B-4DE6-A67D-00A2A0F97166}" type="datetimeFigureOut">
              <a:rPr lang="fa-IR" smtClean="0"/>
              <a:pPr/>
              <a:t>1435/04/24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CC8A70E-B5AA-4915-A9EE-42AB4CDC524C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DAA9-486E-42D1-AE7A-23297488A10F}" type="datetimeFigureOut">
              <a:rPr lang="fa-IR" smtClean="0"/>
              <a:pPr/>
              <a:t>1435/04/24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425A-C9A3-4C2B-9603-DA8B619A2DD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DAA9-486E-42D1-AE7A-23297488A10F}" type="datetimeFigureOut">
              <a:rPr lang="fa-IR" smtClean="0"/>
              <a:pPr/>
              <a:t>1435/04/24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425A-C9A3-4C2B-9603-DA8B619A2DD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DAA9-486E-42D1-AE7A-23297488A10F}" type="datetimeFigureOut">
              <a:rPr lang="fa-IR" smtClean="0"/>
              <a:pPr/>
              <a:t>1435/04/24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425A-C9A3-4C2B-9603-DA8B619A2DD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DAA9-486E-42D1-AE7A-23297488A10F}" type="datetimeFigureOut">
              <a:rPr lang="fa-IR" smtClean="0"/>
              <a:pPr/>
              <a:t>1435/04/24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fld id="{74B6425A-C9A3-4C2B-9603-DA8B619A2DD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DAA9-486E-42D1-AE7A-23297488A10F}" type="datetimeFigureOut">
              <a:rPr lang="fa-IR" smtClean="0"/>
              <a:pPr/>
              <a:t>1435/04/24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425A-C9A3-4C2B-9603-DA8B619A2DD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DAA9-486E-42D1-AE7A-23297488A10F}" type="datetimeFigureOut">
              <a:rPr lang="fa-IR" smtClean="0"/>
              <a:pPr/>
              <a:t>1435/04/24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425A-C9A3-4C2B-9603-DA8B619A2DD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DAA9-486E-42D1-AE7A-23297488A10F}" type="datetimeFigureOut">
              <a:rPr lang="fa-IR" smtClean="0"/>
              <a:pPr/>
              <a:t>1435/04/24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425A-C9A3-4C2B-9603-DA8B619A2DD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DAA9-486E-42D1-AE7A-23297488A10F}" type="datetimeFigureOut">
              <a:rPr lang="fa-IR" smtClean="0"/>
              <a:pPr/>
              <a:t>1435/04/24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425A-C9A3-4C2B-9603-DA8B619A2DD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DAA9-486E-42D1-AE7A-23297488A10F}" type="datetimeFigureOut">
              <a:rPr lang="fa-IR" smtClean="0"/>
              <a:pPr/>
              <a:t>1435/04/24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425A-C9A3-4C2B-9603-DA8B619A2DD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DAA9-486E-42D1-AE7A-23297488A10F}" type="datetimeFigureOut">
              <a:rPr lang="fa-IR" smtClean="0"/>
              <a:pPr/>
              <a:t>1435/04/24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425A-C9A3-4C2B-9603-DA8B619A2DD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17DAA9-486E-42D1-AE7A-23297488A10F}" type="datetimeFigureOut">
              <a:rPr lang="fa-IR" smtClean="0"/>
              <a:pPr/>
              <a:t>1435/04/24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4B6425A-C9A3-4C2B-9603-DA8B619A2DD4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chart" Target="../charts/char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19150"/>
            <a:ext cx="6172200" cy="1524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یک ارائه خوب</a:t>
            </a:r>
            <a:endParaRPr lang="fa-IR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 l="16470" t="56250" r="56471" b="11458"/>
          <a:stretch>
            <a:fillRect/>
          </a:stretch>
        </p:blipFill>
        <p:spPr bwMode="auto">
          <a:xfrm>
            <a:off x="2667000" y="241935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00600" y="158115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solidFill>
                  <a:srgbClr val="002060"/>
                </a:solidFill>
                <a:latin typeface="IPT.Kamran" pitchFamily="2" charset="2"/>
                <a:cs typeface="EntezareZohoor D" pitchFamily="2" charset="-78"/>
              </a:rPr>
              <a:t>همخوانی ایجاد کنید!</a:t>
            </a:r>
            <a:endParaRPr lang="en-US" sz="2400" b="1" dirty="0">
              <a:solidFill>
                <a:srgbClr val="002060"/>
              </a:solidFill>
              <a:latin typeface="IPT.Kamran" pitchFamily="2" charset="2"/>
              <a:cs typeface="EntezareZohoor D" pitchFamily="2" charset="-78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2687419"/>
            <a:ext cx="655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 مطالب و مفاهیم خاص را برجسته كنید.</a:t>
            </a:r>
            <a:endParaRPr lang="en-US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>
                <a:solidFill>
                  <a:schemeClr val="bg1"/>
                </a:solidFill>
                <a:cs typeface="B Nazanin" pitchFamily="2" charset="-78"/>
              </a:rPr>
              <a:t>  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مطالبی كه توضیح آنها برای «پذیرش» مخاطب «اهمیت» بیشتری دارد.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200" y="3486150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تفاوت‌های فاحش بهتر است. (تفاوت‌های کوچیک به جای کمک، معمولا باعث سردرگمی و کلافه کردنِ بیننده می‌شوند) </a:t>
            </a:r>
            <a:endParaRPr lang="en-US" dirty="0" smtClean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00800" y="1428750"/>
            <a:ext cx="2133600" cy="609600"/>
          </a:xfrm>
          <a:prstGeom prst="roundRect">
            <a:avLst/>
          </a:prstGeom>
          <a:noFill/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agnif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48384"/>
            <a:ext cx="2403643" cy="1609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--------  -------  ------ ----</a:t>
            </a:r>
            <a:endParaRPr lang="en-AU" dirty="0" smtClean="0"/>
          </a:p>
          <a:p>
            <a:r>
              <a:rPr lang="fa-IR" dirty="0" smtClean="0"/>
              <a:t>--- </a:t>
            </a:r>
            <a:r>
              <a:rPr lang="fa-IR" dirty="0" smtClean="0">
                <a:solidFill>
                  <a:srgbClr val="FF0000"/>
                </a:solidFill>
              </a:rPr>
              <a:t>----------</a:t>
            </a:r>
            <a:r>
              <a:rPr lang="fa-IR" dirty="0" smtClean="0"/>
              <a:t>  ----------  -------</a:t>
            </a:r>
            <a:endParaRPr lang="en-AU" dirty="0" smtClean="0"/>
          </a:p>
          <a:p>
            <a:r>
              <a:rPr lang="fa-IR" dirty="0" smtClean="0"/>
              <a:t>-------  ---  -----  -------  --- ---------</a:t>
            </a:r>
            <a:endParaRPr lang="en-AU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128970" y="2952750"/>
            <a:ext cx="4006857" cy="1368028"/>
            <a:chOff x="1653" y="1992"/>
            <a:chExt cx="2524" cy="1149"/>
          </a:xfrm>
        </p:grpSpPr>
        <p:sp>
          <p:nvSpPr>
            <p:cNvPr id="99333" name="Text Box 5"/>
            <p:cNvSpPr txBox="1">
              <a:spLocks noChangeArrowheads="1"/>
            </p:cNvSpPr>
            <p:nvPr/>
          </p:nvSpPr>
          <p:spPr bwMode="auto">
            <a:xfrm>
              <a:off x="1653" y="2805"/>
              <a:ext cx="2291" cy="336"/>
            </a:xfrm>
            <a:prstGeom prst="rect">
              <a:avLst/>
            </a:prstGeom>
            <a:noFill/>
            <a:ln w="381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fa-IR" altLang="zh-TW" sz="2000" dirty="0" smtClean="0">
                  <a:solidFill>
                    <a:srgbClr val="FF7518"/>
                  </a:solidFill>
                  <a:cs typeface="B Nazanin" pitchFamily="2" charset="-78"/>
                </a:rPr>
                <a:t>این تغییر رنگ بیان کننده اهمیت خواهد بود</a:t>
              </a:r>
              <a:endParaRPr lang="en-US" altLang="zh-TW" sz="2000" dirty="0">
                <a:solidFill>
                  <a:srgbClr val="FF7518"/>
                </a:solidFill>
                <a:cs typeface="B Nazanin" pitchFamily="2" charset="-78"/>
              </a:endParaRPr>
            </a:p>
          </p:txBody>
        </p:sp>
        <p:sp>
          <p:nvSpPr>
            <p:cNvPr id="99334" name="AutoShape 6"/>
            <p:cNvSpPr>
              <a:spLocks noChangeArrowheads="1"/>
            </p:cNvSpPr>
            <p:nvPr/>
          </p:nvSpPr>
          <p:spPr bwMode="auto">
            <a:xfrm>
              <a:off x="3830" y="1992"/>
              <a:ext cx="347" cy="1090"/>
            </a:xfrm>
            <a:prstGeom prst="upArrow">
              <a:avLst>
                <a:gd name="adj1" fmla="val 39556"/>
                <a:gd name="adj2" fmla="val 59799"/>
              </a:avLst>
            </a:prstGeom>
            <a:solidFill>
              <a:srgbClr val="C00000"/>
            </a:solidFill>
            <a:ln w="38100">
              <a:solidFill>
                <a:srgbClr val="FF66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/>
            </a:p>
          </p:txBody>
        </p:sp>
      </p:grp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6411334" y="4294585"/>
            <a:ext cx="18473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76600" y="285750"/>
            <a:ext cx="2971800" cy="584775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square" rtlCol="1">
            <a:spAutoFit/>
          </a:bodyPr>
          <a:lstStyle/>
          <a:p>
            <a:r>
              <a:rPr lang="fa-IR" sz="3200" b="1" dirty="0" smtClean="0">
                <a:latin typeface="IPT.Kamran" pitchFamily="2" charset="2"/>
                <a:cs typeface="EntezareZohoor D" pitchFamily="2" charset="-78"/>
              </a:rPr>
              <a:t>همخوانی ایجاد کنید !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--------</a:t>
            </a:r>
            <a:r>
              <a:rPr lang="fa-IR" dirty="0" smtClean="0"/>
              <a:t>  -------  ------ ----</a:t>
            </a:r>
            <a:endParaRPr lang="en-AU" dirty="0" smtClean="0"/>
          </a:p>
          <a:p>
            <a:r>
              <a:rPr lang="fa-IR" dirty="0" smtClean="0"/>
              <a:t>--- </a:t>
            </a:r>
            <a:r>
              <a:rPr lang="fa-IR" dirty="0" smtClean="0">
                <a:solidFill>
                  <a:srgbClr val="00B050"/>
                </a:solidFill>
              </a:rPr>
              <a:t>----------</a:t>
            </a:r>
            <a:r>
              <a:rPr lang="fa-IR" dirty="0" smtClean="0"/>
              <a:t>  ----------  -------</a:t>
            </a:r>
            <a:endParaRPr lang="en-AU" dirty="0" smtClean="0"/>
          </a:p>
          <a:p>
            <a:r>
              <a:rPr lang="fa-IR" dirty="0" smtClean="0"/>
              <a:t>-------  ---  </a:t>
            </a:r>
            <a:r>
              <a:rPr lang="fa-IR" dirty="0" smtClean="0">
                <a:solidFill>
                  <a:srgbClr val="00B0F0"/>
                </a:solidFill>
              </a:rPr>
              <a:t>-----</a:t>
            </a:r>
            <a:r>
              <a:rPr lang="fa-IR" dirty="0" smtClean="0"/>
              <a:t>  -------  </a:t>
            </a:r>
            <a:r>
              <a:rPr lang="fa-IR" dirty="0" smtClean="0">
                <a:solidFill>
                  <a:schemeClr val="accent2">
                    <a:lumMod val="75000"/>
                  </a:schemeClr>
                </a:solidFill>
              </a:rPr>
              <a:t>---</a:t>
            </a:r>
            <a:r>
              <a:rPr lang="fa-IR" dirty="0" smtClean="0"/>
              <a:t> ---------</a:t>
            </a:r>
            <a:endParaRPr lang="en-AU" dirty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419601" y="2952749"/>
            <a:ext cx="3335338" cy="1676400"/>
            <a:chOff x="2668" y="1975"/>
            <a:chExt cx="2101" cy="1408"/>
          </a:xfrm>
        </p:grpSpPr>
        <p:sp>
          <p:nvSpPr>
            <p:cNvPr id="108549" name="Text Box 5"/>
            <p:cNvSpPr txBox="1">
              <a:spLocks noChangeArrowheads="1"/>
            </p:cNvSpPr>
            <p:nvPr/>
          </p:nvSpPr>
          <p:spPr bwMode="auto">
            <a:xfrm>
              <a:off x="2716" y="2995"/>
              <a:ext cx="1948" cy="3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a-IR" altLang="zh-TW" sz="2400" dirty="0" smtClean="0">
                  <a:solidFill>
                    <a:srgbClr val="FF7518"/>
                  </a:solidFill>
                  <a:cs typeface="B Nazanin" pitchFamily="2" charset="-78"/>
                </a:rPr>
                <a:t>واین ها تفاوت هایی گیج کننده</a:t>
              </a:r>
              <a:endParaRPr lang="en-US" altLang="zh-TW" sz="2400" dirty="0">
                <a:solidFill>
                  <a:srgbClr val="FF7518"/>
                </a:solidFill>
                <a:cs typeface="B Nazanin" pitchFamily="2" charset="-78"/>
              </a:endParaRPr>
            </a:p>
          </p:txBody>
        </p:sp>
        <p:sp>
          <p:nvSpPr>
            <p:cNvPr id="108550" name="AutoShape 6"/>
            <p:cNvSpPr>
              <a:spLocks noChangeArrowheads="1"/>
            </p:cNvSpPr>
            <p:nvPr/>
          </p:nvSpPr>
          <p:spPr bwMode="auto">
            <a:xfrm>
              <a:off x="2668" y="2039"/>
              <a:ext cx="242" cy="763"/>
            </a:xfrm>
            <a:prstGeom prst="upArrow">
              <a:avLst>
                <a:gd name="adj1" fmla="val 50000"/>
                <a:gd name="adj2" fmla="val 78822"/>
              </a:avLst>
            </a:prstGeom>
            <a:solidFill>
              <a:srgbClr val="C00000"/>
            </a:solidFill>
            <a:ln w="38100">
              <a:solidFill>
                <a:srgbClr val="FF66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52" name="AutoShape 8"/>
            <p:cNvSpPr>
              <a:spLocks noChangeArrowheads="1"/>
            </p:cNvSpPr>
            <p:nvPr/>
          </p:nvSpPr>
          <p:spPr bwMode="auto">
            <a:xfrm>
              <a:off x="3484" y="2167"/>
              <a:ext cx="254" cy="594"/>
            </a:xfrm>
            <a:prstGeom prst="upArrow">
              <a:avLst>
                <a:gd name="adj1" fmla="val 49602"/>
                <a:gd name="adj2" fmla="val 73232"/>
              </a:avLst>
            </a:prstGeom>
            <a:solidFill>
              <a:srgbClr val="C00000"/>
            </a:solidFill>
            <a:ln w="38100">
              <a:solidFill>
                <a:srgbClr val="FF66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53" name="AutoShape 9"/>
            <p:cNvSpPr>
              <a:spLocks noChangeArrowheads="1"/>
            </p:cNvSpPr>
            <p:nvPr/>
          </p:nvSpPr>
          <p:spPr bwMode="auto">
            <a:xfrm>
              <a:off x="4492" y="1975"/>
              <a:ext cx="277" cy="982"/>
            </a:xfrm>
            <a:prstGeom prst="upArrow">
              <a:avLst>
                <a:gd name="adj1" fmla="val 50000"/>
                <a:gd name="adj2" fmla="val 88628"/>
              </a:avLst>
            </a:prstGeom>
            <a:solidFill>
              <a:srgbClr val="C00000"/>
            </a:solidFill>
            <a:ln w="38100">
              <a:solidFill>
                <a:srgbClr val="FF66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276600" y="285750"/>
            <a:ext cx="2971800" cy="584775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square" rtlCol="1">
            <a:spAutoFit/>
          </a:bodyPr>
          <a:lstStyle/>
          <a:p>
            <a:r>
              <a:rPr lang="fa-IR" sz="3200" b="1" dirty="0" smtClean="0">
                <a:latin typeface="IPT.Kamran" pitchFamily="2" charset="2"/>
                <a:cs typeface="EntezareZohoor D" pitchFamily="2" charset="-78"/>
              </a:rPr>
              <a:t>همخوانی ایجاد کنید !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953000" y="142875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solidFill>
                  <a:srgbClr val="002060"/>
                </a:solidFill>
                <a:latin typeface="IPT.Kamran" pitchFamily="2" charset="2"/>
                <a:cs typeface="EntezareZohoor D" pitchFamily="2" charset="-78"/>
              </a:rPr>
              <a:t>مطالب را واضح بسازید!</a:t>
            </a:r>
            <a:endParaRPr lang="en-US" sz="2400" b="1" dirty="0" smtClean="0">
              <a:solidFill>
                <a:srgbClr val="002060"/>
              </a:solidFill>
              <a:latin typeface="IPT.Kamran" pitchFamily="2" charset="2"/>
              <a:cs typeface="EntezareZohoor D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104775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در کلمات انگلیسی اگر همه‌ی حروف را بزرگ بنویسید ، خواندن سخت خواهد بود</a:t>
            </a:r>
            <a:r>
              <a:rPr lang="fa-IR" sz="2000" dirty="0" smtClean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188595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000" i="1" dirty="0" smtClean="0">
                <a:solidFill>
                  <a:schemeClr val="bg1"/>
                </a:solidFill>
              </a:rPr>
              <a:t>Italic </a:t>
            </a:r>
            <a:r>
              <a:rPr lang="fa-IR" sz="2000" i="1" dirty="0" smtClean="0">
                <a:solidFill>
                  <a:schemeClr val="bg1"/>
                </a:solidFill>
              </a:rPr>
              <a:t> نوشتن کار بیننده را سخت می‌کند</a:t>
            </a:r>
            <a:r>
              <a:rPr lang="fa-IR" sz="2000" dirty="0" smtClean="0">
                <a:solidFill>
                  <a:schemeClr val="bg1"/>
                </a:solidFill>
              </a:rPr>
              <a:t>.  </a:t>
            </a:r>
          </a:p>
          <a:p>
            <a:r>
              <a:rPr lang="fa-IR" sz="2000" dirty="0" smtClean="0">
                <a:solidFill>
                  <a:schemeClr val="bg1"/>
                </a:solidFill>
              </a:rPr>
              <a:t>    </a:t>
            </a: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(نرمال یا </a:t>
            </a:r>
            <a:r>
              <a:rPr lang="en-US" sz="2000" b="1" dirty="0" smtClean="0">
                <a:solidFill>
                  <a:schemeClr val="bg1"/>
                </a:solidFill>
                <a:cs typeface="B Nazanin" pitchFamily="2" charset="-78"/>
              </a:rPr>
              <a:t>Bold</a:t>
            </a:r>
            <a:r>
              <a:rPr lang="en-US" sz="2000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مناسب تر است)</a:t>
            </a:r>
            <a:endParaRPr lang="en-US" sz="2000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72415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000" u="sng" dirty="0" smtClean="0">
                <a:solidFill>
                  <a:schemeClr val="bg1"/>
                </a:solidFill>
                <a:cs typeface="B Nazanin" pitchFamily="2" charset="-78"/>
              </a:rPr>
              <a:t>Underline</a:t>
            </a:r>
            <a:r>
              <a:rPr lang="en-US" sz="2000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  نوشتن ، لینک دار بودن را القا می‌کند.             (از تفاوت رنگی برای توجه دادن استفاده کنید)</a:t>
            </a:r>
            <a:endParaRPr lang="en-US" sz="2000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3616464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برای مطالبی که دارای ترتیب هستند حتما از شماره استفاده کنید.</a:t>
            </a:r>
            <a:endParaRPr lang="en-US" sz="2000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00800" y="1352550"/>
            <a:ext cx="2286000" cy="533400"/>
          </a:xfrm>
          <a:prstGeom prst="roundRect">
            <a:avLst/>
          </a:prstGeom>
          <a:noFill/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20667576">
            <a:off x="484541" y="758770"/>
            <a:ext cx="188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DIFFICULT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5" grpId="0"/>
      <p:bldP spid="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0" y="150495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solidFill>
                  <a:srgbClr val="002060"/>
                </a:solidFill>
                <a:latin typeface="IPT.Kamran" pitchFamily="2" charset="2"/>
                <a:cs typeface="EntezareZohoor D" pitchFamily="2" charset="-78"/>
              </a:rPr>
              <a:t>مطالب را واضح بسازید!</a:t>
            </a:r>
            <a:endParaRPr lang="en-US" sz="2400" b="1" dirty="0">
              <a:solidFill>
                <a:srgbClr val="002060"/>
              </a:solidFill>
              <a:latin typeface="IPT.Kamran" pitchFamily="2" charset="2"/>
              <a:cs typeface="EntezareZohoor D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1200150"/>
            <a:ext cx="373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برای مطالبی که فاقد ترتیب خاصی هستند از </a:t>
            </a:r>
            <a:r>
              <a:rPr lang="en-US" sz="2000" dirty="0" smtClean="0">
                <a:solidFill>
                  <a:schemeClr val="bg1"/>
                </a:solidFill>
                <a:cs typeface="B Nazanin" pitchFamily="2" charset="-78"/>
              </a:rPr>
              <a:t>Bullet </a:t>
            </a: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استفاده کنید.</a:t>
            </a:r>
          </a:p>
          <a:p>
            <a:endParaRPr lang="fa-IR" sz="2000" dirty="0" smtClean="0">
              <a:solidFill>
                <a:schemeClr val="bg1"/>
              </a:solidFill>
              <a:cs typeface="B Nazanin" pitchFamily="2" charset="-78"/>
            </a:endParaRPr>
          </a:p>
          <a:p>
            <a:r>
              <a:rPr lang="fa-I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نکته مهم </a:t>
            </a: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: تا می‌توانید کمتر از </a:t>
            </a:r>
            <a:r>
              <a:rPr lang="en-US" sz="2000" dirty="0" smtClean="0">
                <a:solidFill>
                  <a:schemeClr val="bg1"/>
                </a:solidFill>
                <a:cs typeface="B Nazanin" pitchFamily="2" charset="-78"/>
              </a:rPr>
              <a:t>Bullet </a:t>
            </a: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استفاده کنید. مطالعات جدید بر خسته کننده بودن آن ها تاکید کرده‌اند. اگر مجبور به استفاده شدید، آن ها را به اسلاید پایانی انتقال دهید.</a:t>
            </a:r>
            <a:endParaRPr lang="en-US" sz="2000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19800" y="1428750"/>
            <a:ext cx="2362200" cy="533400"/>
          </a:xfrm>
          <a:prstGeom prst="roundRect">
            <a:avLst/>
          </a:prstGeom>
          <a:noFill/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95800" y="150495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solidFill>
                  <a:srgbClr val="002060"/>
                </a:solidFill>
                <a:latin typeface="IPT.Kamran" pitchFamily="2" charset="2"/>
                <a:cs typeface="EntezareZohoor D" pitchFamily="2" charset="-78"/>
              </a:rPr>
              <a:t>مطالب را واضح بسازید!</a:t>
            </a:r>
            <a:endParaRPr lang="en-US" sz="2400" b="1" dirty="0">
              <a:solidFill>
                <a:srgbClr val="002060"/>
              </a:solidFill>
              <a:latin typeface="IPT.Kamran" pitchFamily="2" charset="2"/>
              <a:cs typeface="EntezareZohoor D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1087219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از تضاد سایه در روشن / روشنی در سایه برای وضوح بیش‌تر سود ببرید.</a:t>
            </a:r>
            <a:endParaRPr lang="en-US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925419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سایز فونت ها و سایه روشن ها می‌تواند رساننده‌ی اهمیت مطالب نیز باشد.</a:t>
            </a:r>
            <a:endParaRPr lang="en-US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149223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برای استفاده از تصاویر به کانون توجه عکس در مورد مکان قرار دادن آن دقت کنید.</a:t>
            </a:r>
            <a:endParaRPr lang="en-US" dirty="0">
              <a:solidFill>
                <a:schemeClr val="bg1"/>
              </a:solidFill>
              <a:cs typeface="B Nazanin" pitchFamily="2" charset="-78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3606423"/>
            <a:ext cx="1141411" cy="1084639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6937" y="3620711"/>
            <a:ext cx="1141411" cy="1084639"/>
          </a:xfrm>
          <a:prstGeom prst="rect">
            <a:avLst/>
          </a:prstGeom>
          <a:noFill/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 rot="18900000">
            <a:off x="8412570" y="3564184"/>
            <a:ext cx="624660" cy="129682"/>
          </a:xfrm>
          <a:prstGeom prst="rightArrow">
            <a:avLst>
              <a:gd name="adj1" fmla="val 50000"/>
              <a:gd name="adj2" fmla="val 76316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AU">
              <a:solidFill>
                <a:schemeClr val="hlink"/>
              </a:solidFill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 rot="18900000">
            <a:off x="1630769" y="3732082"/>
            <a:ext cx="624660" cy="129682"/>
          </a:xfrm>
          <a:prstGeom prst="rightArrow">
            <a:avLst>
              <a:gd name="adj1" fmla="val 50000"/>
              <a:gd name="adj2" fmla="val 76316"/>
            </a:avLst>
          </a:prstGeom>
          <a:solidFill>
            <a:srgbClr val="92D050"/>
          </a:solidFill>
          <a:ln w="12700">
            <a:solidFill>
              <a:srgbClr val="00B05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AU" dirty="0">
              <a:solidFill>
                <a:srgbClr val="92D05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867400" y="1428750"/>
            <a:ext cx="2438400" cy="533400"/>
          </a:xfrm>
          <a:prstGeom prst="roundRect">
            <a:avLst/>
          </a:prstGeom>
          <a:noFill/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/>
      <p:bldP spid="10" grpId="0" animBg="1" autoUpdateAnimBg="0"/>
      <p:bldP spid="11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590550"/>
            <a:ext cx="464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بیشتر از خودِ رنگ‌ها </a:t>
            </a:r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رابطه‌ی بینِ آنها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مهم است. </a:t>
            </a:r>
            <a:endParaRPr lang="en-US" dirty="0" smtClean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352550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به رنگ‌هایی که در </a:t>
            </a:r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طبیعت</a:t>
            </a: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در کنار هم می‌آیند فکر کنید.</a:t>
            </a:r>
            <a:endParaRPr lang="en-US" dirty="0" smtClean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114550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سلیقه‌ی شخصی نباید مبنای انتخاب رنگ‌ها باشد. «من این رنگ‌ها را دوست دارم» !!!</a:t>
            </a:r>
            <a:endParaRPr lang="en-US" dirty="0" smtClean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2800350"/>
            <a:ext cx="693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تصمیم بگیرید که می‌خواهید از رنگ‌های </a:t>
            </a:r>
            <a:r>
              <a:rPr lang="fa-IR" sz="2000" b="1" dirty="0" smtClean="0">
                <a:solidFill>
                  <a:schemeClr val="bg1"/>
                </a:solidFill>
                <a:cs typeface="B Nazanin" pitchFamily="2" charset="-78"/>
              </a:rPr>
              <a:t>سرد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 استفاده‌کنید یا از رنگ‌های </a:t>
            </a:r>
            <a:r>
              <a:rPr lang="fa-IR" sz="2000" b="1" dirty="0" smtClean="0">
                <a:solidFill>
                  <a:schemeClr val="bg1"/>
                </a:solidFill>
                <a:cs typeface="B Nazanin" pitchFamily="2" charset="-78"/>
              </a:rPr>
              <a:t>گرم</a:t>
            </a:r>
            <a:endParaRPr lang="en-US" b="1" dirty="0" smtClean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3486150"/>
            <a:ext cx="4038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مهمترین قاعده در هنگام انتخاب رنگ‌ها این است که مجموعه‌ی رنگ‌ها را</a:t>
            </a:r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 ساده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نگهدارید. </a:t>
            </a:r>
            <a:endParaRPr lang="en-US" dirty="0" smtClean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04354" y="4324350"/>
            <a:ext cx="4658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فقط یک یا دو رنگ را به عنوان </a:t>
            </a:r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رنگ اصلی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در نظر بگیرید</a:t>
            </a:r>
            <a:endParaRPr lang="en-US" dirty="0" smtClean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135255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solidFill>
                  <a:srgbClr val="002060"/>
                </a:solidFill>
                <a:latin typeface="IPT.Kamran" pitchFamily="2" charset="2"/>
                <a:cs typeface="EntezareZohoor D" pitchFamily="2" charset="-78"/>
              </a:rPr>
              <a:t>مطالب را واضح بسازید!</a:t>
            </a:r>
            <a:endParaRPr lang="en-US" sz="2400" b="1" dirty="0">
              <a:solidFill>
                <a:srgbClr val="002060"/>
              </a:solidFill>
              <a:latin typeface="IPT.Kamran" pitchFamily="2" charset="2"/>
              <a:cs typeface="EntezareZohoor D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53200" y="1276350"/>
            <a:ext cx="2286000" cy="533400"/>
          </a:xfrm>
          <a:prstGeom prst="roundRect">
            <a:avLst/>
          </a:prstGeom>
          <a:noFill/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oolcolo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402330"/>
            <a:ext cx="1981199" cy="693420"/>
          </a:xfrm>
          <a:prstGeom prst="rect">
            <a:avLst/>
          </a:prstGeom>
        </p:spPr>
      </p:pic>
      <p:pic>
        <p:nvPicPr>
          <p:cNvPr id="13" name="Picture 12" descr="warmcolo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4171950"/>
            <a:ext cx="1981199" cy="6934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76400" y="4324350"/>
            <a:ext cx="762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cs typeface="B Roya" pitchFamily="2" charset="-78"/>
              </a:rPr>
              <a:t>گرم</a:t>
            </a:r>
            <a:endParaRPr lang="fa-IR" dirty="0">
              <a:solidFill>
                <a:schemeClr val="bg1"/>
              </a:solidFill>
              <a:cs typeface="B Roya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0" y="3409950"/>
            <a:ext cx="762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cs typeface="B Roya" pitchFamily="2" charset="-78"/>
              </a:rPr>
              <a:t>سرد</a:t>
            </a:r>
            <a:endParaRPr lang="fa-IR" dirty="0">
              <a:cs typeface="B Roya" pitchFamily="2" charset="-78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20015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Nazanin" pitchFamily="2" charset="-78"/>
              </a:rPr>
              <a:t>                             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-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بیش</a:t>
            </a:r>
            <a:r>
              <a:rPr lang="fa-IR" dirty="0" smtClean="0">
                <a:cs typeface="B Nazanin" pitchFamily="2" charset="-78"/>
              </a:rPr>
              <a:t> از </a:t>
            </a:r>
            <a:r>
              <a:rPr lang="fa-IR" dirty="0" smtClean="0">
                <a:solidFill>
                  <a:srgbClr val="00B050"/>
                </a:solidFill>
                <a:cs typeface="B Nazanin" pitchFamily="2" charset="-78"/>
              </a:rPr>
              <a:t>حد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 smtClean="0">
                <a:solidFill>
                  <a:srgbClr val="0070C0"/>
                </a:solidFill>
                <a:cs typeface="B Nazanin" pitchFamily="2" charset="-78"/>
              </a:rPr>
              <a:t>تنوع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رنگی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به کار نبرید!</a:t>
            </a:r>
          </a:p>
          <a:p>
            <a:r>
              <a:rPr lang="fa-IR" dirty="0" smtClean="0">
                <a:solidFill>
                  <a:schemeClr val="bg1"/>
                </a:solidFill>
              </a:rPr>
              <a:t>                              - </a:t>
            </a:r>
            <a:r>
              <a:rPr lang="fa-IR" u="sng" dirty="0" smtClean="0">
                <a:solidFill>
                  <a:schemeClr val="bg1"/>
                </a:solidFill>
                <a:cs typeface="B Nazanin" pitchFamily="2" charset="-78"/>
              </a:rPr>
              <a:t>زیاد</a:t>
            </a:r>
            <a:r>
              <a:rPr lang="fa-IR" dirty="0" smtClean="0">
                <a:solidFill>
                  <a:schemeClr val="bg1"/>
                </a:solidFill>
              </a:rPr>
              <a:t> از </a:t>
            </a:r>
            <a:r>
              <a:rPr lang="fa-IR" u="sng" dirty="0" smtClean="0">
                <a:solidFill>
                  <a:schemeClr val="bg1"/>
                </a:solidFill>
              </a:rPr>
              <a:t>حد</a:t>
            </a:r>
            <a:r>
              <a:rPr lang="fa-IR" dirty="0" smtClean="0">
                <a:solidFill>
                  <a:schemeClr val="bg1"/>
                </a:solidFill>
              </a:rPr>
              <a:t> </a:t>
            </a:r>
            <a:r>
              <a:rPr lang="fa-IR" dirty="0" smtClean="0">
                <a:solidFill>
                  <a:schemeClr val="bg1"/>
                </a:solidFill>
                <a:cs typeface="B Jadid" pitchFamily="2" charset="-78"/>
              </a:rPr>
              <a:t>فونت</a:t>
            </a:r>
            <a:r>
              <a:rPr lang="fa-IR" dirty="0" smtClean="0">
                <a:solidFill>
                  <a:schemeClr val="bg1"/>
                </a:solidFill>
              </a:rPr>
              <a:t> و </a:t>
            </a:r>
            <a:r>
              <a:rPr lang="fa-IR" i="1" dirty="0" smtClean="0">
                <a:solidFill>
                  <a:schemeClr val="bg1"/>
                </a:solidFill>
              </a:rPr>
              <a:t>مدل</a:t>
            </a:r>
            <a:r>
              <a:rPr lang="fa-IR" b="1" dirty="0" smtClean="0">
                <a:solidFill>
                  <a:schemeClr val="bg1"/>
                </a:solidFill>
              </a:rPr>
              <a:t> نوشتن </a:t>
            </a:r>
            <a:r>
              <a:rPr lang="fa-IR" dirty="0" smtClean="0">
                <a:solidFill>
                  <a:schemeClr val="bg1"/>
                </a:solidFill>
              </a:rPr>
              <a:t>را </a:t>
            </a:r>
            <a:r>
              <a:rPr lang="fa-IR" dirty="0" smtClean="0">
                <a:solidFill>
                  <a:schemeClr val="bg1"/>
                </a:solidFill>
                <a:cs typeface="B Sina" pitchFamily="2" charset="-78"/>
              </a:rPr>
              <a:t>تغییر</a:t>
            </a:r>
            <a:r>
              <a:rPr lang="fa-IR" dirty="0" smtClean="0">
                <a:solidFill>
                  <a:schemeClr val="bg1"/>
                </a:solidFill>
              </a:rPr>
              <a:t> ندهید.!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386715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از اشکال و افکت های هنری و همچنین صداها به درستی و نه بیش ازحد استفاده کنید!</a:t>
            </a:r>
            <a:endParaRPr lang="en-US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49555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قانون 6 *7 را به خاطر داشته باشید!</a:t>
            </a:r>
          </a:p>
          <a:p>
            <a:pPr>
              <a:buFontTx/>
              <a:buChar char="-"/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بیش از 6 خط در هر اسلاید به کار نبرید</a:t>
            </a:r>
          </a:p>
          <a:p>
            <a:pPr>
              <a:buFontTx/>
              <a:buChar char="-"/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 در هر خط بیش‌تر از 7 کلمه ننویسید</a:t>
            </a:r>
            <a:endParaRPr lang="en-US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86600" y="1200150"/>
            <a:ext cx="1371600" cy="381000"/>
          </a:xfrm>
          <a:prstGeom prst="roundRect">
            <a:avLst/>
          </a:prstGeom>
          <a:noFill/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1600200" y="2800350"/>
            <a:ext cx="228600" cy="228600"/>
          </a:xfrm>
          <a:prstGeom prst="mathMultiply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1676400" y="3105150"/>
            <a:ext cx="228600" cy="228600"/>
          </a:xfrm>
          <a:prstGeom prst="mathMultiply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65859" y="1200150"/>
            <a:ext cx="1292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solidFill>
                  <a:srgbClr val="002060"/>
                </a:solidFill>
                <a:latin typeface="IPT.Kamran" pitchFamily="2" charset="2"/>
                <a:cs typeface="EntezareZohoor D" pitchFamily="2" charset="-78"/>
              </a:rPr>
              <a:t>ساده باشید! </a:t>
            </a:r>
            <a:endParaRPr lang="fa-IR" sz="2400" b="1" dirty="0">
              <a:solidFill>
                <a:srgbClr val="002060"/>
              </a:solidFill>
              <a:latin typeface="IPT.Kamran" pitchFamily="2" charset="2"/>
              <a:cs typeface="EntezareZohoor D" pitchFamily="2" charset="-78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371475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cs typeface="B Nazanin" pitchFamily="2" charset="-78"/>
              </a:rPr>
              <a:t>اسلاید هایی تهیه کنید که دارای روند باشند و مرحله به مرحله تکمیل شوند.</a:t>
            </a:r>
            <a:endParaRPr lang="en-US" sz="20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914400" y="1343620"/>
            <a:ext cx="6553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B Nazanin" pitchFamily="2" charset="-78"/>
              </a:rPr>
              <a:t>از نمودار و چارت استفاده كنید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B Nazanin" pitchFamily="2" charset="-78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Times New Roman" pitchFamily="18" charset="0"/>
              <a:cs typeface="B Nazanin" pitchFamily="2" charset="-7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B Nazanin" pitchFamily="2" charset="-78"/>
              </a:rPr>
              <a:t>بسیاری از مخاطبان شما نمی توانند همزمان با شما اعداد و آمار ارائه شده را تجزیه و تحلیل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B Nazanin" pitchFamily="2" charset="-78"/>
              </a:rPr>
              <a:t>.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B Nazanin" pitchFamily="2" charset="-78"/>
              </a:rPr>
              <a:t>كنند. نمودار كمك می‌كند تا سریعتر به موضوع دست پیدا كنند و با شما همراه شوند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B Nazanin" pitchFamily="2" charset="-78"/>
              </a:rPr>
              <a:t> 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2057400" y="3562350"/>
            <a:ext cx="4419600" cy="914400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6" name="Picture 5" descr="cha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21946"/>
            <a:ext cx="1371600" cy="1154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chart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288798"/>
            <a:ext cx="1295400" cy="1278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2057400" y="257175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fa-IR" sz="2000" b="1" dirty="0" smtClean="0">
                <a:solidFill>
                  <a:schemeClr val="bg1"/>
                </a:solidFill>
                <a:cs typeface="B Nazanin" pitchFamily="2" charset="-78"/>
              </a:rPr>
              <a:t>اعداد نمودار ها رند شده باشند!</a:t>
            </a:r>
            <a:endParaRPr lang="en-US" sz="2000" b="1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169" grpId="0"/>
      <p:bldP spid="4" grpId="0" animBg="1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15812" y="1214438"/>
            <a:ext cx="5848350" cy="3057525"/>
            <a:chOff x="1020" y="852"/>
            <a:chExt cx="3684" cy="2568"/>
          </a:xfrm>
        </p:grpSpPr>
        <p:sp>
          <p:nvSpPr>
            <p:cNvPr id="113667" name="Line 3"/>
            <p:cNvSpPr>
              <a:spLocks noChangeShapeType="1"/>
            </p:cNvSpPr>
            <p:nvPr/>
          </p:nvSpPr>
          <p:spPr bwMode="auto">
            <a:xfrm>
              <a:off x="1020" y="852"/>
              <a:ext cx="0" cy="25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68" name="Line 4"/>
            <p:cNvSpPr>
              <a:spLocks noChangeShapeType="1"/>
            </p:cNvSpPr>
            <p:nvPr/>
          </p:nvSpPr>
          <p:spPr bwMode="auto">
            <a:xfrm flipH="1">
              <a:off x="1020" y="3420"/>
              <a:ext cx="36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4473262" y="4774168"/>
            <a:ext cx="1356462" cy="369332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fa-IR" b="1" dirty="0" smtClean="0">
                <a:solidFill>
                  <a:srgbClr val="002060"/>
                </a:solidFill>
                <a:cs typeface="B Nazanin" pitchFamily="2" charset="-78"/>
              </a:rPr>
              <a:t>موقعیت رقابتی</a:t>
            </a:r>
            <a:endParaRPr kumimoji="0" lang="en-US" b="1" dirty="0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 rot="5400000">
            <a:off x="-62425" y="2647236"/>
            <a:ext cx="1279517" cy="369332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fa-IR" b="1" dirty="0" smtClean="0">
                <a:solidFill>
                  <a:srgbClr val="002060"/>
                </a:solidFill>
                <a:cs typeface="B Nazanin" pitchFamily="2" charset="-78"/>
              </a:rPr>
              <a:t>نرخ رشد بازار</a:t>
            </a:r>
            <a:endParaRPr kumimoji="0" lang="en-US" b="1" dirty="0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3570420" y="4380310"/>
            <a:ext cx="413896" cy="369332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fa-IR" b="1" dirty="0" smtClean="0">
                <a:solidFill>
                  <a:srgbClr val="002060"/>
                </a:solidFill>
                <a:cs typeface="B Nazanin" pitchFamily="2" charset="-78"/>
              </a:rPr>
              <a:t>بالا</a:t>
            </a:r>
            <a:endParaRPr kumimoji="0" lang="en-US" b="1" dirty="0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4743517" y="4380310"/>
            <a:ext cx="748923" cy="369332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fa-IR" b="1" dirty="0" smtClean="0">
                <a:solidFill>
                  <a:srgbClr val="002060"/>
                </a:solidFill>
                <a:cs typeface="B Nazanin" pitchFamily="2" charset="-78"/>
              </a:rPr>
              <a:t>متوسط</a:t>
            </a:r>
            <a:endParaRPr kumimoji="0" lang="en-US" b="1" dirty="0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6813396" y="4380310"/>
            <a:ext cx="607859" cy="369332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fa-IR" b="1" dirty="0" smtClean="0">
                <a:solidFill>
                  <a:srgbClr val="002060"/>
                </a:solidFill>
                <a:cs typeface="B Nazanin" pitchFamily="2" charset="-78"/>
              </a:rPr>
              <a:t>پایین</a:t>
            </a:r>
            <a:endParaRPr kumimoji="0" lang="en-US" b="1" dirty="0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113674" name="Text Box 10"/>
          <p:cNvSpPr txBox="1">
            <a:spLocks noChangeArrowheads="1"/>
          </p:cNvSpPr>
          <p:nvPr/>
        </p:nvSpPr>
        <p:spPr bwMode="auto">
          <a:xfrm>
            <a:off x="1565515" y="3813572"/>
            <a:ext cx="402674" cy="507831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lnSpc>
                <a:spcPct val="75000"/>
              </a:lnSpc>
            </a:pPr>
            <a:r>
              <a:rPr kumimoji="0" lang="en-US" b="1" dirty="0" smtClean="0">
                <a:solidFill>
                  <a:srgbClr val="002060"/>
                </a:solidFill>
              </a:rPr>
              <a:t> </a:t>
            </a:r>
            <a:endParaRPr kumimoji="0" lang="en-US" b="1" dirty="0">
              <a:solidFill>
                <a:srgbClr val="002060"/>
              </a:solidFill>
            </a:endParaRPr>
          </a:p>
          <a:p>
            <a:pPr algn="r" eaLnBrk="0" hangingPunct="0">
              <a:lnSpc>
                <a:spcPct val="75000"/>
              </a:lnSpc>
            </a:pPr>
            <a:r>
              <a:rPr kumimoji="0" lang="fa-IR" b="1" dirty="0" smtClean="0">
                <a:solidFill>
                  <a:srgbClr val="002060"/>
                </a:solidFill>
                <a:cs typeface="B Nazanin" pitchFamily="2" charset="-78"/>
              </a:rPr>
              <a:t>کم</a:t>
            </a:r>
            <a:endParaRPr kumimoji="0" lang="en-US" b="1" dirty="0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113675" name="Text Box 11"/>
          <p:cNvSpPr txBox="1">
            <a:spLocks noChangeArrowheads="1"/>
          </p:cNvSpPr>
          <p:nvPr/>
        </p:nvSpPr>
        <p:spPr bwMode="auto">
          <a:xfrm>
            <a:off x="1219200" y="2520553"/>
            <a:ext cx="748988" cy="507831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lnSpc>
                <a:spcPct val="75000"/>
              </a:lnSpc>
            </a:pPr>
            <a:r>
              <a:rPr kumimoji="0" lang="fa-IR" b="1" dirty="0" smtClean="0">
                <a:solidFill>
                  <a:srgbClr val="002060"/>
                </a:solidFill>
                <a:cs typeface="B Nazanin" pitchFamily="2" charset="-78"/>
              </a:rPr>
              <a:t>متوسط</a:t>
            </a:r>
            <a:endParaRPr kumimoji="0" lang="en-US" b="1" dirty="0">
              <a:solidFill>
                <a:srgbClr val="002060"/>
              </a:solidFill>
              <a:cs typeface="B Nazanin" pitchFamily="2" charset="-78"/>
            </a:endParaRPr>
          </a:p>
          <a:p>
            <a:pPr algn="r" eaLnBrk="0" hangingPunct="0">
              <a:lnSpc>
                <a:spcPct val="75000"/>
              </a:lnSpc>
            </a:pPr>
            <a:endParaRPr kumimoji="0" lang="en-US" b="1" dirty="0">
              <a:solidFill>
                <a:srgbClr val="002060"/>
              </a:solidFill>
            </a:endParaRPr>
          </a:p>
        </p:txBody>
      </p:sp>
      <p:sp>
        <p:nvSpPr>
          <p:cNvPr id="113676" name="Text Box 12"/>
          <p:cNvSpPr txBox="1">
            <a:spLocks noChangeArrowheads="1"/>
          </p:cNvSpPr>
          <p:nvPr/>
        </p:nvSpPr>
        <p:spPr bwMode="auto">
          <a:xfrm>
            <a:off x="1469336" y="1227535"/>
            <a:ext cx="498855" cy="31739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lnSpc>
                <a:spcPct val="75000"/>
              </a:lnSpc>
            </a:pPr>
            <a:r>
              <a:rPr kumimoji="0" lang="fa-IR" b="1" dirty="0" smtClean="0">
                <a:solidFill>
                  <a:srgbClr val="002060"/>
                </a:solidFill>
                <a:cs typeface="B Nazanin" pitchFamily="2" charset="-78"/>
              </a:rPr>
              <a:t>زیاد</a:t>
            </a:r>
            <a:endParaRPr kumimoji="0" lang="en-US" b="1" dirty="0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113677" name="Rectangle 13"/>
          <p:cNvSpPr>
            <a:spLocks noChangeArrowheads="1"/>
          </p:cNvSpPr>
          <p:nvPr/>
        </p:nvSpPr>
        <p:spPr bwMode="auto">
          <a:xfrm>
            <a:off x="2133600" y="2757488"/>
            <a:ext cx="3124200" cy="145732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12699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kumimoji="0" lang="fa-IR" b="1" dirty="0" smtClean="0">
              <a:cs typeface="B Nazanin" pitchFamily="2" charset="-78"/>
            </a:endParaRPr>
          </a:p>
          <a:p>
            <a:pPr algn="ctr" eaLnBrk="0" hangingPunct="0"/>
            <a:r>
              <a:rPr kumimoji="0" lang="fa-IR" b="1" dirty="0" smtClean="0">
                <a:cs typeface="B Nazanin" pitchFamily="2" charset="-78"/>
              </a:rPr>
              <a:t>گاو شیر ده</a:t>
            </a:r>
            <a:endParaRPr kumimoji="0" lang="en-US" b="1" dirty="0">
              <a:cs typeface="B Nazanin" pitchFamily="2" charset="-78"/>
            </a:endParaRPr>
          </a:p>
          <a:p>
            <a:pPr algn="ctr" eaLnBrk="0" hangingPunct="0"/>
            <a:endParaRPr kumimoji="0" lang="en-US" b="1" dirty="0"/>
          </a:p>
          <a:p>
            <a:pPr algn="ctr" eaLnBrk="0" hangingPunct="0"/>
            <a:endParaRPr kumimoji="0" lang="en-US" b="1" dirty="0"/>
          </a:p>
        </p:txBody>
      </p:sp>
      <p:sp>
        <p:nvSpPr>
          <p:cNvPr id="113678" name="Rectangle 14"/>
          <p:cNvSpPr>
            <a:spLocks noChangeArrowheads="1"/>
          </p:cNvSpPr>
          <p:nvPr/>
        </p:nvSpPr>
        <p:spPr bwMode="auto">
          <a:xfrm>
            <a:off x="2130112" y="1200150"/>
            <a:ext cx="3124200" cy="145732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12699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kumimoji="0" lang="fa-IR" b="1" dirty="0" smtClean="0">
                <a:cs typeface="B Nazanin" pitchFamily="2" charset="-78"/>
              </a:rPr>
              <a:t>ستاره</a:t>
            </a:r>
            <a:endParaRPr kumimoji="0" lang="en-US" b="1" dirty="0">
              <a:cs typeface="B Nazanin" pitchFamily="2" charset="-78"/>
            </a:endParaRPr>
          </a:p>
        </p:txBody>
      </p:sp>
      <p:sp>
        <p:nvSpPr>
          <p:cNvPr id="113679" name="Rectangle 15"/>
          <p:cNvSpPr>
            <a:spLocks noChangeArrowheads="1"/>
          </p:cNvSpPr>
          <p:nvPr/>
        </p:nvSpPr>
        <p:spPr bwMode="auto">
          <a:xfrm>
            <a:off x="5135250" y="1200150"/>
            <a:ext cx="3124200" cy="145732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12699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kumimoji="0" lang="fa-IR" b="1" dirty="0" smtClean="0">
              <a:cs typeface="B Nazanin" pitchFamily="2" charset="-78"/>
            </a:endParaRPr>
          </a:p>
          <a:p>
            <a:pPr algn="ctr" eaLnBrk="0" hangingPunct="0"/>
            <a:r>
              <a:rPr kumimoji="0" lang="fa-IR" b="1" dirty="0" smtClean="0">
                <a:cs typeface="B Nazanin" pitchFamily="2" charset="-78"/>
              </a:rPr>
              <a:t>علامت سوال</a:t>
            </a:r>
            <a:endParaRPr kumimoji="0" lang="en-US" b="1" dirty="0">
              <a:cs typeface="B Nazanin" pitchFamily="2" charset="-78"/>
            </a:endParaRPr>
          </a:p>
          <a:p>
            <a:pPr algn="ctr" eaLnBrk="0" hangingPunct="0"/>
            <a:endParaRPr kumimoji="0" lang="en-US" b="1" dirty="0"/>
          </a:p>
          <a:p>
            <a:pPr algn="ctr" eaLnBrk="0" hangingPunct="0"/>
            <a:endParaRPr kumimoji="0" lang="en-US" b="1" dirty="0"/>
          </a:p>
        </p:txBody>
      </p:sp>
      <p:sp>
        <p:nvSpPr>
          <p:cNvPr id="113680" name="Rectangle 16"/>
          <p:cNvSpPr>
            <a:spLocks noChangeArrowheads="1"/>
          </p:cNvSpPr>
          <p:nvPr/>
        </p:nvSpPr>
        <p:spPr bwMode="auto">
          <a:xfrm>
            <a:off x="5138737" y="2757488"/>
            <a:ext cx="3124200" cy="145732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12699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kumimoji="0" lang="fa-IR" b="1" dirty="0" smtClean="0">
                <a:cs typeface="B Nazanin" pitchFamily="2" charset="-78"/>
              </a:rPr>
              <a:t>سگ</a:t>
            </a:r>
            <a:endParaRPr kumimoji="0" lang="en-US" b="1" dirty="0">
              <a:cs typeface="B Nazanin" pitchFamily="2" charset="-78"/>
            </a:endParaRPr>
          </a:p>
        </p:txBody>
      </p:sp>
      <p:sp>
        <p:nvSpPr>
          <p:cNvPr id="113682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438150"/>
            <a:ext cx="7467600" cy="473075"/>
          </a:xfrm>
        </p:spPr>
        <p:txBody>
          <a:bodyPr>
            <a:noAutofit/>
          </a:bodyPr>
          <a:lstStyle/>
          <a:p>
            <a:r>
              <a:rPr lang="fa-IR" sz="3200" dirty="0" smtClean="0"/>
              <a:t>ماتریس رشد و سهم بازار </a:t>
            </a:r>
            <a:r>
              <a:rPr lang="en-US" sz="3200" dirty="0" smtClean="0"/>
              <a:t>BCG</a:t>
            </a:r>
            <a:endParaRPr lang="en-AU" sz="3200" dirty="0"/>
          </a:p>
        </p:txBody>
      </p:sp>
      <p:sp>
        <p:nvSpPr>
          <p:cNvPr id="113683" name="Text Box 19"/>
          <p:cNvSpPr txBox="1">
            <a:spLocks noChangeArrowheads="1"/>
          </p:cNvSpPr>
          <p:nvPr/>
        </p:nvSpPr>
        <p:spPr bwMode="auto">
          <a:xfrm>
            <a:off x="3048000" y="2495550"/>
            <a:ext cx="4267200" cy="58477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a-IR" altLang="zh-TW" sz="3200" b="1" dirty="0" smtClean="0">
                <a:solidFill>
                  <a:srgbClr val="FA4E19"/>
                </a:solidFill>
                <a:cs typeface="B Nazanin" pitchFamily="2" charset="-78"/>
              </a:rPr>
              <a:t>پیچیده برای یک نگاه</a:t>
            </a:r>
            <a:endParaRPr lang="en-US" altLang="zh-TW" sz="3200" b="1" dirty="0">
              <a:solidFill>
                <a:srgbClr val="FA4E19"/>
              </a:solidFill>
              <a:cs typeface="B Nazanin" pitchFamily="2" charset="-78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 rot="5400000">
            <a:off x="7690525" y="1526017"/>
            <a:ext cx="1904688" cy="338554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fa-IR" sz="1600" b="1" dirty="0" smtClean="0">
                <a:solidFill>
                  <a:srgbClr val="002060"/>
                </a:solidFill>
                <a:cs typeface="B Nazanin" pitchFamily="2" charset="-78"/>
              </a:rPr>
              <a:t>نگهداری یا سلب مالکیت</a:t>
            </a:r>
            <a:endParaRPr kumimoji="0" lang="en-US" sz="1600" b="1" dirty="0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 rot="5400000">
            <a:off x="7842613" y="3480163"/>
            <a:ext cx="1654619" cy="338554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fa-IR" sz="1600" b="1" dirty="0" smtClean="0">
                <a:solidFill>
                  <a:srgbClr val="002060"/>
                </a:solidFill>
                <a:cs typeface="B Nazanin" pitchFamily="2" charset="-78"/>
              </a:rPr>
              <a:t>بهره برداری یا انحلال</a:t>
            </a:r>
            <a:endParaRPr kumimoji="0" lang="en-US" sz="1600" b="1" dirty="0">
              <a:solidFill>
                <a:srgbClr val="002060"/>
              </a:solidFill>
              <a:cs typeface="B Nazanin" pitchFamily="2" charset="-78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3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Jadid"/>
              </a:rPr>
              <a:t>مقدمه</a:t>
            </a:r>
            <a:endParaRPr lang="en-US" dirty="0">
              <a:cs typeface="B Jadi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 Nazanin"/>
              </a:rPr>
              <a:t>در جامعه امروز هر اندازه که حرف خوبی در دست داشته باشید تا نتوانید حرف خود را به نحو احسنت منتقل کنید موفق نخواهید بود.</a:t>
            </a:r>
          </a:p>
          <a:p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 Nazanin"/>
              </a:rPr>
              <a:t>برای آنکه اطلاعات تان مورد استفاده دیگران واقع شود به دو مقوله باید توجه کنید:</a:t>
            </a:r>
          </a:p>
          <a:p>
            <a:pPr>
              <a:buNone/>
            </a:pPr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 Nazanin"/>
              </a:rPr>
              <a:t>1- ابزار خوب برای انتقال پیام</a:t>
            </a:r>
          </a:p>
          <a:p>
            <a:pPr>
              <a:buNone/>
            </a:pPr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 Nazanin"/>
              </a:rPr>
              <a:t>2- نحوه ارائه </a:t>
            </a:r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 Nazanin"/>
              </a:rPr>
              <a:t>مناسب</a:t>
            </a:r>
          </a:p>
          <a:p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 Nazanin"/>
              </a:rPr>
              <a:t>آنچه در پی می آید خلاصه ای است از روند انجام یک ارائه خوب قبل و حین انجام آن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15812" y="1214438"/>
            <a:ext cx="5848350" cy="3057525"/>
            <a:chOff x="1020" y="852"/>
            <a:chExt cx="3684" cy="2568"/>
          </a:xfrm>
        </p:grpSpPr>
        <p:sp>
          <p:nvSpPr>
            <p:cNvPr id="113667" name="Line 3"/>
            <p:cNvSpPr>
              <a:spLocks noChangeShapeType="1"/>
            </p:cNvSpPr>
            <p:nvPr/>
          </p:nvSpPr>
          <p:spPr bwMode="auto">
            <a:xfrm>
              <a:off x="1020" y="852"/>
              <a:ext cx="0" cy="25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68" name="Line 4"/>
            <p:cNvSpPr>
              <a:spLocks noChangeShapeType="1"/>
            </p:cNvSpPr>
            <p:nvPr/>
          </p:nvSpPr>
          <p:spPr bwMode="auto">
            <a:xfrm flipH="1">
              <a:off x="1020" y="3420"/>
              <a:ext cx="36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4473262" y="4774168"/>
            <a:ext cx="1356462" cy="369332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fa-IR" b="1" dirty="0" smtClean="0">
                <a:solidFill>
                  <a:srgbClr val="002060"/>
                </a:solidFill>
                <a:cs typeface="B Nazanin" pitchFamily="2" charset="-78"/>
              </a:rPr>
              <a:t>موقعیت رقابتی</a:t>
            </a:r>
            <a:endParaRPr kumimoji="0" lang="en-US" b="1" dirty="0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 rot="5400000">
            <a:off x="-62425" y="2647236"/>
            <a:ext cx="1279517" cy="369332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fa-IR" b="1" dirty="0" smtClean="0">
                <a:solidFill>
                  <a:srgbClr val="002060"/>
                </a:solidFill>
                <a:cs typeface="B Nazanin" pitchFamily="2" charset="-78"/>
              </a:rPr>
              <a:t>نرخ رشد بازار</a:t>
            </a:r>
            <a:endParaRPr kumimoji="0" lang="en-US" b="1" dirty="0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3570420" y="4380310"/>
            <a:ext cx="413896" cy="369332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fa-IR" b="1" dirty="0" smtClean="0">
                <a:solidFill>
                  <a:srgbClr val="002060"/>
                </a:solidFill>
                <a:cs typeface="B Nazanin" pitchFamily="2" charset="-78"/>
              </a:rPr>
              <a:t>بالا</a:t>
            </a:r>
            <a:endParaRPr kumimoji="0" lang="en-US" b="1" dirty="0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4743517" y="4380310"/>
            <a:ext cx="748923" cy="369332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fa-IR" b="1" dirty="0" smtClean="0">
                <a:solidFill>
                  <a:srgbClr val="002060"/>
                </a:solidFill>
                <a:cs typeface="B Nazanin" pitchFamily="2" charset="-78"/>
              </a:rPr>
              <a:t>متوسط</a:t>
            </a:r>
            <a:endParaRPr kumimoji="0" lang="en-US" b="1" dirty="0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6813396" y="4380310"/>
            <a:ext cx="607859" cy="369332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fa-IR" b="1" dirty="0" smtClean="0">
                <a:solidFill>
                  <a:srgbClr val="002060"/>
                </a:solidFill>
                <a:cs typeface="B Nazanin" pitchFamily="2" charset="-78"/>
              </a:rPr>
              <a:t>پایین</a:t>
            </a:r>
            <a:endParaRPr kumimoji="0" lang="en-US" b="1" dirty="0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113674" name="Text Box 10"/>
          <p:cNvSpPr txBox="1">
            <a:spLocks noChangeArrowheads="1"/>
          </p:cNvSpPr>
          <p:nvPr/>
        </p:nvSpPr>
        <p:spPr bwMode="auto">
          <a:xfrm>
            <a:off x="1565515" y="3813572"/>
            <a:ext cx="402674" cy="507831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lnSpc>
                <a:spcPct val="75000"/>
              </a:lnSpc>
            </a:pPr>
            <a:r>
              <a:rPr kumimoji="0" lang="en-US" b="1" dirty="0" smtClean="0">
                <a:solidFill>
                  <a:srgbClr val="002060"/>
                </a:solidFill>
              </a:rPr>
              <a:t> </a:t>
            </a:r>
            <a:endParaRPr kumimoji="0" lang="en-US" b="1" dirty="0">
              <a:solidFill>
                <a:srgbClr val="002060"/>
              </a:solidFill>
            </a:endParaRPr>
          </a:p>
          <a:p>
            <a:pPr algn="r" eaLnBrk="0" hangingPunct="0">
              <a:lnSpc>
                <a:spcPct val="75000"/>
              </a:lnSpc>
            </a:pPr>
            <a:r>
              <a:rPr kumimoji="0" lang="fa-IR" b="1" dirty="0" smtClean="0">
                <a:solidFill>
                  <a:srgbClr val="002060"/>
                </a:solidFill>
                <a:cs typeface="B Nazanin" pitchFamily="2" charset="-78"/>
              </a:rPr>
              <a:t>کم</a:t>
            </a:r>
            <a:endParaRPr kumimoji="0" lang="en-US" b="1" dirty="0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113675" name="Text Box 11"/>
          <p:cNvSpPr txBox="1">
            <a:spLocks noChangeArrowheads="1"/>
          </p:cNvSpPr>
          <p:nvPr/>
        </p:nvSpPr>
        <p:spPr bwMode="auto">
          <a:xfrm>
            <a:off x="1219200" y="2520553"/>
            <a:ext cx="748988" cy="507831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lnSpc>
                <a:spcPct val="75000"/>
              </a:lnSpc>
            </a:pPr>
            <a:r>
              <a:rPr kumimoji="0" lang="fa-IR" b="1" dirty="0" smtClean="0">
                <a:solidFill>
                  <a:srgbClr val="002060"/>
                </a:solidFill>
                <a:cs typeface="B Nazanin" pitchFamily="2" charset="-78"/>
              </a:rPr>
              <a:t>متوسط</a:t>
            </a:r>
            <a:endParaRPr kumimoji="0" lang="en-US" b="1" dirty="0">
              <a:solidFill>
                <a:srgbClr val="002060"/>
              </a:solidFill>
              <a:cs typeface="B Nazanin" pitchFamily="2" charset="-78"/>
            </a:endParaRPr>
          </a:p>
          <a:p>
            <a:pPr algn="r" eaLnBrk="0" hangingPunct="0">
              <a:lnSpc>
                <a:spcPct val="75000"/>
              </a:lnSpc>
            </a:pPr>
            <a:endParaRPr kumimoji="0" lang="en-US" b="1" dirty="0">
              <a:solidFill>
                <a:srgbClr val="002060"/>
              </a:solidFill>
            </a:endParaRPr>
          </a:p>
        </p:txBody>
      </p:sp>
      <p:sp>
        <p:nvSpPr>
          <p:cNvPr id="113676" name="Text Box 12"/>
          <p:cNvSpPr txBox="1">
            <a:spLocks noChangeArrowheads="1"/>
          </p:cNvSpPr>
          <p:nvPr/>
        </p:nvSpPr>
        <p:spPr bwMode="auto">
          <a:xfrm>
            <a:off x="1469336" y="1227535"/>
            <a:ext cx="498855" cy="31739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lnSpc>
                <a:spcPct val="75000"/>
              </a:lnSpc>
            </a:pPr>
            <a:r>
              <a:rPr kumimoji="0" lang="fa-IR" b="1" dirty="0" smtClean="0">
                <a:solidFill>
                  <a:srgbClr val="002060"/>
                </a:solidFill>
                <a:cs typeface="B Nazanin" pitchFamily="2" charset="-78"/>
              </a:rPr>
              <a:t>زیاد</a:t>
            </a:r>
            <a:endParaRPr kumimoji="0" lang="en-US" b="1" dirty="0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113677" name="Rectangle 13"/>
          <p:cNvSpPr>
            <a:spLocks noChangeArrowheads="1"/>
          </p:cNvSpPr>
          <p:nvPr/>
        </p:nvSpPr>
        <p:spPr bwMode="auto">
          <a:xfrm>
            <a:off x="2133600" y="2757488"/>
            <a:ext cx="3124200" cy="145732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12699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kumimoji="0" lang="fa-IR" b="1" dirty="0" smtClean="0">
              <a:cs typeface="B Nazanin" pitchFamily="2" charset="-78"/>
            </a:endParaRPr>
          </a:p>
          <a:p>
            <a:pPr algn="ctr" eaLnBrk="0" hangingPunct="0"/>
            <a:r>
              <a:rPr kumimoji="0" lang="fa-IR" b="1" dirty="0" smtClean="0">
                <a:cs typeface="B Nazanin" pitchFamily="2" charset="-78"/>
              </a:rPr>
              <a:t>گاو شیر ده</a:t>
            </a:r>
            <a:endParaRPr kumimoji="0" lang="en-US" b="1" dirty="0">
              <a:cs typeface="B Nazanin" pitchFamily="2" charset="-78"/>
            </a:endParaRPr>
          </a:p>
          <a:p>
            <a:pPr algn="ctr" eaLnBrk="0" hangingPunct="0"/>
            <a:endParaRPr kumimoji="0" lang="en-US" b="1" dirty="0"/>
          </a:p>
          <a:p>
            <a:pPr algn="ctr" eaLnBrk="0" hangingPunct="0"/>
            <a:endParaRPr kumimoji="0" lang="en-US" b="1" dirty="0"/>
          </a:p>
        </p:txBody>
      </p:sp>
      <p:sp>
        <p:nvSpPr>
          <p:cNvPr id="113678" name="Rectangle 14"/>
          <p:cNvSpPr>
            <a:spLocks noChangeArrowheads="1"/>
          </p:cNvSpPr>
          <p:nvPr/>
        </p:nvSpPr>
        <p:spPr bwMode="auto">
          <a:xfrm>
            <a:off x="2130112" y="1200150"/>
            <a:ext cx="3124200" cy="145732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12699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kumimoji="0" lang="fa-IR" b="1" dirty="0" smtClean="0">
                <a:cs typeface="B Nazanin" pitchFamily="2" charset="-78"/>
              </a:rPr>
              <a:t>ستاره</a:t>
            </a:r>
            <a:endParaRPr kumimoji="0" lang="en-US" b="1" dirty="0">
              <a:cs typeface="B Nazanin" pitchFamily="2" charset="-78"/>
            </a:endParaRPr>
          </a:p>
        </p:txBody>
      </p:sp>
      <p:sp>
        <p:nvSpPr>
          <p:cNvPr id="113679" name="Rectangle 15"/>
          <p:cNvSpPr>
            <a:spLocks noChangeArrowheads="1"/>
          </p:cNvSpPr>
          <p:nvPr/>
        </p:nvSpPr>
        <p:spPr bwMode="auto">
          <a:xfrm>
            <a:off x="5135250" y="1200150"/>
            <a:ext cx="3124200" cy="145732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12699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kumimoji="0" lang="fa-IR" b="1" dirty="0" smtClean="0">
              <a:cs typeface="B Nazanin" pitchFamily="2" charset="-78"/>
            </a:endParaRPr>
          </a:p>
          <a:p>
            <a:pPr algn="ctr" eaLnBrk="0" hangingPunct="0"/>
            <a:r>
              <a:rPr kumimoji="0" lang="fa-IR" b="1" dirty="0" smtClean="0">
                <a:cs typeface="B Nazanin" pitchFamily="2" charset="-78"/>
              </a:rPr>
              <a:t>علامت سوال</a:t>
            </a:r>
            <a:endParaRPr kumimoji="0" lang="en-US" b="1" dirty="0">
              <a:cs typeface="B Nazanin" pitchFamily="2" charset="-78"/>
            </a:endParaRPr>
          </a:p>
          <a:p>
            <a:pPr algn="ctr" eaLnBrk="0" hangingPunct="0"/>
            <a:endParaRPr kumimoji="0" lang="en-US" b="1" dirty="0"/>
          </a:p>
          <a:p>
            <a:pPr algn="ctr" eaLnBrk="0" hangingPunct="0"/>
            <a:endParaRPr kumimoji="0" lang="en-US" b="1" dirty="0"/>
          </a:p>
        </p:txBody>
      </p:sp>
      <p:sp>
        <p:nvSpPr>
          <p:cNvPr id="113680" name="Rectangle 16"/>
          <p:cNvSpPr>
            <a:spLocks noChangeArrowheads="1"/>
          </p:cNvSpPr>
          <p:nvPr/>
        </p:nvSpPr>
        <p:spPr bwMode="auto">
          <a:xfrm>
            <a:off x="5138737" y="2757488"/>
            <a:ext cx="3124200" cy="145732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12699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kumimoji="0" lang="fa-IR" b="1" dirty="0" smtClean="0">
                <a:cs typeface="B Nazanin" pitchFamily="2" charset="-78"/>
              </a:rPr>
              <a:t>سگ</a:t>
            </a:r>
            <a:endParaRPr kumimoji="0" lang="en-US" b="1" dirty="0">
              <a:cs typeface="B Nazanin" pitchFamily="2" charset="-78"/>
            </a:endParaRPr>
          </a:p>
        </p:txBody>
      </p:sp>
      <p:sp>
        <p:nvSpPr>
          <p:cNvPr id="113682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438150"/>
            <a:ext cx="7467600" cy="473075"/>
          </a:xfrm>
        </p:spPr>
        <p:txBody>
          <a:bodyPr>
            <a:noAutofit/>
          </a:bodyPr>
          <a:lstStyle/>
          <a:p>
            <a:r>
              <a:rPr lang="fa-IR" sz="3200" dirty="0" smtClean="0"/>
              <a:t>ماتریس رشد و سهم بازار </a:t>
            </a:r>
            <a:r>
              <a:rPr lang="en-US" sz="3200" dirty="0" smtClean="0"/>
              <a:t>BCG</a:t>
            </a:r>
            <a:endParaRPr lang="en-AU" sz="3200" dirty="0"/>
          </a:p>
        </p:txBody>
      </p:sp>
      <p:sp>
        <p:nvSpPr>
          <p:cNvPr id="113683" name="Text Box 19"/>
          <p:cNvSpPr txBox="1">
            <a:spLocks noChangeArrowheads="1"/>
          </p:cNvSpPr>
          <p:nvPr/>
        </p:nvSpPr>
        <p:spPr bwMode="auto">
          <a:xfrm>
            <a:off x="3048000" y="2495550"/>
            <a:ext cx="4267200" cy="58477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a-IR" altLang="zh-TW" sz="3200" b="1" dirty="0" smtClean="0">
                <a:solidFill>
                  <a:srgbClr val="FA4E19"/>
                </a:solidFill>
                <a:cs typeface="B Nazanin" pitchFamily="2" charset="-78"/>
              </a:rPr>
              <a:t>دارای روند مناسب</a:t>
            </a:r>
            <a:endParaRPr lang="en-US" altLang="zh-TW" sz="3200" b="1" dirty="0">
              <a:solidFill>
                <a:srgbClr val="FA4E19"/>
              </a:solidFill>
              <a:cs typeface="B Nazanin" pitchFamily="2" charset="-78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 rot="5400000">
            <a:off x="7690525" y="1526017"/>
            <a:ext cx="1904688" cy="338554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fa-IR" sz="1600" b="1" dirty="0" smtClean="0">
                <a:solidFill>
                  <a:srgbClr val="002060"/>
                </a:solidFill>
                <a:cs typeface="B Nazanin" pitchFamily="2" charset="-78"/>
              </a:rPr>
              <a:t>نگهداری یا سلب مالکیت</a:t>
            </a:r>
            <a:endParaRPr kumimoji="0" lang="en-US" sz="1600" b="1" dirty="0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 rot="5400000">
            <a:off x="7842613" y="3480163"/>
            <a:ext cx="1654619" cy="338554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fa-IR" sz="1600" b="1" dirty="0" smtClean="0">
                <a:solidFill>
                  <a:srgbClr val="002060"/>
                </a:solidFill>
                <a:cs typeface="B Nazanin" pitchFamily="2" charset="-78"/>
              </a:rPr>
              <a:t>بهره برداری یا انحلال</a:t>
            </a:r>
            <a:endParaRPr kumimoji="0" lang="en-US" sz="1600" b="1" dirty="0">
              <a:solidFill>
                <a:srgbClr val="002060"/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/>
      <p:bldP spid="113670" grpId="0"/>
      <p:bldP spid="113671" grpId="0"/>
      <p:bldP spid="113672" grpId="0"/>
      <p:bldP spid="113673" grpId="0"/>
      <p:bldP spid="113674" grpId="0"/>
      <p:bldP spid="113675" grpId="0"/>
      <p:bldP spid="113676" grpId="0"/>
      <p:bldP spid="113677" grpId="0" animBg="1"/>
      <p:bldP spid="113678" grpId="0" animBg="1"/>
      <p:bldP spid="113679" grpId="0" animBg="1"/>
      <p:bldP spid="113680" grpId="0" animBg="1"/>
      <p:bldP spid="113683" grpId="0" animBg="1" autoUpdateAnimBg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57800" y="1544418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solidFill>
                  <a:srgbClr val="002060"/>
                </a:solidFill>
                <a:latin typeface="IPT.Kamran" pitchFamily="2" charset="2"/>
                <a:cs typeface="EntezareZohoor D" pitchFamily="2" charset="-78"/>
              </a:rPr>
              <a:t>طوری اسلاید ننویسید که مجبور به خواندن از روی آن بشوید. </a:t>
            </a:r>
          </a:p>
          <a:p>
            <a:endParaRPr lang="fa-IR" sz="2400" b="1" dirty="0" smtClean="0">
              <a:latin typeface="IPT.Kamran" pitchFamily="2" charset="2"/>
              <a:cs typeface="EntezareZohoor D" pitchFamily="2" charset="-78"/>
            </a:endParaRPr>
          </a:p>
          <a:p>
            <a:r>
              <a:rPr lang="fa-IR" b="1" dirty="0" smtClean="0">
                <a:solidFill>
                  <a:srgbClr val="002060"/>
                </a:solidFill>
                <a:latin typeface="IranNastaliq" pitchFamily="18" charset="0"/>
                <a:cs typeface="IranNastaliq" pitchFamily="18" charset="0"/>
              </a:rPr>
              <a:t>                                                             (کلمات کلیدی را بنویسید) </a:t>
            </a:r>
            <a:endParaRPr lang="en-US" b="1" dirty="0">
              <a:solidFill>
                <a:srgbClr val="00206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104775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از تصاویر برای برقراری بهتر ارتباط استفاده کنید نه برای طراحی و چیدن دکور !!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272415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گاهی ، فضای خالی در اسلاید، قوای بصری و تخیل را تحریک می‌کند و باعث می‌شود پیام بهتر به بیننده برسد.</a:t>
            </a:r>
            <a:endParaRPr lang="en-US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200" y="180975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به سایت ها‌ی مختلف برای جستجوی تصاویر سر بزنید و به </a:t>
            </a:r>
            <a:r>
              <a:rPr lang="en-US" dirty="0" smtClean="0">
                <a:solidFill>
                  <a:schemeClr val="bg1"/>
                </a:solidFill>
                <a:cs typeface="B Nazanin" pitchFamily="2" charset="-78"/>
              </a:rPr>
              <a:t>clipart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 های مایکروسافت اکتفا نکنید.</a:t>
            </a:r>
            <a:endParaRPr lang="en-US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91200" y="1428750"/>
            <a:ext cx="3200400" cy="1066800"/>
          </a:xfrm>
          <a:prstGeom prst="round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42941" t="31250" r="44706" b="52083"/>
          <a:stretch>
            <a:fillRect/>
          </a:stretch>
        </p:blipFill>
        <p:spPr bwMode="auto">
          <a:xfrm>
            <a:off x="2133600" y="3486150"/>
            <a:ext cx="160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27815" y="1581150"/>
            <a:ext cx="1976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«همه تیزهوش نیستند»</a:t>
            </a:r>
            <a:r>
              <a:rPr lang="en-US" dirty="0" smtClean="0">
                <a:solidFill>
                  <a:schemeClr val="bg1"/>
                </a:solidFill>
                <a:cs typeface="B Nazanin" pitchFamily="2" charset="-78"/>
              </a:rPr>
              <a:t>!</a:t>
            </a: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15000" y="1276350"/>
            <a:ext cx="1524000" cy="6858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IranNastaliq" pitchFamily="18" charset="0"/>
              <a:cs typeface="B Jadid" pitchFamily="2" charset="-78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209800" y="2190750"/>
            <a:ext cx="3200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از شوخی كردن نترسید.</a:t>
            </a:r>
            <a:endParaRPr lang="en-US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 خودتان را جای مخاطب بگذارید.</a:t>
            </a:r>
            <a:endParaRPr lang="en-US" dirty="0" smtClean="0">
              <a:solidFill>
                <a:schemeClr val="bg1"/>
              </a:solidFill>
              <a:cs typeface="B Nazanin" pitchFamily="2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از كارتان بازخورد داشته باشید.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219200" y="3257550"/>
            <a:ext cx="419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از مثال به اندازه‌ی کافی</a:t>
            </a:r>
            <a:r>
              <a:rPr lang="en-US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 استفاده کنید.</a:t>
            </a:r>
            <a:endParaRPr lang="en-US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ثبات در ظاهر و قالب اسلاید ها را در کل ارائه  حفظ کنید.</a:t>
            </a:r>
          </a:p>
        </p:txBody>
      </p:sp>
      <p:sp>
        <p:nvSpPr>
          <p:cNvPr id="9" name="Rectangle 8"/>
          <p:cNvSpPr/>
          <p:nvPr/>
        </p:nvSpPr>
        <p:spPr>
          <a:xfrm rot="19197940">
            <a:off x="373587" y="1993625"/>
            <a:ext cx="1295400" cy="685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تنوع و ابتکار</a:t>
            </a:r>
            <a:endParaRPr lang="en-US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 rot="19197940">
            <a:off x="6562390" y="3495289"/>
            <a:ext cx="2410565" cy="685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rgbClr val="002060"/>
                </a:solidFill>
                <a:cs typeface="B Nazanin" pitchFamily="2" charset="-78"/>
              </a:rPr>
              <a:t>تکرار ایده های اصلی اشکالی ندارد!</a:t>
            </a:r>
            <a:endParaRPr lang="en-US" dirty="0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895350"/>
            <a:ext cx="1752600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sz="2000" dirty="0" smtClean="0">
              <a:latin typeface="IranNastaliq" pitchFamily="18" charset="0"/>
              <a:cs typeface="IranNastaliq" pitchFamily="18" charset="0"/>
            </a:endParaRPr>
          </a:p>
          <a:p>
            <a:endParaRPr lang="fa-IR" sz="2000" dirty="0" smtClean="0">
              <a:latin typeface="IranNastaliq" pitchFamily="18" charset="0"/>
              <a:cs typeface="IranNastaliq" pitchFamily="18" charset="0"/>
            </a:endParaRPr>
          </a:p>
          <a:p>
            <a:r>
              <a:rPr lang="fa-IR" dirty="0" smtClean="0">
                <a:latin typeface="IranNastaliq" pitchFamily="18" charset="0"/>
                <a:cs typeface="B Jadid" pitchFamily="2" charset="-78"/>
              </a:rPr>
              <a:t>فراموش نكنید !</a:t>
            </a:r>
            <a:endParaRPr lang="en-US" dirty="0" smtClean="0">
              <a:latin typeface="IranNastaliq" pitchFamily="18" charset="0"/>
              <a:cs typeface="B Jadid" pitchFamily="2" charset="-78"/>
            </a:endParaRPr>
          </a:p>
          <a:p>
            <a:endParaRPr lang="fa-I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73" grpId="0"/>
      <p:bldP spid="3074" grpId="0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982819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برای حضور در جلسه‌ی ارائه فایلتان را به صورت     </a:t>
            </a:r>
            <a:r>
              <a:rPr lang="en-US" sz="2000" dirty="0" smtClean="0">
                <a:solidFill>
                  <a:schemeClr val="bg1"/>
                </a:solidFill>
                <a:cs typeface="B Nazanin" pitchFamily="2" charset="-78"/>
              </a:rPr>
              <a:t>power point show</a:t>
            </a: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ذخیره کنید.</a:t>
            </a:r>
            <a:endParaRPr lang="en-US" sz="2000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04775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برای ساختن ارائه تان برنامه داشته باشید. برای روند آمدن مطالب طرح ریزی کنید. (با کلیک بعدی چه مطلبی بیاید!)</a:t>
            </a:r>
            <a:endParaRPr lang="en-US" sz="2000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0" y="1047750"/>
            <a:ext cx="1143000" cy="381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latin typeface="IranNastaliq" pitchFamily="18" charset="0"/>
                <a:cs typeface="B Jadid" pitchFamily="2" charset="-78"/>
              </a:rPr>
              <a:t>در کل</a:t>
            </a:r>
            <a:endParaRPr lang="en-US" dirty="0">
              <a:solidFill>
                <a:schemeClr val="tx1"/>
              </a:solidFill>
              <a:latin typeface="IranNastaliq" pitchFamily="18" charset="0"/>
              <a:cs typeface="B Jadid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 rot="20756773">
            <a:off x="1578894" y="2613821"/>
            <a:ext cx="4572000" cy="769441"/>
          </a:xfrm>
          <a:prstGeom prst="rect">
            <a:avLst/>
          </a:prstGeom>
          <a:ln w="6350"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fa-IR" sz="2400" b="1" dirty="0" smtClean="0">
                <a:solidFill>
                  <a:srgbClr val="002060"/>
                </a:solidFill>
                <a:cs typeface="B Nazanin" pitchFamily="2" charset="-78"/>
              </a:rPr>
              <a:t>۶۵٪</a:t>
            </a:r>
            <a:r>
              <a:rPr lang="fa-IR" sz="2000" dirty="0" smtClean="0">
                <a:solidFill>
                  <a:srgbClr val="002060"/>
                </a:solidFill>
                <a:cs typeface="B Nazanin" pitchFamily="2" charset="-78"/>
              </a:rPr>
              <a:t> از هر پیامی که در یک ارائه‌ی شفاهی منتقل می‌شود، از طریقِ مسایلِ غیرِ شنیداریِ آن اتفاق می‌افتد. </a:t>
            </a:r>
            <a:endParaRPr lang="en-US" sz="2000" dirty="0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0" y="3943350"/>
            <a:ext cx="1143000" cy="4572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latin typeface="IranNastaliq" pitchFamily="18" charset="0"/>
                <a:cs typeface="B Jadid" pitchFamily="2" charset="-78"/>
              </a:rPr>
              <a:t>و در آخر</a:t>
            </a:r>
            <a:endParaRPr lang="en-US" dirty="0">
              <a:solidFill>
                <a:schemeClr val="tx1"/>
              </a:solidFill>
              <a:latin typeface="IranNastaliq" pitchFamily="18" charset="0"/>
              <a:cs typeface="B Jadid" pitchFamily="2" charset="-78"/>
            </a:endParaRPr>
          </a:p>
        </p:txBody>
      </p:sp>
      <p:sp>
        <p:nvSpPr>
          <p:cNvPr id="7" name="Isosceles Triangle 6"/>
          <p:cNvSpPr/>
          <p:nvPr/>
        </p:nvSpPr>
        <p:spPr>
          <a:xfrm rot="10800000">
            <a:off x="7239000" y="2190750"/>
            <a:ext cx="1676400" cy="1143000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9" name="TextBox 8"/>
          <p:cNvSpPr txBox="1"/>
          <p:nvPr/>
        </p:nvSpPr>
        <p:spPr>
          <a:xfrm>
            <a:off x="7467600" y="2266950"/>
            <a:ext cx="1219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حداکثر زمان 25 دقیقه </a:t>
            </a:r>
            <a:endParaRPr lang="fa-IR" b="1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 animBg="1"/>
      <p:bldP spid="5" grpId="0" animBg="1"/>
      <p:bldP spid="6" grpId="0" animBg="1"/>
      <p:bldP spid="7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Jadid"/>
              </a:rPr>
              <a:t>ویژگی های شخصیتی افراد</a:t>
            </a:r>
            <a:endParaRPr lang="en-US" dirty="0">
              <a:cs typeface="B Jadid"/>
            </a:endParaRPr>
          </a:p>
        </p:txBody>
      </p:sp>
      <p:pic>
        <p:nvPicPr>
          <p:cNvPr id="1027" name="Picture 3" descr="C:\Documents and Settings\dayani.m\Desktop\untit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00150"/>
            <a:ext cx="3042864" cy="3448050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429000" y="1200150"/>
            <a:ext cx="5257800" cy="3531870"/>
          </a:xfrm>
        </p:spPr>
        <p:txBody>
          <a:bodyPr/>
          <a:lstStyle/>
          <a:p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 Nazanin"/>
              </a:rPr>
              <a:t>برای آنکه بیان یک فرد موثر باشد باید ویژگی های فردی او نیز مناسب باشد که دراینجا به 7 مورد اشاره می کنیم:</a:t>
            </a:r>
          </a:p>
          <a:p>
            <a:pPr>
              <a:buNone/>
            </a:pPr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 Nazanin"/>
              </a:rPr>
              <a:t>1.پوشش مناسب       </a:t>
            </a:r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 Nazanin"/>
              </a:rPr>
              <a:t>2.ظاهر صورت</a:t>
            </a:r>
          </a:p>
          <a:p>
            <a:pPr>
              <a:buNone/>
            </a:pPr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 Nazanin"/>
              </a:rPr>
              <a:t>3.زبان </a:t>
            </a:r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 Nazanin"/>
              </a:rPr>
              <a:t>بدن             </a:t>
            </a:r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 Nazanin"/>
              </a:rPr>
              <a:t>4.بلندی صدا</a:t>
            </a:r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  <a:cs typeface="B Nazanin"/>
            </a:endParaRPr>
          </a:p>
          <a:p>
            <a:pPr>
              <a:buNone/>
            </a:pPr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 Nazanin"/>
              </a:rPr>
              <a:t>5.اعتماد به نفس       6.محکم بودن</a:t>
            </a:r>
          </a:p>
          <a:p>
            <a:pPr>
              <a:buNone/>
            </a:pPr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 Nazanin"/>
              </a:rPr>
              <a:t>7.مطلع بودن</a:t>
            </a:r>
            <a:endParaRPr lang="fa-IR" dirty="0" smtClean="0">
              <a:solidFill>
                <a:schemeClr val="bg1">
                  <a:lumMod val="95000"/>
                  <a:lumOff val="5000"/>
                </a:schemeClr>
              </a:solidFill>
              <a:cs typeface="B Nazanin"/>
            </a:endParaRPr>
          </a:p>
          <a:p>
            <a:pPr>
              <a:buNone/>
            </a:pPr>
            <a:endParaRPr lang="fa-IR" dirty="0" smtClean="0">
              <a:solidFill>
                <a:schemeClr val="bg1">
                  <a:lumMod val="95000"/>
                  <a:lumOff val="5000"/>
                </a:schemeClr>
              </a:solidFill>
              <a:cs typeface="B Nazani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 Nazanin"/>
              </a:rPr>
              <a:t>زبان بدن و فراز و نشیب در صدا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428750"/>
            <a:ext cx="5791200" cy="3531870"/>
          </a:xfrm>
        </p:spPr>
        <p:txBody>
          <a:bodyPr>
            <a:normAutofit/>
          </a:bodyPr>
          <a:lstStyle/>
          <a:p>
            <a:pPr algn="just"/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 Nazanin"/>
              </a:rPr>
              <a:t>در مقوله زبان بدن باید به ارتباط چشمی، استفاده به جا از دستان، اشاره و مورد توجه قرار دادن افراد، حالت صورت و.... توجه کنید</a:t>
            </a:r>
          </a:p>
          <a:p>
            <a:pPr algn="just"/>
            <a:r>
              <a:rPr lang="fa-IR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 Nazanin"/>
              </a:rPr>
              <a:t>از طرفی بایستی صدای خود را به گونه ای تنظیم نمایید که بلندی و کوتاهی صدا، تکیه و تاکید بر کلمات و تقطیع مطالب به خوبی مشخص باشد.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cs typeface="B Nazanin"/>
            </a:endParaRPr>
          </a:p>
        </p:txBody>
      </p:sp>
      <p:pic>
        <p:nvPicPr>
          <p:cNvPr id="2050" name="Picture 2" descr="C:\Documents and Settings\dayani.m\Desktop\سخنران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74064"/>
            <a:ext cx="2590800" cy="3678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669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cs typeface="B Jadid"/>
              </a:rPr>
              <a:t>امیدوارم این اسلاید های هر چند کوتاه در ارائه دوستان ثمربخش باشد</a:t>
            </a:r>
            <a:br>
              <a:rPr lang="fa-IR" dirty="0" smtClean="0">
                <a:cs typeface="B Jadid"/>
              </a:rPr>
            </a:br>
            <a:r>
              <a:rPr lang="fa-IR" dirty="0" smtClean="0">
                <a:cs typeface="B Jadid"/>
              </a:rPr>
              <a:t/>
            </a:r>
            <a:br>
              <a:rPr lang="fa-IR" dirty="0" smtClean="0">
                <a:cs typeface="B Jadid"/>
              </a:rPr>
            </a:br>
            <a:r>
              <a:rPr lang="fa-IR" dirty="0" smtClean="0">
                <a:cs typeface="B Jadid"/>
              </a:rPr>
              <a:t/>
            </a:r>
            <a:br>
              <a:rPr lang="fa-IR" dirty="0" smtClean="0">
                <a:cs typeface="B Jadid"/>
              </a:rPr>
            </a:br>
            <a:r>
              <a:rPr lang="fa-IR" dirty="0" smtClean="0">
                <a:cs typeface="B Jadid"/>
              </a:rPr>
              <a:t>یا حق</a:t>
            </a:r>
            <a:endParaRPr lang="en-US" dirty="0">
              <a:cs typeface="B Jadi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2600" y="1032629"/>
            <a:ext cx="5715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rgbClr val="002060"/>
                </a:solidFill>
                <a:cs typeface="B Jadid" pitchFamily="2" charset="-78"/>
              </a:rPr>
              <a:t>* </a:t>
            </a:r>
            <a:r>
              <a:rPr lang="fa-IR" b="1" dirty="0" smtClean="0">
                <a:solidFill>
                  <a:srgbClr val="002060"/>
                </a:solidFill>
                <a:latin typeface="IranNastaliq" pitchFamily="18" charset="0"/>
                <a:cs typeface="B Jadid" pitchFamily="2" charset="-78"/>
              </a:rPr>
              <a:t>قانون اول: سناریو یا  داستان ایجاد کنید</a:t>
            </a:r>
          </a:p>
          <a:p>
            <a:endParaRPr lang="fa-IR" dirty="0" smtClean="0"/>
          </a:p>
          <a:p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زمان خود راصرف تفکر، طرح ریزی و نوشتن کنید. </a:t>
            </a:r>
          </a:p>
          <a:p>
            <a:endParaRPr lang="fa-IR" dirty="0" smtClean="0">
              <a:solidFill>
                <a:schemeClr val="bg1"/>
              </a:solidFill>
              <a:cs typeface="B Nazanin" pitchFamily="2" charset="-78"/>
            </a:endParaRP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برای یک ساعت ارائه (30 اسلاید) ، باید ۹۰ ساعت زمان صرف آن کنید.</a:t>
            </a:r>
          </a:p>
          <a:p>
            <a:pPr>
              <a:buFont typeface="Arial" pitchFamily="34" charset="0"/>
              <a:buChar char="•"/>
            </a:pPr>
            <a:endParaRPr lang="fa-IR" dirty="0" smtClean="0">
              <a:solidFill>
                <a:schemeClr val="bg1"/>
              </a:solidFill>
              <a:cs typeface="B Nazanin" pitchFamily="2" charset="-78"/>
            </a:endParaRPr>
          </a:p>
          <a:p>
            <a:pPr>
              <a:buFont typeface="Arial" pitchFamily="34" charset="0"/>
              <a:buChar char="•"/>
            </a:pPr>
            <a:endParaRPr lang="fa-IR" dirty="0" smtClean="0">
              <a:solidFill>
                <a:schemeClr val="bg1"/>
              </a:solidFill>
              <a:cs typeface="B Nazanin" pitchFamily="2" charset="-78"/>
            </a:endParaRPr>
          </a:p>
          <a:p>
            <a:pPr>
              <a:buFont typeface="Arial" pitchFamily="34" charset="0"/>
              <a:buChar char="•"/>
            </a:pPr>
            <a:endParaRPr lang="fa-IR" dirty="0" smtClean="0">
              <a:solidFill>
                <a:schemeClr val="bg1"/>
              </a:solidFill>
              <a:cs typeface="B Nazanin" pitchFamily="2" charset="-78"/>
            </a:endParaRPr>
          </a:p>
          <a:p>
            <a:endParaRPr lang="fa-IR" dirty="0" smtClean="0">
              <a:solidFill>
                <a:schemeClr val="bg1"/>
              </a:solidFill>
              <a:cs typeface="B Nazanin" pitchFamily="2" charset="-78"/>
            </a:endParaRPr>
          </a:p>
          <a:p>
            <a:endParaRPr lang="fa-IR" dirty="0" smtClean="0">
              <a:solidFill>
                <a:schemeClr val="bg1"/>
              </a:solidFill>
              <a:cs typeface="B Nazanin" pitchFamily="2" charset="-78"/>
            </a:endParaRPr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581400" y="895350"/>
            <a:ext cx="3962400" cy="533400"/>
          </a:xfrm>
          <a:prstGeom prst="roundRect">
            <a:avLst/>
          </a:prstGeom>
          <a:noFill/>
          <a:ln w="158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hinking.gif"/>
          <p:cNvPicPr>
            <a:picLocks noChangeAspect="1"/>
          </p:cNvPicPr>
          <p:nvPr/>
        </p:nvPicPr>
        <p:blipFill>
          <a:blip r:embed="rId3"/>
          <a:srcRect b="4516"/>
          <a:stretch>
            <a:fillRect/>
          </a:stretch>
        </p:blipFill>
        <p:spPr>
          <a:xfrm>
            <a:off x="228600" y="209550"/>
            <a:ext cx="1438908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timing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2724150"/>
            <a:ext cx="1295400" cy="119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Chart 7"/>
          <p:cNvGraphicFramePr/>
          <p:nvPr/>
        </p:nvGraphicFramePr>
        <p:xfrm>
          <a:off x="381000" y="2419350"/>
          <a:ext cx="2514600" cy="246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3105150"/>
            <a:ext cx="1066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dirty="0" smtClean="0">
                <a:solidFill>
                  <a:srgbClr val="C00000"/>
                </a:solidFill>
                <a:cs typeface="B Nazanin" pitchFamily="2" charset="-78"/>
              </a:rPr>
              <a:t>30 ساعت</a:t>
            </a:r>
          </a:p>
          <a:p>
            <a:pPr algn="ctr"/>
            <a:r>
              <a:rPr lang="fa-IR" sz="1600" dirty="0" smtClean="0">
                <a:solidFill>
                  <a:srgbClr val="002060"/>
                </a:solidFill>
                <a:cs typeface="B Nazanin" pitchFamily="2" charset="-78"/>
              </a:rPr>
              <a:t>ساختن اسلاید</a:t>
            </a:r>
            <a:endParaRPr lang="fa-IR" sz="1600" dirty="0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3867150"/>
            <a:ext cx="21336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dirty="0" smtClean="0">
                <a:solidFill>
                  <a:srgbClr val="C00000"/>
                </a:solidFill>
                <a:cs typeface="B Nazanin" pitchFamily="2" charset="-78"/>
              </a:rPr>
              <a:t>30 ساعت</a:t>
            </a:r>
          </a:p>
          <a:p>
            <a:pPr algn="ctr"/>
            <a:r>
              <a:rPr lang="fa-IR" sz="1600" dirty="0" smtClean="0">
                <a:solidFill>
                  <a:srgbClr val="002060"/>
                </a:solidFill>
                <a:cs typeface="B Nazanin" pitchFamily="2" charset="-78"/>
              </a:rPr>
              <a:t>جمع آوری ایده و</a:t>
            </a:r>
          </a:p>
          <a:p>
            <a:pPr algn="ctr"/>
            <a:r>
              <a:rPr lang="fa-IR" sz="1600" dirty="0" smtClean="0">
                <a:solidFill>
                  <a:srgbClr val="002060"/>
                </a:solidFill>
                <a:cs typeface="B Nazanin" pitchFamily="2" charset="-78"/>
              </a:rPr>
              <a:t> طراحی</a:t>
            </a:r>
            <a:endParaRPr lang="fa-IR" sz="1600" dirty="0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3105150"/>
            <a:ext cx="914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dirty="0" smtClean="0">
                <a:solidFill>
                  <a:srgbClr val="C00000"/>
                </a:solidFill>
                <a:cs typeface="B Nazanin" pitchFamily="2" charset="-78"/>
              </a:rPr>
              <a:t>30 ساعت</a:t>
            </a:r>
          </a:p>
          <a:p>
            <a:pPr algn="ctr"/>
            <a:r>
              <a:rPr lang="fa-IR" sz="1600" dirty="0" smtClean="0">
                <a:solidFill>
                  <a:srgbClr val="002060"/>
                </a:solidFill>
                <a:cs typeface="B Nazanin" pitchFamily="2" charset="-78"/>
              </a:rPr>
              <a:t>تمرین ارائه</a:t>
            </a:r>
            <a:endParaRPr lang="fa-IR" sz="1600" dirty="0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38600" y="3943350"/>
            <a:ext cx="26670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سلسله مراتب اسلاید هایی که نمایش می‌دهید را فراموش نکنید</a:t>
            </a:r>
            <a:r>
              <a:rPr lang="fa-IR" dirty="0" smtClean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  <p:bldP spid="9" grpId="1"/>
      <p:bldP spid="10" grpId="0"/>
      <p:bldP spid="10" grpId="1"/>
      <p:bldP spid="11" grpId="0"/>
      <p:bldP spid="11" grpId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42875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endParaRPr lang="en-US" b="1" dirty="0" smtClean="0"/>
          </a:p>
          <a:p>
            <a:pPr>
              <a:buFont typeface="Courier New" pitchFamily="49" charset="0"/>
              <a:buChar char="o"/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 سعی کنید اسلایدها ساده و تصویری (قابل تجسم) باشند. از درهم ریختگی اکیدا پرهیز کنید.</a:t>
            </a:r>
          </a:p>
          <a:p>
            <a:pPr>
              <a:buFont typeface="Courier New" pitchFamily="49" charset="0"/>
              <a:buChar char="o"/>
            </a:pPr>
            <a:endParaRPr lang="fa-IR" dirty="0" smtClean="0">
              <a:solidFill>
                <a:schemeClr val="bg1"/>
              </a:solidFill>
              <a:cs typeface="B Nazanin" pitchFamily="2" charset="-78"/>
            </a:endParaRPr>
          </a:p>
          <a:p>
            <a:pPr>
              <a:buFont typeface="Courier New" pitchFamily="49" charset="0"/>
              <a:buChar char="o"/>
            </a:pPr>
            <a:endParaRPr lang="en-US" dirty="0" smtClean="0">
              <a:solidFill>
                <a:schemeClr val="bg1"/>
              </a:solidFill>
              <a:cs typeface="B Nazanin" pitchFamily="2" charset="-78"/>
            </a:endParaRPr>
          </a:p>
          <a:p>
            <a:pPr>
              <a:buFont typeface="Courier New" pitchFamily="49" charset="0"/>
              <a:buChar char="o"/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 به طور متوسط هر اسلاید باید حاوی ۴۰ کلمه باشد. کمتر مجازاست اما بیشتر نه.</a:t>
            </a:r>
          </a:p>
          <a:p>
            <a:pPr>
              <a:buFont typeface="Courier New" pitchFamily="49" charset="0"/>
              <a:buChar char="o"/>
            </a:pPr>
            <a:endParaRPr lang="fa-IR" dirty="0" smtClean="0">
              <a:solidFill>
                <a:schemeClr val="bg1"/>
              </a:solidFill>
              <a:cs typeface="B Nazanin" pitchFamily="2" charset="-78"/>
            </a:endParaRPr>
          </a:p>
          <a:p>
            <a:pPr>
              <a:buFont typeface="Courier New" pitchFamily="49" charset="0"/>
              <a:buChar char="o"/>
            </a:pPr>
            <a:endParaRPr lang="en-US" dirty="0" smtClean="0">
              <a:solidFill>
                <a:schemeClr val="bg1"/>
              </a:solidFill>
              <a:cs typeface="B Nazanin" pitchFamily="2" charset="-78"/>
            </a:endParaRPr>
          </a:p>
          <a:p>
            <a:pPr>
              <a:buFont typeface="Courier New" pitchFamily="49" charset="0"/>
              <a:buChar char="o"/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 اطلاعات را ساده و قابل فهم کنید. </a:t>
            </a:r>
          </a:p>
          <a:p>
            <a:pPr>
              <a:buFont typeface="Courier New" pitchFamily="49" charset="0"/>
              <a:buChar char="o"/>
            </a:pPr>
            <a:endParaRPr lang="en-US" dirty="0" smtClean="0">
              <a:solidFill>
                <a:schemeClr val="bg1"/>
              </a:solidFill>
              <a:cs typeface="B Nazanin" pitchFamily="2" charset="-78"/>
            </a:endParaRPr>
          </a:p>
          <a:p>
            <a:pPr>
              <a:buFont typeface="Courier New" pitchFamily="49" charset="0"/>
              <a:buChar char="o"/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 اعداد را معنا دار کنید. چطور؟ وقتی گفته می‌شود آی پاد ۵ گیگ حجم دارد اغلب مردم متوجه منظور نمیشوند اما اگر گفته شود با آی پاد ۱۰۰۰ آهنگ در جیب شماست برای همه قابل فهمترخواهد بود</a:t>
            </a:r>
            <a:r>
              <a:rPr lang="fa-IR" dirty="0" smtClean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 typeface="Courier New" pitchFamily="49" charset="0"/>
              <a:buChar char="o"/>
            </a:pP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743200" y="590550"/>
            <a:ext cx="5334000" cy="533400"/>
          </a:xfrm>
          <a:prstGeom prst="roundRect">
            <a:avLst/>
          </a:prstGeom>
          <a:noFill/>
          <a:ln w="158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14600" y="742950"/>
            <a:ext cx="5410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002060"/>
                </a:solidFill>
                <a:latin typeface="IranNastaliq" pitchFamily="18" charset="0"/>
                <a:cs typeface="B Jadid" pitchFamily="2" charset="-78"/>
              </a:rPr>
              <a:t>* قانون دوم: بیان داستانی که ساخته‌اید  در یک قالب بدیع</a:t>
            </a:r>
          </a:p>
        </p:txBody>
      </p:sp>
      <p:pic>
        <p:nvPicPr>
          <p:cNvPr id="5" name="Picture 4" descr="در هم ریختگی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114550"/>
            <a:ext cx="2273549" cy="158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در هم ریختگ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742950"/>
            <a:ext cx="1581309" cy="1229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953000" y="81915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 smtClean="0">
                <a:solidFill>
                  <a:srgbClr val="002060"/>
                </a:solidFill>
                <a:latin typeface="IPT.Kamran" pitchFamily="2" charset="2"/>
                <a:cs typeface="EntezareZohoor D" pitchFamily="2" charset="-78"/>
              </a:rPr>
              <a:t>به اندازه کافی بزرگ بنویسید</a:t>
            </a:r>
            <a:endParaRPr lang="en-US" sz="2800" b="1" dirty="0">
              <a:solidFill>
                <a:srgbClr val="002060"/>
              </a:solidFill>
              <a:latin typeface="IPT.Kamran" pitchFamily="2" charset="2"/>
              <a:cs typeface="EntezareZohoor D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111377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فونت کمتر از سایز  20 کوچک است.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241935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 smtClean="0">
                <a:solidFill>
                  <a:srgbClr val="002060"/>
                </a:solidFill>
                <a:cs typeface="B Nazanin" pitchFamily="2" charset="-78"/>
              </a:rPr>
              <a:t>از فاصله 2 متری به اسلایدتان نگاه کنید تا بفهمید مناسب است یا خیر !</a:t>
            </a:r>
            <a:endParaRPr lang="en-US" sz="2000" dirty="0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076640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 بیش از سه اندازه‌ی مختلف برای متنِ کل اسلایدها = سردرگمی بیننده</a:t>
            </a:r>
            <a:endParaRPr lang="en-US" sz="2000" dirty="0" smtClean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15000" y="666750"/>
            <a:ext cx="3048000" cy="609600"/>
          </a:xfrm>
          <a:prstGeom prst="roundRect">
            <a:avLst/>
          </a:prstGeom>
          <a:noFill/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51435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سایز  </a:t>
            </a:r>
            <a:r>
              <a:rPr lang="fa-IR" sz="1600" dirty="0" smtClean="0">
                <a:solidFill>
                  <a:schemeClr val="bg1"/>
                </a:solidFill>
                <a:cs typeface="B Nazanin" pitchFamily="2" charset="-78"/>
              </a:rPr>
              <a:t>16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81915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سایز  20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533400" y="158115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 smtClean="0">
                <a:solidFill>
                  <a:schemeClr val="bg1"/>
                </a:solidFill>
                <a:cs typeface="B Nazanin" pitchFamily="2" charset="-78"/>
              </a:rPr>
              <a:t>سایز  28</a:t>
            </a:r>
            <a:endParaRPr lang="en-US" sz="2800" dirty="0">
              <a:cs typeface="B Nazanin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120015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cs typeface="B Nazanin" pitchFamily="2" charset="-78"/>
              </a:rPr>
              <a:t>سایز  24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819150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b="1" dirty="0" smtClean="0">
                <a:solidFill>
                  <a:srgbClr val="002060"/>
                </a:solidFill>
                <a:latin typeface="IPT.Kamran" pitchFamily="2" charset="2"/>
                <a:cs typeface="EntezareZohoor D" pitchFamily="2" charset="-78"/>
              </a:rPr>
              <a:t>به اندازه کافی بزرگ بنویسید</a:t>
            </a:r>
            <a:endParaRPr lang="en-US" sz="1400" b="1" dirty="0">
              <a:solidFill>
                <a:srgbClr val="002060"/>
              </a:solidFill>
              <a:latin typeface="IPT.Kamran" pitchFamily="2" charset="2"/>
              <a:cs typeface="EntezareZohoor D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629400" y="819150"/>
            <a:ext cx="1752600" cy="381000"/>
          </a:xfrm>
          <a:prstGeom prst="roundRect">
            <a:avLst/>
          </a:prstGeom>
          <a:noFill/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9"/>
          <p:cNvGrpSpPr>
            <a:grpSpLocks/>
          </p:cNvGrpSpPr>
          <p:nvPr/>
        </p:nvGrpSpPr>
        <p:grpSpPr bwMode="auto">
          <a:xfrm>
            <a:off x="2895600" y="2571771"/>
            <a:ext cx="565050" cy="1074738"/>
            <a:chOff x="288" y="2258"/>
            <a:chExt cx="2130" cy="1959"/>
          </a:xfrm>
        </p:grpSpPr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902" y="2258"/>
              <a:ext cx="1516" cy="1308"/>
            </a:xfrm>
            <a:custGeom>
              <a:avLst/>
              <a:gdLst/>
              <a:ahLst/>
              <a:cxnLst>
                <a:cxn ang="0">
                  <a:pos x="803" y="1307"/>
                </a:cxn>
                <a:cxn ang="0">
                  <a:pos x="891" y="1298"/>
                </a:cxn>
                <a:cxn ang="0">
                  <a:pos x="976" y="1281"/>
                </a:cxn>
                <a:cxn ang="0">
                  <a:pos x="1058" y="1254"/>
                </a:cxn>
                <a:cxn ang="0">
                  <a:pos x="1134" y="1222"/>
                </a:cxn>
                <a:cxn ang="0">
                  <a:pos x="1205" y="1181"/>
                </a:cxn>
                <a:cxn ang="0">
                  <a:pos x="1270" y="1136"/>
                </a:cxn>
                <a:cxn ang="0">
                  <a:pos x="1329" y="1083"/>
                </a:cxn>
                <a:cxn ang="0">
                  <a:pos x="1391" y="1012"/>
                </a:cxn>
                <a:cxn ang="0">
                  <a:pos x="1450" y="919"/>
                </a:cxn>
                <a:cxn ang="0">
                  <a:pos x="1492" y="817"/>
                </a:cxn>
                <a:cxn ang="0">
                  <a:pos x="1512" y="709"/>
                </a:cxn>
                <a:cxn ang="0">
                  <a:pos x="1514" y="612"/>
                </a:cxn>
                <a:cxn ang="0">
                  <a:pos x="1502" y="533"/>
                </a:cxn>
                <a:cxn ang="0">
                  <a:pos x="1480" y="456"/>
                </a:cxn>
                <a:cxn ang="0">
                  <a:pos x="1448" y="383"/>
                </a:cxn>
                <a:cxn ang="0">
                  <a:pos x="1405" y="315"/>
                </a:cxn>
                <a:cxn ang="0">
                  <a:pos x="1354" y="252"/>
                </a:cxn>
                <a:cxn ang="0">
                  <a:pos x="1295" y="194"/>
                </a:cxn>
                <a:cxn ang="0">
                  <a:pos x="1230" y="143"/>
                </a:cxn>
                <a:cxn ang="0">
                  <a:pos x="1171" y="106"/>
                </a:cxn>
                <a:cxn ang="0">
                  <a:pos x="1122" y="81"/>
                </a:cxn>
                <a:cxn ang="0">
                  <a:pos x="1071" y="58"/>
                </a:cxn>
                <a:cxn ang="0">
                  <a:pos x="1018" y="39"/>
                </a:cxn>
                <a:cxn ang="0">
                  <a:pos x="962" y="24"/>
                </a:cxn>
                <a:cxn ang="0">
                  <a:pos x="906" y="12"/>
                </a:cxn>
                <a:cxn ang="0">
                  <a:pos x="848" y="4"/>
                </a:cxn>
                <a:cxn ang="0">
                  <a:pos x="788" y="0"/>
                </a:cxn>
                <a:cxn ang="0">
                  <a:pos x="725" y="1"/>
                </a:cxn>
                <a:cxn ang="0">
                  <a:pos x="659" y="5"/>
                </a:cxn>
                <a:cxn ang="0">
                  <a:pos x="596" y="15"/>
                </a:cxn>
                <a:cxn ang="0">
                  <a:pos x="534" y="28"/>
                </a:cxn>
                <a:cxn ang="0">
                  <a:pos x="474" y="47"/>
                </a:cxn>
                <a:cxn ang="0">
                  <a:pos x="418" y="70"/>
                </a:cxn>
                <a:cxn ang="0">
                  <a:pos x="363" y="96"/>
                </a:cxn>
                <a:cxn ang="0">
                  <a:pos x="312" y="125"/>
                </a:cxn>
                <a:cxn ang="0">
                  <a:pos x="255" y="165"/>
                </a:cxn>
                <a:cxn ang="0">
                  <a:pos x="195" y="216"/>
                </a:cxn>
                <a:cxn ang="0">
                  <a:pos x="143" y="271"/>
                </a:cxn>
                <a:cxn ang="0">
                  <a:pos x="98" y="332"/>
                </a:cxn>
                <a:cxn ang="0">
                  <a:pos x="60" y="398"/>
                </a:cxn>
                <a:cxn ang="0">
                  <a:pos x="32" y="468"/>
                </a:cxn>
                <a:cxn ang="0">
                  <a:pos x="12" y="539"/>
                </a:cxn>
                <a:cxn ang="0">
                  <a:pos x="1" y="616"/>
                </a:cxn>
                <a:cxn ang="0">
                  <a:pos x="1" y="688"/>
                </a:cxn>
                <a:cxn ang="0">
                  <a:pos x="9" y="753"/>
                </a:cxn>
                <a:cxn ang="0">
                  <a:pos x="24" y="817"/>
                </a:cxn>
                <a:cxn ang="0">
                  <a:pos x="46" y="878"/>
                </a:cxn>
                <a:cxn ang="0">
                  <a:pos x="76" y="937"/>
                </a:cxn>
                <a:cxn ang="0">
                  <a:pos x="110" y="993"/>
                </a:cxn>
                <a:cxn ang="0">
                  <a:pos x="151" y="1045"/>
                </a:cxn>
                <a:cxn ang="0">
                  <a:pos x="196" y="1093"/>
                </a:cxn>
                <a:cxn ang="0">
                  <a:pos x="249" y="1138"/>
                </a:cxn>
                <a:cxn ang="0">
                  <a:pos x="304" y="1178"/>
                </a:cxn>
                <a:cxn ang="0">
                  <a:pos x="365" y="1213"/>
                </a:cxn>
                <a:cxn ang="0">
                  <a:pos x="430" y="1243"/>
                </a:cxn>
                <a:cxn ang="0">
                  <a:pos x="497" y="1269"/>
                </a:cxn>
                <a:cxn ang="0">
                  <a:pos x="568" y="1287"/>
                </a:cxn>
                <a:cxn ang="0">
                  <a:pos x="642" y="1300"/>
                </a:cxn>
                <a:cxn ang="0">
                  <a:pos x="718" y="1307"/>
                </a:cxn>
              </a:cxnLst>
              <a:rect l="0" t="0" r="r" b="b"/>
              <a:pathLst>
                <a:path w="1516" h="1308">
                  <a:moveTo>
                    <a:pt x="757" y="1308"/>
                  </a:moveTo>
                  <a:lnTo>
                    <a:pt x="803" y="1307"/>
                  </a:lnTo>
                  <a:lnTo>
                    <a:pt x="848" y="1303"/>
                  </a:lnTo>
                  <a:lnTo>
                    <a:pt x="891" y="1298"/>
                  </a:lnTo>
                  <a:lnTo>
                    <a:pt x="935" y="1290"/>
                  </a:lnTo>
                  <a:lnTo>
                    <a:pt x="976" y="1281"/>
                  </a:lnTo>
                  <a:lnTo>
                    <a:pt x="1018" y="1269"/>
                  </a:lnTo>
                  <a:lnTo>
                    <a:pt x="1058" y="1254"/>
                  </a:lnTo>
                  <a:lnTo>
                    <a:pt x="1096" y="1239"/>
                  </a:lnTo>
                  <a:lnTo>
                    <a:pt x="1134" y="1222"/>
                  </a:lnTo>
                  <a:lnTo>
                    <a:pt x="1170" y="1202"/>
                  </a:lnTo>
                  <a:lnTo>
                    <a:pt x="1205" y="1181"/>
                  </a:lnTo>
                  <a:lnTo>
                    <a:pt x="1239" y="1160"/>
                  </a:lnTo>
                  <a:lnTo>
                    <a:pt x="1270" y="1136"/>
                  </a:lnTo>
                  <a:lnTo>
                    <a:pt x="1301" y="1109"/>
                  </a:lnTo>
                  <a:lnTo>
                    <a:pt x="1329" y="1083"/>
                  </a:lnTo>
                  <a:lnTo>
                    <a:pt x="1356" y="1055"/>
                  </a:lnTo>
                  <a:lnTo>
                    <a:pt x="1391" y="1012"/>
                  </a:lnTo>
                  <a:lnTo>
                    <a:pt x="1423" y="967"/>
                  </a:lnTo>
                  <a:lnTo>
                    <a:pt x="1450" y="919"/>
                  </a:lnTo>
                  <a:lnTo>
                    <a:pt x="1473" y="869"/>
                  </a:lnTo>
                  <a:lnTo>
                    <a:pt x="1492" y="817"/>
                  </a:lnTo>
                  <a:lnTo>
                    <a:pt x="1505" y="764"/>
                  </a:lnTo>
                  <a:lnTo>
                    <a:pt x="1512" y="709"/>
                  </a:lnTo>
                  <a:lnTo>
                    <a:pt x="1516" y="654"/>
                  </a:lnTo>
                  <a:lnTo>
                    <a:pt x="1514" y="612"/>
                  </a:lnTo>
                  <a:lnTo>
                    <a:pt x="1510" y="572"/>
                  </a:lnTo>
                  <a:lnTo>
                    <a:pt x="1502" y="533"/>
                  </a:lnTo>
                  <a:lnTo>
                    <a:pt x="1493" y="494"/>
                  </a:lnTo>
                  <a:lnTo>
                    <a:pt x="1480" y="456"/>
                  </a:lnTo>
                  <a:lnTo>
                    <a:pt x="1465" y="418"/>
                  </a:lnTo>
                  <a:lnTo>
                    <a:pt x="1448" y="383"/>
                  </a:lnTo>
                  <a:lnTo>
                    <a:pt x="1427" y="348"/>
                  </a:lnTo>
                  <a:lnTo>
                    <a:pt x="1405" y="315"/>
                  </a:lnTo>
                  <a:lnTo>
                    <a:pt x="1382" y="282"/>
                  </a:lnTo>
                  <a:lnTo>
                    <a:pt x="1354" y="252"/>
                  </a:lnTo>
                  <a:lnTo>
                    <a:pt x="1326" y="222"/>
                  </a:lnTo>
                  <a:lnTo>
                    <a:pt x="1295" y="194"/>
                  </a:lnTo>
                  <a:lnTo>
                    <a:pt x="1264" y="168"/>
                  </a:lnTo>
                  <a:lnTo>
                    <a:pt x="1230" y="143"/>
                  </a:lnTo>
                  <a:lnTo>
                    <a:pt x="1194" y="120"/>
                  </a:lnTo>
                  <a:lnTo>
                    <a:pt x="1171" y="106"/>
                  </a:lnTo>
                  <a:lnTo>
                    <a:pt x="1146" y="93"/>
                  </a:lnTo>
                  <a:lnTo>
                    <a:pt x="1122" y="81"/>
                  </a:lnTo>
                  <a:lnTo>
                    <a:pt x="1097" y="69"/>
                  </a:lnTo>
                  <a:lnTo>
                    <a:pt x="1071" y="58"/>
                  </a:lnTo>
                  <a:lnTo>
                    <a:pt x="1045" y="48"/>
                  </a:lnTo>
                  <a:lnTo>
                    <a:pt x="1018" y="39"/>
                  </a:lnTo>
                  <a:lnTo>
                    <a:pt x="990" y="32"/>
                  </a:lnTo>
                  <a:lnTo>
                    <a:pt x="962" y="24"/>
                  </a:lnTo>
                  <a:lnTo>
                    <a:pt x="935" y="17"/>
                  </a:lnTo>
                  <a:lnTo>
                    <a:pt x="906" y="12"/>
                  </a:lnTo>
                  <a:lnTo>
                    <a:pt x="877" y="8"/>
                  </a:lnTo>
                  <a:lnTo>
                    <a:pt x="848" y="4"/>
                  </a:lnTo>
                  <a:lnTo>
                    <a:pt x="817" y="2"/>
                  </a:lnTo>
                  <a:lnTo>
                    <a:pt x="788" y="0"/>
                  </a:lnTo>
                  <a:lnTo>
                    <a:pt x="757" y="0"/>
                  </a:lnTo>
                  <a:lnTo>
                    <a:pt x="725" y="1"/>
                  </a:lnTo>
                  <a:lnTo>
                    <a:pt x="692" y="2"/>
                  </a:lnTo>
                  <a:lnTo>
                    <a:pt x="659" y="5"/>
                  </a:lnTo>
                  <a:lnTo>
                    <a:pt x="627" y="10"/>
                  </a:lnTo>
                  <a:lnTo>
                    <a:pt x="596" y="15"/>
                  </a:lnTo>
                  <a:lnTo>
                    <a:pt x="565" y="22"/>
                  </a:lnTo>
                  <a:lnTo>
                    <a:pt x="534" y="28"/>
                  </a:lnTo>
                  <a:lnTo>
                    <a:pt x="505" y="37"/>
                  </a:lnTo>
                  <a:lnTo>
                    <a:pt x="474" y="47"/>
                  </a:lnTo>
                  <a:lnTo>
                    <a:pt x="446" y="58"/>
                  </a:lnTo>
                  <a:lnTo>
                    <a:pt x="418" y="70"/>
                  </a:lnTo>
                  <a:lnTo>
                    <a:pt x="390" y="82"/>
                  </a:lnTo>
                  <a:lnTo>
                    <a:pt x="363" y="96"/>
                  </a:lnTo>
                  <a:lnTo>
                    <a:pt x="337" y="110"/>
                  </a:lnTo>
                  <a:lnTo>
                    <a:pt x="312" y="125"/>
                  </a:lnTo>
                  <a:lnTo>
                    <a:pt x="287" y="142"/>
                  </a:lnTo>
                  <a:lnTo>
                    <a:pt x="255" y="165"/>
                  </a:lnTo>
                  <a:lnTo>
                    <a:pt x="225" y="190"/>
                  </a:lnTo>
                  <a:lnTo>
                    <a:pt x="195" y="216"/>
                  </a:lnTo>
                  <a:lnTo>
                    <a:pt x="168" y="243"/>
                  </a:lnTo>
                  <a:lnTo>
                    <a:pt x="143" y="271"/>
                  </a:lnTo>
                  <a:lnTo>
                    <a:pt x="119" y="302"/>
                  </a:lnTo>
                  <a:lnTo>
                    <a:pt x="98" y="332"/>
                  </a:lnTo>
                  <a:lnTo>
                    <a:pt x="79" y="365"/>
                  </a:lnTo>
                  <a:lnTo>
                    <a:pt x="60" y="398"/>
                  </a:lnTo>
                  <a:lnTo>
                    <a:pt x="45" y="433"/>
                  </a:lnTo>
                  <a:lnTo>
                    <a:pt x="32" y="468"/>
                  </a:lnTo>
                  <a:lnTo>
                    <a:pt x="21" y="503"/>
                  </a:lnTo>
                  <a:lnTo>
                    <a:pt x="12" y="539"/>
                  </a:lnTo>
                  <a:lnTo>
                    <a:pt x="6" y="578"/>
                  </a:lnTo>
                  <a:lnTo>
                    <a:pt x="1" y="616"/>
                  </a:lnTo>
                  <a:lnTo>
                    <a:pt x="0" y="654"/>
                  </a:lnTo>
                  <a:lnTo>
                    <a:pt x="1" y="688"/>
                  </a:lnTo>
                  <a:lnTo>
                    <a:pt x="5" y="720"/>
                  </a:lnTo>
                  <a:lnTo>
                    <a:pt x="9" y="753"/>
                  </a:lnTo>
                  <a:lnTo>
                    <a:pt x="16" y="786"/>
                  </a:lnTo>
                  <a:lnTo>
                    <a:pt x="24" y="817"/>
                  </a:lnTo>
                  <a:lnTo>
                    <a:pt x="34" y="848"/>
                  </a:lnTo>
                  <a:lnTo>
                    <a:pt x="46" y="878"/>
                  </a:lnTo>
                  <a:lnTo>
                    <a:pt x="60" y="908"/>
                  </a:lnTo>
                  <a:lnTo>
                    <a:pt x="76" y="937"/>
                  </a:lnTo>
                  <a:lnTo>
                    <a:pt x="92" y="966"/>
                  </a:lnTo>
                  <a:lnTo>
                    <a:pt x="110" y="993"/>
                  </a:lnTo>
                  <a:lnTo>
                    <a:pt x="130" y="1019"/>
                  </a:lnTo>
                  <a:lnTo>
                    <a:pt x="151" y="1045"/>
                  </a:lnTo>
                  <a:lnTo>
                    <a:pt x="174" y="1070"/>
                  </a:lnTo>
                  <a:lnTo>
                    <a:pt x="196" y="1093"/>
                  </a:lnTo>
                  <a:lnTo>
                    <a:pt x="223" y="1116"/>
                  </a:lnTo>
                  <a:lnTo>
                    <a:pt x="249" y="1138"/>
                  </a:lnTo>
                  <a:lnTo>
                    <a:pt x="276" y="1158"/>
                  </a:lnTo>
                  <a:lnTo>
                    <a:pt x="304" y="1178"/>
                  </a:lnTo>
                  <a:lnTo>
                    <a:pt x="334" y="1196"/>
                  </a:lnTo>
                  <a:lnTo>
                    <a:pt x="365" y="1213"/>
                  </a:lnTo>
                  <a:lnTo>
                    <a:pt x="397" y="1229"/>
                  </a:lnTo>
                  <a:lnTo>
                    <a:pt x="430" y="1243"/>
                  </a:lnTo>
                  <a:lnTo>
                    <a:pt x="462" y="1257"/>
                  </a:lnTo>
                  <a:lnTo>
                    <a:pt x="497" y="1269"/>
                  </a:lnTo>
                  <a:lnTo>
                    <a:pt x="532" y="1278"/>
                  </a:lnTo>
                  <a:lnTo>
                    <a:pt x="568" y="1287"/>
                  </a:lnTo>
                  <a:lnTo>
                    <a:pt x="605" y="1295"/>
                  </a:lnTo>
                  <a:lnTo>
                    <a:pt x="642" y="1300"/>
                  </a:lnTo>
                  <a:lnTo>
                    <a:pt x="680" y="1304"/>
                  </a:lnTo>
                  <a:lnTo>
                    <a:pt x="718" y="1307"/>
                  </a:lnTo>
                  <a:lnTo>
                    <a:pt x="757" y="1308"/>
                  </a:lnTo>
                  <a:close/>
                </a:path>
              </a:pathLst>
            </a:custGeom>
            <a:solidFill>
              <a:srgbClr val="FF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288" y="3228"/>
              <a:ext cx="1511" cy="888"/>
            </a:xfrm>
            <a:custGeom>
              <a:avLst/>
              <a:gdLst/>
              <a:ahLst/>
              <a:cxnLst>
                <a:cxn ang="0">
                  <a:pos x="865" y="0"/>
                </a:cxn>
                <a:cxn ang="0">
                  <a:pos x="1511" y="81"/>
                </a:cxn>
                <a:cxn ang="0">
                  <a:pos x="1140" y="888"/>
                </a:cxn>
                <a:cxn ang="0">
                  <a:pos x="0" y="888"/>
                </a:cxn>
                <a:cxn ang="0">
                  <a:pos x="0" y="0"/>
                </a:cxn>
                <a:cxn ang="0">
                  <a:pos x="865" y="0"/>
                </a:cxn>
              </a:cxnLst>
              <a:rect l="0" t="0" r="r" b="b"/>
              <a:pathLst>
                <a:path w="1511" h="888">
                  <a:moveTo>
                    <a:pt x="865" y="0"/>
                  </a:moveTo>
                  <a:lnTo>
                    <a:pt x="1511" y="81"/>
                  </a:lnTo>
                  <a:lnTo>
                    <a:pt x="1140" y="888"/>
                  </a:lnTo>
                  <a:lnTo>
                    <a:pt x="0" y="888"/>
                  </a:lnTo>
                  <a:lnTo>
                    <a:pt x="0" y="0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D196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289" y="2800"/>
              <a:ext cx="857" cy="812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0" y="105"/>
                </a:cxn>
                <a:cxn ang="0">
                  <a:pos x="0" y="736"/>
                </a:cxn>
                <a:cxn ang="0">
                  <a:pos x="406" y="812"/>
                </a:cxn>
                <a:cxn ang="0">
                  <a:pos x="857" y="542"/>
                </a:cxn>
                <a:cxn ang="0">
                  <a:pos x="838" y="493"/>
                </a:cxn>
                <a:cxn ang="0">
                  <a:pos x="169" y="0"/>
                </a:cxn>
              </a:cxnLst>
              <a:rect l="0" t="0" r="r" b="b"/>
              <a:pathLst>
                <a:path w="857" h="812">
                  <a:moveTo>
                    <a:pt x="169" y="0"/>
                  </a:moveTo>
                  <a:lnTo>
                    <a:pt x="0" y="105"/>
                  </a:lnTo>
                  <a:lnTo>
                    <a:pt x="0" y="736"/>
                  </a:lnTo>
                  <a:lnTo>
                    <a:pt x="406" y="812"/>
                  </a:lnTo>
                  <a:lnTo>
                    <a:pt x="857" y="542"/>
                  </a:lnTo>
                  <a:lnTo>
                    <a:pt x="838" y="49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663" y="2377"/>
              <a:ext cx="1740" cy="1840"/>
            </a:xfrm>
            <a:custGeom>
              <a:avLst/>
              <a:gdLst/>
              <a:ahLst/>
              <a:cxnLst>
                <a:cxn ang="0">
                  <a:pos x="828" y="1452"/>
                </a:cxn>
                <a:cxn ang="0">
                  <a:pos x="750" y="1426"/>
                </a:cxn>
                <a:cxn ang="0">
                  <a:pos x="698" y="1431"/>
                </a:cxn>
                <a:cxn ang="0">
                  <a:pos x="28" y="1566"/>
                </a:cxn>
                <a:cxn ang="0">
                  <a:pos x="8" y="1446"/>
                </a:cxn>
                <a:cxn ang="0">
                  <a:pos x="150" y="1314"/>
                </a:cxn>
                <a:cxn ang="0">
                  <a:pos x="445" y="1098"/>
                </a:cxn>
                <a:cxn ang="0">
                  <a:pos x="565" y="1039"/>
                </a:cxn>
                <a:cxn ang="0">
                  <a:pos x="747" y="1077"/>
                </a:cxn>
                <a:cxn ang="0">
                  <a:pos x="842" y="1107"/>
                </a:cxn>
                <a:cxn ang="0">
                  <a:pos x="866" y="1120"/>
                </a:cxn>
                <a:cxn ang="0">
                  <a:pos x="946" y="969"/>
                </a:cxn>
                <a:cxn ang="0">
                  <a:pos x="1062" y="837"/>
                </a:cxn>
                <a:cxn ang="0">
                  <a:pos x="1087" y="720"/>
                </a:cxn>
                <a:cxn ang="0">
                  <a:pos x="956" y="716"/>
                </a:cxn>
                <a:cxn ang="0">
                  <a:pos x="923" y="611"/>
                </a:cxn>
                <a:cxn ang="0">
                  <a:pos x="919" y="553"/>
                </a:cxn>
                <a:cxn ang="0">
                  <a:pos x="896" y="511"/>
                </a:cxn>
                <a:cxn ang="0">
                  <a:pos x="859" y="476"/>
                </a:cxn>
                <a:cxn ang="0">
                  <a:pos x="893" y="407"/>
                </a:cxn>
                <a:cxn ang="0">
                  <a:pos x="889" y="255"/>
                </a:cxn>
                <a:cxn ang="0">
                  <a:pos x="848" y="230"/>
                </a:cxn>
                <a:cxn ang="0">
                  <a:pos x="869" y="111"/>
                </a:cxn>
                <a:cxn ang="0">
                  <a:pos x="953" y="30"/>
                </a:cxn>
                <a:cxn ang="0">
                  <a:pos x="1042" y="2"/>
                </a:cxn>
                <a:cxn ang="0">
                  <a:pos x="1117" y="7"/>
                </a:cxn>
                <a:cxn ang="0">
                  <a:pos x="1174" y="16"/>
                </a:cxn>
                <a:cxn ang="0">
                  <a:pos x="1277" y="6"/>
                </a:cxn>
                <a:cxn ang="0">
                  <a:pos x="1372" y="40"/>
                </a:cxn>
                <a:cxn ang="0">
                  <a:pos x="1494" y="188"/>
                </a:cxn>
                <a:cxn ang="0">
                  <a:pos x="1538" y="200"/>
                </a:cxn>
                <a:cxn ang="0">
                  <a:pos x="1593" y="157"/>
                </a:cxn>
                <a:cxn ang="0">
                  <a:pos x="1683" y="174"/>
                </a:cxn>
                <a:cxn ang="0">
                  <a:pos x="1736" y="317"/>
                </a:cxn>
                <a:cxn ang="0">
                  <a:pos x="1683" y="510"/>
                </a:cxn>
                <a:cxn ang="0">
                  <a:pos x="1705" y="532"/>
                </a:cxn>
                <a:cxn ang="0">
                  <a:pos x="1648" y="514"/>
                </a:cxn>
                <a:cxn ang="0">
                  <a:pos x="1690" y="569"/>
                </a:cxn>
                <a:cxn ang="0">
                  <a:pos x="1716" y="589"/>
                </a:cxn>
                <a:cxn ang="0">
                  <a:pos x="1674" y="683"/>
                </a:cxn>
                <a:cxn ang="0">
                  <a:pos x="1555" y="716"/>
                </a:cxn>
                <a:cxn ang="0">
                  <a:pos x="1454" y="580"/>
                </a:cxn>
                <a:cxn ang="0">
                  <a:pos x="1405" y="594"/>
                </a:cxn>
                <a:cxn ang="0">
                  <a:pos x="1345" y="682"/>
                </a:cxn>
                <a:cxn ang="0">
                  <a:pos x="1451" y="903"/>
                </a:cxn>
                <a:cxn ang="0">
                  <a:pos x="1539" y="1079"/>
                </a:cxn>
                <a:cxn ang="0">
                  <a:pos x="1604" y="1122"/>
                </a:cxn>
                <a:cxn ang="0">
                  <a:pos x="1530" y="1366"/>
                </a:cxn>
                <a:cxn ang="0">
                  <a:pos x="1511" y="1811"/>
                </a:cxn>
                <a:cxn ang="0">
                  <a:pos x="1397" y="1837"/>
                </a:cxn>
                <a:cxn ang="0">
                  <a:pos x="1333" y="1802"/>
                </a:cxn>
                <a:cxn ang="0">
                  <a:pos x="1304" y="1620"/>
                </a:cxn>
                <a:cxn ang="0">
                  <a:pos x="1221" y="1633"/>
                </a:cxn>
                <a:cxn ang="0">
                  <a:pos x="1114" y="1621"/>
                </a:cxn>
                <a:cxn ang="0">
                  <a:pos x="1000" y="1581"/>
                </a:cxn>
                <a:cxn ang="0">
                  <a:pos x="886" y="1515"/>
                </a:cxn>
              </a:cxnLst>
              <a:rect l="0" t="0" r="r" b="b"/>
              <a:pathLst>
                <a:path w="1740" h="1840">
                  <a:moveTo>
                    <a:pt x="874" y="1588"/>
                  </a:moveTo>
                  <a:lnTo>
                    <a:pt x="866" y="1563"/>
                  </a:lnTo>
                  <a:lnTo>
                    <a:pt x="858" y="1521"/>
                  </a:lnTo>
                  <a:lnTo>
                    <a:pt x="853" y="1483"/>
                  </a:lnTo>
                  <a:lnTo>
                    <a:pt x="850" y="1466"/>
                  </a:lnTo>
                  <a:lnTo>
                    <a:pt x="840" y="1459"/>
                  </a:lnTo>
                  <a:lnTo>
                    <a:pt x="828" y="1452"/>
                  </a:lnTo>
                  <a:lnTo>
                    <a:pt x="817" y="1446"/>
                  </a:lnTo>
                  <a:lnTo>
                    <a:pt x="806" y="1441"/>
                  </a:lnTo>
                  <a:lnTo>
                    <a:pt x="794" y="1436"/>
                  </a:lnTo>
                  <a:lnTo>
                    <a:pt x="782" y="1432"/>
                  </a:lnTo>
                  <a:lnTo>
                    <a:pt x="770" y="1429"/>
                  </a:lnTo>
                  <a:lnTo>
                    <a:pt x="757" y="1426"/>
                  </a:lnTo>
                  <a:lnTo>
                    <a:pt x="750" y="1426"/>
                  </a:lnTo>
                  <a:lnTo>
                    <a:pt x="745" y="1426"/>
                  </a:lnTo>
                  <a:lnTo>
                    <a:pt x="739" y="1427"/>
                  </a:lnTo>
                  <a:lnTo>
                    <a:pt x="733" y="1429"/>
                  </a:lnTo>
                  <a:lnTo>
                    <a:pt x="726" y="1430"/>
                  </a:lnTo>
                  <a:lnTo>
                    <a:pt x="718" y="1431"/>
                  </a:lnTo>
                  <a:lnTo>
                    <a:pt x="709" y="1431"/>
                  </a:lnTo>
                  <a:lnTo>
                    <a:pt x="698" y="1431"/>
                  </a:lnTo>
                  <a:lnTo>
                    <a:pt x="671" y="1431"/>
                  </a:lnTo>
                  <a:lnTo>
                    <a:pt x="551" y="1609"/>
                  </a:lnTo>
                  <a:lnTo>
                    <a:pt x="549" y="1615"/>
                  </a:lnTo>
                  <a:lnTo>
                    <a:pt x="545" y="1620"/>
                  </a:lnTo>
                  <a:lnTo>
                    <a:pt x="540" y="1624"/>
                  </a:lnTo>
                  <a:lnTo>
                    <a:pt x="533" y="1625"/>
                  </a:lnTo>
                  <a:lnTo>
                    <a:pt x="28" y="1566"/>
                  </a:lnTo>
                  <a:lnTo>
                    <a:pt x="15" y="1564"/>
                  </a:lnTo>
                  <a:lnTo>
                    <a:pt x="7" y="1556"/>
                  </a:lnTo>
                  <a:lnTo>
                    <a:pt x="3" y="1545"/>
                  </a:lnTo>
                  <a:lnTo>
                    <a:pt x="0" y="1533"/>
                  </a:lnTo>
                  <a:lnTo>
                    <a:pt x="1" y="1503"/>
                  </a:lnTo>
                  <a:lnTo>
                    <a:pt x="4" y="1474"/>
                  </a:lnTo>
                  <a:lnTo>
                    <a:pt x="8" y="1446"/>
                  </a:lnTo>
                  <a:lnTo>
                    <a:pt x="17" y="1419"/>
                  </a:lnTo>
                  <a:lnTo>
                    <a:pt x="41" y="1395"/>
                  </a:lnTo>
                  <a:lnTo>
                    <a:pt x="47" y="1390"/>
                  </a:lnTo>
                  <a:lnTo>
                    <a:pt x="62" y="1379"/>
                  </a:lnTo>
                  <a:lnTo>
                    <a:pt x="85" y="1363"/>
                  </a:lnTo>
                  <a:lnTo>
                    <a:pt x="115" y="1340"/>
                  </a:lnTo>
                  <a:lnTo>
                    <a:pt x="150" y="1314"/>
                  </a:lnTo>
                  <a:lnTo>
                    <a:pt x="190" y="1285"/>
                  </a:lnTo>
                  <a:lnTo>
                    <a:pt x="234" y="1253"/>
                  </a:lnTo>
                  <a:lnTo>
                    <a:pt x="279" y="1220"/>
                  </a:lnTo>
                  <a:lnTo>
                    <a:pt x="323" y="1188"/>
                  </a:lnTo>
                  <a:lnTo>
                    <a:pt x="367" y="1156"/>
                  </a:lnTo>
                  <a:lnTo>
                    <a:pt x="408" y="1126"/>
                  </a:lnTo>
                  <a:lnTo>
                    <a:pt x="445" y="1098"/>
                  </a:lnTo>
                  <a:lnTo>
                    <a:pt x="477" y="1075"/>
                  </a:lnTo>
                  <a:lnTo>
                    <a:pt x="503" y="1057"/>
                  </a:lnTo>
                  <a:lnTo>
                    <a:pt x="520" y="1044"/>
                  </a:lnTo>
                  <a:lnTo>
                    <a:pt x="529" y="1038"/>
                  </a:lnTo>
                  <a:lnTo>
                    <a:pt x="536" y="1037"/>
                  </a:lnTo>
                  <a:lnTo>
                    <a:pt x="548" y="1037"/>
                  </a:lnTo>
                  <a:lnTo>
                    <a:pt x="565" y="1039"/>
                  </a:lnTo>
                  <a:lnTo>
                    <a:pt x="586" y="1043"/>
                  </a:lnTo>
                  <a:lnTo>
                    <a:pt x="610" y="1047"/>
                  </a:lnTo>
                  <a:lnTo>
                    <a:pt x="636" y="1053"/>
                  </a:lnTo>
                  <a:lnTo>
                    <a:pt x="663" y="1058"/>
                  </a:lnTo>
                  <a:lnTo>
                    <a:pt x="691" y="1063"/>
                  </a:lnTo>
                  <a:lnTo>
                    <a:pt x="720" y="1070"/>
                  </a:lnTo>
                  <a:lnTo>
                    <a:pt x="747" y="1077"/>
                  </a:lnTo>
                  <a:lnTo>
                    <a:pt x="773" y="1083"/>
                  </a:lnTo>
                  <a:lnTo>
                    <a:pt x="796" y="1088"/>
                  </a:lnTo>
                  <a:lnTo>
                    <a:pt x="814" y="1093"/>
                  </a:lnTo>
                  <a:lnTo>
                    <a:pt x="830" y="1097"/>
                  </a:lnTo>
                  <a:lnTo>
                    <a:pt x="840" y="1100"/>
                  </a:lnTo>
                  <a:lnTo>
                    <a:pt x="844" y="1103"/>
                  </a:lnTo>
                  <a:lnTo>
                    <a:pt x="842" y="1107"/>
                  </a:lnTo>
                  <a:lnTo>
                    <a:pt x="842" y="1111"/>
                  </a:lnTo>
                  <a:lnTo>
                    <a:pt x="843" y="1116"/>
                  </a:lnTo>
                  <a:lnTo>
                    <a:pt x="848" y="1116"/>
                  </a:lnTo>
                  <a:lnTo>
                    <a:pt x="853" y="1117"/>
                  </a:lnTo>
                  <a:lnTo>
                    <a:pt x="857" y="1119"/>
                  </a:lnTo>
                  <a:lnTo>
                    <a:pt x="861" y="1120"/>
                  </a:lnTo>
                  <a:lnTo>
                    <a:pt x="866" y="1120"/>
                  </a:lnTo>
                  <a:lnTo>
                    <a:pt x="875" y="1098"/>
                  </a:lnTo>
                  <a:lnTo>
                    <a:pt x="886" y="1077"/>
                  </a:lnTo>
                  <a:lnTo>
                    <a:pt x="897" y="1055"/>
                  </a:lnTo>
                  <a:lnTo>
                    <a:pt x="909" y="1033"/>
                  </a:lnTo>
                  <a:lnTo>
                    <a:pt x="921" y="1011"/>
                  </a:lnTo>
                  <a:lnTo>
                    <a:pt x="933" y="989"/>
                  </a:lnTo>
                  <a:lnTo>
                    <a:pt x="946" y="969"/>
                  </a:lnTo>
                  <a:lnTo>
                    <a:pt x="960" y="948"/>
                  </a:lnTo>
                  <a:lnTo>
                    <a:pt x="975" y="927"/>
                  </a:lnTo>
                  <a:lnTo>
                    <a:pt x="990" y="908"/>
                  </a:lnTo>
                  <a:lnTo>
                    <a:pt x="1006" y="889"/>
                  </a:lnTo>
                  <a:lnTo>
                    <a:pt x="1024" y="871"/>
                  </a:lnTo>
                  <a:lnTo>
                    <a:pt x="1042" y="853"/>
                  </a:lnTo>
                  <a:lnTo>
                    <a:pt x="1062" y="837"/>
                  </a:lnTo>
                  <a:lnTo>
                    <a:pt x="1082" y="823"/>
                  </a:lnTo>
                  <a:lnTo>
                    <a:pt x="1104" y="808"/>
                  </a:lnTo>
                  <a:lnTo>
                    <a:pt x="1106" y="789"/>
                  </a:lnTo>
                  <a:lnTo>
                    <a:pt x="1104" y="769"/>
                  </a:lnTo>
                  <a:lnTo>
                    <a:pt x="1101" y="750"/>
                  </a:lnTo>
                  <a:lnTo>
                    <a:pt x="1099" y="731"/>
                  </a:lnTo>
                  <a:lnTo>
                    <a:pt x="1087" y="720"/>
                  </a:lnTo>
                  <a:lnTo>
                    <a:pt x="1069" y="725"/>
                  </a:lnTo>
                  <a:lnTo>
                    <a:pt x="1050" y="728"/>
                  </a:lnTo>
                  <a:lnTo>
                    <a:pt x="1031" y="729"/>
                  </a:lnTo>
                  <a:lnTo>
                    <a:pt x="1012" y="729"/>
                  </a:lnTo>
                  <a:lnTo>
                    <a:pt x="992" y="727"/>
                  </a:lnTo>
                  <a:lnTo>
                    <a:pt x="974" y="722"/>
                  </a:lnTo>
                  <a:lnTo>
                    <a:pt x="956" y="716"/>
                  </a:lnTo>
                  <a:lnTo>
                    <a:pt x="940" y="707"/>
                  </a:lnTo>
                  <a:lnTo>
                    <a:pt x="930" y="692"/>
                  </a:lnTo>
                  <a:lnTo>
                    <a:pt x="928" y="673"/>
                  </a:lnTo>
                  <a:lnTo>
                    <a:pt x="929" y="655"/>
                  </a:lnTo>
                  <a:lnTo>
                    <a:pt x="933" y="637"/>
                  </a:lnTo>
                  <a:lnTo>
                    <a:pt x="931" y="623"/>
                  </a:lnTo>
                  <a:lnTo>
                    <a:pt x="923" y="611"/>
                  </a:lnTo>
                  <a:lnTo>
                    <a:pt x="917" y="599"/>
                  </a:lnTo>
                  <a:lnTo>
                    <a:pt x="918" y="585"/>
                  </a:lnTo>
                  <a:lnTo>
                    <a:pt x="942" y="566"/>
                  </a:lnTo>
                  <a:lnTo>
                    <a:pt x="936" y="563"/>
                  </a:lnTo>
                  <a:lnTo>
                    <a:pt x="931" y="560"/>
                  </a:lnTo>
                  <a:lnTo>
                    <a:pt x="924" y="557"/>
                  </a:lnTo>
                  <a:lnTo>
                    <a:pt x="919" y="553"/>
                  </a:lnTo>
                  <a:lnTo>
                    <a:pt x="913" y="550"/>
                  </a:lnTo>
                  <a:lnTo>
                    <a:pt x="907" y="546"/>
                  </a:lnTo>
                  <a:lnTo>
                    <a:pt x="903" y="541"/>
                  </a:lnTo>
                  <a:lnTo>
                    <a:pt x="898" y="535"/>
                  </a:lnTo>
                  <a:lnTo>
                    <a:pt x="898" y="527"/>
                  </a:lnTo>
                  <a:lnTo>
                    <a:pt x="897" y="519"/>
                  </a:lnTo>
                  <a:lnTo>
                    <a:pt x="896" y="511"/>
                  </a:lnTo>
                  <a:lnTo>
                    <a:pt x="893" y="503"/>
                  </a:lnTo>
                  <a:lnTo>
                    <a:pt x="887" y="499"/>
                  </a:lnTo>
                  <a:lnTo>
                    <a:pt x="882" y="495"/>
                  </a:lnTo>
                  <a:lnTo>
                    <a:pt x="874" y="491"/>
                  </a:lnTo>
                  <a:lnTo>
                    <a:pt x="868" y="487"/>
                  </a:lnTo>
                  <a:lnTo>
                    <a:pt x="862" y="483"/>
                  </a:lnTo>
                  <a:lnTo>
                    <a:pt x="859" y="476"/>
                  </a:lnTo>
                  <a:lnTo>
                    <a:pt x="858" y="469"/>
                  </a:lnTo>
                  <a:lnTo>
                    <a:pt x="861" y="461"/>
                  </a:lnTo>
                  <a:lnTo>
                    <a:pt x="868" y="450"/>
                  </a:lnTo>
                  <a:lnTo>
                    <a:pt x="874" y="440"/>
                  </a:lnTo>
                  <a:lnTo>
                    <a:pt x="881" y="429"/>
                  </a:lnTo>
                  <a:lnTo>
                    <a:pt x="887" y="418"/>
                  </a:lnTo>
                  <a:lnTo>
                    <a:pt x="893" y="407"/>
                  </a:lnTo>
                  <a:lnTo>
                    <a:pt x="898" y="396"/>
                  </a:lnTo>
                  <a:lnTo>
                    <a:pt x="903" y="384"/>
                  </a:lnTo>
                  <a:lnTo>
                    <a:pt x="906" y="373"/>
                  </a:lnTo>
                  <a:lnTo>
                    <a:pt x="897" y="344"/>
                  </a:lnTo>
                  <a:lnTo>
                    <a:pt x="892" y="315"/>
                  </a:lnTo>
                  <a:lnTo>
                    <a:pt x="889" y="285"/>
                  </a:lnTo>
                  <a:lnTo>
                    <a:pt x="889" y="255"/>
                  </a:lnTo>
                  <a:lnTo>
                    <a:pt x="882" y="252"/>
                  </a:lnTo>
                  <a:lnTo>
                    <a:pt x="877" y="249"/>
                  </a:lnTo>
                  <a:lnTo>
                    <a:pt x="870" y="246"/>
                  </a:lnTo>
                  <a:lnTo>
                    <a:pt x="865" y="243"/>
                  </a:lnTo>
                  <a:lnTo>
                    <a:pt x="858" y="238"/>
                  </a:lnTo>
                  <a:lnTo>
                    <a:pt x="854" y="234"/>
                  </a:lnTo>
                  <a:lnTo>
                    <a:pt x="848" y="230"/>
                  </a:lnTo>
                  <a:lnTo>
                    <a:pt x="844" y="223"/>
                  </a:lnTo>
                  <a:lnTo>
                    <a:pt x="842" y="204"/>
                  </a:lnTo>
                  <a:lnTo>
                    <a:pt x="843" y="184"/>
                  </a:lnTo>
                  <a:lnTo>
                    <a:pt x="846" y="164"/>
                  </a:lnTo>
                  <a:lnTo>
                    <a:pt x="852" y="146"/>
                  </a:lnTo>
                  <a:lnTo>
                    <a:pt x="859" y="128"/>
                  </a:lnTo>
                  <a:lnTo>
                    <a:pt x="869" y="111"/>
                  </a:lnTo>
                  <a:lnTo>
                    <a:pt x="879" y="95"/>
                  </a:lnTo>
                  <a:lnTo>
                    <a:pt x="890" y="78"/>
                  </a:lnTo>
                  <a:lnTo>
                    <a:pt x="902" y="67"/>
                  </a:lnTo>
                  <a:lnTo>
                    <a:pt x="914" y="56"/>
                  </a:lnTo>
                  <a:lnTo>
                    <a:pt x="927" y="48"/>
                  </a:lnTo>
                  <a:lnTo>
                    <a:pt x="940" y="38"/>
                  </a:lnTo>
                  <a:lnTo>
                    <a:pt x="953" y="30"/>
                  </a:lnTo>
                  <a:lnTo>
                    <a:pt x="967" y="24"/>
                  </a:lnTo>
                  <a:lnTo>
                    <a:pt x="981" y="17"/>
                  </a:lnTo>
                  <a:lnTo>
                    <a:pt x="995" y="12"/>
                  </a:lnTo>
                  <a:lnTo>
                    <a:pt x="1007" y="9"/>
                  </a:lnTo>
                  <a:lnTo>
                    <a:pt x="1018" y="5"/>
                  </a:lnTo>
                  <a:lnTo>
                    <a:pt x="1030" y="3"/>
                  </a:lnTo>
                  <a:lnTo>
                    <a:pt x="1042" y="2"/>
                  </a:lnTo>
                  <a:lnTo>
                    <a:pt x="1055" y="1"/>
                  </a:lnTo>
                  <a:lnTo>
                    <a:pt x="1067" y="0"/>
                  </a:lnTo>
                  <a:lnTo>
                    <a:pt x="1079" y="0"/>
                  </a:lnTo>
                  <a:lnTo>
                    <a:pt x="1092" y="1"/>
                  </a:lnTo>
                  <a:lnTo>
                    <a:pt x="1102" y="3"/>
                  </a:lnTo>
                  <a:lnTo>
                    <a:pt x="1110" y="5"/>
                  </a:lnTo>
                  <a:lnTo>
                    <a:pt x="1117" y="7"/>
                  </a:lnTo>
                  <a:lnTo>
                    <a:pt x="1124" y="11"/>
                  </a:lnTo>
                  <a:lnTo>
                    <a:pt x="1130" y="13"/>
                  </a:lnTo>
                  <a:lnTo>
                    <a:pt x="1136" y="17"/>
                  </a:lnTo>
                  <a:lnTo>
                    <a:pt x="1142" y="22"/>
                  </a:lnTo>
                  <a:lnTo>
                    <a:pt x="1148" y="27"/>
                  </a:lnTo>
                  <a:lnTo>
                    <a:pt x="1161" y="20"/>
                  </a:lnTo>
                  <a:lnTo>
                    <a:pt x="1174" y="16"/>
                  </a:lnTo>
                  <a:lnTo>
                    <a:pt x="1188" y="12"/>
                  </a:lnTo>
                  <a:lnTo>
                    <a:pt x="1202" y="9"/>
                  </a:lnTo>
                  <a:lnTo>
                    <a:pt x="1217" y="6"/>
                  </a:lnTo>
                  <a:lnTo>
                    <a:pt x="1232" y="5"/>
                  </a:lnTo>
                  <a:lnTo>
                    <a:pt x="1247" y="4"/>
                  </a:lnTo>
                  <a:lnTo>
                    <a:pt x="1262" y="5"/>
                  </a:lnTo>
                  <a:lnTo>
                    <a:pt x="1277" y="6"/>
                  </a:lnTo>
                  <a:lnTo>
                    <a:pt x="1292" y="9"/>
                  </a:lnTo>
                  <a:lnTo>
                    <a:pt x="1306" y="12"/>
                  </a:lnTo>
                  <a:lnTo>
                    <a:pt x="1320" y="16"/>
                  </a:lnTo>
                  <a:lnTo>
                    <a:pt x="1334" y="20"/>
                  </a:lnTo>
                  <a:lnTo>
                    <a:pt x="1347" y="26"/>
                  </a:lnTo>
                  <a:lnTo>
                    <a:pt x="1360" y="32"/>
                  </a:lnTo>
                  <a:lnTo>
                    <a:pt x="1372" y="40"/>
                  </a:lnTo>
                  <a:lnTo>
                    <a:pt x="1397" y="55"/>
                  </a:lnTo>
                  <a:lnTo>
                    <a:pt x="1418" y="74"/>
                  </a:lnTo>
                  <a:lnTo>
                    <a:pt x="1436" y="94"/>
                  </a:lnTo>
                  <a:lnTo>
                    <a:pt x="1453" y="116"/>
                  </a:lnTo>
                  <a:lnTo>
                    <a:pt x="1468" y="140"/>
                  </a:lnTo>
                  <a:lnTo>
                    <a:pt x="1481" y="164"/>
                  </a:lnTo>
                  <a:lnTo>
                    <a:pt x="1494" y="188"/>
                  </a:lnTo>
                  <a:lnTo>
                    <a:pt x="1507" y="212"/>
                  </a:lnTo>
                  <a:lnTo>
                    <a:pt x="1509" y="206"/>
                  </a:lnTo>
                  <a:lnTo>
                    <a:pt x="1515" y="202"/>
                  </a:lnTo>
                  <a:lnTo>
                    <a:pt x="1520" y="201"/>
                  </a:lnTo>
                  <a:lnTo>
                    <a:pt x="1526" y="201"/>
                  </a:lnTo>
                  <a:lnTo>
                    <a:pt x="1532" y="201"/>
                  </a:lnTo>
                  <a:lnTo>
                    <a:pt x="1538" y="200"/>
                  </a:lnTo>
                  <a:lnTo>
                    <a:pt x="1541" y="198"/>
                  </a:lnTo>
                  <a:lnTo>
                    <a:pt x="1543" y="193"/>
                  </a:lnTo>
                  <a:lnTo>
                    <a:pt x="1551" y="183"/>
                  </a:lnTo>
                  <a:lnTo>
                    <a:pt x="1560" y="173"/>
                  </a:lnTo>
                  <a:lnTo>
                    <a:pt x="1570" y="167"/>
                  </a:lnTo>
                  <a:lnTo>
                    <a:pt x="1581" y="160"/>
                  </a:lnTo>
                  <a:lnTo>
                    <a:pt x="1593" y="157"/>
                  </a:lnTo>
                  <a:lnTo>
                    <a:pt x="1605" y="155"/>
                  </a:lnTo>
                  <a:lnTo>
                    <a:pt x="1618" y="155"/>
                  </a:lnTo>
                  <a:lnTo>
                    <a:pt x="1631" y="157"/>
                  </a:lnTo>
                  <a:lnTo>
                    <a:pt x="1647" y="159"/>
                  </a:lnTo>
                  <a:lnTo>
                    <a:pt x="1661" y="163"/>
                  </a:lnTo>
                  <a:lnTo>
                    <a:pt x="1673" y="168"/>
                  </a:lnTo>
                  <a:lnTo>
                    <a:pt x="1683" y="174"/>
                  </a:lnTo>
                  <a:lnTo>
                    <a:pt x="1692" y="182"/>
                  </a:lnTo>
                  <a:lnTo>
                    <a:pt x="1701" y="189"/>
                  </a:lnTo>
                  <a:lnTo>
                    <a:pt x="1710" y="199"/>
                  </a:lnTo>
                  <a:lnTo>
                    <a:pt x="1717" y="210"/>
                  </a:lnTo>
                  <a:lnTo>
                    <a:pt x="1735" y="246"/>
                  </a:lnTo>
                  <a:lnTo>
                    <a:pt x="1740" y="282"/>
                  </a:lnTo>
                  <a:lnTo>
                    <a:pt x="1736" y="317"/>
                  </a:lnTo>
                  <a:lnTo>
                    <a:pt x="1725" y="352"/>
                  </a:lnTo>
                  <a:lnTo>
                    <a:pt x="1711" y="388"/>
                  </a:lnTo>
                  <a:lnTo>
                    <a:pt x="1697" y="423"/>
                  </a:lnTo>
                  <a:lnTo>
                    <a:pt x="1685" y="458"/>
                  </a:lnTo>
                  <a:lnTo>
                    <a:pt x="1679" y="493"/>
                  </a:lnTo>
                  <a:lnTo>
                    <a:pt x="1679" y="502"/>
                  </a:lnTo>
                  <a:lnTo>
                    <a:pt x="1683" y="510"/>
                  </a:lnTo>
                  <a:lnTo>
                    <a:pt x="1687" y="514"/>
                  </a:lnTo>
                  <a:lnTo>
                    <a:pt x="1692" y="517"/>
                  </a:lnTo>
                  <a:lnTo>
                    <a:pt x="1698" y="521"/>
                  </a:lnTo>
                  <a:lnTo>
                    <a:pt x="1703" y="523"/>
                  </a:lnTo>
                  <a:lnTo>
                    <a:pt x="1708" y="525"/>
                  </a:lnTo>
                  <a:lnTo>
                    <a:pt x="1711" y="528"/>
                  </a:lnTo>
                  <a:lnTo>
                    <a:pt x="1705" y="532"/>
                  </a:lnTo>
                  <a:lnTo>
                    <a:pt x="1698" y="533"/>
                  </a:lnTo>
                  <a:lnTo>
                    <a:pt x="1689" y="533"/>
                  </a:lnTo>
                  <a:lnTo>
                    <a:pt x="1680" y="532"/>
                  </a:lnTo>
                  <a:lnTo>
                    <a:pt x="1671" y="529"/>
                  </a:lnTo>
                  <a:lnTo>
                    <a:pt x="1662" y="525"/>
                  </a:lnTo>
                  <a:lnTo>
                    <a:pt x="1654" y="521"/>
                  </a:lnTo>
                  <a:lnTo>
                    <a:pt x="1648" y="514"/>
                  </a:lnTo>
                  <a:lnTo>
                    <a:pt x="1649" y="529"/>
                  </a:lnTo>
                  <a:lnTo>
                    <a:pt x="1652" y="546"/>
                  </a:lnTo>
                  <a:lnTo>
                    <a:pt x="1660" y="560"/>
                  </a:lnTo>
                  <a:lnTo>
                    <a:pt x="1674" y="568"/>
                  </a:lnTo>
                  <a:lnTo>
                    <a:pt x="1680" y="569"/>
                  </a:lnTo>
                  <a:lnTo>
                    <a:pt x="1686" y="569"/>
                  </a:lnTo>
                  <a:lnTo>
                    <a:pt x="1690" y="569"/>
                  </a:lnTo>
                  <a:lnTo>
                    <a:pt x="1695" y="568"/>
                  </a:lnTo>
                  <a:lnTo>
                    <a:pt x="1698" y="566"/>
                  </a:lnTo>
                  <a:lnTo>
                    <a:pt x="1700" y="564"/>
                  </a:lnTo>
                  <a:lnTo>
                    <a:pt x="1704" y="563"/>
                  </a:lnTo>
                  <a:lnTo>
                    <a:pt x="1708" y="561"/>
                  </a:lnTo>
                  <a:lnTo>
                    <a:pt x="1713" y="575"/>
                  </a:lnTo>
                  <a:lnTo>
                    <a:pt x="1716" y="589"/>
                  </a:lnTo>
                  <a:lnTo>
                    <a:pt x="1715" y="604"/>
                  </a:lnTo>
                  <a:lnTo>
                    <a:pt x="1713" y="618"/>
                  </a:lnTo>
                  <a:lnTo>
                    <a:pt x="1709" y="632"/>
                  </a:lnTo>
                  <a:lnTo>
                    <a:pt x="1702" y="645"/>
                  </a:lnTo>
                  <a:lnTo>
                    <a:pt x="1696" y="658"/>
                  </a:lnTo>
                  <a:lnTo>
                    <a:pt x="1688" y="670"/>
                  </a:lnTo>
                  <a:lnTo>
                    <a:pt x="1674" y="683"/>
                  </a:lnTo>
                  <a:lnTo>
                    <a:pt x="1660" y="694"/>
                  </a:lnTo>
                  <a:lnTo>
                    <a:pt x="1644" y="705"/>
                  </a:lnTo>
                  <a:lnTo>
                    <a:pt x="1628" y="713"/>
                  </a:lnTo>
                  <a:lnTo>
                    <a:pt x="1612" y="718"/>
                  </a:lnTo>
                  <a:lnTo>
                    <a:pt x="1594" y="721"/>
                  </a:lnTo>
                  <a:lnTo>
                    <a:pt x="1575" y="720"/>
                  </a:lnTo>
                  <a:lnTo>
                    <a:pt x="1555" y="716"/>
                  </a:lnTo>
                  <a:lnTo>
                    <a:pt x="1530" y="706"/>
                  </a:lnTo>
                  <a:lnTo>
                    <a:pt x="1509" y="692"/>
                  </a:lnTo>
                  <a:lnTo>
                    <a:pt x="1492" y="674"/>
                  </a:lnTo>
                  <a:lnTo>
                    <a:pt x="1478" y="653"/>
                  </a:lnTo>
                  <a:lnTo>
                    <a:pt x="1467" y="630"/>
                  </a:lnTo>
                  <a:lnTo>
                    <a:pt x="1459" y="605"/>
                  </a:lnTo>
                  <a:lnTo>
                    <a:pt x="1454" y="580"/>
                  </a:lnTo>
                  <a:lnTo>
                    <a:pt x="1451" y="554"/>
                  </a:lnTo>
                  <a:lnTo>
                    <a:pt x="1444" y="557"/>
                  </a:lnTo>
                  <a:lnTo>
                    <a:pt x="1438" y="561"/>
                  </a:lnTo>
                  <a:lnTo>
                    <a:pt x="1431" y="569"/>
                  </a:lnTo>
                  <a:lnTo>
                    <a:pt x="1426" y="575"/>
                  </a:lnTo>
                  <a:lnTo>
                    <a:pt x="1416" y="585"/>
                  </a:lnTo>
                  <a:lnTo>
                    <a:pt x="1405" y="594"/>
                  </a:lnTo>
                  <a:lnTo>
                    <a:pt x="1394" y="604"/>
                  </a:lnTo>
                  <a:lnTo>
                    <a:pt x="1384" y="613"/>
                  </a:lnTo>
                  <a:lnTo>
                    <a:pt x="1374" y="623"/>
                  </a:lnTo>
                  <a:lnTo>
                    <a:pt x="1365" y="633"/>
                  </a:lnTo>
                  <a:lnTo>
                    <a:pt x="1356" y="644"/>
                  </a:lnTo>
                  <a:lnTo>
                    <a:pt x="1348" y="656"/>
                  </a:lnTo>
                  <a:lnTo>
                    <a:pt x="1345" y="682"/>
                  </a:lnTo>
                  <a:lnTo>
                    <a:pt x="1345" y="707"/>
                  </a:lnTo>
                  <a:lnTo>
                    <a:pt x="1345" y="732"/>
                  </a:lnTo>
                  <a:lnTo>
                    <a:pt x="1345" y="759"/>
                  </a:lnTo>
                  <a:lnTo>
                    <a:pt x="1375" y="793"/>
                  </a:lnTo>
                  <a:lnTo>
                    <a:pt x="1403" y="828"/>
                  </a:lnTo>
                  <a:lnTo>
                    <a:pt x="1428" y="865"/>
                  </a:lnTo>
                  <a:lnTo>
                    <a:pt x="1451" y="903"/>
                  </a:lnTo>
                  <a:lnTo>
                    <a:pt x="1469" y="944"/>
                  </a:lnTo>
                  <a:lnTo>
                    <a:pt x="1483" y="985"/>
                  </a:lnTo>
                  <a:lnTo>
                    <a:pt x="1493" y="1029"/>
                  </a:lnTo>
                  <a:lnTo>
                    <a:pt x="1499" y="1073"/>
                  </a:lnTo>
                  <a:lnTo>
                    <a:pt x="1513" y="1074"/>
                  </a:lnTo>
                  <a:lnTo>
                    <a:pt x="1526" y="1077"/>
                  </a:lnTo>
                  <a:lnTo>
                    <a:pt x="1539" y="1079"/>
                  </a:lnTo>
                  <a:lnTo>
                    <a:pt x="1552" y="1082"/>
                  </a:lnTo>
                  <a:lnTo>
                    <a:pt x="1564" y="1085"/>
                  </a:lnTo>
                  <a:lnTo>
                    <a:pt x="1576" y="1091"/>
                  </a:lnTo>
                  <a:lnTo>
                    <a:pt x="1588" y="1096"/>
                  </a:lnTo>
                  <a:lnTo>
                    <a:pt x="1599" y="1104"/>
                  </a:lnTo>
                  <a:lnTo>
                    <a:pt x="1605" y="1112"/>
                  </a:lnTo>
                  <a:lnTo>
                    <a:pt x="1604" y="1122"/>
                  </a:lnTo>
                  <a:lnTo>
                    <a:pt x="1599" y="1131"/>
                  </a:lnTo>
                  <a:lnTo>
                    <a:pt x="1595" y="1140"/>
                  </a:lnTo>
                  <a:lnTo>
                    <a:pt x="1555" y="1261"/>
                  </a:lnTo>
                  <a:lnTo>
                    <a:pt x="1549" y="1287"/>
                  </a:lnTo>
                  <a:lnTo>
                    <a:pt x="1542" y="1313"/>
                  </a:lnTo>
                  <a:lnTo>
                    <a:pt x="1536" y="1340"/>
                  </a:lnTo>
                  <a:lnTo>
                    <a:pt x="1530" y="1366"/>
                  </a:lnTo>
                  <a:lnTo>
                    <a:pt x="1524" y="1393"/>
                  </a:lnTo>
                  <a:lnTo>
                    <a:pt x="1519" y="1420"/>
                  </a:lnTo>
                  <a:lnTo>
                    <a:pt x="1515" y="1447"/>
                  </a:lnTo>
                  <a:lnTo>
                    <a:pt x="1512" y="1474"/>
                  </a:lnTo>
                  <a:lnTo>
                    <a:pt x="1502" y="1601"/>
                  </a:lnTo>
                  <a:lnTo>
                    <a:pt x="1502" y="1725"/>
                  </a:lnTo>
                  <a:lnTo>
                    <a:pt x="1511" y="1811"/>
                  </a:lnTo>
                  <a:lnTo>
                    <a:pt x="1499" y="1823"/>
                  </a:lnTo>
                  <a:lnTo>
                    <a:pt x="1484" y="1832"/>
                  </a:lnTo>
                  <a:lnTo>
                    <a:pt x="1468" y="1837"/>
                  </a:lnTo>
                  <a:lnTo>
                    <a:pt x="1451" y="1840"/>
                  </a:lnTo>
                  <a:lnTo>
                    <a:pt x="1433" y="1840"/>
                  </a:lnTo>
                  <a:lnTo>
                    <a:pt x="1415" y="1840"/>
                  </a:lnTo>
                  <a:lnTo>
                    <a:pt x="1397" y="1837"/>
                  </a:lnTo>
                  <a:lnTo>
                    <a:pt x="1381" y="1834"/>
                  </a:lnTo>
                  <a:lnTo>
                    <a:pt x="1372" y="1831"/>
                  </a:lnTo>
                  <a:lnTo>
                    <a:pt x="1363" y="1826"/>
                  </a:lnTo>
                  <a:lnTo>
                    <a:pt x="1356" y="1822"/>
                  </a:lnTo>
                  <a:lnTo>
                    <a:pt x="1347" y="1816"/>
                  </a:lnTo>
                  <a:lnTo>
                    <a:pt x="1339" y="1810"/>
                  </a:lnTo>
                  <a:lnTo>
                    <a:pt x="1333" y="1802"/>
                  </a:lnTo>
                  <a:lnTo>
                    <a:pt x="1328" y="1795"/>
                  </a:lnTo>
                  <a:lnTo>
                    <a:pt x="1324" y="1786"/>
                  </a:lnTo>
                  <a:lnTo>
                    <a:pt x="1316" y="1746"/>
                  </a:lnTo>
                  <a:lnTo>
                    <a:pt x="1311" y="1703"/>
                  </a:lnTo>
                  <a:lnTo>
                    <a:pt x="1310" y="1661"/>
                  </a:lnTo>
                  <a:lnTo>
                    <a:pt x="1310" y="1618"/>
                  </a:lnTo>
                  <a:lnTo>
                    <a:pt x="1304" y="1620"/>
                  </a:lnTo>
                  <a:lnTo>
                    <a:pt x="1297" y="1624"/>
                  </a:lnTo>
                  <a:lnTo>
                    <a:pt x="1289" y="1627"/>
                  </a:lnTo>
                  <a:lnTo>
                    <a:pt x="1282" y="1630"/>
                  </a:lnTo>
                  <a:lnTo>
                    <a:pt x="1267" y="1632"/>
                  </a:lnTo>
                  <a:lnTo>
                    <a:pt x="1251" y="1633"/>
                  </a:lnTo>
                  <a:lnTo>
                    <a:pt x="1236" y="1633"/>
                  </a:lnTo>
                  <a:lnTo>
                    <a:pt x="1221" y="1633"/>
                  </a:lnTo>
                  <a:lnTo>
                    <a:pt x="1204" y="1633"/>
                  </a:lnTo>
                  <a:lnTo>
                    <a:pt x="1189" y="1632"/>
                  </a:lnTo>
                  <a:lnTo>
                    <a:pt x="1174" y="1631"/>
                  </a:lnTo>
                  <a:lnTo>
                    <a:pt x="1159" y="1629"/>
                  </a:lnTo>
                  <a:lnTo>
                    <a:pt x="1143" y="1627"/>
                  </a:lnTo>
                  <a:lnTo>
                    <a:pt x="1129" y="1625"/>
                  </a:lnTo>
                  <a:lnTo>
                    <a:pt x="1114" y="1621"/>
                  </a:lnTo>
                  <a:lnTo>
                    <a:pt x="1100" y="1618"/>
                  </a:lnTo>
                  <a:lnTo>
                    <a:pt x="1085" y="1615"/>
                  </a:lnTo>
                  <a:lnTo>
                    <a:pt x="1070" y="1611"/>
                  </a:lnTo>
                  <a:lnTo>
                    <a:pt x="1056" y="1606"/>
                  </a:lnTo>
                  <a:lnTo>
                    <a:pt x="1042" y="1602"/>
                  </a:lnTo>
                  <a:lnTo>
                    <a:pt x="1020" y="1593"/>
                  </a:lnTo>
                  <a:lnTo>
                    <a:pt x="1000" y="1581"/>
                  </a:lnTo>
                  <a:lnTo>
                    <a:pt x="980" y="1567"/>
                  </a:lnTo>
                  <a:lnTo>
                    <a:pt x="960" y="1551"/>
                  </a:lnTo>
                  <a:lnTo>
                    <a:pt x="941" y="1534"/>
                  </a:lnTo>
                  <a:lnTo>
                    <a:pt x="922" y="1519"/>
                  </a:lnTo>
                  <a:lnTo>
                    <a:pt x="903" y="1504"/>
                  </a:lnTo>
                  <a:lnTo>
                    <a:pt x="883" y="1490"/>
                  </a:lnTo>
                  <a:lnTo>
                    <a:pt x="886" y="1515"/>
                  </a:lnTo>
                  <a:lnTo>
                    <a:pt x="892" y="1539"/>
                  </a:lnTo>
                  <a:lnTo>
                    <a:pt x="898" y="1564"/>
                  </a:lnTo>
                  <a:lnTo>
                    <a:pt x="906" y="1588"/>
                  </a:lnTo>
                  <a:lnTo>
                    <a:pt x="874" y="15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357" y="2491"/>
              <a:ext cx="891" cy="1126"/>
            </a:xfrm>
            <a:custGeom>
              <a:avLst/>
              <a:gdLst/>
              <a:ahLst/>
              <a:cxnLst>
                <a:cxn ang="0">
                  <a:pos x="402" y="1048"/>
                </a:cxn>
                <a:cxn ang="0">
                  <a:pos x="379" y="1057"/>
                </a:cxn>
                <a:cxn ang="0">
                  <a:pos x="357" y="1062"/>
                </a:cxn>
                <a:cxn ang="0">
                  <a:pos x="338" y="1063"/>
                </a:cxn>
                <a:cxn ang="0">
                  <a:pos x="61" y="1008"/>
                </a:cxn>
                <a:cxn ang="0">
                  <a:pos x="45" y="1005"/>
                </a:cxn>
                <a:cxn ang="0">
                  <a:pos x="33" y="995"/>
                </a:cxn>
                <a:cxn ang="0">
                  <a:pos x="22" y="982"/>
                </a:cxn>
                <a:cxn ang="0">
                  <a:pos x="15" y="969"/>
                </a:cxn>
                <a:cxn ang="0">
                  <a:pos x="1" y="181"/>
                </a:cxn>
                <a:cxn ang="0">
                  <a:pos x="6" y="168"/>
                </a:cxn>
                <a:cxn ang="0">
                  <a:pos x="16" y="156"/>
                </a:cxn>
                <a:cxn ang="0">
                  <a:pos x="28" y="146"/>
                </a:cxn>
                <a:cxn ang="0">
                  <a:pos x="40" y="141"/>
                </a:cxn>
                <a:cxn ang="0">
                  <a:pos x="66" y="132"/>
                </a:cxn>
                <a:cxn ang="0">
                  <a:pos x="111" y="119"/>
                </a:cxn>
                <a:cxn ang="0">
                  <a:pos x="165" y="105"/>
                </a:cxn>
                <a:cxn ang="0">
                  <a:pos x="223" y="88"/>
                </a:cxn>
                <a:cxn ang="0">
                  <a:pos x="276" y="74"/>
                </a:cxn>
                <a:cxn ang="0">
                  <a:pos x="319" y="63"/>
                </a:cxn>
                <a:cxn ang="0">
                  <a:pos x="344" y="57"/>
                </a:cxn>
                <a:cxn ang="0">
                  <a:pos x="826" y="2"/>
                </a:cxn>
                <a:cxn ang="0">
                  <a:pos x="847" y="1"/>
                </a:cxn>
                <a:cxn ang="0">
                  <a:pos x="863" y="11"/>
                </a:cxn>
                <a:cxn ang="0">
                  <a:pos x="874" y="26"/>
                </a:cxn>
                <a:cxn ang="0">
                  <a:pos x="884" y="44"/>
                </a:cxn>
                <a:cxn ang="0">
                  <a:pos x="891" y="389"/>
                </a:cxn>
                <a:cxn ang="0">
                  <a:pos x="888" y="723"/>
                </a:cxn>
                <a:cxn ang="0">
                  <a:pos x="867" y="749"/>
                </a:cxn>
                <a:cxn ang="0">
                  <a:pos x="842" y="770"/>
                </a:cxn>
                <a:cxn ang="0">
                  <a:pos x="815" y="789"/>
                </a:cxn>
                <a:cxn ang="0">
                  <a:pos x="788" y="807"/>
                </a:cxn>
                <a:cxn ang="0">
                  <a:pos x="797" y="832"/>
                </a:cxn>
                <a:cxn ang="0">
                  <a:pos x="789" y="859"/>
                </a:cxn>
                <a:cxn ang="0">
                  <a:pos x="772" y="873"/>
                </a:cxn>
                <a:cxn ang="0">
                  <a:pos x="728" y="904"/>
                </a:cxn>
                <a:cxn ang="0">
                  <a:pos x="665" y="944"/>
                </a:cxn>
                <a:cxn ang="0">
                  <a:pos x="594" y="989"/>
                </a:cxn>
                <a:cxn ang="0">
                  <a:pos x="522" y="1033"/>
                </a:cxn>
                <a:cxn ang="0">
                  <a:pos x="460" y="1073"/>
                </a:cxn>
                <a:cxn ang="0">
                  <a:pos x="416" y="1100"/>
                </a:cxn>
                <a:cxn ang="0">
                  <a:pos x="399" y="1110"/>
                </a:cxn>
                <a:cxn ang="0">
                  <a:pos x="374" y="1122"/>
                </a:cxn>
                <a:cxn ang="0">
                  <a:pos x="347" y="1126"/>
                </a:cxn>
                <a:cxn ang="0">
                  <a:pos x="314" y="1125"/>
                </a:cxn>
                <a:cxn ang="0">
                  <a:pos x="275" y="1118"/>
                </a:cxn>
                <a:cxn ang="0">
                  <a:pos x="228" y="1109"/>
                </a:cxn>
                <a:cxn ang="0">
                  <a:pos x="171" y="1097"/>
                </a:cxn>
                <a:cxn ang="0">
                  <a:pos x="102" y="1081"/>
                </a:cxn>
                <a:cxn ang="0">
                  <a:pos x="20" y="1066"/>
                </a:cxn>
                <a:cxn ang="0">
                  <a:pos x="24" y="1057"/>
                </a:cxn>
                <a:cxn ang="0">
                  <a:pos x="29" y="1049"/>
                </a:cxn>
                <a:cxn ang="0">
                  <a:pos x="338" y="1101"/>
                </a:cxn>
                <a:cxn ang="0">
                  <a:pos x="353" y="1101"/>
                </a:cxn>
                <a:cxn ang="0">
                  <a:pos x="365" y="1099"/>
                </a:cxn>
                <a:cxn ang="0">
                  <a:pos x="378" y="1095"/>
                </a:cxn>
                <a:cxn ang="0">
                  <a:pos x="768" y="847"/>
                </a:cxn>
                <a:cxn ang="0">
                  <a:pos x="770" y="834"/>
                </a:cxn>
                <a:cxn ang="0">
                  <a:pos x="765" y="821"/>
                </a:cxn>
              </a:cxnLst>
              <a:rect l="0" t="0" r="r" b="b"/>
              <a:pathLst>
                <a:path w="891" h="1126">
                  <a:moveTo>
                    <a:pt x="412" y="1041"/>
                  </a:moveTo>
                  <a:lnTo>
                    <a:pt x="402" y="1048"/>
                  </a:lnTo>
                  <a:lnTo>
                    <a:pt x="391" y="1053"/>
                  </a:lnTo>
                  <a:lnTo>
                    <a:pt x="379" y="1057"/>
                  </a:lnTo>
                  <a:lnTo>
                    <a:pt x="368" y="1061"/>
                  </a:lnTo>
                  <a:lnTo>
                    <a:pt x="357" y="1062"/>
                  </a:lnTo>
                  <a:lnTo>
                    <a:pt x="347" y="1063"/>
                  </a:lnTo>
                  <a:lnTo>
                    <a:pt x="338" y="1063"/>
                  </a:lnTo>
                  <a:lnTo>
                    <a:pt x="333" y="1061"/>
                  </a:lnTo>
                  <a:lnTo>
                    <a:pt x="61" y="1008"/>
                  </a:lnTo>
                  <a:lnTo>
                    <a:pt x="53" y="1008"/>
                  </a:lnTo>
                  <a:lnTo>
                    <a:pt x="45" y="1005"/>
                  </a:lnTo>
                  <a:lnTo>
                    <a:pt x="39" y="1001"/>
                  </a:lnTo>
                  <a:lnTo>
                    <a:pt x="33" y="995"/>
                  </a:lnTo>
                  <a:lnTo>
                    <a:pt x="28" y="989"/>
                  </a:lnTo>
                  <a:lnTo>
                    <a:pt x="22" y="982"/>
                  </a:lnTo>
                  <a:lnTo>
                    <a:pt x="19" y="976"/>
                  </a:lnTo>
                  <a:lnTo>
                    <a:pt x="15" y="969"/>
                  </a:lnTo>
                  <a:lnTo>
                    <a:pt x="0" y="188"/>
                  </a:lnTo>
                  <a:lnTo>
                    <a:pt x="1" y="181"/>
                  </a:lnTo>
                  <a:lnTo>
                    <a:pt x="3" y="175"/>
                  </a:lnTo>
                  <a:lnTo>
                    <a:pt x="6" y="168"/>
                  </a:lnTo>
                  <a:lnTo>
                    <a:pt x="11" y="162"/>
                  </a:lnTo>
                  <a:lnTo>
                    <a:pt x="16" y="156"/>
                  </a:lnTo>
                  <a:lnTo>
                    <a:pt x="21" y="151"/>
                  </a:lnTo>
                  <a:lnTo>
                    <a:pt x="28" y="146"/>
                  </a:lnTo>
                  <a:lnTo>
                    <a:pt x="34" y="143"/>
                  </a:lnTo>
                  <a:lnTo>
                    <a:pt x="40" y="141"/>
                  </a:lnTo>
                  <a:lnTo>
                    <a:pt x="51" y="138"/>
                  </a:lnTo>
                  <a:lnTo>
                    <a:pt x="66" y="132"/>
                  </a:lnTo>
                  <a:lnTo>
                    <a:pt x="87" y="127"/>
                  </a:lnTo>
                  <a:lnTo>
                    <a:pt x="111" y="119"/>
                  </a:lnTo>
                  <a:lnTo>
                    <a:pt x="137" y="112"/>
                  </a:lnTo>
                  <a:lnTo>
                    <a:pt x="165" y="105"/>
                  </a:lnTo>
                  <a:lnTo>
                    <a:pt x="195" y="96"/>
                  </a:lnTo>
                  <a:lnTo>
                    <a:pt x="223" y="88"/>
                  </a:lnTo>
                  <a:lnTo>
                    <a:pt x="250" y="81"/>
                  </a:lnTo>
                  <a:lnTo>
                    <a:pt x="276" y="74"/>
                  </a:lnTo>
                  <a:lnTo>
                    <a:pt x="299" y="69"/>
                  </a:lnTo>
                  <a:lnTo>
                    <a:pt x="319" y="63"/>
                  </a:lnTo>
                  <a:lnTo>
                    <a:pt x="334" y="59"/>
                  </a:lnTo>
                  <a:lnTo>
                    <a:pt x="344" y="57"/>
                  </a:lnTo>
                  <a:lnTo>
                    <a:pt x="347" y="56"/>
                  </a:lnTo>
                  <a:lnTo>
                    <a:pt x="826" y="2"/>
                  </a:lnTo>
                  <a:lnTo>
                    <a:pt x="837" y="0"/>
                  </a:lnTo>
                  <a:lnTo>
                    <a:pt x="847" y="1"/>
                  </a:lnTo>
                  <a:lnTo>
                    <a:pt x="856" y="6"/>
                  </a:lnTo>
                  <a:lnTo>
                    <a:pt x="863" y="11"/>
                  </a:lnTo>
                  <a:lnTo>
                    <a:pt x="869" y="18"/>
                  </a:lnTo>
                  <a:lnTo>
                    <a:pt x="874" y="26"/>
                  </a:lnTo>
                  <a:lnTo>
                    <a:pt x="880" y="35"/>
                  </a:lnTo>
                  <a:lnTo>
                    <a:pt x="884" y="44"/>
                  </a:lnTo>
                  <a:lnTo>
                    <a:pt x="890" y="156"/>
                  </a:lnTo>
                  <a:lnTo>
                    <a:pt x="891" y="389"/>
                  </a:lnTo>
                  <a:lnTo>
                    <a:pt x="890" y="619"/>
                  </a:lnTo>
                  <a:lnTo>
                    <a:pt x="888" y="723"/>
                  </a:lnTo>
                  <a:lnTo>
                    <a:pt x="879" y="736"/>
                  </a:lnTo>
                  <a:lnTo>
                    <a:pt x="867" y="749"/>
                  </a:lnTo>
                  <a:lnTo>
                    <a:pt x="855" y="760"/>
                  </a:lnTo>
                  <a:lnTo>
                    <a:pt x="842" y="770"/>
                  </a:lnTo>
                  <a:lnTo>
                    <a:pt x="829" y="779"/>
                  </a:lnTo>
                  <a:lnTo>
                    <a:pt x="815" y="789"/>
                  </a:lnTo>
                  <a:lnTo>
                    <a:pt x="801" y="798"/>
                  </a:lnTo>
                  <a:lnTo>
                    <a:pt x="788" y="807"/>
                  </a:lnTo>
                  <a:lnTo>
                    <a:pt x="796" y="819"/>
                  </a:lnTo>
                  <a:lnTo>
                    <a:pt x="797" y="832"/>
                  </a:lnTo>
                  <a:lnTo>
                    <a:pt x="794" y="846"/>
                  </a:lnTo>
                  <a:lnTo>
                    <a:pt x="789" y="859"/>
                  </a:lnTo>
                  <a:lnTo>
                    <a:pt x="785" y="864"/>
                  </a:lnTo>
                  <a:lnTo>
                    <a:pt x="772" y="873"/>
                  </a:lnTo>
                  <a:lnTo>
                    <a:pt x="753" y="887"/>
                  </a:lnTo>
                  <a:lnTo>
                    <a:pt x="728" y="904"/>
                  </a:lnTo>
                  <a:lnTo>
                    <a:pt x="699" y="923"/>
                  </a:lnTo>
                  <a:lnTo>
                    <a:pt x="665" y="944"/>
                  </a:lnTo>
                  <a:lnTo>
                    <a:pt x="630" y="967"/>
                  </a:lnTo>
                  <a:lnTo>
                    <a:pt x="594" y="989"/>
                  </a:lnTo>
                  <a:lnTo>
                    <a:pt x="557" y="1012"/>
                  </a:lnTo>
                  <a:lnTo>
                    <a:pt x="522" y="1033"/>
                  </a:lnTo>
                  <a:lnTo>
                    <a:pt x="490" y="1054"/>
                  </a:lnTo>
                  <a:lnTo>
                    <a:pt x="460" y="1073"/>
                  </a:lnTo>
                  <a:lnTo>
                    <a:pt x="435" y="1088"/>
                  </a:lnTo>
                  <a:lnTo>
                    <a:pt x="416" y="1100"/>
                  </a:lnTo>
                  <a:lnTo>
                    <a:pt x="404" y="1107"/>
                  </a:lnTo>
                  <a:lnTo>
                    <a:pt x="399" y="1110"/>
                  </a:lnTo>
                  <a:lnTo>
                    <a:pt x="387" y="1116"/>
                  </a:lnTo>
                  <a:lnTo>
                    <a:pt x="374" y="1122"/>
                  </a:lnTo>
                  <a:lnTo>
                    <a:pt x="361" y="1125"/>
                  </a:lnTo>
                  <a:lnTo>
                    <a:pt x="347" y="1126"/>
                  </a:lnTo>
                  <a:lnTo>
                    <a:pt x="331" y="1126"/>
                  </a:lnTo>
                  <a:lnTo>
                    <a:pt x="314" y="1125"/>
                  </a:lnTo>
                  <a:lnTo>
                    <a:pt x="296" y="1123"/>
                  </a:lnTo>
                  <a:lnTo>
                    <a:pt x="275" y="1118"/>
                  </a:lnTo>
                  <a:lnTo>
                    <a:pt x="252" y="1114"/>
                  </a:lnTo>
                  <a:lnTo>
                    <a:pt x="228" y="1109"/>
                  </a:lnTo>
                  <a:lnTo>
                    <a:pt x="201" y="1103"/>
                  </a:lnTo>
                  <a:lnTo>
                    <a:pt x="171" y="1097"/>
                  </a:lnTo>
                  <a:lnTo>
                    <a:pt x="138" y="1089"/>
                  </a:lnTo>
                  <a:lnTo>
                    <a:pt x="102" y="1081"/>
                  </a:lnTo>
                  <a:lnTo>
                    <a:pt x="63" y="1074"/>
                  </a:lnTo>
                  <a:lnTo>
                    <a:pt x="20" y="1066"/>
                  </a:lnTo>
                  <a:lnTo>
                    <a:pt x="21" y="1062"/>
                  </a:lnTo>
                  <a:lnTo>
                    <a:pt x="24" y="1057"/>
                  </a:lnTo>
                  <a:lnTo>
                    <a:pt x="27" y="1053"/>
                  </a:lnTo>
                  <a:lnTo>
                    <a:pt x="29" y="1049"/>
                  </a:lnTo>
                  <a:lnTo>
                    <a:pt x="332" y="1101"/>
                  </a:lnTo>
                  <a:lnTo>
                    <a:pt x="338" y="1101"/>
                  </a:lnTo>
                  <a:lnTo>
                    <a:pt x="346" y="1101"/>
                  </a:lnTo>
                  <a:lnTo>
                    <a:pt x="353" y="1101"/>
                  </a:lnTo>
                  <a:lnTo>
                    <a:pt x="359" y="1100"/>
                  </a:lnTo>
                  <a:lnTo>
                    <a:pt x="365" y="1099"/>
                  </a:lnTo>
                  <a:lnTo>
                    <a:pt x="371" y="1097"/>
                  </a:lnTo>
                  <a:lnTo>
                    <a:pt x="378" y="1095"/>
                  </a:lnTo>
                  <a:lnTo>
                    <a:pt x="383" y="1093"/>
                  </a:lnTo>
                  <a:lnTo>
                    <a:pt x="768" y="847"/>
                  </a:lnTo>
                  <a:lnTo>
                    <a:pt x="771" y="840"/>
                  </a:lnTo>
                  <a:lnTo>
                    <a:pt x="770" y="834"/>
                  </a:lnTo>
                  <a:lnTo>
                    <a:pt x="768" y="827"/>
                  </a:lnTo>
                  <a:lnTo>
                    <a:pt x="765" y="821"/>
                  </a:lnTo>
                  <a:lnTo>
                    <a:pt x="412" y="10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385" y="2516"/>
              <a:ext cx="834" cy="1012"/>
            </a:xfrm>
            <a:custGeom>
              <a:avLst/>
              <a:gdLst/>
              <a:ahLst/>
              <a:cxnLst>
                <a:cxn ang="0">
                  <a:pos x="834" y="45"/>
                </a:cxn>
                <a:cxn ang="0">
                  <a:pos x="833" y="697"/>
                </a:cxn>
                <a:cxn ang="0">
                  <a:pos x="822" y="713"/>
                </a:cxn>
                <a:cxn ang="0">
                  <a:pos x="368" y="1004"/>
                </a:cxn>
                <a:cxn ang="0">
                  <a:pos x="363" y="1005"/>
                </a:cxn>
                <a:cxn ang="0">
                  <a:pos x="357" y="1006"/>
                </a:cxn>
                <a:cxn ang="0">
                  <a:pos x="351" y="1008"/>
                </a:cxn>
                <a:cxn ang="0">
                  <a:pos x="345" y="1009"/>
                </a:cxn>
                <a:cxn ang="0">
                  <a:pos x="340" y="1012"/>
                </a:cxn>
                <a:cxn ang="0">
                  <a:pos x="334" y="1012"/>
                </a:cxn>
                <a:cxn ang="0">
                  <a:pos x="329" y="1011"/>
                </a:cxn>
                <a:cxn ang="0">
                  <a:pos x="325" y="1008"/>
                </a:cxn>
                <a:cxn ang="0">
                  <a:pos x="65" y="966"/>
                </a:cxn>
                <a:cxn ang="0">
                  <a:pos x="58" y="965"/>
                </a:cxn>
                <a:cxn ang="0">
                  <a:pos x="50" y="964"/>
                </a:cxn>
                <a:cxn ang="0">
                  <a:pos x="42" y="963"/>
                </a:cxn>
                <a:cxn ang="0">
                  <a:pos x="35" y="960"/>
                </a:cxn>
                <a:cxn ang="0">
                  <a:pos x="27" y="957"/>
                </a:cxn>
                <a:cxn ang="0">
                  <a:pos x="22" y="953"/>
                </a:cxn>
                <a:cxn ang="0">
                  <a:pos x="17" y="947"/>
                </a:cxn>
                <a:cxn ang="0">
                  <a:pos x="15" y="939"/>
                </a:cxn>
                <a:cxn ang="0">
                  <a:pos x="10" y="761"/>
                </a:cxn>
                <a:cxn ang="0">
                  <a:pos x="0" y="166"/>
                </a:cxn>
                <a:cxn ang="0">
                  <a:pos x="1" y="158"/>
                </a:cxn>
                <a:cxn ang="0">
                  <a:pos x="5" y="152"/>
                </a:cxn>
                <a:cxn ang="0">
                  <a:pos x="12" y="147"/>
                </a:cxn>
                <a:cxn ang="0">
                  <a:pos x="16" y="142"/>
                </a:cxn>
                <a:cxn ang="0">
                  <a:pos x="297" y="126"/>
                </a:cxn>
                <a:cxn ang="0">
                  <a:pos x="318" y="126"/>
                </a:cxn>
                <a:cxn ang="0">
                  <a:pos x="539" y="78"/>
                </a:cxn>
                <a:cxn ang="0">
                  <a:pos x="705" y="32"/>
                </a:cxn>
                <a:cxn ang="0">
                  <a:pos x="718" y="30"/>
                </a:cxn>
                <a:cxn ang="0">
                  <a:pos x="730" y="26"/>
                </a:cxn>
                <a:cxn ang="0">
                  <a:pos x="742" y="22"/>
                </a:cxn>
                <a:cxn ang="0">
                  <a:pos x="754" y="19"/>
                </a:cxn>
                <a:cxn ang="0">
                  <a:pos x="766" y="14"/>
                </a:cxn>
                <a:cxn ang="0">
                  <a:pos x="778" y="10"/>
                </a:cxn>
                <a:cxn ang="0">
                  <a:pos x="790" y="5"/>
                </a:cxn>
                <a:cxn ang="0">
                  <a:pos x="802" y="0"/>
                </a:cxn>
                <a:cxn ang="0">
                  <a:pos x="807" y="6"/>
                </a:cxn>
                <a:cxn ang="0">
                  <a:pos x="813" y="11"/>
                </a:cxn>
                <a:cxn ang="0">
                  <a:pos x="817" y="16"/>
                </a:cxn>
                <a:cxn ang="0">
                  <a:pos x="822" y="21"/>
                </a:cxn>
                <a:cxn ang="0">
                  <a:pos x="827" y="26"/>
                </a:cxn>
                <a:cxn ang="0">
                  <a:pos x="830" y="32"/>
                </a:cxn>
                <a:cxn ang="0">
                  <a:pos x="832" y="38"/>
                </a:cxn>
                <a:cxn ang="0">
                  <a:pos x="834" y="45"/>
                </a:cxn>
              </a:cxnLst>
              <a:rect l="0" t="0" r="r" b="b"/>
              <a:pathLst>
                <a:path w="834" h="1012">
                  <a:moveTo>
                    <a:pt x="834" y="45"/>
                  </a:moveTo>
                  <a:lnTo>
                    <a:pt x="833" y="697"/>
                  </a:lnTo>
                  <a:lnTo>
                    <a:pt x="822" y="713"/>
                  </a:lnTo>
                  <a:lnTo>
                    <a:pt x="368" y="1004"/>
                  </a:lnTo>
                  <a:lnTo>
                    <a:pt x="363" y="1005"/>
                  </a:lnTo>
                  <a:lnTo>
                    <a:pt x="357" y="1006"/>
                  </a:lnTo>
                  <a:lnTo>
                    <a:pt x="351" y="1008"/>
                  </a:lnTo>
                  <a:lnTo>
                    <a:pt x="345" y="1009"/>
                  </a:lnTo>
                  <a:lnTo>
                    <a:pt x="340" y="1012"/>
                  </a:lnTo>
                  <a:lnTo>
                    <a:pt x="334" y="1012"/>
                  </a:lnTo>
                  <a:lnTo>
                    <a:pt x="329" y="1011"/>
                  </a:lnTo>
                  <a:lnTo>
                    <a:pt x="325" y="1008"/>
                  </a:lnTo>
                  <a:lnTo>
                    <a:pt x="65" y="966"/>
                  </a:lnTo>
                  <a:lnTo>
                    <a:pt x="58" y="965"/>
                  </a:lnTo>
                  <a:lnTo>
                    <a:pt x="50" y="964"/>
                  </a:lnTo>
                  <a:lnTo>
                    <a:pt x="42" y="963"/>
                  </a:lnTo>
                  <a:lnTo>
                    <a:pt x="35" y="960"/>
                  </a:lnTo>
                  <a:lnTo>
                    <a:pt x="27" y="957"/>
                  </a:lnTo>
                  <a:lnTo>
                    <a:pt x="22" y="953"/>
                  </a:lnTo>
                  <a:lnTo>
                    <a:pt x="17" y="947"/>
                  </a:lnTo>
                  <a:lnTo>
                    <a:pt x="15" y="939"/>
                  </a:lnTo>
                  <a:lnTo>
                    <a:pt x="10" y="761"/>
                  </a:lnTo>
                  <a:lnTo>
                    <a:pt x="0" y="166"/>
                  </a:lnTo>
                  <a:lnTo>
                    <a:pt x="1" y="158"/>
                  </a:lnTo>
                  <a:lnTo>
                    <a:pt x="5" y="152"/>
                  </a:lnTo>
                  <a:lnTo>
                    <a:pt x="12" y="147"/>
                  </a:lnTo>
                  <a:lnTo>
                    <a:pt x="16" y="142"/>
                  </a:lnTo>
                  <a:lnTo>
                    <a:pt x="297" y="126"/>
                  </a:lnTo>
                  <a:lnTo>
                    <a:pt x="318" y="126"/>
                  </a:lnTo>
                  <a:lnTo>
                    <a:pt x="539" y="78"/>
                  </a:lnTo>
                  <a:lnTo>
                    <a:pt x="705" y="32"/>
                  </a:lnTo>
                  <a:lnTo>
                    <a:pt x="718" y="30"/>
                  </a:lnTo>
                  <a:lnTo>
                    <a:pt x="730" y="26"/>
                  </a:lnTo>
                  <a:lnTo>
                    <a:pt x="742" y="22"/>
                  </a:lnTo>
                  <a:lnTo>
                    <a:pt x="754" y="19"/>
                  </a:lnTo>
                  <a:lnTo>
                    <a:pt x="766" y="14"/>
                  </a:lnTo>
                  <a:lnTo>
                    <a:pt x="778" y="10"/>
                  </a:lnTo>
                  <a:lnTo>
                    <a:pt x="790" y="5"/>
                  </a:lnTo>
                  <a:lnTo>
                    <a:pt x="802" y="0"/>
                  </a:lnTo>
                  <a:lnTo>
                    <a:pt x="807" y="6"/>
                  </a:lnTo>
                  <a:lnTo>
                    <a:pt x="813" y="11"/>
                  </a:lnTo>
                  <a:lnTo>
                    <a:pt x="817" y="16"/>
                  </a:lnTo>
                  <a:lnTo>
                    <a:pt x="822" y="21"/>
                  </a:lnTo>
                  <a:lnTo>
                    <a:pt x="827" y="26"/>
                  </a:lnTo>
                  <a:lnTo>
                    <a:pt x="830" y="32"/>
                  </a:lnTo>
                  <a:lnTo>
                    <a:pt x="832" y="38"/>
                  </a:lnTo>
                  <a:lnTo>
                    <a:pt x="834" y="45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461" y="2520"/>
              <a:ext cx="642" cy="112"/>
            </a:xfrm>
            <a:custGeom>
              <a:avLst/>
              <a:gdLst/>
              <a:ahLst/>
              <a:cxnLst>
                <a:cxn ang="0">
                  <a:pos x="508" y="41"/>
                </a:cxn>
                <a:cxn ang="0">
                  <a:pos x="381" y="71"/>
                </a:cxn>
                <a:cxn ang="0">
                  <a:pos x="244" y="98"/>
                </a:cxn>
                <a:cxn ang="0">
                  <a:pos x="0" y="112"/>
                </a:cxn>
                <a:cxn ang="0">
                  <a:pos x="269" y="44"/>
                </a:cxn>
                <a:cxn ang="0">
                  <a:pos x="280" y="44"/>
                </a:cxn>
                <a:cxn ang="0">
                  <a:pos x="296" y="43"/>
                </a:cxn>
                <a:cxn ang="0">
                  <a:pos x="318" y="41"/>
                </a:cxn>
                <a:cxn ang="0">
                  <a:pos x="343" y="38"/>
                </a:cxn>
                <a:cxn ang="0">
                  <a:pos x="373" y="34"/>
                </a:cxn>
                <a:cxn ang="0">
                  <a:pos x="403" y="30"/>
                </a:cxn>
                <a:cxn ang="0">
                  <a:pos x="436" y="27"/>
                </a:cxn>
                <a:cxn ang="0">
                  <a:pos x="470" y="22"/>
                </a:cxn>
                <a:cxn ang="0">
                  <a:pos x="501" y="18"/>
                </a:cxn>
                <a:cxn ang="0">
                  <a:pos x="533" y="14"/>
                </a:cxn>
                <a:cxn ang="0">
                  <a:pos x="561" y="10"/>
                </a:cxn>
                <a:cxn ang="0">
                  <a:pos x="587" y="7"/>
                </a:cxn>
                <a:cxn ang="0">
                  <a:pos x="609" y="4"/>
                </a:cxn>
                <a:cxn ang="0">
                  <a:pos x="625" y="2"/>
                </a:cxn>
                <a:cxn ang="0">
                  <a:pos x="636" y="0"/>
                </a:cxn>
                <a:cxn ang="0">
                  <a:pos x="640" y="0"/>
                </a:cxn>
                <a:cxn ang="0">
                  <a:pos x="642" y="0"/>
                </a:cxn>
                <a:cxn ang="0">
                  <a:pos x="508" y="41"/>
                </a:cxn>
              </a:cxnLst>
              <a:rect l="0" t="0" r="r" b="b"/>
              <a:pathLst>
                <a:path w="642" h="112">
                  <a:moveTo>
                    <a:pt x="508" y="41"/>
                  </a:moveTo>
                  <a:lnTo>
                    <a:pt x="381" y="71"/>
                  </a:lnTo>
                  <a:lnTo>
                    <a:pt x="244" y="98"/>
                  </a:lnTo>
                  <a:lnTo>
                    <a:pt x="0" y="112"/>
                  </a:lnTo>
                  <a:lnTo>
                    <a:pt x="269" y="44"/>
                  </a:lnTo>
                  <a:lnTo>
                    <a:pt x="280" y="44"/>
                  </a:lnTo>
                  <a:lnTo>
                    <a:pt x="296" y="43"/>
                  </a:lnTo>
                  <a:lnTo>
                    <a:pt x="318" y="41"/>
                  </a:lnTo>
                  <a:lnTo>
                    <a:pt x="343" y="38"/>
                  </a:lnTo>
                  <a:lnTo>
                    <a:pt x="373" y="34"/>
                  </a:lnTo>
                  <a:lnTo>
                    <a:pt x="403" y="30"/>
                  </a:lnTo>
                  <a:lnTo>
                    <a:pt x="436" y="27"/>
                  </a:lnTo>
                  <a:lnTo>
                    <a:pt x="470" y="22"/>
                  </a:lnTo>
                  <a:lnTo>
                    <a:pt x="501" y="18"/>
                  </a:lnTo>
                  <a:lnTo>
                    <a:pt x="533" y="14"/>
                  </a:lnTo>
                  <a:lnTo>
                    <a:pt x="561" y="10"/>
                  </a:lnTo>
                  <a:lnTo>
                    <a:pt x="587" y="7"/>
                  </a:lnTo>
                  <a:lnTo>
                    <a:pt x="609" y="4"/>
                  </a:lnTo>
                  <a:lnTo>
                    <a:pt x="625" y="2"/>
                  </a:lnTo>
                  <a:lnTo>
                    <a:pt x="636" y="0"/>
                  </a:lnTo>
                  <a:lnTo>
                    <a:pt x="640" y="0"/>
                  </a:lnTo>
                  <a:lnTo>
                    <a:pt x="642" y="0"/>
                  </a:lnTo>
                  <a:lnTo>
                    <a:pt x="508" y="41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774" y="2595"/>
              <a:ext cx="384" cy="790"/>
            </a:xfrm>
            <a:custGeom>
              <a:avLst/>
              <a:gdLst/>
              <a:ahLst/>
              <a:cxnLst>
                <a:cxn ang="0">
                  <a:pos x="384" y="574"/>
                </a:cxn>
                <a:cxn ang="0">
                  <a:pos x="307" y="630"/>
                </a:cxn>
                <a:cxn ang="0">
                  <a:pos x="127" y="738"/>
                </a:cxn>
                <a:cxn ang="0">
                  <a:pos x="25" y="790"/>
                </a:cxn>
                <a:cxn ang="0">
                  <a:pos x="21" y="790"/>
                </a:cxn>
                <a:cxn ang="0">
                  <a:pos x="17" y="788"/>
                </a:cxn>
                <a:cxn ang="0">
                  <a:pos x="14" y="785"/>
                </a:cxn>
                <a:cxn ang="0">
                  <a:pos x="12" y="782"/>
                </a:cxn>
                <a:cxn ang="0">
                  <a:pos x="0" y="138"/>
                </a:cxn>
                <a:cxn ang="0">
                  <a:pos x="0" y="128"/>
                </a:cxn>
                <a:cxn ang="0">
                  <a:pos x="0" y="119"/>
                </a:cxn>
                <a:cxn ang="0">
                  <a:pos x="3" y="110"/>
                </a:cxn>
                <a:cxn ang="0">
                  <a:pos x="9" y="100"/>
                </a:cxn>
                <a:cxn ang="0">
                  <a:pos x="23" y="98"/>
                </a:cxn>
                <a:cxn ang="0">
                  <a:pos x="37" y="95"/>
                </a:cxn>
                <a:cxn ang="0">
                  <a:pos x="51" y="92"/>
                </a:cxn>
                <a:cxn ang="0">
                  <a:pos x="65" y="89"/>
                </a:cxn>
                <a:cxn ang="0">
                  <a:pos x="78" y="87"/>
                </a:cxn>
                <a:cxn ang="0">
                  <a:pos x="92" y="84"/>
                </a:cxn>
                <a:cxn ang="0">
                  <a:pos x="107" y="81"/>
                </a:cxn>
                <a:cxn ang="0">
                  <a:pos x="121" y="78"/>
                </a:cxn>
                <a:cxn ang="0">
                  <a:pos x="259" y="39"/>
                </a:cxn>
                <a:cxn ang="0">
                  <a:pos x="273" y="35"/>
                </a:cxn>
                <a:cxn ang="0">
                  <a:pos x="287" y="29"/>
                </a:cxn>
                <a:cxn ang="0">
                  <a:pos x="302" y="25"/>
                </a:cxn>
                <a:cxn ang="0">
                  <a:pos x="316" y="20"/>
                </a:cxn>
                <a:cxn ang="0">
                  <a:pos x="330" y="15"/>
                </a:cxn>
                <a:cxn ang="0">
                  <a:pos x="344" y="11"/>
                </a:cxn>
                <a:cxn ang="0">
                  <a:pos x="357" y="5"/>
                </a:cxn>
                <a:cxn ang="0">
                  <a:pos x="371" y="0"/>
                </a:cxn>
                <a:cxn ang="0">
                  <a:pos x="384" y="2"/>
                </a:cxn>
                <a:cxn ang="0">
                  <a:pos x="384" y="574"/>
                </a:cxn>
              </a:cxnLst>
              <a:rect l="0" t="0" r="r" b="b"/>
              <a:pathLst>
                <a:path w="384" h="790">
                  <a:moveTo>
                    <a:pt x="384" y="574"/>
                  </a:moveTo>
                  <a:lnTo>
                    <a:pt x="307" y="630"/>
                  </a:lnTo>
                  <a:lnTo>
                    <a:pt x="127" y="738"/>
                  </a:lnTo>
                  <a:lnTo>
                    <a:pt x="25" y="790"/>
                  </a:lnTo>
                  <a:lnTo>
                    <a:pt x="21" y="790"/>
                  </a:lnTo>
                  <a:lnTo>
                    <a:pt x="17" y="788"/>
                  </a:lnTo>
                  <a:lnTo>
                    <a:pt x="14" y="785"/>
                  </a:lnTo>
                  <a:lnTo>
                    <a:pt x="12" y="782"/>
                  </a:lnTo>
                  <a:lnTo>
                    <a:pt x="0" y="138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3" y="110"/>
                  </a:lnTo>
                  <a:lnTo>
                    <a:pt x="9" y="100"/>
                  </a:lnTo>
                  <a:lnTo>
                    <a:pt x="23" y="98"/>
                  </a:lnTo>
                  <a:lnTo>
                    <a:pt x="37" y="95"/>
                  </a:lnTo>
                  <a:lnTo>
                    <a:pt x="51" y="92"/>
                  </a:lnTo>
                  <a:lnTo>
                    <a:pt x="65" y="89"/>
                  </a:lnTo>
                  <a:lnTo>
                    <a:pt x="78" y="87"/>
                  </a:lnTo>
                  <a:lnTo>
                    <a:pt x="92" y="84"/>
                  </a:lnTo>
                  <a:lnTo>
                    <a:pt x="107" y="81"/>
                  </a:lnTo>
                  <a:lnTo>
                    <a:pt x="121" y="78"/>
                  </a:lnTo>
                  <a:lnTo>
                    <a:pt x="259" y="39"/>
                  </a:lnTo>
                  <a:lnTo>
                    <a:pt x="273" y="35"/>
                  </a:lnTo>
                  <a:lnTo>
                    <a:pt x="287" y="29"/>
                  </a:lnTo>
                  <a:lnTo>
                    <a:pt x="302" y="25"/>
                  </a:lnTo>
                  <a:lnTo>
                    <a:pt x="316" y="20"/>
                  </a:lnTo>
                  <a:lnTo>
                    <a:pt x="330" y="15"/>
                  </a:lnTo>
                  <a:lnTo>
                    <a:pt x="344" y="11"/>
                  </a:lnTo>
                  <a:lnTo>
                    <a:pt x="357" y="5"/>
                  </a:lnTo>
                  <a:lnTo>
                    <a:pt x="371" y="0"/>
                  </a:lnTo>
                  <a:lnTo>
                    <a:pt x="384" y="2"/>
                  </a:lnTo>
                  <a:lnTo>
                    <a:pt x="384" y="5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801" y="2626"/>
              <a:ext cx="332" cy="720"/>
            </a:xfrm>
            <a:custGeom>
              <a:avLst/>
              <a:gdLst/>
              <a:ahLst/>
              <a:cxnLst>
                <a:cxn ang="0">
                  <a:pos x="200" y="618"/>
                </a:cxn>
                <a:cxn ang="0">
                  <a:pos x="56" y="699"/>
                </a:cxn>
                <a:cxn ang="0">
                  <a:pos x="50" y="702"/>
                </a:cxn>
                <a:cxn ang="0">
                  <a:pos x="45" y="704"/>
                </a:cxn>
                <a:cxn ang="0">
                  <a:pos x="38" y="707"/>
                </a:cxn>
                <a:cxn ang="0">
                  <a:pos x="33" y="709"/>
                </a:cxn>
                <a:cxn ang="0">
                  <a:pos x="27" y="712"/>
                </a:cxn>
                <a:cxn ang="0">
                  <a:pos x="22" y="714"/>
                </a:cxn>
                <a:cxn ang="0">
                  <a:pos x="16" y="716"/>
                </a:cxn>
                <a:cxn ang="0">
                  <a:pos x="11" y="720"/>
                </a:cxn>
                <a:cxn ang="0">
                  <a:pos x="0" y="94"/>
                </a:cxn>
                <a:cxn ang="0">
                  <a:pos x="22" y="92"/>
                </a:cxn>
                <a:cxn ang="0">
                  <a:pos x="44" y="89"/>
                </a:cxn>
                <a:cxn ang="0">
                  <a:pos x="65" y="84"/>
                </a:cxn>
                <a:cxn ang="0">
                  <a:pos x="86" y="80"/>
                </a:cxn>
                <a:cxn ang="0">
                  <a:pos x="107" y="76"/>
                </a:cxn>
                <a:cxn ang="0">
                  <a:pos x="127" y="70"/>
                </a:cxn>
                <a:cxn ang="0">
                  <a:pos x="148" y="64"/>
                </a:cxn>
                <a:cxn ang="0">
                  <a:pos x="169" y="58"/>
                </a:cxn>
                <a:cxn ang="0">
                  <a:pos x="190" y="52"/>
                </a:cxn>
                <a:cxn ang="0">
                  <a:pos x="210" y="45"/>
                </a:cxn>
                <a:cxn ang="0">
                  <a:pos x="230" y="37"/>
                </a:cxn>
                <a:cxn ang="0">
                  <a:pos x="251" y="30"/>
                </a:cxn>
                <a:cxn ang="0">
                  <a:pos x="270" y="23"/>
                </a:cxn>
                <a:cxn ang="0">
                  <a:pos x="290" y="16"/>
                </a:cxn>
                <a:cxn ang="0">
                  <a:pos x="310" y="8"/>
                </a:cxn>
                <a:cxn ang="0">
                  <a:pos x="330" y="0"/>
                </a:cxn>
                <a:cxn ang="0">
                  <a:pos x="332" y="535"/>
                </a:cxn>
                <a:cxn ang="0">
                  <a:pos x="200" y="618"/>
                </a:cxn>
              </a:cxnLst>
              <a:rect l="0" t="0" r="r" b="b"/>
              <a:pathLst>
                <a:path w="332" h="720">
                  <a:moveTo>
                    <a:pt x="200" y="618"/>
                  </a:moveTo>
                  <a:lnTo>
                    <a:pt x="56" y="699"/>
                  </a:lnTo>
                  <a:lnTo>
                    <a:pt x="50" y="702"/>
                  </a:lnTo>
                  <a:lnTo>
                    <a:pt x="45" y="704"/>
                  </a:lnTo>
                  <a:lnTo>
                    <a:pt x="38" y="707"/>
                  </a:lnTo>
                  <a:lnTo>
                    <a:pt x="33" y="709"/>
                  </a:lnTo>
                  <a:lnTo>
                    <a:pt x="27" y="712"/>
                  </a:lnTo>
                  <a:lnTo>
                    <a:pt x="22" y="714"/>
                  </a:lnTo>
                  <a:lnTo>
                    <a:pt x="16" y="716"/>
                  </a:lnTo>
                  <a:lnTo>
                    <a:pt x="11" y="720"/>
                  </a:lnTo>
                  <a:lnTo>
                    <a:pt x="0" y="94"/>
                  </a:lnTo>
                  <a:lnTo>
                    <a:pt x="22" y="92"/>
                  </a:lnTo>
                  <a:lnTo>
                    <a:pt x="44" y="89"/>
                  </a:lnTo>
                  <a:lnTo>
                    <a:pt x="65" y="84"/>
                  </a:lnTo>
                  <a:lnTo>
                    <a:pt x="86" y="80"/>
                  </a:lnTo>
                  <a:lnTo>
                    <a:pt x="107" y="76"/>
                  </a:lnTo>
                  <a:lnTo>
                    <a:pt x="127" y="70"/>
                  </a:lnTo>
                  <a:lnTo>
                    <a:pt x="148" y="64"/>
                  </a:lnTo>
                  <a:lnTo>
                    <a:pt x="169" y="58"/>
                  </a:lnTo>
                  <a:lnTo>
                    <a:pt x="190" y="52"/>
                  </a:lnTo>
                  <a:lnTo>
                    <a:pt x="210" y="45"/>
                  </a:lnTo>
                  <a:lnTo>
                    <a:pt x="230" y="37"/>
                  </a:lnTo>
                  <a:lnTo>
                    <a:pt x="251" y="30"/>
                  </a:lnTo>
                  <a:lnTo>
                    <a:pt x="270" y="23"/>
                  </a:lnTo>
                  <a:lnTo>
                    <a:pt x="290" y="16"/>
                  </a:lnTo>
                  <a:lnTo>
                    <a:pt x="310" y="8"/>
                  </a:lnTo>
                  <a:lnTo>
                    <a:pt x="330" y="0"/>
                  </a:lnTo>
                  <a:lnTo>
                    <a:pt x="332" y="535"/>
                  </a:lnTo>
                  <a:lnTo>
                    <a:pt x="200" y="618"/>
                  </a:lnTo>
                  <a:close/>
                </a:path>
              </a:pathLst>
            </a:custGeom>
            <a:solidFill>
              <a:srgbClr val="00D8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668" y="2676"/>
              <a:ext cx="77" cy="833"/>
            </a:xfrm>
            <a:custGeom>
              <a:avLst/>
              <a:gdLst/>
              <a:ahLst/>
              <a:cxnLst>
                <a:cxn ang="0">
                  <a:pos x="37" y="684"/>
                </a:cxn>
                <a:cxn ang="0">
                  <a:pos x="44" y="798"/>
                </a:cxn>
                <a:cxn ang="0">
                  <a:pos x="47" y="804"/>
                </a:cxn>
                <a:cxn ang="0">
                  <a:pos x="50" y="808"/>
                </a:cxn>
                <a:cxn ang="0">
                  <a:pos x="55" y="812"/>
                </a:cxn>
                <a:cxn ang="0">
                  <a:pos x="59" y="816"/>
                </a:cxn>
                <a:cxn ang="0">
                  <a:pos x="64" y="819"/>
                </a:cxn>
                <a:cxn ang="0">
                  <a:pos x="69" y="822"/>
                </a:cxn>
                <a:cxn ang="0">
                  <a:pos x="73" y="827"/>
                </a:cxn>
                <a:cxn ang="0">
                  <a:pos x="77" y="831"/>
                </a:cxn>
                <a:cxn ang="0">
                  <a:pos x="73" y="832"/>
                </a:cxn>
                <a:cxn ang="0">
                  <a:pos x="68" y="833"/>
                </a:cxn>
                <a:cxn ang="0">
                  <a:pos x="62" y="833"/>
                </a:cxn>
                <a:cxn ang="0">
                  <a:pos x="57" y="832"/>
                </a:cxn>
                <a:cxn ang="0">
                  <a:pos x="51" y="830"/>
                </a:cxn>
                <a:cxn ang="0">
                  <a:pos x="46" y="828"/>
                </a:cxn>
                <a:cxn ang="0">
                  <a:pos x="40" y="824"/>
                </a:cxn>
                <a:cxn ang="0">
                  <a:pos x="36" y="821"/>
                </a:cxn>
                <a:cxn ang="0">
                  <a:pos x="30" y="817"/>
                </a:cxn>
                <a:cxn ang="0">
                  <a:pos x="24" y="811"/>
                </a:cxn>
                <a:cxn ang="0">
                  <a:pos x="20" y="805"/>
                </a:cxn>
                <a:cxn ang="0">
                  <a:pos x="15" y="798"/>
                </a:cxn>
                <a:cxn ang="0">
                  <a:pos x="6" y="225"/>
                </a:cxn>
                <a:cxn ang="0">
                  <a:pos x="0" y="9"/>
                </a:cxn>
                <a:cxn ang="0">
                  <a:pos x="5" y="2"/>
                </a:cxn>
                <a:cxn ang="0">
                  <a:pos x="12" y="0"/>
                </a:cxn>
                <a:cxn ang="0">
                  <a:pos x="20" y="3"/>
                </a:cxn>
                <a:cxn ang="0">
                  <a:pos x="26" y="3"/>
                </a:cxn>
                <a:cxn ang="0">
                  <a:pos x="37" y="684"/>
                </a:cxn>
              </a:cxnLst>
              <a:rect l="0" t="0" r="r" b="b"/>
              <a:pathLst>
                <a:path w="77" h="833">
                  <a:moveTo>
                    <a:pt x="37" y="684"/>
                  </a:moveTo>
                  <a:lnTo>
                    <a:pt x="44" y="798"/>
                  </a:lnTo>
                  <a:lnTo>
                    <a:pt x="47" y="804"/>
                  </a:lnTo>
                  <a:lnTo>
                    <a:pt x="50" y="808"/>
                  </a:lnTo>
                  <a:lnTo>
                    <a:pt x="55" y="812"/>
                  </a:lnTo>
                  <a:lnTo>
                    <a:pt x="59" y="816"/>
                  </a:lnTo>
                  <a:lnTo>
                    <a:pt x="64" y="819"/>
                  </a:lnTo>
                  <a:lnTo>
                    <a:pt x="69" y="822"/>
                  </a:lnTo>
                  <a:lnTo>
                    <a:pt x="73" y="827"/>
                  </a:lnTo>
                  <a:lnTo>
                    <a:pt x="77" y="831"/>
                  </a:lnTo>
                  <a:lnTo>
                    <a:pt x="73" y="832"/>
                  </a:lnTo>
                  <a:lnTo>
                    <a:pt x="68" y="833"/>
                  </a:lnTo>
                  <a:lnTo>
                    <a:pt x="62" y="833"/>
                  </a:lnTo>
                  <a:lnTo>
                    <a:pt x="57" y="832"/>
                  </a:lnTo>
                  <a:lnTo>
                    <a:pt x="51" y="830"/>
                  </a:lnTo>
                  <a:lnTo>
                    <a:pt x="46" y="828"/>
                  </a:lnTo>
                  <a:lnTo>
                    <a:pt x="40" y="824"/>
                  </a:lnTo>
                  <a:lnTo>
                    <a:pt x="36" y="821"/>
                  </a:lnTo>
                  <a:lnTo>
                    <a:pt x="30" y="817"/>
                  </a:lnTo>
                  <a:lnTo>
                    <a:pt x="24" y="811"/>
                  </a:lnTo>
                  <a:lnTo>
                    <a:pt x="20" y="805"/>
                  </a:lnTo>
                  <a:lnTo>
                    <a:pt x="15" y="798"/>
                  </a:lnTo>
                  <a:lnTo>
                    <a:pt x="6" y="225"/>
                  </a:lnTo>
                  <a:lnTo>
                    <a:pt x="0" y="9"/>
                  </a:lnTo>
                  <a:lnTo>
                    <a:pt x="5" y="2"/>
                  </a:lnTo>
                  <a:lnTo>
                    <a:pt x="12" y="0"/>
                  </a:lnTo>
                  <a:lnTo>
                    <a:pt x="20" y="3"/>
                  </a:lnTo>
                  <a:lnTo>
                    <a:pt x="26" y="3"/>
                  </a:lnTo>
                  <a:lnTo>
                    <a:pt x="37" y="6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969" y="2679"/>
              <a:ext cx="126" cy="162"/>
            </a:xfrm>
            <a:custGeom>
              <a:avLst/>
              <a:gdLst/>
              <a:ahLst/>
              <a:cxnLst>
                <a:cxn ang="0">
                  <a:pos x="123" y="18"/>
                </a:cxn>
                <a:cxn ang="0">
                  <a:pos x="126" y="36"/>
                </a:cxn>
                <a:cxn ang="0">
                  <a:pos x="121" y="51"/>
                </a:cxn>
                <a:cxn ang="0">
                  <a:pos x="112" y="66"/>
                </a:cxn>
                <a:cxn ang="0">
                  <a:pos x="103" y="80"/>
                </a:cxn>
                <a:cxn ang="0">
                  <a:pos x="99" y="86"/>
                </a:cxn>
                <a:cxn ang="0">
                  <a:pos x="93" y="91"/>
                </a:cxn>
                <a:cxn ang="0">
                  <a:pos x="88" y="96"/>
                </a:cxn>
                <a:cxn ang="0">
                  <a:pos x="83" y="99"/>
                </a:cxn>
                <a:cxn ang="0">
                  <a:pos x="78" y="103"/>
                </a:cxn>
                <a:cxn ang="0">
                  <a:pos x="74" y="109"/>
                </a:cxn>
                <a:cxn ang="0">
                  <a:pos x="72" y="114"/>
                </a:cxn>
                <a:cxn ang="0">
                  <a:pos x="71" y="121"/>
                </a:cxn>
                <a:cxn ang="0">
                  <a:pos x="65" y="130"/>
                </a:cxn>
                <a:cxn ang="0">
                  <a:pos x="58" y="137"/>
                </a:cxn>
                <a:cxn ang="0">
                  <a:pos x="50" y="142"/>
                </a:cxn>
                <a:cxn ang="0">
                  <a:pos x="41" y="147"/>
                </a:cxn>
                <a:cxn ang="0">
                  <a:pos x="31" y="150"/>
                </a:cxn>
                <a:cxn ang="0">
                  <a:pos x="23" y="153"/>
                </a:cxn>
                <a:cxn ang="0">
                  <a:pos x="13" y="158"/>
                </a:cxn>
                <a:cxn ang="0">
                  <a:pos x="4" y="162"/>
                </a:cxn>
                <a:cxn ang="0">
                  <a:pos x="0" y="156"/>
                </a:cxn>
                <a:cxn ang="0">
                  <a:pos x="2" y="148"/>
                </a:cxn>
                <a:cxn ang="0">
                  <a:pos x="6" y="140"/>
                </a:cxn>
                <a:cxn ang="0">
                  <a:pos x="6" y="132"/>
                </a:cxn>
                <a:cxn ang="0">
                  <a:pos x="6" y="116"/>
                </a:cxn>
                <a:cxn ang="0">
                  <a:pos x="5" y="101"/>
                </a:cxn>
                <a:cxn ang="0">
                  <a:pos x="4" y="86"/>
                </a:cxn>
                <a:cxn ang="0">
                  <a:pos x="4" y="71"/>
                </a:cxn>
                <a:cxn ang="0">
                  <a:pos x="5" y="57"/>
                </a:cxn>
                <a:cxn ang="0">
                  <a:pos x="10" y="44"/>
                </a:cxn>
                <a:cxn ang="0">
                  <a:pos x="17" y="32"/>
                </a:cxn>
                <a:cxn ang="0">
                  <a:pos x="29" y="23"/>
                </a:cxn>
                <a:cxn ang="0">
                  <a:pos x="34" y="21"/>
                </a:cxn>
                <a:cxn ang="0">
                  <a:pos x="39" y="20"/>
                </a:cxn>
                <a:cxn ang="0">
                  <a:pos x="42" y="20"/>
                </a:cxn>
                <a:cxn ang="0">
                  <a:pos x="47" y="19"/>
                </a:cxn>
                <a:cxn ang="0">
                  <a:pos x="51" y="19"/>
                </a:cxn>
                <a:cxn ang="0">
                  <a:pos x="55" y="19"/>
                </a:cxn>
                <a:cxn ang="0">
                  <a:pos x="59" y="19"/>
                </a:cxn>
                <a:cxn ang="0">
                  <a:pos x="63" y="19"/>
                </a:cxn>
                <a:cxn ang="0">
                  <a:pos x="68" y="15"/>
                </a:cxn>
                <a:cxn ang="0">
                  <a:pos x="74" y="11"/>
                </a:cxn>
                <a:cxn ang="0">
                  <a:pos x="80" y="6"/>
                </a:cxn>
                <a:cxn ang="0">
                  <a:pos x="86" y="3"/>
                </a:cxn>
                <a:cxn ang="0">
                  <a:pos x="92" y="1"/>
                </a:cxn>
                <a:cxn ang="0">
                  <a:pos x="97" y="0"/>
                </a:cxn>
                <a:cxn ang="0">
                  <a:pos x="102" y="0"/>
                </a:cxn>
                <a:cxn ang="0">
                  <a:pos x="105" y="1"/>
                </a:cxn>
                <a:cxn ang="0">
                  <a:pos x="123" y="18"/>
                </a:cxn>
              </a:cxnLst>
              <a:rect l="0" t="0" r="r" b="b"/>
              <a:pathLst>
                <a:path w="126" h="162">
                  <a:moveTo>
                    <a:pt x="123" y="18"/>
                  </a:moveTo>
                  <a:lnTo>
                    <a:pt x="126" y="36"/>
                  </a:lnTo>
                  <a:lnTo>
                    <a:pt x="121" y="51"/>
                  </a:lnTo>
                  <a:lnTo>
                    <a:pt x="112" y="66"/>
                  </a:lnTo>
                  <a:lnTo>
                    <a:pt x="103" y="80"/>
                  </a:lnTo>
                  <a:lnTo>
                    <a:pt x="99" y="86"/>
                  </a:lnTo>
                  <a:lnTo>
                    <a:pt x="93" y="91"/>
                  </a:lnTo>
                  <a:lnTo>
                    <a:pt x="88" y="96"/>
                  </a:lnTo>
                  <a:lnTo>
                    <a:pt x="83" y="99"/>
                  </a:lnTo>
                  <a:lnTo>
                    <a:pt x="78" y="103"/>
                  </a:lnTo>
                  <a:lnTo>
                    <a:pt x="74" y="109"/>
                  </a:lnTo>
                  <a:lnTo>
                    <a:pt x="72" y="114"/>
                  </a:lnTo>
                  <a:lnTo>
                    <a:pt x="71" y="121"/>
                  </a:lnTo>
                  <a:lnTo>
                    <a:pt x="65" y="130"/>
                  </a:lnTo>
                  <a:lnTo>
                    <a:pt x="58" y="137"/>
                  </a:lnTo>
                  <a:lnTo>
                    <a:pt x="50" y="142"/>
                  </a:lnTo>
                  <a:lnTo>
                    <a:pt x="41" y="147"/>
                  </a:lnTo>
                  <a:lnTo>
                    <a:pt x="31" y="150"/>
                  </a:lnTo>
                  <a:lnTo>
                    <a:pt x="23" y="153"/>
                  </a:lnTo>
                  <a:lnTo>
                    <a:pt x="13" y="158"/>
                  </a:lnTo>
                  <a:lnTo>
                    <a:pt x="4" y="162"/>
                  </a:lnTo>
                  <a:lnTo>
                    <a:pt x="0" y="156"/>
                  </a:lnTo>
                  <a:lnTo>
                    <a:pt x="2" y="148"/>
                  </a:lnTo>
                  <a:lnTo>
                    <a:pt x="6" y="140"/>
                  </a:lnTo>
                  <a:lnTo>
                    <a:pt x="6" y="132"/>
                  </a:lnTo>
                  <a:lnTo>
                    <a:pt x="6" y="116"/>
                  </a:lnTo>
                  <a:lnTo>
                    <a:pt x="5" y="101"/>
                  </a:lnTo>
                  <a:lnTo>
                    <a:pt x="4" y="86"/>
                  </a:lnTo>
                  <a:lnTo>
                    <a:pt x="4" y="71"/>
                  </a:lnTo>
                  <a:lnTo>
                    <a:pt x="5" y="57"/>
                  </a:lnTo>
                  <a:lnTo>
                    <a:pt x="10" y="44"/>
                  </a:lnTo>
                  <a:lnTo>
                    <a:pt x="17" y="32"/>
                  </a:lnTo>
                  <a:lnTo>
                    <a:pt x="29" y="23"/>
                  </a:lnTo>
                  <a:lnTo>
                    <a:pt x="34" y="21"/>
                  </a:lnTo>
                  <a:lnTo>
                    <a:pt x="39" y="20"/>
                  </a:lnTo>
                  <a:lnTo>
                    <a:pt x="42" y="20"/>
                  </a:lnTo>
                  <a:lnTo>
                    <a:pt x="47" y="19"/>
                  </a:lnTo>
                  <a:lnTo>
                    <a:pt x="51" y="19"/>
                  </a:lnTo>
                  <a:lnTo>
                    <a:pt x="55" y="19"/>
                  </a:lnTo>
                  <a:lnTo>
                    <a:pt x="59" y="19"/>
                  </a:lnTo>
                  <a:lnTo>
                    <a:pt x="63" y="19"/>
                  </a:lnTo>
                  <a:lnTo>
                    <a:pt x="68" y="15"/>
                  </a:lnTo>
                  <a:lnTo>
                    <a:pt x="74" y="11"/>
                  </a:lnTo>
                  <a:lnTo>
                    <a:pt x="80" y="6"/>
                  </a:lnTo>
                  <a:lnTo>
                    <a:pt x="86" y="3"/>
                  </a:lnTo>
                  <a:lnTo>
                    <a:pt x="92" y="1"/>
                  </a:lnTo>
                  <a:lnTo>
                    <a:pt x="97" y="0"/>
                  </a:lnTo>
                  <a:lnTo>
                    <a:pt x="102" y="0"/>
                  </a:lnTo>
                  <a:lnTo>
                    <a:pt x="105" y="1"/>
                  </a:lnTo>
                  <a:lnTo>
                    <a:pt x="123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985" y="2693"/>
              <a:ext cx="91" cy="127"/>
            </a:xfrm>
            <a:custGeom>
              <a:avLst/>
              <a:gdLst/>
              <a:ahLst/>
              <a:cxnLst>
                <a:cxn ang="0">
                  <a:pos x="91" y="13"/>
                </a:cxn>
                <a:cxn ang="0">
                  <a:pos x="91" y="22"/>
                </a:cxn>
                <a:cxn ang="0">
                  <a:pos x="88" y="30"/>
                </a:cxn>
                <a:cxn ang="0">
                  <a:pos x="85" y="39"/>
                </a:cxn>
                <a:cxn ang="0">
                  <a:pos x="80" y="47"/>
                </a:cxn>
                <a:cxn ang="0">
                  <a:pos x="74" y="53"/>
                </a:cxn>
                <a:cxn ang="0">
                  <a:pos x="68" y="60"/>
                </a:cxn>
                <a:cxn ang="0">
                  <a:pos x="60" y="66"/>
                </a:cxn>
                <a:cxn ang="0">
                  <a:pos x="52" y="72"/>
                </a:cxn>
                <a:cxn ang="0">
                  <a:pos x="49" y="73"/>
                </a:cxn>
                <a:cxn ang="0">
                  <a:pos x="47" y="73"/>
                </a:cxn>
                <a:cxn ang="0">
                  <a:pos x="44" y="74"/>
                </a:cxn>
                <a:cxn ang="0">
                  <a:pos x="40" y="77"/>
                </a:cxn>
                <a:cxn ang="0">
                  <a:pos x="42" y="84"/>
                </a:cxn>
                <a:cxn ang="0">
                  <a:pos x="44" y="89"/>
                </a:cxn>
                <a:cxn ang="0">
                  <a:pos x="46" y="95"/>
                </a:cxn>
                <a:cxn ang="0">
                  <a:pos x="44" y="101"/>
                </a:cxn>
                <a:cxn ang="0">
                  <a:pos x="39" y="108"/>
                </a:cxn>
                <a:cxn ang="0">
                  <a:pos x="35" y="113"/>
                </a:cxn>
                <a:cxn ang="0">
                  <a:pos x="30" y="118"/>
                </a:cxn>
                <a:cxn ang="0">
                  <a:pos x="23" y="121"/>
                </a:cxn>
                <a:cxn ang="0">
                  <a:pos x="16" y="123"/>
                </a:cxn>
                <a:cxn ang="0">
                  <a:pos x="11" y="125"/>
                </a:cxn>
                <a:cxn ang="0">
                  <a:pos x="6" y="126"/>
                </a:cxn>
                <a:cxn ang="0">
                  <a:pos x="0" y="127"/>
                </a:cxn>
                <a:cxn ang="0">
                  <a:pos x="1" y="102"/>
                </a:cxn>
                <a:cxn ang="0">
                  <a:pos x="1" y="74"/>
                </a:cxn>
                <a:cxn ang="0">
                  <a:pos x="3" y="48"/>
                </a:cxn>
                <a:cxn ang="0">
                  <a:pos x="10" y="28"/>
                </a:cxn>
                <a:cxn ang="0">
                  <a:pos x="14" y="23"/>
                </a:cxn>
                <a:cxn ang="0">
                  <a:pos x="21" y="21"/>
                </a:cxn>
                <a:cxn ang="0">
                  <a:pos x="27" y="19"/>
                </a:cxn>
                <a:cxn ang="0">
                  <a:pos x="34" y="18"/>
                </a:cxn>
                <a:cxn ang="0">
                  <a:pos x="38" y="22"/>
                </a:cxn>
                <a:cxn ang="0">
                  <a:pos x="44" y="23"/>
                </a:cxn>
                <a:cxn ang="0">
                  <a:pos x="48" y="23"/>
                </a:cxn>
                <a:cxn ang="0">
                  <a:pos x="53" y="22"/>
                </a:cxn>
                <a:cxn ang="0">
                  <a:pos x="59" y="14"/>
                </a:cxn>
                <a:cxn ang="0">
                  <a:pos x="64" y="5"/>
                </a:cxn>
                <a:cxn ang="0">
                  <a:pos x="72" y="0"/>
                </a:cxn>
                <a:cxn ang="0">
                  <a:pos x="84" y="2"/>
                </a:cxn>
                <a:cxn ang="0">
                  <a:pos x="91" y="13"/>
                </a:cxn>
              </a:cxnLst>
              <a:rect l="0" t="0" r="r" b="b"/>
              <a:pathLst>
                <a:path w="91" h="127">
                  <a:moveTo>
                    <a:pt x="91" y="13"/>
                  </a:moveTo>
                  <a:lnTo>
                    <a:pt x="91" y="22"/>
                  </a:lnTo>
                  <a:lnTo>
                    <a:pt x="88" y="30"/>
                  </a:lnTo>
                  <a:lnTo>
                    <a:pt x="85" y="39"/>
                  </a:lnTo>
                  <a:lnTo>
                    <a:pt x="80" y="47"/>
                  </a:lnTo>
                  <a:lnTo>
                    <a:pt x="74" y="53"/>
                  </a:lnTo>
                  <a:lnTo>
                    <a:pt x="68" y="60"/>
                  </a:lnTo>
                  <a:lnTo>
                    <a:pt x="60" y="66"/>
                  </a:lnTo>
                  <a:lnTo>
                    <a:pt x="52" y="72"/>
                  </a:lnTo>
                  <a:lnTo>
                    <a:pt x="49" y="73"/>
                  </a:lnTo>
                  <a:lnTo>
                    <a:pt x="47" y="73"/>
                  </a:lnTo>
                  <a:lnTo>
                    <a:pt x="44" y="74"/>
                  </a:lnTo>
                  <a:lnTo>
                    <a:pt x="40" y="77"/>
                  </a:lnTo>
                  <a:lnTo>
                    <a:pt x="42" y="84"/>
                  </a:lnTo>
                  <a:lnTo>
                    <a:pt x="44" y="89"/>
                  </a:lnTo>
                  <a:lnTo>
                    <a:pt x="46" y="95"/>
                  </a:lnTo>
                  <a:lnTo>
                    <a:pt x="44" y="101"/>
                  </a:lnTo>
                  <a:lnTo>
                    <a:pt x="39" y="108"/>
                  </a:lnTo>
                  <a:lnTo>
                    <a:pt x="35" y="113"/>
                  </a:lnTo>
                  <a:lnTo>
                    <a:pt x="30" y="118"/>
                  </a:lnTo>
                  <a:lnTo>
                    <a:pt x="23" y="121"/>
                  </a:lnTo>
                  <a:lnTo>
                    <a:pt x="16" y="123"/>
                  </a:lnTo>
                  <a:lnTo>
                    <a:pt x="11" y="125"/>
                  </a:lnTo>
                  <a:lnTo>
                    <a:pt x="6" y="126"/>
                  </a:lnTo>
                  <a:lnTo>
                    <a:pt x="0" y="127"/>
                  </a:lnTo>
                  <a:lnTo>
                    <a:pt x="1" y="102"/>
                  </a:lnTo>
                  <a:lnTo>
                    <a:pt x="1" y="74"/>
                  </a:lnTo>
                  <a:lnTo>
                    <a:pt x="3" y="48"/>
                  </a:lnTo>
                  <a:lnTo>
                    <a:pt x="10" y="28"/>
                  </a:lnTo>
                  <a:lnTo>
                    <a:pt x="14" y="23"/>
                  </a:lnTo>
                  <a:lnTo>
                    <a:pt x="21" y="21"/>
                  </a:lnTo>
                  <a:lnTo>
                    <a:pt x="27" y="19"/>
                  </a:lnTo>
                  <a:lnTo>
                    <a:pt x="34" y="18"/>
                  </a:lnTo>
                  <a:lnTo>
                    <a:pt x="38" y="22"/>
                  </a:lnTo>
                  <a:lnTo>
                    <a:pt x="44" y="23"/>
                  </a:lnTo>
                  <a:lnTo>
                    <a:pt x="48" y="23"/>
                  </a:lnTo>
                  <a:lnTo>
                    <a:pt x="53" y="22"/>
                  </a:lnTo>
                  <a:lnTo>
                    <a:pt x="59" y="14"/>
                  </a:lnTo>
                  <a:lnTo>
                    <a:pt x="64" y="5"/>
                  </a:lnTo>
                  <a:lnTo>
                    <a:pt x="72" y="0"/>
                  </a:lnTo>
                  <a:lnTo>
                    <a:pt x="84" y="2"/>
                  </a:lnTo>
                  <a:lnTo>
                    <a:pt x="91" y="13"/>
                  </a:lnTo>
                  <a:close/>
                </a:path>
              </a:pathLst>
            </a:custGeom>
            <a:solidFill>
              <a:srgbClr val="BAF4F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841" y="2724"/>
              <a:ext cx="113" cy="175"/>
            </a:xfrm>
            <a:custGeom>
              <a:avLst/>
              <a:gdLst/>
              <a:ahLst/>
              <a:cxnLst>
                <a:cxn ang="0">
                  <a:pos x="92" y="24"/>
                </a:cxn>
                <a:cxn ang="0">
                  <a:pos x="89" y="37"/>
                </a:cxn>
                <a:cxn ang="0">
                  <a:pos x="81" y="47"/>
                </a:cxn>
                <a:cxn ang="0">
                  <a:pos x="71" y="52"/>
                </a:cxn>
                <a:cxn ang="0">
                  <a:pos x="60" y="55"/>
                </a:cxn>
                <a:cxn ang="0">
                  <a:pos x="48" y="58"/>
                </a:cxn>
                <a:cxn ang="0">
                  <a:pos x="35" y="68"/>
                </a:cxn>
                <a:cxn ang="0">
                  <a:pos x="23" y="87"/>
                </a:cxn>
                <a:cxn ang="0">
                  <a:pos x="16" y="106"/>
                </a:cxn>
                <a:cxn ang="0">
                  <a:pos x="16" y="127"/>
                </a:cxn>
                <a:cxn ang="0">
                  <a:pos x="24" y="145"/>
                </a:cxn>
                <a:cxn ang="0">
                  <a:pos x="41" y="153"/>
                </a:cxn>
                <a:cxn ang="0">
                  <a:pos x="56" y="151"/>
                </a:cxn>
                <a:cxn ang="0">
                  <a:pos x="68" y="145"/>
                </a:cxn>
                <a:cxn ang="0">
                  <a:pos x="78" y="136"/>
                </a:cxn>
                <a:cxn ang="0">
                  <a:pos x="87" y="125"/>
                </a:cxn>
                <a:cxn ang="0">
                  <a:pos x="94" y="115"/>
                </a:cxn>
                <a:cxn ang="0">
                  <a:pos x="95" y="103"/>
                </a:cxn>
                <a:cxn ang="0">
                  <a:pos x="98" y="95"/>
                </a:cxn>
                <a:cxn ang="0">
                  <a:pos x="94" y="85"/>
                </a:cxn>
                <a:cxn ang="0">
                  <a:pos x="74" y="69"/>
                </a:cxn>
                <a:cxn ang="0">
                  <a:pos x="85" y="59"/>
                </a:cxn>
                <a:cxn ang="0">
                  <a:pos x="95" y="60"/>
                </a:cxn>
                <a:cxn ang="0">
                  <a:pos x="109" y="82"/>
                </a:cxn>
                <a:cxn ang="0">
                  <a:pos x="110" y="108"/>
                </a:cxn>
                <a:cxn ang="0">
                  <a:pos x="101" y="128"/>
                </a:cxn>
                <a:cxn ang="0">
                  <a:pos x="90" y="148"/>
                </a:cxn>
                <a:cxn ang="0">
                  <a:pos x="79" y="158"/>
                </a:cxn>
                <a:cxn ang="0">
                  <a:pos x="67" y="167"/>
                </a:cxn>
                <a:cxn ang="0">
                  <a:pos x="53" y="174"/>
                </a:cxn>
                <a:cxn ang="0">
                  <a:pos x="37" y="174"/>
                </a:cxn>
                <a:cxn ang="0">
                  <a:pos x="20" y="168"/>
                </a:cxn>
                <a:cxn ang="0">
                  <a:pos x="7" y="153"/>
                </a:cxn>
                <a:cxn ang="0">
                  <a:pos x="0" y="127"/>
                </a:cxn>
                <a:cxn ang="0">
                  <a:pos x="3" y="101"/>
                </a:cxn>
                <a:cxn ang="0">
                  <a:pos x="11" y="76"/>
                </a:cxn>
                <a:cxn ang="0">
                  <a:pos x="26" y="53"/>
                </a:cxn>
                <a:cxn ang="0">
                  <a:pos x="41" y="42"/>
                </a:cxn>
                <a:cxn ang="0">
                  <a:pos x="59" y="40"/>
                </a:cxn>
                <a:cxn ang="0">
                  <a:pos x="73" y="35"/>
                </a:cxn>
                <a:cxn ang="0">
                  <a:pos x="72" y="18"/>
                </a:cxn>
                <a:cxn ang="0">
                  <a:pos x="61" y="31"/>
                </a:cxn>
                <a:cxn ang="0">
                  <a:pos x="46" y="32"/>
                </a:cxn>
                <a:cxn ang="0">
                  <a:pos x="46" y="27"/>
                </a:cxn>
                <a:cxn ang="0">
                  <a:pos x="43" y="22"/>
                </a:cxn>
                <a:cxn ang="0">
                  <a:pos x="30" y="23"/>
                </a:cxn>
                <a:cxn ang="0">
                  <a:pos x="20" y="34"/>
                </a:cxn>
                <a:cxn ang="0">
                  <a:pos x="11" y="46"/>
                </a:cxn>
                <a:cxn ang="0">
                  <a:pos x="7" y="32"/>
                </a:cxn>
                <a:cxn ang="0">
                  <a:pos x="12" y="19"/>
                </a:cxn>
                <a:cxn ang="0">
                  <a:pos x="21" y="9"/>
                </a:cxn>
                <a:cxn ang="0">
                  <a:pos x="33" y="5"/>
                </a:cxn>
                <a:cxn ang="0">
                  <a:pos x="43" y="6"/>
                </a:cxn>
                <a:cxn ang="0">
                  <a:pos x="50" y="7"/>
                </a:cxn>
                <a:cxn ang="0">
                  <a:pos x="59" y="5"/>
                </a:cxn>
                <a:cxn ang="0">
                  <a:pos x="73" y="0"/>
                </a:cxn>
                <a:cxn ang="0">
                  <a:pos x="87" y="9"/>
                </a:cxn>
              </a:cxnLst>
              <a:rect l="0" t="0" r="r" b="b"/>
              <a:pathLst>
                <a:path w="113" h="175">
                  <a:moveTo>
                    <a:pt x="92" y="17"/>
                  </a:moveTo>
                  <a:lnTo>
                    <a:pt x="92" y="24"/>
                  </a:lnTo>
                  <a:lnTo>
                    <a:pt x="91" y="31"/>
                  </a:lnTo>
                  <a:lnTo>
                    <a:pt x="89" y="37"/>
                  </a:lnTo>
                  <a:lnTo>
                    <a:pt x="86" y="43"/>
                  </a:lnTo>
                  <a:lnTo>
                    <a:pt x="81" y="47"/>
                  </a:lnTo>
                  <a:lnTo>
                    <a:pt x="77" y="49"/>
                  </a:lnTo>
                  <a:lnTo>
                    <a:pt x="71" y="52"/>
                  </a:lnTo>
                  <a:lnTo>
                    <a:pt x="66" y="53"/>
                  </a:lnTo>
                  <a:lnTo>
                    <a:pt x="60" y="55"/>
                  </a:lnTo>
                  <a:lnTo>
                    <a:pt x="54" y="56"/>
                  </a:lnTo>
                  <a:lnTo>
                    <a:pt x="48" y="58"/>
                  </a:lnTo>
                  <a:lnTo>
                    <a:pt x="43" y="60"/>
                  </a:lnTo>
                  <a:lnTo>
                    <a:pt x="35" y="68"/>
                  </a:lnTo>
                  <a:lnTo>
                    <a:pt x="29" y="77"/>
                  </a:lnTo>
                  <a:lnTo>
                    <a:pt x="23" y="87"/>
                  </a:lnTo>
                  <a:lnTo>
                    <a:pt x="19" y="96"/>
                  </a:lnTo>
                  <a:lnTo>
                    <a:pt x="16" y="106"/>
                  </a:lnTo>
                  <a:lnTo>
                    <a:pt x="15" y="117"/>
                  </a:lnTo>
                  <a:lnTo>
                    <a:pt x="16" y="127"/>
                  </a:lnTo>
                  <a:lnTo>
                    <a:pt x="19" y="138"/>
                  </a:lnTo>
                  <a:lnTo>
                    <a:pt x="24" y="145"/>
                  </a:lnTo>
                  <a:lnTo>
                    <a:pt x="32" y="151"/>
                  </a:lnTo>
                  <a:lnTo>
                    <a:pt x="41" y="153"/>
                  </a:lnTo>
                  <a:lnTo>
                    <a:pt x="49" y="152"/>
                  </a:lnTo>
                  <a:lnTo>
                    <a:pt x="56" y="151"/>
                  </a:lnTo>
                  <a:lnTo>
                    <a:pt x="62" y="149"/>
                  </a:lnTo>
                  <a:lnTo>
                    <a:pt x="68" y="145"/>
                  </a:lnTo>
                  <a:lnTo>
                    <a:pt x="73" y="141"/>
                  </a:lnTo>
                  <a:lnTo>
                    <a:pt x="78" y="136"/>
                  </a:lnTo>
                  <a:lnTo>
                    <a:pt x="83" y="130"/>
                  </a:lnTo>
                  <a:lnTo>
                    <a:pt x="87" y="125"/>
                  </a:lnTo>
                  <a:lnTo>
                    <a:pt x="92" y="120"/>
                  </a:lnTo>
                  <a:lnTo>
                    <a:pt x="94" y="115"/>
                  </a:lnTo>
                  <a:lnTo>
                    <a:pt x="95" y="108"/>
                  </a:lnTo>
                  <a:lnTo>
                    <a:pt x="95" y="103"/>
                  </a:lnTo>
                  <a:lnTo>
                    <a:pt x="95" y="101"/>
                  </a:lnTo>
                  <a:lnTo>
                    <a:pt x="98" y="95"/>
                  </a:lnTo>
                  <a:lnTo>
                    <a:pt x="97" y="91"/>
                  </a:lnTo>
                  <a:lnTo>
                    <a:pt x="94" y="85"/>
                  </a:lnTo>
                  <a:lnTo>
                    <a:pt x="93" y="81"/>
                  </a:lnTo>
                  <a:lnTo>
                    <a:pt x="74" y="69"/>
                  </a:lnTo>
                  <a:lnTo>
                    <a:pt x="78" y="63"/>
                  </a:lnTo>
                  <a:lnTo>
                    <a:pt x="85" y="59"/>
                  </a:lnTo>
                  <a:lnTo>
                    <a:pt x="92" y="60"/>
                  </a:lnTo>
                  <a:lnTo>
                    <a:pt x="95" y="60"/>
                  </a:lnTo>
                  <a:lnTo>
                    <a:pt x="103" y="70"/>
                  </a:lnTo>
                  <a:lnTo>
                    <a:pt x="109" y="82"/>
                  </a:lnTo>
                  <a:lnTo>
                    <a:pt x="113" y="94"/>
                  </a:lnTo>
                  <a:lnTo>
                    <a:pt x="110" y="108"/>
                  </a:lnTo>
                  <a:lnTo>
                    <a:pt x="105" y="118"/>
                  </a:lnTo>
                  <a:lnTo>
                    <a:pt x="101" y="128"/>
                  </a:lnTo>
                  <a:lnTo>
                    <a:pt x="95" y="138"/>
                  </a:lnTo>
                  <a:lnTo>
                    <a:pt x="90" y="148"/>
                  </a:lnTo>
                  <a:lnTo>
                    <a:pt x="84" y="153"/>
                  </a:lnTo>
                  <a:lnTo>
                    <a:pt x="79" y="158"/>
                  </a:lnTo>
                  <a:lnTo>
                    <a:pt x="72" y="163"/>
                  </a:lnTo>
                  <a:lnTo>
                    <a:pt x="67" y="167"/>
                  </a:lnTo>
                  <a:lnTo>
                    <a:pt x="60" y="172"/>
                  </a:lnTo>
                  <a:lnTo>
                    <a:pt x="53" y="174"/>
                  </a:lnTo>
                  <a:lnTo>
                    <a:pt x="46" y="175"/>
                  </a:lnTo>
                  <a:lnTo>
                    <a:pt x="37" y="174"/>
                  </a:lnTo>
                  <a:lnTo>
                    <a:pt x="28" y="173"/>
                  </a:lnTo>
                  <a:lnTo>
                    <a:pt x="20" y="168"/>
                  </a:lnTo>
                  <a:lnTo>
                    <a:pt x="13" y="161"/>
                  </a:lnTo>
                  <a:lnTo>
                    <a:pt x="7" y="153"/>
                  </a:lnTo>
                  <a:lnTo>
                    <a:pt x="3" y="140"/>
                  </a:lnTo>
                  <a:lnTo>
                    <a:pt x="0" y="127"/>
                  </a:lnTo>
                  <a:lnTo>
                    <a:pt x="0" y="114"/>
                  </a:lnTo>
                  <a:lnTo>
                    <a:pt x="3" y="101"/>
                  </a:lnTo>
                  <a:lnTo>
                    <a:pt x="6" y="88"/>
                  </a:lnTo>
                  <a:lnTo>
                    <a:pt x="11" y="76"/>
                  </a:lnTo>
                  <a:lnTo>
                    <a:pt x="18" y="64"/>
                  </a:lnTo>
                  <a:lnTo>
                    <a:pt x="26" y="53"/>
                  </a:lnTo>
                  <a:lnTo>
                    <a:pt x="32" y="45"/>
                  </a:lnTo>
                  <a:lnTo>
                    <a:pt x="41" y="42"/>
                  </a:lnTo>
                  <a:lnTo>
                    <a:pt x="50" y="41"/>
                  </a:lnTo>
                  <a:lnTo>
                    <a:pt x="59" y="40"/>
                  </a:lnTo>
                  <a:lnTo>
                    <a:pt x="68" y="39"/>
                  </a:lnTo>
                  <a:lnTo>
                    <a:pt x="73" y="35"/>
                  </a:lnTo>
                  <a:lnTo>
                    <a:pt x="76" y="29"/>
                  </a:lnTo>
                  <a:lnTo>
                    <a:pt x="72" y="18"/>
                  </a:lnTo>
                  <a:lnTo>
                    <a:pt x="65" y="23"/>
                  </a:lnTo>
                  <a:lnTo>
                    <a:pt x="61" y="31"/>
                  </a:lnTo>
                  <a:lnTo>
                    <a:pt x="56" y="35"/>
                  </a:lnTo>
                  <a:lnTo>
                    <a:pt x="46" y="32"/>
                  </a:lnTo>
                  <a:lnTo>
                    <a:pt x="46" y="30"/>
                  </a:lnTo>
                  <a:lnTo>
                    <a:pt x="46" y="27"/>
                  </a:lnTo>
                  <a:lnTo>
                    <a:pt x="45" y="24"/>
                  </a:lnTo>
                  <a:lnTo>
                    <a:pt x="43" y="22"/>
                  </a:lnTo>
                  <a:lnTo>
                    <a:pt x="36" y="22"/>
                  </a:lnTo>
                  <a:lnTo>
                    <a:pt x="30" y="23"/>
                  </a:lnTo>
                  <a:lnTo>
                    <a:pt x="24" y="27"/>
                  </a:lnTo>
                  <a:lnTo>
                    <a:pt x="20" y="34"/>
                  </a:lnTo>
                  <a:lnTo>
                    <a:pt x="19" y="46"/>
                  </a:lnTo>
                  <a:lnTo>
                    <a:pt x="11" y="46"/>
                  </a:lnTo>
                  <a:lnTo>
                    <a:pt x="8" y="41"/>
                  </a:lnTo>
                  <a:lnTo>
                    <a:pt x="7" y="32"/>
                  </a:lnTo>
                  <a:lnTo>
                    <a:pt x="9" y="26"/>
                  </a:lnTo>
                  <a:lnTo>
                    <a:pt x="12" y="19"/>
                  </a:lnTo>
                  <a:lnTo>
                    <a:pt x="16" y="14"/>
                  </a:lnTo>
                  <a:lnTo>
                    <a:pt x="21" y="9"/>
                  </a:lnTo>
                  <a:lnTo>
                    <a:pt x="28" y="6"/>
                  </a:lnTo>
                  <a:lnTo>
                    <a:pt x="33" y="5"/>
                  </a:lnTo>
                  <a:lnTo>
                    <a:pt x="38" y="6"/>
                  </a:lnTo>
                  <a:lnTo>
                    <a:pt x="43" y="6"/>
                  </a:lnTo>
                  <a:lnTo>
                    <a:pt x="47" y="7"/>
                  </a:lnTo>
                  <a:lnTo>
                    <a:pt x="50" y="7"/>
                  </a:lnTo>
                  <a:lnTo>
                    <a:pt x="55" y="6"/>
                  </a:lnTo>
                  <a:lnTo>
                    <a:pt x="59" y="5"/>
                  </a:lnTo>
                  <a:lnTo>
                    <a:pt x="64" y="0"/>
                  </a:lnTo>
                  <a:lnTo>
                    <a:pt x="73" y="0"/>
                  </a:lnTo>
                  <a:lnTo>
                    <a:pt x="81" y="4"/>
                  </a:lnTo>
                  <a:lnTo>
                    <a:pt x="87" y="9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1639" y="2753"/>
              <a:ext cx="17" cy="12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13" y="8"/>
                </a:cxn>
                <a:cxn ang="0">
                  <a:pos x="8" y="10"/>
                </a:cxn>
                <a:cxn ang="0">
                  <a:pos x="4" y="11"/>
                </a:cxn>
                <a:cxn ang="0">
                  <a:pos x="0" y="12"/>
                </a:cxn>
                <a:cxn ang="0">
                  <a:pos x="2" y="0"/>
                </a:cxn>
                <a:cxn ang="0">
                  <a:pos x="17" y="6"/>
                </a:cxn>
              </a:cxnLst>
              <a:rect l="0" t="0" r="r" b="b"/>
              <a:pathLst>
                <a:path w="17" h="12">
                  <a:moveTo>
                    <a:pt x="17" y="6"/>
                  </a:moveTo>
                  <a:lnTo>
                    <a:pt x="13" y="8"/>
                  </a:lnTo>
                  <a:lnTo>
                    <a:pt x="8" y="10"/>
                  </a:lnTo>
                  <a:lnTo>
                    <a:pt x="4" y="11"/>
                  </a:lnTo>
                  <a:lnTo>
                    <a:pt x="0" y="12"/>
                  </a:lnTo>
                  <a:lnTo>
                    <a:pt x="2" y="0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1918" y="2780"/>
              <a:ext cx="40" cy="70"/>
            </a:xfrm>
            <a:custGeom>
              <a:avLst/>
              <a:gdLst/>
              <a:ahLst/>
              <a:cxnLst>
                <a:cxn ang="0">
                  <a:pos x="40" y="9"/>
                </a:cxn>
                <a:cxn ang="0">
                  <a:pos x="40" y="12"/>
                </a:cxn>
                <a:cxn ang="0">
                  <a:pos x="39" y="14"/>
                </a:cxn>
                <a:cxn ang="0">
                  <a:pos x="37" y="16"/>
                </a:cxn>
                <a:cxn ang="0">
                  <a:pos x="34" y="17"/>
                </a:cxn>
                <a:cxn ang="0">
                  <a:pos x="22" y="13"/>
                </a:cxn>
                <a:cxn ang="0">
                  <a:pos x="19" y="19"/>
                </a:cxn>
                <a:cxn ang="0">
                  <a:pos x="17" y="27"/>
                </a:cxn>
                <a:cxn ang="0">
                  <a:pos x="15" y="35"/>
                </a:cxn>
                <a:cxn ang="0">
                  <a:pos x="14" y="41"/>
                </a:cxn>
                <a:cxn ang="0">
                  <a:pos x="21" y="43"/>
                </a:cxn>
                <a:cxn ang="0">
                  <a:pos x="28" y="44"/>
                </a:cxn>
                <a:cxn ang="0">
                  <a:pos x="31" y="47"/>
                </a:cxn>
                <a:cxn ang="0">
                  <a:pos x="29" y="53"/>
                </a:cxn>
                <a:cxn ang="0">
                  <a:pos x="25" y="60"/>
                </a:cxn>
                <a:cxn ang="0">
                  <a:pos x="18" y="66"/>
                </a:cxn>
                <a:cxn ang="0">
                  <a:pos x="10" y="70"/>
                </a:cxn>
                <a:cxn ang="0">
                  <a:pos x="4" y="70"/>
                </a:cxn>
                <a:cxn ang="0">
                  <a:pos x="1" y="59"/>
                </a:cxn>
                <a:cxn ang="0">
                  <a:pos x="1" y="46"/>
                </a:cxn>
                <a:cxn ang="0">
                  <a:pos x="1" y="34"/>
                </a:cxn>
                <a:cxn ang="0">
                  <a:pos x="0" y="23"/>
                </a:cxn>
                <a:cxn ang="0">
                  <a:pos x="2" y="16"/>
                </a:cxn>
                <a:cxn ang="0">
                  <a:pos x="6" y="10"/>
                </a:cxn>
                <a:cxn ang="0">
                  <a:pos x="12" y="3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30" y="1"/>
                </a:cxn>
                <a:cxn ang="0">
                  <a:pos x="35" y="4"/>
                </a:cxn>
                <a:cxn ang="0">
                  <a:pos x="40" y="9"/>
                </a:cxn>
              </a:cxnLst>
              <a:rect l="0" t="0" r="r" b="b"/>
              <a:pathLst>
                <a:path w="40" h="70">
                  <a:moveTo>
                    <a:pt x="40" y="9"/>
                  </a:moveTo>
                  <a:lnTo>
                    <a:pt x="40" y="12"/>
                  </a:lnTo>
                  <a:lnTo>
                    <a:pt x="39" y="14"/>
                  </a:lnTo>
                  <a:lnTo>
                    <a:pt x="37" y="16"/>
                  </a:lnTo>
                  <a:lnTo>
                    <a:pt x="34" y="17"/>
                  </a:lnTo>
                  <a:lnTo>
                    <a:pt x="22" y="13"/>
                  </a:lnTo>
                  <a:lnTo>
                    <a:pt x="19" y="19"/>
                  </a:lnTo>
                  <a:lnTo>
                    <a:pt x="17" y="27"/>
                  </a:lnTo>
                  <a:lnTo>
                    <a:pt x="15" y="35"/>
                  </a:lnTo>
                  <a:lnTo>
                    <a:pt x="14" y="41"/>
                  </a:lnTo>
                  <a:lnTo>
                    <a:pt x="21" y="43"/>
                  </a:lnTo>
                  <a:lnTo>
                    <a:pt x="28" y="44"/>
                  </a:lnTo>
                  <a:lnTo>
                    <a:pt x="31" y="47"/>
                  </a:lnTo>
                  <a:lnTo>
                    <a:pt x="29" y="53"/>
                  </a:lnTo>
                  <a:lnTo>
                    <a:pt x="25" y="60"/>
                  </a:lnTo>
                  <a:lnTo>
                    <a:pt x="18" y="66"/>
                  </a:lnTo>
                  <a:lnTo>
                    <a:pt x="10" y="70"/>
                  </a:lnTo>
                  <a:lnTo>
                    <a:pt x="4" y="70"/>
                  </a:lnTo>
                  <a:lnTo>
                    <a:pt x="1" y="59"/>
                  </a:lnTo>
                  <a:lnTo>
                    <a:pt x="1" y="46"/>
                  </a:lnTo>
                  <a:lnTo>
                    <a:pt x="1" y="34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5" y="4"/>
                  </a:lnTo>
                  <a:lnTo>
                    <a:pt x="4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881" y="2794"/>
              <a:ext cx="32" cy="26"/>
            </a:xfrm>
            <a:custGeom>
              <a:avLst/>
              <a:gdLst/>
              <a:ahLst/>
              <a:cxnLst>
                <a:cxn ang="0">
                  <a:pos x="32" y="6"/>
                </a:cxn>
                <a:cxn ang="0">
                  <a:pos x="31" y="10"/>
                </a:cxn>
                <a:cxn ang="0">
                  <a:pos x="31" y="15"/>
                </a:cxn>
                <a:cxn ang="0">
                  <a:pos x="30" y="20"/>
                </a:cxn>
                <a:cxn ang="0">
                  <a:pos x="26" y="21"/>
                </a:cxn>
                <a:cxn ang="0">
                  <a:pos x="18" y="14"/>
                </a:cxn>
                <a:cxn ang="0">
                  <a:pos x="15" y="18"/>
                </a:cxn>
                <a:cxn ang="0">
                  <a:pos x="10" y="22"/>
                </a:cxn>
                <a:cxn ang="0">
                  <a:pos x="6" y="25"/>
                </a:cxn>
                <a:cxn ang="0">
                  <a:pos x="1" y="26"/>
                </a:cxn>
                <a:cxn ang="0">
                  <a:pos x="0" y="21"/>
                </a:cxn>
                <a:cxn ang="0">
                  <a:pos x="1" y="17"/>
                </a:cxn>
                <a:cxn ang="0">
                  <a:pos x="4" y="12"/>
                </a:cxn>
                <a:cxn ang="0">
                  <a:pos x="6" y="8"/>
                </a:cxn>
                <a:cxn ang="0">
                  <a:pos x="12" y="3"/>
                </a:cxn>
                <a:cxn ang="0">
                  <a:pos x="19" y="0"/>
                </a:cxn>
                <a:cxn ang="0">
                  <a:pos x="27" y="1"/>
                </a:cxn>
                <a:cxn ang="0">
                  <a:pos x="32" y="6"/>
                </a:cxn>
              </a:cxnLst>
              <a:rect l="0" t="0" r="r" b="b"/>
              <a:pathLst>
                <a:path w="32" h="26">
                  <a:moveTo>
                    <a:pt x="32" y="6"/>
                  </a:moveTo>
                  <a:lnTo>
                    <a:pt x="31" y="10"/>
                  </a:lnTo>
                  <a:lnTo>
                    <a:pt x="31" y="15"/>
                  </a:lnTo>
                  <a:lnTo>
                    <a:pt x="30" y="20"/>
                  </a:lnTo>
                  <a:lnTo>
                    <a:pt x="26" y="21"/>
                  </a:lnTo>
                  <a:lnTo>
                    <a:pt x="18" y="14"/>
                  </a:lnTo>
                  <a:lnTo>
                    <a:pt x="15" y="18"/>
                  </a:lnTo>
                  <a:lnTo>
                    <a:pt x="10" y="22"/>
                  </a:lnTo>
                  <a:lnTo>
                    <a:pt x="6" y="25"/>
                  </a:lnTo>
                  <a:lnTo>
                    <a:pt x="1" y="26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4" y="12"/>
                  </a:lnTo>
                  <a:lnTo>
                    <a:pt x="6" y="8"/>
                  </a:lnTo>
                  <a:lnTo>
                    <a:pt x="12" y="3"/>
                  </a:lnTo>
                  <a:lnTo>
                    <a:pt x="19" y="0"/>
                  </a:lnTo>
                  <a:lnTo>
                    <a:pt x="27" y="1"/>
                  </a:lnTo>
                  <a:lnTo>
                    <a:pt x="3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1644" y="2803"/>
              <a:ext cx="38" cy="156"/>
            </a:xfrm>
            <a:custGeom>
              <a:avLst/>
              <a:gdLst/>
              <a:ahLst/>
              <a:cxnLst>
                <a:cxn ang="0">
                  <a:pos x="28" y="5"/>
                </a:cxn>
                <a:cxn ang="0">
                  <a:pos x="28" y="18"/>
                </a:cxn>
                <a:cxn ang="0">
                  <a:pos x="25" y="32"/>
                </a:cxn>
                <a:cxn ang="0">
                  <a:pos x="22" y="45"/>
                </a:cxn>
                <a:cxn ang="0">
                  <a:pos x="21" y="59"/>
                </a:cxn>
                <a:cxn ang="0">
                  <a:pos x="22" y="82"/>
                </a:cxn>
                <a:cxn ang="0">
                  <a:pos x="25" y="106"/>
                </a:cxn>
                <a:cxn ang="0">
                  <a:pos x="31" y="128"/>
                </a:cxn>
                <a:cxn ang="0">
                  <a:pos x="38" y="150"/>
                </a:cxn>
                <a:cxn ang="0">
                  <a:pos x="37" y="152"/>
                </a:cxn>
                <a:cxn ang="0">
                  <a:pos x="35" y="155"/>
                </a:cxn>
                <a:cxn ang="0">
                  <a:pos x="33" y="156"/>
                </a:cxn>
                <a:cxn ang="0">
                  <a:pos x="30" y="154"/>
                </a:cxn>
                <a:cxn ang="0">
                  <a:pos x="20" y="137"/>
                </a:cxn>
                <a:cxn ang="0">
                  <a:pos x="11" y="119"/>
                </a:cxn>
                <a:cxn ang="0">
                  <a:pos x="6" y="100"/>
                </a:cxn>
                <a:cxn ang="0">
                  <a:pos x="1" y="79"/>
                </a:cxn>
                <a:cxn ang="0">
                  <a:pos x="0" y="60"/>
                </a:cxn>
                <a:cxn ang="0">
                  <a:pos x="2" y="40"/>
                </a:cxn>
                <a:cxn ang="0">
                  <a:pos x="8" y="22"/>
                </a:cxn>
                <a:cxn ang="0">
                  <a:pos x="16" y="3"/>
                </a:cxn>
                <a:cxn ang="0">
                  <a:pos x="19" y="0"/>
                </a:cxn>
                <a:cxn ang="0">
                  <a:pos x="23" y="0"/>
                </a:cxn>
                <a:cxn ang="0">
                  <a:pos x="26" y="1"/>
                </a:cxn>
                <a:cxn ang="0">
                  <a:pos x="28" y="5"/>
                </a:cxn>
              </a:cxnLst>
              <a:rect l="0" t="0" r="r" b="b"/>
              <a:pathLst>
                <a:path w="38" h="156">
                  <a:moveTo>
                    <a:pt x="28" y="5"/>
                  </a:moveTo>
                  <a:lnTo>
                    <a:pt x="28" y="18"/>
                  </a:lnTo>
                  <a:lnTo>
                    <a:pt x="25" y="32"/>
                  </a:lnTo>
                  <a:lnTo>
                    <a:pt x="22" y="45"/>
                  </a:lnTo>
                  <a:lnTo>
                    <a:pt x="21" y="59"/>
                  </a:lnTo>
                  <a:lnTo>
                    <a:pt x="22" y="82"/>
                  </a:lnTo>
                  <a:lnTo>
                    <a:pt x="25" y="106"/>
                  </a:lnTo>
                  <a:lnTo>
                    <a:pt x="31" y="128"/>
                  </a:lnTo>
                  <a:lnTo>
                    <a:pt x="38" y="150"/>
                  </a:lnTo>
                  <a:lnTo>
                    <a:pt x="37" y="152"/>
                  </a:lnTo>
                  <a:lnTo>
                    <a:pt x="35" y="155"/>
                  </a:lnTo>
                  <a:lnTo>
                    <a:pt x="33" y="156"/>
                  </a:lnTo>
                  <a:lnTo>
                    <a:pt x="30" y="154"/>
                  </a:lnTo>
                  <a:lnTo>
                    <a:pt x="20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1" y="79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8" y="22"/>
                  </a:lnTo>
                  <a:lnTo>
                    <a:pt x="16" y="3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884" y="2826"/>
              <a:ext cx="43" cy="27"/>
            </a:xfrm>
            <a:custGeom>
              <a:avLst/>
              <a:gdLst/>
              <a:ahLst/>
              <a:cxnLst>
                <a:cxn ang="0">
                  <a:pos x="43" y="1"/>
                </a:cxn>
                <a:cxn ang="0">
                  <a:pos x="43" y="7"/>
                </a:cxn>
                <a:cxn ang="0">
                  <a:pos x="41" y="12"/>
                </a:cxn>
                <a:cxn ang="0">
                  <a:pos x="38" y="17"/>
                </a:cxn>
                <a:cxn ang="0">
                  <a:pos x="36" y="23"/>
                </a:cxn>
                <a:cxn ang="0">
                  <a:pos x="33" y="25"/>
                </a:cxn>
                <a:cxn ang="0">
                  <a:pos x="28" y="27"/>
                </a:cxn>
                <a:cxn ang="0">
                  <a:pos x="24" y="27"/>
                </a:cxn>
                <a:cxn ang="0">
                  <a:pos x="19" y="27"/>
                </a:cxn>
                <a:cxn ang="0">
                  <a:pos x="15" y="27"/>
                </a:cxn>
                <a:cxn ang="0">
                  <a:pos x="11" y="27"/>
                </a:cxn>
                <a:cxn ang="0">
                  <a:pos x="6" y="26"/>
                </a:cxn>
                <a:cxn ang="0">
                  <a:pos x="2" y="25"/>
                </a:cxn>
                <a:cxn ang="0">
                  <a:pos x="0" y="22"/>
                </a:cxn>
                <a:cxn ang="0">
                  <a:pos x="2" y="18"/>
                </a:cxn>
                <a:cxn ang="0">
                  <a:pos x="4" y="15"/>
                </a:cxn>
                <a:cxn ang="0">
                  <a:pos x="5" y="12"/>
                </a:cxn>
                <a:cxn ang="0">
                  <a:pos x="11" y="12"/>
                </a:cxn>
                <a:cxn ang="0">
                  <a:pos x="15" y="11"/>
                </a:cxn>
                <a:cxn ang="0">
                  <a:pos x="19" y="9"/>
                </a:cxn>
                <a:cxn ang="0">
                  <a:pos x="24" y="5"/>
                </a:cxn>
                <a:cxn ang="0">
                  <a:pos x="28" y="3"/>
                </a:cxn>
                <a:cxn ang="0">
                  <a:pos x="33" y="1"/>
                </a:cxn>
                <a:cxn ang="0">
                  <a:pos x="38" y="0"/>
                </a:cxn>
                <a:cxn ang="0">
                  <a:pos x="43" y="1"/>
                </a:cxn>
              </a:cxnLst>
              <a:rect l="0" t="0" r="r" b="b"/>
              <a:pathLst>
                <a:path w="43" h="27">
                  <a:moveTo>
                    <a:pt x="43" y="1"/>
                  </a:moveTo>
                  <a:lnTo>
                    <a:pt x="43" y="7"/>
                  </a:lnTo>
                  <a:lnTo>
                    <a:pt x="41" y="12"/>
                  </a:lnTo>
                  <a:lnTo>
                    <a:pt x="38" y="17"/>
                  </a:lnTo>
                  <a:lnTo>
                    <a:pt x="36" y="23"/>
                  </a:lnTo>
                  <a:lnTo>
                    <a:pt x="33" y="25"/>
                  </a:lnTo>
                  <a:lnTo>
                    <a:pt x="28" y="27"/>
                  </a:lnTo>
                  <a:lnTo>
                    <a:pt x="24" y="27"/>
                  </a:lnTo>
                  <a:lnTo>
                    <a:pt x="19" y="27"/>
                  </a:lnTo>
                  <a:lnTo>
                    <a:pt x="15" y="27"/>
                  </a:lnTo>
                  <a:lnTo>
                    <a:pt x="11" y="27"/>
                  </a:lnTo>
                  <a:lnTo>
                    <a:pt x="6" y="26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4" y="15"/>
                  </a:lnTo>
                  <a:lnTo>
                    <a:pt x="5" y="12"/>
                  </a:lnTo>
                  <a:lnTo>
                    <a:pt x="11" y="12"/>
                  </a:lnTo>
                  <a:lnTo>
                    <a:pt x="15" y="11"/>
                  </a:lnTo>
                  <a:lnTo>
                    <a:pt x="19" y="9"/>
                  </a:lnTo>
                  <a:lnTo>
                    <a:pt x="24" y="5"/>
                  </a:lnTo>
                  <a:lnTo>
                    <a:pt x="28" y="3"/>
                  </a:lnTo>
                  <a:lnTo>
                    <a:pt x="33" y="1"/>
                  </a:lnTo>
                  <a:lnTo>
                    <a:pt x="38" y="0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919" y="2833"/>
              <a:ext cx="184" cy="173"/>
            </a:xfrm>
            <a:custGeom>
              <a:avLst/>
              <a:gdLst/>
              <a:ahLst/>
              <a:cxnLst>
                <a:cxn ang="0">
                  <a:pos x="184" y="23"/>
                </a:cxn>
                <a:cxn ang="0">
                  <a:pos x="177" y="46"/>
                </a:cxn>
                <a:cxn ang="0">
                  <a:pos x="183" y="66"/>
                </a:cxn>
                <a:cxn ang="0">
                  <a:pos x="180" y="81"/>
                </a:cxn>
                <a:cxn ang="0">
                  <a:pos x="171" y="91"/>
                </a:cxn>
                <a:cxn ang="0">
                  <a:pos x="158" y="91"/>
                </a:cxn>
                <a:cxn ang="0">
                  <a:pos x="146" y="84"/>
                </a:cxn>
                <a:cxn ang="0">
                  <a:pos x="134" y="93"/>
                </a:cxn>
                <a:cxn ang="0">
                  <a:pos x="116" y="97"/>
                </a:cxn>
                <a:cxn ang="0">
                  <a:pos x="94" y="108"/>
                </a:cxn>
                <a:cxn ang="0">
                  <a:pos x="76" y="125"/>
                </a:cxn>
                <a:cxn ang="0">
                  <a:pos x="62" y="145"/>
                </a:cxn>
                <a:cxn ang="0">
                  <a:pos x="56" y="162"/>
                </a:cxn>
                <a:cxn ang="0">
                  <a:pos x="53" y="169"/>
                </a:cxn>
                <a:cxn ang="0">
                  <a:pos x="45" y="173"/>
                </a:cxn>
                <a:cxn ang="0">
                  <a:pos x="44" y="144"/>
                </a:cxn>
                <a:cxn ang="0">
                  <a:pos x="56" y="120"/>
                </a:cxn>
                <a:cxn ang="0">
                  <a:pos x="75" y="101"/>
                </a:cxn>
                <a:cxn ang="0">
                  <a:pos x="97" y="93"/>
                </a:cxn>
                <a:cxn ang="0">
                  <a:pos x="118" y="87"/>
                </a:cxn>
                <a:cxn ang="0">
                  <a:pos x="138" y="72"/>
                </a:cxn>
                <a:cxn ang="0">
                  <a:pos x="149" y="72"/>
                </a:cxn>
                <a:cxn ang="0">
                  <a:pos x="159" y="79"/>
                </a:cxn>
                <a:cxn ang="0">
                  <a:pos x="169" y="70"/>
                </a:cxn>
                <a:cxn ang="0">
                  <a:pos x="171" y="58"/>
                </a:cxn>
                <a:cxn ang="0">
                  <a:pos x="160" y="60"/>
                </a:cxn>
                <a:cxn ang="0">
                  <a:pos x="152" y="56"/>
                </a:cxn>
                <a:cxn ang="0">
                  <a:pos x="151" y="43"/>
                </a:cxn>
                <a:cxn ang="0">
                  <a:pos x="162" y="30"/>
                </a:cxn>
                <a:cxn ang="0">
                  <a:pos x="169" y="20"/>
                </a:cxn>
                <a:cxn ang="0">
                  <a:pos x="155" y="17"/>
                </a:cxn>
                <a:cxn ang="0">
                  <a:pos x="142" y="34"/>
                </a:cxn>
                <a:cxn ang="0">
                  <a:pos x="126" y="37"/>
                </a:cxn>
                <a:cxn ang="0">
                  <a:pos x="116" y="27"/>
                </a:cxn>
                <a:cxn ang="0">
                  <a:pos x="110" y="45"/>
                </a:cxn>
                <a:cxn ang="0">
                  <a:pos x="27" y="102"/>
                </a:cxn>
                <a:cxn ang="0">
                  <a:pos x="13" y="98"/>
                </a:cxn>
                <a:cxn ang="0">
                  <a:pos x="5" y="88"/>
                </a:cxn>
                <a:cxn ang="0">
                  <a:pos x="0" y="75"/>
                </a:cxn>
                <a:cxn ang="0">
                  <a:pos x="1" y="61"/>
                </a:cxn>
                <a:cxn ang="0">
                  <a:pos x="11" y="71"/>
                </a:cxn>
                <a:cxn ang="0">
                  <a:pos x="23" y="82"/>
                </a:cxn>
                <a:cxn ang="0">
                  <a:pos x="49" y="71"/>
                </a:cxn>
                <a:cxn ang="0">
                  <a:pos x="76" y="57"/>
                </a:cxn>
                <a:cxn ang="0">
                  <a:pos x="98" y="39"/>
                </a:cxn>
                <a:cxn ang="0">
                  <a:pos x="110" y="11"/>
                </a:cxn>
                <a:cxn ang="0">
                  <a:pos x="122" y="6"/>
                </a:cxn>
                <a:cxn ang="0">
                  <a:pos x="133" y="7"/>
                </a:cxn>
                <a:cxn ang="0">
                  <a:pos x="145" y="8"/>
                </a:cxn>
                <a:cxn ang="0">
                  <a:pos x="155" y="0"/>
                </a:cxn>
                <a:cxn ang="0">
                  <a:pos x="170" y="2"/>
                </a:cxn>
                <a:cxn ang="0">
                  <a:pos x="179" y="11"/>
                </a:cxn>
              </a:cxnLst>
              <a:rect l="0" t="0" r="r" b="b"/>
              <a:pathLst>
                <a:path w="184" h="173">
                  <a:moveTo>
                    <a:pt x="179" y="11"/>
                  </a:moveTo>
                  <a:lnTo>
                    <a:pt x="184" y="23"/>
                  </a:lnTo>
                  <a:lnTo>
                    <a:pt x="180" y="35"/>
                  </a:lnTo>
                  <a:lnTo>
                    <a:pt x="177" y="46"/>
                  </a:lnTo>
                  <a:lnTo>
                    <a:pt x="183" y="58"/>
                  </a:lnTo>
                  <a:lnTo>
                    <a:pt x="183" y="66"/>
                  </a:lnTo>
                  <a:lnTo>
                    <a:pt x="183" y="75"/>
                  </a:lnTo>
                  <a:lnTo>
                    <a:pt x="180" y="81"/>
                  </a:lnTo>
                  <a:lnTo>
                    <a:pt x="176" y="88"/>
                  </a:lnTo>
                  <a:lnTo>
                    <a:pt x="171" y="91"/>
                  </a:lnTo>
                  <a:lnTo>
                    <a:pt x="164" y="92"/>
                  </a:lnTo>
                  <a:lnTo>
                    <a:pt x="158" y="91"/>
                  </a:lnTo>
                  <a:lnTo>
                    <a:pt x="152" y="88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4" y="93"/>
                  </a:lnTo>
                  <a:lnTo>
                    <a:pt x="127" y="94"/>
                  </a:lnTo>
                  <a:lnTo>
                    <a:pt x="116" y="97"/>
                  </a:lnTo>
                  <a:lnTo>
                    <a:pt x="104" y="102"/>
                  </a:lnTo>
                  <a:lnTo>
                    <a:pt x="94" y="108"/>
                  </a:lnTo>
                  <a:lnTo>
                    <a:pt x="85" y="116"/>
                  </a:lnTo>
                  <a:lnTo>
                    <a:pt x="76" y="125"/>
                  </a:lnTo>
                  <a:lnTo>
                    <a:pt x="67" y="134"/>
                  </a:lnTo>
                  <a:lnTo>
                    <a:pt x="62" y="145"/>
                  </a:lnTo>
                  <a:lnTo>
                    <a:pt x="56" y="156"/>
                  </a:lnTo>
                  <a:lnTo>
                    <a:pt x="56" y="162"/>
                  </a:lnTo>
                  <a:lnTo>
                    <a:pt x="55" y="166"/>
                  </a:lnTo>
                  <a:lnTo>
                    <a:pt x="53" y="169"/>
                  </a:lnTo>
                  <a:lnTo>
                    <a:pt x="50" y="173"/>
                  </a:lnTo>
                  <a:lnTo>
                    <a:pt x="45" y="173"/>
                  </a:lnTo>
                  <a:lnTo>
                    <a:pt x="44" y="158"/>
                  </a:lnTo>
                  <a:lnTo>
                    <a:pt x="44" y="144"/>
                  </a:lnTo>
                  <a:lnTo>
                    <a:pt x="48" y="131"/>
                  </a:lnTo>
                  <a:lnTo>
                    <a:pt x="56" y="120"/>
                  </a:lnTo>
                  <a:lnTo>
                    <a:pt x="65" y="108"/>
                  </a:lnTo>
                  <a:lnTo>
                    <a:pt x="75" y="101"/>
                  </a:lnTo>
                  <a:lnTo>
                    <a:pt x="85" y="96"/>
                  </a:lnTo>
                  <a:lnTo>
                    <a:pt x="97" y="93"/>
                  </a:lnTo>
                  <a:lnTo>
                    <a:pt x="108" y="90"/>
                  </a:lnTo>
                  <a:lnTo>
                    <a:pt x="118" y="87"/>
                  </a:lnTo>
                  <a:lnTo>
                    <a:pt x="129" y="81"/>
                  </a:lnTo>
                  <a:lnTo>
                    <a:pt x="138" y="72"/>
                  </a:lnTo>
                  <a:lnTo>
                    <a:pt x="143" y="70"/>
                  </a:lnTo>
                  <a:lnTo>
                    <a:pt x="149" y="72"/>
                  </a:lnTo>
                  <a:lnTo>
                    <a:pt x="153" y="76"/>
                  </a:lnTo>
                  <a:lnTo>
                    <a:pt x="159" y="79"/>
                  </a:lnTo>
                  <a:lnTo>
                    <a:pt x="164" y="76"/>
                  </a:lnTo>
                  <a:lnTo>
                    <a:pt x="169" y="70"/>
                  </a:lnTo>
                  <a:lnTo>
                    <a:pt x="171" y="65"/>
                  </a:lnTo>
                  <a:lnTo>
                    <a:pt x="171" y="58"/>
                  </a:lnTo>
                  <a:lnTo>
                    <a:pt x="165" y="57"/>
                  </a:lnTo>
                  <a:lnTo>
                    <a:pt x="160" y="60"/>
                  </a:lnTo>
                  <a:lnTo>
                    <a:pt x="155" y="61"/>
                  </a:lnTo>
                  <a:lnTo>
                    <a:pt x="152" y="56"/>
                  </a:lnTo>
                  <a:lnTo>
                    <a:pt x="150" y="49"/>
                  </a:lnTo>
                  <a:lnTo>
                    <a:pt x="151" y="43"/>
                  </a:lnTo>
                  <a:lnTo>
                    <a:pt x="157" y="36"/>
                  </a:lnTo>
                  <a:lnTo>
                    <a:pt x="162" y="30"/>
                  </a:lnTo>
                  <a:lnTo>
                    <a:pt x="166" y="24"/>
                  </a:lnTo>
                  <a:lnTo>
                    <a:pt x="169" y="20"/>
                  </a:lnTo>
                  <a:lnTo>
                    <a:pt x="165" y="18"/>
                  </a:lnTo>
                  <a:lnTo>
                    <a:pt x="155" y="17"/>
                  </a:lnTo>
                  <a:lnTo>
                    <a:pt x="148" y="24"/>
                  </a:lnTo>
                  <a:lnTo>
                    <a:pt x="142" y="34"/>
                  </a:lnTo>
                  <a:lnTo>
                    <a:pt x="136" y="41"/>
                  </a:lnTo>
                  <a:lnTo>
                    <a:pt x="126" y="37"/>
                  </a:lnTo>
                  <a:lnTo>
                    <a:pt x="123" y="18"/>
                  </a:lnTo>
                  <a:lnTo>
                    <a:pt x="116" y="27"/>
                  </a:lnTo>
                  <a:lnTo>
                    <a:pt x="114" y="36"/>
                  </a:lnTo>
                  <a:lnTo>
                    <a:pt x="110" y="45"/>
                  </a:lnTo>
                  <a:lnTo>
                    <a:pt x="101" y="52"/>
                  </a:lnTo>
                  <a:lnTo>
                    <a:pt x="27" y="102"/>
                  </a:lnTo>
                  <a:lnTo>
                    <a:pt x="19" y="102"/>
                  </a:lnTo>
                  <a:lnTo>
                    <a:pt x="13" y="98"/>
                  </a:lnTo>
                  <a:lnTo>
                    <a:pt x="8" y="94"/>
                  </a:lnTo>
                  <a:lnTo>
                    <a:pt x="5" y="88"/>
                  </a:lnTo>
                  <a:lnTo>
                    <a:pt x="2" y="81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6" y="65"/>
                  </a:lnTo>
                  <a:lnTo>
                    <a:pt x="11" y="71"/>
                  </a:lnTo>
                  <a:lnTo>
                    <a:pt x="16" y="78"/>
                  </a:lnTo>
                  <a:lnTo>
                    <a:pt x="23" y="82"/>
                  </a:lnTo>
                  <a:lnTo>
                    <a:pt x="36" y="77"/>
                  </a:lnTo>
                  <a:lnTo>
                    <a:pt x="49" y="71"/>
                  </a:lnTo>
                  <a:lnTo>
                    <a:pt x="62" y="65"/>
                  </a:lnTo>
                  <a:lnTo>
                    <a:pt x="76" y="57"/>
                  </a:lnTo>
                  <a:lnTo>
                    <a:pt x="88" y="48"/>
                  </a:lnTo>
                  <a:lnTo>
                    <a:pt x="98" y="39"/>
                  </a:lnTo>
                  <a:lnTo>
                    <a:pt x="105" y="27"/>
                  </a:lnTo>
                  <a:lnTo>
                    <a:pt x="110" y="11"/>
                  </a:lnTo>
                  <a:lnTo>
                    <a:pt x="115" y="7"/>
                  </a:lnTo>
                  <a:lnTo>
                    <a:pt x="122" y="6"/>
                  </a:lnTo>
                  <a:lnTo>
                    <a:pt x="127" y="6"/>
                  </a:lnTo>
                  <a:lnTo>
                    <a:pt x="133" y="7"/>
                  </a:lnTo>
                  <a:lnTo>
                    <a:pt x="139" y="8"/>
                  </a:lnTo>
                  <a:lnTo>
                    <a:pt x="145" y="8"/>
                  </a:lnTo>
                  <a:lnTo>
                    <a:pt x="150" y="6"/>
                  </a:lnTo>
                  <a:lnTo>
                    <a:pt x="155" y="0"/>
                  </a:lnTo>
                  <a:lnTo>
                    <a:pt x="163" y="0"/>
                  </a:lnTo>
                  <a:lnTo>
                    <a:pt x="170" y="2"/>
                  </a:lnTo>
                  <a:lnTo>
                    <a:pt x="176" y="5"/>
                  </a:lnTo>
                  <a:lnTo>
                    <a:pt x="179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834" y="2906"/>
              <a:ext cx="76" cy="165"/>
            </a:xfrm>
            <a:custGeom>
              <a:avLst/>
              <a:gdLst/>
              <a:ahLst/>
              <a:cxnLst>
                <a:cxn ang="0">
                  <a:pos x="74" y="21"/>
                </a:cxn>
                <a:cxn ang="0">
                  <a:pos x="76" y="33"/>
                </a:cxn>
                <a:cxn ang="0">
                  <a:pos x="74" y="43"/>
                </a:cxn>
                <a:cxn ang="0">
                  <a:pos x="68" y="52"/>
                </a:cxn>
                <a:cxn ang="0">
                  <a:pos x="62" y="59"/>
                </a:cxn>
                <a:cxn ang="0">
                  <a:pos x="53" y="67"/>
                </a:cxn>
                <a:cxn ang="0">
                  <a:pos x="45" y="75"/>
                </a:cxn>
                <a:cxn ang="0">
                  <a:pos x="38" y="82"/>
                </a:cxn>
                <a:cxn ang="0">
                  <a:pos x="31" y="91"/>
                </a:cxn>
                <a:cxn ang="0">
                  <a:pos x="24" y="107"/>
                </a:cxn>
                <a:cxn ang="0">
                  <a:pos x="17" y="126"/>
                </a:cxn>
                <a:cxn ang="0">
                  <a:pos x="13" y="144"/>
                </a:cxn>
                <a:cxn ang="0">
                  <a:pos x="14" y="164"/>
                </a:cxn>
                <a:cxn ang="0">
                  <a:pos x="8" y="165"/>
                </a:cxn>
                <a:cxn ang="0">
                  <a:pos x="6" y="161"/>
                </a:cxn>
                <a:cxn ang="0">
                  <a:pos x="3" y="156"/>
                </a:cxn>
                <a:cxn ang="0">
                  <a:pos x="1" y="151"/>
                </a:cxn>
                <a:cxn ang="0">
                  <a:pos x="0" y="133"/>
                </a:cxn>
                <a:cxn ang="0">
                  <a:pos x="0" y="116"/>
                </a:cxn>
                <a:cxn ang="0">
                  <a:pos x="2" y="101"/>
                </a:cxn>
                <a:cxn ang="0">
                  <a:pos x="6" y="85"/>
                </a:cxn>
                <a:cxn ang="0">
                  <a:pos x="13" y="72"/>
                </a:cxn>
                <a:cxn ang="0">
                  <a:pos x="20" y="60"/>
                </a:cxn>
                <a:cxn ang="0">
                  <a:pos x="31" y="49"/>
                </a:cxn>
                <a:cxn ang="0">
                  <a:pos x="43" y="40"/>
                </a:cxn>
                <a:cxn ang="0">
                  <a:pos x="49" y="30"/>
                </a:cxn>
                <a:cxn ang="0">
                  <a:pos x="48" y="17"/>
                </a:cxn>
                <a:cxn ang="0">
                  <a:pos x="50" y="6"/>
                </a:cxn>
                <a:cxn ang="0">
                  <a:pos x="62" y="0"/>
                </a:cxn>
                <a:cxn ang="0">
                  <a:pos x="74" y="21"/>
                </a:cxn>
              </a:cxnLst>
              <a:rect l="0" t="0" r="r" b="b"/>
              <a:pathLst>
                <a:path w="76" h="165">
                  <a:moveTo>
                    <a:pt x="74" y="21"/>
                  </a:moveTo>
                  <a:lnTo>
                    <a:pt x="76" y="33"/>
                  </a:lnTo>
                  <a:lnTo>
                    <a:pt x="74" y="43"/>
                  </a:lnTo>
                  <a:lnTo>
                    <a:pt x="68" y="52"/>
                  </a:lnTo>
                  <a:lnTo>
                    <a:pt x="62" y="59"/>
                  </a:lnTo>
                  <a:lnTo>
                    <a:pt x="53" y="67"/>
                  </a:lnTo>
                  <a:lnTo>
                    <a:pt x="45" y="75"/>
                  </a:lnTo>
                  <a:lnTo>
                    <a:pt x="38" y="82"/>
                  </a:lnTo>
                  <a:lnTo>
                    <a:pt x="31" y="91"/>
                  </a:lnTo>
                  <a:lnTo>
                    <a:pt x="24" y="107"/>
                  </a:lnTo>
                  <a:lnTo>
                    <a:pt x="17" y="126"/>
                  </a:lnTo>
                  <a:lnTo>
                    <a:pt x="13" y="144"/>
                  </a:lnTo>
                  <a:lnTo>
                    <a:pt x="14" y="164"/>
                  </a:lnTo>
                  <a:lnTo>
                    <a:pt x="8" y="165"/>
                  </a:lnTo>
                  <a:lnTo>
                    <a:pt x="6" y="161"/>
                  </a:lnTo>
                  <a:lnTo>
                    <a:pt x="3" y="156"/>
                  </a:lnTo>
                  <a:lnTo>
                    <a:pt x="1" y="151"/>
                  </a:lnTo>
                  <a:lnTo>
                    <a:pt x="0" y="133"/>
                  </a:lnTo>
                  <a:lnTo>
                    <a:pt x="0" y="116"/>
                  </a:lnTo>
                  <a:lnTo>
                    <a:pt x="2" y="101"/>
                  </a:lnTo>
                  <a:lnTo>
                    <a:pt x="6" y="85"/>
                  </a:lnTo>
                  <a:lnTo>
                    <a:pt x="13" y="72"/>
                  </a:lnTo>
                  <a:lnTo>
                    <a:pt x="20" y="60"/>
                  </a:lnTo>
                  <a:lnTo>
                    <a:pt x="31" y="49"/>
                  </a:lnTo>
                  <a:lnTo>
                    <a:pt x="43" y="40"/>
                  </a:lnTo>
                  <a:lnTo>
                    <a:pt x="49" y="30"/>
                  </a:lnTo>
                  <a:lnTo>
                    <a:pt x="48" y="17"/>
                  </a:lnTo>
                  <a:lnTo>
                    <a:pt x="50" y="6"/>
                  </a:lnTo>
                  <a:lnTo>
                    <a:pt x="62" y="0"/>
                  </a:lnTo>
                  <a:lnTo>
                    <a:pt x="7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887" y="3024"/>
              <a:ext cx="150" cy="112"/>
            </a:xfrm>
            <a:custGeom>
              <a:avLst/>
              <a:gdLst/>
              <a:ahLst/>
              <a:cxnLst>
                <a:cxn ang="0">
                  <a:pos x="149" y="35"/>
                </a:cxn>
                <a:cxn ang="0">
                  <a:pos x="131" y="46"/>
                </a:cxn>
                <a:cxn ang="0">
                  <a:pos x="113" y="56"/>
                </a:cxn>
                <a:cxn ang="0">
                  <a:pos x="95" y="67"/>
                </a:cxn>
                <a:cxn ang="0">
                  <a:pos x="76" y="75"/>
                </a:cxn>
                <a:cxn ang="0">
                  <a:pos x="59" y="85"/>
                </a:cxn>
                <a:cxn ang="0">
                  <a:pos x="40" y="94"/>
                </a:cxn>
                <a:cxn ang="0">
                  <a:pos x="22" y="104"/>
                </a:cxn>
                <a:cxn ang="0">
                  <a:pos x="3" y="112"/>
                </a:cxn>
                <a:cxn ang="0">
                  <a:pos x="0" y="109"/>
                </a:cxn>
                <a:cxn ang="0">
                  <a:pos x="2" y="95"/>
                </a:cxn>
                <a:cxn ang="0">
                  <a:pos x="3" y="81"/>
                </a:cxn>
                <a:cxn ang="0">
                  <a:pos x="6" y="68"/>
                </a:cxn>
                <a:cxn ang="0">
                  <a:pos x="12" y="56"/>
                </a:cxn>
                <a:cxn ang="0">
                  <a:pos x="26" y="47"/>
                </a:cxn>
                <a:cxn ang="0">
                  <a:pos x="43" y="39"/>
                </a:cxn>
                <a:cxn ang="0">
                  <a:pos x="58" y="33"/>
                </a:cxn>
                <a:cxn ang="0">
                  <a:pos x="74" y="26"/>
                </a:cxn>
                <a:cxn ang="0">
                  <a:pos x="89" y="21"/>
                </a:cxn>
                <a:cxn ang="0">
                  <a:pos x="106" y="15"/>
                </a:cxn>
                <a:cxn ang="0">
                  <a:pos x="121" y="8"/>
                </a:cxn>
                <a:cxn ang="0">
                  <a:pos x="135" y="0"/>
                </a:cxn>
                <a:cxn ang="0">
                  <a:pos x="144" y="2"/>
                </a:cxn>
                <a:cxn ang="0">
                  <a:pos x="148" y="13"/>
                </a:cxn>
                <a:cxn ang="0">
                  <a:pos x="150" y="26"/>
                </a:cxn>
                <a:cxn ang="0">
                  <a:pos x="149" y="35"/>
                </a:cxn>
              </a:cxnLst>
              <a:rect l="0" t="0" r="r" b="b"/>
              <a:pathLst>
                <a:path w="150" h="112">
                  <a:moveTo>
                    <a:pt x="149" y="35"/>
                  </a:moveTo>
                  <a:lnTo>
                    <a:pt x="131" y="46"/>
                  </a:lnTo>
                  <a:lnTo>
                    <a:pt x="113" y="56"/>
                  </a:lnTo>
                  <a:lnTo>
                    <a:pt x="95" y="67"/>
                  </a:lnTo>
                  <a:lnTo>
                    <a:pt x="76" y="75"/>
                  </a:lnTo>
                  <a:lnTo>
                    <a:pt x="59" y="85"/>
                  </a:lnTo>
                  <a:lnTo>
                    <a:pt x="40" y="94"/>
                  </a:lnTo>
                  <a:lnTo>
                    <a:pt x="22" y="104"/>
                  </a:lnTo>
                  <a:lnTo>
                    <a:pt x="3" y="112"/>
                  </a:lnTo>
                  <a:lnTo>
                    <a:pt x="0" y="109"/>
                  </a:lnTo>
                  <a:lnTo>
                    <a:pt x="2" y="95"/>
                  </a:lnTo>
                  <a:lnTo>
                    <a:pt x="3" y="81"/>
                  </a:lnTo>
                  <a:lnTo>
                    <a:pt x="6" y="68"/>
                  </a:lnTo>
                  <a:lnTo>
                    <a:pt x="12" y="56"/>
                  </a:lnTo>
                  <a:lnTo>
                    <a:pt x="26" y="47"/>
                  </a:lnTo>
                  <a:lnTo>
                    <a:pt x="43" y="39"/>
                  </a:lnTo>
                  <a:lnTo>
                    <a:pt x="58" y="33"/>
                  </a:lnTo>
                  <a:lnTo>
                    <a:pt x="74" y="26"/>
                  </a:lnTo>
                  <a:lnTo>
                    <a:pt x="89" y="21"/>
                  </a:lnTo>
                  <a:lnTo>
                    <a:pt x="106" y="15"/>
                  </a:lnTo>
                  <a:lnTo>
                    <a:pt x="121" y="8"/>
                  </a:lnTo>
                  <a:lnTo>
                    <a:pt x="135" y="0"/>
                  </a:lnTo>
                  <a:lnTo>
                    <a:pt x="144" y="2"/>
                  </a:lnTo>
                  <a:lnTo>
                    <a:pt x="148" y="13"/>
                  </a:lnTo>
                  <a:lnTo>
                    <a:pt x="150" y="26"/>
                  </a:lnTo>
                  <a:lnTo>
                    <a:pt x="149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906" y="3039"/>
              <a:ext cx="116" cy="7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6" y="13"/>
                </a:cxn>
                <a:cxn ang="0">
                  <a:pos x="0" y="76"/>
                </a:cxn>
                <a:cxn ang="0">
                  <a:pos x="0" y="71"/>
                </a:cxn>
                <a:cxn ang="0">
                  <a:pos x="1" y="61"/>
                </a:cxn>
                <a:cxn ang="0">
                  <a:pos x="3" y="52"/>
                </a:cxn>
                <a:cxn ang="0">
                  <a:pos x="9" y="45"/>
                </a:cxn>
                <a:cxn ang="0">
                  <a:pos x="115" y="0"/>
                </a:cxn>
              </a:cxnLst>
              <a:rect l="0" t="0" r="r" b="b"/>
              <a:pathLst>
                <a:path w="116" h="76">
                  <a:moveTo>
                    <a:pt x="115" y="0"/>
                  </a:moveTo>
                  <a:lnTo>
                    <a:pt x="116" y="13"/>
                  </a:lnTo>
                  <a:lnTo>
                    <a:pt x="0" y="76"/>
                  </a:lnTo>
                  <a:lnTo>
                    <a:pt x="0" y="71"/>
                  </a:lnTo>
                  <a:lnTo>
                    <a:pt x="1" y="61"/>
                  </a:lnTo>
                  <a:lnTo>
                    <a:pt x="3" y="52"/>
                  </a:lnTo>
                  <a:lnTo>
                    <a:pt x="9" y="4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7C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873" y="3091"/>
              <a:ext cx="189" cy="138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89" y="31"/>
                </a:cxn>
                <a:cxn ang="0">
                  <a:pos x="186" y="40"/>
                </a:cxn>
                <a:cxn ang="0">
                  <a:pos x="182" y="45"/>
                </a:cxn>
                <a:cxn ang="0">
                  <a:pos x="175" y="51"/>
                </a:cxn>
                <a:cxn ang="0">
                  <a:pos x="168" y="54"/>
                </a:cxn>
                <a:cxn ang="0">
                  <a:pos x="158" y="57"/>
                </a:cxn>
                <a:cxn ang="0">
                  <a:pos x="148" y="62"/>
                </a:cxn>
                <a:cxn ang="0">
                  <a:pos x="138" y="67"/>
                </a:cxn>
                <a:cxn ang="0">
                  <a:pos x="123" y="76"/>
                </a:cxn>
                <a:cxn ang="0">
                  <a:pos x="107" y="85"/>
                </a:cxn>
                <a:cxn ang="0">
                  <a:pos x="91" y="94"/>
                </a:cxn>
                <a:cxn ang="0">
                  <a:pos x="76" y="103"/>
                </a:cxn>
                <a:cxn ang="0">
                  <a:pos x="61" y="113"/>
                </a:cxn>
                <a:cxn ang="0">
                  <a:pos x="45" y="122"/>
                </a:cxn>
                <a:cxn ang="0">
                  <a:pos x="29" y="130"/>
                </a:cxn>
                <a:cxn ang="0">
                  <a:pos x="13" y="138"/>
                </a:cxn>
                <a:cxn ang="0">
                  <a:pos x="8" y="134"/>
                </a:cxn>
                <a:cxn ang="0">
                  <a:pos x="4" y="126"/>
                </a:cxn>
                <a:cxn ang="0">
                  <a:pos x="1" y="115"/>
                </a:cxn>
                <a:cxn ang="0">
                  <a:pos x="0" y="103"/>
                </a:cxn>
                <a:cxn ang="0">
                  <a:pos x="2" y="91"/>
                </a:cxn>
                <a:cxn ang="0">
                  <a:pos x="5" y="81"/>
                </a:cxn>
                <a:cxn ang="0">
                  <a:pos x="12" y="74"/>
                </a:cxn>
                <a:cxn ang="0">
                  <a:pos x="23" y="70"/>
                </a:cxn>
                <a:cxn ang="0">
                  <a:pos x="42" y="64"/>
                </a:cxn>
                <a:cxn ang="0">
                  <a:pos x="62" y="55"/>
                </a:cxn>
                <a:cxn ang="0">
                  <a:pos x="82" y="46"/>
                </a:cxn>
                <a:cxn ang="0">
                  <a:pos x="100" y="38"/>
                </a:cxn>
                <a:cxn ang="0">
                  <a:pos x="119" y="28"/>
                </a:cxn>
                <a:cxn ang="0">
                  <a:pos x="137" y="18"/>
                </a:cxn>
                <a:cxn ang="0">
                  <a:pos x="157" y="8"/>
                </a:cxn>
                <a:cxn ang="0">
                  <a:pos x="175" y="0"/>
                </a:cxn>
                <a:cxn ang="0">
                  <a:pos x="182" y="2"/>
                </a:cxn>
                <a:cxn ang="0">
                  <a:pos x="186" y="6"/>
                </a:cxn>
                <a:cxn ang="0">
                  <a:pos x="188" y="13"/>
                </a:cxn>
                <a:cxn ang="0">
                  <a:pos x="189" y="19"/>
                </a:cxn>
              </a:cxnLst>
              <a:rect l="0" t="0" r="r" b="b"/>
              <a:pathLst>
                <a:path w="189" h="138">
                  <a:moveTo>
                    <a:pt x="189" y="19"/>
                  </a:moveTo>
                  <a:lnTo>
                    <a:pt x="189" y="31"/>
                  </a:lnTo>
                  <a:lnTo>
                    <a:pt x="186" y="40"/>
                  </a:lnTo>
                  <a:lnTo>
                    <a:pt x="182" y="45"/>
                  </a:lnTo>
                  <a:lnTo>
                    <a:pt x="175" y="51"/>
                  </a:lnTo>
                  <a:lnTo>
                    <a:pt x="168" y="54"/>
                  </a:lnTo>
                  <a:lnTo>
                    <a:pt x="158" y="57"/>
                  </a:lnTo>
                  <a:lnTo>
                    <a:pt x="148" y="62"/>
                  </a:lnTo>
                  <a:lnTo>
                    <a:pt x="138" y="67"/>
                  </a:lnTo>
                  <a:lnTo>
                    <a:pt x="123" y="76"/>
                  </a:lnTo>
                  <a:lnTo>
                    <a:pt x="107" y="85"/>
                  </a:lnTo>
                  <a:lnTo>
                    <a:pt x="91" y="94"/>
                  </a:lnTo>
                  <a:lnTo>
                    <a:pt x="76" y="103"/>
                  </a:lnTo>
                  <a:lnTo>
                    <a:pt x="61" y="113"/>
                  </a:lnTo>
                  <a:lnTo>
                    <a:pt x="45" y="122"/>
                  </a:lnTo>
                  <a:lnTo>
                    <a:pt x="29" y="130"/>
                  </a:lnTo>
                  <a:lnTo>
                    <a:pt x="13" y="138"/>
                  </a:lnTo>
                  <a:lnTo>
                    <a:pt x="8" y="134"/>
                  </a:lnTo>
                  <a:lnTo>
                    <a:pt x="4" y="126"/>
                  </a:lnTo>
                  <a:lnTo>
                    <a:pt x="1" y="115"/>
                  </a:lnTo>
                  <a:lnTo>
                    <a:pt x="0" y="103"/>
                  </a:lnTo>
                  <a:lnTo>
                    <a:pt x="2" y="91"/>
                  </a:lnTo>
                  <a:lnTo>
                    <a:pt x="5" y="81"/>
                  </a:lnTo>
                  <a:lnTo>
                    <a:pt x="12" y="74"/>
                  </a:lnTo>
                  <a:lnTo>
                    <a:pt x="23" y="70"/>
                  </a:lnTo>
                  <a:lnTo>
                    <a:pt x="42" y="64"/>
                  </a:lnTo>
                  <a:lnTo>
                    <a:pt x="62" y="55"/>
                  </a:lnTo>
                  <a:lnTo>
                    <a:pt x="82" y="46"/>
                  </a:lnTo>
                  <a:lnTo>
                    <a:pt x="100" y="38"/>
                  </a:lnTo>
                  <a:lnTo>
                    <a:pt x="119" y="28"/>
                  </a:lnTo>
                  <a:lnTo>
                    <a:pt x="137" y="18"/>
                  </a:lnTo>
                  <a:lnTo>
                    <a:pt x="157" y="8"/>
                  </a:lnTo>
                  <a:lnTo>
                    <a:pt x="175" y="0"/>
                  </a:lnTo>
                  <a:lnTo>
                    <a:pt x="182" y="2"/>
                  </a:lnTo>
                  <a:lnTo>
                    <a:pt x="186" y="6"/>
                  </a:lnTo>
                  <a:lnTo>
                    <a:pt x="188" y="13"/>
                  </a:lnTo>
                  <a:lnTo>
                    <a:pt x="18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887" y="3103"/>
              <a:ext cx="161" cy="106"/>
            </a:xfrm>
            <a:custGeom>
              <a:avLst/>
              <a:gdLst/>
              <a:ahLst/>
              <a:cxnLst>
                <a:cxn ang="0">
                  <a:pos x="161" y="18"/>
                </a:cxn>
                <a:cxn ang="0">
                  <a:pos x="144" y="29"/>
                </a:cxn>
                <a:cxn ang="0">
                  <a:pos x="125" y="40"/>
                </a:cxn>
                <a:cxn ang="0">
                  <a:pos x="107" y="51"/>
                </a:cxn>
                <a:cxn ang="0">
                  <a:pos x="87" y="62"/>
                </a:cxn>
                <a:cxn ang="0">
                  <a:pos x="67" y="73"/>
                </a:cxn>
                <a:cxn ang="0">
                  <a:pos x="46" y="84"/>
                </a:cxn>
                <a:cxn ang="0">
                  <a:pos x="24" y="94"/>
                </a:cxn>
                <a:cxn ang="0">
                  <a:pos x="2" y="106"/>
                </a:cxn>
                <a:cxn ang="0">
                  <a:pos x="0" y="77"/>
                </a:cxn>
                <a:cxn ang="0">
                  <a:pos x="21" y="68"/>
                </a:cxn>
                <a:cxn ang="0">
                  <a:pos x="40" y="60"/>
                </a:cxn>
                <a:cxn ang="0">
                  <a:pos x="61" y="51"/>
                </a:cxn>
                <a:cxn ang="0">
                  <a:pos x="82" y="41"/>
                </a:cxn>
                <a:cxn ang="0">
                  <a:pos x="101" y="31"/>
                </a:cxn>
                <a:cxn ang="0">
                  <a:pos x="121" y="21"/>
                </a:cxn>
                <a:cxn ang="0">
                  <a:pos x="141" y="10"/>
                </a:cxn>
                <a:cxn ang="0">
                  <a:pos x="160" y="0"/>
                </a:cxn>
                <a:cxn ang="0">
                  <a:pos x="161" y="18"/>
                </a:cxn>
              </a:cxnLst>
              <a:rect l="0" t="0" r="r" b="b"/>
              <a:pathLst>
                <a:path w="161" h="106">
                  <a:moveTo>
                    <a:pt x="161" y="18"/>
                  </a:moveTo>
                  <a:lnTo>
                    <a:pt x="144" y="29"/>
                  </a:lnTo>
                  <a:lnTo>
                    <a:pt x="125" y="40"/>
                  </a:lnTo>
                  <a:lnTo>
                    <a:pt x="107" y="51"/>
                  </a:lnTo>
                  <a:lnTo>
                    <a:pt x="87" y="62"/>
                  </a:lnTo>
                  <a:lnTo>
                    <a:pt x="67" y="73"/>
                  </a:lnTo>
                  <a:lnTo>
                    <a:pt x="46" y="84"/>
                  </a:lnTo>
                  <a:lnTo>
                    <a:pt x="24" y="94"/>
                  </a:lnTo>
                  <a:lnTo>
                    <a:pt x="2" y="106"/>
                  </a:lnTo>
                  <a:lnTo>
                    <a:pt x="0" y="77"/>
                  </a:lnTo>
                  <a:lnTo>
                    <a:pt x="21" y="68"/>
                  </a:lnTo>
                  <a:lnTo>
                    <a:pt x="40" y="60"/>
                  </a:lnTo>
                  <a:lnTo>
                    <a:pt x="61" y="51"/>
                  </a:lnTo>
                  <a:lnTo>
                    <a:pt x="82" y="41"/>
                  </a:lnTo>
                  <a:lnTo>
                    <a:pt x="101" y="31"/>
                  </a:lnTo>
                  <a:lnTo>
                    <a:pt x="121" y="21"/>
                  </a:lnTo>
                  <a:lnTo>
                    <a:pt x="141" y="10"/>
                  </a:lnTo>
                  <a:lnTo>
                    <a:pt x="160" y="0"/>
                  </a:lnTo>
                  <a:lnTo>
                    <a:pt x="161" y="18"/>
                  </a:lnTo>
                  <a:close/>
                </a:path>
              </a:pathLst>
            </a:custGeom>
            <a:solidFill>
              <a:srgbClr val="FF7C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700" y="3436"/>
              <a:ext cx="696" cy="541"/>
            </a:xfrm>
            <a:custGeom>
              <a:avLst/>
              <a:gdLst/>
              <a:ahLst/>
              <a:cxnLst>
                <a:cxn ang="0">
                  <a:pos x="627" y="44"/>
                </a:cxn>
                <a:cxn ang="0">
                  <a:pos x="545" y="70"/>
                </a:cxn>
                <a:cxn ang="0">
                  <a:pos x="494" y="105"/>
                </a:cxn>
                <a:cxn ang="0">
                  <a:pos x="460" y="147"/>
                </a:cxn>
                <a:cxn ang="0">
                  <a:pos x="465" y="184"/>
                </a:cxn>
                <a:cxn ang="0">
                  <a:pos x="524" y="178"/>
                </a:cxn>
                <a:cxn ang="0">
                  <a:pos x="589" y="152"/>
                </a:cxn>
                <a:cxn ang="0">
                  <a:pos x="624" y="170"/>
                </a:cxn>
                <a:cxn ang="0">
                  <a:pos x="567" y="180"/>
                </a:cxn>
                <a:cxn ang="0">
                  <a:pos x="525" y="193"/>
                </a:cxn>
                <a:cxn ang="0">
                  <a:pos x="491" y="196"/>
                </a:cxn>
                <a:cxn ang="0">
                  <a:pos x="454" y="222"/>
                </a:cxn>
                <a:cxn ang="0">
                  <a:pos x="409" y="257"/>
                </a:cxn>
                <a:cxn ang="0">
                  <a:pos x="371" y="280"/>
                </a:cxn>
                <a:cxn ang="0">
                  <a:pos x="450" y="177"/>
                </a:cxn>
                <a:cxn ang="0">
                  <a:pos x="429" y="174"/>
                </a:cxn>
                <a:cxn ang="0">
                  <a:pos x="495" y="80"/>
                </a:cxn>
                <a:cxn ang="0">
                  <a:pos x="394" y="165"/>
                </a:cxn>
                <a:cxn ang="0">
                  <a:pos x="353" y="211"/>
                </a:cxn>
                <a:cxn ang="0">
                  <a:pos x="348" y="218"/>
                </a:cxn>
                <a:cxn ang="0">
                  <a:pos x="322" y="245"/>
                </a:cxn>
                <a:cxn ang="0">
                  <a:pos x="289" y="254"/>
                </a:cxn>
                <a:cxn ang="0">
                  <a:pos x="281" y="257"/>
                </a:cxn>
                <a:cxn ang="0">
                  <a:pos x="274" y="291"/>
                </a:cxn>
                <a:cxn ang="0">
                  <a:pos x="236" y="313"/>
                </a:cxn>
                <a:cxn ang="0">
                  <a:pos x="221" y="308"/>
                </a:cxn>
                <a:cxn ang="0">
                  <a:pos x="232" y="319"/>
                </a:cxn>
                <a:cxn ang="0">
                  <a:pos x="224" y="339"/>
                </a:cxn>
                <a:cxn ang="0">
                  <a:pos x="251" y="327"/>
                </a:cxn>
                <a:cxn ang="0">
                  <a:pos x="280" y="356"/>
                </a:cxn>
                <a:cxn ang="0">
                  <a:pos x="255" y="375"/>
                </a:cxn>
                <a:cxn ang="0">
                  <a:pos x="211" y="363"/>
                </a:cxn>
                <a:cxn ang="0">
                  <a:pos x="161" y="350"/>
                </a:cxn>
                <a:cxn ang="0">
                  <a:pos x="475" y="456"/>
                </a:cxn>
                <a:cxn ang="0">
                  <a:pos x="503" y="420"/>
                </a:cxn>
                <a:cxn ang="0">
                  <a:pos x="527" y="380"/>
                </a:cxn>
                <a:cxn ang="0">
                  <a:pos x="516" y="377"/>
                </a:cxn>
                <a:cxn ang="0">
                  <a:pos x="452" y="437"/>
                </a:cxn>
                <a:cxn ang="0">
                  <a:pos x="428" y="429"/>
                </a:cxn>
                <a:cxn ang="0">
                  <a:pos x="438" y="409"/>
                </a:cxn>
                <a:cxn ang="0">
                  <a:pos x="463" y="389"/>
                </a:cxn>
                <a:cxn ang="0">
                  <a:pos x="517" y="376"/>
                </a:cxn>
                <a:cxn ang="0">
                  <a:pos x="579" y="362"/>
                </a:cxn>
                <a:cxn ang="0">
                  <a:pos x="603" y="370"/>
                </a:cxn>
                <a:cxn ang="0">
                  <a:pos x="0" y="450"/>
                </a:cxn>
                <a:cxn ang="0">
                  <a:pos x="478" y="14"/>
                </a:cxn>
                <a:cxn ang="0">
                  <a:pos x="516" y="1"/>
                </a:cxn>
                <a:cxn ang="0">
                  <a:pos x="557" y="6"/>
                </a:cxn>
              </a:cxnLst>
              <a:rect l="0" t="0" r="r" b="b"/>
              <a:pathLst>
                <a:path w="696" h="541">
                  <a:moveTo>
                    <a:pt x="696" y="33"/>
                  </a:moveTo>
                  <a:lnTo>
                    <a:pt x="672" y="35"/>
                  </a:lnTo>
                  <a:lnTo>
                    <a:pt x="649" y="39"/>
                  </a:lnTo>
                  <a:lnTo>
                    <a:pt x="627" y="44"/>
                  </a:lnTo>
                  <a:lnTo>
                    <a:pt x="605" y="49"/>
                  </a:lnTo>
                  <a:lnTo>
                    <a:pt x="585" y="56"/>
                  </a:lnTo>
                  <a:lnTo>
                    <a:pt x="564" y="62"/>
                  </a:lnTo>
                  <a:lnTo>
                    <a:pt x="545" y="70"/>
                  </a:lnTo>
                  <a:lnTo>
                    <a:pt x="527" y="76"/>
                  </a:lnTo>
                  <a:lnTo>
                    <a:pt x="516" y="86"/>
                  </a:lnTo>
                  <a:lnTo>
                    <a:pt x="505" y="96"/>
                  </a:lnTo>
                  <a:lnTo>
                    <a:pt x="494" y="105"/>
                  </a:lnTo>
                  <a:lnTo>
                    <a:pt x="484" y="115"/>
                  </a:lnTo>
                  <a:lnTo>
                    <a:pt x="476" y="125"/>
                  </a:lnTo>
                  <a:lnTo>
                    <a:pt x="468" y="135"/>
                  </a:lnTo>
                  <a:lnTo>
                    <a:pt x="460" y="147"/>
                  </a:lnTo>
                  <a:lnTo>
                    <a:pt x="455" y="159"/>
                  </a:lnTo>
                  <a:lnTo>
                    <a:pt x="456" y="168"/>
                  </a:lnTo>
                  <a:lnTo>
                    <a:pt x="459" y="177"/>
                  </a:lnTo>
                  <a:lnTo>
                    <a:pt x="465" y="184"/>
                  </a:lnTo>
                  <a:lnTo>
                    <a:pt x="472" y="191"/>
                  </a:lnTo>
                  <a:lnTo>
                    <a:pt x="491" y="190"/>
                  </a:lnTo>
                  <a:lnTo>
                    <a:pt x="507" y="185"/>
                  </a:lnTo>
                  <a:lnTo>
                    <a:pt x="524" y="178"/>
                  </a:lnTo>
                  <a:lnTo>
                    <a:pt x="540" y="170"/>
                  </a:lnTo>
                  <a:lnTo>
                    <a:pt x="555" y="161"/>
                  </a:lnTo>
                  <a:lnTo>
                    <a:pt x="572" y="155"/>
                  </a:lnTo>
                  <a:lnTo>
                    <a:pt x="589" y="152"/>
                  </a:lnTo>
                  <a:lnTo>
                    <a:pt x="608" y="153"/>
                  </a:lnTo>
                  <a:lnTo>
                    <a:pt x="648" y="154"/>
                  </a:lnTo>
                  <a:lnTo>
                    <a:pt x="637" y="164"/>
                  </a:lnTo>
                  <a:lnTo>
                    <a:pt x="624" y="170"/>
                  </a:lnTo>
                  <a:lnTo>
                    <a:pt x="610" y="173"/>
                  </a:lnTo>
                  <a:lnTo>
                    <a:pt x="596" y="176"/>
                  </a:lnTo>
                  <a:lnTo>
                    <a:pt x="581" y="178"/>
                  </a:lnTo>
                  <a:lnTo>
                    <a:pt x="567" y="180"/>
                  </a:lnTo>
                  <a:lnTo>
                    <a:pt x="553" y="185"/>
                  </a:lnTo>
                  <a:lnTo>
                    <a:pt x="541" y="193"/>
                  </a:lnTo>
                  <a:lnTo>
                    <a:pt x="532" y="193"/>
                  </a:lnTo>
                  <a:lnTo>
                    <a:pt x="525" y="193"/>
                  </a:lnTo>
                  <a:lnTo>
                    <a:pt x="516" y="193"/>
                  </a:lnTo>
                  <a:lnTo>
                    <a:pt x="507" y="194"/>
                  </a:lnTo>
                  <a:lnTo>
                    <a:pt x="499" y="194"/>
                  </a:lnTo>
                  <a:lnTo>
                    <a:pt x="491" y="196"/>
                  </a:lnTo>
                  <a:lnTo>
                    <a:pt x="483" y="198"/>
                  </a:lnTo>
                  <a:lnTo>
                    <a:pt x="476" y="202"/>
                  </a:lnTo>
                  <a:lnTo>
                    <a:pt x="465" y="213"/>
                  </a:lnTo>
                  <a:lnTo>
                    <a:pt x="454" y="222"/>
                  </a:lnTo>
                  <a:lnTo>
                    <a:pt x="443" y="231"/>
                  </a:lnTo>
                  <a:lnTo>
                    <a:pt x="431" y="240"/>
                  </a:lnTo>
                  <a:lnTo>
                    <a:pt x="420" y="249"/>
                  </a:lnTo>
                  <a:lnTo>
                    <a:pt x="409" y="257"/>
                  </a:lnTo>
                  <a:lnTo>
                    <a:pt x="399" y="267"/>
                  </a:lnTo>
                  <a:lnTo>
                    <a:pt x="390" y="277"/>
                  </a:lnTo>
                  <a:lnTo>
                    <a:pt x="389" y="286"/>
                  </a:lnTo>
                  <a:lnTo>
                    <a:pt x="371" y="280"/>
                  </a:lnTo>
                  <a:lnTo>
                    <a:pt x="458" y="184"/>
                  </a:lnTo>
                  <a:lnTo>
                    <a:pt x="456" y="180"/>
                  </a:lnTo>
                  <a:lnTo>
                    <a:pt x="453" y="177"/>
                  </a:lnTo>
                  <a:lnTo>
                    <a:pt x="450" y="177"/>
                  </a:lnTo>
                  <a:lnTo>
                    <a:pt x="444" y="177"/>
                  </a:lnTo>
                  <a:lnTo>
                    <a:pt x="439" y="177"/>
                  </a:lnTo>
                  <a:lnTo>
                    <a:pt x="434" y="177"/>
                  </a:lnTo>
                  <a:lnTo>
                    <a:pt x="429" y="174"/>
                  </a:lnTo>
                  <a:lnTo>
                    <a:pt x="425" y="171"/>
                  </a:lnTo>
                  <a:lnTo>
                    <a:pt x="419" y="171"/>
                  </a:lnTo>
                  <a:lnTo>
                    <a:pt x="502" y="86"/>
                  </a:lnTo>
                  <a:lnTo>
                    <a:pt x="495" y="80"/>
                  </a:lnTo>
                  <a:lnTo>
                    <a:pt x="403" y="166"/>
                  </a:lnTo>
                  <a:lnTo>
                    <a:pt x="399" y="166"/>
                  </a:lnTo>
                  <a:lnTo>
                    <a:pt x="397" y="165"/>
                  </a:lnTo>
                  <a:lnTo>
                    <a:pt x="394" y="165"/>
                  </a:lnTo>
                  <a:lnTo>
                    <a:pt x="392" y="168"/>
                  </a:lnTo>
                  <a:lnTo>
                    <a:pt x="395" y="174"/>
                  </a:lnTo>
                  <a:lnTo>
                    <a:pt x="357" y="210"/>
                  </a:lnTo>
                  <a:lnTo>
                    <a:pt x="353" y="211"/>
                  </a:lnTo>
                  <a:lnTo>
                    <a:pt x="349" y="209"/>
                  </a:lnTo>
                  <a:lnTo>
                    <a:pt x="346" y="209"/>
                  </a:lnTo>
                  <a:lnTo>
                    <a:pt x="343" y="213"/>
                  </a:lnTo>
                  <a:lnTo>
                    <a:pt x="348" y="218"/>
                  </a:lnTo>
                  <a:lnTo>
                    <a:pt x="342" y="222"/>
                  </a:lnTo>
                  <a:lnTo>
                    <a:pt x="335" y="230"/>
                  </a:lnTo>
                  <a:lnTo>
                    <a:pt x="329" y="238"/>
                  </a:lnTo>
                  <a:lnTo>
                    <a:pt x="322" y="245"/>
                  </a:lnTo>
                  <a:lnTo>
                    <a:pt x="315" y="252"/>
                  </a:lnTo>
                  <a:lnTo>
                    <a:pt x="307" y="256"/>
                  </a:lnTo>
                  <a:lnTo>
                    <a:pt x="298" y="257"/>
                  </a:lnTo>
                  <a:lnTo>
                    <a:pt x="289" y="254"/>
                  </a:lnTo>
                  <a:lnTo>
                    <a:pt x="287" y="254"/>
                  </a:lnTo>
                  <a:lnTo>
                    <a:pt x="285" y="255"/>
                  </a:lnTo>
                  <a:lnTo>
                    <a:pt x="283" y="256"/>
                  </a:lnTo>
                  <a:lnTo>
                    <a:pt x="281" y="257"/>
                  </a:lnTo>
                  <a:lnTo>
                    <a:pt x="297" y="266"/>
                  </a:lnTo>
                  <a:lnTo>
                    <a:pt x="289" y="273"/>
                  </a:lnTo>
                  <a:lnTo>
                    <a:pt x="282" y="281"/>
                  </a:lnTo>
                  <a:lnTo>
                    <a:pt x="274" y="291"/>
                  </a:lnTo>
                  <a:lnTo>
                    <a:pt x="266" y="300"/>
                  </a:lnTo>
                  <a:lnTo>
                    <a:pt x="257" y="307"/>
                  </a:lnTo>
                  <a:lnTo>
                    <a:pt x="247" y="312"/>
                  </a:lnTo>
                  <a:lnTo>
                    <a:pt x="236" y="313"/>
                  </a:lnTo>
                  <a:lnTo>
                    <a:pt x="224" y="307"/>
                  </a:lnTo>
                  <a:lnTo>
                    <a:pt x="223" y="307"/>
                  </a:lnTo>
                  <a:lnTo>
                    <a:pt x="222" y="308"/>
                  </a:lnTo>
                  <a:lnTo>
                    <a:pt x="221" y="308"/>
                  </a:lnTo>
                  <a:lnTo>
                    <a:pt x="220" y="310"/>
                  </a:lnTo>
                  <a:lnTo>
                    <a:pt x="221" y="315"/>
                  </a:lnTo>
                  <a:lnTo>
                    <a:pt x="225" y="317"/>
                  </a:lnTo>
                  <a:lnTo>
                    <a:pt x="232" y="319"/>
                  </a:lnTo>
                  <a:lnTo>
                    <a:pt x="236" y="322"/>
                  </a:lnTo>
                  <a:lnTo>
                    <a:pt x="239" y="322"/>
                  </a:lnTo>
                  <a:lnTo>
                    <a:pt x="233" y="330"/>
                  </a:lnTo>
                  <a:lnTo>
                    <a:pt x="224" y="339"/>
                  </a:lnTo>
                  <a:lnTo>
                    <a:pt x="215" y="348"/>
                  </a:lnTo>
                  <a:lnTo>
                    <a:pt x="210" y="358"/>
                  </a:lnTo>
                  <a:lnTo>
                    <a:pt x="213" y="361"/>
                  </a:lnTo>
                  <a:lnTo>
                    <a:pt x="251" y="327"/>
                  </a:lnTo>
                  <a:lnTo>
                    <a:pt x="293" y="339"/>
                  </a:lnTo>
                  <a:lnTo>
                    <a:pt x="289" y="343"/>
                  </a:lnTo>
                  <a:lnTo>
                    <a:pt x="284" y="350"/>
                  </a:lnTo>
                  <a:lnTo>
                    <a:pt x="280" y="356"/>
                  </a:lnTo>
                  <a:lnTo>
                    <a:pt x="274" y="362"/>
                  </a:lnTo>
                  <a:lnTo>
                    <a:pt x="268" y="368"/>
                  </a:lnTo>
                  <a:lnTo>
                    <a:pt x="261" y="373"/>
                  </a:lnTo>
                  <a:lnTo>
                    <a:pt x="255" y="375"/>
                  </a:lnTo>
                  <a:lnTo>
                    <a:pt x="248" y="375"/>
                  </a:lnTo>
                  <a:lnTo>
                    <a:pt x="235" y="372"/>
                  </a:lnTo>
                  <a:lnTo>
                    <a:pt x="223" y="367"/>
                  </a:lnTo>
                  <a:lnTo>
                    <a:pt x="211" y="363"/>
                  </a:lnTo>
                  <a:lnTo>
                    <a:pt x="198" y="360"/>
                  </a:lnTo>
                  <a:lnTo>
                    <a:pt x="186" y="355"/>
                  </a:lnTo>
                  <a:lnTo>
                    <a:pt x="174" y="352"/>
                  </a:lnTo>
                  <a:lnTo>
                    <a:pt x="161" y="350"/>
                  </a:lnTo>
                  <a:lnTo>
                    <a:pt x="148" y="348"/>
                  </a:lnTo>
                  <a:lnTo>
                    <a:pt x="150" y="356"/>
                  </a:lnTo>
                  <a:lnTo>
                    <a:pt x="460" y="452"/>
                  </a:lnTo>
                  <a:lnTo>
                    <a:pt x="475" y="456"/>
                  </a:lnTo>
                  <a:lnTo>
                    <a:pt x="481" y="447"/>
                  </a:lnTo>
                  <a:lnTo>
                    <a:pt x="488" y="438"/>
                  </a:lnTo>
                  <a:lnTo>
                    <a:pt x="495" y="429"/>
                  </a:lnTo>
                  <a:lnTo>
                    <a:pt x="503" y="420"/>
                  </a:lnTo>
                  <a:lnTo>
                    <a:pt x="510" y="410"/>
                  </a:lnTo>
                  <a:lnTo>
                    <a:pt x="516" y="400"/>
                  </a:lnTo>
                  <a:lnTo>
                    <a:pt x="521" y="390"/>
                  </a:lnTo>
                  <a:lnTo>
                    <a:pt x="527" y="380"/>
                  </a:lnTo>
                  <a:lnTo>
                    <a:pt x="525" y="378"/>
                  </a:lnTo>
                  <a:lnTo>
                    <a:pt x="523" y="377"/>
                  </a:lnTo>
                  <a:lnTo>
                    <a:pt x="519" y="377"/>
                  </a:lnTo>
                  <a:lnTo>
                    <a:pt x="516" y="377"/>
                  </a:lnTo>
                  <a:lnTo>
                    <a:pt x="469" y="441"/>
                  </a:lnTo>
                  <a:lnTo>
                    <a:pt x="464" y="440"/>
                  </a:lnTo>
                  <a:lnTo>
                    <a:pt x="457" y="439"/>
                  </a:lnTo>
                  <a:lnTo>
                    <a:pt x="452" y="437"/>
                  </a:lnTo>
                  <a:lnTo>
                    <a:pt x="446" y="435"/>
                  </a:lnTo>
                  <a:lnTo>
                    <a:pt x="440" y="433"/>
                  </a:lnTo>
                  <a:lnTo>
                    <a:pt x="434" y="431"/>
                  </a:lnTo>
                  <a:lnTo>
                    <a:pt x="428" y="429"/>
                  </a:lnTo>
                  <a:lnTo>
                    <a:pt x="422" y="427"/>
                  </a:lnTo>
                  <a:lnTo>
                    <a:pt x="428" y="423"/>
                  </a:lnTo>
                  <a:lnTo>
                    <a:pt x="433" y="416"/>
                  </a:lnTo>
                  <a:lnTo>
                    <a:pt x="438" y="409"/>
                  </a:lnTo>
                  <a:lnTo>
                    <a:pt x="443" y="401"/>
                  </a:lnTo>
                  <a:lnTo>
                    <a:pt x="449" y="395"/>
                  </a:lnTo>
                  <a:lnTo>
                    <a:pt x="455" y="390"/>
                  </a:lnTo>
                  <a:lnTo>
                    <a:pt x="463" y="389"/>
                  </a:lnTo>
                  <a:lnTo>
                    <a:pt x="471" y="392"/>
                  </a:lnTo>
                  <a:lnTo>
                    <a:pt x="487" y="389"/>
                  </a:lnTo>
                  <a:lnTo>
                    <a:pt x="502" y="384"/>
                  </a:lnTo>
                  <a:lnTo>
                    <a:pt x="517" y="376"/>
                  </a:lnTo>
                  <a:lnTo>
                    <a:pt x="531" y="370"/>
                  </a:lnTo>
                  <a:lnTo>
                    <a:pt x="547" y="364"/>
                  </a:lnTo>
                  <a:lnTo>
                    <a:pt x="563" y="361"/>
                  </a:lnTo>
                  <a:lnTo>
                    <a:pt x="579" y="362"/>
                  </a:lnTo>
                  <a:lnTo>
                    <a:pt x="597" y="366"/>
                  </a:lnTo>
                  <a:lnTo>
                    <a:pt x="598" y="367"/>
                  </a:lnTo>
                  <a:lnTo>
                    <a:pt x="600" y="368"/>
                  </a:lnTo>
                  <a:lnTo>
                    <a:pt x="603" y="370"/>
                  </a:lnTo>
                  <a:lnTo>
                    <a:pt x="608" y="371"/>
                  </a:lnTo>
                  <a:lnTo>
                    <a:pt x="487" y="541"/>
                  </a:lnTo>
                  <a:lnTo>
                    <a:pt x="4" y="476"/>
                  </a:lnTo>
                  <a:lnTo>
                    <a:pt x="0" y="450"/>
                  </a:lnTo>
                  <a:lnTo>
                    <a:pt x="0" y="424"/>
                  </a:lnTo>
                  <a:lnTo>
                    <a:pt x="2" y="397"/>
                  </a:lnTo>
                  <a:lnTo>
                    <a:pt x="7" y="372"/>
                  </a:lnTo>
                  <a:lnTo>
                    <a:pt x="478" y="14"/>
                  </a:lnTo>
                  <a:lnTo>
                    <a:pt x="488" y="9"/>
                  </a:lnTo>
                  <a:lnTo>
                    <a:pt x="498" y="4"/>
                  </a:lnTo>
                  <a:lnTo>
                    <a:pt x="507" y="2"/>
                  </a:lnTo>
                  <a:lnTo>
                    <a:pt x="516" y="1"/>
                  </a:lnTo>
                  <a:lnTo>
                    <a:pt x="526" y="0"/>
                  </a:lnTo>
                  <a:lnTo>
                    <a:pt x="536" y="1"/>
                  </a:lnTo>
                  <a:lnTo>
                    <a:pt x="547" y="3"/>
                  </a:lnTo>
                  <a:lnTo>
                    <a:pt x="557" y="6"/>
                  </a:lnTo>
                  <a:lnTo>
                    <a:pt x="696" y="33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auto">
            <a:xfrm>
              <a:off x="848" y="3469"/>
              <a:ext cx="354" cy="309"/>
            </a:xfrm>
            <a:custGeom>
              <a:avLst/>
              <a:gdLst/>
              <a:ahLst/>
              <a:cxnLst>
                <a:cxn ang="0">
                  <a:pos x="354" y="3"/>
                </a:cxn>
                <a:cxn ang="0">
                  <a:pos x="354" y="6"/>
                </a:cxn>
                <a:cxn ang="0">
                  <a:pos x="76" y="249"/>
                </a:cxn>
                <a:cxn ang="0">
                  <a:pos x="66" y="257"/>
                </a:cxn>
                <a:cxn ang="0">
                  <a:pos x="58" y="265"/>
                </a:cxn>
                <a:cxn ang="0">
                  <a:pos x="48" y="272"/>
                </a:cxn>
                <a:cxn ang="0">
                  <a:pos x="39" y="280"/>
                </a:cxn>
                <a:cxn ang="0">
                  <a:pos x="30" y="287"/>
                </a:cxn>
                <a:cxn ang="0">
                  <a:pos x="22" y="295"/>
                </a:cxn>
                <a:cxn ang="0">
                  <a:pos x="12" y="303"/>
                </a:cxn>
                <a:cxn ang="0">
                  <a:pos x="3" y="309"/>
                </a:cxn>
                <a:cxn ang="0">
                  <a:pos x="0" y="306"/>
                </a:cxn>
                <a:cxn ang="0">
                  <a:pos x="1" y="303"/>
                </a:cxn>
                <a:cxn ang="0">
                  <a:pos x="3" y="299"/>
                </a:cxn>
                <a:cxn ang="0">
                  <a:pos x="4" y="296"/>
                </a:cxn>
                <a:cxn ang="0">
                  <a:pos x="344" y="0"/>
                </a:cxn>
                <a:cxn ang="0">
                  <a:pos x="346" y="0"/>
                </a:cxn>
                <a:cxn ang="0">
                  <a:pos x="350" y="0"/>
                </a:cxn>
                <a:cxn ang="0">
                  <a:pos x="352" y="1"/>
                </a:cxn>
                <a:cxn ang="0">
                  <a:pos x="354" y="3"/>
                </a:cxn>
              </a:cxnLst>
              <a:rect l="0" t="0" r="r" b="b"/>
              <a:pathLst>
                <a:path w="354" h="309">
                  <a:moveTo>
                    <a:pt x="354" y="3"/>
                  </a:moveTo>
                  <a:lnTo>
                    <a:pt x="354" y="6"/>
                  </a:lnTo>
                  <a:lnTo>
                    <a:pt x="76" y="249"/>
                  </a:lnTo>
                  <a:lnTo>
                    <a:pt x="66" y="257"/>
                  </a:lnTo>
                  <a:lnTo>
                    <a:pt x="58" y="265"/>
                  </a:lnTo>
                  <a:lnTo>
                    <a:pt x="48" y="272"/>
                  </a:lnTo>
                  <a:lnTo>
                    <a:pt x="39" y="280"/>
                  </a:lnTo>
                  <a:lnTo>
                    <a:pt x="30" y="287"/>
                  </a:lnTo>
                  <a:lnTo>
                    <a:pt x="22" y="295"/>
                  </a:lnTo>
                  <a:lnTo>
                    <a:pt x="12" y="303"/>
                  </a:lnTo>
                  <a:lnTo>
                    <a:pt x="3" y="309"/>
                  </a:lnTo>
                  <a:lnTo>
                    <a:pt x="0" y="306"/>
                  </a:lnTo>
                  <a:lnTo>
                    <a:pt x="1" y="303"/>
                  </a:lnTo>
                  <a:lnTo>
                    <a:pt x="3" y="299"/>
                  </a:lnTo>
                  <a:lnTo>
                    <a:pt x="4" y="296"/>
                  </a:lnTo>
                  <a:lnTo>
                    <a:pt x="344" y="0"/>
                  </a:lnTo>
                  <a:lnTo>
                    <a:pt x="346" y="0"/>
                  </a:lnTo>
                  <a:lnTo>
                    <a:pt x="350" y="0"/>
                  </a:lnTo>
                  <a:lnTo>
                    <a:pt x="352" y="1"/>
                  </a:lnTo>
                  <a:lnTo>
                    <a:pt x="354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1440" y="3610"/>
              <a:ext cx="58" cy="6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56" y="19"/>
                </a:cxn>
                <a:cxn ang="0">
                  <a:pos x="56" y="32"/>
                </a:cxn>
                <a:cxn ang="0">
                  <a:pos x="56" y="44"/>
                </a:cxn>
                <a:cxn ang="0">
                  <a:pos x="56" y="56"/>
                </a:cxn>
                <a:cxn ang="0">
                  <a:pos x="58" y="68"/>
                </a:cxn>
                <a:cxn ang="0">
                  <a:pos x="52" y="65"/>
                </a:cxn>
                <a:cxn ang="0">
                  <a:pos x="45" y="61"/>
                </a:cxn>
                <a:cxn ang="0">
                  <a:pos x="37" y="57"/>
                </a:cxn>
                <a:cxn ang="0">
                  <a:pos x="31" y="53"/>
                </a:cxn>
                <a:cxn ang="0">
                  <a:pos x="23" y="48"/>
                </a:cxn>
                <a:cxn ang="0">
                  <a:pos x="16" y="44"/>
                </a:cxn>
                <a:cxn ang="0">
                  <a:pos x="8" y="40"/>
                </a:cxn>
                <a:cxn ang="0">
                  <a:pos x="0" y="36"/>
                </a:cxn>
                <a:cxn ang="0">
                  <a:pos x="24" y="0"/>
                </a:cxn>
              </a:cxnLst>
              <a:rect l="0" t="0" r="r" b="b"/>
              <a:pathLst>
                <a:path w="58" h="68">
                  <a:moveTo>
                    <a:pt x="24" y="0"/>
                  </a:moveTo>
                  <a:lnTo>
                    <a:pt x="56" y="19"/>
                  </a:lnTo>
                  <a:lnTo>
                    <a:pt x="56" y="32"/>
                  </a:lnTo>
                  <a:lnTo>
                    <a:pt x="56" y="44"/>
                  </a:lnTo>
                  <a:lnTo>
                    <a:pt x="56" y="56"/>
                  </a:lnTo>
                  <a:lnTo>
                    <a:pt x="58" y="68"/>
                  </a:lnTo>
                  <a:lnTo>
                    <a:pt x="52" y="65"/>
                  </a:lnTo>
                  <a:lnTo>
                    <a:pt x="45" y="61"/>
                  </a:lnTo>
                  <a:lnTo>
                    <a:pt x="37" y="57"/>
                  </a:lnTo>
                  <a:lnTo>
                    <a:pt x="31" y="53"/>
                  </a:lnTo>
                  <a:lnTo>
                    <a:pt x="23" y="48"/>
                  </a:lnTo>
                  <a:lnTo>
                    <a:pt x="16" y="44"/>
                  </a:lnTo>
                  <a:lnTo>
                    <a:pt x="8" y="40"/>
                  </a:lnTo>
                  <a:lnTo>
                    <a:pt x="0" y="3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196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5" name="Freeform 47"/>
            <p:cNvSpPr>
              <a:spLocks/>
            </p:cNvSpPr>
            <p:nvPr/>
          </p:nvSpPr>
          <p:spPr bwMode="auto">
            <a:xfrm>
              <a:off x="1071" y="3615"/>
              <a:ext cx="64" cy="46"/>
            </a:xfrm>
            <a:custGeom>
              <a:avLst/>
              <a:gdLst/>
              <a:ahLst/>
              <a:cxnLst>
                <a:cxn ang="0">
                  <a:pos x="64" y="14"/>
                </a:cxn>
                <a:cxn ang="0">
                  <a:pos x="34" y="46"/>
                </a:cxn>
                <a:cxn ang="0">
                  <a:pos x="0" y="36"/>
                </a:cxn>
                <a:cxn ang="0">
                  <a:pos x="8" y="30"/>
                </a:cxn>
                <a:cxn ang="0">
                  <a:pos x="15" y="23"/>
                </a:cxn>
                <a:cxn ang="0">
                  <a:pos x="22" y="15"/>
                </a:cxn>
                <a:cxn ang="0">
                  <a:pos x="30" y="7"/>
                </a:cxn>
                <a:cxn ang="0">
                  <a:pos x="37" y="2"/>
                </a:cxn>
                <a:cxn ang="0">
                  <a:pos x="45" y="0"/>
                </a:cxn>
                <a:cxn ang="0">
                  <a:pos x="55" y="2"/>
                </a:cxn>
                <a:cxn ang="0">
                  <a:pos x="64" y="10"/>
                </a:cxn>
                <a:cxn ang="0">
                  <a:pos x="64" y="14"/>
                </a:cxn>
              </a:cxnLst>
              <a:rect l="0" t="0" r="r" b="b"/>
              <a:pathLst>
                <a:path w="64" h="46">
                  <a:moveTo>
                    <a:pt x="64" y="14"/>
                  </a:moveTo>
                  <a:lnTo>
                    <a:pt x="34" y="46"/>
                  </a:lnTo>
                  <a:lnTo>
                    <a:pt x="0" y="36"/>
                  </a:lnTo>
                  <a:lnTo>
                    <a:pt x="8" y="30"/>
                  </a:lnTo>
                  <a:lnTo>
                    <a:pt x="15" y="23"/>
                  </a:lnTo>
                  <a:lnTo>
                    <a:pt x="22" y="15"/>
                  </a:lnTo>
                  <a:lnTo>
                    <a:pt x="30" y="7"/>
                  </a:lnTo>
                  <a:lnTo>
                    <a:pt x="37" y="2"/>
                  </a:lnTo>
                  <a:lnTo>
                    <a:pt x="45" y="0"/>
                  </a:lnTo>
                  <a:lnTo>
                    <a:pt x="55" y="2"/>
                  </a:lnTo>
                  <a:lnTo>
                    <a:pt x="64" y="10"/>
                  </a:lnTo>
                  <a:lnTo>
                    <a:pt x="64" y="14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6" name="Freeform 48"/>
            <p:cNvSpPr>
              <a:spLocks/>
            </p:cNvSpPr>
            <p:nvPr/>
          </p:nvSpPr>
          <p:spPr bwMode="auto">
            <a:xfrm>
              <a:off x="1413" y="3616"/>
              <a:ext cx="20" cy="21"/>
            </a:xfrm>
            <a:custGeom>
              <a:avLst/>
              <a:gdLst/>
              <a:ahLst/>
              <a:cxnLst>
                <a:cxn ang="0">
                  <a:pos x="6" y="21"/>
                </a:cxn>
                <a:cxn ang="0">
                  <a:pos x="0" y="15"/>
                </a:cxn>
                <a:cxn ang="0">
                  <a:pos x="3" y="11"/>
                </a:cxn>
                <a:cxn ang="0">
                  <a:pos x="9" y="6"/>
                </a:cxn>
                <a:cxn ang="0">
                  <a:pos x="14" y="2"/>
                </a:cxn>
                <a:cxn ang="0">
                  <a:pos x="20" y="0"/>
                </a:cxn>
                <a:cxn ang="0">
                  <a:pos x="6" y="21"/>
                </a:cxn>
              </a:cxnLst>
              <a:rect l="0" t="0" r="r" b="b"/>
              <a:pathLst>
                <a:path w="20" h="21">
                  <a:moveTo>
                    <a:pt x="6" y="21"/>
                  </a:moveTo>
                  <a:lnTo>
                    <a:pt x="0" y="15"/>
                  </a:lnTo>
                  <a:lnTo>
                    <a:pt x="3" y="11"/>
                  </a:lnTo>
                  <a:lnTo>
                    <a:pt x="9" y="6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grpSp>
          <p:nvGrpSpPr>
            <p:cNvPr id="47" name="Group 49"/>
            <p:cNvGrpSpPr>
              <a:grpSpLocks/>
            </p:cNvGrpSpPr>
            <p:nvPr/>
          </p:nvGrpSpPr>
          <p:grpSpPr bwMode="auto">
            <a:xfrm>
              <a:off x="1118" y="2400"/>
              <a:ext cx="1258" cy="1777"/>
              <a:chOff x="1116" y="2406"/>
              <a:chExt cx="1258" cy="1777"/>
            </a:xfrm>
          </p:grpSpPr>
          <p:sp>
            <p:nvSpPr>
              <p:cNvPr id="54" name="Freeform 50"/>
              <p:cNvSpPr>
                <a:spLocks/>
              </p:cNvSpPr>
              <p:nvPr/>
            </p:nvSpPr>
            <p:spPr bwMode="auto">
              <a:xfrm>
                <a:off x="1337" y="3739"/>
                <a:ext cx="782" cy="377"/>
              </a:xfrm>
              <a:custGeom>
                <a:avLst/>
                <a:gdLst/>
                <a:ahLst/>
                <a:cxnLst>
                  <a:cxn ang="0">
                    <a:pos x="191" y="102"/>
                  </a:cxn>
                  <a:cxn ang="0">
                    <a:pos x="0" y="377"/>
                  </a:cxn>
                  <a:cxn ang="0">
                    <a:pos x="760" y="377"/>
                  </a:cxn>
                  <a:cxn ang="0">
                    <a:pos x="782" y="0"/>
                  </a:cxn>
                  <a:cxn ang="0">
                    <a:pos x="191" y="102"/>
                  </a:cxn>
                </a:cxnLst>
                <a:rect l="0" t="0" r="r" b="b"/>
                <a:pathLst>
                  <a:path w="782" h="377">
                    <a:moveTo>
                      <a:pt x="191" y="102"/>
                    </a:moveTo>
                    <a:lnTo>
                      <a:pt x="0" y="377"/>
                    </a:lnTo>
                    <a:lnTo>
                      <a:pt x="760" y="377"/>
                    </a:lnTo>
                    <a:lnTo>
                      <a:pt x="782" y="0"/>
                    </a:lnTo>
                    <a:lnTo>
                      <a:pt x="191" y="102"/>
                    </a:lnTo>
                    <a:close/>
                  </a:path>
                </a:pathLst>
              </a:custGeom>
              <a:solidFill>
                <a:srgbClr val="BF00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55" name="Freeform 51"/>
              <p:cNvSpPr>
                <a:spLocks/>
              </p:cNvSpPr>
              <p:nvPr/>
            </p:nvSpPr>
            <p:spPr bwMode="auto">
              <a:xfrm>
                <a:off x="1530" y="2406"/>
                <a:ext cx="628" cy="582"/>
              </a:xfrm>
              <a:custGeom>
                <a:avLst/>
                <a:gdLst/>
                <a:ahLst/>
                <a:cxnLst>
                  <a:cxn ang="0">
                    <a:pos x="293" y="29"/>
                  </a:cxn>
                  <a:cxn ang="0">
                    <a:pos x="308" y="20"/>
                  </a:cxn>
                  <a:cxn ang="0">
                    <a:pos x="330" y="11"/>
                  </a:cxn>
                  <a:cxn ang="0">
                    <a:pos x="377" y="2"/>
                  </a:cxn>
                  <a:cxn ang="0">
                    <a:pos x="423" y="9"/>
                  </a:cxn>
                  <a:cxn ang="0">
                    <a:pos x="476" y="36"/>
                  </a:cxn>
                  <a:cxn ang="0">
                    <a:pos x="544" y="86"/>
                  </a:cxn>
                  <a:cxn ang="0">
                    <a:pos x="596" y="151"/>
                  </a:cxn>
                  <a:cxn ang="0">
                    <a:pos x="625" y="269"/>
                  </a:cxn>
                  <a:cxn ang="0">
                    <a:pos x="616" y="412"/>
                  </a:cxn>
                  <a:cxn ang="0">
                    <a:pos x="539" y="530"/>
                  </a:cxn>
                  <a:cxn ang="0">
                    <a:pos x="513" y="547"/>
                  </a:cxn>
                  <a:cxn ang="0">
                    <a:pos x="489" y="566"/>
                  </a:cxn>
                  <a:cxn ang="0">
                    <a:pos x="474" y="549"/>
                  </a:cxn>
                  <a:cxn ang="0">
                    <a:pos x="458" y="454"/>
                  </a:cxn>
                  <a:cxn ang="0">
                    <a:pos x="481" y="388"/>
                  </a:cxn>
                  <a:cxn ang="0">
                    <a:pos x="471" y="354"/>
                  </a:cxn>
                  <a:cxn ang="0">
                    <a:pos x="457" y="341"/>
                  </a:cxn>
                  <a:cxn ang="0">
                    <a:pos x="441" y="332"/>
                  </a:cxn>
                  <a:cxn ang="0">
                    <a:pos x="367" y="296"/>
                  </a:cxn>
                  <a:cxn ang="0">
                    <a:pos x="322" y="242"/>
                  </a:cxn>
                  <a:cxn ang="0">
                    <a:pos x="293" y="183"/>
                  </a:cxn>
                  <a:cxn ang="0">
                    <a:pos x="282" y="147"/>
                  </a:cxn>
                  <a:cxn ang="0">
                    <a:pos x="259" y="154"/>
                  </a:cxn>
                  <a:cxn ang="0">
                    <a:pos x="240" y="226"/>
                  </a:cxn>
                  <a:cxn ang="0">
                    <a:pos x="193" y="224"/>
                  </a:cxn>
                  <a:cxn ang="0">
                    <a:pos x="144" y="217"/>
                  </a:cxn>
                  <a:cxn ang="0">
                    <a:pos x="104" y="193"/>
                  </a:cxn>
                  <a:cxn ang="0">
                    <a:pos x="122" y="122"/>
                  </a:cxn>
                  <a:cxn ang="0">
                    <a:pos x="115" y="119"/>
                  </a:cxn>
                  <a:cxn ang="0">
                    <a:pos x="97" y="139"/>
                  </a:cxn>
                  <a:cxn ang="0">
                    <a:pos x="74" y="170"/>
                  </a:cxn>
                  <a:cxn ang="0">
                    <a:pos x="52" y="203"/>
                  </a:cxn>
                  <a:cxn ang="0">
                    <a:pos x="30" y="193"/>
                  </a:cxn>
                  <a:cxn ang="0">
                    <a:pos x="3" y="171"/>
                  </a:cxn>
                  <a:cxn ang="0">
                    <a:pos x="5" y="119"/>
                  </a:cxn>
                  <a:cxn ang="0">
                    <a:pos x="47" y="60"/>
                  </a:cxn>
                  <a:cxn ang="0">
                    <a:pos x="107" y="19"/>
                  </a:cxn>
                  <a:cxn ang="0">
                    <a:pos x="154" y="2"/>
                  </a:cxn>
                  <a:cxn ang="0">
                    <a:pos x="200" y="0"/>
                  </a:cxn>
                  <a:cxn ang="0">
                    <a:pos x="246" y="5"/>
                  </a:cxn>
                  <a:cxn ang="0">
                    <a:pos x="261" y="13"/>
                  </a:cxn>
                  <a:cxn ang="0">
                    <a:pos x="276" y="25"/>
                  </a:cxn>
                </a:cxnLst>
                <a:rect l="0" t="0" r="r" b="b"/>
                <a:pathLst>
                  <a:path w="628" h="582">
                    <a:moveTo>
                      <a:pt x="284" y="34"/>
                    </a:moveTo>
                    <a:lnTo>
                      <a:pt x="288" y="32"/>
                    </a:lnTo>
                    <a:lnTo>
                      <a:pt x="293" y="29"/>
                    </a:lnTo>
                    <a:lnTo>
                      <a:pt x="297" y="25"/>
                    </a:lnTo>
                    <a:lnTo>
                      <a:pt x="303" y="22"/>
                    </a:lnTo>
                    <a:lnTo>
                      <a:pt x="308" y="20"/>
                    </a:lnTo>
                    <a:lnTo>
                      <a:pt x="315" y="17"/>
                    </a:lnTo>
                    <a:lnTo>
                      <a:pt x="322" y="13"/>
                    </a:lnTo>
                    <a:lnTo>
                      <a:pt x="330" y="11"/>
                    </a:lnTo>
                    <a:lnTo>
                      <a:pt x="345" y="7"/>
                    </a:lnTo>
                    <a:lnTo>
                      <a:pt x="361" y="3"/>
                    </a:lnTo>
                    <a:lnTo>
                      <a:pt x="377" y="2"/>
                    </a:lnTo>
                    <a:lnTo>
                      <a:pt x="393" y="2"/>
                    </a:lnTo>
                    <a:lnTo>
                      <a:pt x="408" y="5"/>
                    </a:lnTo>
                    <a:lnTo>
                      <a:pt x="423" y="9"/>
                    </a:lnTo>
                    <a:lnTo>
                      <a:pt x="439" y="14"/>
                    </a:lnTo>
                    <a:lnTo>
                      <a:pt x="453" y="23"/>
                    </a:lnTo>
                    <a:lnTo>
                      <a:pt x="476" y="36"/>
                    </a:lnTo>
                    <a:lnTo>
                      <a:pt x="499" y="51"/>
                    </a:lnTo>
                    <a:lnTo>
                      <a:pt x="523" y="68"/>
                    </a:lnTo>
                    <a:lnTo>
                      <a:pt x="544" y="86"/>
                    </a:lnTo>
                    <a:lnTo>
                      <a:pt x="564" y="106"/>
                    </a:lnTo>
                    <a:lnTo>
                      <a:pt x="583" y="127"/>
                    </a:lnTo>
                    <a:lnTo>
                      <a:pt x="596" y="151"/>
                    </a:lnTo>
                    <a:lnTo>
                      <a:pt x="605" y="176"/>
                    </a:lnTo>
                    <a:lnTo>
                      <a:pt x="617" y="221"/>
                    </a:lnTo>
                    <a:lnTo>
                      <a:pt x="625" y="269"/>
                    </a:lnTo>
                    <a:lnTo>
                      <a:pt x="628" y="318"/>
                    </a:lnTo>
                    <a:lnTo>
                      <a:pt x="626" y="365"/>
                    </a:lnTo>
                    <a:lnTo>
                      <a:pt x="616" y="412"/>
                    </a:lnTo>
                    <a:lnTo>
                      <a:pt x="600" y="456"/>
                    </a:lnTo>
                    <a:lnTo>
                      <a:pt x="574" y="495"/>
                    </a:lnTo>
                    <a:lnTo>
                      <a:pt x="539" y="530"/>
                    </a:lnTo>
                    <a:lnTo>
                      <a:pt x="530" y="536"/>
                    </a:lnTo>
                    <a:lnTo>
                      <a:pt x="522" y="542"/>
                    </a:lnTo>
                    <a:lnTo>
                      <a:pt x="513" y="547"/>
                    </a:lnTo>
                    <a:lnTo>
                      <a:pt x="505" y="553"/>
                    </a:lnTo>
                    <a:lnTo>
                      <a:pt x="496" y="559"/>
                    </a:lnTo>
                    <a:lnTo>
                      <a:pt x="489" y="566"/>
                    </a:lnTo>
                    <a:lnTo>
                      <a:pt x="481" y="573"/>
                    </a:lnTo>
                    <a:lnTo>
                      <a:pt x="475" y="582"/>
                    </a:lnTo>
                    <a:lnTo>
                      <a:pt x="474" y="549"/>
                    </a:lnTo>
                    <a:lnTo>
                      <a:pt x="470" y="518"/>
                    </a:lnTo>
                    <a:lnTo>
                      <a:pt x="466" y="485"/>
                    </a:lnTo>
                    <a:lnTo>
                      <a:pt x="458" y="454"/>
                    </a:lnTo>
                    <a:lnTo>
                      <a:pt x="470" y="434"/>
                    </a:lnTo>
                    <a:lnTo>
                      <a:pt x="479" y="412"/>
                    </a:lnTo>
                    <a:lnTo>
                      <a:pt x="481" y="388"/>
                    </a:lnTo>
                    <a:lnTo>
                      <a:pt x="478" y="364"/>
                    </a:lnTo>
                    <a:lnTo>
                      <a:pt x="475" y="359"/>
                    </a:lnTo>
                    <a:lnTo>
                      <a:pt x="471" y="354"/>
                    </a:lnTo>
                    <a:lnTo>
                      <a:pt x="467" y="349"/>
                    </a:lnTo>
                    <a:lnTo>
                      <a:pt x="462" y="345"/>
                    </a:lnTo>
                    <a:lnTo>
                      <a:pt x="457" y="341"/>
                    </a:lnTo>
                    <a:lnTo>
                      <a:pt x="452" y="337"/>
                    </a:lnTo>
                    <a:lnTo>
                      <a:pt x="446" y="334"/>
                    </a:lnTo>
                    <a:lnTo>
                      <a:pt x="441" y="332"/>
                    </a:lnTo>
                    <a:lnTo>
                      <a:pt x="398" y="329"/>
                    </a:lnTo>
                    <a:lnTo>
                      <a:pt x="383" y="313"/>
                    </a:lnTo>
                    <a:lnTo>
                      <a:pt x="367" y="296"/>
                    </a:lnTo>
                    <a:lnTo>
                      <a:pt x="352" y="278"/>
                    </a:lnTo>
                    <a:lnTo>
                      <a:pt x="336" y="261"/>
                    </a:lnTo>
                    <a:lnTo>
                      <a:pt x="322" y="242"/>
                    </a:lnTo>
                    <a:lnTo>
                      <a:pt x="310" y="224"/>
                    </a:lnTo>
                    <a:lnTo>
                      <a:pt x="300" y="204"/>
                    </a:lnTo>
                    <a:lnTo>
                      <a:pt x="293" y="183"/>
                    </a:lnTo>
                    <a:lnTo>
                      <a:pt x="288" y="171"/>
                    </a:lnTo>
                    <a:lnTo>
                      <a:pt x="285" y="159"/>
                    </a:lnTo>
                    <a:lnTo>
                      <a:pt x="282" y="147"/>
                    </a:lnTo>
                    <a:lnTo>
                      <a:pt x="276" y="136"/>
                    </a:lnTo>
                    <a:lnTo>
                      <a:pt x="267" y="144"/>
                    </a:lnTo>
                    <a:lnTo>
                      <a:pt x="259" y="154"/>
                    </a:lnTo>
                    <a:lnTo>
                      <a:pt x="252" y="166"/>
                    </a:lnTo>
                    <a:lnTo>
                      <a:pt x="246" y="177"/>
                    </a:lnTo>
                    <a:lnTo>
                      <a:pt x="240" y="226"/>
                    </a:lnTo>
                    <a:lnTo>
                      <a:pt x="225" y="227"/>
                    </a:lnTo>
                    <a:lnTo>
                      <a:pt x="209" y="226"/>
                    </a:lnTo>
                    <a:lnTo>
                      <a:pt x="193" y="224"/>
                    </a:lnTo>
                    <a:lnTo>
                      <a:pt x="176" y="221"/>
                    </a:lnTo>
                    <a:lnTo>
                      <a:pt x="160" y="219"/>
                    </a:lnTo>
                    <a:lnTo>
                      <a:pt x="144" y="217"/>
                    </a:lnTo>
                    <a:lnTo>
                      <a:pt x="127" y="216"/>
                    </a:lnTo>
                    <a:lnTo>
                      <a:pt x="111" y="217"/>
                    </a:lnTo>
                    <a:lnTo>
                      <a:pt x="104" y="193"/>
                    </a:lnTo>
                    <a:lnTo>
                      <a:pt x="107" y="168"/>
                    </a:lnTo>
                    <a:lnTo>
                      <a:pt x="113" y="144"/>
                    </a:lnTo>
                    <a:lnTo>
                      <a:pt x="122" y="122"/>
                    </a:lnTo>
                    <a:lnTo>
                      <a:pt x="120" y="120"/>
                    </a:lnTo>
                    <a:lnTo>
                      <a:pt x="117" y="119"/>
                    </a:lnTo>
                    <a:lnTo>
                      <a:pt x="115" y="119"/>
                    </a:lnTo>
                    <a:lnTo>
                      <a:pt x="113" y="119"/>
                    </a:lnTo>
                    <a:lnTo>
                      <a:pt x="104" y="129"/>
                    </a:lnTo>
                    <a:lnTo>
                      <a:pt x="97" y="139"/>
                    </a:lnTo>
                    <a:lnTo>
                      <a:pt x="89" y="150"/>
                    </a:lnTo>
                    <a:lnTo>
                      <a:pt x="81" y="159"/>
                    </a:lnTo>
                    <a:lnTo>
                      <a:pt x="74" y="170"/>
                    </a:lnTo>
                    <a:lnTo>
                      <a:pt x="66" y="181"/>
                    </a:lnTo>
                    <a:lnTo>
                      <a:pt x="60" y="192"/>
                    </a:lnTo>
                    <a:lnTo>
                      <a:pt x="52" y="203"/>
                    </a:lnTo>
                    <a:lnTo>
                      <a:pt x="43" y="203"/>
                    </a:lnTo>
                    <a:lnTo>
                      <a:pt x="37" y="197"/>
                    </a:lnTo>
                    <a:lnTo>
                      <a:pt x="30" y="193"/>
                    </a:lnTo>
                    <a:lnTo>
                      <a:pt x="22" y="194"/>
                    </a:lnTo>
                    <a:lnTo>
                      <a:pt x="10" y="184"/>
                    </a:lnTo>
                    <a:lnTo>
                      <a:pt x="3" y="171"/>
                    </a:lnTo>
                    <a:lnTo>
                      <a:pt x="0" y="157"/>
                    </a:lnTo>
                    <a:lnTo>
                      <a:pt x="1" y="142"/>
                    </a:lnTo>
                    <a:lnTo>
                      <a:pt x="5" y="119"/>
                    </a:lnTo>
                    <a:lnTo>
                      <a:pt x="15" y="97"/>
                    </a:lnTo>
                    <a:lnTo>
                      <a:pt x="29" y="78"/>
                    </a:lnTo>
                    <a:lnTo>
                      <a:pt x="47" y="60"/>
                    </a:lnTo>
                    <a:lnTo>
                      <a:pt x="66" y="44"/>
                    </a:lnTo>
                    <a:lnTo>
                      <a:pt x="86" y="31"/>
                    </a:lnTo>
                    <a:lnTo>
                      <a:pt x="107" y="19"/>
                    </a:lnTo>
                    <a:lnTo>
                      <a:pt x="127" y="10"/>
                    </a:lnTo>
                    <a:lnTo>
                      <a:pt x="140" y="6"/>
                    </a:lnTo>
                    <a:lnTo>
                      <a:pt x="154" y="2"/>
                    </a:lnTo>
                    <a:lnTo>
                      <a:pt x="170" y="1"/>
                    </a:lnTo>
                    <a:lnTo>
                      <a:pt x="185" y="0"/>
                    </a:lnTo>
                    <a:lnTo>
                      <a:pt x="200" y="0"/>
                    </a:lnTo>
                    <a:lnTo>
                      <a:pt x="217" y="1"/>
                    </a:lnTo>
                    <a:lnTo>
                      <a:pt x="232" y="2"/>
                    </a:lnTo>
                    <a:lnTo>
                      <a:pt x="246" y="5"/>
                    </a:lnTo>
                    <a:lnTo>
                      <a:pt x="251" y="8"/>
                    </a:lnTo>
                    <a:lnTo>
                      <a:pt x="257" y="10"/>
                    </a:lnTo>
                    <a:lnTo>
                      <a:pt x="261" y="13"/>
                    </a:lnTo>
                    <a:lnTo>
                      <a:pt x="267" y="18"/>
                    </a:lnTo>
                    <a:lnTo>
                      <a:pt x="271" y="21"/>
                    </a:lnTo>
                    <a:lnTo>
                      <a:pt x="276" y="25"/>
                    </a:lnTo>
                    <a:lnTo>
                      <a:pt x="280" y="30"/>
                    </a:lnTo>
                    <a:lnTo>
                      <a:pt x="284" y="34"/>
                    </a:lnTo>
                    <a:close/>
                  </a:path>
                </a:pathLst>
              </a:custGeom>
              <a:solidFill>
                <a:srgbClr val="FFFF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56" name="Freeform 52"/>
              <p:cNvSpPr>
                <a:spLocks/>
              </p:cNvSpPr>
              <p:nvPr/>
            </p:nvSpPr>
            <p:spPr bwMode="auto">
              <a:xfrm>
                <a:off x="2133" y="2562"/>
                <a:ext cx="241" cy="494"/>
              </a:xfrm>
              <a:custGeom>
                <a:avLst/>
                <a:gdLst/>
                <a:ahLst/>
                <a:cxnLst>
                  <a:cxn ang="0">
                    <a:pos x="238" y="72"/>
                  </a:cxn>
                  <a:cxn ang="0">
                    <a:pos x="239" y="130"/>
                  </a:cxn>
                  <a:cxn ang="0">
                    <a:pos x="226" y="185"/>
                  </a:cxn>
                  <a:cxn ang="0">
                    <a:pos x="203" y="238"/>
                  </a:cxn>
                  <a:cxn ang="0">
                    <a:pos x="186" y="276"/>
                  </a:cxn>
                  <a:cxn ang="0">
                    <a:pos x="184" y="303"/>
                  </a:cxn>
                  <a:cxn ang="0">
                    <a:pos x="181" y="313"/>
                  </a:cxn>
                  <a:cxn ang="0">
                    <a:pos x="168" y="288"/>
                  </a:cxn>
                  <a:cxn ang="0">
                    <a:pos x="161" y="281"/>
                  </a:cxn>
                  <a:cxn ang="0">
                    <a:pos x="156" y="288"/>
                  </a:cxn>
                  <a:cxn ang="0">
                    <a:pos x="154" y="307"/>
                  </a:cxn>
                  <a:cxn ang="0">
                    <a:pos x="154" y="341"/>
                  </a:cxn>
                  <a:cxn ang="0">
                    <a:pos x="163" y="374"/>
                  </a:cxn>
                  <a:cxn ang="0">
                    <a:pos x="181" y="401"/>
                  </a:cxn>
                  <a:cxn ang="0">
                    <a:pos x="203" y="414"/>
                  </a:cxn>
                  <a:cxn ang="0">
                    <a:pos x="219" y="410"/>
                  </a:cxn>
                  <a:cxn ang="0">
                    <a:pos x="226" y="417"/>
                  </a:cxn>
                  <a:cxn ang="0">
                    <a:pos x="219" y="435"/>
                  </a:cxn>
                  <a:cxn ang="0">
                    <a:pos x="209" y="451"/>
                  </a:cxn>
                  <a:cxn ang="0">
                    <a:pos x="196" y="466"/>
                  </a:cxn>
                  <a:cxn ang="0">
                    <a:pos x="179" y="478"/>
                  </a:cxn>
                  <a:cxn ang="0">
                    <a:pos x="158" y="488"/>
                  </a:cxn>
                  <a:cxn ang="0">
                    <a:pos x="135" y="494"/>
                  </a:cxn>
                  <a:cxn ang="0">
                    <a:pos x="111" y="493"/>
                  </a:cxn>
                  <a:cxn ang="0">
                    <a:pos x="87" y="486"/>
                  </a:cxn>
                  <a:cxn ang="0">
                    <a:pos x="64" y="474"/>
                  </a:cxn>
                  <a:cxn ang="0">
                    <a:pos x="43" y="459"/>
                  </a:cxn>
                  <a:cxn ang="0">
                    <a:pos x="23" y="440"/>
                  </a:cxn>
                  <a:cxn ang="0">
                    <a:pos x="8" y="409"/>
                  </a:cxn>
                  <a:cxn ang="0">
                    <a:pos x="0" y="364"/>
                  </a:cxn>
                  <a:cxn ang="0">
                    <a:pos x="13" y="328"/>
                  </a:cxn>
                  <a:cxn ang="0">
                    <a:pos x="29" y="299"/>
                  </a:cxn>
                  <a:cxn ang="0">
                    <a:pos x="39" y="268"/>
                  </a:cxn>
                  <a:cxn ang="0">
                    <a:pos x="46" y="235"/>
                  </a:cxn>
                  <a:cxn ang="0">
                    <a:pos x="68" y="207"/>
                  </a:cxn>
                  <a:cxn ang="0">
                    <a:pos x="94" y="174"/>
                  </a:cxn>
                  <a:cxn ang="0">
                    <a:pos x="106" y="133"/>
                  </a:cxn>
                  <a:cxn ang="0">
                    <a:pos x="108" y="88"/>
                  </a:cxn>
                  <a:cxn ang="0">
                    <a:pos x="107" y="59"/>
                  </a:cxn>
                  <a:cxn ang="0">
                    <a:pos x="99" y="44"/>
                  </a:cxn>
                  <a:cxn ang="0">
                    <a:pos x="93" y="28"/>
                  </a:cxn>
                  <a:cxn ang="0">
                    <a:pos x="97" y="16"/>
                  </a:cxn>
                  <a:cxn ang="0">
                    <a:pos x="124" y="4"/>
                  </a:cxn>
                  <a:cxn ang="0">
                    <a:pos x="157" y="0"/>
                  </a:cxn>
                  <a:cxn ang="0">
                    <a:pos x="189" y="8"/>
                  </a:cxn>
                  <a:cxn ang="0">
                    <a:pos x="218" y="28"/>
                  </a:cxn>
                </a:cxnLst>
                <a:rect l="0" t="0" r="r" b="b"/>
                <a:pathLst>
                  <a:path w="241" h="494">
                    <a:moveTo>
                      <a:pt x="231" y="44"/>
                    </a:moveTo>
                    <a:lnTo>
                      <a:pt x="238" y="72"/>
                    </a:lnTo>
                    <a:lnTo>
                      <a:pt x="241" y="101"/>
                    </a:lnTo>
                    <a:lnTo>
                      <a:pt x="239" y="130"/>
                    </a:lnTo>
                    <a:lnTo>
                      <a:pt x="233" y="158"/>
                    </a:lnTo>
                    <a:lnTo>
                      <a:pt x="226" y="185"/>
                    </a:lnTo>
                    <a:lnTo>
                      <a:pt x="215" y="213"/>
                    </a:lnTo>
                    <a:lnTo>
                      <a:pt x="203" y="238"/>
                    </a:lnTo>
                    <a:lnTo>
                      <a:pt x="189" y="262"/>
                    </a:lnTo>
                    <a:lnTo>
                      <a:pt x="186" y="276"/>
                    </a:lnTo>
                    <a:lnTo>
                      <a:pt x="184" y="289"/>
                    </a:lnTo>
                    <a:lnTo>
                      <a:pt x="184" y="303"/>
                    </a:lnTo>
                    <a:lnTo>
                      <a:pt x="189" y="317"/>
                    </a:lnTo>
                    <a:lnTo>
                      <a:pt x="181" y="313"/>
                    </a:lnTo>
                    <a:lnTo>
                      <a:pt x="174" y="301"/>
                    </a:lnTo>
                    <a:lnTo>
                      <a:pt x="168" y="288"/>
                    </a:lnTo>
                    <a:lnTo>
                      <a:pt x="165" y="280"/>
                    </a:lnTo>
                    <a:lnTo>
                      <a:pt x="161" y="281"/>
                    </a:lnTo>
                    <a:lnTo>
                      <a:pt x="158" y="283"/>
                    </a:lnTo>
                    <a:lnTo>
                      <a:pt x="156" y="288"/>
                    </a:lnTo>
                    <a:lnTo>
                      <a:pt x="155" y="291"/>
                    </a:lnTo>
                    <a:lnTo>
                      <a:pt x="154" y="307"/>
                    </a:lnTo>
                    <a:lnTo>
                      <a:pt x="153" y="324"/>
                    </a:lnTo>
                    <a:lnTo>
                      <a:pt x="154" y="341"/>
                    </a:lnTo>
                    <a:lnTo>
                      <a:pt x="157" y="358"/>
                    </a:lnTo>
                    <a:lnTo>
                      <a:pt x="163" y="374"/>
                    </a:lnTo>
                    <a:lnTo>
                      <a:pt x="170" y="388"/>
                    </a:lnTo>
                    <a:lnTo>
                      <a:pt x="181" y="401"/>
                    </a:lnTo>
                    <a:lnTo>
                      <a:pt x="195" y="412"/>
                    </a:lnTo>
                    <a:lnTo>
                      <a:pt x="203" y="414"/>
                    </a:lnTo>
                    <a:lnTo>
                      <a:pt x="212" y="413"/>
                    </a:lnTo>
                    <a:lnTo>
                      <a:pt x="219" y="410"/>
                    </a:lnTo>
                    <a:lnTo>
                      <a:pt x="227" y="408"/>
                    </a:lnTo>
                    <a:lnTo>
                      <a:pt x="226" y="417"/>
                    </a:lnTo>
                    <a:lnTo>
                      <a:pt x="224" y="426"/>
                    </a:lnTo>
                    <a:lnTo>
                      <a:pt x="219" y="435"/>
                    </a:lnTo>
                    <a:lnTo>
                      <a:pt x="215" y="444"/>
                    </a:lnTo>
                    <a:lnTo>
                      <a:pt x="209" y="451"/>
                    </a:lnTo>
                    <a:lnTo>
                      <a:pt x="203" y="459"/>
                    </a:lnTo>
                    <a:lnTo>
                      <a:pt x="196" y="466"/>
                    </a:lnTo>
                    <a:lnTo>
                      <a:pt x="189" y="473"/>
                    </a:lnTo>
                    <a:lnTo>
                      <a:pt x="179" y="478"/>
                    </a:lnTo>
                    <a:lnTo>
                      <a:pt x="169" y="484"/>
                    </a:lnTo>
                    <a:lnTo>
                      <a:pt x="158" y="488"/>
                    </a:lnTo>
                    <a:lnTo>
                      <a:pt x="146" y="492"/>
                    </a:lnTo>
                    <a:lnTo>
                      <a:pt x="135" y="494"/>
                    </a:lnTo>
                    <a:lnTo>
                      <a:pt x="123" y="494"/>
                    </a:lnTo>
                    <a:lnTo>
                      <a:pt x="111" y="493"/>
                    </a:lnTo>
                    <a:lnTo>
                      <a:pt x="99" y="490"/>
                    </a:lnTo>
                    <a:lnTo>
                      <a:pt x="87" y="486"/>
                    </a:lnTo>
                    <a:lnTo>
                      <a:pt x="75" y="481"/>
                    </a:lnTo>
                    <a:lnTo>
                      <a:pt x="64" y="474"/>
                    </a:lnTo>
                    <a:lnTo>
                      <a:pt x="54" y="466"/>
                    </a:lnTo>
                    <a:lnTo>
                      <a:pt x="43" y="459"/>
                    </a:lnTo>
                    <a:lnTo>
                      <a:pt x="33" y="450"/>
                    </a:lnTo>
                    <a:lnTo>
                      <a:pt x="23" y="440"/>
                    </a:lnTo>
                    <a:lnTo>
                      <a:pt x="14" y="429"/>
                    </a:lnTo>
                    <a:lnTo>
                      <a:pt x="8" y="409"/>
                    </a:lnTo>
                    <a:lnTo>
                      <a:pt x="2" y="386"/>
                    </a:lnTo>
                    <a:lnTo>
                      <a:pt x="0" y="364"/>
                    </a:lnTo>
                    <a:lnTo>
                      <a:pt x="2" y="341"/>
                    </a:lnTo>
                    <a:lnTo>
                      <a:pt x="13" y="328"/>
                    </a:lnTo>
                    <a:lnTo>
                      <a:pt x="22" y="314"/>
                    </a:lnTo>
                    <a:lnTo>
                      <a:pt x="29" y="299"/>
                    </a:lnTo>
                    <a:lnTo>
                      <a:pt x="35" y="283"/>
                    </a:lnTo>
                    <a:lnTo>
                      <a:pt x="39" y="268"/>
                    </a:lnTo>
                    <a:lnTo>
                      <a:pt x="43" y="252"/>
                    </a:lnTo>
                    <a:lnTo>
                      <a:pt x="46" y="235"/>
                    </a:lnTo>
                    <a:lnTo>
                      <a:pt x="48" y="218"/>
                    </a:lnTo>
                    <a:lnTo>
                      <a:pt x="68" y="207"/>
                    </a:lnTo>
                    <a:lnTo>
                      <a:pt x="83" y="192"/>
                    </a:lnTo>
                    <a:lnTo>
                      <a:pt x="94" y="174"/>
                    </a:lnTo>
                    <a:lnTo>
                      <a:pt x="102" y="155"/>
                    </a:lnTo>
                    <a:lnTo>
                      <a:pt x="106" y="133"/>
                    </a:lnTo>
                    <a:lnTo>
                      <a:pt x="108" y="111"/>
                    </a:lnTo>
                    <a:lnTo>
                      <a:pt x="108" y="88"/>
                    </a:lnTo>
                    <a:lnTo>
                      <a:pt x="108" y="67"/>
                    </a:lnTo>
                    <a:lnTo>
                      <a:pt x="107" y="59"/>
                    </a:lnTo>
                    <a:lnTo>
                      <a:pt x="104" y="51"/>
                    </a:lnTo>
                    <a:lnTo>
                      <a:pt x="99" y="44"/>
                    </a:lnTo>
                    <a:lnTo>
                      <a:pt x="95" y="36"/>
                    </a:lnTo>
                    <a:lnTo>
                      <a:pt x="93" y="28"/>
                    </a:lnTo>
                    <a:lnTo>
                      <a:pt x="93" y="22"/>
                    </a:lnTo>
                    <a:lnTo>
                      <a:pt x="97" y="16"/>
                    </a:lnTo>
                    <a:lnTo>
                      <a:pt x="108" y="11"/>
                    </a:lnTo>
                    <a:lnTo>
                      <a:pt x="124" y="4"/>
                    </a:lnTo>
                    <a:lnTo>
                      <a:pt x="141" y="0"/>
                    </a:lnTo>
                    <a:lnTo>
                      <a:pt x="157" y="0"/>
                    </a:lnTo>
                    <a:lnTo>
                      <a:pt x="173" y="2"/>
                    </a:lnTo>
                    <a:lnTo>
                      <a:pt x="189" y="8"/>
                    </a:lnTo>
                    <a:lnTo>
                      <a:pt x="204" y="16"/>
                    </a:lnTo>
                    <a:lnTo>
                      <a:pt x="218" y="28"/>
                    </a:lnTo>
                    <a:lnTo>
                      <a:pt x="231" y="44"/>
                    </a:lnTo>
                    <a:close/>
                  </a:path>
                </a:pathLst>
              </a:custGeom>
              <a:solidFill>
                <a:srgbClr val="FFFF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57" name="Freeform 53"/>
              <p:cNvSpPr>
                <a:spLocks/>
              </p:cNvSpPr>
              <p:nvPr/>
            </p:nvSpPr>
            <p:spPr bwMode="auto">
              <a:xfrm>
                <a:off x="2179" y="2600"/>
                <a:ext cx="39" cy="147"/>
              </a:xfrm>
              <a:custGeom>
                <a:avLst/>
                <a:gdLst/>
                <a:ahLst/>
                <a:cxnLst>
                  <a:cxn ang="0">
                    <a:pos x="37" y="21"/>
                  </a:cxn>
                  <a:cxn ang="0">
                    <a:pos x="39" y="37"/>
                  </a:cxn>
                  <a:cxn ang="0">
                    <a:pos x="39" y="54"/>
                  </a:cxn>
                  <a:cxn ang="0">
                    <a:pos x="37" y="71"/>
                  </a:cxn>
                  <a:cxn ang="0">
                    <a:pos x="35" y="87"/>
                  </a:cxn>
                  <a:cxn ang="0">
                    <a:pos x="29" y="104"/>
                  </a:cxn>
                  <a:cxn ang="0">
                    <a:pos x="24" y="119"/>
                  </a:cxn>
                  <a:cxn ang="0">
                    <a:pos x="16" y="134"/>
                  </a:cxn>
                  <a:cxn ang="0">
                    <a:pos x="6" y="147"/>
                  </a:cxn>
                  <a:cxn ang="0">
                    <a:pos x="10" y="117"/>
                  </a:cxn>
                  <a:cxn ang="0">
                    <a:pos x="10" y="83"/>
                  </a:cxn>
                  <a:cxn ang="0">
                    <a:pos x="8" y="49"/>
                  </a:cxn>
                  <a:cxn ang="0">
                    <a:pos x="4" y="18"/>
                  </a:cxn>
                  <a:cxn ang="0">
                    <a:pos x="0" y="9"/>
                  </a:cxn>
                  <a:cxn ang="0">
                    <a:pos x="3" y="6"/>
                  </a:cxn>
                  <a:cxn ang="0">
                    <a:pos x="8" y="3"/>
                  </a:cxn>
                  <a:cxn ang="0">
                    <a:pos x="13" y="2"/>
                  </a:cxn>
                  <a:cxn ang="0">
                    <a:pos x="17" y="0"/>
                  </a:cxn>
                  <a:cxn ang="0">
                    <a:pos x="25" y="2"/>
                  </a:cxn>
                  <a:cxn ang="0">
                    <a:pos x="30" y="7"/>
                  </a:cxn>
                  <a:cxn ang="0">
                    <a:pos x="34" y="14"/>
                  </a:cxn>
                  <a:cxn ang="0">
                    <a:pos x="37" y="21"/>
                  </a:cxn>
                </a:cxnLst>
                <a:rect l="0" t="0" r="r" b="b"/>
                <a:pathLst>
                  <a:path w="39" h="147">
                    <a:moveTo>
                      <a:pt x="37" y="21"/>
                    </a:moveTo>
                    <a:lnTo>
                      <a:pt x="39" y="37"/>
                    </a:lnTo>
                    <a:lnTo>
                      <a:pt x="39" y="54"/>
                    </a:lnTo>
                    <a:lnTo>
                      <a:pt x="37" y="71"/>
                    </a:lnTo>
                    <a:lnTo>
                      <a:pt x="35" y="87"/>
                    </a:lnTo>
                    <a:lnTo>
                      <a:pt x="29" y="104"/>
                    </a:lnTo>
                    <a:lnTo>
                      <a:pt x="24" y="119"/>
                    </a:lnTo>
                    <a:lnTo>
                      <a:pt x="16" y="134"/>
                    </a:lnTo>
                    <a:lnTo>
                      <a:pt x="6" y="147"/>
                    </a:lnTo>
                    <a:lnTo>
                      <a:pt x="10" y="117"/>
                    </a:lnTo>
                    <a:lnTo>
                      <a:pt x="10" y="83"/>
                    </a:lnTo>
                    <a:lnTo>
                      <a:pt x="8" y="49"/>
                    </a:lnTo>
                    <a:lnTo>
                      <a:pt x="4" y="18"/>
                    </a:lnTo>
                    <a:lnTo>
                      <a:pt x="0" y="9"/>
                    </a:lnTo>
                    <a:lnTo>
                      <a:pt x="3" y="6"/>
                    </a:lnTo>
                    <a:lnTo>
                      <a:pt x="8" y="3"/>
                    </a:lnTo>
                    <a:lnTo>
                      <a:pt x="13" y="2"/>
                    </a:lnTo>
                    <a:lnTo>
                      <a:pt x="17" y="0"/>
                    </a:lnTo>
                    <a:lnTo>
                      <a:pt x="25" y="2"/>
                    </a:lnTo>
                    <a:lnTo>
                      <a:pt x="30" y="7"/>
                    </a:lnTo>
                    <a:lnTo>
                      <a:pt x="34" y="14"/>
                    </a:lnTo>
                    <a:lnTo>
                      <a:pt x="37" y="21"/>
                    </a:lnTo>
                    <a:close/>
                  </a:path>
                </a:pathLst>
              </a:custGeom>
              <a:solidFill>
                <a:srgbClr val="BF00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58" name="Freeform 54"/>
              <p:cNvSpPr>
                <a:spLocks/>
              </p:cNvSpPr>
              <p:nvPr/>
            </p:nvSpPr>
            <p:spPr bwMode="auto">
              <a:xfrm>
                <a:off x="1540" y="2608"/>
                <a:ext cx="448" cy="563"/>
              </a:xfrm>
              <a:custGeom>
                <a:avLst/>
                <a:gdLst/>
                <a:ahLst/>
                <a:cxnLst>
                  <a:cxn ang="0">
                    <a:pos x="89" y="39"/>
                  </a:cxn>
                  <a:cxn ang="0">
                    <a:pos x="106" y="39"/>
                  </a:cxn>
                  <a:cxn ang="0">
                    <a:pos x="124" y="41"/>
                  </a:cxn>
                  <a:cxn ang="0">
                    <a:pos x="261" y="28"/>
                  </a:cxn>
                  <a:cxn ang="0">
                    <a:pos x="275" y="24"/>
                  </a:cxn>
                  <a:cxn ang="0">
                    <a:pos x="326" y="104"/>
                  </a:cxn>
                  <a:cxn ang="0">
                    <a:pos x="371" y="163"/>
                  </a:cxn>
                  <a:cxn ang="0">
                    <a:pos x="388" y="160"/>
                  </a:cxn>
                  <a:cxn ang="0">
                    <a:pos x="408" y="152"/>
                  </a:cxn>
                  <a:cxn ang="0">
                    <a:pos x="424" y="157"/>
                  </a:cxn>
                  <a:cxn ang="0">
                    <a:pos x="434" y="171"/>
                  </a:cxn>
                  <a:cxn ang="0">
                    <a:pos x="439" y="210"/>
                  </a:cxn>
                  <a:cxn ang="0">
                    <a:pos x="422" y="246"/>
                  </a:cxn>
                  <a:cxn ang="0">
                    <a:pos x="401" y="259"/>
                  </a:cxn>
                  <a:cxn ang="0">
                    <a:pos x="379" y="262"/>
                  </a:cxn>
                  <a:cxn ang="0">
                    <a:pos x="367" y="264"/>
                  </a:cxn>
                  <a:cxn ang="0">
                    <a:pos x="374" y="277"/>
                  </a:cxn>
                  <a:cxn ang="0">
                    <a:pos x="399" y="280"/>
                  </a:cxn>
                  <a:cxn ang="0">
                    <a:pos x="415" y="272"/>
                  </a:cxn>
                  <a:cxn ang="0">
                    <a:pos x="424" y="309"/>
                  </a:cxn>
                  <a:cxn ang="0">
                    <a:pos x="432" y="369"/>
                  </a:cxn>
                  <a:cxn ang="0">
                    <a:pos x="448" y="427"/>
                  </a:cxn>
                  <a:cxn ang="0">
                    <a:pos x="418" y="533"/>
                  </a:cxn>
                  <a:cxn ang="0">
                    <a:pos x="382" y="537"/>
                  </a:cxn>
                  <a:cxn ang="0">
                    <a:pos x="347" y="541"/>
                  </a:cxn>
                  <a:cxn ang="0">
                    <a:pos x="312" y="548"/>
                  </a:cxn>
                  <a:cxn ang="0">
                    <a:pos x="278" y="557"/>
                  </a:cxn>
                  <a:cxn ang="0">
                    <a:pos x="253" y="550"/>
                  </a:cxn>
                  <a:cxn ang="0">
                    <a:pos x="249" y="508"/>
                  </a:cxn>
                  <a:cxn ang="0">
                    <a:pos x="234" y="471"/>
                  </a:cxn>
                  <a:cxn ang="0">
                    <a:pos x="181" y="465"/>
                  </a:cxn>
                  <a:cxn ang="0">
                    <a:pos x="120" y="472"/>
                  </a:cxn>
                  <a:cxn ang="0">
                    <a:pos x="68" y="448"/>
                  </a:cxn>
                  <a:cxn ang="0">
                    <a:pos x="71" y="413"/>
                  </a:cxn>
                  <a:cxn ang="0">
                    <a:pos x="76" y="381"/>
                  </a:cxn>
                  <a:cxn ang="0">
                    <a:pos x="65" y="358"/>
                  </a:cxn>
                  <a:cxn ang="0">
                    <a:pos x="83" y="345"/>
                  </a:cxn>
                  <a:cxn ang="0">
                    <a:pos x="97" y="329"/>
                  </a:cxn>
                  <a:cxn ang="0">
                    <a:pos x="86" y="315"/>
                  </a:cxn>
                  <a:cxn ang="0">
                    <a:pos x="63" y="308"/>
                  </a:cxn>
                  <a:cxn ang="0">
                    <a:pos x="41" y="298"/>
                  </a:cxn>
                  <a:cxn ang="0">
                    <a:pos x="36" y="261"/>
                  </a:cxn>
                  <a:cxn ang="0">
                    <a:pos x="10" y="246"/>
                  </a:cxn>
                  <a:cxn ang="0">
                    <a:pos x="4" y="230"/>
                  </a:cxn>
                  <a:cxn ang="0">
                    <a:pos x="19" y="211"/>
                  </a:cxn>
                  <a:cxn ang="0">
                    <a:pos x="33" y="194"/>
                  </a:cxn>
                  <a:cxn ang="0">
                    <a:pos x="47" y="172"/>
                  </a:cxn>
                  <a:cxn ang="0">
                    <a:pos x="59" y="149"/>
                  </a:cxn>
                  <a:cxn ang="0">
                    <a:pos x="56" y="124"/>
                  </a:cxn>
                  <a:cxn ang="0">
                    <a:pos x="43" y="85"/>
                  </a:cxn>
                  <a:cxn ang="0">
                    <a:pos x="34" y="51"/>
                  </a:cxn>
                  <a:cxn ang="0">
                    <a:pos x="46" y="31"/>
                  </a:cxn>
                  <a:cxn ang="0">
                    <a:pos x="68" y="12"/>
                  </a:cxn>
                  <a:cxn ang="0">
                    <a:pos x="75" y="17"/>
                  </a:cxn>
                </a:cxnLst>
                <a:rect l="0" t="0" r="r" b="b"/>
                <a:pathLst>
                  <a:path w="448" h="563">
                    <a:moveTo>
                      <a:pt x="79" y="34"/>
                    </a:moveTo>
                    <a:lnTo>
                      <a:pt x="83" y="37"/>
                    </a:lnTo>
                    <a:lnTo>
                      <a:pt x="89" y="39"/>
                    </a:lnTo>
                    <a:lnTo>
                      <a:pt x="94" y="39"/>
                    </a:lnTo>
                    <a:lnTo>
                      <a:pt x="100" y="39"/>
                    </a:lnTo>
                    <a:lnTo>
                      <a:pt x="106" y="39"/>
                    </a:lnTo>
                    <a:lnTo>
                      <a:pt x="113" y="39"/>
                    </a:lnTo>
                    <a:lnTo>
                      <a:pt x="118" y="40"/>
                    </a:lnTo>
                    <a:lnTo>
                      <a:pt x="124" y="41"/>
                    </a:lnTo>
                    <a:lnTo>
                      <a:pt x="248" y="51"/>
                    </a:lnTo>
                    <a:lnTo>
                      <a:pt x="257" y="41"/>
                    </a:lnTo>
                    <a:lnTo>
                      <a:pt x="261" y="28"/>
                    </a:lnTo>
                    <a:lnTo>
                      <a:pt x="263" y="15"/>
                    </a:lnTo>
                    <a:lnTo>
                      <a:pt x="265" y="1"/>
                    </a:lnTo>
                    <a:lnTo>
                      <a:pt x="275" y="24"/>
                    </a:lnTo>
                    <a:lnTo>
                      <a:pt x="290" y="50"/>
                    </a:lnTo>
                    <a:lnTo>
                      <a:pt x="308" y="77"/>
                    </a:lnTo>
                    <a:lnTo>
                      <a:pt x="326" y="104"/>
                    </a:lnTo>
                    <a:lnTo>
                      <a:pt x="344" y="130"/>
                    </a:lnTo>
                    <a:lnTo>
                      <a:pt x="359" y="150"/>
                    </a:lnTo>
                    <a:lnTo>
                      <a:pt x="371" y="163"/>
                    </a:lnTo>
                    <a:lnTo>
                      <a:pt x="375" y="169"/>
                    </a:lnTo>
                    <a:lnTo>
                      <a:pt x="382" y="164"/>
                    </a:lnTo>
                    <a:lnTo>
                      <a:pt x="388" y="160"/>
                    </a:lnTo>
                    <a:lnTo>
                      <a:pt x="395" y="157"/>
                    </a:lnTo>
                    <a:lnTo>
                      <a:pt x="401" y="153"/>
                    </a:lnTo>
                    <a:lnTo>
                      <a:pt x="408" y="152"/>
                    </a:lnTo>
                    <a:lnTo>
                      <a:pt x="415" y="152"/>
                    </a:lnTo>
                    <a:lnTo>
                      <a:pt x="420" y="153"/>
                    </a:lnTo>
                    <a:lnTo>
                      <a:pt x="424" y="157"/>
                    </a:lnTo>
                    <a:lnTo>
                      <a:pt x="429" y="161"/>
                    </a:lnTo>
                    <a:lnTo>
                      <a:pt x="432" y="165"/>
                    </a:lnTo>
                    <a:lnTo>
                      <a:pt x="434" y="171"/>
                    </a:lnTo>
                    <a:lnTo>
                      <a:pt x="436" y="176"/>
                    </a:lnTo>
                    <a:lnTo>
                      <a:pt x="437" y="193"/>
                    </a:lnTo>
                    <a:lnTo>
                      <a:pt x="439" y="210"/>
                    </a:lnTo>
                    <a:lnTo>
                      <a:pt x="436" y="227"/>
                    </a:lnTo>
                    <a:lnTo>
                      <a:pt x="429" y="241"/>
                    </a:lnTo>
                    <a:lnTo>
                      <a:pt x="422" y="246"/>
                    </a:lnTo>
                    <a:lnTo>
                      <a:pt x="416" y="250"/>
                    </a:lnTo>
                    <a:lnTo>
                      <a:pt x="409" y="255"/>
                    </a:lnTo>
                    <a:lnTo>
                      <a:pt x="401" y="259"/>
                    </a:lnTo>
                    <a:lnTo>
                      <a:pt x="395" y="261"/>
                    </a:lnTo>
                    <a:lnTo>
                      <a:pt x="387" y="262"/>
                    </a:lnTo>
                    <a:lnTo>
                      <a:pt x="379" y="262"/>
                    </a:lnTo>
                    <a:lnTo>
                      <a:pt x="371" y="259"/>
                    </a:lnTo>
                    <a:lnTo>
                      <a:pt x="369" y="261"/>
                    </a:lnTo>
                    <a:lnTo>
                      <a:pt x="367" y="264"/>
                    </a:lnTo>
                    <a:lnTo>
                      <a:pt x="366" y="266"/>
                    </a:lnTo>
                    <a:lnTo>
                      <a:pt x="366" y="269"/>
                    </a:lnTo>
                    <a:lnTo>
                      <a:pt x="374" y="277"/>
                    </a:lnTo>
                    <a:lnTo>
                      <a:pt x="383" y="280"/>
                    </a:lnTo>
                    <a:lnTo>
                      <a:pt x="392" y="281"/>
                    </a:lnTo>
                    <a:lnTo>
                      <a:pt x="399" y="280"/>
                    </a:lnTo>
                    <a:lnTo>
                      <a:pt x="406" y="277"/>
                    </a:lnTo>
                    <a:lnTo>
                      <a:pt x="411" y="274"/>
                    </a:lnTo>
                    <a:lnTo>
                      <a:pt x="415" y="272"/>
                    </a:lnTo>
                    <a:lnTo>
                      <a:pt x="416" y="271"/>
                    </a:lnTo>
                    <a:lnTo>
                      <a:pt x="421" y="290"/>
                    </a:lnTo>
                    <a:lnTo>
                      <a:pt x="424" y="309"/>
                    </a:lnTo>
                    <a:lnTo>
                      <a:pt x="427" y="329"/>
                    </a:lnTo>
                    <a:lnTo>
                      <a:pt x="429" y="350"/>
                    </a:lnTo>
                    <a:lnTo>
                      <a:pt x="432" y="369"/>
                    </a:lnTo>
                    <a:lnTo>
                      <a:pt x="435" y="390"/>
                    </a:lnTo>
                    <a:lnTo>
                      <a:pt x="441" y="409"/>
                    </a:lnTo>
                    <a:lnTo>
                      <a:pt x="448" y="427"/>
                    </a:lnTo>
                    <a:lnTo>
                      <a:pt x="442" y="532"/>
                    </a:lnTo>
                    <a:lnTo>
                      <a:pt x="430" y="533"/>
                    </a:lnTo>
                    <a:lnTo>
                      <a:pt x="418" y="533"/>
                    </a:lnTo>
                    <a:lnTo>
                      <a:pt x="406" y="534"/>
                    </a:lnTo>
                    <a:lnTo>
                      <a:pt x="394" y="535"/>
                    </a:lnTo>
                    <a:lnTo>
                      <a:pt x="382" y="537"/>
                    </a:lnTo>
                    <a:lnTo>
                      <a:pt x="371" y="538"/>
                    </a:lnTo>
                    <a:lnTo>
                      <a:pt x="359" y="540"/>
                    </a:lnTo>
                    <a:lnTo>
                      <a:pt x="347" y="541"/>
                    </a:lnTo>
                    <a:lnTo>
                      <a:pt x="336" y="544"/>
                    </a:lnTo>
                    <a:lnTo>
                      <a:pt x="324" y="546"/>
                    </a:lnTo>
                    <a:lnTo>
                      <a:pt x="312" y="548"/>
                    </a:lnTo>
                    <a:lnTo>
                      <a:pt x="301" y="551"/>
                    </a:lnTo>
                    <a:lnTo>
                      <a:pt x="290" y="553"/>
                    </a:lnTo>
                    <a:lnTo>
                      <a:pt x="278" y="557"/>
                    </a:lnTo>
                    <a:lnTo>
                      <a:pt x="268" y="560"/>
                    </a:lnTo>
                    <a:lnTo>
                      <a:pt x="257" y="563"/>
                    </a:lnTo>
                    <a:lnTo>
                      <a:pt x="253" y="550"/>
                    </a:lnTo>
                    <a:lnTo>
                      <a:pt x="252" y="536"/>
                    </a:lnTo>
                    <a:lnTo>
                      <a:pt x="251" y="522"/>
                    </a:lnTo>
                    <a:lnTo>
                      <a:pt x="249" y="508"/>
                    </a:lnTo>
                    <a:lnTo>
                      <a:pt x="247" y="494"/>
                    </a:lnTo>
                    <a:lnTo>
                      <a:pt x="241" y="482"/>
                    </a:lnTo>
                    <a:lnTo>
                      <a:pt x="234" y="471"/>
                    </a:lnTo>
                    <a:lnTo>
                      <a:pt x="222" y="462"/>
                    </a:lnTo>
                    <a:lnTo>
                      <a:pt x="202" y="462"/>
                    </a:lnTo>
                    <a:lnTo>
                      <a:pt x="181" y="465"/>
                    </a:lnTo>
                    <a:lnTo>
                      <a:pt x="161" y="468"/>
                    </a:lnTo>
                    <a:lnTo>
                      <a:pt x="140" y="471"/>
                    </a:lnTo>
                    <a:lnTo>
                      <a:pt x="120" y="472"/>
                    </a:lnTo>
                    <a:lnTo>
                      <a:pt x="102" y="468"/>
                    </a:lnTo>
                    <a:lnTo>
                      <a:pt x="83" y="461"/>
                    </a:lnTo>
                    <a:lnTo>
                      <a:pt x="68" y="448"/>
                    </a:lnTo>
                    <a:lnTo>
                      <a:pt x="67" y="436"/>
                    </a:lnTo>
                    <a:lnTo>
                      <a:pt x="68" y="425"/>
                    </a:lnTo>
                    <a:lnTo>
                      <a:pt x="71" y="413"/>
                    </a:lnTo>
                    <a:lnTo>
                      <a:pt x="75" y="402"/>
                    </a:lnTo>
                    <a:lnTo>
                      <a:pt x="77" y="392"/>
                    </a:lnTo>
                    <a:lnTo>
                      <a:pt x="76" y="381"/>
                    </a:lnTo>
                    <a:lnTo>
                      <a:pt x="70" y="371"/>
                    </a:lnTo>
                    <a:lnTo>
                      <a:pt x="59" y="363"/>
                    </a:lnTo>
                    <a:lnTo>
                      <a:pt x="65" y="358"/>
                    </a:lnTo>
                    <a:lnTo>
                      <a:pt x="71" y="355"/>
                    </a:lnTo>
                    <a:lnTo>
                      <a:pt x="77" y="351"/>
                    </a:lnTo>
                    <a:lnTo>
                      <a:pt x="83" y="345"/>
                    </a:lnTo>
                    <a:lnTo>
                      <a:pt x="89" y="341"/>
                    </a:lnTo>
                    <a:lnTo>
                      <a:pt x="93" y="335"/>
                    </a:lnTo>
                    <a:lnTo>
                      <a:pt x="97" y="329"/>
                    </a:lnTo>
                    <a:lnTo>
                      <a:pt x="99" y="323"/>
                    </a:lnTo>
                    <a:lnTo>
                      <a:pt x="93" y="318"/>
                    </a:lnTo>
                    <a:lnTo>
                      <a:pt x="86" y="315"/>
                    </a:lnTo>
                    <a:lnTo>
                      <a:pt x="78" y="312"/>
                    </a:lnTo>
                    <a:lnTo>
                      <a:pt x="70" y="310"/>
                    </a:lnTo>
                    <a:lnTo>
                      <a:pt x="63" y="308"/>
                    </a:lnTo>
                    <a:lnTo>
                      <a:pt x="55" y="306"/>
                    </a:lnTo>
                    <a:lnTo>
                      <a:pt x="47" y="303"/>
                    </a:lnTo>
                    <a:lnTo>
                      <a:pt x="41" y="298"/>
                    </a:lnTo>
                    <a:lnTo>
                      <a:pt x="39" y="286"/>
                    </a:lnTo>
                    <a:lnTo>
                      <a:pt x="39" y="273"/>
                    </a:lnTo>
                    <a:lnTo>
                      <a:pt x="36" y="261"/>
                    </a:lnTo>
                    <a:lnTo>
                      <a:pt x="24" y="254"/>
                    </a:lnTo>
                    <a:lnTo>
                      <a:pt x="17" y="250"/>
                    </a:lnTo>
                    <a:lnTo>
                      <a:pt x="10" y="246"/>
                    </a:lnTo>
                    <a:lnTo>
                      <a:pt x="4" y="242"/>
                    </a:lnTo>
                    <a:lnTo>
                      <a:pt x="0" y="235"/>
                    </a:lnTo>
                    <a:lnTo>
                      <a:pt x="4" y="230"/>
                    </a:lnTo>
                    <a:lnTo>
                      <a:pt x="9" y="223"/>
                    </a:lnTo>
                    <a:lnTo>
                      <a:pt x="14" y="218"/>
                    </a:lnTo>
                    <a:lnTo>
                      <a:pt x="19" y="211"/>
                    </a:lnTo>
                    <a:lnTo>
                      <a:pt x="24" y="206"/>
                    </a:lnTo>
                    <a:lnTo>
                      <a:pt x="29" y="199"/>
                    </a:lnTo>
                    <a:lnTo>
                      <a:pt x="33" y="194"/>
                    </a:lnTo>
                    <a:lnTo>
                      <a:pt x="39" y="188"/>
                    </a:lnTo>
                    <a:lnTo>
                      <a:pt x="43" y="180"/>
                    </a:lnTo>
                    <a:lnTo>
                      <a:pt x="47" y="172"/>
                    </a:lnTo>
                    <a:lnTo>
                      <a:pt x="53" y="164"/>
                    </a:lnTo>
                    <a:lnTo>
                      <a:pt x="57" y="157"/>
                    </a:lnTo>
                    <a:lnTo>
                      <a:pt x="59" y="149"/>
                    </a:lnTo>
                    <a:lnTo>
                      <a:pt x="62" y="142"/>
                    </a:lnTo>
                    <a:lnTo>
                      <a:pt x="61" y="133"/>
                    </a:lnTo>
                    <a:lnTo>
                      <a:pt x="56" y="124"/>
                    </a:lnTo>
                    <a:lnTo>
                      <a:pt x="51" y="111"/>
                    </a:lnTo>
                    <a:lnTo>
                      <a:pt x="47" y="98"/>
                    </a:lnTo>
                    <a:lnTo>
                      <a:pt x="43" y="85"/>
                    </a:lnTo>
                    <a:lnTo>
                      <a:pt x="38" y="72"/>
                    </a:lnTo>
                    <a:lnTo>
                      <a:pt x="37" y="62"/>
                    </a:lnTo>
                    <a:lnTo>
                      <a:pt x="34" y="51"/>
                    </a:lnTo>
                    <a:lnTo>
                      <a:pt x="34" y="40"/>
                    </a:lnTo>
                    <a:lnTo>
                      <a:pt x="38" y="30"/>
                    </a:lnTo>
                    <a:lnTo>
                      <a:pt x="46" y="31"/>
                    </a:lnTo>
                    <a:lnTo>
                      <a:pt x="55" y="27"/>
                    </a:lnTo>
                    <a:lnTo>
                      <a:pt x="62" y="19"/>
                    </a:lnTo>
                    <a:lnTo>
                      <a:pt x="68" y="12"/>
                    </a:lnTo>
                    <a:lnTo>
                      <a:pt x="74" y="0"/>
                    </a:lnTo>
                    <a:lnTo>
                      <a:pt x="74" y="9"/>
                    </a:lnTo>
                    <a:lnTo>
                      <a:pt x="75" y="17"/>
                    </a:lnTo>
                    <a:lnTo>
                      <a:pt x="76" y="26"/>
                    </a:lnTo>
                    <a:lnTo>
                      <a:pt x="79" y="34"/>
                    </a:lnTo>
                    <a:close/>
                  </a:path>
                </a:pathLst>
              </a:custGeom>
              <a:solidFill>
                <a:srgbClr val="E2BF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59" name="Freeform 55"/>
              <p:cNvSpPr>
                <a:spLocks/>
              </p:cNvSpPr>
              <p:nvPr/>
            </p:nvSpPr>
            <p:spPr bwMode="auto">
              <a:xfrm>
                <a:off x="1590" y="2663"/>
                <a:ext cx="79" cy="43"/>
              </a:xfrm>
              <a:custGeom>
                <a:avLst/>
                <a:gdLst/>
                <a:ahLst/>
                <a:cxnLst>
                  <a:cxn ang="0">
                    <a:pos x="77" y="32"/>
                  </a:cxn>
                  <a:cxn ang="0">
                    <a:pos x="79" y="35"/>
                  </a:cxn>
                  <a:cxn ang="0">
                    <a:pos x="79" y="39"/>
                  </a:cxn>
                  <a:cxn ang="0">
                    <a:pos x="77" y="42"/>
                  </a:cxn>
                  <a:cxn ang="0">
                    <a:pos x="74" y="43"/>
                  </a:cxn>
                  <a:cxn ang="0">
                    <a:pos x="65" y="36"/>
                  </a:cxn>
                  <a:cxn ang="0">
                    <a:pos x="55" y="32"/>
                  </a:cxn>
                  <a:cxn ang="0">
                    <a:pos x="47" y="29"/>
                  </a:cxn>
                  <a:cxn ang="0">
                    <a:pos x="38" y="27"/>
                  </a:cxn>
                  <a:cxn ang="0">
                    <a:pos x="29" y="25"/>
                  </a:cxn>
                  <a:cxn ang="0">
                    <a:pos x="19" y="24"/>
                  </a:cxn>
                  <a:cxn ang="0">
                    <a:pos x="11" y="23"/>
                  </a:cxn>
                  <a:cxn ang="0">
                    <a:pos x="1" y="22"/>
                  </a:cxn>
                  <a:cxn ang="0">
                    <a:pos x="1" y="16"/>
                  </a:cxn>
                  <a:cxn ang="0">
                    <a:pos x="0" y="8"/>
                  </a:cxn>
                  <a:cxn ang="0">
                    <a:pos x="0" y="3"/>
                  </a:cxn>
                  <a:cxn ang="0">
                    <a:pos x="8" y="0"/>
                  </a:cxn>
                  <a:cxn ang="0">
                    <a:pos x="18" y="1"/>
                  </a:cxn>
                  <a:cxn ang="0">
                    <a:pos x="27" y="4"/>
                  </a:cxn>
                  <a:cxn ang="0">
                    <a:pos x="36" y="8"/>
                  </a:cxn>
                  <a:cxn ang="0">
                    <a:pos x="44" y="12"/>
                  </a:cxn>
                  <a:cxn ang="0">
                    <a:pos x="52" y="17"/>
                  </a:cxn>
                  <a:cxn ang="0">
                    <a:pos x="61" y="22"/>
                  </a:cxn>
                  <a:cxn ang="0">
                    <a:pos x="68" y="28"/>
                  </a:cxn>
                  <a:cxn ang="0">
                    <a:pos x="77" y="32"/>
                  </a:cxn>
                </a:cxnLst>
                <a:rect l="0" t="0" r="r" b="b"/>
                <a:pathLst>
                  <a:path w="79" h="43">
                    <a:moveTo>
                      <a:pt x="77" y="32"/>
                    </a:moveTo>
                    <a:lnTo>
                      <a:pt x="79" y="35"/>
                    </a:lnTo>
                    <a:lnTo>
                      <a:pt x="79" y="39"/>
                    </a:lnTo>
                    <a:lnTo>
                      <a:pt x="77" y="42"/>
                    </a:lnTo>
                    <a:lnTo>
                      <a:pt x="74" y="43"/>
                    </a:lnTo>
                    <a:lnTo>
                      <a:pt x="65" y="36"/>
                    </a:lnTo>
                    <a:lnTo>
                      <a:pt x="55" y="32"/>
                    </a:lnTo>
                    <a:lnTo>
                      <a:pt x="47" y="29"/>
                    </a:lnTo>
                    <a:lnTo>
                      <a:pt x="38" y="27"/>
                    </a:lnTo>
                    <a:lnTo>
                      <a:pt x="29" y="25"/>
                    </a:lnTo>
                    <a:lnTo>
                      <a:pt x="19" y="24"/>
                    </a:lnTo>
                    <a:lnTo>
                      <a:pt x="11" y="23"/>
                    </a:lnTo>
                    <a:lnTo>
                      <a:pt x="1" y="22"/>
                    </a:lnTo>
                    <a:lnTo>
                      <a:pt x="1" y="1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18" y="1"/>
                    </a:lnTo>
                    <a:lnTo>
                      <a:pt x="27" y="4"/>
                    </a:lnTo>
                    <a:lnTo>
                      <a:pt x="36" y="8"/>
                    </a:lnTo>
                    <a:lnTo>
                      <a:pt x="44" y="12"/>
                    </a:lnTo>
                    <a:lnTo>
                      <a:pt x="52" y="17"/>
                    </a:lnTo>
                    <a:lnTo>
                      <a:pt x="61" y="22"/>
                    </a:lnTo>
                    <a:lnTo>
                      <a:pt x="68" y="28"/>
                    </a:lnTo>
                    <a:lnTo>
                      <a:pt x="77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60" name="Freeform 56"/>
              <p:cNvSpPr>
                <a:spLocks/>
              </p:cNvSpPr>
              <p:nvPr/>
            </p:nvSpPr>
            <p:spPr bwMode="auto">
              <a:xfrm>
                <a:off x="1597" y="2710"/>
                <a:ext cx="89" cy="69"/>
              </a:xfrm>
              <a:custGeom>
                <a:avLst/>
                <a:gdLst/>
                <a:ahLst/>
                <a:cxnLst>
                  <a:cxn ang="0">
                    <a:pos x="40" y="17"/>
                  </a:cxn>
                  <a:cxn ang="0">
                    <a:pos x="45" y="23"/>
                  </a:cxn>
                  <a:cxn ang="0">
                    <a:pos x="51" y="30"/>
                  </a:cxn>
                  <a:cxn ang="0">
                    <a:pos x="59" y="36"/>
                  </a:cxn>
                  <a:cxn ang="0">
                    <a:pos x="67" y="40"/>
                  </a:cxn>
                  <a:cxn ang="0">
                    <a:pos x="73" y="41"/>
                  </a:cxn>
                  <a:cxn ang="0">
                    <a:pos x="79" y="43"/>
                  </a:cxn>
                  <a:cxn ang="0">
                    <a:pos x="83" y="46"/>
                  </a:cxn>
                  <a:cxn ang="0">
                    <a:pos x="89" y="49"/>
                  </a:cxn>
                  <a:cxn ang="0">
                    <a:pos x="89" y="57"/>
                  </a:cxn>
                  <a:cxn ang="0">
                    <a:pos x="84" y="59"/>
                  </a:cxn>
                  <a:cxn ang="0">
                    <a:pos x="78" y="61"/>
                  </a:cxn>
                  <a:cxn ang="0">
                    <a:pos x="72" y="63"/>
                  </a:cxn>
                  <a:cxn ang="0">
                    <a:pos x="67" y="65"/>
                  </a:cxn>
                  <a:cxn ang="0">
                    <a:pos x="60" y="65"/>
                  </a:cxn>
                  <a:cxn ang="0">
                    <a:pos x="54" y="66"/>
                  </a:cxn>
                  <a:cxn ang="0">
                    <a:pos x="48" y="66"/>
                  </a:cxn>
                  <a:cxn ang="0">
                    <a:pos x="42" y="67"/>
                  </a:cxn>
                  <a:cxn ang="0">
                    <a:pos x="35" y="68"/>
                  </a:cxn>
                  <a:cxn ang="0">
                    <a:pos x="29" y="68"/>
                  </a:cxn>
                  <a:cxn ang="0">
                    <a:pos x="23" y="69"/>
                  </a:cxn>
                  <a:cxn ang="0">
                    <a:pos x="22" y="62"/>
                  </a:cxn>
                  <a:cxn ang="0">
                    <a:pos x="22" y="55"/>
                  </a:cxn>
                  <a:cxn ang="0">
                    <a:pos x="21" y="47"/>
                  </a:cxn>
                  <a:cxn ang="0">
                    <a:pos x="19" y="41"/>
                  </a:cxn>
                  <a:cxn ang="0">
                    <a:pos x="20" y="34"/>
                  </a:cxn>
                  <a:cxn ang="0">
                    <a:pos x="19" y="29"/>
                  </a:cxn>
                  <a:cxn ang="0">
                    <a:pos x="16" y="24"/>
                  </a:cxn>
                  <a:cxn ang="0">
                    <a:pos x="11" y="20"/>
                  </a:cxn>
                  <a:cxn ang="0">
                    <a:pos x="7" y="16"/>
                  </a:cxn>
                  <a:cxn ang="0">
                    <a:pos x="2" y="11"/>
                  </a:cxn>
                  <a:cxn ang="0">
                    <a:pos x="0" y="6"/>
                  </a:cxn>
                  <a:cxn ang="0">
                    <a:pos x="1" y="0"/>
                  </a:cxn>
                  <a:cxn ang="0">
                    <a:pos x="7" y="0"/>
                  </a:cxn>
                  <a:cxn ang="0">
                    <a:pos x="12" y="2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5" y="9"/>
                  </a:cxn>
                  <a:cxn ang="0">
                    <a:pos x="30" y="12"/>
                  </a:cxn>
                  <a:cxn ang="0">
                    <a:pos x="35" y="14"/>
                  </a:cxn>
                  <a:cxn ang="0">
                    <a:pos x="40" y="17"/>
                  </a:cxn>
                </a:cxnLst>
                <a:rect l="0" t="0" r="r" b="b"/>
                <a:pathLst>
                  <a:path w="89" h="69">
                    <a:moveTo>
                      <a:pt x="40" y="17"/>
                    </a:moveTo>
                    <a:lnTo>
                      <a:pt x="45" y="23"/>
                    </a:lnTo>
                    <a:lnTo>
                      <a:pt x="51" y="30"/>
                    </a:lnTo>
                    <a:lnTo>
                      <a:pt x="59" y="36"/>
                    </a:lnTo>
                    <a:lnTo>
                      <a:pt x="67" y="40"/>
                    </a:lnTo>
                    <a:lnTo>
                      <a:pt x="73" y="41"/>
                    </a:lnTo>
                    <a:lnTo>
                      <a:pt x="79" y="43"/>
                    </a:lnTo>
                    <a:lnTo>
                      <a:pt x="83" y="46"/>
                    </a:lnTo>
                    <a:lnTo>
                      <a:pt x="89" y="49"/>
                    </a:lnTo>
                    <a:lnTo>
                      <a:pt x="89" y="57"/>
                    </a:lnTo>
                    <a:lnTo>
                      <a:pt x="84" y="59"/>
                    </a:lnTo>
                    <a:lnTo>
                      <a:pt x="78" y="61"/>
                    </a:lnTo>
                    <a:lnTo>
                      <a:pt x="72" y="63"/>
                    </a:lnTo>
                    <a:lnTo>
                      <a:pt x="67" y="65"/>
                    </a:lnTo>
                    <a:lnTo>
                      <a:pt x="60" y="65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42" y="67"/>
                    </a:lnTo>
                    <a:lnTo>
                      <a:pt x="35" y="68"/>
                    </a:lnTo>
                    <a:lnTo>
                      <a:pt x="29" y="68"/>
                    </a:lnTo>
                    <a:lnTo>
                      <a:pt x="23" y="69"/>
                    </a:lnTo>
                    <a:lnTo>
                      <a:pt x="22" y="62"/>
                    </a:lnTo>
                    <a:lnTo>
                      <a:pt x="22" y="55"/>
                    </a:lnTo>
                    <a:lnTo>
                      <a:pt x="21" y="47"/>
                    </a:lnTo>
                    <a:lnTo>
                      <a:pt x="19" y="41"/>
                    </a:lnTo>
                    <a:lnTo>
                      <a:pt x="20" y="34"/>
                    </a:lnTo>
                    <a:lnTo>
                      <a:pt x="19" y="29"/>
                    </a:lnTo>
                    <a:lnTo>
                      <a:pt x="16" y="24"/>
                    </a:lnTo>
                    <a:lnTo>
                      <a:pt x="11" y="20"/>
                    </a:lnTo>
                    <a:lnTo>
                      <a:pt x="7" y="16"/>
                    </a:lnTo>
                    <a:lnTo>
                      <a:pt x="2" y="11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2" y="2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5" y="9"/>
                    </a:lnTo>
                    <a:lnTo>
                      <a:pt x="30" y="12"/>
                    </a:lnTo>
                    <a:lnTo>
                      <a:pt x="35" y="14"/>
                    </a:lnTo>
                    <a:lnTo>
                      <a:pt x="4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61" name="Freeform 57"/>
              <p:cNvSpPr>
                <a:spLocks/>
              </p:cNvSpPr>
              <p:nvPr/>
            </p:nvSpPr>
            <p:spPr bwMode="auto">
              <a:xfrm>
                <a:off x="1538" y="3171"/>
                <a:ext cx="589" cy="592"/>
              </a:xfrm>
              <a:custGeom>
                <a:avLst/>
                <a:gdLst/>
                <a:ahLst/>
                <a:cxnLst>
                  <a:cxn ang="0">
                    <a:pos x="524" y="79"/>
                  </a:cxn>
                  <a:cxn ang="0">
                    <a:pos x="556" y="130"/>
                  </a:cxn>
                  <a:cxn ang="0">
                    <a:pos x="578" y="184"/>
                  </a:cxn>
                  <a:cxn ang="0">
                    <a:pos x="589" y="244"/>
                  </a:cxn>
                  <a:cxn ang="0">
                    <a:pos x="556" y="315"/>
                  </a:cxn>
                  <a:cxn ang="0">
                    <a:pos x="548" y="238"/>
                  </a:cxn>
                  <a:cxn ang="0">
                    <a:pos x="531" y="164"/>
                  </a:cxn>
                  <a:cxn ang="0">
                    <a:pos x="497" y="101"/>
                  </a:cxn>
                  <a:cxn ang="0">
                    <a:pos x="437" y="56"/>
                  </a:cxn>
                  <a:cxn ang="0">
                    <a:pos x="405" y="62"/>
                  </a:cxn>
                  <a:cxn ang="0">
                    <a:pos x="373" y="73"/>
                  </a:cxn>
                  <a:cxn ang="0">
                    <a:pos x="342" y="89"/>
                  </a:cxn>
                  <a:cxn ang="0">
                    <a:pos x="314" y="107"/>
                  </a:cxn>
                  <a:cxn ang="0">
                    <a:pos x="287" y="130"/>
                  </a:cxn>
                  <a:cxn ang="0">
                    <a:pos x="263" y="155"/>
                  </a:cxn>
                  <a:cxn ang="0">
                    <a:pos x="242" y="182"/>
                  </a:cxn>
                  <a:cxn ang="0">
                    <a:pos x="226" y="212"/>
                  </a:cxn>
                  <a:cxn ang="0">
                    <a:pos x="209" y="283"/>
                  </a:cxn>
                  <a:cxn ang="0">
                    <a:pos x="207" y="358"/>
                  </a:cxn>
                  <a:cxn ang="0">
                    <a:pos x="211" y="435"/>
                  </a:cxn>
                  <a:cxn ang="0">
                    <a:pos x="205" y="510"/>
                  </a:cxn>
                  <a:cxn ang="0">
                    <a:pos x="213" y="543"/>
                  </a:cxn>
                  <a:cxn ang="0">
                    <a:pos x="229" y="570"/>
                  </a:cxn>
                  <a:cxn ang="0">
                    <a:pos x="242" y="568"/>
                  </a:cxn>
                  <a:cxn ang="0">
                    <a:pos x="254" y="566"/>
                  </a:cxn>
                  <a:cxn ang="0">
                    <a:pos x="253" y="579"/>
                  </a:cxn>
                  <a:cxn ang="0">
                    <a:pos x="248" y="592"/>
                  </a:cxn>
                  <a:cxn ang="0">
                    <a:pos x="3" y="524"/>
                  </a:cxn>
                  <a:cxn ang="0">
                    <a:pos x="2" y="444"/>
                  </a:cxn>
                  <a:cxn ang="0">
                    <a:pos x="15" y="369"/>
                  </a:cxn>
                  <a:cxn ang="0">
                    <a:pos x="38" y="297"/>
                  </a:cxn>
                  <a:cxn ang="0">
                    <a:pos x="65" y="227"/>
                  </a:cxn>
                  <a:cxn ang="0">
                    <a:pos x="87" y="195"/>
                  </a:cxn>
                  <a:cxn ang="0">
                    <a:pos x="109" y="163"/>
                  </a:cxn>
                  <a:cxn ang="0">
                    <a:pos x="133" y="131"/>
                  </a:cxn>
                  <a:cxn ang="0">
                    <a:pos x="161" y="101"/>
                  </a:cxn>
                  <a:cxn ang="0">
                    <a:pos x="189" y="73"/>
                  </a:cxn>
                  <a:cxn ang="0">
                    <a:pos x="220" y="50"/>
                  </a:cxn>
                  <a:cxn ang="0">
                    <a:pos x="254" y="32"/>
                  </a:cxn>
                  <a:cxn ang="0">
                    <a:pos x="291" y="21"/>
                  </a:cxn>
                  <a:cxn ang="0">
                    <a:pos x="332" y="12"/>
                  </a:cxn>
                  <a:cxn ang="0">
                    <a:pos x="373" y="5"/>
                  </a:cxn>
                  <a:cxn ang="0">
                    <a:pos x="415" y="0"/>
                  </a:cxn>
                  <a:cxn ang="0">
                    <a:pos x="461" y="0"/>
                  </a:cxn>
                </a:cxnLst>
                <a:rect l="0" t="0" r="r" b="b"/>
                <a:pathLst>
                  <a:path w="589" h="592">
                    <a:moveTo>
                      <a:pt x="506" y="54"/>
                    </a:moveTo>
                    <a:lnTo>
                      <a:pt x="524" y="79"/>
                    </a:lnTo>
                    <a:lnTo>
                      <a:pt x="541" y="104"/>
                    </a:lnTo>
                    <a:lnTo>
                      <a:pt x="556" y="130"/>
                    </a:lnTo>
                    <a:lnTo>
                      <a:pt x="568" y="157"/>
                    </a:lnTo>
                    <a:lnTo>
                      <a:pt x="578" y="184"/>
                    </a:lnTo>
                    <a:lnTo>
                      <a:pt x="585" y="214"/>
                    </a:lnTo>
                    <a:lnTo>
                      <a:pt x="589" y="244"/>
                    </a:lnTo>
                    <a:lnTo>
                      <a:pt x="589" y="277"/>
                    </a:lnTo>
                    <a:lnTo>
                      <a:pt x="556" y="315"/>
                    </a:lnTo>
                    <a:lnTo>
                      <a:pt x="553" y="277"/>
                    </a:lnTo>
                    <a:lnTo>
                      <a:pt x="548" y="238"/>
                    </a:lnTo>
                    <a:lnTo>
                      <a:pt x="542" y="201"/>
                    </a:lnTo>
                    <a:lnTo>
                      <a:pt x="531" y="164"/>
                    </a:lnTo>
                    <a:lnTo>
                      <a:pt x="517" y="130"/>
                    </a:lnTo>
                    <a:lnTo>
                      <a:pt x="497" y="101"/>
                    </a:lnTo>
                    <a:lnTo>
                      <a:pt x="471" y="75"/>
                    </a:lnTo>
                    <a:lnTo>
                      <a:pt x="437" y="56"/>
                    </a:lnTo>
                    <a:lnTo>
                      <a:pt x="421" y="59"/>
                    </a:lnTo>
                    <a:lnTo>
                      <a:pt x="405" y="62"/>
                    </a:lnTo>
                    <a:lnTo>
                      <a:pt x="388" y="68"/>
                    </a:lnTo>
                    <a:lnTo>
                      <a:pt x="373" y="73"/>
                    </a:lnTo>
                    <a:lnTo>
                      <a:pt x="358" y="81"/>
                    </a:lnTo>
                    <a:lnTo>
                      <a:pt x="342" y="89"/>
                    </a:lnTo>
                    <a:lnTo>
                      <a:pt x="327" y="98"/>
                    </a:lnTo>
                    <a:lnTo>
                      <a:pt x="314" y="107"/>
                    </a:lnTo>
                    <a:lnTo>
                      <a:pt x="300" y="118"/>
                    </a:lnTo>
                    <a:lnTo>
                      <a:pt x="287" y="130"/>
                    </a:lnTo>
                    <a:lnTo>
                      <a:pt x="275" y="142"/>
                    </a:lnTo>
                    <a:lnTo>
                      <a:pt x="263" y="155"/>
                    </a:lnTo>
                    <a:lnTo>
                      <a:pt x="252" y="168"/>
                    </a:lnTo>
                    <a:lnTo>
                      <a:pt x="242" y="182"/>
                    </a:lnTo>
                    <a:lnTo>
                      <a:pt x="234" y="196"/>
                    </a:lnTo>
                    <a:lnTo>
                      <a:pt x="226" y="212"/>
                    </a:lnTo>
                    <a:lnTo>
                      <a:pt x="214" y="247"/>
                    </a:lnTo>
                    <a:lnTo>
                      <a:pt x="209" y="283"/>
                    </a:lnTo>
                    <a:lnTo>
                      <a:pt x="206" y="320"/>
                    </a:lnTo>
                    <a:lnTo>
                      <a:pt x="207" y="358"/>
                    </a:lnTo>
                    <a:lnTo>
                      <a:pt x="210" y="396"/>
                    </a:lnTo>
                    <a:lnTo>
                      <a:pt x="211" y="435"/>
                    </a:lnTo>
                    <a:lnTo>
                      <a:pt x="210" y="473"/>
                    </a:lnTo>
                    <a:lnTo>
                      <a:pt x="205" y="510"/>
                    </a:lnTo>
                    <a:lnTo>
                      <a:pt x="207" y="527"/>
                    </a:lnTo>
                    <a:lnTo>
                      <a:pt x="213" y="543"/>
                    </a:lnTo>
                    <a:lnTo>
                      <a:pt x="219" y="557"/>
                    </a:lnTo>
                    <a:lnTo>
                      <a:pt x="229" y="570"/>
                    </a:lnTo>
                    <a:lnTo>
                      <a:pt x="236" y="570"/>
                    </a:lnTo>
                    <a:lnTo>
                      <a:pt x="242" y="568"/>
                    </a:lnTo>
                    <a:lnTo>
                      <a:pt x="248" y="567"/>
                    </a:lnTo>
                    <a:lnTo>
                      <a:pt x="254" y="566"/>
                    </a:lnTo>
                    <a:lnTo>
                      <a:pt x="254" y="572"/>
                    </a:lnTo>
                    <a:lnTo>
                      <a:pt x="253" y="579"/>
                    </a:lnTo>
                    <a:lnTo>
                      <a:pt x="251" y="585"/>
                    </a:lnTo>
                    <a:lnTo>
                      <a:pt x="248" y="592"/>
                    </a:lnTo>
                    <a:lnTo>
                      <a:pt x="182" y="568"/>
                    </a:lnTo>
                    <a:lnTo>
                      <a:pt x="3" y="524"/>
                    </a:lnTo>
                    <a:lnTo>
                      <a:pt x="0" y="483"/>
                    </a:lnTo>
                    <a:lnTo>
                      <a:pt x="2" y="444"/>
                    </a:lnTo>
                    <a:lnTo>
                      <a:pt x="7" y="406"/>
                    </a:lnTo>
                    <a:lnTo>
                      <a:pt x="15" y="369"/>
                    </a:lnTo>
                    <a:lnTo>
                      <a:pt x="26" y="332"/>
                    </a:lnTo>
                    <a:lnTo>
                      <a:pt x="38" y="297"/>
                    </a:lnTo>
                    <a:lnTo>
                      <a:pt x="51" y="262"/>
                    </a:lnTo>
                    <a:lnTo>
                      <a:pt x="65" y="227"/>
                    </a:lnTo>
                    <a:lnTo>
                      <a:pt x="76" y="212"/>
                    </a:lnTo>
                    <a:lnTo>
                      <a:pt x="87" y="195"/>
                    </a:lnTo>
                    <a:lnTo>
                      <a:pt x="97" y="179"/>
                    </a:lnTo>
                    <a:lnTo>
                      <a:pt x="109" y="163"/>
                    </a:lnTo>
                    <a:lnTo>
                      <a:pt x="121" y="147"/>
                    </a:lnTo>
                    <a:lnTo>
                      <a:pt x="133" y="131"/>
                    </a:lnTo>
                    <a:lnTo>
                      <a:pt x="146" y="116"/>
                    </a:lnTo>
                    <a:lnTo>
                      <a:pt x="161" y="101"/>
                    </a:lnTo>
                    <a:lnTo>
                      <a:pt x="174" y="86"/>
                    </a:lnTo>
                    <a:lnTo>
                      <a:pt x="189" y="73"/>
                    </a:lnTo>
                    <a:lnTo>
                      <a:pt x="204" y="61"/>
                    </a:lnTo>
                    <a:lnTo>
                      <a:pt x="220" y="50"/>
                    </a:lnTo>
                    <a:lnTo>
                      <a:pt x="237" y="41"/>
                    </a:lnTo>
                    <a:lnTo>
                      <a:pt x="254" y="32"/>
                    </a:lnTo>
                    <a:lnTo>
                      <a:pt x="273" y="25"/>
                    </a:lnTo>
                    <a:lnTo>
                      <a:pt x="291" y="21"/>
                    </a:lnTo>
                    <a:lnTo>
                      <a:pt x="312" y="17"/>
                    </a:lnTo>
                    <a:lnTo>
                      <a:pt x="332" y="12"/>
                    </a:lnTo>
                    <a:lnTo>
                      <a:pt x="352" y="8"/>
                    </a:lnTo>
                    <a:lnTo>
                      <a:pt x="373" y="5"/>
                    </a:lnTo>
                    <a:lnTo>
                      <a:pt x="394" y="2"/>
                    </a:lnTo>
                    <a:lnTo>
                      <a:pt x="415" y="0"/>
                    </a:lnTo>
                    <a:lnTo>
                      <a:pt x="438" y="0"/>
                    </a:lnTo>
                    <a:lnTo>
                      <a:pt x="461" y="0"/>
                    </a:lnTo>
                    <a:lnTo>
                      <a:pt x="506" y="54"/>
                    </a:lnTo>
                    <a:close/>
                  </a:path>
                </a:pathLst>
              </a:custGeom>
              <a:solidFill>
                <a:srgbClr val="BF00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62" name="Freeform 58"/>
              <p:cNvSpPr>
                <a:spLocks/>
              </p:cNvSpPr>
              <p:nvPr/>
            </p:nvSpPr>
            <p:spPr bwMode="auto">
              <a:xfrm>
                <a:off x="1768" y="3257"/>
                <a:ext cx="324" cy="539"/>
              </a:xfrm>
              <a:custGeom>
                <a:avLst/>
                <a:gdLst/>
                <a:ahLst/>
                <a:cxnLst>
                  <a:cxn ang="0">
                    <a:pos x="266" y="55"/>
                  </a:cxn>
                  <a:cxn ang="0">
                    <a:pos x="280" y="85"/>
                  </a:cxn>
                  <a:cxn ang="0">
                    <a:pos x="290" y="117"/>
                  </a:cxn>
                  <a:cxn ang="0">
                    <a:pos x="294" y="151"/>
                  </a:cxn>
                  <a:cxn ang="0">
                    <a:pos x="312" y="363"/>
                  </a:cxn>
                  <a:cxn ang="0">
                    <a:pos x="318" y="493"/>
                  </a:cxn>
                  <a:cxn ang="0">
                    <a:pos x="306" y="506"/>
                  </a:cxn>
                  <a:cxn ang="0">
                    <a:pos x="293" y="518"/>
                  </a:cxn>
                  <a:cxn ang="0">
                    <a:pos x="281" y="531"/>
                  </a:cxn>
                  <a:cxn ang="0">
                    <a:pos x="263" y="534"/>
                  </a:cxn>
                  <a:cxn ang="0">
                    <a:pos x="233" y="531"/>
                  </a:cxn>
                  <a:cxn ang="0">
                    <a:pos x="203" y="529"/>
                  </a:cxn>
                  <a:cxn ang="0">
                    <a:pos x="175" y="521"/>
                  </a:cxn>
                  <a:cxn ang="0">
                    <a:pos x="144" y="506"/>
                  </a:cxn>
                  <a:cxn ang="0">
                    <a:pos x="107" y="484"/>
                  </a:cxn>
                  <a:cxn ang="0">
                    <a:pos x="70" y="465"/>
                  </a:cxn>
                  <a:cxn ang="0">
                    <a:pos x="30" y="456"/>
                  </a:cxn>
                  <a:cxn ang="0">
                    <a:pos x="1" y="441"/>
                  </a:cxn>
                  <a:cxn ang="0">
                    <a:pos x="1" y="401"/>
                  </a:cxn>
                  <a:cxn ang="0">
                    <a:pos x="9" y="307"/>
                  </a:cxn>
                  <a:cxn ang="0">
                    <a:pos x="8" y="158"/>
                  </a:cxn>
                  <a:cxn ang="0">
                    <a:pos x="22" y="125"/>
                  </a:cxn>
                  <a:cxn ang="0">
                    <a:pos x="43" y="94"/>
                  </a:cxn>
                  <a:cxn ang="0">
                    <a:pos x="69" y="67"/>
                  </a:cxn>
                  <a:cxn ang="0">
                    <a:pos x="98" y="44"/>
                  </a:cxn>
                  <a:cxn ang="0">
                    <a:pos x="129" y="24"/>
                  </a:cxn>
                  <a:cxn ang="0">
                    <a:pos x="159" y="11"/>
                  </a:cxn>
                  <a:cxn ang="0">
                    <a:pos x="187" y="3"/>
                  </a:cxn>
                  <a:cxn ang="0">
                    <a:pos x="207" y="3"/>
                  </a:cxn>
                  <a:cxn ang="0">
                    <a:pos x="224" y="8"/>
                  </a:cxn>
                  <a:cxn ang="0">
                    <a:pos x="240" y="17"/>
                  </a:cxn>
                  <a:cxn ang="0">
                    <a:pos x="253" y="30"/>
                  </a:cxn>
                </a:cxnLst>
                <a:rect l="0" t="0" r="r" b="b"/>
                <a:pathLst>
                  <a:path w="324" h="539">
                    <a:moveTo>
                      <a:pt x="257" y="40"/>
                    </a:moveTo>
                    <a:lnTo>
                      <a:pt x="266" y="55"/>
                    </a:lnTo>
                    <a:lnTo>
                      <a:pt x="273" y="70"/>
                    </a:lnTo>
                    <a:lnTo>
                      <a:pt x="280" y="85"/>
                    </a:lnTo>
                    <a:lnTo>
                      <a:pt x="286" y="101"/>
                    </a:lnTo>
                    <a:lnTo>
                      <a:pt x="290" y="117"/>
                    </a:lnTo>
                    <a:lnTo>
                      <a:pt x="292" y="133"/>
                    </a:lnTo>
                    <a:lnTo>
                      <a:pt x="294" y="151"/>
                    </a:lnTo>
                    <a:lnTo>
                      <a:pt x="294" y="168"/>
                    </a:lnTo>
                    <a:lnTo>
                      <a:pt x="312" y="363"/>
                    </a:lnTo>
                    <a:lnTo>
                      <a:pt x="324" y="486"/>
                    </a:lnTo>
                    <a:lnTo>
                      <a:pt x="318" y="493"/>
                    </a:lnTo>
                    <a:lnTo>
                      <a:pt x="313" y="499"/>
                    </a:lnTo>
                    <a:lnTo>
                      <a:pt x="306" y="506"/>
                    </a:lnTo>
                    <a:lnTo>
                      <a:pt x="300" y="511"/>
                    </a:lnTo>
                    <a:lnTo>
                      <a:pt x="293" y="518"/>
                    </a:lnTo>
                    <a:lnTo>
                      <a:pt x="287" y="525"/>
                    </a:lnTo>
                    <a:lnTo>
                      <a:pt x="281" y="531"/>
                    </a:lnTo>
                    <a:lnTo>
                      <a:pt x="277" y="539"/>
                    </a:lnTo>
                    <a:lnTo>
                      <a:pt x="263" y="534"/>
                    </a:lnTo>
                    <a:lnTo>
                      <a:pt x="249" y="532"/>
                    </a:lnTo>
                    <a:lnTo>
                      <a:pt x="233" y="531"/>
                    </a:lnTo>
                    <a:lnTo>
                      <a:pt x="218" y="530"/>
                    </a:lnTo>
                    <a:lnTo>
                      <a:pt x="203" y="529"/>
                    </a:lnTo>
                    <a:lnTo>
                      <a:pt x="189" y="527"/>
                    </a:lnTo>
                    <a:lnTo>
                      <a:pt x="175" y="521"/>
                    </a:lnTo>
                    <a:lnTo>
                      <a:pt x="163" y="515"/>
                    </a:lnTo>
                    <a:lnTo>
                      <a:pt x="144" y="506"/>
                    </a:lnTo>
                    <a:lnTo>
                      <a:pt x="126" y="495"/>
                    </a:lnTo>
                    <a:lnTo>
                      <a:pt x="107" y="484"/>
                    </a:lnTo>
                    <a:lnTo>
                      <a:pt x="89" y="473"/>
                    </a:lnTo>
                    <a:lnTo>
                      <a:pt x="70" y="465"/>
                    </a:lnTo>
                    <a:lnTo>
                      <a:pt x="50" y="458"/>
                    </a:lnTo>
                    <a:lnTo>
                      <a:pt x="30" y="456"/>
                    </a:lnTo>
                    <a:lnTo>
                      <a:pt x="7" y="457"/>
                    </a:lnTo>
                    <a:lnTo>
                      <a:pt x="1" y="441"/>
                    </a:lnTo>
                    <a:lnTo>
                      <a:pt x="0" y="421"/>
                    </a:lnTo>
                    <a:lnTo>
                      <a:pt x="1" y="401"/>
                    </a:lnTo>
                    <a:lnTo>
                      <a:pt x="2" y="383"/>
                    </a:lnTo>
                    <a:lnTo>
                      <a:pt x="9" y="307"/>
                    </a:lnTo>
                    <a:lnTo>
                      <a:pt x="5" y="176"/>
                    </a:lnTo>
                    <a:lnTo>
                      <a:pt x="8" y="158"/>
                    </a:lnTo>
                    <a:lnTo>
                      <a:pt x="14" y="141"/>
                    </a:lnTo>
                    <a:lnTo>
                      <a:pt x="22" y="125"/>
                    </a:lnTo>
                    <a:lnTo>
                      <a:pt x="32" y="109"/>
                    </a:lnTo>
                    <a:lnTo>
                      <a:pt x="43" y="94"/>
                    </a:lnTo>
                    <a:lnTo>
                      <a:pt x="56" y="80"/>
                    </a:lnTo>
                    <a:lnTo>
                      <a:pt x="69" y="67"/>
                    </a:lnTo>
                    <a:lnTo>
                      <a:pt x="84" y="55"/>
                    </a:lnTo>
                    <a:lnTo>
                      <a:pt x="98" y="44"/>
                    </a:lnTo>
                    <a:lnTo>
                      <a:pt x="114" y="33"/>
                    </a:lnTo>
                    <a:lnTo>
                      <a:pt x="129" y="24"/>
                    </a:lnTo>
                    <a:lnTo>
                      <a:pt x="144" y="17"/>
                    </a:lnTo>
                    <a:lnTo>
                      <a:pt x="159" y="11"/>
                    </a:lnTo>
                    <a:lnTo>
                      <a:pt x="173" y="6"/>
                    </a:lnTo>
                    <a:lnTo>
                      <a:pt x="187" y="3"/>
                    </a:lnTo>
                    <a:lnTo>
                      <a:pt x="199" y="0"/>
                    </a:lnTo>
                    <a:lnTo>
                      <a:pt x="207" y="3"/>
                    </a:lnTo>
                    <a:lnTo>
                      <a:pt x="215" y="5"/>
                    </a:lnTo>
                    <a:lnTo>
                      <a:pt x="224" y="8"/>
                    </a:lnTo>
                    <a:lnTo>
                      <a:pt x="232" y="11"/>
                    </a:lnTo>
                    <a:lnTo>
                      <a:pt x="240" y="17"/>
                    </a:lnTo>
                    <a:lnTo>
                      <a:pt x="246" y="23"/>
                    </a:lnTo>
                    <a:lnTo>
                      <a:pt x="253" y="30"/>
                    </a:lnTo>
                    <a:lnTo>
                      <a:pt x="257" y="40"/>
                    </a:lnTo>
                    <a:close/>
                  </a:path>
                </a:pathLst>
              </a:custGeom>
              <a:solidFill>
                <a:srgbClr val="BF00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63" name="Freeform 59"/>
              <p:cNvSpPr>
                <a:spLocks/>
              </p:cNvSpPr>
              <p:nvPr/>
            </p:nvSpPr>
            <p:spPr bwMode="auto">
              <a:xfrm>
                <a:off x="2006" y="3482"/>
                <a:ext cx="223" cy="701"/>
              </a:xfrm>
              <a:custGeom>
                <a:avLst/>
                <a:gdLst/>
                <a:ahLst/>
                <a:cxnLst>
                  <a:cxn ang="0">
                    <a:pos x="223" y="17"/>
                  </a:cxn>
                  <a:cxn ang="0">
                    <a:pos x="223" y="26"/>
                  </a:cxn>
                  <a:cxn ang="0">
                    <a:pos x="173" y="169"/>
                  </a:cxn>
                  <a:cxn ang="0">
                    <a:pos x="149" y="277"/>
                  </a:cxn>
                  <a:cxn ang="0">
                    <a:pos x="132" y="475"/>
                  </a:cxn>
                  <a:cxn ang="0">
                    <a:pos x="133" y="507"/>
                  </a:cxn>
                  <a:cxn ang="0">
                    <a:pos x="135" y="577"/>
                  </a:cxn>
                  <a:cxn ang="0">
                    <a:pos x="137" y="652"/>
                  </a:cxn>
                  <a:cxn ang="0">
                    <a:pos x="138" y="691"/>
                  </a:cxn>
                  <a:cxn ang="0">
                    <a:pos x="124" y="695"/>
                  </a:cxn>
                  <a:cxn ang="0">
                    <a:pos x="108" y="698"/>
                  </a:cxn>
                  <a:cxn ang="0">
                    <a:pos x="90" y="701"/>
                  </a:cxn>
                  <a:cxn ang="0">
                    <a:pos x="72" y="701"/>
                  </a:cxn>
                  <a:cxn ang="0">
                    <a:pos x="53" y="698"/>
                  </a:cxn>
                  <a:cxn ang="0">
                    <a:pos x="36" y="694"/>
                  </a:cxn>
                  <a:cxn ang="0">
                    <a:pos x="20" y="685"/>
                  </a:cxn>
                  <a:cxn ang="0">
                    <a:pos x="8" y="672"/>
                  </a:cxn>
                  <a:cxn ang="0">
                    <a:pos x="0" y="591"/>
                  </a:cxn>
                  <a:cxn ang="0">
                    <a:pos x="2" y="466"/>
                  </a:cxn>
                  <a:cxn ang="0">
                    <a:pos x="6" y="434"/>
                  </a:cxn>
                  <a:cxn ang="0">
                    <a:pos x="8" y="401"/>
                  </a:cxn>
                  <a:cxn ang="0">
                    <a:pos x="14" y="368"/>
                  </a:cxn>
                  <a:cxn ang="0">
                    <a:pos x="22" y="338"/>
                  </a:cxn>
                  <a:cxn ang="0">
                    <a:pos x="26" y="339"/>
                  </a:cxn>
                  <a:cxn ang="0">
                    <a:pos x="31" y="340"/>
                  </a:cxn>
                  <a:cxn ang="0">
                    <a:pos x="36" y="342"/>
                  </a:cxn>
                  <a:cxn ang="0">
                    <a:pos x="40" y="343"/>
                  </a:cxn>
                  <a:cxn ang="0">
                    <a:pos x="46" y="344"/>
                  </a:cxn>
                  <a:cxn ang="0">
                    <a:pos x="50" y="345"/>
                  </a:cxn>
                  <a:cxn ang="0">
                    <a:pos x="54" y="345"/>
                  </a:cxn>
                  <a:cxn ang="0">
                    <a:pos x="59" y="345"/>
                  </a:cxn>
                  <a:cxn ang="0">
                    <a:pos x="64" y="340"/>
                  </a:cxn>
                  <a:cxn ang="0">
                    <a:pos x="67" y="333"/>
                  </a:cxn>
                  <a:cxn ang="0">
                    <a:pos x="71" y="326"/>
                  </a:cxn>
                  <a:cxn ang="0">
                    <a:pos x="74" y="319"/>
                  </a:cxn>
                  <a:cxn ang="0">
                    <a:pos x="76" y="313"/>
                  </a:cxn>
                  <a:cxn ang="0">
                    <a:pos x="79" y="306"/>
                  </a:cxn>
                  <a:cxn ang="0">
                    <a:pos x="85" y="301"/>
                  </a:cxn>
                  <a:cxn ang="0">
                    <a:pos x="91" y="296"/>
                  </a:cxn>
                  <a:cxn ang="0">
                    <a:pos x="101" y="285"/>
                  </a:cxn>
                  <a:cxn ang="0">
                    <a:pos x="108" y="272"/>
                  </a:cxn>
                  <a:cxn ang="0">
                    <a:pos x="111" y="258"/>
                  </a:cxn>
                  <a:cxn ang="0">
                    <a:pos x="113" y="244"/>
                  </a:cxn>
                  <a:cxn ang="0">
                    <a:pos x="112" y="230"/>
                  </a:cxn>
                  <a:cxn ang="0">
                    <a:pos x="112" y="215"/>
                  </a:cxn>
                  <a:cxn ang="0">
                    <a:pos x="111" y="199"/>
                  </a:cxn>
                  <a:cxn ang="0">
                    <a:pos x="111" y="184"/>
                  </a:cxn>
                  <a:cxn ang="0">
                    <a:pos x="109" y="161"/>
                  </a:cxn>
                  <a:cxn ang="0">
                    <a:pos x="103" y="137"/>
                  </a:cxn>
                  <a:cxn ang="0">
                    <a:pos x="99" y="111"/>
                  </a:cxn>
                  <a:cxn ang="0">
                    <a:pos x="97" y="85"/>
                  </a:cxn>
                  <a:cxn ang="0">
                    <a:pos x="97" y="61"/>
                  </a:cxn>
                  <a:cxn ang="0">
                    <a:pos x="102" y="38"/>
                  </a:cxn>
                  <a:cxn ang="0">
                    <a:pos x="115" y="18"/>
                  </a:cxn>
                  <a:cxn ang="0">
                    <a:pos x="137" y="2"/>
                  </a:cxn>
                  <a:cxn ang="0">
                    <a:pos x="139" y="2"/>
                  </a:cxn>
                  <a:cxn ang="0">
                    <a:pos x="146" y="1"/>
                  </a:cxn>
                  <a:cxn ang="0">
                    <a:pos x="156" y="0"/>
                  </a:cxn>
                  <a:cxn ang="0">
                    <a:pos x="168" y="0"/>
                  </a:cxn>
                  <a:cxn ang="0">
                    <a:pos x="181" y="1"/>
                  </a:cxn>
                  <a:cxn ang="0">
                    <a:pos x="196" y="3"/>
                  </a:cxn>
                  <a:cxn ang="0">
                    <a:pos x="210" y="9"/>
                  </a:cxn>
                  <a:cxn ang="0">
                    <a:pos x="223" y="17"/>
                  </a:cxn>
                </a:cxnLst>
                <a:rect l="0" t="0" r="r" b="b"/>
                <a:pathLst>
                  <a:path w="223" h="701">
                    <a:moveTo>
                      <a:pt x="223" y="17"/>
                    </a:moveTo>
                    <a:lnTo>
                      <a:pt x="223" y="26"/>
                    </a:lnTo>
                    <a:lnTo>
                      <a:pt x="173" y="169"/>
                    </a:lnTo>
                    <a:lnTo>
                      <a:pt x="149" y="277"/>
                    </a:lnTo>
                    <a:lnTo>
                      <a:pt x="132" y="475"/>
                    </a:lnTo>
                    <a:lnTo>
                      <a:pt x="133" y="507"/>
                    </a:lnTo>
                    <a:lnTo>
                      <a:pt x="135" y="577"/>
                    </a:lnTo>
                    <a:lnTo>
                      <a:pt x="137" y="652"/>
                    </a:lnTo>
                    <a:lnTo>
                      <a:pt x="138" y="691"/>
                    </a:lnTo>
                    <a:lnTo>
                      <a:pt x="124" y="695"/>
                    </a:lnTo>
                    <a:lnTo>
                      <a:pt x="108" y="698"/>
                    </a:lnTo>
                    <a:lnTo>
                      <a:pt x="90" y="701"/>
                    </a:lnTo>
                    <a:lnTo>
                      <a:pt x="72" y="701"/>
                    </a:lnTo>
                    <a:lnTo>
                      <a:pt x="53" y="698"/>
                    </a:lnTo>
                    <a:lnTo>
                      <a:pt x="36" y="694"/>
                    </a:lnTo>
                    <a:lnTo>
                      <a:pt x="20" y="685"/>
                    </a:lnTo>
                    <a:lnTo>
                      <a:pt x="8" y="672"/>
                    </a:lnTo>
                    <a:lnTo>
                      <a:pt x="0" y="591"/>
                    </a:lnTo>
                    <a:lnTo>
                      <a:pt x="2" y="466"/>
                    </a:lnTo>
                    <a:lnTo>
                      <a:pt x="6" y="434"/>
                    </a:lnTo>
                    <a:lnTo>
                      <a:pt x="8" y="401"/>
                    </a:lnTo>
                    <a:lnTo>
                      <a:pt x="14" y="368"/>
                    </a:lnTo>
                    <a:lnTo>
                      <a:pt x="22" y="338"/>
                    </a:lnTo>
                    <a:lnTo>
                      <a:pt x="26" y="339"/>
                    </a:lnTo>
                    <a:lnTo>
                      <a:pt x="31" y="340"/>
                    </a:lnTo>
                    <a:lnTo>
                      <a:pt x="36" y="342"/>
                    </a:lnTo>
                    <a:lnTo>
                      <a:pt x="40" y="343"/>
                    </a:lnTo>
                    <a:lnTo>
                      <a:pt x="46" y="344"/>
                    </a:lnTo>
                    <a:lnTo>
                      <a:pt x="50" y="345"/>
                    </a:lnTo>
                    <a:lnTo>
                      <a:pt x="54" y="345"/>
                    </a:lnTo>
                    <a:lnTo>
                      <a:pt x="59" y="345"/>
                    </a:lnTo>
                    <a:lnTo>
                      <a:pt x="64" y="340"/>
                    </a:lnTo>
                    <a:lnTo>
                      <a:pt x="67" y="333"/>
                    </a:lnTo>
                    <a:lnTo>
                      <a:pt x="71" y="326"/>
                    </a:lnTo>
                    <a:lnTo>
                      <a:pt x="74" y="319"/>
                    </a:lnTo>
                    <a:lnTo>
                      <a:pt x="76" y="313"/>
                    </a:lnTo>
                    <a:lnTo>
                      <a:pt x="79" y="306"/>
                    </a:lnTo>
                    <a:lnTo>
                      <a:pt x="85" y="301"/>
                    </a:lnTo>
                    <a:lnTo>
                      <a:pt x="91" y="296"/>
                    </a:lnTo>
                    <a:lnTo>
                      <a:pt x="101" y="285"/>
                    </a:lnTo>
                    <a:lnTo>
                      <a:pt x="108" y="272"/>
                    </a:lnTo>
                    <a:lnTo>
                      <a:pt x="111" y="258"/>
                    </a:lnTo>
                    <a:lnTo>
                      <a:pt x="113" y="244"/>
                    </a:lnTo>
                    <a:lnTo>
                      <a:pt x="112" y="230"/>
                    </a:lnTo>
                    <a:lnTo>
                      <a:pt x="112" y="215"/>
                    </a:lnTo>
                    <a:lnTo>
                      <a:pt x="111" y="199"/>
                    </a:lnTo>
                    <a:lnTo>
                      <a:pt x="111" y="184"/>
                    </a:lnTo>
                    <a:lnTo>
                      <a:pt x="109" y="161"/>
                    </a:lnTo>
                    <a:lnTo>
                      <a:pt x="103" y="137"/>
                    </a:lnTo>
                    <a:lnTo>
                      <a:pt x="99" y="111"/>
                    </a:lnTo>
                    <a:lnTo>
                      <a:pt x="97" y="85"/>
                    </a:lnTo>
                    <a:lnTo>
                      <a:pt x="97" y="61"/>
                    </a:lnTo>
                    <a:lnTo>
                      <a:pt x="102" y="38"/>
                    </a:lnTo>
                    <a:lnTo>
                      <a:pt x="115" y="18"/>
                    </a:lnTo>
                    <a:lnTo>
                      <a:pt x="137" y="2"/>
                    </a:lnTo>
                    <a:lnTo>
                      <a:pt x="139" y="2"/>
                    </a:lnTo>
                    <a:lnTo>
                      <a:pt x="146" y="1"/>
                    </a:lnTo>
                    <a:lnTo>
                      <a:pt x="156" y="0"/>
                    </a:lnTo>
                    <a:lnTo>
                      <a:pt x="168" y="0"/>
                    </a:lnTo>
                    <a:lnTo>
                      <a:pt x="181" y="1"/>
                    </a:lnTo>
                    <a:lnTo>
                      <a:pt x="196" y="3"/>
                    </a:lnTo>
                    <a:lnTo>
                      <a:pt x="210" y="9"/>
                    </a:lnTo>
                    <a:lnTo>
                      <a:pt x="223" y="17"/>
                    </a:lnTo>
                    <a:close/>
                  </a:path>
                </a:pathLst>
              </a:custGeom>
              <a:solidFill>
                <a:srgbClr val="00D8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64" name="Freeform 60"/>
              <p:cNvSpPr>
                <a:spLocks/>
              </p:cNvSpPr>
              <p:nvPr/>
            </p:nvSpPr>
            <p:spPr bwMode="auto">
              <a:xfrm>
                <a:off x="1181" y="3488"/>
                <a:ext cx="337" cy="132"/>
              </a:xfrm>
              <a:custGeom>
                <a:avLst/>
                <a:gdLst/>
                <a:ahLst/>
                <a:cxnLst>
                  <a:cxn ang="0">
                    <a:pos x="319" y="114"/>
                  </a:cxn>
                  <a:cxn ang="0">
                    <a:pos x="306" y="101"/>
                  </a:cxn>
                  <a:cxn ang="0">
                    <a:pos x="288" y="100"/>
                  </a:cxn>
                  <a:cxn ang="0">
                    <a:pos x="266" y="103"/>
                  </a:cxn>
                  <a:cxn ang="0">
                    <a:pos x="245" y="105"/>
                  </a:cxn>
                  <a:cxn ang="0">
                    <a:pos x="234" y="110"/>
                  </a:cxn>
                  <a:cxn ang="0">
                    <a:pos x="225" y="117"/>
                  </a:cxn>
                  <a:cxn ang="0">
                    <a:pos x="216" y="125"/>
                  </a:cxn>
                  <a:cxn ang="0">
                    <a:pos x="207" y="132"/>
                  </a:cxn>
                  <a:cxn ang="0">
                    <a:pos x="176" y="117"/>
                  </a:cxn>
                  <a:cxn ang="0">
                    <a:pos x="189" y="110"/>
                  </a:cxn>
                  <a:cxn ang="0">
                    <a:pos x="202" y="104"/>
                  </a:cxn>
                  <a:cxn ang="0">
                    <a:pos x="212" y="95"/>
                  </a:cxn>
                  <a:cxn ang="0">
                    <a:pos x="200" y="84"/>
                  </a:cxn>
                  <a:cxn ang="0">
                    <a:pos x="173" y="81"/>
                  </a:cxn>
                  <a:cxn ang="0">
                    <a:pos x="146" y="80"/>
                  </a:cxn>
                  <a:cxn ang="0">
                    <a:pos x="118" y="80"/>
                  </a:cxn>
                  <a:cxn ang="0">
                    <a:pos x="91" y="80"/>
                  </a:cxn>
                  <a:cxn ang="0">
                    <a:pos x="69" y="91"/>
                  </a:cxn>
                  <a:cxn ang="0">
                    <a:pos x="48" y="106"/>
                  </a:cxn>
                  <a:cxn ang="0">
                    <a:pos x="25" y="118"/>
                  </a:cxn>
                  <a:cxn ang="0">
                    <a:pos x="7" y="120"/>
                  </a:cxn>
                  <a:cxn ang="0">
                    <a:pos x="2" y="117"/>
                  </a:cxn>
                  <a:cxn ang="0">
                    <a:pos x="5" y="104"/>
                  </a:cxn>
                  <a:cxn ang="0">
                    <a:pos x="20" y="92"/>
                  </a:cxn>
                  <a:cxn ang="0">
                    <a:pos x="39" y="84"/>
                  </a:cxn>
                  <a:cxn ang="0">
                    <a:pos x="57" y="73"/>
                  </a:cxn>
                  <a:cxn ang="0">
                    <a:pos x="66" y="64"/>
                  </a:cxn>
                  <a:cxn ang="0">
                    <a:pos x="68" y="59"/>
                  </a:cxn>
                  <a:cxn ang="0">
                    <a:pos x="62" y="57"/>
                  </a:cxn>
                  <a:cxn ang="0">
                    <a:pos x="50" y="63"/>
                  </a:cxn>
                  <a:cxn ang="0">
                    <a:pos x="38" y="71"/>
                  </a:cxn>
                  <a:cxn ang="0">
                    <a:pos x="27" y="74"/>
                  </a:cxn>
                  <a:cxn ang="0">
                    <a:pos x="34" y="60"/>
                  </a:cxn>
                  <a:cxn ang="0">
                    <a:pos x="56" y="44"/>
                  </a:cxn>
                  <a:cxn ang="0">
                    <a:pos x="81" y="34"/>
                  </a:cxn>
                  <a:cxn ang="0">
                    <a:pos x="107" y="30"/>
                  </a:cxn>
                  <a:cxn ang="0">
                    <a:pos x="124" y="30"/>
                  </a:cxn>
                  <a:cxn ang="0">
                    <a:pos x="131" y="27"/>
                  </a:cxn>
                  <a:cxn ang="0">
                    <a:pos x="131" y="20"/>
                  </a:cxn>
                  <a:cxn ang="0">
                    <a:pos x="135" y="11"/>
                  </a:cxn>
                  <a:cxn ang="0">
                    <a:pos x="158" y="10"/>
                  </a:cxn>
                  <a:cxn ang="0">
                    <a:pos x="194" y="7"/>
                  </a:cxn>
                  <a:cxn ang="0">
                    <a:pos x="230" y="1"/>
                  </a:cxn>
                  <a:cxn ang="0">
                    <a:pos x="264" y="1"/>
                  </a:cxn>
                  <a:cxn ang="0">
                    <a:pos x="337" y="40"/>
                  </a:cxn>
                </a:cxnLst>
                <a:rect l="0" t="0" r="r" b="b"/>
                <a:pathLst>
                  <a:path w="337" h="132">
                    <a:moveTo>
                      <a:pt x="337" y="40"/>
                    </a:moveTo>
                    <a:lnTo>
                      <a:pt x="319" y="114"/>
                    </a:lnTo>
                    <a:lnTo>
                      <a:pt x="314" y="105"/>
                    </a:lnTo>
                    <a:lnTo>
                      <a:pt x="306" y="101"/>
                    </a:lnTo>
                    <a:lnTo>
                      <a:pt x="298" y="100"/>
                    </a:lnTo>
                    <a:lnTo>
                      <a:pt x="288" y="100"/>
                    </a:lnTo>
                    <a:lnTo>
                      <a:pt x="277" y="102"/>
                    </a:lnTo>
                    <a:lnTo>
                      <a:pt x="266" y="103"/>
                    </a:lnTo>
                    <a:lnTo>
                      <a:pt x="255" y="105"/>
                    </a:lnTo>
                    <a:lnTo>
                      <a:pt x="245" y="105"/>
                    </a:lnTo>
                    <a:lnTo>
                      <a:pt x="240" y="107"/>
                    </a:lnTo>
                    <a:lnTo>
                      <a:pt x="234" y="110"/>
                    </a:lnTo>
                    <a:lnTo>
                      <a:pt x="230" y="113"/>
                    </a:lnTo>
                    <a:lnTo>
                      <a:pt x="225" y="117"/>
                    </a:lnTo>
                    <a:lnTo>
                      <a:pt x="220" y="120"/>
                    </a:lnTo>
                    <a:lnTo>
                      <a:pt x="216" y="125"/>
                    </a:lnTo>
                    <a:lnTo>
                      <a:pt x="212" y="128"/>
                    </a:lnTo>
                    <a:lnTo>
                      <a:pt x="207" y="132"/>
                    </a:lnTo>
                    <a:lnTo>
                      <a:pt x="170" y="122"/>
                    </a:lnTo>
                    <a:lnTo>
                      <a:pt x="176" y="117"/>
                    </a:lnTo>
                    <a:lnTo>
                      <a:pt x="182" y="114"/>
                    </a:lnTo>
                    <a:lnTo>
                      <a:pt x="189" y="110"/>
                    </a:lnTo>
                    <a:lnTo>
                      <a:pt x="195" y="107"/>
                    </a:lnTo>
                    <a:lnTo>
                      <a:pt x="202" y="104"/>
                    </a:lnTo>
                    <a:lnTo>
                      <a:pt x="207" y="100"/>
                    </a:lnTo>
                    <a:lnTo>
                      <a:pt x="212" y="95"/>
                    </a:lnTo>
                    <a:lnTo>
                      <a:pt x="214" y="88"/>
                    </a:lnTo>
                    <a:lnTo>
                      <a:pt x="200" y="84"/>
                    </a:lnTo>
                    <a:lnTo>
                      <a:pt x="186" y="82"/>
                    </a:lnTo>
                    <a:lnTo>
                      <a:pt x="173" y="81"/>
                    </a:lnTo>
                    <a:lnTo>
                      <a:pt x="159" y="80"/>
                    </a:lnTo>
                    <a:lnTo>
                      <a:pt x="146" y="80"/>
                    </a:lnTo>
                    <a:lnTo>
                      <a:pt x="132" y="81"/>
                    </a:lnTo>
                    <a:lnTo>
                      <a:pt x="118" y="80"/>
                    </a:lnTo>
                    <a:lnTo>
                      <a:pt x="103" y="80"/>
                    </a:lnTo>
                    <a:lnTo>
                      <a:pt x="91" y="80"/>
                    </a:lnTo>
                    <a:lnTo>
                      <a:pt x="80" y="84"/>
                    </a:lnTo>
                    <a:lnTo>
                      <a:pt x="69" y="91"/>
                    </a:lnTo>
                    <a:lnTo>
                      <a:pt x="59" y="98"/>
                    </a:lnTo>
                    <a:lnTo>
                      <a:pt x="48" y="106"/>
                    </a:lnTo>
                    <a:lnTo>
                      <a:pt x="37" y="113"/>
                    </a:lnTo>
                    <a:lnTo>
                      <a:pt x="25" y="118"/>
                    </a:lnTo>
                    <a:lnTo>
                      <a:pt x="12" y="120"/>
                    </a:lnTo>
                    <a:lnTo>
                      <a:pt x="7" y="120"/>
                    </a:lnTo>
                    <a:lnTo>
                      <a:pt x="5" y="118"/>
                    </a:lnTo>
                    <a:lnTo>
                      <a:pt x="2" y="117"/>
                    </a:lnTo>
                    <a:lnTo>
                      <a:pt x="0" y="114"/>
                    </a:lnTo>
                    <a:lnTo>
                      <a:pt x="5" y="104"/>
                    </a:lnTo>
                    <a:lnTo>
                      <a:pt x="12" y="97"/>
                    </a:lnTo>
                    <a:lnTo>
                      <a:pt x="20" y="92"/>
                    </a:lnTo>
                    <a:lnTo>
                      <a:pt x="30" y="88"/>
                    </a:lnTo>
                    <a:lnTo>
                      <a:pt x="39" y="84"/>
                    </a:lnTo>
                    <a:lnTo>
                      <a:pt x="48" y="80"/>
                    </a:lnTo>
                    <a:lnTo>
                      <a:pt x="57" y="73"/>
                    </a:lnTo>
                    <a:lnTo>
                      <a:pt x="64" y="66"/>
                    </a:lnTo>
                    <a:lnTo>
                      <a:pt x="66" y="64"/>
                    </a:lnTo>
                    <a:lnTo>
                      <a:pt x="67" y="61"/>
                    </a:lnTo>
                    <a:lnTo>
                      <a:pt x="68" y="59"/>
                    </a:lnTo>
                    <a:lnTo>
                      <a:pt x="68" y="57"/>
                    </a:lnTo>
                    <a:lnTo>
                      <a:pt x="62" y="57"/>
                    </a:lnTo>
                    <a:lnTo>
                      <a:pt x="56" y="59"/>
                    </a:lnTo>
                    <a:lnTo>
                      <a:pt x="50" y="63"/>
                    </a:lnTo>
                    <a:lnTo>
                      <a:pt x="44" y="67"/>
                    </a:lnTo>
                    <a:lnTo>
                      <a:pt x="38" y="71"/>
                    </a:lnTo>
                    <a:lnTo>
                      <a:pt x="33" y="73"/>
                    </a:lnTo>
                    <a:lnTo>
                      <a:pt x="27" y="74"/>
                    </a:lnTo>
                    <a:lnTo>
                      <a:pt x="24" y="71"/>
                    </a:lnTo>
                    <a:lnTo>
                      <a:pt x="34" y="60"/>
                    </a:lnTo>
                    <a:lnTo>
                      <a:pt x="44" y="52"/>
                    </a:lnTo>
                    <a:lnTo>
                      <a:pt x="56" y="44"/>
                    </a:lnTo>
                    <a:lnTo>
                      <a:pt x="68" y="39"/>
                    </a:lnTo>
                    <a:lnTo>
                      <a:pt x="81" y="34"/>
                    </a:lnTo>
                    <a:lnTo>
                      <a:pt x="94" y="31"/>
                    </a:lnTo>
                    <a:lnTo>
                      <a:pt x="107" y="30"/>
                    </a:lnTo>
                    <a:lnTo>
                      <a:pt x="121" y="31"/>
                    </a:lnTo>
                    <a:lnTo>
                      <a:pt x="124" y="30"/>
                    </a:lnTo>
                    <a:lnTo>
                      <a:pt x="128" y="29"/>
                    </a:lnTo>
                    <a:lnTo>
                      <a:pt x="131" y="27"/>
                    </a:lnTo>
                    <a:lnTo>
                      <a:pt x="133" y="24"/>
                    </a:lnTo>
                    <a:lnTo>
                      <a:pt x="131" y="20"/>
                    </a:lnTo>
                    <a:lnTo>
                      <a:pt x="132" y="15"/>
                    </a:lnTo>
                    <a:lnTo>
                      <a:pt x="135" y="11"/>
                    </a:lnTo>
                    <a:lnTo>
                      <a:pt x="141" y="9"/>
                    </a:lnTo>
                    <a:lnTo>
                      <a:pt x="158" y="10"/>
                    </a:lnTo>
                    <a:lnTo>
                      <a:pt x="177" y="9"/>
                    </a:lnTo>
                    <a:lnTo>
                      <a:pt x="194" y="7"/>
                    </a:lnTo>
                    <a:lnTo>
                      <a:pt x="213" y="4"/>
                    </a:lnTo>
                    <a:lnTo>
                      <a:pt x="230" y="1"/>
                    </a:lnTo>
                    <a:lnTo>
                      <a:pt x="247" y="0"/>
                    </a:lnTo>
                    <a:lnTo>
                      <a:pt x="264" y="1"/>
                    </a:lnTo>
                    <a:lnTo>
                      <a:pt x="281" y="7"/>
                    </a:lnTo>
                    <a:lnTo>
                      <a:pt x="337" y="40"/>
                    </a:lnTo>
                    <a:close/>
                  </a:path>
                </a:pathLst>
              </a:custGeom>
              <a:solidFill>
                <a:srgbClr val="E2BF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65" name="Freeform 61"/>
              <p:cNvSpPr>
                <a:spLocks/>
              </p:cNvSpPr>
              <p:nvPr/>
            </p:nvSpPr>
            <p:spPr bwMode="auto">
              <a:xfrm>
                <a:off x="1116" y="3631"/>
                <a:ext cx="886" cy="353"/>
              </a:xfrm>
              <a:custGeom>
                <a:avLst/>
                <a:gdLst/>
                <a:ahLst/>
                <a:cxnLst>
                  <a:cxn ang="0">
                    <a:pos x="349" y="56"/>
                  </a:cxn>
                  <a:cxn ang="0">
                    <a:pos x="391" y="80"/>
                  </a:cxn>
                  <a:cxn ang="0">
                    <a:pos x="579" y="130"/>
                  </a:cxn>
                  <a:cxn ang="0">
                    <a:pos x="658" y="161"/>
                  </a:cxn>
                  <a:cxn ang="0">
                    <a:pos x="698" y="222"/>
                  </a:cxn>
                  <a:cxn ang="0">
                    <a:pos x="720" y="226"/>
                  </a:cxn>
                  <a:cxn ang="0">
                    <a:pos x="698" y="163"/>
                  </a:cxn>
                  <a:cxn ang="0">
                    <a:pos x="721" y="120"/>
                  </a:cxn>
                  <a:cxn ang="0">
                    <a:pos x="763" y="147"/>
                  </a:cxn>
                  <a:cxn ang="0">
                    <a:pos x="807" y="172"/>
                  </a:cxn>
                  <a:cxn ang="0">
                    <a:pos x="852" y="190"/>
                  </a:cxn>
                  <a:cxn ang="0">
                    <a:pos x="880" y="210"/>
                  </a:cxn>
                  <a:cxn ang="0">
                    <a:pos x="864" y="280"/>
                  </a:cxn>
                  <a:cxn ang="0">
                    <a:pos x="831" y="340"/>
                  </a:cxn>
                  <a:cxn ang="0">
                    <a:pos x="761" y="353"/>
                  </a:cxn>
                  <a:cxn ang="0">
                    <a:pos x="676" y="341"/>
                  </a:cxn>
                  <a:cxn ang="0">
                    <a:pos x="593" y="312"/>
                  </a:cxn>
                  <a:cxn ang="0">
                    <a:pos x="516" y="269"/>
                  </a:cxn>
                  <a:cxn ang="0">
                    <a:pos x="443" y="217"/>
                  </a:cxn>
                  <a:cxn ang="0">
                    <a:pos x="381" y="168"/>
                  </a:cxn>
                  <a:cxn ang="0">
                    <a:pos x="343" y="152"/>
                  </a:cxn>
                  <a:cxn ang="0">
                    <a:pos x="300" y="146"/>
                  </a:cxn>
                  <a:cxn ang="0">
                    <a:pos x="233" y="154"/>
                  </a:cxn>
                  <a:cxn ang="0">
                    <a:pos x="163" y="145"/>
                  </a:cxn>
                  <a:cxn ang="0">
                    <a:pos x="109" y="154"/>
                  </a:cxn>
                  <a:cxn ang="0">
                    <a:pos x="82" y="170"/>
                  </a:cxn>
                  <a:cxn ang="0">
                    <a:pos x="59" y="173"/>
                  </a:cxn>
                  <a:cxn ang="0">
                    <a:pos x="55" y="159"/>
                  </a:cxn>
                  <a:cxn ang="0">
                    <a:pos x="98" y="128"/>
                  </a:cxn>
                  <a:cxn ang="0">
                    <a:pos x="133" y="104"/>
                  </a:cxn>
                  <a:cxn ang="0">
                    <a:pos x="121" y="97"/>
                  </a:cxn>
                  <a:cxn ang="0">
                    <a:pos x="82" y="115"/>
                  </a:cxn>
                  <a:cxn ang="0">
                    <a:pos x="48" y="111"/>
                  </a:cxn>
                  <a:cxn ang="0">
                    <a:pos x="39" y="97"/>
                  </a:cxn>
                  <a:cxn ang="0">
                    <a:pos x="37" y="110"/>
                  </a:cxn>
                  <a:cxn ang="0">
                    <a:pos x="28" y="129"/>
                  </a:cxn>
                  <a:cxn ang="0">
                    <a:pos x="13" y="125"/>
                  </a:cxn>
                  <a:cxn ang="0">
                    <a:pos x="29" y="93"/>
                  </a:cxn>
                  <a:cxn ang="0">
                    <a:pos x="59" y="70"/>
                  </a:cxn>
                  <a:cxn ang="0">
                    <a:pos x="95" y="68"/>
                  </a:cxn>
                  <a:cxn ang="0">
                    <a:pos x="125" y="62"/>
                  </a:cxn>
                  <a:cxn ang="0">
                    <a:pos x="124" y="49"/>
                  </a:cxn>
                  <a:cxn ang="0">
                    <a:pos x="86" y="49"/>
                  </a:cxn>
                  <a:cxn ang="0">
                    <a:pos x="48" y="45"/>
                  </a:cxn>
                  <a:cxn ang="0">
                    <a:pos x="28" y="69"/>
                  </a:cxn>
                  <a:cxn ang="0">
                    <a:pos x="11" y="94"/>
                  </a:cxn>
                  <a:cxn ang="0">
                    <a:pos x="0" y="92"/>
                  </a:cxn>
                  <a:cxn ang="0">
                    <a:pos x="26" y="58"/>
                  </a:cxn>
                  <a:cxn ang="0">
                    <a:pos x="55" y="26"/>
                  </a:cxn>
                  <a:cxn ang="0">
                    <a:pos x="110" y="20"/>
                  </a:cxn>
                  <a:cxn ang="0">
                    <a:pos x="163" y="15"/>
                  </a:cxn>
                  <a:cxn ang="0">
                    <a:pos x="180" y="0"/>
                  </a:cxn>
                  <a:cxn ang="0">
                    <a:pos x="253" y="13"/>
                  </a:cxn>
                  <a:cxn ang="0">
                    <a:pos x="319" y="36"/>
                  </a:cxn>
                </a:cxnLst>
                <a:rect l="0" t="0" r="r" b="b"/>
                <a:pathLst>
                  <a:path w="886" h="353">
                    <a:moveTo>
                      <a:pt x="319" y="36"/>
                    </a:moveTo>
                    <a:lnTo>
                      <a:pt x="329" y="44"/>
                    </a:lnTo>
                    <a:lnTo>
                      <a:pt x="340" y="50"/>
                    </a:lnTo>
                    <a:lnTo>
                      <a:pt x="349" y="56"/>
                    </a:lnTo>
                    <a:lnTo>
                      <a:pt x="360" y="62"/>
                    </a:lnTo>
                    <a:lnTo>
                      <a:pt x="370" y="68"/>
                    </a:lnTo>
                    <a:lnTo>
                      <a:pt x="380" y="74"/>
                    </a:lnTo>
                    <a:lnTo>
                      <a:pt x="391" y="80"/>
                    </a:lnTo>
                    <a:lnTo>
                      <a:pt x="401" y="85"/>
                    </a:lnTo>
                    <a:lnTo>
                      <a:pt x="538" y="118"/>
                    </a:lnTo>
                    <a:lnTo>
                      <a:pt x="559" y="124"/>
                    </a:lnTo>
                    <a:lnTo>
                      <a:pt x="579" y="130"/>
                    </a:lnTo>
                    <a:lnTo>
                      <a:pt x="600" y="135"/>
                    </a:lnTo>
                    <a:lnTo>
                      <a:pt x="621" y="142"/>
                    </a:lnTo>
                    <a:lnTo>
                      <a:pt x="640" y="151"/>
                    </a:lnTo>
                    <a:lnTo>
                      <a:pt x="658" y="161"/>
                    </a:lnTo>
                    <a:lnTo>
                      <a:pt x="673" y="177"/>
                    </a:lnTo>
                    <a:lnTo>
                      <a:pt x="686" y="197"/>
                    </a:lnTo>
                    <a:lnTo>
                      <a:pt x="693" y="209"/>
                    </a:lnTo>
                    <a:lnTo>
                      <a:pt x="698" y="222"/>
                    </a:lnTo>
                    <a:lnTo>
                      <a:pt x="706" y="233"/>
                    </a:lnTo>
                    <a:lnTo>
                      <a:pt x="717" y="242"/>
                    </a:lnTo>
                    <a:lnTo>
                      <a:pt x="722" y="234"/>
                    </a:lnTo>
                    <a:lnTo>
                      <a:pt x="720" y="226"/>
                    </a:lnTo>
                    <a:lnTo>
                      <a:pt x="713" y="218"/>
                    </a:lnTo>
                    <a:lnTo>
                      <a:pt x="710" y="209"/>
                    </a:lnTo>
                    <a:lnTo>
                      <a:pt x="703" y="187"/>
                    </a:lnTo>
                    <a:lnTo>
                      <a:pt x="698" y="163"/>
                    </a:lnTo>
                    <a:lnTo>
                      <a:pt x="698" y="139"/>
                    </a:lnTo>
                    <a:lnTo>
                      <a:pt x="705" y="115"/>
                    </a:lnTo>
                    <a:lnTo>
                      <a:pt x="710" y="115"/>
                    </a:lnTo>
                    <a:lnTo>
                      <a:pt x="721" y="120"/>
                    </a:lnTo>
                    <a:lnTo>
                      <a:pt x="732" y="127"/>
                    </a:lnTo>
                    <a:lnTo>
                      <a:pt x="743" y="133"/>
                    </a:lnTo>
                    <a:lnTo>
                      <a:pt x="753" y="140"/>
                    </a:lnTo>
                    <a:lnTo>
                      <a:pt x="763" y="147"/>
                    </a:lnTo>
                    <a:lnTo>
                      <a:pt x="774" y="154"/>
                    </a:lnTo>
                    <a:lnTo>
                      <a:pt x="785" y="160"/>
                    </a:lnTo>
                    <a:lnTo>
                      <a:pt x="796" y="166"/>
                    </a:lnTo>
                    <a:lnTo>
                      <a:pt x="807" y="172"/>
                    </a:lnTo>
                    <a:lnTo>
                      <a:pt x="818" y="178"/>
                    </a:lnTo>
                    <a:lnTo>
                      <a:pt x="829" y="182"/>
                    </a:lnTo>
                    <a:lnTo>
                      <a:pt x="840" y="187"/>
                    </a:lnTo>
                    <a:lnTo>
                      <a:pt x="852" y="190"/>
                    </a:lnTo>
                    <a:lnTo>
                      <a:pt x="863" y="192"/>
                    </a:lnTo>
                    <a:lnTo>
                      <a:pt x="875" y="194"/>
                    </a:lnTo>
                    <a:lnTo>
                      <a:pt x="886" y="194"/>
                    </a:lnTo>
                    <a:lnTo>
                      <a:pt x="880" y="210"/>
                    </a:lnTo>
                    <a:lnTo>
                      <a:pt x="876" y="228"/>
                    </a:lnTo>
                    <a:lnTo>
                      <a:pt x="871" y="245"/>
                    </a:lnTo>
                    <a:lnTo>
                      <a:pt x="868" y="263"/>
                    </a:lnTo>
                    <a:lnTo>
                      <a:pt x="864" y="280"/>
                    </a:lnTo>
                    <a:lnTo>
                      <a:pt x="859" y="298"/>
                    </a:lnTo>
                    <a:lnTo>
                      <a:pt x="854" y="314"/>
                    </a:lnTo>
                    <a:lnTo>
                      <a:pt x="846" y="330"/>
                    </a:lnTo>
                    <a:lnTo>
                      <a:pt x="831" y="340"/>
                    </a:lnTo>
                    <a:lnTo>
                      <a:pt x="816" y="348"/>
                    </a:lnTo>
                    <a:lnTo>
                      <a:pt x="798" y="351"/>
                    </a:lnTo>
                    <a:lnTo>
                      <a:pt x="781" y="353"/>
                    </a:lnTo>
                    <a:lnTo>
                      <a:pt x="761" y="353"/>
                    </a:lnTo>
                    <a:lnTo>
                      <a:pt x="742" y="352"/>
                    </a:lnTo>
                    <a:lnTo>
                      <a:pt x="720" y="350"/>
                    </a:lnTo>
                    <a:lnTo>
                      <a:pt x="698" y="347"/>
                    </a:lnTo>
                    <a:lnTo>
                      <a:pt x="676" y="341"/>
                    </a:lnTo>
                    <a:lnTo>
                      <a:pt x="656" y="336"/>
                    </a:lnTo>
                    <a:lnTo>
                      <a:pt x="635" y="328"/>
                    </a:lnTo>
                    <a:lnTo>
                      <a:pt x="614" y="321"/>
                    </a:lnTo>
                    <a:lnTo>
                      <a:pt x="593" y="312"/>
                    </a:lnTo>
                    <a:lnTo>
                      <a:pt x="574" y="302"/>
                    </a:lnTo>
                    <a:lnTo>
                      <a:pt x="554" y="291"/>
                    </a:lnTo>
                    <a:lnTo>
                      <a:pt x="536" y="280"/>
                    </a:lnTo>
                    <a:lnTo>
                      <a:pt x="516" y="269"/>
                    </a:lnTo>
                    <a:lnTo>
                      <a:pt x="498" y="256"/>
                    </a:lnTo>
                    <a:lnTo>
                      <a:pt x="480" y="244"/>
                    </a:lnTo>
                    <a:lnTo>
                      <a:pt x="462" y="230"/>
                    </a:lnTo>
                    <a:lnTo>
                      <a:pt x="443" y="217"/>
                    </a:lnTo>
                    <a:lnTo>
                      <a:pt x="426" y="203"/>
                    </a:lnTo>
                    <a:lnTo>
                      <a:pt x="408" y="189"/>
                    </a:lnTo>
                    <a:lnTo>
                      <a:pt x="391" y="173"/>
                    </a:lnTo>
                    <a:lnTo>
                      <a:pt x="381" y="168"/>
                    </a:lnTo>
                    <a:lnTo>
                      <a:pt x="372" y="164"/>
                    </a:lnTo>
                    <a:lnTo>
                      <a:pt x="363" y="159"/>
                    </a:lnTo>
                    <a:lnTo>
                      <a:pt x="353" y="156"/>
                    </a:lnTo>
                    <a:lnTo>
                      <a:pt x="343" y="152"/>
                    </a:lnTo>
                    <a:lnTo>
                      <a:pt x="333" y="148"/>
                    </a:lnTo>
                    <a:lnTo>
                      <a:pt x="324" y="145"/>
                    </a:lnTo>
                    <a:lnTo>
                      <a:pt x="315" y="141"/>
                    </a:lnTo>
                    <a:lnTo>
                      <a:pt x="300" y="146"/>
                    </a:lnTo>
                    <a:lnTo>
                      <a:pt x="285" y="151"/>
                    </a:lnTo>
                    <a:lnTo>
                      <a:pt x="269" y="153"/>
                    </a:lnTo>
                    <a:lnTo>
                      <a:pt x="251" y="154"/>
                    </a:lnTo>
                    <a:lnTo>
                      <a:pt x="233" y="154"/>
                    </a:lnTo>
                    <a:lnTo>
                      <a:pt x="216" y="153"/>
                    </a:lnTo>
                    <a:lnTo>
                      <a:pt x="197" y="151"/>
                    </a:lnTo>
                    <a:lnTo>
                      <a:pt x="181" y="147"/>
                    </a:lnTo>
                    <a:lnTo>
                      <a:pt x="163" y="145"/>
                    </a:lnTo>
                    <a:lnTo>
                      <a:pt x="147" y="145"/>
                    </a:lnTo>
                    <a:lnTo>
                      <a:pt x="132" y="147"/>
                    </a:lnTo>
                    <a:lnTo>
                      <a:pt x="120" y="149"/>
                    </a:lnTo>
                    <a:lnTo>
                      <a:pt x="109" y="154"/>
                    </a:lnTo>
                    <a:lnTo>
                      <a:pt x="99" y="158"/>
                    </a:lnTo>
                    <a:lnTo>
                      <a:pt x="92" y="163"/>
                    </a:lnTo>
                    <a:lnTo>
                      <a:pt x="88" y="166"/>
                    </a:lnTo>
                    <a:lnTo>
                      <a:pt x="82" y="170"/>
                    </a:lnTo>
                    <a:lnTo>
                      <a:pt x="75" y="173"/>
                    </a:lnTo>
                    <a:lnTo>
                      <a:pt x="68" y="175"/>
                    </a:lnTo>
                    <a:lnTo>
                      <a:pt x="63" y="175"/>
                    </a:lnTo>
                    <a:lnTo>
                      <a:pt x="59" y="173"/>
                    </a:lnTo>
                    <a:lnTo>
                      <a:pt x="54" y="172"/>
                    </a:lnTo>
                    <a:lnTo>
                      <a:pt x="52" y="171"/>
                    </a:lnTo>
                    <a:lnTo>
                      <a:pt x="51" y="171"/>
                    </a:lnTo>
                    <a:lnTo>
                      <a:pt x="55" y="159"/>
                    </a:lnTo>
                    <a:lnTo>
                      <a:pt x="63" y="149"/>
                    </a:lnTo>
                    <a:lnTo>
                      <a:pt x="73" y="142"/>
                    </a:lnTo>
                    <a:lnTo>
                      <a:pt x="85" y="134"/>
                    </a:lnTo>
                    <a:lnTo>
                      <a:pt x="98" y="128"/>
                    </a:lnTo>
                    <a:lnTo>
                      <a:pt x="110" y="122"/>
                    </a:lnTo>
                    <a:lnTo>
                      <a:pt x="122" y="116"/>
                    </a:lnTo>
                    <a:lnTo>
                      <a:pt x="132" y="109"/>
                    </a:lnTo>
                    <a:lnTo>
                      <a:pt x="133" y="104"/>
                    </a:lnTo>
                    <a:lnTo>
                      <a:pt x="134" y="99"/>
                    </a:lnTo>
                    <a:lnTo>
                      <a:pt x="134" y="94"/>
                    </a:lnTo>
                    <a:lnTo>
                      <a:pt x="129" y="91"/>
                    </a:lnTo>
                    <a:lnTo>
                      <a:pt x="121" y="97"/>
                    </a:lnTo>
                    <a:lnTo>
                      <a:pt x="112" y="103"/>
                    </a:lnTo>
                    <a:lnTo>
                      <a:pt x="102" y="107"/>
                    </a:lnTo>
                    <a:lnTo>
                      <a:pt x="92" y="111"/>
                    </a:lnTo>
                    <a:lnTo>
                      <a:pt x="82" y="115"/>
                    </a:lnTo>
                    <a:lnTo>
                      <a:pt x="71" y="117"/>
                    </a:lnTo>
                    <a:lnTo>
                      <a:pt x="60" y="117"/>
                    </a:lnTo>
                    <a:lnTo>
                      <a:pt x="49" y="116"/>
                    </a:lnTo>
                    <a:lnTo>
                      <a:pt x="48" y="111"/>
                    </a:lnTo>
                    <a:lnTo>
                      <a:pt x="47" y="105"/>
                    </a:lnTo>
                    <a:lnTo>
                      <a:pt x="44" y="100"/>
                    </a:lnTo>
                    <a:lnTo>
                      <a:pt x="42" y="97"/>
                    </a:lnTo>
                    <a:lnTo>
                      <a:pt x="39" y="97"/>
                    </a:lnTo>
                    <a:lnTo>
                      <a:pt x="37" y="98"/>
                    </a:lnTo>
                    <a:lnTo>
                      <a:pt x="35" y="102"/>
                    </a:lnTo>
                    <a:lnTo>
                      <a:pt x="34" y="105"/>
                    </a:lnTo>
                    <a:lnTo>
                      <a:pt x="37" y="110"/>
                    </a:lnTo>
                    <a:lnTo>
                      <a:pt x="37" y="116"/>
                    </a:lnTo>
                    <a:lnTo>
                      <a:pt x="35" y="121"/>
                    </a:lnTo>
                    <a:lnTo>
                      <a:pt x="31" y="125"/>
                    </a:lnTo>
                    <a:lnTo>
                      <a:pt x="28" y="129"/>
                    </a:lnTo>
                    <a:lnTo>
                      <a:pt x="24" y="133"/>
                    </a:lnTo>
                    <a:lnTo>
                      <a:pt x="18" y="135"/>
                    </a:lnTo>
                    <a:lnTo>
                      <a:pt x="15" y="134"/>
                    </a:lnTo>
                    <a:lnTo>
                      <a:pt x="13" y="125"/>
                    </a:lnTo>
                    <a:lnTo>
                      <a:pt x="14" y="117"/>
                    </a:lnTo>
                    <a:lnTo>
                      <a:pt x="17" y="108"/>
                    </a:lnTo>
                    <a:lnTo>
                      <a:pt x="23" y="100"/>
                    </a:lnTo>
                    <a:lnTo>
                      <a:pt x="29" y="93"/>
                    </a:lnTo>
                    <a:lnTo>
                      <a:pt x="36" y="85"/>
                    </a:lnTo>
                    <a:lnTo>
                      <a:pt x="43" y="79"/>
                    </a:lnTo>
                    <a:lnTo>
                      <a:pt x="50" y="71"/>
                    </a:lnTo>
                    <a:lnTo>
                      <a:pt x="59" y="70"/>
                    </a:lnTo>
                    <a:lnTo>
                      <a:pt x="68" y="70"/>
                    </a:lnTo>
                    <a:lnTo>
                      <a:pt x="77" y="69"/>
                    </a:lnTo>
                    <a:lnTo>
                      <a:pt x="86" y="69"/>
                    </a:lnTo>
                    <a:lnTo>
                      <a:pt x="95" y="68"/>
                    </a:lnTo>
                    <a:lnTo>
                      <a:pt x="104" y="67"/>
                    </a:lnTo>
                    <a:lnTo>
                      <a:pt x="113" y="66"/>
                    </a:lnTo>
                    <a:lnTo>
                      <a:pt x="123" y="64"/>
                    </a:lnTo>
                    <a:lnTo>
                      <a:pt x="125" y="62"/>
                    </a:lnTo>
                    <a:lnTo>
                      <a:pt x="127" y="59"/>
                    </a:lnTo>
                    <a:lnTo>
                      <a:pt x="127" y="56"/>
                    </a:lnTo>
                    <a:lnTo>
                      <a:pt x="127" y="52"/>
                    </a:lnTo>
                    <a:lnTo>
                      <a:pt x="124" y="49"/>
                    </a:lnTo>
                    <a:lnTo>
                      <a:pt x="114" y="50"/>
                    </a:lnTo>
                    <a:lnTo>
                      <a:pt x="104" y="50"/>
                    </a:lnTo>
                    <a:lnTo>
                      <a:pt x="95" y="50"/>
                    </a:lnTo>
                    <a:lnTo>
                      <a:pt x="86" y="49"/>
                    </a:lnTo>
                    <a:lnTo>
                      <a:pt x="76" y="48"/>
                    </a:lnTo>
                    <a:lnTo>
                      <a:pt x="66" y="47"/>
                    </a:lnTo>
                    <a:lnTo>
                      <a:pt x="58" y="46"/>
                    </a:lnTo>
                    <a:lnTo>
                      <a:pt x="48" y="45"/>
                    </a:lnTo>
                    <a:lnTo>
                      <a:pt x="42" y="51"/>
                    </a:lnTo>
                    <a:lnTo>
                      <a:pt x="38" y="57"/>
                    </a:lnTo>
                    <a:lnTo>
                      <a:pt x="33" y="63"/>
                    </a:lnTo>
                    <a:lnTo>
                      <a:pt x="28" y="69"/>
                    </a:lnTo>
                    <a:lnTo>
                      <a:pt x="24" y="75"/>
                    </a:lnTo>
                    <a:lnTo>
                      <a:pt x="19" y="81"/>
                    </a:lnTo>
                    <a:lnTo>
                      <a:pt x="15" y="87"/>
                    </a:lnTo>
                    <a:lnTo>
                      <a:pt x="11" y="94"/>
                    </a:lnTo>
                    <a:lnTo>
                      <a:pt x="7" y="96"/>
                    </a:lnTo>
                    <a:lnTo>
                      <a:pt x="5" y="95"/>
                    </a:lnTo>
                    <a:lnTo>
                      <a:pt x="2" y="93"/>
                    </a:lnTo>
                    <a:lnTo>
                      <a:pt x="0" y="92"/>
                    </a:lnTo>
                    <a:lnTo>
                      <a:pt x="5" y="84"/>
                    </a:lnTo>
                    <a:lnTo>
                      <a:pt x="12" y="75"/>
                    </a:lnTo>
                    <a:lnTo>
                      <a:pt x="18" y="67"/>
                    </a:lnTo>
                    <a:lnTo>
                      <a:pt x="26" y="58"/>
                    </a:lnTo>
                    <a:lnTo>
                      <a:pt x="33" y="49"/>
                    </a:lnTo>
                    <a:lnTo>
                      <a:pt x="40" y="40"/>
                    </a:lnTo>
                    <a:lnTo>
                      <a:pt x="48" y="33"/>
                    </a:lnTo>
                    <a:lnTo>
                      <a:pt x="55" y="26"/>
                    </a:lnTo>
                    <a:lnTo>
                      <a:pt x="67" y="21"/>
                    </a:lnTo>
                    <a:lnTo>
                      <a:pt x="82" y="19"/>
                    </a:lnTo>
                    <a:lnTo>
                      <a:pt x="95" y="19"/>
                    </a:lnTo>
                    <a:lnTo>
                      <a:pt x="110" y="20"/>
                    </a:lnTo>
                    <a:lnTo>
                      <a:pt x="124" y="21"/>
                    </a:lnTo>
                    <a:lnTo>
                      <a:pt x="137" y="21"/>
                    </a:lnTo>
                    <a:lnTo>
                      <a:pt x="151" y="20"/>
                    </a:lnTo>
                    <a:lnTo>
                      <a:pt x="163" y="15"/>
                    </a:lnTo>
                    <a:lnTo>
                      <a:pt x="165" y="10"/>
                    </a:lnTo>
                    <a:lnTo>
                      <a:pt x="169" y="6"/>
                    </a:lnTo>
                    <a:lnTo>
                      <a:pt x="173" y="2"/>
                    </a:lnTo>
                    <a:lnTo>
                      <a:pt x="180" y="0"/>
                    </a:lnTo>
                    <a:lnTo>
                      <a:pt x="198" y="2"/>
                    </a:lnTo>
                    <a:lnTo>
                      <a:pt x="217" y="5"/>
                    </a:lnTo>
                    <a:lnTo>
                      <a:pt x="234" y="9"/>
                    </a:lnTo>
                    <a:lnTo>
                      <a:pt x="253" y="13"/>
                    </a:lnTo>
                    <a:lnTo>
                      <a:pt x="269" y="18"/>
                    </a:lnTo>
                    <a:lnTo>
                      <a:pt x="286" y="23"/>
                    </a:lnTo>
                    <a:lnTo>
                      <a:pt x="303" y="30"/>
                    </a:lnTo>
                    <a:lnTo>
                      <a:pt x="319" y="36"/>
                    </a:lnTo>
                    <a:close/>
                  </a:path>
                </a:pathLst>
              </a:custGeom>
              <a:solidFill>
                <a:srgbClr val="E2BF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</p:grpSp>
        <p:sp>
          <p:nvSpPr>
            <p:cNvPr id="48" name="Freeform 62"/>
            <p:cNvSpPr>
              <a:spLocks/>
            </p:cNvSpPr>
            <p:nvPr/>
          </p:nvSpPr>
          <p:spPr bwMode="auto">
            <a:xfrm>
              <a:off x="1020" y="3658"/>
              <a:ext cx="73" cy="53"/>
            </a:xfrm>
            <a:custGeom>
              <a:avLst/>
              <a:gdLst/>
              <a:ahLst/>
              <a:cxnLst>
                <a:cxn ang="0">
                  <a:pos x="37" y="53"/>
                </a:cxn>
                <a:cxn ang="0">
                  <a:pos x="33" y="52"/>
                </a:cxn>
                <a:cxn ang="0">
                  <a:pos x="28" y="51"/>
                </a:cxn>
                <a:cxn ang="0">
                  <a:pos x="23" y="49"/>
                </a:cxn>
                <a:cxn ang="0">
                  <a:pos x="18" y="47"/>
                </a:cxn>
                <a:cxn ang="0">
                  <a:pos x="14" y="46"/>
                </a:cxn>
                <a:cxn ang="0">
                  <a:pos x="9" y="44"/>
                </a:cxn>
                <a:cxn ang="0">
                  <a:pos x="4" y="43"/>
                </a:cxn>
                <a:cxn ang="0">
                  <a:pos x="0" y="41"/>
                </a:cxn>
                <a:cxn ang="0">
                  <a:pos x="42" y="0"/>
                </a:cxn>
                <a:cxn ang="0">
                  <a:pos x="73" y="13"/>
                </a:cxn>
                <a:cxn ang="0">
                  <a:pos x="37" y="53"/>
                </a:cxn>
              </a:cxnLst>
              <a:rect l="0" t="0" r="r" b="b"/>
              <a:pathLst>
                <a:path w="73" h="53">
                  <a:moveTo>
                    <a:pt x="37" y="53"/>
                  </a:moveTo>
                  <a:lnTo>
                    <a:pt x="33" y="52"/>
                  </a:lnTo>
                  <a:lnTo>
                    <a:pt x="28" y="51"/>
                  </a:lnTo>
                  <a:lnTo>
                    <a:pt x="23" y="49"/>
                  </a:lnTo>
                  <a:lnTo>
                    <a:pt x="18" y="47"/>
                  </a:lnTo>
                  <a:lnTo>
                    <a:pt x="14" y="46"/>
                  </a:lnTo>
                  <a:lnTo>
                    <a:pt x="9" y="44"/>
                  </a:lnTo>
                  <a:lnTo>
                    <a:pt x="4" y="43"/>
                  </a:lnTo>
                  <a:lnTo>
                    <a:pt x="0" y="41"/>
                  </a:lnTo>
                  <a:lnTo>
                    <a:pt x="42" y="0"/>
                  </a:lnTo>
                  <a:lnTo>
                    <a:pt x="73" y="13"/>
                  </a:lnTo>
                  <a:lnTo>
                    <a:pt x="37" y="53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9" name="Freeform 63"/>
            <p:cNvSpPr>
              <a:spLocks/>
            </p:cNvSpPr>
            <p:nvPr/>
          </p:nvSpPr>
          <p:spPr bwMode="auto">
            <a:xfrm>
              <a:off x="963" y="3707"/>
              <a:ext cx="83" cy="58"/>
            </a:xfrm>
            <a:custGeom>
              <a:avLst/>
              <a:gdLst/>
              <a:ahLst/>
              <a:cxnLst>
                <a:cxn ang="0">
                  <a:pos x="43" y="58"/>
                </a:cxn>
                <a:cxn ang="0">
                  <a:pos x="37" y="57"/>
                </a:cxn>
                <a:cxn ang="0">
                  <a:pos x="32" y="55"/>
                </a:cxn>
                <a:cxn ang="0">
                  <a:pos x="26" y="54"/>
                </a:cxn>
                <a:cxn ang="0">
                  <a:pos x="21" y="53"/>
                </a:cxn>
                <a:cxn ang="0">
                  <a:pos x="16" y="51"/>
                </a:cxn>
                <a:cxn ang="0">
                  <a:pos x="11" y="49"/>
                </a:cxn>
                <a:cxn ang="0">
                  <a:pos x="6" y="48"/>
                </a:cxn>
                <a:cxn ang="0">
                  <a:pos x="0" y="47"/>
                </a:cxn>
                <a:cxn ang="0">
                  <a:pos x="47" y="0"/>
                </a:cxn>
                <a:cxn ang="0">
                  <a:pos x="83" y="15"/>
                </a:cxn>
                <a:cxn ang="0">
                  <a:pos x="43" y="58"/>
                </a:cxn>
              </a:cxnLst>
              <a:rect l="0" t="0" r="r" b="b"/>
              <a:pathLst>
                <a:path w="83" h="58">
                  <a:moveTo>
                    <a:pt x="43" y="58"/>
                  </a:moveTo>
                  <a:lnTo>
                    <a:pt x="37" y="57"/>
                  </a:lnTo>
                  <a:lnTo>
                    <a:pt x="32" y="55"/>
                  </a:lnTo>
                  <a:lnTo>
                    <a:pt x="26" y="54"/>
                  </a:lnTo>
                  <a:lnTo>
                    <a:pt x="21" y="53"/>
                  </a:lnTo>
                  <a:lnTo>
                    <a:pt x="16" y="51"/>
                  </a:lnTo>
                  <a:lnTo>
                    <a:pt x="11" y="49"/>
                  </a:lnTo>
                  <a:lnTo>
                    <a:pt x="6" y="48"/>
                  </a:lnTo>
                  <a:lnTo>
                    <a:pt x="0" y="47"/>
                  </a:lnTo>
                  <a:lnTo>
                    <a:pt x="47" y="0"/>
                  </a:lnTo>
                  <a:lnTo>
                    <a:pt x="83" y="15"/>
                  </a:lnTo>
                  <a:lnTo>
                    <a:pt x="43" y="58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0" name="Freeform 64"/>
            <p:cNvSpPr>
              <a:spLocks/>
            </p:cNvSpPr>
            <p:nvPr/>
          </p:nvSpPr>
          <p:spPr bwMode="auto">
            <a:xfrm>
              <a:off x="1019" y="3724"/>
              <a:ext cx="156" cy="83"/>
            </a:xfrm>
            <a:custGeom>
              <a:avLst/>
              <a:gdLst/>
              <a:ahLst/>
              <a:cxnLst>
                <a:cxn ang="0">
                  <a:pos x="92" y="24"/>
                </a:cxn>
                <a:cxn ang="0">
                  <a:pos x="90" y="31"/>
                </a:cxn>
                <a:cxn ang="0">
                  <a:pos x="90" y="40"/>
                </a:cxn>
                <a:cxn ang="0">
                  <a:pos x="92" y="48"/>
                </a:cxn>
                <a:cxn ang="0">
                  <a:pos x="95" y="56"/>
                </a:cxn>
                <a:cxn ang="0">
                  <a:pos x="100" y="60"/>
                </a:cxn>
                <a:cxn ang="0">
                  <a:pos x="108" y="63"/>
                </a:cxn>
                <a:cxn ang="0">
                  <a:pos x="115" y="63"/>
                </a:cxn>
                <a:cxn ang="0">
                  <a:pos x="122" y="60"/>
                </a:cxn>
                <a:cxn ang="0">
                  <a:pos x="126" y="56"/>
                </a:cxn>
                <a:cxn ang="0">
                  <a:pos x="130" y="53"/>
                </a:cxn>
                <a:cxn ang="0">
                  <a:pos x="134" y="51"/>
                </a:cxn>
                <a:cxn ang="0">
                  <a:pos x="137" y="48"/>
                </a:cxn>
                <a:cxn ang="0">
                  <a:pos x="141" y="47"/>
                </a:cxn>
                <a:cxn ang="0">
                  <a:pos x="146" y="44"/>
                </a:cxn>
                <a:cxn ang="0">
                  <a:pos x="150" y="44"/>
                </a:cxn>
                <a:cxn ang="0">
                  <a:pos x="156" y="46"/>
                </a:cxn>
                <a:cxn ang="0">
                  <a:pos x="146" y="53"/>
                </a:cxn>
                <a:cxn ang="0">
                  <a:pos x="136" y="61"/>
                </a:cxn>
                <a:cxn ang="0">
                  <a:pos x="128" y="71"/>
                </a:cxn>
                <a:cxn ang="0">
                  <a:pos x="124" y="82"/>
                </a:cxn>
                <a:cxn ang="0">
                  <a:pos x="119" y="83"/>
                </a:cxn>
                <a:cxn ang="0">
                  <a:pos x="112" y="80"/>
                </a:cxn>
                <a:cxn ang="0">
                  <a:pos x="106" y="78"/>
                </a:cxn>
                <a:cxn ang="0">
                  <a:pos x="99" y="77"/>
                </a:cxn>
                <a:cxn ang="0">
                  <a:pos x="100" y="74"/>
                </a:cxn>
                <a:cxn ang="0">
                  <a:pos x="102" y="71"/>
                </a:cxn>
                <a:cxn ang="0">
                  <a:pos x="102" y="67"/>
                </a:cxn>
                <a:cxn ang="0">
                  <a:pos x="101" y="64"/>
                </a:cxn>
                <a:cxn ang="0">
                  <a:pos x="99" y="63"/>
                </a:cxn>
                <a:cxn ang="0">
                  <a:pos x="98" y="62"/>
                </a:cxn>
                <a:cxn ang="0">
                  <a:pos x="96" y="61"/>
                </a:cxn>
                <a:cxn ang="0">
                  <a:pos x="92" y="61"/>
                </a:cxn>
                <a:cxn ang="0">
                  <a:pos x="89" y="66"/>
                </a:cxn>
                <a:cxn ang="0">
                  <a:pos x="85" y="70"/>
                </a:cxn>
                <a:cxn ang="0">
                  <a:pos x="79" y="70"/>
                </a:cxn>
                <a:cxn ang="0">
                  <a:pos x="74" y="68"/>
                </a:cxn>
                <a:cxn ang="0">
                  <a:pos x="67" y="67"/>
                </a:cxn>
                <a:cxn ang="0">
                  <a:pos x="61" y="64"/>
                </a:cxn>
                <a:cxn ang="0">
                  <a:pos x="55" y="62"/>
                </a:cxn>
                <a:cxn ang="0">
                  <a:pos x="50" y="61"/>
                </a:cxn>
                <a:cxn ang="0">
                  <a:pos x="55" y="54"/>
                </a:cxn>
                <a:cxn ang="0">
                  <a:pos x="63" y="47"/>
                </a:cxn>
                <a:cxn ang="0">
                  <a:pos x="67" y="40"/>
                </a:cxn>
                <a:cxn ang="0">
                  <a:pos x="62" y="32"/>
                </a:cxn>
                <a:cxn ang="0">
                  <a:pos x="54" y="36"/>
                </a:cxn>
                <a:cxn ang="0">
                  <a:pos x="49" y="42"/>
                </a:cxn>
                <a:cxn ang="0">
                  <a:pos x="43" y="49"/>
                </a:cxn>
                <a:cxn ang="0">
                  <a:pos x="38" y="56"/>
                </a:cxn>
                <a:cxn ang="0">
                  <a:pos x="0" y="46"/>
                </a:cxn>
                <a:cxn ang="0">
                  <a:pos x="9" y="39"/>
                </a:cxn>
                <a:cxn ang="0">
                  <a:pos x="15" y="30"/>
                </a:cxn>
                <a:cxn ang="0">
                  <a:pos x="23" y="20"/>
                </a:cxn>
                <a:cxn ang="0">
                  <a:pos x="30" y="11"/>
                </a:cxn>
                <a:cxn ang="0">
                  <a:pos x="38" y="3"/>
                </a:cxn>
                <a:cxn ang="0">
                  <a:pos x="47" y="0"/>
                </a:cxn>
                <a:cxn ang="0">
                  <a:pos x="57" y="2"/>
                </a:cxn>
                <a:cxn ang="0">
                  <a:pos x="67" y="12"/>
                </a:cxn>
                <a:cxn ang="0">
                  <a:pos x="73" y="16"/>
                </a:cxn>
                <a:cxn ang="0">
                  <a:pos x="79" y="19"/>
                </a:cxn>
                <a:cxn ang="0">
                  <a:pos x="86" y="23"/>
                </a:cxn>
                <a:cxn ang="0">
                  <a:pos x="92" y="24"/>
                </a:cxn>
              </a:cxnLst>
              <a:rect l="0" t="0" r="r" b="b"/>
              <a:pathLst>
                <a:path w="156" h="83">
                  <a:moveTo>
                    <a:pt x="92" y="24"/>
                  </a:moveTo>
                  <a:lnTo>
                    <a:pt x="90" y="31"/>
                  </a:lnTo>
                  <a:lnTo>
                    <a:pt x="90" y="40"/>
                  </a:lnTo>
                  <a:lnTo>
                    <a:pt x="92" y="48"/>
                  </a:lnTo>
                  <a:lnTo>
                    <a:pt x="95" y="56"/>
                  </a:lnTo>
                  <a:lnTo>
                    <a:pt x="100" y="60"/>
                  </a:lnTo>
                  <a:lnTo>
                    <a:pt x="108" y="63"/>
                  </a:lnTo>
                  <a:lnTo>
                    <a:pt x="115" y="63"/>
                  </a:lnTo>
                  <a:lnTo>
                    <a:pt x="122" y="60"/>
                  </a:lnTo>
                  <a:lnTo>
                    <a:pt x="126" y="56"/>
                  </a:lnTo>
                  <a:lnTo>
                    <a:pt x="130" y="53"/>
                  </a:lnTo>
                  <a:lnTo>
                    <a:pt x="134" y="51"/>
                  </a:lnTo>
                  <a:lnTo>
                    <a:pt x="137" y="48"/>
                  </a:lnTo>
                  <a:lnTo>
                    <a:pt x="141" y="47"/>
                  </a:lnTo>
                  <a:lnTo>
                    <a:pt x="146" y="44"/>
                  </a:lnTo>
                  <a:lnTo>
                    <a:pt x="150" y="44"/>
                  </a:lnTo>
                  <a:lnTo>
                    <a:pt x="156" y="46"/>
                  </a:lnTo>
                  <a:lnTo>
                    <a:pt x="146" y="53"/>
                  </a:lnTo>
                  <a:lnTo>
                    <a:pt x="136" y="61"/>
                  </a:lnTo>
                  <a:lnTo>
                    <a:pt x="128" y="71"/>
                  </a:lnTo>
                  <a:lnTo>
                    <a:pt x="124" y="82"/>
                  </a:lnTo>
                  <a:lnTo>
                    <a:pt x="119" y="83"/>
                  </a:lnTo>
                  <a:lnTo>
                    <a:pt x="112" y="80"/>
                  </a:lnTo>
                  <a:lnTo>
                    <a:pt x="106" y="78"/>
                  </a:lnTo>
                  <a:lnTo>
                    <a:pt x="99" y="77"/>
                  </a:lnTo>
                  <a:lnTo>
                    <a:pt x="100" y="74"/>
                  </a:lnTo>
                  <a:lnTo>
                    <a:pt x="102" y="71"/>
                  </a:lnTo>
                  <a:lnTo>
                    <a:pt x="102" y="67"/>
                  </a:lnTo>
                  <a:lnTo>
                    <a:pt x="101" y="64"/>
                  </a:lnTo>
                  <a:lnTo>
                    <a:pt x="99" y="63"/>
                  </a:lnTo>
                  <a:lnTo>
                    <a:pt x="98" y="62"/>
                  </a:lnTo>
                  <a:lnTo>
                    <a:pt x="96" y="61"/>
                  </a:lnTo>
                  <a:lnTo>
                    <a:pt x="92" y="61"/>
                  </a:lnTo>
                  <a:lnTo>
                    <a:pt x="89" y="66"/>
                  </a:lnTo>
                  <a:lnTo>
                    <a:pt x="85" y="70"/>
                  </a:lnTo>
                  <a:lnTo>
                    <a:pt x="79" y="70"/>
                  </a:lnTo>
                  <a:lnTo>
                    <a:pt x="74" y="68"/>
                  </a:lnTo>
                  <a:lnTo>
                    <a:pt x="67" y="67"/>
                  </a:lnTo>
                  <a:lnTo>
                    <a:pt x="61" y="64"/>
                  </a:lnTo>
                  <a:lnTo>
                    <a:pt x="55" y="62"/>
                  </a:lnTo>
                  <a:lnTo>
                    <a:pt x="50" y="61"/>
                  </a:lnTo>
                  <a:lnTo>
                    <a:pt x="55" y="54"/>
                  </a:lnTo>
                  <a:lnTo>
                    <a:pt x="63" y="47"/>
                  </a:lnTo>
                  <a:lnTo>
                    <a:pt x="67" y="40"/>
                  </a:lnTo>
                  <a:lnTo>
                    <a:pt x="62" y="32"/>
                  </a:lnTo>
                  <a:lnTo>
                    <a:pt x="54" y="36"/>
                  </a:lnTo>
                  <a:lnTo>
                    <a:pt x="49" y="42"/>
                  </a:lnTo>
                  <a:lnTo>
                    <a:pt x="43" y="49"/>
                  </a:lnTo>
                  <a:lnTo>
                    <a:pt x="38" y="56"/>
                  </a:lnTo>
                  <a:lnTo>
                    <a:pt x="0" y="46"/>
                  </a:lnTo>
                  <a:lnTo>
                    <a:pt x="9" y="39"/>
                  </a:lnTo>
                  <a:lnTo>
                    <a:pt x="15" y="30"/>
                  </a:lnTo>
                  <a:lnTo>
                    <a:pt x="23" y="20"/>
                  </a:lnTo>
                  <a:lnTo>
                    <a:pt x="30" y="11"/>
                  </a:lnTo>
                  <a:lnTo>
                    <a:pt x="38" y="3"/>
                  </a:lnTo>
                  <a:lnTo>
                    <a:pt x="47" y="0"/>
                  </a:lnTo>
                  <a:lnTo>
                    <a:pt x="57" y="2"/>
                  </a:lnTo>
                  <a:lnTo>
                    <a:pt x="67" y="12"/>
                  </a:lnTo>
                  <a:lnTo>
                    <a:pt x="73" y="16"/>
                  </a:lnTo>
                  <a:lnTo>
                    <a:pt x="79" y="19"/>
                  </a:lnTo>
                  <a:lnTo>
                    <a:pt x="86" y="23"/>
                  </a:lnTo>
                  <a:lnTo>
                    <a:pt x="92" y="24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1" name="Freeform 65"/>
            <p:cNvSpPr>
              <a:spLocks/>
            </p:cNvSpPr>
            <p:nvPr/>
          </p:nvSpPr>
          <p:spPr bwMode="auto">
            <a:xfrm>
              <a:off x="973" y="3780"/>
              <a:ext cx="73" cy="51"/>
            </a:xfrm>
            <a:custGeom>
              <a:avLst/>
              <a:gdLst/>
              <a:ahLst/>
              <a:cxnLst>
                <a:cxn ang="0">
                  <a:pos x="73" y="12"/>
                </a:cxn>
                <a:cxn ang="0">
                  <a:pos x="44" y="51"/>
                </a:cxn>
                <a:cxn ang="0">
                  <a:pos x="0" y="39"/>
                </a:cxn>
                <a:cxn ang="0">
                  <a:pos x="35" y="0"/>
                </a:cxn>
                <a:cxn ang="0">
                  <a:pos x="40" y="2"/>
                </a:cxn>
                <a:cxn ang="0">
                  <a:pos x="45" y="3"/>
                </a:cxn>
                <a:cxn ang="0">
                  <a:pos x="50" y="4"/>
                </a:cxn>
                <a:cxn ang="0">
                  <a:pos x="55" y="5"/>
                </a:cxn>
                <a:cxn ang="0">
                  <a:pos x="60" y="7"/>
                </a:cxn>
                <a:cxn ang="0">
                  <a:pos x="64" y="8"/>
                </a:cxn>
                <a:cxn ang="0">
                  <a:pos x="69" y="10"/>
                </a:cxn>
                <a:cxn ang="0">
                  <a:pos x="73" y="12"/>
                </a:cxn>
              </a:cxnLst>
              <a:rect l="0" t="0" r="r" b="b"/>
              <a:pathLst>
                <a:path w="73" h="51">
                  <a:moveTo>
                    <a:pt x="73" y="12"/>
                  </a:moveTo>
                  <a:lnTo>
                    <a:pt x="44" y="51"/>
                  </a:lnTo>
                  <a:lnTo>
                    <a:pt x="0" y="39"/>
                  </a:lnTo>
                  <a:lnTo>
                    <a:pt x="35" y="0"/>
                  </a:lnTo>
                  <a:lnTo>
                    <a:pt x="40" y="2"/>
                  </a:lnTo>
                  <a:lnTo>
                    <a:pt x="45" y="3"/>
                  </a:lnTo>
                  <a:lnTo>
                    <a:pt x="50" y="4"/>
                  </a:lnTo>
                  <a:lnTo>
                    <a:pt x="55" y="5"/>
                  </a:lnTo>
                  <a:lnTo>
                    <a:pt x="60" y="7"/>
                  </a:lnTo>
                  <a:lnTo>
                    <a:pt x="64" y="8"/>
                  </a:lnTo>
                  <a:lnTo>
                    <a:pt x="69" y="10"/>
                  </a:lnTo>
                  <a:lnTo>
                    <a:pt x="73" y="1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2" name="Freeform 66"/>
            <p:cNvSpPr>
              <a:spLocks/>
            </p:cNvSpPr>
            <p:nvPr/>
          </p:nvSpPr>
          <p:spPr bwMode="auto">
            <a:xfrm>
              <a:off x="1025" y="3796"/>
              <a:ext cx="113" cy="64"/>
            </a:xfrm>
            <a:custGeom>
              <a:avLst/>
              <a:gdLst/>
              <a:ahLst/>
              <a:cxnLst>
                <a:cxn ang="0">
                  <a:pos x="68" y="10"/>
                </a:cxn>
                <a:cxn ang="0">
                  <a:pos x="46" y="47"/>
                </a:cxn>
                <a:cxn ang="0">
                  <a:pos x="48" y="50"/>
                </a:cxn>
                <a:cxn ang="0">
                  <a:pos x="51" y="49"/>
                </a:cxn>
                <a:cxn ang="0">
                  <a:pos x="54" y="48"/>
                </a:cxn>
                <a:cxn ang="0">
                  <a:pos x="56" y="47"/>
                </a:cxn>
                <a:cxn ang="0">
                  <a:pos x="82" y="15"/>
                </a:cxn>
                <a:cxn ang="0">
                  <a:pos x="113" y="26"/>
                </a:cxn>
                <a:cxn ang="0">
                  <a:pos x="89" y="64"/>
                </a:cxn>
                <a:cxn ang="0">
                  <a:pos x="0" y="38"/>
                </a:cxn>
                <a:cxn ang="0">
                  <a:pos x="35" y="0"/>
                </a:cxn>
                <a:cxn ang="0">
                  <a:pos x="40" y="1"/>
                </a:cxn>
                <a:cxn ang="0">
                  <a:pos x="44" y="3"/>
                </a:cxn>
                <a:cxn ang="0">
                  <a:pos x="47" y="4"/>
                </a:cxn>
                <a:cxn ang="0">
                  <a:pos x="52" y="5"/>
                </a:cxn>
                <a:cxn ang="0">
                  <a:pos x="56" y="7"/>
                </a:cxn>
                <a:cxn ang="0">
                  <a:pos x="60" y="8"/>
                </a:cxn>
                <a:cxn ang="0">
                  <a:pos x="64" y="8"/>
                </a:cxn>
                <a:cxn ang="0">
                  <a:pos x="68" y="10"/>
                </a:cxn>
              </a:cxnLst>
              <a:rect l="0" t="0" r="r" b="b"/>
              <a:pathLst>
                <a:path w="113" h="64">
                  <a:moveTo>
                    <a:pt x="68" y="10"/>
                  </a:moveTo>
                  <a:lnTo>
                    <a:pt x="46" y="47"/>
                  </a:lnTo>
                  <a:lnTo>
                    <a:pt x="48" y="50"/>
                  </a:lnTo>
                  <a:lnTo>
                    <a:pt x="51" y="49"/>
                  </a:lnTo>
                  <a:lnTo>
                    <a:pt x="54" y="48"/>
                  </a:lnTo>
                  <a:lnTo>
                    <a:pt x="56" y="47"/>
                  </a:lnTo>
                  <a:lnTo>
                    <a:pt x="82" y="15"/>
                  </a:lnTo>
                  <a:lnTo>
                    <a:pt x="113" y="26"/>
                  </a:lnTo>
                  <a:lnTo>
                    <a:pt x="89" y="64"/>
                  </a:lnTo>
                  <a:lnTo>
                    <a:pt x="0" y="38"/>
                  </a:lnTo>
                  <a:lnTo>
                    <a:pt x="35" y="0"/>
                  </a:lnTo>
                  <a:lnTo>
                    <a:pt x="40" y="1"/>
                  </a:lnTo>
                  <a:lnTo>
                    <a:pt x="44" y="3"/>
                  </a:lnTo>
                  <a:lnTo>
                    <a:pt x="47" y="4"/>
                  </a:lnTo>
                  <a:lnTo>
                    <a:pt x="52" y="5"/>
                  </a:lnTo>
                  <a:lnTo>
                    <a:pt x="56" y="7"/>
                  </a:lnTo>
                  <a:lnTo>
                    <a:pt x="60" y="8"/>
                  </a:lnTo>
                  <a:lnTo>
                    <a:pt x="64" y="8"/>
                  </a:lnTo>
                  <a:lnTo>
                    <a:pt x="68" y="1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3" name="Freeform 67"/>
            <p:cNvSpPr>
              <a:spLocks/>
            </p:cNvSpPr>
            <p:nvPr/>
          </p:nvSpPr>
          <p:spPr bwMode="auto">
            <a:xfrm>
              <a:off x="727" y="3808"/>
              <a:ext cx="451" cy="158"/>
            </a:xfrm>
            <a:custGeom>
              <a:avLst/>
              <a:gdLst/>
              <a:ahLst/>
              <a:cxnLst>
                <a:cxn ang="0">
                  <a:pos x="398" y="109"/>
                </a:cxn>
                <a:cxn ang="0">
                  <a:pos x="406" y="112"/>
                </a:cxn>
                <a:cxn ang="0">
                  <a:pos x="415" y="115"/>
                </a:cxn>
                <a:cxn ang="0">
                  <a:pos x="425" y="117"/>
                </a:cxn>
                <a:cxn ang="0">
                  <a:pos x="433" y="122"/>
                </a:cxn>
                <a:cxn ang="0">
                  <a:pos x="441" y="126"/>
                </a:cxn>
                <a:cxn ang="0">
                  <a:pos x="448" y="133"/>
                </a:cxn>
                <a:cxn ang="0">
                  <a:pos x="451" y="141"/>
                </a:cxn>
                <a:cxn ang="0">
                  <a:pos x="451" y="153"/>
                </a:cxn>
                <a:cxn ang="0">
                  <a:pos x="445" y="157"/>
                </a:cxn>
                <a:cxn ang="0">
                  <a:pos x="440" y="158"/>
                </a:cxn>
                <a:cxn ang="0">
                  <a:pos x="433" y="158"/>
                </a:cxn>
                <a:cxn ang="0">
                  <a:pos x="428" y="156"/>
                </a:cxn>
                <a:cxn ang="0">
                  <a:pos x="426" y="149"/>
                </a:cxn>
                <a:cxn ang="0">
                  <a:pos x="423" y="141"/>
                </a:cxn>
                <a:cxn ang="0">
                  <a:pos x="418" y="136"/>
                </a:cxn>
                <a:cxn ang="0">
                  <a:pos x="413" y="132"/>
                </a:cxn>
                <a:cxn ang="0">
                  <a:pos x="79" y="38"/>
                </a:cxn>
                <a:cxn ang="0">
                  <a:pos x="70" y="35"/>
                </a:cxn>
                <a:cxn ang="0">
                  <a:pos x="60" y="32"/>
                </a:cxn>
                <a:cxn ang="0">
                  <a:pos x="49" y="30"/>
                </a:cxn>
                <a:cxn ang="0">
                  <a:pos x="39" y="27"/>
                </a:cxn>
                <a:cxn ang="0">
                  <a:pos x="28" y="25"/>
                </a:cxn>
                <a:cxn ang="0">
                  <a:pos x="18" y="21"/>
                </a:cxn>
                <a:cxn ang="0">
                  <a:pos x="9" y="18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3" y="8"/>
                </a:cxn>
                <a:cxn ang="0">
                  <a:pos x="3" y="6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147" y="36"/>
                </a:cxn>
                <a:cxn ang="0">
                  <a:pos x="398" y="109"/>
                </a:cxn>
              </a:cxnLst>
              <a:rect l="0" t="0" r="r" b="b"/>
              <a:pathLst>
                <a:path w="451" h="158">
                  <a:moveTo>
                    <a:pt x="398" y="109"/>
                  </a:moveTo>
                  <a:lnTo>
                    <a:pt x="406" y="112"/>
                  </a:lnTo>
                  <a:lnTo>
                    <a:pt x="415" y="115"/>
                  </a:lnTo>
                  <a:lnTo>
                    <a:pt x="425" y="117"/>
                  </a:lnTo>
                  <a:lnTo>
                    <a:pt x="433" y="122"/>
                  </a:lnTo>
                  <a:lnTo>
                    <a:pt x="441" y="126"/>
                  </a:lnTo>
                  <a:lnTo>
                    <a:pt x="448" y="133"/>
                  </a:lnTo>
                  <a:lnTo>
                    <a:pt x="451" y="141"/>
                  </a:lnTo>
                  <a:lnTo>
                    <a:pt x="451" y="153"/>
                  </a:lnTo>
                  <a:lnTo>
                    <a:pt x="445" y="157"/>
                  </a:lnTo>
                  <a:lnTo>
                    <a:pt x="440" y="158"/>
                  </a:lnTo>
                  <a:lnTo>
                    <a:pt x="433" y="158"/>
                  </a:lnTo>
                  <a:lnTo>
                    <a:pt x="428" y="156"/>
                  </a:lnTo>
                  <a:lnTo>
                    <a:pt x="426" y="149"/>
                  </a:lnTo>
                  <a:lnTo>
                    <a:pt x="423" y="141"/>
                  </a:lnTo>
                  <a:lnTo>
                    <a:pt x="418" y="136"/>
                  </a:lnTo>
                  <a:lnTo>
                    <a:pt x="413" y="132"/>
                  </a:lnTo>
                  <a:lnTo>
                    <a:pt x="79" y="38"/>
                  </a:lnTo>
                  <a:lnTo>
                    <a:pt x="70" y="35"/>
                  </a:lnTo>
                  <a:lnTo>
                    <a:pt x="60" y="32"/>
                  </a:lnTo>
                  <a:lnTo>
                    <a:pt x="49" y="30"/>
                  </a:lnTo>
                  <a:lnTo>
                    <a:pt x="39" y="27"/>
                  </a:lnTo>
                  <a:lnTo>
                    <a:pt x="28" y="25"/>
                  </a:lnTo>
                  <a:lnTo>
                    <a:pt x="18" y="21"/>
                  </a:lnTo>
                  <a:lnTo>
                    <a:pt x="9" y="18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3" y="8"/>
                  </a:lnTo>
                  <a:lnTo>
                    <a:pt x="3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147" y="36"/>
                  </a:lnTo>
                  <a:lnTo>
                    <a:pt x="398" y="1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</p:grpSp>
      <p:grpSp>
        <p:nvGrpSpPr>
          <p:cNvPr id="66" name="Group 74"/>
          <p:cNvGrpSpPr>
            <a:grpSpLocks/>
          </p:cNvGrpSpPr>
          <p:nvPr/>
        </p:nvGrpSpPr>
        <p:grpSpPr bwMode="auto">
          <a:xfrm>
            <a:off x="3203270" y="2038350"/>
            <a:ext cx="1705180" cy="1543071"/>
            <a:chOff x="-876" y="1024"/>
            <a:chExt cx="6312" cy="3152"/>
          </a:xfrm>
        </p:grpSpPr>
        <p:grpSp>
          <p:nvGrpSpPr>
            <p:cNvPr id="67" name="Group 73"/>
            <p:cNvGrpSpPr>
              <a:grpSpLocks/>
            </p:cNvGrpSpPr>
            <p:nvPr/>
          </p:nvGrpSpPr>
          <p:grpSpPr bwMode="auto">
            <a:xfrm>
              <a:off x="-769" y="1848"/>
              <a:ext cx="6205" cy="2328"/>
              <a:chOff x="-769" y="1848"/>
              <a:chExt cx="6205" cy="2328"/>
            </a:xfrm>
          </p:grpSpPr>
          <p:grpSp>
            <p:nvGrpSpPr>
              <p:cNvPr id="69" name="Group 4"/>
              <p:cNvGrpSpPr>
                <a:grpSpLocks/>
              </p:cNvGrpSpPr>
              <p:nvPr/>
            </p:nvGrpSpPr>
            <p:grpSpPr bwMode="auto">
              <a:xfrm>
                <a:off x="1515" y="2072"/>
                <a:ext cx="3921" cy="2104"/>
                <a:chOff x="1515" y="2072"/>
                <a:chExt cx="3921" cy="2104"/>
              </a:xfrm>
            </p:grpSpPr>
            <p:grpSp>
              <p:nvGrpSpPr>
                <p:cNvPr id="71" name="Group 5"/>
                <p:cNvGrpSpPr>
                  <a:grpSpLocks/>
                </p:cNvGrpSpPr>
                <p:nvPr/>
              </p:nvGrpSpPr>
              <p:grpSpPr bwMode="auto">
                <a:xfrm>
                  <a:off x="4178" y="2399"/>
                  <a:ext cx="1258" cy="1777"/>
                  <a:chOff x="1116" y="2406"/>
                  <a:chExt cx="1258" cy="1777"/>
                </a:xfrm>
              </p:grpSpPr>
              <p:sp>
                <p:nvSpPr>
                  <p:cNvPr id="73" name="Freeform 6"/>
                  <p:cNvSpPr>
                    <a:spLocks/>
                  </p:cNvSpPr>
                  <p:nvPr/>
                </p:nvSpPr>
                <p:spPr bwMode="auto">
                  <a:xfrm>
                    <a:off x="1337" y="3739"/>
                    <a:ext cx="782" cy="377"/>
                  </a:xfrm>
                  <a:custGeom>
                    <a:avLst/>
                    <a:gdLst/>
                    <a:ahLst/>
                    <a:cxnLst>
                      <a:cxn ang="0">
                        <a:pos x="191" y="102"/>
                      </a:cxn>
                      <a:cxn ang="0">
                        <a:pos x="0" y="377"/>
                      </a:cxn>
                      <a:cxn ang="0">
                        <a:pos x="760" y="377"/>
                      </a:cxn>
                      <a:cxn ang="0">
                        <a:pos x="782" y="0"/>
                      </a:cxn>
                      <a:cxn ang="0">
                        <a:pos x="191" y="102"/>
                      </a:cxn>
                    </a:cxnLst>
                    <a:rect l="0" t="0" r="r" b="b"/>
                    <a:pathLst>
                      <a:path w="782" h="377">
                        <a:moveTo>
                          <a:pt x="191" y="102"/>
                        </a:moveTo>
                        <a:lnTo>
                          <a:pt x="0" y="377"/>
                        </a:lnTo>
                        <a:lnTo>
                          <a:pt x="760" y="377"/>
                        </a:lnTo>
                        <a:lnTo>
                          <a:pt x="782" y="0"/>
                        </a:lnTo>
                        <a:lnTo>
                          <a:pt x="191" y="102"/>
                        </a:lnTo>
                        <a:close/>
                      </a:path>
                    </a:pathLst>
                  </a:custGeom>
                  <a:solidFill>
                    <a:srgbClr val="BF00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a-IR"/>
                  </a:p>
                </p:txBody>
              </p:sp>
              <p:sp>
                <p:nvSpPr>
                  <p:cNvPr id="74" name="Freeform 7"/>
                  <p:cNvSpPr>
                    <a:spLocks/>
                  </p:cNvSpPr>
                  <p:nvPr/>
                </p:nvSpPr>
                <p:spPr bwMode="auto">
                  <a:xfrm>
                    <a:off x="1530" y="2406"/>
                    <a:ext cx="628" cy="582"/>
                  </a:xfrm>
                  <a:custGeom>
                    <a:avLst/>
                    <a:gdLst/>
                    <a:ahLst/>
                    <a:cxnLst>
                      <a:cxn ang="0">
                        <a:pos x="293" y="29"/>
                      </a:cxn>
                      <a:cxn ang="0">
                        <a:pos x="308" y="20"/>
                      </a:cxn>
                      <a:cxn ang="0">
                        <a:pos x="330" y="11"/>
                      </a:cxn>
                      <a:cxn ang="0">
                        <a:pos x="377" y="2"/>
                      </a:cxn>
                      <a:cxn ang="0">
                        <a:pos x="423" y="9"/>
                      </a:cxn>
                      <a:cxn ang="0">
                        <a:pos x="476" y="36"/>
                      </a:cxn>
                      <a:cxn ang="0">
                        <a:pos x="544" y="86"/>
                      </a:cxn>
                      <a:cxn ang="0">
                        <a:pos x="596" y="151"/>
                      </a:cxn>
                      <a:cxn ang="0">
                        <a:pos x="625" y="269"/>
                      </a:cxn>
                      <a:cxn ang="0">
                        <a:pos x="616" y="412"/>
                      </a:cxn>
                      <a:cxn ang="0">
                        <a:pos x="539" y="530"/>
                      </a:cxn>
                      <a:cxn ang="0">
                        <a:pos x="513" y="547"/>
                      </a:cxn>
                      <a:cxn ang="0">
                        <a:pos x="489" y="566"/>
                      </a:cxn>
                      <a:cxn ang="0">
                        <a:pos x="474" y="549"/>
                      </a:cxn>
                      <a:cxn ang="0">
                        <a:pos x="458" y="454"/>
                      </a:cxn>
                      <a:cxn ang="0">
                        <a:pos x="481" y="388"/>
                      </a:cxn>
                      <a:cxn ang="0">
                        <a:pos x="471" y="354"/>
                      </a:cxn>
                      <a:cxn ang="0">
                        <a:pos x="457" y="341"/>
                      </a:cxn>
                      <a:cxn ang="0">
                        <a:pos x="441" y="332"/>
                      </a:cxn>
                      <a:cxn ang="0">
                        <a:pos x="367" y="296"/>
                      </a:cxn>
                      <a:cxn ang="0">
                        <a:pos x="322" y="242"/>
                      </a:cxn>
                      <a:cxn ang="0">
                        <a:pos x="293" y="183"/>
                      </a:cxn>
                      <a:cxn ang="0">
                        <a:pos x="282" y="147"/>
                      </a:cxn>
                      <a:cxn ang="0">
                        <a:pos x="259" y="154"/>
                      </a:cxn>
                      <a:cxn ang="0">
                        <a:pos x="240" y="226"/>
                      </a:cxn>
                      <a:cxn ang="0">
                        <a:pos x="193" y="224"/>
                      </a:cxn>
                      <a:cxn ang="0">
                        <a:pos x="144" y="217"/>
                      </a:cxn>
                      <a:cxn ang="0">
                        <a:pos x="104" y="193"/>
                      </a:cxn>
                      <a:cxn ang="0">
                        <a:pos x="122" y="122"/>
                      </a:cxn>
                      <a:cxn ang="0">
                        <a:pos x="115" y="119"/>
                      </a:cxn>
                      <a:cxn ang="0">
                        <a:pos x="97" y="139"/>
                      </a:cxn>
                      <a:cxn ang="0">
                        <a:pos x="74" y="170"/>
                      </a:cxn>
                      <a:cxn ang="0">
                        <a:pos x="52" y="203"/>
                      </a:cxn>
                      <a:cxn ang="0">
                        <a:pos x="30" y="193"/>
                      </a:cxn>
                      <a:cxn ang="0">
                        <a:pos x="3" y="171"/>
                      </a:cxn>
                      <a:cxn ang="0">
                        <a:pos x="5" y="119"/>
                      </a:cxn>
                      <a:cxn ang="0">
                        <a:pos x="47" y="60"/>
                      </a:cxn>
                      <a:cxn ang="0">
                        <a:pos x="107" y="19"/>
                      </a:cxn>
                      <a:cxn ang="0">
                        <a:pos x="154" y="2"/>
                      </a:cxn>
                      <a:cxn ang="0">
                        <a:pos x="200" y="0"/>
                      </a:cxn>
                      <a:cxn ang="0">
                        <a:pos x="246" y="5"/>
                      </a:cxn>
                      <a:cxn ang="0">
                        <a:pos x="261" y="13"/>
                      </a:cxn>
                      <a:cxn ang="0">
                        <a:pos x="276" y="25"/>
                      </a:cxn>
                    </a:cxnLst>
                    <a:rect l="0" t="0" r="r" b="b"/>
                    <a:pathLst>
                      <a:path w="628" h="582">
                        <a:moveTo>
                          <a:pt x="284" y="34"/>
                        </a:moveTo>
                        <a:lnTo>
                          <a:pt x="288" y="32"/>
                        </a:lnTo>
                        <a:lnTo>
                          <a:pt x="293" y="29"/>
                        </a:lnTo>
                        <a:lnTo>
                          <a:pt x="297" y="25"/>
                        </a:lnTo>
                        <a:lnTo>
                          <a:pt x="303" y="22"/>
                        </a:lnTo>
                        <a:lnTo>
                          <a:pt x="308" y="20"/>
                        </a:lnTo>
                        <a:lnTo>
                          <a:pt x="315" y="17"/>
                        </a:lnTo>
                        <a:lnTo>
                          <a:pt x="322" y="13"/>
                        </a:lnTo>
                        <a:lnTo>
                          <a:pt x="330" y="11"/>
                        </a:lnTo>
                        <a:lnTo>
                          <a:pt x="345" y="7"/>
                        </a:lnTo>
                        <a:lnTo>
                          <a:pt x="361" y="3"/>
                        </a:lnTo>
                        <a:lnTo>
                          <a:pt x="377" y="2"/>
                        </a:lnTo>
                        <a:lnTo>
                          <a:pt x="393" y="2"/>
                        </a:lnTo>
                        <a:lnTo>
                          <a:pt x="408" y="5"/>
                        </a:lnTo>
                        <a:lnTo>
                          <a:pt x="423" y="9"/>
                        </a:lnTo>
                        <a:lnTo>
                          <a:pt x="439" y="14"/>
                        </a:lnTo>
                        <a:lnTo>
                          <a:pt x="453" y="23"/>
                        </a:lnTo>
                        <a:lnTo>
                          <a:pt x="476" y="36"/>
                        </a:lnTo>
                        <a:lnTo>
                          <a:pt x="499" y="51"/>
                        </a:lnTo>
                        <a:lnTo>
                          <a:pt x="523" y="68"/>
                        </a:lnTo>
                        <a:lnTo>
                          <a:pt x="544" y="86"/>
                        </a:lnTo>
                        <a:lnTo>
                          <a:pt x="564" y="106"/>
                        </a:lnTo>
                        <a:lnTo>
                          <a:pt x="583" y="127"/>
                        </a:lnTo>
                        <a:lnTo>
                          <a:pt x="596" y="151"/>
                        </a:lnTo>
                        <a:lnTo>
                          <a:pt x="605" y="176"/>
                        </a:lnTo>
                        <a:lnTo>
                          <a:pt x="617" y="221"/>
                        </a:lnTo>
                        <a:lnTo>
                          <a:pt x="625" y="269"/>
                        </a:lnTo>
                        <a:lnTo>
                          <a:pt x="628" y="318"/>
                        </a:lnTo>
                        <a:lnTo>
                          <a:pt x="626" y="365"/>
                        </a:lnTo>
                        <a:lnTo>
                          <a:pt x="616" y="412"/>
                        </a:lnTo>
                        <a:lnTo>
                          <a:pt x="600" y="456"/>
                        </a:lnTo>
                        <a:lnTo>
                          <a:pt x="574" y="495"/>
                        </a:lnTo>
                        <a:lnTo>
                          <a:pt x="539" y="530"/>
                        </a:lnTo>
                        <a:lnTo>
                          <a:pt x="530" y="536"/>
                        </a:lnTo>
                        <a:lnTo>
                          <a:pt x="522" y="542"/>
                        </a:lnTo>
                        <a:lnTo>
                          <a:pt x="513" y="547"/>
                        </a:lnTo>
                        <a:lnTo>
                          <a:pt x="505" y="553"/>
                        </a:lnTo>
                        <a:lnTo>
                          <a:pt x="496" y="559"/>
                        </a:lnTo>
                        <a:lnTo>
                          <a:pt x="489" y="566"/>
                        </a:lnTo>
                        <a:lnTo>
                          <a:pt x="481" y="573"/>
                        </a:lnTo>
                        <a:lnTo>
                          <a:pt x="475" y="582"/>
                        </a:lnTo>
                        <a:lnTo>
                          <a:pt x="474" y="549"/>
                        </a:lnTo>
                        <a:lnTo>
                          <a:pt x="470" y="518"/>
                        </a:lnTo>
                        <a:lnTo>
                          <a:pt x="466" y="485"/>
                        </a:lnTo>
                        <a:lnTo>
                          <a:pt x="458" y="454"/>
                        </a:lnTo>
                        <a:lnTo>
                          <a:pt x="470" y="434"/>
                        </a:lnTo>
                        <a:lnTo>
                          <a:pt x="479" y="412"/>
                        </a:lnTo>
                        <a:lnTo>
                          <a:pt x="481" y="388"/>
                        </a:lnTo>
                        <a:lnTo>
                          <a:pt x="478" y="364"/>
                        </a:lnTo>
                        <a:lnTo>
                          <a:pt x="475" y="359"/>
                        </a:lnTo>
                        <a:lnTo>
                          <a:pt x="471" y="354"/>
                        </a:lnTo>
                        <a:lnTo>
                          <a:pt x="467" y="349"/>
                        </a:lnTo>
                        <a:lnTo>
                          <a:pt x="462" y="345"/>
                        </a:lnTo>
                        <a:lnTo>
                          <a:pt x="457" y="341"/>
                        </a:lnTo>
                        <a:lnTo>
                          <a:pt x="452" y="337"/>
                        </a:lnTo>
                        <a:lnTo>
                          <a:pt x="446" y="334"/>
                        </a:lnTo>
                        <a:lnTo>
                          <a:pt x="441" y="332"/>
                        </a:lnTo>
                        <a:lnTo>
                          <a:pt x="398" y="329"/>
                        </a:lnTo>
                        <a:lnTo>
                          <a:pt x="383" y="313"/>
                        </a:lnTo>
                        <a:lnTo>
                          <a:pt x="367" y="296"/>
                        </a:lnTo>
                        <a:lnTo>
                          <a:pt x="352" y="278"/>
                        </a:lnTo>
                        <a:lnTo>
                          <a:pt x="336" y="261"/>
                        </a:lnTo>
                        <a:lnTo>
                          <a:pt x="322" y="242"/>
                        </a:lnTo>
                        <a:lnTo>
                          <a:pt x="310" y="224"/>
                        </a:lnTo>
                        <a:lnTo>
                          <a:pt x="300" y="204"/>
                        </a:lnTo>
                        <a:lnTo>
                          <a:pt x="293" y="183"/>
                        </a:lnTo>
                        <a:lnTo>
                          <a:pt x="288" y="171"/>
                        </a:lnTo>
                        <a:lnTo>
                          <a:pt x="285" y="159"/>
                        </a:lnTo>
                        <a:lnTo>
                          <a:pt x="282" y="147"/>
                        </a:lnTo>
                        <a:lnTo>
                          <a:pt x="276" y="136"/>
                        </a:lnTo>
                        <a:lnTo>
                          <a:pt x="267" y="144"/>
                        </a:lnTo>
                        <a:lnTo>
                          <a:pt x="259" y="154"/>
                        </a:lnTo>
                        <a:lnTo>
                          <a:pt x="252" y="166"/>
                        </a:lnTo>
                        <a:lnTo>
                          <a:pt x="246" y="177"/>
                        </a:lnTo>
                        <a:lnTo>
                          <a:pt x="240" y="226"/>
                        </a:lnTo>
                        <a:lnTo>
                          <a:pt x="225" y="227"/>
                        </a:lnTo>
                        <a:lnTo>
                          <a:pt x="209" y="226"/>
                        </a:lnTo>
                        <a:lnTo>
                          <a:pt x="193" y="224"/>
                        </a:lnTo>
                        <a:lnTo>
                          <a:pt x="176" y="221"/>
                        </a:lnTo>
                        <a:lnTo>
                          <a:pt x="160" y="219"/>
                        </a:lnTo>
                        <a:lnTo>
                          <a:pt x="144" y="217"/>
                        </a:lnTo>
                        <a:lnTo>
                          <a:pt x="127" y="216"/>
                        </a:lnTo>
                        <a:lnTo>
                          <a:pt x="111" y="217"/>
                        </a:lnTo>
                        <a:lnTo>
                          <a:pt x="104" y="193"/>
                        </a:lnTo>
                        <a:lnTo>
                          <a:pt x="107" y="168"/>
                        </a:lnTo>
                        <a:lnTo>
                          <a:pt x="113" y="144"/>
                        </a:lnTo>
                        <a:lnTo>
                          <a:pt x="122" y="122"/>
                        </a:lnTo>
                        <a:lnTo>
                          <a:pt x="120" y="120"/>
                        </a:lnTo>
                        <a:lnTo>
                          <a:pt x="117" y="119"/>
                        </a:lnTo>
                        <a:lnTo>
                          <a:pt x="115" y="119"/>
                        </a:lnTo>
                        <a:lnTo>
                          <a:pt x="113" y="119"/>
                        </a:lnTo>
                        <a:lnTo>
                          <a:pt x="104" y="129"/>
                        </a:lnTo>
                        <a:lnTo>
                          <a:pt x="97" y="139"/>
                        </a:lnTo>
                        <a:lnTo>
                          <a:pt x="89" y="150"/>
                        </a:lnTo>
                        <a:lnTo>
                          <a:pt x="81" y="159"/>
                        </a:lnTo>
                        <a:lnTo>
                          <a:pt x="74" y="170"/>
                        </a:lnTo>
                        <a:lnTo>
                          <a:pt x="66" y="181"/>
                        </a:lnTo>
                        <a:lnTo>
                          <a:pt x="60" y="192"/>
                        </a:lnTo>
                        <a:lnTo>
                          <a:pt x="52" y="203"/>
                        </a:lnTo>
                        <a:lnTo>
                          <a:pt x="43" y="203"/>
                        </a:lnTo>
                        <a:lnTo>
                          <a:pt x="37" y="197"/>
                        </a:lnTo>
                        <a:lnTo>
                          <a:pt x="30" y="193"/>
                        </a:lnTo>
                        <a:lnTo>
                          <a:pt x="22" y="194"/>
                        </a:lnTo>
                        <a:lnTo>
                          <a:pt x="10" y="184"/>
                        </a:lnTo>
                        <a:lnTo>
                          <a:pt x="3" y="171"/>
                        </a:lnTo>
                        <a:lnTo>
                          <a:pt x="0" y="157"/>
                        </a:lnTo>
                        <a:lnTo>
                          <a:pt x="1" y="142"/>
                        </a:lnTo>
                        <a:lnTo>
                          <a:pt x="5" y="119"/>
                        </a:lnTo>
                        <a:lnTo>
                          <a:pt x="15" y="97"/>
                        </a:lnTo>
                        <a:lnTo>
                          <a:pt x="29" y="78"/>
                        </a:lnTo>
                        <a:lnTo>
                          <a:pt x="47" y="60"/>
                        </a:lnTo>
                        <a:lnTo>
                          <a:pt x="66" y="44"/>
                        </a:lnTo>
                        <a:lnTo>
                          <a:pt x="86" y="31"/>
                        </a:lnTo>
                        <a:lnTo>
                          <a:pt x="107" y="19"/>
                        </a:lnTo>
                        <a:lnTo>
                          <a:pt x="127" y="10"/>
                        </a:lnTo>
                        <a:lnTo>
                          <a:pt x="140" y="6"/>
                        </a:lnTo>
                        <a:lnTo>
                          <a:pt x="154" y="2"/>
                        </a:lnTo>
                        <a:lnTo>
                          <a:pt x="170" y="1"/>
                        </a:lnTo>
                        <a:lnTo>
                          <a:pt x="185" y="0"/>
                        </a:lnTo>
                        <a:lnTo>
                          <a:pt x="200" y="0"/>
                        </a:lnTo>
                        <a:lnTo>
                          <a:pt x="217" y="1"/>
                        </a:lnTo>
                        <a:lnTo>
                          <a:pt x="232" y="2"/>
                        </a:lnTo>
                        <a:lnTo>
                          <a:pt x="246" y="5"/>
                        </a:lnTo>
                        <a:lnTo>
                          <a:pt x="251" y="8"/>
                        </a:lnTo>
                        <a:lnTo>
                          <a:pt x="257" y="10"/>
                        </a:lnTo>
                        <a:lnTo>
                          <a:pt x="261" y="13"/>
                        </a:lnTo>
                        <a:lnTo>
                          <a:pt x="267" y="18"/>
                        </a:lnTo>
                        <a:lnTo>
                          <a:pt x="271" y="21"/>
                        </a:lnTo>
                        <a:lnTo>
                          <a:pt x="276" y="25"/>
                        </a:lnTo>
                        <a:lnTo>
                          <a:pt x="280" y="30"/>
                        </a:lnTo>
                        <a:lnTo>
                          <a:pt x="284" y="34"/>
                        </a:lnTo>
                        <a:close/>
                      </a:path>
                    </a:pathLst>
                  </a:custGeom>
                  <a:solidFill>
                    <a:srgbClr val="FFFF7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a-IR"/>
                  </a:p>
                </p:txBody>
              </p:sp>
              <p:sp>
                <p:nvSpPr>
                  <p:cNvPr id="75" name="Freeform 8"/>
                  <p:cNvSpPr>
                    <a:spLocks/>
                  </p:cNvSpPr>
                  <p:nvPr/>
                </p:nvSpPr>
                <p:spPr bwMode="auto">
                  <a:xfrm>
                    <a:off x="2133" y="2562"/>
                    <a:ext cx="241" cy="494"/>
                  </a:xfrm>
                  <a:custGeom>
                    <a:avLst/>
                    <a:gdLst/>
                    <a:ahLst/>
                    <a:cxnLst>
                      <a:cxn ang="0">
                        <a:pos x="238" y="72"/>
                      </a:cxn>
                      <a:cxn ang="0">
                        <a:pos x="239" y="130"/>
                      </a:cxn>
                      <a:cxn ang="0">
                        <a:pos x="226" y="185"/>
                      </a:cxn>
                      <a:cxn ang="0">
                        <a:pos x="203" y="238"/>
                      </a:cxn>
                      <a:cxn ang="0">
                        <a:pos x="186" y="276"/>
                      </a:cxn>
                      <a:cxn ang="0">
                        <a:pos x="184" y="303"/>
                      </a:cxn>
                      <a:cxn ang="0">
                        <a:pos x="181" y="313"/>
                      </a:cxn>
                      <a:cxn ang="0">
                        <a:pos x="168" y="288"/>
                      </a:cxn>
                      <a:cxn ang="0">
                        <a:pos x="161" y="281"/>
                      </a:cxn>
                      <a:cxn ang="0">
                        <a:pos x="156" y="288"/>
                      </a:cxn>
                      <a:cxn ang="0">
                        <a:pos x="154" y="307"/>
                      </a:cxn>
                      <a:cxn ang="0">
                        <a:pos x="154" y="341"/>
                      </a:cxn>
                      <a:cxn ang="0">
                        <a:pos x="163" y="374"/>
                      </a:cxn>
                      <a:cxn ang="0">
                        <a:pos x="181" y="401"/>
                      </a:cxn>
                      <a:cxn ang="0">
                        <a:pos x="203" y="414"/>
                      </a:cxn>
                      <a:cxn ang="0">
                        <a:pos x="219" y="410"/>
                      </a:cxn>
                      <a:cxn ang="0">
                        <a:pos x="226" y="417"/>
                      </a:cxn>
                      <a:cxn ang="0">
                        <a:pos x="219" y="435"/>
                      </a:cxn>
                      <a:cxn ang="0">
                        <a:pos x="209" y="451"/>
                      </a:cxn>
                      <a:cxn ang="0">
                        <a:pos x="196" y="466"/>
                      </a:cxn>
                      <a:cxn ang="0">
                        <a:pos x="179" y="478"/>
                      </a:cxn>
                      <a:cxn ang="0">
                        <a:pos x="158" y="488"/>
                      </a:cxn>
                      <a:cxn ang="0">
                        <a:pos x="135" y="494"/>
                      </a:cxn>
                      <a:cxn ang="0">
                        <a:pos x="111" y="493"/>
                      </a:cxn>
                      <a:cxn ang="0">
                        <a:pos x="87" y="486"/>
                      </a:cxn>
                      <a:cxn ang="0">
                        <a:pos x="64" y="474"/>
                      </a:cxn>
                      <a:cxn ang="0">
                        <a:pos x="43" y="459"/>
                      </a:cxn>
                      <a:cxn ang="0">
                        <a:pos x="23" y="440"/>
                      </a:cxn>
                      <a:cxn ang="0">
                        <a:pos x="8" y="409"/>
                      </a:cxn>
                      <a:cxn ang="0">
                        <a:pos x="0" y="364"/>
                      </a:cxn>
                      <a:cxn ang="0">
                        <a:pos x="13" y="328"/>
                      </a:cxn>
                      <a:cxn ang="0">
                        <a:pos x="29" y="299"/>
                      </a:cxn>
                      <a:cxn ang="0">
                        <a:pos x="39" y="268"/>
                      </a:cxn>
                      <a:cxn ang="0">
                        <a:pos x="46" y="235"/>
                      </a:cxn>
                      <a:cxn ang="0">
                        <a:pos x="68" y="207"/>
                      </a:cxn>
                      <a:cxn ang="0">
                        <a:pos x="94" y="174"/>
                      </a:cxn>
                      <a:cxn ang="0">
                        <a:pos x="106" y="133"/>
                      </a:cxn>
                      <a:cxn ang="0">
                        <a:pos x="108" y="88"/>
                      </a:cxn>
                      <a:cxn ang="0">
                        <a:pos x="107" y="59"/>
                      </a:cxn>
                      <a:cxn ang="0">
                        <a:pos x="99" y="44"/>
                      </a:cxn>
                      <a:cxn ang="0">
                        <a:pos x="93" y="28"/>
                      </a:cxn>
                      <a:cxn ang="0">
                        <a:pos x="97" y="16"/>
                      </a:cxn>
                      <a:cxn ang="0">
                        <a:pos x="124" y="4"/>
                      </a:cxn>
                      <a:cxn ang="0">
                        <a:pos x="157" y="0"/>
                      </a:cxn>
                      <a:cxn ang="0">
                        <a:pos x="189" y="8"/>
                      </a:cxn>
                      <a:cxn ang="0">
                        <a:pos x="218" y="28"/>
                      </a:cxn>
                    </a:cxnLst>
                    <a:rect l="0" t="0" r="r" b="b"/>
                    <a:pathLst>
                      <a:path w="241" h="494">
                        <a:moveTo>
                          <a:pt x="231" y="44"/>
                        </a:moveTo>
                        <a:lnTo>
                          <a:pt x="238" y="72"/>
                        </a:lnTo>
                        <a:lnTo>
                          <a:pt x="241" y="101"/>
                        </a:lnTo>
                        <a:lnTo>
                          <a:pt x="239" y="130"/>
                        </a:lnTo>
                        <a:lnTo>
                          <a:pt x="233" y="158"/>
                        </a:lnTo>
                        <a:lnTo>
                          <a:pt x="226" y="185"/>
                        </a:lnTo>
                        <a:lnTo>
                          <a:pt x="215" y="213"/>
                        </a:lnTo>
                        <a:lnTo>
                          <a:pt x="203" y="238"/>
                        </a:lnTo>
                        <a:lnTo>
                          <a:pt x="189" y="262"/>
                        </a:lnTo>
                        <a:lnTo>
                          <a:pt x="186" y="276"/>
                        </a:lnTo>
                        <a:lnTo>
                          <a:pt x="184" y="289"/>
                        </a:lnTo>
                        <a:lnTo>
                          <a:pt x="184" y="303"/>
                        </a:lnTo>
                        <a:lnTo>
                          <a:pt x="189" y="317"/>
                        </a:lnTo>
                        <a:lnTo>
                          <a:pt x="181" y="313"/>
                        </a:lnTo>
                        <a:lnTo>
                          <a:pt x="174" y="301"/>
                        </a:lnTo>
                        <a:lnTo>
                          <a:pt x="168" y="288"/>
                        </a:lnTo>
                        <a:lnTo>
                          <a:pt x="165" y="280"/>
                        </a:lnTo>
                        <a:lnTo>
                          <a:pt x="161" y="281"/>
                        </a:lnTo>
                        <a:lnTo>
                          <a:pt x="158" y="283"/>
                        </a:lnTo>
                        <a:lnTo>
                          <a:pt x="156" y="288"/>
                        </a:lnTo>
                        <a:lnTo>
                          <a:pt x="155" y="291"/>
                        </a:lnTo>
                        <a:lnTo>
                          <a:pt x="154" y="307"/>
                        </a:lnTo>
                        <a:lnTo>
                          <a:pt x="153" y="324"/>
                        </a:lnTo>
                        <a:lnTo>
                          <a:pt x="154" y="341"/>
                        </a:lnTo>
                        <a:lnTo>
                          <a:pt x="157" y="358"/>
                        </a:lnTo>
                        <a:lnTo>
                          <a:pt x="163" y="374"/>
                        </a:lnTo>
                        <a:lnTo>
                          <a:pt x="170" y="388"/>
                        </a:lnTo>
                        <a:lnTo>
                          <a:pt x="181" y="401"/>
                        </a:lnTo>
                        <a:lnTo>
                          <a:pt x="195" y="412"/>
                        </a:lnTo>
                        <a:lnTo>
                          <a:pt x="203" y="414"/>
                        </a:lnTo>
                        <a:lnTo>
                          <a:pt x="212" y="413"/>
                        </a:lnTo>
                        <a:lnTo>
                          <a:pt x="219" y="410"/>
                        </a:lnTo>
                        <a:lnTo>
                          <a:pt x="227" y="408"/>
                        </a:lnTo>
                        <a:lnTo>
                          <a:pt x="226" y="417"/>
                        </a:lnTo>
                        <a:lnTo>
                          <a:pt x="224" y="426"/>
                        </a:lnTo>
                        <a:lnTo>
                          <a:pt x="219" y="435"/>
                        </a:lnTo>
                        <a:lnTo>
                          <a:pt x="215" y="444"/>
                        </a:lnTo>
                        <a:lnTo>
                          <a:pt x="209" y="451"/>
                        </a:lnTo>
                        <a:lnTo>
                          <a:pt x="203" y="459"/>
                        </a:lnTo>
                        <a:lnTo>
                          <a:pt x="196" y="466"/>
                        </a:lnTo>
                        <a:lnTo>
                          <a:pt x="189" y="473"/>
                        </a:lnTo>
                        <a:lnTo>
                          <a:pt x="179" y="478"/>
                        </a:lnTo>
                        <a:lnTo>
                          <a:pt x="169" y="484"/>
                        </a:lnTo>
                        <a:lnTo>
                          <a:pt x="158" y="488"/>
                        </a:lnTo>
                        <a:lnTo>
                          <a:pt x="146" y="492"/>
                        </a:lnTo>
                        <a:lnTo>
                          <a:pt x="135" y="494"/>
                        </a:lnTo>
                        <a:lnTo>
                          <a:pt x="123" y="494"/>
                        </a:lnTo>
                        <a:lnTo>
                          <a:pt x="111" y="493"/>
                        </a:lnTo>
                        <a:lnTo>
                          <a:pt x="99" y="490"/>
                        </a:lnTo>
                        <a:lnTo>
                          <a:pt x="87" y="486"/>
                        </a:lnTo>
                        <a:lnTo>
                          <a:pt x="75" y="481"/>
                        </a:lnTo>
                        <a:lnTo>
                          <a:pt x="64" y="474"/>
                        </a:lnTo>
                        <a:lnTo>
                          <a:pt x="54" y="466"/>
                        </a:lnTo>
                        <a:lnTo>
                          <a:pt x="43" y="459"/>
                        </a:lnTo>
                        <a:lnTo>
                          <a:pt x="33" y="450"/>
                        </a:lnTo>
                        <a:lnTo>
                          <a:pt x="23" y="440"/>
                        </a:lnTo>
                        <a:lnTo>
                          <a:pt x="14" y="429"/>
                        </a:lnTo>
                        <a:lnTo>
                          <a:pt x="8" y="409"/>
                        </a:lnTo>
                        <a:lnTo>
                          <a:pt x="2" y="386"/>
                        </a:lnTo>
                        <a:lnTo>
                          <a:pt x="0" y="364"/>
                        </a:lnTo>
                        <a:lnTo>
                          <a:pt x="2" y="341"/>
                        </a:lnTo>
                        <a:lnTo>
                          <a:pt x="13" y="328"/>
                        </a:lnTo>
                        <a:lnTo>
                          <a:pt x="22" y="314"/>
                        </a:lnTo>
                        <a:lnTo>
                          <a:pt x="29" y="299"/>
                        </a:lnTo>
                        <a:lnTo>
                          <a:pt x="35" y="283"/>
                        </a:lnTo>
                        <a:lnTo>
                          <a:pt x="39" y="268"/>
                        </a:lnTo>
                        <a:lnTo>
                          <a:pt x="43" y="252"/>
                        </a:lnTo>
                        <a:lnTo>
                          <a:pt x="46" y="235"/>
                        </a:lnTo>
                        <a:lnTo>
                          <a:pt x="48" y="218"/>
                        </a:lnTo>
                        <a:lnTo>
                          <a:pt x="68" y="207"/>
                        </a:lnTo>
                        <a:lnTo>
                          <a:pt x="83" y="192"/>
                        </a:lnTo>
                        <a:lnTo>
                          <a:pt x="94" y="174"/>
                        </a:lnTo>
                        <a:lnTo>
                          <a:pt x="102" y="155"/>
                        </a:lnTo>
                        <a:lnTo>
                          <a:pt x="106" y="133"/>
                        </a:lnTo>
                        <a:lnTo>
                          <a:pt x="108" y="111"/>
                        </a:lnTo>
                        <a:lnTo>
                          <a:pt x="108" y="88"/>
                        </a:lnTo>
                        <a:lnTo>
                          <a:pt x="108" y="67"/>
                        </a:lnTo>
                        <a:lnTo>
                          <a:pt x="107" y="59"/>
                        </a:lnTo>
                        <a:lnTo>
                          <a:pt x="104" y="51"/>
                        </a:lnTo>
                        <a:lnTo>
                          <a:pt x="99" y="44"/>
                        </a:lnTo>
                        <a:lnTo>
                          <a:pt x="95" y="36"/>
                        </a:lnTo>
                        <a:lnTo>
                          <a:pt x="93" y="28"/>
                        </a:lnTo>
                        <a:lnTo>
                          <a:pt x="93" y="22"/>
                        </a:lnTo>
                        <a:lnTo>
                          <a:pt x="97" y="16"/>
                        </a:lnTo>
                        <a:lnTo>
                          <a:pt x="108" y="11"/>
                        </a:lnTo>
                        <a:lnTo>
                          <a:pt x="124" y="4"/>
                        </a:lnTo>
                        <a:lnTo>
                          <a:pt x="141" y="0"/>
                        </a:lnTo>
                        <a:lnTo>
                          <a:pt x="157" y="0"/>
                        </a:lnTo>
                        <a:lnTo>
                          <a:pt x="173" y="2"/>
                        </a:lnTo>
                        <a:lnTo>
                          <a:pt x="189" y="8"/>
                        </a:lnTo>
                        <a:lnTo>
                          <a:pt x="204" y="16"/>
                        </a:lnTo>
                        <a:lnTo>
                          <a:pt x="218" y="28"/>
                        </a:lnTo>
                        <a:lnTo>
                          <a:pt x="231" y="44"/>
                        </a:lnTo>
                        <a:close/>
                      </a:path>
                    </a:pathLst>
                  </a:custGeom>
                  <a:solidFill>
                    <a:srgbClr val="FFFF7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a-IR"/>
                  </a:p>
                </p:txBody>
              </p:sp>
              <p:sp>
                <p:nvSpPr>
                  <p:cNvPr id="76" name="Freeform 9"/>
                  <p:cNvSpPr>
                    <a:spLocks/>
                  </p:cNvSpPr>
                  <p:nvPr/>
                </p:nvSpPr>
                <p:spPr bwMode="auto">
                  <a:xfrm>
                    <a:off x="2179" y="2600"/>
                    <a:ext cx="39" cy="147"/>
                  </a:xfrm>
                  <a:custGeom>
                    <a:avLst/>
                    <a:gdLst/>
                    <a:ahLst/>
                    <a:cxnLst>
                      <a:cxn ang="0">
                        <a:pos x="37" y="21"/>
                      </a:cxn>
                      <a:cxn ang="0">
                        <a:pos x="39" y="37"/>
                      </a:cxn>
                      <a:cxn ang="0">
                        <a:pos x="39" y="54"/>
                      </a:cxn>
                      <a:cxn ang="0">
                        <a:pos x="37" y="71"/>
                      </a:cxn>
                      <a:cxn ang="0">
                        <a:pos x="35" y="87"/>
                      </a:cxn>
                      <a:cxn ang="0">
                        <a:pos x="29" y="104"/>
                      </a:cxn>
                      <a:cxn ang="0">
                        <a:pos x="24" y="119"/>
                      </a:cxn>
                      <a:cxn ang="0">
                        <a:pos x="16" y="134"/>
                      </a:cxn>
                      <a:cxn ang="0">
                        <a:pos x="6" y="147"/>
                      </a:cxn>
                      <a:cxn ang="0">
                        <a:pos x="10" y="117"/>
                      </a:cxn>
                      <a:cxn ang="0">
                        <a:pos x="10" y="83"/>
                      </a:cxn>
                      <a:cxn ang="0">
                        <a:pos x="8" y="49"/>
                      </a:cxn>
                      <a:cxn ang="0">
                        <a:pos x="4" y="18"/>
                      </a:cxn>
                      <a:cxn ang="0">
                        <a:pos x="0" y="9"/>
                      </a:cxn>
                      <a:cxn ang="0">
                        <a:pos x="3" y="6"/>
                      </a:cxn>
                      <a:cxn ang="0">
                        <a:pos x="8" y="3"/>
                      </a:cxn>
                      <a:cxn ang="0">
                        <a:pos x="13" y="2"/>
                      </a:cxn>
                      <a:cxn ang="0">
                        <a:pos x="17" y="0"/>
                      </a:cxn>
                      <a:cxn ang="0">
                        <a:pos x="25" y="2"/>
                      </a:cxn>
                      <a:cxn ang="0">
                        <a:pos x="30" y="7"/>
                      </a:cxn>
                      <a:cxn ang="0">
                        <a:pos x="34" y="14"/>
                      </a:cxn>
                      <a:cxn ang="0">
                        <a:pos x="37" y="21"/>
                      </a:cxn>
                    </a:cxnLst>
                    <a:rect l="0" t="0" r="r" b="b"/>
                    <a:pathLst>
                      <a:path w="39" h="147">
                        <a:moveTo>
                          <a:pt x="37" y="21"/>
                        </a:moveTo>
                        <a:lnTo>
                          <a:pt x="39" y="37"/>
                        </a:lnTo>
                        <a:lnTo>
                          <a:pt x="39" y="54"/>
                        </a:lnTo>
                        <a:lnTo>
                          <a:pt x="37" y="71"/>
                        </a:lnTo>
                        <a:lnTo>
                          <a:pt x="35" y="87"/>
                        </a:lnTo>
                        <a:lnTo>
                          <a:pt x="29" y="104"/>
                        </a:lnTo>
                        <a:lnTo>
                          <a:pt x="24" y="119"/>
                        </a:lnTo>
                        <a:lnTo>
                          <a:pt x="16" y="134"/>
                        </a:lnTo>
                        <a:lnTo>
                          <a:pt x="6" y="147"/>
                        </a:lnTo>
                        <a:lnTo>
                          <a:pt x="10" y="117"/>
                        </a:lnTo>
                        <a:lnTo>
                          <a:pt x="10" y="83"/>
                        </a:lnTo>
                        <a:lnTo>
                          <a:pt x="8" y="49"/>
                        </a:lnTo>
                        <a:lnTo>
                          <a:pt x="4" y="18"/>
                        </a:lnTo>
                        <a:lnTo>
                          <a:pt x="0" y="9"/>
                        </a:lnTo>
                        <a:lnTo>
                          <a:pt x="3" y="6"/>
                        </a:lnTo>
                        <a:lnTo>
                          <a:pt x="8" y="3"/>
                        </a:lnTo>
                        <a:lnTo>
                          <a:pt x="13" y="2"/>
                        </a:lnTo>
                        <a:lnTo>
                          <a:pt x="17" y="0"/>
                        </a:lnTo>
                        <a:lnTo>
                          <a:pt x="25" y="2"/>
                        </a:lnTo>
                        <a:lnTo>
                          <a:pt x="30" y="7"/>
                        </a:lnTo>
                        <a:lnTo>
                          <a:pt x="34" y="14"/>
                        </a:lnTo>
                        <a:lnTo>
                          <a:pt x="37" y="21"/>
                        </a:lnTo>
                        <a:close/>
                      </a:path>
                    </a:pathLst>
                  </a:custGeom>
                  <a:solidFill>
                    <a:srgbClr val="BF00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a-IR"/>
                  </a:p>
                </p:txBody>
              </p:sp>
              <p:sp>
                <p:nvSpPr>
                  <p:cNvPr id="77" name="Freeform 10"/>
                  <p:cNvSpPr>
                    <a:spLocks/>
                  </p:cNvSpPr>
                  <p:nvPr/>
                </p:nvSpPr>
                <p:spPr bwMode="auto">
                  <a:xfrm>
                    <a:off x="1540" y="2608"/>
                    <a:ext cx="448" cy="563"/>
                  </a:xfrm>
                  <a:custGeom>
                    <a:avLst/>
                    <a:gdLst/>
                    <a:ahLst/>
                    <a:cxnLst>
                      <a:cxn ang="0">
                        <a:pos x="89" y="39"/>
                      </a:cxn>
                      <a:cxn ang="0">
                        <a:pos x="106" y="39"/>
                      </a:cxn>
                      <a:cxn ang="0">
                        <a:pos x="124" y="41"/>
                      </a:cxn>
                      <a:cxn ang="0">
                        <a:pos x="261" y="28"/>
                      </a:cxn>
                      <a:cxn ang="0">
                        <a:pos x="275" y="24"/>
                      </a:cxn>
                      <a:cxn ang="0">
                        <a:pos x="326" y="104"/>
                      </a:cxn>
                      <a:cxn ang="0">
                        <a:pos x="371" y="163"/>
                      </a:cxn>
                      <a:cxn ang="0">
                        <a:pos x="388" y="160"/>
                      </a:cxn>
                      <a:cxn ang="0">
                        <a:pos x="408" y="152"/>
                      </a:cxn>
                      <a:cxn ang="0">
                        <a:pos x="424" y="157"/>
                      </a:cxn>
                      <a:cxn ang="0">
                        <a:pos x="434" y="171"/>
                      </a:cxn>
                      <a:cxn ang="0">
                        <a:pos x="439" y="210"/>
                      </a:cxn>
                      <a:cxn ang="0">
                        <a:pos x="422" y="246"/>
                      </a:cxn>
                      <a:cxn ang="0">
                        <a:pos x="401" y="259"/>
                      </a:cxn>
                      <a:cxn ang="0">
                        <a:pos x="379" y="262"/>
                      </a:cxn>
                      <a:cxn ang="0">
                        <a:pos x="367" y="264"/>
                      </a:cxn>
                      <a:cxn ang="0">
                        <a:pos x="374" y="277"/>
                      </a:cxn>
                      <a:cxn ang="0">
                        <a:pos x="399" y="280"/>
                      </a:cxn>
                      <a:cxn ang="0">
                        <a:pos x="415" y="272"/>
                      </a:cxn>
                      <a:cxn ang="0">
                        <a:pos x="424" y="309"/>
                      </a:cxn>
                      <a:cxn ang="0">
                        <a:pos x="432" y="369"/>
                      </a:cxn>
                      <a:cxn ang="0">
                        <a:pos x="448" y="427"/>
                      </a:cxn>
                      <a:cxn ang="0">
                        <a:pos x="418" y="533"/>
                      </a:cxn>
                      <a:cxn ang="0">
                        <a:pos x="382" y="537"/>
                      </a:cxn>
                      <a:cxn ang="0">
                        <a:pos x="347" y="541"/>
                      </a:cxn>
                      <a:cxn ang="0">
                        <a:pos x="312" y="548"/>
                      </a:cxn>
                      <a:cxn ang="0">
                        <a:pos x="278" y="557"/>
                      </a:cxn>
                      <a:cxn ang="0">
                        <a:pos x="253" y="550"/>
                      </a:cxn>
                      <a:cxn ang="0">
                        <a:pos x="249" y="508"/>
                      </a:cxn>
                      <a:cxn ang="0">
                        <a:pos x="234" y="471"/>
                      </a:cxn>
                      <a:cxn ang="0">
                        <a:pos x="181" y="465"/>
                      </a:cxn>
                      <a:cxn ang="0">
                        <a:pos x="120" y="472"/>
                      </a:cxn>
                      <a:cxn ang="0">
                        <a:pos x="68" y="448"/>
                      </a:cxn>
                      <a:cxn ang="0">
                        <a:pos x="71" y="413"/>
                      </a:cxn>
                      <a:cxn ang="0">
                        <a:pos x="76" y="381"/>
                      </a:cxn>
                      <a:cxn ang="0">
                        <a:pos x="65" y="358"/>
                      </a:cxn>
                      <a:cxn ang="0">
                        <a:pos x="83" y="345"/>
                      </a:cxn>
                      <a:cxn ang="0">
                        <a:pos x="97" y="329"/>
                      </a:cxn>
                      <a:cxn ang="0">
                        <a:pos x="86" y="315"/>
                      </a:cxn>
                      <a:cxn ang="0">
                        <a:pos x="63" y="308"/>
                      </a:cxn>
                      <a:cxn ang="0">
                        <a:pos x="41" y="298"/>
                      </a:cxn>
                      <a:cxn ang="0">
                        <a:pos x="36" y="261"/>
                      </a:cxn>
                      <a:cxn ang="0">
                        <a:pos x="10" y="246"/>
                      </a:cxn>
                      <a:cxn ang="0">
                        <a:pos x="4" y="230"/>
                      </a:cxn>
                      <a:cxn ang="0">
                        <a:pos x="19" y="211"/>
                      </a:cxn>
                      <a:cxn ang="0">
                        <a:pos x="33" y="194"/>
                      </a:cxn>
                      <a:cxn ang="0">
                        <a:pos x="47" y="172"/>
                      </a:cxn>
                      <a:cxn ang="0">
                        <a:pos x="59" y="149"/>
                      </a:cxn>
                      <a:cxn ang="0">
                        <a:pos x="56" y="124"/>
                      </a:cxn>
                      <a:cxn ang="0">
                        <a:pos x="43" y="85"/>
                      </a:cxn>
                      <a:cxn ang="0">
                        <a:pos x="34" y="51"/>
                      </a:cxn>
                      <a:cxn ang="0">
                        <a:pos x="46" y="31"/>
                      </a:cxn>
                      <a:cxn ang="0">
                        <a:pos x="68" y="12"/>
                      </a:cxn>
                      <a:cxn ang="0">
                        <a:pos x="75" y="17"/>
                      </a:cxn>
                    </a:cxnLst>
                    <a:rect l="0" t="0" r="r" b="b"/>
                    <a:pathLst>
                      <a:path w="448" h="563">
                        <a:moveTo>
                          <a:pt x="79" y="34"/>
                        </a:moveTo>
                        <a:lnTo>
                          <a:pt x="83" y="37"/>
                        </a:lnTo>
                        <a:lnTo>
                          <a:pt x="89" y="39"/>
                        </a:lnTo>
                        <a:lnTo>
                          <a:pt x="94" y="39"/>
                        </a:lnTo>
                        <a:lnTo>
                          <a:pt x="100" y="39"/>
                        </a:lnTo>
                        <a:lnTo>
                          <a:pt x="106" y="39"/>
                        </a:lnTo>
                        <a:lnTo>
                          <a:pt x="113" y="39"/>
                        </a:lnTo>
                        <a:lnTo>
                          <a:pt x="118" y="40"/>
                        </a:lnTo>
                        <a:lnTo>
                          <a:pt x="124" y="41"/>
                        </a:lnTo>
                        <a:lnTo>
                          <a:pt x="248" y="51"/>
                        </a:lnTo>
                        <a:lnTo>
                          <a:pt x="257" y="41"/>
                        </a:lnTo>
                        <a:lnTo>
                          <a:pt x="261" y="28"/>
                        </a:lnTo>
                        <a:lnTo>
                          <a:pt x="263" y="15"/>
                        </a:lnTo>
                        <a:lnTo>
                          <a:pt x="265" y="1"/>
                        </a:lnTo>
                        <a:lnTo>
                          <a:pt x="275" y="24"/>
                        </a:lnTo>
                        <a:lnTo>
                          <a:pt x="290" y="50"/>
                        </a:lnTo>
                        <a:lnTo>
                          <a:pt x="308" y="77"/>
                        </a:lnTo>
                        <a:lnTo>
                          <a:pt x="326" y="104"/>
                        </a:lnTo>
                        <a:lnTo>
                          <a:pt x="344" y="130"/>
                        </a:lnTo>
                        <a:lnTo>
                          <a:pt x="359" y="150"/>
                        </a:lnTo>
                        <a:lnTo>
                          <a:pt x="371" y="163"/>
                        </a:lnTo>
                        <a:lnTo>
                          <a:pt x="375" y="169"/>
                        </a:lnTo>
                        <a:lnTo>
                          <a:pt x="382" y="164"/>
                        </a:lnTo>
                        <a:lnTo>
                          <a:pt x="388" y="160"/>
                        </a:lnTo>
                        <a:lnTo>
                          <a:pt x="395" y="157"/>
                        </a:lnTo>
                        <a:lnTo>
                          <a:pt x="401" y="153"/>
                        </a:lnTo>
                        <a:lnTo>
                          <a:pt x="408" y="152"/>
                        </a:lnTo>
                        <a:lnTo>
                          <a:pt x="415" y="152"/>
                        </a:lnTo>
                        <a:lnTo>
                          <a:pt x="420" y="153"/>
                        </a:lnTo>
                        <a:lnTo>
                          <a:pt x="424" y="157"/>
                        </a:lnTo>
                        <a:lnTo>
                          <a:pt x="429" y="161"/>
                        </a:lnTo>
                        <a:lnTo>
                          <a:pt x="432" y="165"/>
                        </a:lnTo>
                        <a:lnTo>
                          <a:pt x="434" y="171"/>
                        </a:lnTo>
                        <a:lnTo>
                          <a:pt x="436" y="176"/>
                        </a:lnTo>
                        <a:lnTo>
                          <a:pt x="437" y="193"/>
                        </a:lnTo>
                        <a:lnTo>
                          <a:pt x="439" y="210"/>
                        </a:lnTo>
                        <a:lnTo>
                          <a:pt x="436" y="227"/>
                        </a:lnTo>
                        <a:lnTo>
                          <a:pt x="429" y="241"/>
                        </a:lnTo>
                        <a:lnTo>
                          <a:pt x="422" y="246"/>
                        </a:lnTo>
                        <a:lnTo>
                          <a:pt x="416" y="250"/>
                        </a:lnTo>
                        <a:lnTo>
                          <a:pt x="409" y="255"/>
                        </a:lnTo>
                        <a:lnTo>
                          <a:pt x="401" y="259"/>
                        </a:lnTo>
                        <a:lnTo>
                          <a:pt x="395" y="261"/>
                        </a:lnTo>
                        <a:lnTo>
                          <a:pt x="387" y="262"/>
                        </a:lnTo>
                        <a:lnTo>
                          <a:pt x="379" y="262"/>
                        </a:lnTo>
                        <a:lnTo>
                          <a:pt x="371" y="259"/>
                        </a:lnTo>
                        <a:lnTo>
                          <a:pt x="369" y="261"/>
                        </a:lnTo>
                        <a:lnTo>
                          <a:pt x="367" y="264"/>
                        </a:lnTo>
                        <a:lnTo>
                          <a:pt x="366" y="266"/>
                        </a:lnTo>
                        <a:lnTo>
                          <a:pt x="366" y="269"/>
                        </a:lnTo>
                        <a:lnTo>
                          <a:pt x="374" y="277"/>
                        </a:lnTo>
                        <a:lnTo>
                          <a:pt x="383" y="280"/>
                        </a:lnTo>
                        <a:lnTo>
                          <a:pt x="392" y="281"/>
                        </a:lnTo>
                        <a:lnTo>
                          <a:pt x="399" y="280"/>
                        </a:lnTo>
                        <a:lnTo>
                          <a:pt x="406" y="277"/>
                        </a:lnTo>
                        <a:lnTo>
                          <a:pt x="411" y="274"/>
                        </a:lnTo>
                        <a:lnTo>
                          <a:pt x="415" y="272"/>
                        </a:lnTo>
                        <a:lnTo>
                          <a:pt x="416" y="271"/>
                        </a:lnTo>
                        <a:lnTo>
                          <a:pt x="421" y="290"/>
                        </a:lnTo>
                        <a:lnTo>
                          <a:pt x="424" y="309"/>
                        </a:lnTo>
                        <a:lnTo>
                          <a:pt x="427" y="329"/>
                        </a:lnTo>
                        <a:lnTo>
                          <a:pt x="429" y="350"/>
                        </a:lnTo>
                        <a:lnTo>
                          <a:pt x="432" y="369"/>
                        </a:lnTo>
                        <a:lnTo>
                          <a:pt x="435" y="390"/>
                        </a:lnTo>
                        <a:lnTo>
                          <a:pt x="441" y="409"/>
                        </a:lnTo>
                        <a:lnTo>
                          <a:pt x="448" y="427"/>
                        </a:lnTo>
                        <a:lnTo>
                          <a:pt x="442" y="532"/>
                        </a:lnTo>
                        <a:lnTo>
                          <a:pt x="430" y="533"/>
                        </a:lnTo>
                        <a:lnTo>
                          <a:pt x="418" y="533"/>
                        </a:lnTo>
                        <a:lnTo>
                          <a:pt x="406" y="534"/>
                        </a:lnTo>
                        <a:lnTo>
                          <a:pt x="394" y="535"/>
                        </a:lnTo>
                        <a:lnTo>
                          <a:pt x="382" y="537"/>
                        </a:lnTo>
                        <a:lnTo>
                          <a:pt x="371" y="538"/>
                        </a:lnTo>
                        <a:lnTo>
                          <a:pt x="359" y="540"/>
                        </a:lnTo>
                        <a:lnTo>
                          <a:pt x="347" y="541"/>
                        </a:lnTo>
                        <a:lnTo>
                          <a:pt x="336" y="544"/>
                        </a:lnTo>
                        <a:lnTo>
                          <a:pt x="324" y="546"/>
                        </a:lnTo>
                        <a:lnTo>
                          <a:pt x="312" y="548"/>
                        </a:lnTo>
                        <a:lnTo>
                          <a:pt x="301" y="551"/>
                        </a:lnTo>
                        <a:lnTo>
                          <a:pt x="290" y="553"/>
                        </a:lnTo>
                        <a:lnTo>
                          <a:pt x="278" y="557"/>
                        </a:lnTo>
                        <a:lnTo>
                          <a:pt x="268" y="560"/>
                        </a:lnTo>
                        <a:lnTo>
                          <a:pt x="257" y="563"/>
                        </a:lnTo>
                        <a:lnTo>
                          <a:pt x="253" y="550"/>
                        </a:lnTo>
                        <a:lnTo>
                          <a:pt x="252" y="536"/>
                        </a:lnTo>
                        <a:lnTo>
                          <a:pt x="251" y="522"/>
                        </a:lnTo>
                        <a:lnTo>
                          <a:pt x="249" y="508"/>
                        </a:lnTo>
                        <a:lnTo>
                          <a:pt x="247" y="494"/>
                        </a:lnTo>
                        <a:lnTo>
                          <a:pt x="241" y="482"/>
                        </a:lnTo>
                        <a:lnTo>
                          <a:pt x="234" y="471"/>
                        </a:lnTo>
                        <a:lnTo>
                          <a:pt x="222" y="462"/>
                        </a:lnTo>
                        <a:lnTo>
                          <a:pt x="202" y="462"/>
                        </a:lnTo>
                        <a:lnTo>
                          <a:pt x="181" y="465"/>
                        </a:lnTo>
                        <a:lnTo>
                          <a:pt x="161" y="468"/>
                        </a:lnTo>
                        <a:lnTo>
                          <a:pt x="140" y="471"/>
                        </a:lnTo>
                        <a:lnTo>
                          <a:pt x="120" y="472"/>
                        </a:lnTo>
                        <a:lnTo>
                          <a:pt x="102" y="468"/>
                        </a:lnTo>
                        <a:lnTo>
                          <a:pt x="83" y="461"/>
                        </a:lnTo>
                        <a:lnTo>
                          <a:pt x="68" y="448"/>
                        </a:lnTo>
                        <a:lnTo>
                          <a:pt x="67" y="436"/>
                        </a:lnTo>
                        <a:lnTo>
                          <a:pt x="68" y="425"/>
                        </a:lnTo>
                        <a:lnTo>
                          <a:pt x="71" y="413"/>
                        </a:lnTo>
                        <a:lnTo>
                          <a:pt x="75" y="402"/>
                        </a:lnTo>
                        <a:lnTo>
                          <a:pt x="77" y="392"/>
                        </a:lnTo>
                        <a:lnTo>
                          <a:pt x="76" y="381"/>
                        </a:lnTo>
                        <a:lnTo>
                          <a:pt x="70" y="371"/>
                        </a:lnTo>
                        <a:lnTo>
                          <a:pt x="59" y="363"/>
                        </a:lnTo>
                        <a:lnTo>
                          <a:pt x="65" y="358"/>
                        </a:lnTo>
                        <a:lnTo>
                          <a:pt x="71" y="355"/>
                        </a:lnTo>
                        <a:lnTo>
                          <a:pt x="77" y="351"/>
                        </a:lnTo>
                        <a:lnTo>
                          <a:pt x="83" y="345"/>
                        </a:lnTo>
                        <a:lnTo>
                          <a:pt x="89" y="341"/>
                        </a:lnTo>
                        <a:lnTo>
                          <a:pt x="93" y="335"/>
                        </a:lnTo>
                        <a:lnTo>
                          <a:pt x="97" y="329"/>
                        </a:lnTo>
                        <a:lnTo>
                          <a:pt x="99" y="323"/>
                        </a:lnTo>
                        <a:lnTo>
                          <a:pt x="93" y="318"/>
                        </a:lnTo>
                        <a:lnTo>
                          <a:pt x="86" y="315"/>
                        </a:lnTo>
                        <a:lnTo>
                          <a:pt x="78" y="312"/>
                        </a:lnTo>
                        <a:lnTo>
                          <a:pt x="70" y="310"/>
                        </a:lnTo>
                        <a:lnTo>
                          <a:pt x="63" y="308"/>
                        </a:lnTo>
                        <a:lnTo>
                          <a:pt x="55" y="306"/>
                        </a:lnTo>
                        <a:lnTo>
                          <a:pt x="47" y="303"/>
                        </a:lnTo>
                        <a:lnTo>
                          <a:pt x="41" y="298"/>
                        </a:lnTo>
                        <a:lnTo>
                          <a:pt x="39" y="286"/>
                        </a:lnTo>
                        <a:lnTo>
                          <a:pt x="39" y="273"/>
                        </a:lnTo>
                        <a:lnTo>
                          <a:pt x="36" y="261"/>
                        </a:lnTo>
                        <a:lnTo>
                          <a:pt x="24" y="254"/>
                        </a:lnTo>
                        <a:lnTo>
                          <a:pt x="17" y="250"/>
                        </a:lnTo>
                        <a:lnTo>
                          <a:pt x="10" y="246"/>
                        </a:lnTo>
                        <a:lnTo>
                          <a:pt x="4" y="242"/>
                        </a:lnTo>
                        <a:lnTo>
                          <a:pt x="0" y="235"/>
                        </a:lnTo>
                        <a:lnTo>
                          <a:pt x="4" y="230"/>
                        </a:lnTo>
                        <a:lnTo>
                          <a:pt x="9" y="223"/>
                        </a:lnTo>
                        <a:lnTo>
                          <a:pt x="14" y="218"/>
                        </a:lnTo>
                        <a:lnTo>
                          <a:pt x="19" y="211"/>
                        </a:lnTo>
                        <a:lnTo>
                          <a:pt x="24" y="206"/>
                        </a:lnTo>
                        <a:lnTo>
                          <a:pt x="29" y="199"/>
                        </a:lnTo>
                        <a:lnTo>
                          <a:pt x="33" y="194"/>
                        </a:lnTo>
                        <a:lnTo>
                          <a:pt x="39" y="188"/>
                        </a:lnTo>
                        <a:lnTo>
                          <a:pt x="43" y="180"/>
                        </a:lnTo>
                        <a:lnTo>
                          <a:pt x="47" y="172"/>
                        </a:lnTo>
                        <a:lnTo>
                          <a:pt x="53" y="164"/>
                        </a:lnTo>
                        <a:lnTo>
                          <a:pt x="57" y="157"/>
                        </a:lnTo>
                        <a:lnTo>
                          <a:pt x="59" y="149"/>
                        </a:lnTo>
                        <a:lnTo>
                          <a:pt x="62" y="142"/>
                        </a:lnTo>
                        <a:lnTo>
                          <a:pt x="61" y="133"/>
                        </a:lnTo>
                        <a:lnTo>
                          <a:pt x="56" y="124"/>
                        </a:lnTo>
                        <a:lnTo>
                          <a:pt x="51" y="111"/>
                        </a:lnTo>
                        <a:lnTo>
                          <a:pt x="47" y="98"/>
                        </a:lnTo>
                        <a:lnTo>
                          <a:pt x="43" y="85"/>
                        </a:lnTo>
                        <a:lnTo>
                          <a:pt x="38" y="72"/>
                        </a:lnTo>
                        <a:lnTo>
                          <a:pt x="37" y="62"/>
                        </a:lnTo>
                        <a:lnTo>
                          <a:pt x="34" y="51"/>
                        </a:lnTo>
                        <a:lnTo>
                          <a:pt x="34" y="40"/>
                        </a:lnTo>
                        <a:lnTo>
                          <a:pt x="38" y="30"/>
                        </a:lnTo>
                        <a:lnTo>
                          <a:pt x="46" y="31"/>
                        </a:lnTo>
                        <a:lnTo>
                          <a:pt x="55" y="27"/>
                        </a:lnTo>
                        <a:lnTo>
                          <a:pt x="62" y="19"/>
                        </a:lnTo>
                        <a:lnTo>
                          <a:pt x="68" y="12"/>
                        </a:lnTo>
                        <a:lnTo>
                          <a:pt x="74" y="0"/>
                        </a:lnTo>
                        <a:lnTo>
                          <a:pt x="74" y="9"/>
                        </a:lnTo>
                        <a:lnTo>
                          <a:pt x="75" y="17"/>
                        </a:lnTo>
                        <a:lnTo>
                          <a:pt x="76" y="26"/>
                        </a:lnTo>
                        <a:lnTo>
                          <a:pt x="79" y="34"/>
                        </a:lnTo>
                        <a:close/>
                      </a:path>
                    </a:pathLst>
                  </a:custGeom>
                  <a:solidFill>
                    <a:srgbClr val="E2BFB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a-IR"/>
                  </a:p>
                </p:txBody>
              </p:sp>
              <p:sp>
                <p:nvSpPr>
                  <p:cNvPr id="78" name="Freeform 11"/>
                  <p:cNvSpPr>
                    <a:spLocks/>
                  </p:cNvSpPr>
                  <p:nvPr/>
                </p:nvSpPr>
                <p:spPr bwMode="auto">
                  <a:xfrm>
                    <a:off x="1590" y="2663"/>
                    <a:ext cx="79" cy="43"/>
                  </a:xfrm>
                  <a:custGeom>
                    <a:avLst/>
                    <a:gdLst/>
                    <a:ahLst/>
                    <a:cxnLst>
                      <a:cxn ang="0">
                        <a:pos x="77" y="32"/>
                      </a:cxn>
                      <a:cxn ang="0">
                        <a:pos x="79" y="35"/>
                      </a:cxn>
                      <a:cxn ang="0">
                        <a:pos x="79" y="39"/>
                      </a:cxn>
                      <a:cxn ang="0">
                        <a:pos x="77" y="42"/>
                      </a:cxn>
                      <a:cxn ang="0">
                        <a:pos x="74" y="43"/>
                      </a:cxn>
                      <a:cxn ang="0">
                        <a:pos x="65" y="36"/>
                      </a:cxn>
                      <a:cxn ang="0">
                        <a:pos x="55" y="32"/>
                      </a:cxn>
                      <a:cxn ang="0">
                        <a:pos x="47" y="29"/>
                      </a:cxn>
                      <a:cxn ang="0">
                        <a:pos x="38" y="27"/>
                      </a:cxn>
                      <a:cxn ang="0">
                        <a:pos x="29" y="25"/>
                      </a:cxn>
                      <a:cxn ang="0">
                        <a:pos x="19" y="24"/>
                      </a:cxn>
                      <a:cxn ang="0">
                        <a:pos x="11" y="23"/>
                      </a:cxn>
                      <a:cxn ang="0">
                        <a:pos x="1" y="22"/>
                      </a:cxn>
                      <a:cxn ang="0">
                        <a:pos x="1" y="16"/>
                      </a:cxn>
                      <a:cxn ang="0">
                        <a:pos x="0" y="8"/>
                      </a:cxn>
                      <a:cxn ang="0">
                        <a:pos x="0" y="3"/>
                      </a:cxn>
                      <a:cxn ang="0">
                        <a:pos x="8" y="0"/>
                      </a:cxn>
                      <a:cxn ang="0">
                        <a:pos x="18" y="1"/>
                      </a:cxn>
                      <a:cxn ang="0">
                        <a:pos x="27" y="4"/>
                      </a:cxn>
                      <a:cxn ang="0">
                        <a:pos x="36" y="8"/>
                      </a:cxn>
                      <a:cxn ang="0">
                        <a:pos x="44" y="12"/>
                      </a:cxn>
                      <a:cxn ang="0">
                        <a:pos x="52" y="17"/>
                      </a:cxn>
                      <a:cxn ang="0">
                        <a:pos x="61" y="22"/>
                      </a:cxn>
                      <a:cxn ang="0">
                        <a:pos x="68" y="28"/>
                      </a:cxn>
                      <a:cxn ang="0">
                        <a:pos x="77" y="32"/>
                      </a:cxn>
                    </a:cxnLst>
                    <a:rect l="0" t="0" r="r" b="b"/>
                    <a:pathLst>
                      <a:path w="79" h="43">
                        <a:moveTo>
                          <a:pt x="77" y="32"/>
                        </a:moveTo>
                        <a:lnTo>
                          <a:pt x="79" y="35"/>
                        </a:lnTo>
                        <a:lnTo>
                          <a:pt x="79" y="39"/>
                        </a:lnTo>
                        <a:lnTo>
                          <a:pt x="77" y="42"/>
                        </a:lnTo>
                        <a:lnTo>
                          <a:pt x="74" y="43"/>
                        </a:lnTo>
                        <a:lnTo>
                          <a:pt x="65" y="36"/>
                        </a:lnTo>
                        <a:lnTo>
                          <a:pt x="55" y="32"/>
                        </a:lnTo>
                        <a:lnTo>
                          <a:pt x="47" y="29"/>
                        </a:lnTo>
                        <a:lnTo>
                          <a:pt x="38" y="27"/>
                        </a:lnTo>
                        <a:lnTo>
                          <a:pt x="29" y="25"/>
                        </a:lnTo>
                        <a:lnTo>
                          <a:pt x="19" y="24"/>
                        </a:lnTo>
                        <a:lnTo>
                          <a:pt x="11" y="23"/>
                        </a:lnTo>
                        <a:lnTo>
                          <a:pt x="1" y="22"/>
                        </a:lnTo>
                        <a:lnTo>
                          <a:pt x="1" y="16"/>
                        </a:lnTo>
                        <a:lnTo>
                          <a:pt x="0" y="8"/>
                        </a:lnTo>
                        <a:lnTo>
                          <a:pt x="0" y="3"/>
                        </a:lnTo>
                        <a:lnTo>
                          <a:pt x="8" y="0"/>
                        </a:lnTo>
                        <a:lnTo>
                          <a:pt x="18" y="1"/>
                        </a:lnTo>
                        <a:lnTo>
                          <a:pt x="27" y="4"/>
                        </a:lnTo>
                        <a:lnTo>
                          <a:pt x="36" y="8"/>
                        </a:lnTo>
                        <a:lnTo>
                          <a:pt x="44" y="12"/>
                        </a:lnTo>
                        <a:lnTo>
                          <a:pt x="52" y="17"/>
                        </a:lnTo>
                        <a:lnTo>
                          <a:pt x="61" y="22"/>
                        </a:lnTo>
                        <a:lnTo>
                          <a:pt x="68" y="28"/>
                        </a:lnTo>
                        <a:lnTo>
                          <a:pt x="77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a-IR"/>
                  </a:p>
                </p:txBody>
              </p:sp>
              <p:sp>
                <p:nvSpPr>
                  <p:cNvPr id="79" name="Freeform 12"/>
                  <p:cNvSpPr>
                    <a:spLocks/>
                  </p:cNvSpPr>
                  <p:nvPr/>
                </p:nvSpPr>
                <p:spPr bwMode="auto">
                  <a:xfrm>
                    <a:off x="1597" y="2710"/>
                    <a:ext cx="89" cy="69"/>
                  </a:xfrm>
                  <a:custGeom>
                    <a:avLst/>
                    <a:gdLst/>
                    <a:ahLst/>
                    <a:cxnLst>
                      <a:cxn ang="0">
                        <a:pos x="40" y="17"/>
                      </a:cxn>
                      <a:cxn ang="0">
                        <a:pos x="45" y="23"/>
                      </a:cxn>
                      <a:cxn ang="0">
                        <a:pos x="51" y="30"/>
                      </a:cxn>
                      <a:cxn ang="0">
                        <a:pos x="59" y="36"/>
                      </a:cxn>
                      <a:cxn ang="0">
                        <a:pos x="67" y="40"/>
                      </a:cxn>
                      <a:cxn ang="0">
                        <a:pos x="73" y="41"/>
                      </a:cxn>
                      <a:cxn ang="0">
                        <a:pos x="79" y="43"/>
                      </a:cxn>
                      <a:cxn ang="0">
                        <a:pos x="83" y="46"/>
                      </a:cxn>
                      <a:cxn ang="0">
                        <a:pos x="89" y="49"/>
                      </a:cxn>
                      <a:cxn ang="0">
                        <a:pos x="89" y="57"/>
                      </a:cxn>
                      <a:cxn ang="0">
                        <a:pos x="84" y="59"/>
                      </a:cxn>
                      <a:cxn ang="0">
                        <a:pos x="78" y="61"/>
                      </a:cxn>
                      <a:cxn ang="0">
                        <a:pos x="72" y="63"/>
                      </a:cxn>
                      <a:cxn ang="0">
                        <a:pos x="67" y="65"/>
                      </a:cxn>
                      <a:cxn ang="0">
                        <a:pos x="60" y="65"/>
                      </a:cxn>
                      <a:cxn ang="0">
                        <a:pos x="54" y="66"/>
                      </a:cxn>
                      <a:cxn ang="0">
                        <a:pos x="48" y="66"/>
                      </a:cxn>
                      <a:cxn ang="0">
                        <a:pos x="42" y="67"/>
                      </a:cxn>
                      <a:cxn ang="0">
                        <a:pos x="35" y="68"/>
                      </a:cxn>
                      <a:cxn ang="0">
                        <a:pos x="29" y="68"/>
                      </a:cxn>
                      <a:cxn ang="0">
                        <a:pos x="23" y="69"/>
                      </a:cxn>
                      <a:cxn ang="0">
                        <a:pos x="22" y="62"/>
                      </a:cxn>
                      <a:cxn ang="0">
                        <a:pos x="22" y="55"/>
                      </a:cxn>
                      <a:cxn ang="0">
                        <a:pos x="21" y="47"/>
                      </a:cxn>
                      <a:cxn ang="0">
                        <a:pos x="19" y="41"/>
                      </a:cxn>
                      <a:cxn ang="0">
                        <a:pos x="20" y="34"/>
                      </a:cxn>
                      <a:cxn ang="0">
                        <a:pos x="19" y="29"/>
                      </a:cxn>
                      <a:cxn ang="0">
                        <a:pos x="16" y="24"/>
                      </a:cxn>
                      <a:cxn ang="0">
                        <a:pos x="11" y="20"/>
                      </a:cxn>
                      <a:cxn ang="0">
                        <a:pos x="7" y="16"/>
                      </a:cxn>
                      <a:cxn ang="0">
                        <a:pos x="2" y="11"/>
                      </a:cxn>
                      <a:cxn ang="0">
                        <a:pos x="0" y="6"/>
                      </a:cxn>
                      <a:cxn ang="0">
                        <a:pos x="1" y="0"/>
                      </a:cxn>
                      <a:cxn ang="0">
                        <a:pos x="7" y="0"/>
                      </a:cxn>
                      <a:cxn ang="0">
                        <a:pos x="12" y="2"/>
                      </a:cxn>
                      <a:cxn ang="0">
                        <a:pos x="17" y="4"/>
                      </a:cxn>
                      <a:cxn ang="0">
                        <a:pos x="21" y="7"/>
                      </a:cxn>
                      <a:cxn ang="0">
                        <a:pos x="25" y="9"/>
                      </a:cxn>
                      <a:cxn ang="0">
                        <a:pos x="30" y="12"/>
                      </a:cxn>
                      <a:cxn ang="0">
                        <a:pos x="35" y="14"/>
                      </a:cxn>
                      <a:cxn ang="0">
                        <a:pos x="40" y="17"/>
                      </a:cxn>
                    </a:cxnLst>
                    <a:rect l="0" t="0" r="r" b="b"/>
                    <a:pathLst>
                      <a:path w="89" h="69">
                        <a:moveTo>
                          <a:pt x="40" y="17"/>
                        </a:moveTo>
                        <a:lnTo>
                          <a:pt x="45" y="23"/>
                        </a:lnTo>
                        <a:lnTo>
                          <a:pt x="51" y="30"/>
                        </a:lnTo>
                        <a:lnTo>
                          <a:pt x="59" y="36"/>
                        </a:lnTo>
                        <a:lnTo>
                          <a:pt x="67" y="40"/>
                        </a:lnTo>
                        <a:lnTo>
                          <a:pt x="73" y="41"/>
                        </a:lnTo>
                        <a:lnTo>
                          <a:pt x="79" y="43"/>
                        </a:lnTo>
                        <a:lnTo>
                          <a:pt x="83" y="46"/>
                        </a:lnTo>
                        <a:lnTo>
                          <a:pt x="89" y="49"/>
                        </a:lnTo>
                        <a:lnTo>
                          <a:pt x="89" y="57"/>
                        </a:lnTo>
                        <a:lnTo>
                          <a:pt x="84" y="59"/>
                        </a:lnTo>
                        <a:lnTo>
                          <a:pt x="78" y="61"/>
                        </a:lnTo>
                        <a:lnTo>
                          <a:pt x="72" y="63"/>
                        </a:lnTo>
                        <a:lnTo>
                          <a:pt x="67" y="65"/>
                        </a:lnTo>
                        <a:lnTo>
                          <a:pt x="60" y="65"/>
                        </a:lnTo>
                        <a:lnTo>
                          <a:pt x="54" y="66"/>
                        </a:lnTo>
                        <a:lnTo>
                          <a:pt x="48" y="66"/>
                        </a:lnTo>
                        <a:lnTo>
                          <a:pt x="42" y="67"/>
                        </a:lnTo>
                        <a:lnTo>
                          <a:pt x="35" y="68"/>
                        </a:lnTo>
                        <a:lnTo>
                          <a:pt x="29" y="68"/>
                        </a:lnTo>
                        <a:lnTo>
                          <a:pt x="23" y="69"/>
                        </a:lnTo>
                        <a:lnTo>
                          <a:pt x="22" y="62"/>
                        </a:lnTo>
                        <a:lnTo>
                          <a:pt x="22" y="55"/>
                        </a:lnTo>
                        <a:lnTo>
                          <a:pt x="21" y="47"/>
                        </a:lnTo>
                        <a:lnTo>
                          <a:pt x="19" y="41"/>
                        </a:lnTo>
                        <a:lnTo>
                          <a:pt x="20" y="34"/>
                        </a:lnTo>
                        <a:lnTo>
                          <a:pt x="19" y="29"/>
                        </a:lnTo>
                        <a:lnTo>
                          <a:pt x="16" y="24"/>
                        </a:lnTo>
                        <a:lnTo>
                          <a:pt x="11" y="20"/>
                        </a:lnTo>
                        <a:lnTo>
                          <a:pt x="7" y="16"/>
                        </a:lnTo>
                        <a:lnTo>
                          <a:pt x="2" y="11"/>
                        </a:lnTo>
                        <a:lnTo>
                          <a:pt x="0" y="6"/>
                        </a:lnTo>
                        <a:lnTo>
                          <a:pt x="1" y="0"/>
                        </a:lnTo>
                        <a:lnTo>
                          <a:pt x="7" y="0"/>
                        </a:lnTo>
                        <a:lnTo>
                          <a:pt x="12" y="2"/>
                        </a:lnTo>
                        <a:lnTo>
                          <a:pt x="17" y="4"/>
                        </a:lnTo>
                        <a:lnTo>
                          <a:pt x="21" y="7"/>
                        </a:lnTo>
                        <a:lnTo>
                          <a:pt x="25" y="9"/>
                        </a:lnTo>
                        <a:lnTo>
                          <a:pt x="30" y="12"/>
                        </a:lnTo>
                        <a:lnTo>
                          <a:pt x="35" y="14"/>
                        </a:lnTo>
                        <a:lnTo>
                          <a:pt x="40" y="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a-IR"/>
                  </a:p>
                </p:txBody>
              </p:sp>
              <p:sp>
                <p:nvSpPr>
                  <p:cNvPr id="80" name="Freeform 13"/>
                  <p:cNvSpPr>
                    <a:spLocks/>
                  </p:cNvSpPr>
                  <p:nvPr/>
                </p:nvSpPr>
                <p:spPr bwMode="auto">
                  <a:xfrm>
                    <a:off x="1538" y="3171"/>
                    <a:ext cx="589" cy="592"/>
                  </a:xfrm>
                  <a:custGeom>
                    <a:avLst/>
                    <a:gdLst/>
                    <a:ahLst/>
                    <a:cxnLst>
                      <a:cxn ang="0">
                        <a:pos x="524" y="79"/>
                      </a:cxn>
                      <a:cxn ang="0">
                        <a:pos x="556" y="130"/>
                      </a:cxn>
                      <a:cxn ang="0">
                        <a:pos x="578" y="184"/>
                      </a:cxn>
                      <a:cxn ang="0">
                        <a:pos x="589" y="244"/>
                      </a:cxn>
                      <a:cxn ang="0">
                        <a:pos x="556" y="315"/>
                      </a:cxn>
                      <a:cxn ang="0">
                        <a:pos x="548" y="238"/>
                      </a:cxn>
                      <a:cxn ang="0">
                        <a:pos x="531" y="164"/>
                      </a:cxn>
                      <a:cxn ang="0">
                        <a:pos x="497" y="101"/>
                      </a:cxn>
                      <a:cxn ang="0">
                        <a:pos x="437" y="56"/>
                      </a:cxn>
                      <a:cxn ang="0">
                        <a:pos x="405" y="62"/>
                      </a:cxn>
                      <a:cxn ang="0">
                        <a:pos x="373" y="73"/>
                      </a:cxn>
                      <a:cxn ang="0">
                        <a:pos x="342" y="89"/>
                      </a:cxn>
                      <a:cxn ang="0">
                        <a:pos x="314" y="107"/>
                      </a:cxn>
                      <a:cxn ang="0">
                        <a:pos x="287" y="130"/>
                      </a:cxn>
                      <a:cxn ang="0">
                        <a:pos x="263" y="155"/>
                      </a:cxn>
                      <a:cxn ang="0">
                        <a:pos x="242" y="182"/>
                      </a:cxn>
                      <a:cxn ang="0">
                        <a:pos x="226" y="212"/>
                      </a:cxn>
                      <a:cxn ang="0">
                        <a:pos x="209" y="283"/>
                      </a:cxn>
                      <a:cxn ang="0">
                        <a:pos x="207" y="358"/>
                      </a:cxn>
                      <a:cxn ang="0">
                        <a:pos x="211" y="435"/>
                      </a:cxn>
                      <a:cxn ang="0">
                        <a:pos x="205" y="510"/>
                      </a:cxn>
                      <a:cxn ang="0">
                        <a:pos x="213" y="543"/>
                      </a:cxn>
                      <a:cxn ang="0">
                        <a:pos x="229" y="570"/>
                      </a:cxn>
                      <a:cxn ang="0">
                        <a:pos x="242" y="568"/>
                      </a:cxn>
                      <a:cxn ang="0">
                        <a:pos x="254" y="566"/>
                      </a:cxn>
                      <a:cxn ang="0">
                        <a:pos x="253" y="579"/>
                      </a:cxn>
                      <a:cxn ang="0">
                        <a:pos x="248" y="592"/>
                      </a:cxn>
                      <a:cxn ang="0">
                        <a:pos x="3" y="524"/>
                      </a:cxn>
                      <a:cxn ang="0">
                        <a:pos x="2" y="444"/>
                      </a:cxn>
                      <a:cxn ang="0">
                        <a:pos x="15" y="369"/>
                      </a:cxn>
                      <a:cxn ang="0">
                        <a:pos x="38" y="297"/>
                      </a:cxn>
                      <a:cxn ang="0">
                        <a:pos x="65" y="227"/>
                      </a:cxn>
                      <a:cxn ang="0">
                        <a:pos x="87" y="195"/>
                      </a:cxn>
                      <a:cxn ang="0">
                        <a:pos x="109" y="163"/>
                      </a:cxn>
                      <a:cxn ang="0">
                        <a:pos x="133" y="131"/>
                      </a:cxn>
                      <a:cxn ang="0">
                        <a:pos x="161" y="101"/>
                      </a:cxn>
                      <a:cxn ang="0">
                        <a:pos x="189" y="73"/>
                      </a:cxn>
                      <a:cxn ang="0">
                        <a:pos x="220" y="50"/>
                      </a:cxn>
                      <a:cxn ang="0">
                        <a:pos x="254" y="32"/>
                      </a:cxn>
                      <a:cxn ang="0">
                        <a:pos x="291" y="21"/>
                      </a:cxn>
                      <a:cxn ang="0">
                        <a:pos x="332" y="12"/>
                      </a:cxn>
                      <a:cxn ang="0">
                        <a:pos x="373" y="5"/>
                      </a:cxn>
                      <a:cxn ang="0">
                        <a:pos x="415" y="0"/>
                      </a:cxn>
                      <a:cxn ang="0">
                        <a:pos x="461" y="0"/>
                      </a:cxn>
                    </a:cxnLst>
                    <a:rect l="0" t="0" r="r" b="b"/>
                    <a:pathLst>
                      <a:path w="589" h="592">
                        <a:moveTo>
                          <a:pt x="506" y="54"/>
                        </a:moveTo>
                        <a:lnTo>
                          <a:pt x="524" y="79"/>
                        </a:lnTo>
                        <a:lnTo>
                          <a:pt x="541" y="104"/>
                        </a:lnTo>
                        <a:lnTo>
                          <a:pt x="556" y="130"/>
                        </a:lnTo>
                        <a:lnTo>
                          <a:pt x="568" y="157"/>
                        </a:lnTo>
                        <a:lnTo>
                          <a:pt x="578" y="184"/>
                        </a:lnTo>
                        <a:lnTo>
                          <a:pt x="585" y="214"/>
                        </a:lnTo>
                        <a:lnTo>
                          <a:pt x="589" y="244"/>
                        </a:lnTo>
                        <a:lnTo>
                          <a:pt x="589" y="277"/>
                        </a:lnTo>
                        <a:lnTo>
                          <a:pt x="556" y="315"/>
                        </a:lnTo>
                        <a:lnTo>
                          <a:pt x="553" y="277"/>
                        </a:lnTo>
                        <a:lnTo>
                          <a:pt x="548" y="238"/>
                        </a:lnTo>
                        <a:lnTo>
                          <a:pt x="542" y="201"/>
                        </a:lnTo>
                        <a:lnTo>
                          <a:pt x="531" y="164"/>
                        </a:lnTo>
                        <a:lnTo>
                          <a:pt x="517" y="130"/>
                        </a:lnTo>
                        <a:lnTo>
                          <a:pt x="497" y="101"/>
                        </a:lnTo>
                        <a:lnTo>
                          <a:pt x="471" y="75"/>
                        </a:lnTo>
                        <a:lnTo>
                          <a:pt x="437" y="56"/>
                        </a:lnTo>
                        <a:lnTo>
                          <a:pt x="421" y="59"/>
                        </a:lnTo>
                        <a:lnTo>
                          <a:pt x="405" y="62"/>
                        </a:lnTo>
                        <a:lnTo>
                          <a:pt x="388" y="68"/>
                        </a:lnTo>
                        <a:lnTo>
                          <a:pt x="373" y="73"/>
                        </a:lnTo>
                        <a:lnTo>
                          <a:pt x="358" y="81"/>
                        </a:lnTo>
                        <a:lnTo>
                          <a:pt x="342" y="89"/>
                        </a:lnTo>
                        <a:lnTo>
                          <a:pt x="327" y="98"/>
                        </a:lnTo>
                        <a:lnTo>
                          <a:pt x="314" y="107"/>
                        </a:lnTo>
                        <a:lnTo>
                          <a:pt x="300" y="118"/>
                        </a:lnTo>
                        <a:lnTo>
                          <a:pt x="287" y="130"/>
                        </a:lnTo>
                        <a:lnTo>
                          <a:pt x="275" y="142"/>
                        </a:lnTo>
                        <a:lnTo>
                          <a:pt x="263" y="155"/>
                        </a:lnTo>
                        <a:lnTo>
                          <a:pt x="252" y="168"/>
                        </a:lnTo>
                        <a:lnTo>
                          <a:pt x="242" y="182"/>
                        </a:lnTo>
                        <a:lnTo>
                          <a:pt x="234" y="196"/>
                        </a:lnTo>
                        <a:lnTo>
                          <a:pt x="226" y="212"/>
                        </a:lnTo>
                        <a:lnTo>
                          <a:pt x="214" y="247"/>
                        </a:lnTo>
                        <a:lnTo>
                          <a:pt x="209" y="283"/>
                        </a:lnTo>
                        <a:lnTo>
                          <a:pt x="206" y="320"/>
                        </a:lnTo>
                        <a:lnTo>
                          <a:pt x="207" y="358"/>
                        </a:lnTo>
                        <a:lnTo>
                          <a:pt x="210" y="396"/>
                        </a:lnTo>
                        <a:lnTo>
                          <a:pt x="211" y="435"/>
                        </a:lnTo>
                        <a:lnTo>
                          <a:pt x="210" y="473"/>
                        </a:lnTo>
                        <a:lnTo>
                          <a:pt x="205" y="510"/>
                        </a:lnTo>
                        <a:lnTo>
                          <a:pt x="207" y="527"/>
                        </a:lnTo>
                        <a:lnTo>
                          <a:pt x="213" y="543"/>
                        </a:lnTo>
                        <a:lnTo>
                          <a:pt x="219" y="557"/>
                        </a:lnTo>
                        <a:lnTo>
                          <a:pt x="229" y="570"/>
                        </a:lnTo>
                        <a:lnTo>
                          <a:pt x="236" y="570"/>
                        </a:lnTo>
                        <a:lnTo>
                          <a:pt x="242" y="568"/>
                        </a:lnTo>
                        <a:lnTo>
                          <a:pt x="248" y="567"/>
                        </a:lnTo>
                        <a:lnTo>
                          <a:pt x="254" y="566"/>
                        </a:lnTo>
                        <a:lnTo>
                          <a:pt x="254" y="572"/>
                        </a:lnTo>
                        <a:lnTo>
                          <a:pt x="253" y="579"/>
                        </a:lnTo>
                        <a:lnTo>
                          <a:pt x="251" y="585"/>
                        </a:lnTo>
                        <a:lnTo>
                          <a:pt x="248" y="592"/>
                        </a:lnTo>
                        <a:lnTo>
                          <a:pt x="182" y="568"/>
                        </a:lnTo>
                        <a:lnTo>
                          <a:pt x="3" y="524"/>
                        </a:lnTo>
                        <a:lnTo>
                          <a:pt x="0" y="483"/>
                        </a:lnTo>
                        <a:lnTo>
                          <a:pt x="2" y="444"/>
                        </a:lnTo>
                        <a:lnTo>
                          <a:pt x="7" y="406"/>
                        </a:lnTo>
                        <a:lnTo>
                          <a:pt x="15" y="369"/>
                        </a:lnTo>
                        <a:lnTo>
                          <a:pt x="26" y="332"/>
                        </a:lnTo>
                        <a:lnTo>
                          <a:pt x="38" y="297"/>
                        </a:lnTo>
                        <a:lnTo>
                          <a:pt x="51" y="262"/>
                        </a:lnTo>
                        <a:lnTo>
                          <a:pt x="65" y="227"/>
                        </a:lnTo>
                        <a:lnTo>
                          <a:pt x="76" y="212"/>
                        </a:lnTo>
                        <a:lnTo>
                          <a:pt x="87" y="195"/>
                        </a:lnTo>
                        <a:lnTo>
                          <a:pt x="97" y="179"/>
                        </a:lnTo>
                        <a:lnTo>
                          <a:pt x="109" y="163"/>
                        </a:lnTo>
                        <a:lnTo>
                          <a:pt x="121" y="147"/>
                        </a:lnTo>
                        <a:lnTo>
                          <a:pt x="133" y="131"/>
                        </a:lnTo>
                        <a:lnTo>
                          <a:pt x="146" y="116"/>
                        </a:lnTo>
                        <a:lnTo>
                          <a:pt x="161" y="101"/>
                        </a:lnTo>
                        <a:lnTo>
                          <a:pt x="174" y="86"/>
                        </a:lnTo>
                        <a:lnTo>
                          <a:pt x="189" y="73"/>
                        </a:lnTo>
                        <a:lnTo>
                          <a:pt x="204" y="61"/>
                        </a:lnTo>
                        <a:lnTo>
                          <a:pt x="220" y="50"/>
                        </a:lnTo>
                        <a:lnTo>
                          <a:pt x="237" y="41"/>
                        </a:lnTo>
                        <a:lnTo>
                          <a:pt x="254" y="32"/>
                        </a:lnTo>
                        <a:lnTo>
                          <a:pt x="273" y="25"/>
                        </a:lnTo>
                        <a:lnTo>
                          <a:pt x="291" y="21"/>
                        </a:lnTo>
                        <a:lnTo>
                          <a:pt x="312" y="17"/>
                        </a:lnTo>
                        <a:lnTo>
                          <a:pt x="332" y="12"/>
                        </a:lnTo>
                        <a:lnTo>
                          <a:pt x="352" y="8"/>
                        </a:lnTo>
                        <a:lnTo>
                          <a:pt x="373" y="5"/>
                        </a:lnTo>
                        <a:lnTo>
                          <a:pt x="394" y="2"/>
                        </a:lnTo>
                        <a:lnTo>
                          <a:pt x="415" y="0"/>
                        </a:lnTo>
                        <a:lnTo>
                          <a:pt x="438" y="0"/>
                        </a:lnTo>
                        <a:lnTo>
                          <a:pt x="461" y="0"/>
                        </a:lnTo>
                        <a:lnTo>
                          <a:pt x="506" y="54"/>
                        </a:lnTo>
                        <a:close/>
                      </a:path>
                    </a:pathLst>
                  </a:custGeom>
                  <a:solidFill>
                    <a:srgbClr val="BF00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a-IR"/>
                  </a:p>
                </p:txBody>
              </p:sp>
              <p:sp>
                <p:nvSpPr>
                  <p:cNvPr id="81" name="Freeform 14"/>
                  <p:cNvSpPr>
                    <a:spLocks/>
                  </p:cNvSpPr>
                  <p:nvPr/>
                </p:nvSpPr>
                <p:spPr bwMode="auto">
                  <a:xfrm>
                    <a:off x="1768" y="3257"/>
                    <a:ext cx="324" cy="539"/>
                  </a:xfrm>
                  <a:custGeom>
                    <a:avLst/>
                    <a:gdLst/>
                    <a:ahLst/>
                    <a:cxnLst>
                      <a:cxn ang="0">
                        <a:pos x="266" y="55"/>
                      </a:cxn>
                      <a:cxn ang="0">
                        <a:pos x="280" y="85"/>
                      </a:cxn>
                      <a:cxn ang="0">
                        <a:pos x="290" y="117"/>
                      </a:cxn>
                      <a:cxn ang="0">
                        <a:pos x="294" y="151"/>
                      </a:cxn>
                      <a:cxn ang="0">
                        <a:pos x="312" y="363"/>
                      </a:cxn>
                      <a:cxn ang="0">
                        <a:pos x="318" y="493"/>
                      </a:cxn>
                      <a:cxn ang="0">
                        <a:pos x="306" y="506"/>
                      </a:cxn>
                      <a:cxn ang="0">
                        <a:pos x="293" y="518"/>
                      </a:cxn>
                      <a:cxn ang="0">
                        <a:pos x="281" y="531"/>
                      </a:cxn>
                      <a:cxn ang="0">
                        <a:pos x="263" y="534"/>
                      </a:cxn>
                      <a:cxn ang="0">
                        <a:pos x="233" y="531"/>
                      </a:cxn>
                      <a:cxn ang="0">
                        <a:pos x="203" y="529"/>
                      </a:cxn>
                      <a:cxn ang="0">
                        <a:pos x="175" y="521"/>
                      </a:cxn>
                      <a:cxn ang="0">
                        <a:pos x="144" y="506"/>
                      </a:cxn>
                      <a:cxn ang="0">
                        <a:pos x="107" y="484"/>
                      </a:cxn>
                      <a:cxn ang="0">
                        <a:pos x="70" y="465"/>
                      </a:cxn>
                      <a:cxn ang="0">
                        <a:pos x="30" y="456"/>
                      </a:cxn>
                      <a:cxn ang="0">
                        <a:pos x="1" y="441"/>
                      </a:cxn>
                      <a:cxn ang="0">
                        <a:pos x="1" y="401"/>
                      </a:cxn>
                      <a:cxn ang="0">
                        <a:pos x="9" y="307"/>
                      </a:cxn>
                      <a:cxn ang="0">
                        <a:pos x="8" y="158"/>
                      </a:cxn>
                      <a:cxn ang="0">
                        <a:pos x="22" y="125"/>
                      </a:cxn>
                      <a:cxn ang="0">
                        <a:pos x="43" y="94"/>
                      </a:cxn>
                      <a:cxn ang="0">
                        <a:pos x="69" y="67"/>
                      </a:cxn>
                      <a:cxn ang="0">
                        <a:pos x="98" y="44"/>
                      </a:cxn>
                      <a:cxn ang="0">
                        <a:pos x="129" y="24"/>
                      </a:cxn>
                      <a:cxn ang="0">
                        <a:pos x="159" y="11"/>
                      </a:cxn>
                      <a:cxn ang="0">
                        <a:pos x="187" y="3"/>
                      </a:cxn>
                      <a:cxn ang="0">
                        <a:pos x="207" y="3"/>
                      </a:cxn>
                      <a:cxn ang="0">
                        <a:pos x="224" y="8"/>
                      </a:cxn>
                      <a:cxn ang="0">
                        <a:pos x="240" y="17"/>
                      </a:cxn>
                      <a:cxn ang="0">
                        <a:pos x="253" y="30"/>
                      </a:cxn>
                    </a:cxnLst>
                    <a:rect l="0" t="0" r="r" b="b"/>
                    <a:pathLst>
                      <a:path w="324" h="539">
                        <a:moveTo>
                          <a:pt x="257" y="40"/>
                        </a:moveTo>
                        <a:lnTo>
                          <a:pt x="266" y="55"/>
                        </a:lnTo>
                        <a:lnTo>
                          <a:pt x="273" y="70"/>
                        </a:lnTo>
                        <a:lnTo>
                          <a:pt x="280" y="85"/>
                        </a:lnTo>
                        <a:lnTo>
                          <a:pt x="286" y="101"/>
                        </a:lnTo>
                        <a:lnTo>
                          <a:pt x="290" y="117"/>
                        </a:lnTo>
                        <a:lnTo>
                          <a:pt x="292" y="133"/>
                        </a:lnTo>
                        <a:lnTo>
                          <a:pt x="294" y="151"/>
                        </a:lnTo>
                        <a:lnTo>
                          <a:pt x="294" y="168"/>
                        </a:lnTo>
                        <a:lnTo>
                          <a:pt x="312" y="363"/>
                        </a:lnTo>
                        <a:lnTo>
                          <a:pt x="324" y="486"/>
                        </a:lnTo>
                        <a:lnTo>
                          <a:pt x="318" y="493"/>
                        </a:lnTo>
                        <a:lnTo>
                          <a:pt x="313" y="499"/>
                        </a:lnTo>
                        <a:lnTo>
                          <a:pt x="306" y="506"/>
                        </a:lnTo>
                        <a:lnTo>
                          <a:pt x="300" y="511"/>
                        </a:lnTo>
                        <a:lnTo>
                          <a:pt x="293" y="518"/>
                        </a:lnTo>
                        <a:lnTo>
                          <a:pt x="287" y="525"/>
                        </a:lnTo>
                        <a:lnTo>
                          <a:pt x="281" y="531"/>
                        </a:lnTo>
                        <a:lnTo>
                          <a:pt x="277" y="539"/>
                        </a:lnTo>
                        <a:lnTo>
                          <a:pt x="263" y="534"/>
                        </a:lnTo>
                        <a:lnTo>
                          <a:pt x="249" y="532"/>
                        </a:lnTo>
                        <a:lnTo>
                          <a:pt x="233" y="531"/>
                        </a:lnTo>
                        <a:lnTo>
                          <a:pt x="218" y="530"/>
                        </a:lnTo>
                        <a:lnTo>
                          <a:pt x="203" y="529"/>
                        </a:lnTo>
                        <a:lnTo>
                          <a:pt x="189" y="527"/>
                        </a:lnTo>
                        <a:lnTo>
                          <a:pt x="175" y="521"/>
                        </a:lnTo>
                        <a:lnTo>
                          <a:pt x="163" y="515"/>
                        </a:lnTo>
                        <a:lnTo>
                          <a:pt x="144" y="506"/>
                        </a:lnTo>
                        <a:lnTo>
                          <a:pt x="126" y="495"/>
                        </a:lnTo>
                        <a:lnTo>
                          <a:pt x="107" y="484"/>
                        </a:lnTo>
                        <a:lnTo>
                          <a:pt x="89" y="473"/>
                        </a:lnTo>
                        <a:lnTo>
                          <a:pt x="70" y="465"/>
                        </a:lnTo>
                        <a:lnTo>
                          <a:pt x="50" y="458"/>
                        </a:lnTo>
                        <a:lnTo>
                          <a:pt x="30" y="456"/>
                        </a:lnTo>
                        <a:lnTo>
                          <a:pt x="7" y="457"/>
                        </a:lnTo>
                        <a:lnTo>
                          <a:pt x="1" y="441"/>
                        </a:lnTo>
                        <a:lnTo>
                          <a:pt x="0" y="421"/>
                        </a:lnTo>
                        <a:lnTo>
                          <a:pt x="1" y="401"/>
                        </a:lnTo>
                        <a:lnTo>
                          <a:pt x="2" y="383"/>
                        </a:lnTo>
                        <a:lnTo>
                          <a:pt x="9" y="307"/>
                        </a:lnTo>
                        <a:lnTo>
                          <a:pt x="5" y="176"/>
                        </a:lnTo>
                        <a:lnTo>
                          <a:pt x="8" y="158"/>
                        </a:lnTo>
                        <a:lnTo>
                          <a:pt x="14" y="141"/>
                        </a:lnTo>
                        <a:lnTo>
                          <a:pt x="22" y="125"/>
                        </a:lnTo>
                        <a:lnTo>
                          <a:pt x="32" y="109"/>
                        </a:lnTo>
                        <a:lnTo>
                          <a:pt x="43" y="94"/>
                        </a:lnTo>
                        <a:lnTo>
                          <a:pt x="56" y="80"/>
                        </a:lnTo>
                        <a:lnTo>
                          <a:pt x="69" y="67"/>
                        </a:lnTo>
                        <a:lnTo>
                          <a:pt x="84" y="55"/>
                        </a:lnTo>
                        <a:lnTo>
                          <a:pt x="98" y="44"/>
                        </a:lnTo>
                        <a:lnTo>
                          <a:pt x="114" y="33"/>
                        </a:lnTo>
                        <a:lnTo>
                          <a:pt x="129" y="24"/>
                        </a:lnTo>
                        <a:lnTo>
                          <a:pt x="144" y="17"/>
                        </a:lnTo>
                        <a:lnTo>
                          <a:pt x="159" y="11"/>
                        </a:lnTo>
                        <a:lnTo>
                          <a:pt x="173" y="6"/>
                        </a:lnTo>
                        <a:lnTo>
                          <a:pt x="187" y="3"/>
                        </a:lnTo>
                        <a:lnTo>
                          <a:pt x="199" y="0"/>
                        </a:lnTo>
                        <a:lnTo>
                          <a:pt x="207" y="3"/>
                        </a:lnTo>
                        <a:lnTo>
                          <a:pt x="215" y="5"/>
                        </a:lnTo>
                        <a:lnTo>
                          <a:pt x="224" y="8"/>
                        </a:lnTo>
                        <a:lnTo>
                          <a:pt x="232" y="11"/>
                        </a:lnTo>
                        <a:lnTo>
                          <a:pt x="240" y="17"/>
                        </a:lnTo>
                        <a:lnTo>
                          <a:pt x="246" y="23"/>
                        </a:lnTo>
                        <a:lnTo>
                          <a:pt x="253" y="30"/>
                        </a:lnTo>
                        <a:lnTo>
                          <a:pt x="257" y="40"/>
                        </a:lnTo>
                        <a:close/>
                      </a:path>
                    </a:pathLst>
                  </a:custGeom>
                  <a:solidFill>
                    <a:srgbClr val="BF00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a-IR"/>
                  </a:p>
                </p:txBody>
              </p:sp>
              <p:sp>
                <p:nvSpPr>
                  <p:cNvPr id="82" name="Freeform 15"/>
                  <p:cNvSpPr>
                    <a:spLocks/>
                  </p:cNvSpPr>
                  <p:nvPr/>
                </p:nvSpPr>
                <p:spPr bwMode="auto">
                  <a:xfrm>
                    <a:off x="2006" y="3482"/>
                    <a:ext cx="223" cy="701"/>
                  </a:xfrm>
                  <a:custGeom>
                    <a:avLst/>
                    <a:gdLst/>
                    <a:ahLst/>
                    <a:cxnLst>
                      <a:cxn ang="0">
                        <a:pos x="223" y="17"/>
                      </a:cxn>
                      <a:cxn ang="0">
                        <a:pos x="223" y="26"/>
                      </a:cxn>
                      <a:cxn ang="0">
                        <a:pos x="173" y="169"/>
                      </a:cxn>
                      <a:cxn ang="0">
                        <a:pos x="149" y="277"/>
                      </a:cxn>
                      <a:cxn ang="0">
                        <a:pos x="132" y="475"/>
                      </a:cxn>
                      <a:cxn ang="0">
                        <a:pos x="133" y="507"/>
                      </a:cxn>
                      <a:cxn ang="0">
                        <a:pos x="135" y="577"/>
                      </a:cxn>
                      <a:cxn ang="0">
                        <a:pos x="137" y="652"/>
                      </a:cxn>
                      <a:cxn ang="0">
                        <a:pos x="138" y="691"/>
                      </a:cxn>
                      <a:cxn ang="0">
                        <a:pos x="124" y="695"/>
                      </a:cxn>
                      <a:cxn ang="0">
                        <a:pos x="108" y="698"/>
                      </a:cxn>
                      <a:cxn ang="0">
                        <a:pos x="90" y="701"/>
                      </a:cxn>
                      <a:cxn ang="0">
                        <a:pos x="72" y="701"/>
                      </a:cxn>
                      <a:cxn ang="0">
                        <a:pos x="53" y="698"/>
                      </a:cxn>
                      <a:cxn ang="0">
                        <a:pos x="36" y="694"/>
                      </a:cxn>
                      <a:cxn ang="0">
                        <a:pos x="20" y="685"/>
                      </a:cxn>
                      <a:cxn ang="0">
                        <a:pos x="8" y="672"/>
                      </a:cxn>
                      <a:cxn ang="0">
                        <a:pos x="0" y="591"/>
                      </a:cxn>
                      <a:cxn ang="0">
                        <a:pos x="2" y="466"/>
                      </a:cxn>
                      <a:cxn ang="0">
                        <a:pos x="6" y="434"/>
                      </a:cxn>
                      <a:cxn ang="0">
                        <a:pos x="8" y="401"/>
                      </a:cxn>
                      <a:cxn ang="0">
                        <a:pos x="14" y="368"/>
                      </a:cxn>
                      <a:cxn ang="0">
                        <a:pos x="22" y="338"/>
                      </a:cxn>
                      <a:cxn ang="0">
                        <a:pos x="26" y="339"/>
                      </a:cxn>
                      <a:cxn ang="0">
                        <a:pos x="31" y="340"/>
                      </a:cxn>
                      <a:cxn ang="0">
                        <a:pos x="36" y="342"/>
                      </a:cxn>
                      <a:cxn ang="0">
                        <a:pos x="40" y="343"/>
                      </a:cxn>
                      <a:cxn ang="0">
                        <a:pos x="46" y="344"/>
                      </a:cxn>
                      <a:cxn ang="0">
                        <a:pos x="50" y="345"/>
                      </a:cxn>
                      <a:cxn ang="0">
                        <a:pos x="54" y="345"/>
                      </a:cxn>
                      <a:cxn ang="0">
                        <a:pos x="59" y="345"/>
                      </a:cxn>
                      <a:cxn ang="0">
                        <a:pos x="64" y="340"/>
                      </a:cxn>
                      <a:cxn ang="0">
                        <a:pos x="67" y="333"/>
                      </a:cxn>
                      <a:cxn ang="0">
                        <a:pos x="71" y="326"/>
                      </a:cxn>
                      <a:cxn ang="0">
                        <a:pos x="74" y="319"/>
                      </a:cxn>
                      <a:cxn ang="0">
                        <a:pos x="76" y="313"/>
                      </a:cxn>
                      <a:cxn ang="0">
                        <a:pos x="79" y="306"/>
                      </a:cxn>
                      <a:cxn ang="0">
                        <a:pos x="85" y="301"/>
                      </a:cxn>
                      <a:cxn ang="0">
                        <a:pos x="91" y="296"/>
                      </a:cxn>
                      <a:cxn ang="0">
                        <a:pos x="101" y="285"/>
                      </a:cxn>
                      <a:cxn ang="0">
                        <a:pos x="108" y="272"/>
                      </a:cxn>
                      <a:cxn ang="0">
                        <a:pos x="111" y="258"/>
                      </a:cxn>
                      <a:cxn ang="0">
                        <a:pos x="113" y="244"/>
                      </a:cxn>
                      <a:cxn ang="0">
                        <a:pos x="112" y="230"/>
                      </a:cxn>
                      <a:cxn ang="0">
                        <a:pos x="112" y="215"/>
                      </a:cxn>
                      <a:cxn ang="0">
                        <a:pos x="111" y="199"/>
                      </a:cxn>
                      <a:cxn ang="0">
                        <a:pos x="111" y="184"/>
                      </a:cxn>
                      <a:cxn ang="0">
                        <a:pos x="109" y="161"/>
                      </a:cxn>
                      <a:cxn ang="0">
                        <a:pos x="103" y="137"/>
                      </a:cxn>
                      <a:cxn ang="0">
                        <a:pos x="99" y="111"/>
                      </a:cxn>
                      <a:cxn ang="0">
                        <a:pos x="97" y="85"/>
                      </a:cxn>
                      <a:cxn ang="0">
                        <a:pos x="97" y="61"/>
                      </a:cxn>
                      <a:cxn ang="0">
                        <a:pos x="102" y="38"/>
                      </a:cxn>
                      <a:cxn ang="0">
                        <a:pos x="115" y="18"/>
                      </a:cxn>
                      <a:cxn ang="0">
                        <a:pos x="137" y="2"/>
                      </a:cxn>
                      <a:cxn ang="0">
                        <a:pos x="139" y="2"/>
                      </a:cxn>
                      <a:cxn ang="0">
                        <a:pos x="146" y="1"/>
                      </a:cxn>
                      <a:cxn ang="0">
                        <a:pos x="156" y="0"/>
                      </a:cxn>
                      <a:cxn ang="0">
                        <a:pos x="168" y="0"/>
                      </a:cxn>
                      <a:cxn ang="0">
                        <a:pos x="181" y="1"/>
                      </a:cxn>
                      <a:cxn ang="0">
                        <a:pos x="196" y="3"/>
                      </a:cxn>
                      <a:cxn ang="0">
                        <a:pos x="210" y="9"/>
                      </a:cxn>
                      <a:cxn ang="0">
                        <a:pos x="223" y="17"/>
                      </a:cxn>
                    </a:cxnLst>
                    <a:rect l="0" t="0" r="r" b="b"/>
                    <a:pathLst>
                      <a:path w="223" h="701">
                        <a:moveTo>
                          <a:pt x="223" y="17"/>
                        </a:moveTo>
                        <a:lnTo>
                          <a:pt x="223" y="26"/>
                        </a:lnTo>
                        <a:lnTo>
                          <a:pt x="173" y="169"/>
                        </a:lnTo>
                        <a:lnTo>
                          <a:pt x="149" y="277"/>
                        </a:lnTo>
                        <a:lnTo>
                          <a:pt x="132" y="475"/>
                        </a:lnTo>
                        <a:lnTo>
                          <a:pt x="133" y="507"/>
                        </a:lnTo>
                        <a:lnTo>
                          <a:pt x="135" y="577"/>
                        </a:lnTo>
                        <a:lnTo>
                          <a:pt x="137" y="652"/>
                        </a:lnTo>
                        <a:lnTo>
                          <a:pt x="138" y="691"/>
                        </a:lnTo>
                        <a:lnTo>
                          <a:pt x="124" y="695"/>
                        </a:lnTo>
                        <a:lnTo>
                          <a:pt x="108" y="698"/>
                        </a:lnTo>
                        <a:lnTo>
                          <a:pt x="90" y="701"/>
                        </a:lnTo>
                        <a:lnTo>
                          <a:pt x="72" y="701"/>
                        </a:lnTo>
                        <a:lnTo>
                          <a:pt x="53" y="698"/>
                        </a:lnTo>
                        <a:lnTo>
                          <a:pt x="36" y="694"/>
                        </a:lnTo>
                        <a:lnTo>
                          <a:pt x="20" y="685"/>
                        </a:lnTo>
                        <a:lnTo>
                          <a:pt x="8" y="672"/>
                        </a:lnTo>
                        <a:lnTo>
                          <a:pt x="0" y="591"/>
                        </a:lnTo>
                        <a:lnTo>
                          <a:pt x="2" y="466"/>
                        </a:lnTo>
                        <a:lnTo>
                          <a:pt x="6" y="434"/>
                        </a:lnTo>
                        <a:lnTo>
                          <a:pt x="8" y="401"/>
                        </a:lnTo>
                        <a:lnTo>
                          <a:pt x="14" y="368"/>
                        </a:lnTo>
                        <a:lnTo>
                          <a:pt x="22" y="338"/>
                        </a:lnTo>
                        <a:lnTo>
                          <a:pt x="26" y="339"/>
                        </a:lnTo>
                        <a:lnTo>
                          <a:pt x="31" y="340"/>
                        </a:lnTo>
                        <a:lnTo>
                          <a:pt x="36" y="342"/>
                        </a:lnTo>
                        <a:lnTo>
                          <a:pt x="40" y="343"/>
                        </a:lnTo>
                        <a:lnTo>
                          <a:pt x="46" y="344"/>
                        </a:lnTo>
                        <a:lnTo>
                          <a:pt x="50" y="345"/>
                        </a:lnTo>
                        <a:lnTo>
                          <a:pt x="54" y="345"/>
                        </a:lnTo>
                        <a:lnTo>
                          <a:pt x="59" y="345"/>
                        </a:lnTo>
                        <a:lnTo>
                          <a:pt x="64" y="340"/>
                        </a:lnTo>
                        <a:lnTo>
                          <a:pt x="67" y="333"/>
                        </a:lnTo>
                        <a:lnTo>
                          <a:pt x="71" y="326"/>
                        </a:lnTo>
                        <a:lnTo>
                          <a:pt x="74" y="319"/>
                        </a:lnTo>
                        <a:lnTo>
                          <a:pt x="76" y="313"/>
                        </a:lnTo>
                        <a:lnTo>
                          <a:pt x="79" y="306"/>
                        </a:lnTo>
                        <a:lnTo>
                          <a:pt x="85" y="301"/>
                        </a:lnTo>
                        <a:lnTo>
                          <a:pt x="91" y="296"/>
                        </a:lnTo>
                        <a:lnTo>
                          <a:pt x="101" y="285"/>
                        </a:lnTo>
                        <a:lnTo>
                          <a:pt x="108" y="272"/>
                        </a:lnTo>
                        <a:lnTo>
                          <a:pt x="111" y="258"/>
                        </a:lnTo>
                        <a:lnTo>
                          <a:pt x="113" y="244"/>
                        </a:lnTo>
                        <a:lnTo>
                          <a:pt x="112" y="230"/>
                        </a:lnTo>
                        <a:lnTo>
                          <a:pt x="112" y="215"/>
                        </a:lnTo>
                        <a:lnTo>
                          <a:pt x="111" y="199"/>
                        </a:lnTo>
                        <a:lnTo>
                          <a:pt x="111" y="184"/>
                        </a:lnTo>
                        <a:lnTo>
                          <a:pt x="109" y="161"/>
                        </a:lnTo>
                        <a:lnTo>
                          <a:pt x="103" y="137"/>
                        </a:lnTo>
                        <a:lnTo>
                          <a:pt x="99" y="111"/>
                        </a:lnTo>
                        <a:lnTo>
                          <a:pt x="97" y="85"/>
                        </a:lnTo>
                        <a:lnTo>
                          <a:pt x="97" y="61"/>
                        </a:lnTo>
                        <a:lnTo>
                          <a:pt x="102" y="38"/>
                        </a:lnTo>
                        <a:lnTo>
                          <a:pt x="115" y="18"/>
                        </a:lnTo>
                        <a:lnTo>
                          <a:pt x="137" y="2"/>
                        </a:lnTo>
                        <a:lnTo>
                          <a:pt x="139" y="2"/>
                        </a:lnTo>
                        <a:lnTo>
                          <a:pt x="146" y="1"/>
                        </a:lnTo>
                        <a:lnTo>
                          <a:pt x="156" y="0"/>
                        </a:lnTo>
                        <a:lnTo>
                          <a:pt x="168" y="0"/>
                        </a:lnTo>
                        <a:lnTo>
                          <a:pt x="181" y="1"/>
                        </a:lnTo>
                        <a:lnTo>
                          <a:pt x="196" y="3"/>
                        </a:lnTo>
                        <a:lnTo>
                          <a:pt x="210" y="9"/>
                        </a:lnTo>
                        <a:lnTo>
                          <a:pt x="223" y="17"/>
                        </a:lnTo>
                        <a:close/>
                      </a:path>
                    </a:pathLst>
                  </a:custGeom>
                  <a:solidFill>
                    <a:srgbClr val="00D8E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a-IR"/>
                  </a:p>
                </p:txBody>
              </p:sp>
              <p:sp>
                <p:nvSpPr>
                  <p:cNvPr id="83" name="Freeform 16"/>
                  <p:cNvSpPr>
                    <a:spLocks/>
                  </p:cNvSpPr>
                  <p:nvPr/>
                </p:nvSpPr>
                <p:spPr bwMode="auto">
                  <a:xfrm>
                    <a:off x="1181" y="3488"/>
                    <a:ext cx="337" cy="132"/>
                  </a:xfrm>
                  <a:custGeom>
                    <a:avLst/>
                    <a:gdLst/>
                    <a:ahLst/>
                    <a:cxnLst>
                      <a:cxn ang="0">
                        <a:pos x="319" y="114"/>
                      </a:cxn>
                      <a:cxn ang="0">
                        <a:pos x="306" y="101"/>
                      </a:cxn>
                      <a:cxn ang="0">
                        <a:pos x="288" y="100"/>
                      </a:cxn>
                      <a:cxn ang="0">
                        <a:pos x="266" y="103"/>
                      </a:cxn>
                      <a:cxn ang="0">
                        <a:pos x="245" y="105"/>
                      </a:cxn>
                      <a:cxn ang="0">
                        <a:pos x="234" y="110"/>
                      </a:cxn>
                      <a:cxn ang="0">
                        <a:pos x="225" y="117"/>
                      </a:cxn>
                      <a:cxn ang="0">
                        <a:pos x="216" y="125"/>
                      </a:cxn>
                      <a:cxn ang="0">
                        <a:pos x="207" y="132"/>
                      </a:cxn>
                      <a:cxn ang="0">
                        <a:pos x="176" y="117"/>
                      </a:cxn>
                      <a:cxn ang="0">
                        <a:pos x="189" y="110"/>
                      </a:cxn>
                      <a:cxn ang="0">
                        <a:pos x="202" y="104"/>
                      </a:cxn>
                      <a:cxn ang="0">
                        <a:pos x="212" y="95"/>
                      </a:cxn>
                      <a:cxn ang="0">
                        <a:pos x="200" y="84"/>
                      </a:cxn>
                      <a:cxn ang="0">
                        <a:pos x="173" y="81"/>
                      </a:cxn>
                      <a:cxn ang="0">
                        <a:pos x="146" y="80"/>
                      </a:cxn>
                      <a:cxn ang="0">
                        <a:pos x="118" y="80"/>
                      </a:cxn>
                      <a:cxn ang="0">
                        <a:pos x="91" y="80"/>
                      </a:cxn>
                      <a:cxn ang="0">
                        <a:pos x="69" y="91"/>
                      </a:cxn>
                      <a:cxn ang="0">
                        <a:pos x="48" y="106"/>
                      </a:cxn>
                      <a:cxn ang="0">
                        <a:pos x="25" y="118"/>
                      </a:cxn>
                      <a:cxn ang="0">
                        <a:pos x="7" y="120"/>
                      </a:cxn>
                      <a:cxn ang="0">
                        <a:pos x="2" y="117"/>
                      </a:cxn>
                      <a:cxn ang="0">
                        <a:pos x="5" y="104"/>
                      </a:cxn>
                      <a:cxn ang="0">
                        <a:pos x="20" y="92"/>
                      </a:cxn>
                      <a:cxn ang="0">
                        <a:pos x="39" y="84"/>
                      </a:cxn>
                      <a:cxn ang="0">
                        <a:pos x="57" y="73"/>
                      </a:cxn>
                      <a:cxn ang="0">
                        <a:pos x="66" y="64"/>
                      </a:cxn>
                      <a:cxn ang="0">
                        <a:pos x="68" y="59"/>
                      </a:cxn>
                      <a:cxn ang="0">
                        <a:pos x="62" y="57"/>
                      </a:cxn>
                      <a:cxn ang="0">
                        <a:pos x="50" y="63"/>
                      </a:cxn>
                      <a:cxn ang="0">
                        <a:pos x="38" y="71"/>
                      </a:cxn>
                      <a:cxn ang="0">
                        <a:pos x="27" y="74"/>
                      </a:cxn>
                      <a:cxn ang="0">
                        <a:pos x="34" y="60"/>
                      </a:cxn>
                      <a:cxn ang="0">
                        <a:pos x="56" y="44"/>
                      </a:cxn>
                      <a:cxn ang="0">
                        <a:pos x="81" y="34"/>
                      </a:cxn>
                      <a:cxn ang="0">
                        <a:pos x="107" y="30"/>
                      </a:cxn>
                      <a:cxn ang="0">
                        <a:pos x="124" y="30"/>
                      </a:cxn>
                      <a:cxn ang="0">
                        <a:pos x="131" y="27"/>
                      </a:cxn>
                      <a:cxn ang="0">
                        <a:pos x="131" y="20"/>
                      </a:cxn>
                      <a:cxn ang="0">
                        <a:pos x="135" y="11"/>
                      </a:cxn>
                      <a:cxn ang="0">
                        <a:pos x="158" y="10"/>
                      </a:cxn>
                      <a:cxn ang="0">
                        <a:pos x="194" y="7"/>
                      </a:cxn>
                      <a:cxn ang="0">
                        <a:pos x="230" y="1"/>
                      </a:cxn>
                      <a:cxn ang="0">
                        <a:pos x="264" y="1"/>
                      </a:cxn>
                      <a:cxn ang="0">
                        <a:pos x="337" y="40"/>
                      </a:cxn>
                    </a:cxnLst>
                    <a:rect l="0" t="0" r="r" b="b"/>
                    <a:pathLst>
                      <a:path w="337" h="132">
                        <a:moveTo>
                          <a:pt x="337" y="40"/>
                        </a:moveTo>
                        <a:lnTo>
                          <a:pt x="319" y="114"/>
                        </a:lnTo>
                        <a:lnTo>
                          <a:pt x="314" y="105"/>
                        </a:lnTo>
                        <a:lnTo>
                          <a:pt x="306" y="101"/>
                        </a:lnTo>
                        <a:lnTo>
                          <a:pt x="298" y="100"/>
                        </a:lnTo>
                        <a:lnTo>
                          <a:pt x="288" y="100"/>
                        </a:lnTo>
                        <a:lnTo>
                          <a:pt x="277" y="102"/>
                        </a:lnTo>
                        <a:lnTo>
                          <a:pt x="266" y="103"/>
                        </a:lnTo>
                        <a:lnTo>
                          <a:pt x="255" y="105"/>
                        </a:lnTo>
                        <a:lnTo>
                          <a:pt x="245" y="105"/>
                        </a:lnTo>
                        <a:lnTo>
                          <a:pt x="240" y="107"/>
                        </a:lnTo>
                        <a:lnTo>
                          <a:pt x="234" y="110"/>
                        </a:lnTo>
                        <a:lnTo>
                          <a:pt x="230" y="113"/>
                        </a:lnTo>
                        <a:lnTo>
                          <a:pt x="225" y="117"/>
                        </a:lnTo>
                        <a:lnTo>
                          <a:pt x="220" y="120"/>
                        </a:lnTo>
                        <a:lnTo>
                          <a:pt x="216" y="125"/>
                        </a:lnTo>
                        <a:lnTo>
                          <a:pt x="212" y="128"/>
                        </a:lnTo>
                        <a:lnTo>
                          <a:pt x="207" y="132"/>
                        </a:lnTo>
                        <a:lnTo>
                          <a:pt x="170" y="122"/>
                        </a:lnTo>
                        <a:lnTo>
                          <a:pt x="176" y="117"/>
                        </a:lnTo>
                        <a:lnTo>
                          <a:pt x="182" y="114"/>
                        </a:lnTo>
                        <a:lnTo>
                          <a:pt x="189" y="110"/>
                        </a:lnTo>
                        <a:lnTo>
                          <a:pt x="195" y="107"/>
                        </a:lnTo>
                        <a:lnTo>
                          <a:pt x="202" y="104"/>
                        </a:lnTo>
                        <a:lnTo>
                          <a:pt x="207" y="100"/>
                        </a:lnTo>
                        <a:lnTo>
                          <a:pt x="212" y="95"/>
                        </a:lnTo>
                        <a:lnTo>
                          <a:pt x="214" y="88"/>
                        </a:lnTo>
                        <a:lnTo>
                          <a:pt x="200" y="84"/>
                        </a:lnTo>
                        <a:lnTo>
                          <a:pt x="186" y="82"/>
                        </a:lnTo>
                        <a:lnTo>
                          <a:pt x="173" y="81"/>
                        </a:lnTo>
                        <a:lnTo>
                          <a:pt x="159" y="80"/>
                        </a:lnTo>
                        <a:lnTo>
                          <a:pt x="146" y="80"/>
                        </a:lnTo>
                        <a:lnTo>
                          <a:pt x="132" y="81"/>
                        </a:lnTo>
                        <a:lnTo>
                          <a:pt x="118" y="80"/>
                        </a:lnTo>
                        <a:lnTo>
                          <a:pt x="103" y="80"/>
                        </a:lnTo>
                        <a:lnTo>
                          <a:pt x="91" y="80"/>
                        </a:lnTo>
                        <a:lnTo>
                          <a:pt x="80" y="84"/>
                        </a:lnTo>
                        <a:lnTo>
                          <a:pt x="69" y="91"/>
                        </a:lnTo>
                        <a:lnTo>
                          <a:pt x="59" y="98"/>
                        </a:lnTo>
                        <a:lnTo>
                          <a:pt x="48" y="106"/>
                        </a:lnTo>
                        <a:lnTo>
                          <a:pt x="37" y="113"/>
                        </a:lnTo>
                        <a:lnTo>
                          <a:pt x="25" y="118"/>
                        </a:lnTo>
                        <a:lnTo>
                          <a:pt x="12" y="120"/>
                        </a:lnTo>
                        <a:lnTo>
                          <a:pt x="7" y="120"/>
                        </a:lnTo>
                        <a:lnTo>
                          <a:pt x="5" y="118"/>
                        </a:lnTo>
                        <a:lnTo>
                          <a:pt x="2" y="117"/>
                        </a:lnTo>
                        <a:lnTo>
                          <a:pt x="0" y="114"/>
                        </a:lnTo>
                        <a:lnTo>
                          <a:pt x="5" y="104"/>
                        </a:lnTo>
                        <a:lnTo>
                          <a:pt x="12" y="97"/>
                        </a:lnTo>
                        <a:lnTo>
                          <a:pt x="20" y="92"/>
                        </a:lnTo>
                        <a:lnTo>
                          <a:pt x="30" y="88"/>
                        </a:lnTo>
                        <a:lnTo>
                          <a:pt x="39" y="84"/>
                        </a:lnTo>
                        <a:lnTo>
                          <a:pt x="48" y="80"/>
                        </a:lnTo>
                        <a:lnTo>
                          <a:pt x="57" y="73"/>
                        </a:lnTo>
                        <a:lnTo>
                          <a:pt x="64" y="66"/>
                        </a:lnTo>
                        <a:lnTo>
                          <a:pt x="66" y="64"/>
                        </a:lnTo>
                        <a:lnTo>
                          <a:pt x="67" y="61"/>
                        </a:lnTo>
                        <a:lnTo>
                          <a:pt x="68" y="59"/>
                        </a:lnTo>
                        <a:lnTo>
                          <a:pt x="68" y="57"/>
                        </a:lnTo>
                        <a:lnTo>
                          <a:pt x="62" y="57"/>
                        </a:lnTo>
                        <a:lnTo>
                          <a:pt x="56" y="59"/>
                        </a:lnTo>
                        <a:lnTo>
                          <a:pt x="50" y="63"/>
                        </a:lnTo>
                        <a:lnTo>
                          <a:pt x="44" y="67"/>
                        </a:lnTo>
                        <a:lnTo>
                          <a:pt x="38" y="71"/>
                        </a:lnTo>
                        <a:lnTo>
                          <a:pt x="33" y="73"/>
                        </a:lnTo>
                        <a:lnTo>
                          <a:pt x="27" y="74"/>
                        </a:lnTo>
                        <a:lnTo>
                          <a:pt x="24" y="71"/>
                        </a:lnTo>
                        <a:lnTo>
                          <a:pt x="34" y="60"/>
                        </a:lnTo>
                        <a:lnTo>
                          <a:pt x="44" y="52"/>
                        </a:lnTo>
                        <a:lnTo>
                          <a:pt x="56" y="44"/>
                        </a:lnTo>
                        <a:lnTo>
                          <a:pt x="68" y="39"/>
                        </a:lnTo>
                        <a:lnTo>
                          <a:pt x="81" y="34"/>
                        </a:lnTo>
                        <a:lnTo>
                          <a:pt x="94" y="31"/>
                        </a:lnTo>
                        <a:lnTo>
                          <a:pt x="107" y="30"/>
                        </a:lnTo>
                        <a:lnTo>
                          <a:pt x="121" y="31"/>
                        </a:lnTo>
                        <a:lnTo>
                          <a:pt x="124" y="30"/>
                        </a:lnTo>
                        <a:lnTo>
                          <a:pt x="128" y="29"/>
                        </a:lnTo>
                        <a:lnTo>
                          <a:pt x="131" y="27"/>
                        </a:lnTo>
                        <a:lnTo>
                          <a:pt x="133" y="24"/>
                        </a:lnTo>
                        <a:lnTo>
                          <a:pt x="131" y="20"/>
                        </a:lnTo>
                        <a:lnTo>
                          <a:pt x="132" y="15"/>
                        </a:lnTo>
                        <a:lnTo>
                          <a:pt x="135" y="11"/>
                        </a:lnTo>
                        <a:lnTo>
                          <a:pt x="141" y="9"/>
                        </a:lnTo>
                        <a:lnTo>
                          <a:pt x="158" y="10"/>
                        </a:lnTo>
                        <a:lnTo>
                          <a:pt x="177" y="9"/>
                        </a:lnTo>
                        <a:lnTo>
                          <a:pt x="194" y="7"/>
                        </a:lnTo>
                        <a:lnTo>
                          <a:pt x="213" y="4"/>
                        </a:lnTo>
                        <a:lnTo>
                          <a:pt x="230" y="1"/>
                        </a:lnTo>
                        <a:lnTo>
                          <a:pt x="247" y="0"/>
                        </a:lnTo>
                        <a:lnTo>
                          <a:pt x="264" y="1"/>
                        </a:lnTo>
                        <a:lnTo>
                          <a:pt x="281" y="7"/>
                        </a:lnTo>
                        <a:lnTo>
                          <a:pt x="337" y="40"/>
                        </a:lnTo>
                        <a:close/>
                      </a:path>
                    </a:pathLst>
                  </a:custGeom>
                  <a:solidFill>
                    <a:srgbClr val="E2BFB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a-IR"/>
                  </a:p>
                </p:txBody>
              </p:sp>
              <p:sp>
                <p:nvSpPr>
                  <p:cNvPr id="84" name="Freeform 17"/>
                  <p:cNvSpPr>
                    <a:spLocks/>
                  </p:cNvSpPr>
                  <p:nvPr/>
                </p:nvSpPr>
                <p:spPr bwMode="auto">
                  <a:xfrm>
                    <a:off x="1116" y="3631"/>
                    <a:ext cx="886" cy="353"/>
                  </a:xfrm>
                  <a:custGeom>
                    <a:avLst/>
                    <a:gdLst/>
                    <a:ahLst/>
                    <a:cxnLst>
                      <a:cxn ang="0">
                        <a:pos x="349" y="56"/>
                      </a:cxn>
                      <a:cxn ang="0">
                        <a:pos x="391" y="80"/>
                      </a:cxn>
                      <a:cxn ang="0">
                        <a:pos x="579" y="130"/>
                      </a:cxn>
                      <a:cxn ang="0">
                        <a:pos x="658" y="161"/>
                      </a:cxn>
                      <a:cxn ang="0">
                        <a:pos x="698" y="222"/>
                      </a:cxn>
                      <a:cxn ang="0">
                        <a:pos x="720" y="226"/>
                      </a:cxn>
                      <a:cxn ang="0">
                        <a:pos x="698" y="163"/>
                      </a:cxn>
                      <a:cxn ang="0">
                        <a:pos x="721" y="120"/>
                      </a:cxn>
                      <a:cxn ang="0">
                        <a:pos x="763" y="147"/>
                      </a:cxn>
                      <a:cxn ang="0">
                        <a:pos x="807" y="172"/>
                      </a:cxn>
                      <a:cxn ang="0">
                        <a:pos x="852" y="190"/>
                      </a:cxn>
                      <a:cxn ang="0">
                        <a:pos x="880" y="210"/>
                      </a:cxn>
                      <a:cxn ang="0">
                        <a:pos x="864" y="280"/>
                      </a:cxn>
                      <a:cxn ang="0">
                        <a:pos x="831" y="340"/>
                      </a:cxn>
                      <a:cxn ang="0">
                        <a:pos x="761" y="353"/>
                      </a:cxn>
                      <a:cxn ang="0">
                        <a:pos x="676" y="341"/>
                      </a:cxn>
                      <a:cxn ang="0">
                        <a:pos x="593" y="312"/>
                      </a:cxn>
                      <a:cxn ang="0">
                        <a:pos x="516" y="269"/>
                      </a:cxn>
                      <a:cxn ang="0">
                        <a:pos x="443" y="217"/>
                      </a:cxn>
                      <a:cxn ang="0">
                        <a:pos x="381" y="168"/>
                      </a:cxn>
                      <a:cxn ang="0">
                        <a:pos x="343" y="152"/>
                      </a:cxn>
                      <a:cxn ang="0">
                        <a:pos x="300" y="146"/>
                      </a:cxn>
                      <a:cxn ang="0">
                        <a:pos x="233" y="154"/>
                      </a:cxn>
                      <a:cxn ang="0">
                        <a:pos x="163" y="145"/>
                      </a:cxn>
                      <a:cxn ang="0">
                        <a:pos x="109" y="154"/>
                      </a:cxn>
                      <a:cxn ang="0">
                        <a:pos x="82" y="170"/>
                      </a:cxn>
                      <a:cxn ang="0">
                        <a:pos x="59" y="173"/>
                      </a:cxn>
                      <a:cxn ang="0">
                        <a:pos x="55" y="159"/>
                      </a:cxn>
                      <a:cxn ang="0">
                        <a:pos x="98" y="128"/>
                      </a:cxn>
                      <a:cxn ang="0">
                        <a:pos x="133" y="104"/>
                      </a:cxn>
                      <a:cxn ang="0">
                        <a:pos x="121" y="97"/>
                      </a:cxn>
                      <a:cxn ang="0">
                        <a:pos x="82" y="115"/>
                      </a:cxn>
                      <a:cxn ang="0">
                        <a:pos x="48" y="111"/>
                      </a:cxn>
                      <a:cxn ang="0">
                        <a:pos x="39" y="97"/>
                      </a:cxn>
                      <a:cxn ang="0">
                        <a:pos x="37" y="110"/>
                      </a:cxn>
                      <a:cxn ang="0">
                        <a:pos x="28" y="129"/>
                      </a:cxn>
                      <a:cxn ang="0">
                        <a:pos x="13" y="125"/>
                      </a:cxn>
                      <a:cxn ang="0">
                        <a:pos x="29" y="93"/>
                      </a:cxn>
                      <a:cxn ang="0">
                        <a:pos x="59" y="70"/>
                      </a:cxn>
                      <a:cxn ang="0">
                        <a:pos x="95" y="68"/>
                      </a:cxn>
                      <a:cxn ang="0">
                        <a:pos x="125" y="62"/>
                      </a:cxn>
                      <a:cxn ang="0">
                        <a:pos x="124" y="49"/>
                      </a:cxn>
                      <a:cxn ang="0">
                        <a:pos x="86" y="49"/>
                      </a:cxn>
                      <a:cxn ang="0">
                        <a:pos x="48" y="45"/>
                      </a:cxn>
                      <a:cxn ang="0">
                        <a:pos x="28" y="69"/>
                      </a:cxn>
                      <a:cxn ang="0">
                        <a:pos x="11" y="94"/>
                      </a:cxn>
                      <a:cxn ang="0">
                        <a:pos x="0" y="92"/>
                      </a:cxn>
                      <a:cxn ang="0">
                        <a:pos x="26" y="58"/>
                      </a:cxn>
                      <a:cxn ang="0">
                        <a:pos x="55" y="26"/>
                      </a:cxn>
                      <a:cxn ang="0">
                        <a:pos x="110" y="20"/>
                      </a:cxn>
                      <a:cxn ang="0">
                        <a:pos x="163" y="15"/>
                      </a:cxn>
                      <a:cxn ang="0">
                        <a:pos x="180" y="0"/>
                      </a:cxn>
                      <a:cxn ang="0">
                        <a:pos x="253" y="13"/>
                      </a:cxn>
                      <a:cxn ang="0">
                        <a:pos x="319" y="36"/>
                      </a:cxn>
                    </a:cxnLst>
                    <a:rect l="0" t="0" r="r" b="b"/>
                    <a:pathLst>
                      <a:path w="886" h="353">
                        <a:moveTo>
                          <a:pt x="319" y="36"/>
                        </a:moveTo>
                        <a:lnTo>
                          <a:pt x="329" y="44"/>
                        </a:lnTo>
                        <a:lnTo>
                          <a:pt x="340" y="50"/>
                        </a:lnTo>
                        <a:lnTo>
                          <a:pt x="349" y="56"/>
                        </a:lnTo>
                        <a:lnTo>
                          <a:pt x="360" y="62"/>
                        </a:lnTo>
                        <a:lnTo>
                          <a:pt x="370" y="68"/>
                        </a:lnTo>
                        <a:lnTo>
                          <a:pt x="380" y="74"/>
                        </a:lnTo>
                        <a:lnTo>
                          <a:pt x="391" y="80"/>
                        </a:lnTo>
                        <a:lnTo>
                          <a:pt x="401" y="85"/>
                        </a:lnTo>
                        <a:lnTo>
                          <a:pt x="538" y="118"/>
                        </a:lnTo>
                        <a:lnTo>
                          <a:pt x="559" y="124"/>
                        </a:lnTo>
                        <a:lnTo>
                          <a:pt x="579" y="130"/>
                        </a:lnTo>
                        <a:lnTo>
                          <a:pt x="600" y="135"/>
                        </a:lnTo>
                        <a:lnTo>
                          <a:pt x="621" y="142"/>
                        </a:lnTo>
                        <a:lnTo>
                          <a:pt x="640" y="151"/>
                        </a:lnTo>
                        <a:lnTo>
                          <a:pt x="658" y="161"/>
                        </a:lnTo>
                        <a:lnTo>
                          <a:pt x="673" y="177"/>
                        </a:lnTo>
                        <a:lnTo>
                          <a:pt x="686" y="197"/>
                        </a:lnTo>
                        <a:lnTo>
                          <a:pt x="693" y="209"/>
                        </a:lnTo>
                        <a:lnTo>
                          <a:pt x="698" y="222"/>
                        </a:lnTo>
                        <a:lnTo>
                          <a:pt x="706" y="233"/>
                        </a:lnTo>
                        <a:lnTo>
                          <a:pt x="717" y="242"/>
                        </a:lnTo>
                        <a:lnTo>
                          <a:pt x="722" y="234"/>
                        </a:lnTo>
                        <a:lnTo>
                          <a:pt x="720" y="226"/>
                        </a:lnTo>
                        <a:lnTo>
                          <a:pt x="713" y="218"/>
                        </a:lnTo>
                        <a:lnTo>
                          <a:pt x="710" y="209"/>
                        </a:lnTo>
                        <a:lnTo>
                          <a:pt x="703" y="187"/>
                        </a:lnTo>
                        <a:lnTo>
                          <a:pt x="698" y="163"/>
                        </a:lnTo>
                        <a:lnTo>
                          <a:pt x="698" y="139"/>
                        </a:lnTo>
                        <a:lnTo>
                          <a:pt x="705" y="115"/>
                        </a:lnTo>
                        <a:lnTo>
                          <a:pt x="710" y="115"/>
                        </a:lnTo>
                        <a:lnTo>
                          <a:pt x="721" y="120"/>
                        </a:lnTo>
                        <a:lnTo>
                          <a:pt x="732" y="127"/>
                        </a:lnTo>
                        <a:lnTo>
                          <a:pt x="743" y="133"/>
                        </a:lnTo>
                        <a:lnTo>
                          <a:pt x="753" y="140"/>
                        </a:lnTo>
                        <a:lnTo>
                          <a:pt x="763" y="147"/>
                        </a:lnTo>
                        <a:lnTo>
                          <a:pt x="774" y="154"/>
                        </a:lnTo>
                        <a:lnTo>
                          <a:pt x="785" y="160"/>
                        </a:lnTo>
                        <a:lnTo>
                          <a:pt x="796" y="166"/>
                        </a:lnTo>
                        <a:lnTo>
                          <a:pt x="807" y="172"/>
                        </a:lnTo>
                        <a:lnTo>
                          <a:pt x="818" y="178"/>
                        </a:lnTo>
                        <a:lnTo>
                          <a:pt x="829" y="182"/>
                        </a:lnTo>
                        <a:lnTo>
                          <a:pt x="840" y="187"/>
                        </a:lnTo>
                        <a:lnTo>
                          <a:pt x="852" y="190"/>
                        </a:lnTo>
                        <a:lnTo>
                          <a:pt x="863" y="192"/>
                        </a:lnTo>
                        <a:lnTo>
                          <a:pt x="875" y="194"/>
                        </a:lnTo>
                        <a:lnTo>
                          <a:pt x="886" y="194"/>
                        </a:lnTo>
                        <a:lnTo>
                          <a:pt x="880" y="210"/>
                        </a:lnTo>
                        <a:lnTo>
                          <a:pt x="876" y="228"/>
                        </a:lnTo>
                        <a:lnTo>
                          <a:pt x="871" y="245"/>
                        </a:lnTo>
                        <a:lnTo>
                          <a:pt x="868" y="263"/>
                        </a:lnTo>
                        <a:lnTo>
                          <a:pt x="864" y="280"/>
                        </a:lnTo>
                        <a:lnTo>
                          <a:pt x="859" y="298"/>
                        </a:lnTo>
                        <a:lnTo>
                          <a:pt x="854" y="314"/>
                        </a:lnTo>
                        <a:lnTo>
                          <a:pt x="846" y="330"/>
                        </a:lnTo>
                        <a:lnTo>
                          <a:pt x="831" y="340"/>
                        </a:lnTo>
                        <a:lnTo>
                          <a:pt x="816" y="348"/>
                        </a:lnTo>
                        <a:lnTo>
                          <a:pt x="798" y="351"/>
                        </a:lnTo>
                        <a:lnTo>
                          <a:pt x="781" y="353"/>
                        </a:lnTo>
                        <a:lnTo>
                          <a:pt x="761" y="353"/>
                        </a:lnTo>
                        <a:lnTo>
                          <a:pt x="742" y="352"/>
                        </a:lnTo>
                        <a:lnTo>
                          <a:pt x="720" y="350"/>
                        </a:lnTo>
                        <a:lnTo>
                          <a:pt x="698" y="347"/>
                        </a:lnTo>
                        <a:lnTo>
                          <a:pt x="676" y="341"/>
                        </a:lnTo>
                        <a:lnTo>
                          <a:pt x="656" y="336"/>
                        </a:lnTo>
                        <a:lnTo>
                          <a:pt x="635" y="328"/>
                        </a:lnTo>
                        <a:lnTo>
                          <a:pt x="614" y="321"/>
                        </a:lnTo>
                        <a:lnTo>
                          <a:pt x="593" y="312"/>
                        </a:lnTo>
                        <a:lnTo>
                          <a:pt x="574" y="302"/>
                        </a:lnTo>
                        <a:lnTo>
                          <a:pt x="554" y="291"/>
                        </a:lnTo>
                        <a:lnTo>
                          <a:pt x="536" y="280"/>
                        </a:lnTo>
                        <a:lnTo>
                          <a:pt x="516" y="269"/>
                        </a:lnTo>
                        <a:lnTo>
                          <a:pt x="498" y="256"/>
                        </a:lnTo>
                        <a:lnTo>
                          <a:pt x="480" y="244"/>
                        </a:lnTo>
                        <a:lnTo>
                          <a:pt x="462" y="230"/>
                        </a:lnTo>
                        <a:lnTo>
                          <a:pt x="443" y="217"/>
                        </a:lnTo>
                        <a:lnTo>
                          <a:pt x="426" y="203"/>
                        </a:lnTo>
                        <a:lnTo>
                          <a:pt x="408" y="189"/>
                        </a:lnTo>
                        <a:lnTo>
                          <a:pt x="391" y="173"/>
                        </a:lnTo>
                        <a:lnTo>
                          <a:pt x="381" y="168"/>
                        </a:lnTo>
                        <a:lnTo>
                          <a:pt x="372" y="164"/>
                        </a:lnTo>
                        <a:lnTo>
                          <a:pt x="363" y="159"/>
                        </a:lnTo>
                        <a:lnTo>
                          <a:pt x="353" y="156"/>
                        </a:lnTo>
                        <a:lnTo>
                          <a:pt x="343" y="152"/>
                        </a:lnTo>
                        <a:lnTo>
                          <a:pt x="333" y="148"/>
                        </a:lnTo>
                        <a:lnTo>
                          <a:pt x="324" y="145"/>
                        </a:lnTo>
                        <a:lnTo>
                          <a:pt x="315" y="141"/>
                        </a:lnTo>
                        <a:lnTo>
                          <a:pt x="300" y="146"/>
                        </a:lnTo>
                        <a:lnTo>
                          <a:pt x="285" y="151"/>
                        </a:lnTo>
                        <a:lnTo>
                          <a:pt x="269" y="153"/>
                        </a:lnTo>
                        <a:lnTo>
                          <a:pt x="251" y="154"/>
                        </a:lnTo>
                        <a:lnTo>
                          <a:pt x="233" y="154"/>
                        </a:lnTo>
                        <a:lnTo>
                          <a:pt x="216" y="153"/>
                        </a:lnTo>
                        <a:lnTo>
                          <a:pt x="197" y="151"/>
                        </a:lnTo>
                        <a:lnTo>
                          <a:pt x="181" y="147"/>
                        </a:lnTo>
                        <a:lnTo>
                          <a:pt x="163" y="145"/>
                        </a:lnTo>
                        <a:lnTo>
                          <a:pt x="147" y="145"/>
                        </a:lnTo>
                        <a:lnTo>
                          <a:pt x="132" y="147"/>
                        </a:lnTo>
                        <a:lnTo>
                          <a:pt x="120" y="149"/>
                        </a:lnTo>
                        <a:lnTo>
                          <a:pt x="109" y="154"/>
                        </a:lnTo>
                        <a:lnTo>
                          <a:pt x="99" y="158"/>
                        </a:lnTo>
                        <a:lnTo>
                          <a:pt x="92" y="163"/>
                        </a:lnTo>
                        <a:lnTo>
                          <a:pt x="88" y="166"/>
                        </a:lnTo>
                        <a:lnTo>
                          <a:pt x="82" y="170"/>
                        </a:lnTo>
                        <a:lnTo>
                          <a:pt x="75" y="173"/>
                        </a:lnTo>
                        <a:lnTo>
                          <a:pt x="68" y="175"/>
                        </a:lnTo>
                        <a:lnTo>
                          <a:pt x="63" y="175"/>
                        </a:lnTo>
                        <a:lnTo>
                          <a:pt x="59" y="173"/>
                        </a:lnTo>
                        <a:lnTo>
                          <a:pt x="54" y="172"/>
                        </a:lnTo>
                        <a:lnTo>
                          <a:pt x="52" y="171"/>
                        </a:lnTo>
                        <a:lnTo>
                          <a:pt x="51" y="171"/>
                        </a:lnTo>
                        <a:lnTo>
                          <a:pt x="55" y="159"/>
                        </a:lnTo>
                        <a:lnTo>
                          <a:pt x="63" y="149"/>
                        </a:lnTo>
                        <a:lnTo>
                          <a:pt x="73" y="142"/>
                        </a:lnTo>
                        <a:lnTo>
                          <a:pt x="85" y="134"/>
                        </a:lnTo>
                        <a:lnTo>
                          <a:pt x="98" y="128"/>
                        </a:lnTo>
                        <a:lnTo>
                          <a:pt x="110" y="122"/>
                        </a:lnTo>
                        <a:lnTo>
                          <a:pt x="122" y="116"/>
                        </a:lnTo>
                        <a:lnTo>
                          <a:pt x="132" y="109"/>
                        </a:lnTo>
                        <a:lnTo>
                          <a:pt x="133" y="104"/>
                        </a:lnTo>
                        <a:lnTo>
                          <a:pt x="134" y="99"/>
                        </a:lnTo>
                        <a:lnTo>
                          <a:pt x="134" y="94"/>
                        </a:lnTo>
                        <a:lnTo>
                          <a:pt x="129" y="91"/>
                        </a:lnTo>
                        <a:lnTo>
                          <a:pt x="121" y="97"/>
                        </a:lnTo>
                        <a:lnTo>
                          <a:pt x="112" y="103"/>
                        </a:lnTo>
                        <a:lnTo>
                          <a:pt x="102" y="107"/>
                        </a:lnTo>
                        <a:lnTo>
                          <a:pt x="92" y="111"/>
                        </a:lnTo>
                        <a:lnTo>
                          <a:pt x="82" y="115"/>
                        </a:lnTo>
                        <a:lnTo>
                          <a:pt x="71" y="117"/>
                        </a:lnTo>
                        <a:lnTo>
                          <a:pt x="60" y="117"/>
                        </a:lnTo>
                        <a:lnTo>
                          <a:pt x="49" y="116"/>
                        </a:lnTo>
                        <a:lnTo>
                          <a:pt x="48" y="111"/>
                        </a:lnTo>
                        <a:lnTo>
                          <a:pt x="47" y="105"/>
                        </a:lnTo>
                        <a:lnTo>
                          <a:pt x="44" y="100"/>
                        </a:lnTo>
                        <a:lnTo>
                          <a:pt x="42" y="97"/>
                        </a:lnTo>
                        <a:lnTo>
                          <a:pt x="39" y="97"/>
                        </a:lnTo>
                        <a:lnTo>
                          <a:pt x="37" y="98"/>
                        </a:lnTo>
                        <a:lnTo>
                          <a:pt x="35" y="102"/>
                        </a:lnTo>
                        <a:lnTo>
                          <a:pt x="34" y="105"/>
                        </a:lnTo>
                        <a:lnTo>
                          <a:pt x="37" y="110"/>
                        </a:lnTo>
                        <a:lnTo>
                          <a:pt x="37" y="116"/>
                        </a:lnTo>
                        <a:lnTo>
                          <a:pt x="35" y="121"/>
                        </a:lnTo>
                        <a:lnTo>
                          <a:pt x="31" y="125"/>
                        </a:lnTo>
                        <a:lnTo>
                          <a:pt x="28" y="129"/>
                        </a:lnTo>
                        <a:lnTo>
                          <a:pt x="24" y="133"/>
                        </a:lnTo>
                        <a:lnTo>
                          <a:pt x="18" y="135"/>
                        </a:lnTo>
                        <a:lnTo>
                          <a:pt x="15" y="134"/>
                        </a:lnTo>
                        <a:lnTo>
                          <a:pt x="13" y="125"/>
                        </a:lnTo>
                        <a:lnTo>
                          <a:pt x="14" y="117"/>
                        </a:lnTo>
                        <a:lnTo>
                          <a:pt x="17" y="108"/>
                        </a:lnTo>
                        <a:lnTo>
                          <a:pt x="23" y="100"/>
                        </a:lnTo>
                        <a:lnTo>
                          <a:pt x="29" y="93"/>
                        </a:lnTo>
                        <a:lnTo>
                          <a:pt x="36" y="85"/>
                        </a:lnTo>
                        <a:lnTo>
                          <a:pt x="43" y="79"/>
                        </a:lnTo>
                        <a:lnTo>
                          <a:pt x="50" y="71"/>
                        </a:lnTo>
                        <a:lnTo>
                          <a:pt x="59" y="70"/>
                        </a:lnTo>
                        <a:lnTo>
                          <a:pt x="68" y="70"/>
                        </a:lnTo>
                        <a:lnTo>
                          <a:pt x="77" y="69"/>
                        </a:lnTo>
                        <a:lnTo>
                          <a:pt x="86" y="69"/>
                        </a:lnTo>
                        <a:lnTo>
                          <a:pt x="95" y="68"/>
                        </a:lnTo>
                        <a:lnTo>
                          <a:pt x="104" y="67"/>
                        </a:lnTo>
                        <a:lnTo>
                          <a:pt x="113" y="66"/>
                        </a:lnTo>
                        <a:lnTo>
                          <a:pt x="123" y="64"/>
                        </a:lnTo>
                        <a:lnTo>
                          <a:pt x="125" y="62"/>
                        </a:lnTo>
                        <a:lnTo>
                          <a:pt x="127" y="59"/>
                        </a:lnTo>
                        <a:lnTo>
                          <a:pt x="127" y="56"/>
                        </a:lnTo>
                        <a:lnTo>
                          <a:pt x="127" y="52"/>
                        </a:lnTo>
                        <a:lnTo>
                          <a:pt x="124" y="49"/>
                        </a:lnTo>
                        <a:lnTo>
                          <a:pt x="114" y="50"/>
                        </a:lnTo>
                        <a:lnTo>
                          <a:pt x="104" y="50"/>
                        </a:lnTo>
                        <a:lnTo>
                          <a:pt x="95" y="50"/>
                        </a:lnTo>
                        <a:lnTo>
                          <a:pt x="86" y="49"/>
                        </a:lnTo>
                        <a:lnTo>
                          <a:pt x="76" y="48"/>
                        </a:lnTo>
                        <a:lnTo>
                          <a:pt x="66" y="47"/>
                        </a:lnTo>
                        <a:lnTo>
                          <a:pt x="58" y="46"/>
                        </a:lnTo>
                        <a:lnTo>
                          <a:pt x="48" y="45"/>
                        </a:lnTo>
                        <a:lnTo>
                          <a:pt x="42" y="51"/>
                        </a:lnTo>
                        <a:lnTo>
                          <a:pt x="38" y="57"/>
                        </a:lnTo>
                        <a:lnTo>
                          <a:pt x="33" y="63"/>
                        </a:lnTo>
                        <a:lnTo>
                          <a:pt x="28" y="69"/>
                        </a:lnTo>
                        <a:lnTo>
                          <a:pt x="24" y="75"/>
                        </a:lnTo>
                        <a:lnTo>
                          <a:pt x="19" y="81"/>
                        </a:lnTo>
                        <a:lnTo>
                          <a:pt x="15" y="87"/>
                        </a:lnTo>
                        <a:lnTo>
                          <a:pt x="11" y="94"/>
                        </a:lnTo>
                        <a:lnTo>
                          <a:pt x="7" y="96"/>
                        </a:lnTo>
                        <a:lnTo>
                          <a:pt x="5" y="95"/>
                        </a:lnTo>
                        <a:lnTo>
                          <a:pt x="2" y="93"/>
                        </a:lnTo>
                        <a:lnTo>
                          <a:pt x="0" y="92"/>
                        </a:lnTo>
                        <a:lnTo>
                          <a:pt x="5" y="84"/>
                        </a:lnTo>
                        <a:lnTo>
                          <a:pt x="12" y="75"/>
                        </a:lnTo>
                        <a:lnTo>
                          <a:pt x="18" y="67"/>
                        </a:lnTo>
                        <a:lnTo>
                          <a:pt x="26" y="58"/>
                        </a:lnTo>
                        <a:lnTo>
                          <a:pt x="33" y="49"/>
                        </a:lnTo>
                        <a:lnTo>
                          <a:pt x="40" y="40"/>
                        </a:lnTo>
                        <a:lnTo>
                          <a:pt x="48" y="33"/>
                        </a:lnTo>
                        <a:lnTo>
                          <a:pt x="55" y="26"/>
                        </a:lnTo>
                        <a:lnTo>
                          <a:pt x="67" y="21"/>
                        </a:lnTo>
                        <a:lnTo>
                          <a:pt x="82" y="19"/>
                        </a:lnTo>
                        <a:lnTo>
                          <a:pt x="95" y="19"/>
                        </a:lnTo>
                        <a:lnTo>
                          <a:pt x="110" y="20"/>
                        </a:lnTo>
                        <a:lnTo>
                          <a:pt x="124" y="21"/>
                        </a:lnTo>
                        <a:lnTo>
                          <a:pt x="137" y="21"/>
                        </a:lnTo>
                        <a:lnTo>
                          <a:pt x="151" y="20"/>
                        </a:lnTo>
                        <a:lnTo>
                          <a:pt x="163" y="15"/>
                        </a:lnTo>
                        <a:lnTo>
                          <a:pt x="165" y="10"/>
                        </a:lnTo>
                        <a:lnTo>
                          <a:pt x="169" y="6"/>
                        </a:lnTo>
                        <a:lnTo>
                          <a:pt x="173" y="2"/>
                        </a:lnTo>
                        <a:lnTo>
                          <a:pt x="180" y="0"/>
                        </a:lnTo>
                        <a:lnTo>
                          <a:pt x="198" y="2"/>
                        </a:lnTo>
                        <a:lnTo>
                          <a:pt x="217" y="5"/>
                        </a:lnTo>
                        <a:lnTo>
                          <a:pt x="234" y="9"/>
                        </a:lnTo>
                        <a:lnTo>
                          <a:pt x="253" y="13"/>
                        </a:lnTo>
                        <a:lnTo>
                          <a:pt x="269" y="18"/>
                        </a:lnTo>
                        <a:lnTo>
                          <a:pt x="286" y="23"/>
                        </a:lnTo>
                        <a:lnTo>
                          <a:pt x="303" y="30"/>
                        </a:lnTo>
                        <a:lnTo>
                          <a:pt x="319" y="36"/>
                        </a:lnTo>
                        <a:close/>
                      </a:path>
                    </a:pathLst>
                  </a:custGeom>
                  <a:solidFill>
                    <a:srgbClr val="E2BFB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a-IR"/>
                  </a:p>
                </p:txBody>
              </p:sp>
            </p:grpSp>
            <p:sp>
              <p:nvSpPr>
                <p:cNvPr id="72" name="Rectangle 18"/>
                <p:cNvSpPr>
                  <a:spLocks noChangeArrowheads="1"/>
                </p:cNvSpPr>
                <p:nvPr/>
              </p:nvSpPr>
              <p:spPr bwMode="auto">
                <a:xfrm>
                  <a:off x="1515" y="2072"/>
                  <a:ext cx="3915" cy="209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sp>
            <p:nvSpPr>
              <p:cNvPr id="70" name="AutoShape 68"/>
              <p:cNvSpPr>
                <a:spLocks/>
              </p:cNvSpPr>
              <p:nvPr/>
            </p:nvSpPr>
            <p:spPr bwMode="auto">
              <a:xfrm rot="5400000">
                <a:off x="1808" y="-729"/>
                <a:ext cx="421" cy="5576"/>
              </a:xfrm>
              <a:prstGeom prst="leftBrace">
                <a:avLst>
                  <a:gd name="adj1" fmla="val 72836"/>
                  <a:gd name="adj2" fmla="val 50000"/>
                </a:avLst>
              </a:prstGeom>
              <a:noFill/>
              <a:ln w="762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fa-IR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8" name="Text Box 70"/>
            <p:cNvSpPr txBox="1">
              <a:spLocks noChangeArrowheads="1"/>
            </p:cNvSpPr>
            <p:nvPr/>
          </p:nvSpPr>
          <p:spPr bwMode="auto">
            <a:xfrm>
              <a:off x="-876" y="1024"/>
              <a:ext cx="4338" cy="94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r>
                <a:rPr lang="en-AU" sz="2400" b="1" dirty="0">
                  <a:solidFill>
                    <a:schemeClr val="bg1"/>
                  </a:solidFill>
                </a:rPr>
                <a:t>2 m</a:t>
              </a:r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5" grpId="0"/>
      <p:bldP spid="6" grpId="0" animBg="1"/>
      <p:bldP spid="7" grpId="0"/>
      <p:bldP spid="11" grpId="0"/>
      <p:bldP spid="12" grpId="0"/>
      <p:bldP spid="13" grpId="0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00600" y="81915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solidFill>
                  <a:srgbClr val="002060"/>
                </a:solidFill>
                <a:latin typeface="IPT.Kamran" pitchFamily="2" charset="2"/>
                <a:cs typeface="EntezareZohoor D" pitchFamily="2" charset="-78"/>
              </a:rPr>
              <a:t>همخوانی ایجاد کنید!</a:t>
            </a:r>
            <a:endParaRPr lang="en-US" sz="2400" b="1" dirty="0">
              <a:solidFill>
                <a:srgbClr val="002060"/>
              </a:solidFill>
              <a:latin typeface="IPT.Kamran" pitchFamily="2" charset="2"/>
              <a:cs typeface="EntezareZohoor D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180975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تفاوت هایی ایجاد کنید که توجه را جلب کنند.</a:t>
            </a:r>
            <a:endParaRPr lang="en-US" sz="2000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304196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تفاوت هایی ایجاد کنید که اهمیت را القا کنند.</a:t>
            </a:r>
            <a:endParaRPr lang="en-US" sz="2000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248150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از ایجاد تفاوت هایی که باعث حواس پرتی می‌شوند بپرهیزید!</a:t>
            </a:r>
            <a:endParaRPr lang="en-US" sz="2000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00800" y="666750"/>
            <a:ext cx="2209800" cy="609600"/>
          </a:xfrm>
          <a:prstGeom prst="roundRect">
            <a:avLst/>
          </a:prstGeom>
          <a:noFill/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2.jpg"/>
          <p:cNvPicPr>
            <a:picLocks noChangeAspect="1"/>
          </p:cNvPicPr>
          <p:nvPr/>
        </p:nvPicPr>
        <p:blipFill>
          <a:blip r:embed="rId3" cstate="print"/>
          <a:srcRect t="14815" b="33333"/>
          <a:stretch>
            <a:fillRect/>
          </a:stretch>
        </p:blipFill>
        <p:spPr>
          <a:xfrm>
            <a:off x="5943600" y="2647950"/>
            <a:ext cx="27432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1.jpg"/>
          <p:cNvPicPr>
            <a:picLocks noChangeAspect="1"/>
          </p:cNvPicPr>
          <p:nvPr/>
        </p:nvPicPr>
        <p:blipFill>
          <a:blip r:embed="rId4" cstate="print"/>
          <a:srcRect t="3252" b="5691"/>
          <a:stretch>
            <a:fillRect/>
          </a:stretch>
        </p:blipFill>
        <p:spPr>
          <a:xfrm>
            <a:off x="685800" y="209550"/>
            <a:ext cx="2362200" cy="1613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--------  -------  ------ ----</a:t>
            </a:r>
            <a:endParaRPr lang="en-AU" dirty="0"/>
          </a:p>
          <a:p>
            <a:r>
              <a:rPr lang="fa-IR" dirty="0" smtClean="0"/>
              <a:t>--- ----------  ----------  -------</a:t>
            </a:r>
            <a:endParaRPr lang="en-AU" dirty="0"/>
          </a:p>
          <a:p>
            <a:r>
              <a:rPr lang="fa-IR" dirty="0" smtClean="0"/>
              <a:t>-------  ---  -----  -------  --- ---------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285750"/>
            <a:ext cx="2971800" cy="584775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square" rtlCol="1">
            <a:spAutoFit/>
          </a:bodyPr>
          <a:lstStyle/>
          <a:p>
            <a:r>
              <a:rPr lang="fa-IR" sz="3200" b="1" dirty="0" smtClean="0">
                <a:latin typeface="IPT.Kamran" pitchFamily="2" charset="2"/>
                <a:cs typeface="EntezareZohoor D" pitchFamily="2" charset="-78"/>
              </a:rPr>
              <a:t>همخوانی ایجاد کنید !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2"/>
              </a:buClr>
              <a:buSzPct val="150000"/>
              <a:buFont typeface="Wingdings" pitchFamily="2" charset="2"/>
              <a:buChar char="ü"/>
            </a:pPr>
            <a:r>
              <a:rPr lang="fa-IR" dirty="0" smtClean="0">
                <a:solidFill>
                  <a:srgbClr val="002060"/>
                </a:solidFill>
              </a:rPr>
              <a:t>-------- -------  ------ ----</a:t>
            </a:r>
            <a:endParaRPr lang="en-AU" dirty="0" smtClean="0">
              <a:solidFill>
                <a:srgbClr val="002060"/>
              </a:solidFill>
            </a:endParaRPr>
          </a:p>
          <a:p>
            <a:r>
              <a:rPr lang="fa-IR" dirty="0" smtClean="0">
                <a:solidFill>
                  <a:srgbClr val="002060"/>
                </a:solidFill>
              </a:rPr>
              <a:t>--- -------  ---  -----  -------  --- ---------</a:t>
            </a:r>
            <a:endParaRPr lang="en-AU" dirty="0" smtClean="0">
              <a:solidFill>
                <a:srgbClr val="002060"/>
              </a:solidFill>
            </a:endParaRPr>
          </a:p>
          <a:p>
            <a:r>
              <a:rPr lang="fa-IR" dirty="0" smtClean="0">
                <a:solidFill>
                  <a:srgbClr val="002060"/>
                </a:solidFill>
              </a:rPr>
              <a:t>----------  ----------  -------</a:t>
            </a:r>
            <a:endParaRPr lang="en-AU" dirty="0" smtClean="0">
              <a:solidFill>
                <a:srgbClr val="002060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114800" y="2876550"/>
            <a:ext cx="4244974" cy="1847850"/>
            <a:chOff x="837" y="1756"/>
            <a:chExt cx="2674" cy="1552"/>
          </a:xfrm>
        </p:grpSpPr>
        <p:sp>
          <p:nvSpPr>
            <p:cNvPr id="98309" name="Text Box 5"/>
            <p:cNvSpPr txBox="1">
              <a:spLocks noChangeArrowheads="1"/>
            </p:cNvSpPr>
            <p:nvPr/>
          </p:nvSpPr>
          <p:spPr bwMode="auto">
            <a:xfrm>
              <a:off x="837" y="2780"/>
              <a:ext cx="2448" cy="43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fa-IR" altLang="zh-TW" sz="2800" dirty="0" smtClean="0">
                  <a:solidFill>
                    <a:srgbClr val="00B050"/>
                  </a:solidFill>
                  <a:cs typeface="B Nazanin" pitchFamily="2" charset="-78"/>
                </a:rPr>
                <a:t>این تیک توجه را جلب خواهد کرد</a:t>
              </a:r>
              <a:endParaRPr lang="en-US" altLang="zh-TW" sz="2800" dirty="0">
                <a:solidFill>
                  <a:srgbClr val="00B050"/>
                </a:solidFill>
                <a:cs typeface="B Nazanin" pitchFamily="2" charset="-78"/>
              </a:endParaRPr>
            </a:p>
          </p:txBody>
        </p:sp>
        <p:sp>
          <p:nvSpPr>
            <p:cNvPr id="98310" name="AutoShape 6"/>
            <p:cNvSpPr>
              <a:spLocks noChangeArrowheads="1"/>
            </p:cNvSpPr>
            <p:nvPr/>
          </p:nvSpPr>
          <p:spPr bwMode="auto">
            <a:xfrm>
              <a:off x="3293" y="1756"/>
              <a:ext cx="218" cy="1552"/>
            </a:xfrm>
            <a:prstGeom prst="upArrow">
              <a:avLst>
                <a:gd name="adj1" fmla="val 49537"/>
                <a:gd name="adj2" fmla="val 137738"/>
              </a:avLst>
            </a:prstGeom>
            <a:solidFill>
              <a:srgbClr val="92D050"/>
            </a:solidFill>
            <a:ln w="38100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76600" y="285750"/>
            <a:ext cx="2971800" cy="584775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square" rtlCol="1">
            <a:spAutoFit/>
          </a:bodyPr>
          <a:lstStyle/>
          <a:p>
            <a:r>
              <a:rPr lang="fa-IR" sz="3200" b="1" dirty="0" smtClean="0">
                <a:latin typeface="IPT.Kamran" pitchFamily="2" charset="2"/>
                <a:cs typeface="EntezareZohoor D" pitchFamily="2" charset="-78"/>
              </a:rPr>
              <a:t>همخوانی ایجاد کنید !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2"/>
              </a:buClr>
              <a:buSzPct val="150000"/>
              <a:buFont typeface="Wingdings" pitchFamily="2" charset="2"/>
              <a:buChar char="ü"/>
            </a:pPr>
            <a:r>
              <a:rPr lang="fa-IR" dirty="0" smtClean="0"/>
              <a:t>-------- -------  ------ ----</a:t>
            </a:r>
            <a:endParaRPr lang="en-AU" dirty="0" smtClean="0"/>
          </a:p>
          <a:p>
            <a:r>
              <a:rPr lang="fa-IR" dirty="0" smtClean="0"/>
              <a:t>--- ----------  ----------  -------</a:t>
            </a:r>
            <a:endParaRPr lang="en-AU" dirty="0" smtClean="0"/>
          </a:p>
          <a:p>
            <a:pPr>
              <a:buClr>
                <a:srgbClr val="00B050"/>
              </a:buClr>
              <a:buFont typeface="Courier New" pitchFamily="49" charset="0"/>
              <a:buChar char="o"/>
            </a:pPr>
            <a:r>
              <a:rPr lang="fa-IR" dirty="0" smtClean="0"/>
              <a:t>-------  ---  -----  -------  --- ---------</a:t>
            </a:r>
            <a:endParaRPr lang="en-AU" dirty="0" smtClean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48149" y="3067050"/>
            <a:ext cx="4286251" cy="952500"/>
            <a:chOff x="782" y="2544"/>
            <a:chExt cx="2700" cy="800"/>
          </a:xfrm>
        </p:grpSpPr>
        <p:sp>
          <p:nvSpPr>
            <p:cNvPr id="106500" name="Text Box 4"/>
            <p:cNvSpPr txBox="1">
              <a:spLocks noChangeArrowheads="1"/>
            </p:cNvSpPr>
            <p:nvPr/>
          </p:nvSpPr>
          <p:spPr bwMode="auto">
            <a:xfrm>
              <a:off x="782" y="2992"/>
              <a:ext cx="2486" cy="33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fa-IR" altLang="zh-TW" sz="2000" dirty="0" smtClean="0">
                  <a:solidFill>
                    <a:srgbClr val="00B050"/>
                  </a:solidFill>
                  <a:cs typeface="B Nazanin" pitchFamily="2" charset="-78"/>
                </a:rPr>
                <a:t>و این یکی صرفا حواث پرتی بدنبال خواهد داشت</a:t>
              </a:r>
              <a:endParaRPr lang="en-US" altLang="zh-TW" sz="2000" dirty="0">
                <a:solidFill>
                  <a:srgbClr val="00B050"/>
                </a:solidFill>
                <a:cs typeface="B Nazanin" pitchFamily="2" charset="-78"/>
              </a:endParaRPr>
            </a:p>
          </p:txBody>
        </p:sp>
        <p:sp>
          <p:nvSpPr>
            <p:cNvPr id="106502" name="AutoShape 6"/>
            <p:cNvSpPr>
              <a:spLocks noChangeArrowheads="1"/>
            </p:cNvSpPr>
            <p:nvPr/>
          </p:nvSpPr>
          <p:spPr bwMode="auto">
            <a:xfrm>
              <a:off x="3264" y="2544"/>
              <a:ext cx="218" cy="800"/>
            </a:xfrm>
            <a:prstGeom prst="upArrow">
              <a:avLst>
                <a:gd name="adj1" fmla="val 50000"/>
                <a:gd name="adj2" fmla="val 91743"/>
              </a:avLst>
            </a:prstGeom>
            <a:solidFill>
              <a:srgbClr val="92D050"/>
            </a:solidFill>
            <a:ln w="38100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76600" y="285750"/>
            <a:ext cx="2971800" cy="584775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square" rtlCol="1">
            <a:spAutoFit/>
          </a:bodyPr>
          <a:lstStyle/>
          <a:p>
            <a:r>
              <a:rPr lang="fa-IR" sz="3200" b="1" dirty="0" smtClean="0">
                <a:latin typeface="IPT.Kamran" pitchFamily="2" charset="2"/>
                <a:cs typeface="EntezareZohoor D" pitchFamily="2" charset="-78"/>
              </a:rPr>
              <a:t>همخوانی ایجاد کنید !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7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8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9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0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9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2481</TotalTime>
  <Words>1303</Words>
  <Application>Microsoft Office PowerPoint</Application>
  <PresentationFormat>On-screen Show (16:9)</PresentationFormat>
  <Paragraphs>184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Apex</vt:lpstr>
      <vt:lpstr>یک ارائه خوب</vt:lpstr>
      <vt:lpstr>مقدمه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ماتریس رشد و سهم بازار BCG</vt:lpstr>
      <vt:lpstr>ماتریس رشد و سهم بازار BCG</vt:lpstr>
      <vt:lpstr>Slide 21</vt:lpstr>
      <vt:lpstr>Slide 22</vt:lpstr>
      <vt:lpstr>Slide 23</vt:lpstr>
      <vt:lpstr>ویژگی های شخصیتی افراد</vt:lpstr>
      <vt:lpstr>زبان بدن و فراز و نشیب در صدا</vt:lpstr>
      <vt:lpstr>امیدوارم این اسلاید های هر چند کوتاه در ارائه دوستان ثمربخش باشد   یا حق</vt:lpstr>
    </vt:vector>
  </TitlesOfParts>
  <Company>PARANDCO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جمهوری اسلامی در فضای سایبر وضع موجود و قواعد بازی</dc:title>
  <dc:creator>PARAND</dc:creator>
  <cp:lastModifiedBy>dayani.m</cp:lastModifiedBy>
  <cp:revision>549</cp:revision>
  <dcterms:created xsi:type="dcterms:W3CDTF">2011-03-13T05:18:30Z</dcterms:created>
  <dcterms:modified xsi:type="dcterms:W3CDTF">2014-02-24T13:31:48Z</dcterms:modified>
</cp:coreProperties>
</file>