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rts/chart1.xml" ContentType="application/vnd.openxmlformats-officedocument.drawingml.char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charts/colors1.xml" ContentType="application/vnd.ms-office.chartcolorstyle+xml"/>
  <Override PartName="/ppt/charts/style1.xml" ContentType="application/vnd.ms-office.chartstyl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648" r:id="rId2"/>
  </p:sldMasterIdLst>
  <p:notesMasterIdLst>
    <p:notesMasterId r:id="rId14"/>
  </p:notesMasterIdLst>
  <p:handoutMasterIdLst>
    <p:handoutMasterId r:id="rId15"/>
  </p:handoutMasterIdLst>
  <p:sldIdLst>
    <p:sldId id="269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 showGuides="1">
      <p:cViewPr varScale="1">
        <p:scale>
          <a:sx n="73" d="100"/>
          <a:sy n="73" d="100"/>
        </p:scale>
        <p:origin x="-600" y="-10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 showGuides="1">
      <p:cViewPr varScale="1">
        <p:scale>
          <a:sx n="82" d="100"/>
          <a:sy n="82" d="100"/>
        </p:scale>
        <p:origin x="3852" y="7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viewProps" Target="viewProps.xml"/><Relationship Id="rId2" Type="http://schemas.openxmlformats.org/officeDocument/2006/relationships/slideMaster" Target="slideMasters/slideMaster1.xml"/><Relationship Id="rId16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8.xml"/><Relationship Id="rId19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notesMaster" Target="notesMasters/notesMaster1.xml"/></Relationships>
</file>

<file path=ppt/charts/_rels/chart1.xml.rels><?xml version="1.0" encoding="UTF-8" standalone="yes"?>
<Relationships xmlns="http://schemas.openxmlformats.org/package/2006/relationships"><Relationship Id="rId3" Type="http://schemas.microsoft.com/office/2011/relationships/chartStyle" Target="style1.xml"/><Relationship Id="rId2" Type="http://schemas.microsoft.com/office/2011/relationships/chartColorStyle" Target="colors1.xml"/><Relationship Id="rId1" Type="http://schemas.openxmlformats.org/officeDocument/2006/relationships/package" Target="../embeddings/Microsoft_Excel_Worksheet1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chemeClr val="accent1">
                <a:alpha val="70000"/>
              </a:schemeClr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Sheet1!$B$2:$B$5</c:f>
              <c:numCache>
                <c:formatCode>General</c:formatCode>
                <c:ptCount val="4"/>
                <c:pt idx="0">
                  <c:v>4.3</c:v>
                </c:pt>
                <c:pt idx="1">
                  <c:v>2.5</c:v>
                </c:pt>
                <c:pt idx="2">
                  <c:v>3.5</c:v>
                </c:pt>
                <c:pt idx="3">
                  <c:v>4.5</c:v>
                </c:pt>
              </c:numCache>
            </c:numRef>
          </c:val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chemeClr val="accent2">
                <a:alpha val="70000"/>
              </a:schemeClr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Sheet1!$C$2:$C$5</c:f>
              <c:numCache>
                <c:formatCode>General</c:formatCode>
                <c:ptCount val="4"/>
                <c:pt idx="0">
                  <c:v>2.4</c:v>
                </c:pt>
                <c:pt idx="1">
                  <c:v>4.4000000000000004</c:v>
                </c:pt>
                <c:pt idx="2">
                  <c:v>1.8</c:v>
                </c:pt>
                <c:pt idx="3">
                  <c:v>2.8</c:v>
                </c:pt>
              </c:numCache>
            </c:numRef>
          </c:val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solidFill>
              <a:schemeClr val="accent3">
                <a:alpha val="70000"/>
              </a:schemeClr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Sheet1!$D$2:$D$5</c:f>
              <c:numCache>
                <c:formatCode>General</c:formatCode>
                <c:ptCount val="4"/>
                <c:pt idx="0">
                  <c:v>2</c:v>
                </c:pt>
                <c:pt idx="1">
                  <c:v>2</c:v>
                </c:pt>
                <c:pt idx="2">
                  <c:v>3</c:v>
                </c:pt>
                <c:pt idx="3">
                  <c:v>5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80"/>
        <c:overlap val="25"/>
        <c:axId val="84139392"/>
        <c:axId val="84145280"/>
      </c:barChart>
      <c:catAx>
        <c:axId val="841393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1587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cap="none" spc="20" normalizeH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4145280"/>
        <c:crosses val="autoZero"/>
        <c:auto val="1"/>
        <c:lblAlgn val="ctr"/>
        <c:lblOffset val="100"/>
        <c:noMultiLvlLbl val="0"/>
      </c:catAx>
      <c:valAx>
        <c:axId val="84145280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spc="2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413939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1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15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197" kern="1200" cap="all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1587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1197" kern="1200" cap="none" spc="20" normalizeH="0" baseline="0"/>
  </cs:categoryAxis>
  <cs:chartArea mods="allowNoFillOverride allowNoLineOverride">
    <cs:lnRef idx="0"/>
    <cs:fillRef idx="0"/>
    <cs:effectRef idx="0"/>
    <cs:fontRef idx="minor">
      <a:schemeClr val="dk1"/>
    </cs:fontRef>
    <cs:spPr>
      <a:solidFill>
        <a:schemeClr val="lt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bg1"/>
    </cs:fontRef>
    <cs:spPr>
      <a:solidFill>
        <a:schemeClr val="tx1">
          <a:lumMod val="50000"/>
          <a:lumOff val="50000"/>
        </a:schemeClr>
      </a:solidFill>
    </cs:spPr>
    <cs:defRPr sz="1197" kern="1200"/>
  </cs:dataLabelCallout>
  <cs:dataPoint>
    <cs:lnRef idx="0"/>
    <cs:fillRef idx="0">
      <cs:styleClr val="auto"/>
    </cs:fillRef>
    <cs:effectRef idx="0"/>
    <cs:fontRef idx="minor">
      <a:schemeClr val="dk1"/>
    </cs:fontRef>
    <cs:spPr>
      <a:solidFill>
        <a:schemeClr val="phClr">
          <a:alpha val="70000"/>
        </a:schemeClr>
      </a:solidFill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solidFill>
        <a:schemeClr val="phClr">
          <a:alpha val="70000"/>
        </a:schemeClr>
      </a:solidFill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8575" cap="rnd">
        <a:solidFill>
          <a:schemeClr val="phClr">
            <a:alpha val="70000"/>
          </a:schemeClr>
        </a:solidFill>
        <a:round/>
      </a:ln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solidFill>
        <a:schemeClr val="phClr">
          <a:alpha val="70000"/>
        </a:schemeClr>
      </a:solidFill>
    </cs:spPr>
  </cs:dataPointMarker>
  <cs:dataPointMarkerLayout symbol="circle"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ln w="9525">
        <a:solidFill>
          <a:schemeClr val="tx1">
            <a:lumMod val="15000"/>
            <a:lumOff val="85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75000"/>
          <a:lumOff val="2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solidFill>
          <a:schemeClr val="tx1">
            <a:lumMod val="5000"/>
            <a:lumOff val="95000"/>
          </a:schemeClr>
        </a:solidFill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  <a:round/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 baseline="0"/>
  </cs:legend>
  <cs:plotArea mods="allowNoFillOverride allowNoLineOverride">
    <cs:lnRef idx="0"/>
    <cs:fillRef idx="0"/>
    <cs:effectRef idx="0"/>
    <cs:fontRef idx="minor">
      <a:schemeClr val="dk1"/>
    </cs:fontRef>
  </cs:plotArea>
  <cs:plotArea3D mods="allowNoFillOverride allowNoLineOverride"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ajor">
      <a:schemeClr val="tx1">
        <a:lumMod val="65000"/>
        <a:lumOff val="35000"/>
      </a:schemeClr>
    </cs:fontRef>
    <cs:defRPr sz="2128" b="0" i="0" kern="1200" cap="none" spc="50" normalizeH="0" baseline="0"/>
  </cs:title>
  <cs:trendline>
    <cs:lnRef idx="0">
      <cs:styleClr val="auto"/>
    </cs:lnRef>
    <cs:fillRef idx="0"/>
    <cs:effectRef idx="0"/>
    <cs:fontRef idx="minor">
      <a:schemeClr val="dk1"/>
    </cs:fontRef>
    <cs:spPr>
      <a:ln w="15875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65000"/>
            <a:lumOff val="3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 spc="20" baseline="0"/>
  </cs:valueAxis>
  <cs:wall>
    <cs:lnRef idx="0"/>
    <cs:fillRef idx="0"/>
    <cs:effectRef idx="0"/>
    <cs:fontRef idx="minor">
      <a:schemeClr val="dk1"/>
    </cs:fontRef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2584336-D0B1-4B0E-BA5C-55B2CED1D394}" type="doc">
      <dgm:prSet loTypeId="urn:microsoft.com/office/officeart/2005/8/layout/radial3" loCatId="cycle" qsTypeId="urn:microsoft.com/office/officeart/2005/8/quickstyle/simple1" qsCatId="simple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E1F87E0E-FF3E-47D3-BFF3-1936BDC1B9A7}">
      <dgm:prSet phldrT="[Text]"/>
      <dgm:spPr/>
      <dgm:t>
        <a:bodyPr/>
        <a:lstStyle/>
        <a:p>
          <a:r>
            <a:rPr lang="en-US" dirty="0" smtClean="0"/>
            <a:t>Group Title</a:t>
          </a:r>
          <a:endParaRPr lang="en-US" dirty="0"/>
        </a:p>
      </dgm:t>
    </dgm:pt>
    <dgm:pt modelId="{169E7CD4-95A5-4EA3-A305-1668AA4A744D}" type="parTrans" cxnId="{98FD00BD-2599-433A-AC2F-14A7D52BA766}">
      <dgm:prSet/>
      <dgm:spPr/>
      <dgm:t>
        <a:bodyPr/>
        <a:lstStyle/>
        <a:p>
          <a:endParaRPr lang="en-US"/>
        </a:p>
      </dgm:t>
    </dgm:pt>
    <dgm:pt modelId="{9C10DDF3-A40F-4978-A049-EE2D16408C99}" type="sibTrans" cxnId="{98FD00BD-2599-433A-AC2F-14A7D52BA766}">
      <dgm:prSet/>
      <dgm:spPr/>
      <dgm:t>
        <a:bodyPr/>
        <a:lstStyle/>
        <a:p>
          <a:endParaRPr lang="en-US"/>
        </a:p>
      </dgm:t>
    </dgm:pt>
    <dgm:pt modelId="{2356E178-4180-471B-A95D-2442FCF758CB}">
      <dgm:prSet phldrT="[Text]"/>
      <dgm:spPr/>
      <dgm:t>
        <a:bodyPr/>
        <a:lstStyle/>
        <a:p>
          <a:r>
            <a:rPr lang="en-US" dirty="0" smtClean="0"/>
            <a:t>Group A</a:t>
          </a:r>
          <a:endParaRPr lang="en-US" dirty="0"/>
        </a:p>
      </dgm:t>
    </dgm:pt>
    <dgm:pt modelId="{28637787-CABB-4AAD-B4EC-042A0B395341}" type="parTrans" cxnId="{3D751365-FC4E-4999-8138-5C7B52A6F84F}">
      <dgm:prSet/>
      <dgm:spPr/>
      <dgm:t>
        <a:bodyPr/>
        <a:lstStyle/>
        <a:p>
          <a:endParaRPr lang="en-US"/>
        </a:p>
      </dgm:t>
    </dgm:pt>
    <dgm:pt modelId="{419F9E5C-97BF-4A9A-8E09-71B55289B3AE}" type="sibTrans" cxnId="{3D751365-FC4E-4999-8138-5C7B52A6F84F}">
      <dgm:prSet/>
      <dgm:spPr/>
      <dgm:t>
        <a:bodyPr/>
        <a:lstStyle/>
        <a:p>
          <a:endParaRPr lang="en-US"/>
        </a:p>
      </dgm:t>
    </dgm:pt>
    <dgm:pt modelId="{D6369594-53CA-4743-BFF7-C2D904DA742C}">
      <dgm:prSet phldrT="[Text]"/>
      <dgm:spPr/>
      <dgm:t>
        <a:bodyPr/>
        <a:lstStyle/>
        <a:p>
          <a:r>
            <a:rPr lang="en-US" dirty="0" smtClean="0"/>
            <a:t>Group B</a:t>
          </a:r>
          <a:endParaRPr lang="en-US" dirty="0"/>
        </a:p>
      </dgm:t>
    </dgm:pt>
    <dgm:pt modelId="{5433BCDE-D01B-4C43-9770-3BCF6A203491}" type="parTrans" cxnId="{AFAA54E3-514A-4D36-807E-9FBD4120AF30}">
      <dgm:prSet/>
      <dgm:spPr/>
      <dgm:t>
        <a:bodyPr/>
        <a:lstStyle/>
        <a:p>
          <a:endParaRPr lang="en-US"/>
        </a:p>
      </dgm:t>
    </dgm:pt>
    <dgm:pt modelId="{5B98D9CA-9FDF-44BD-98EC-0F6E2E37923A}" type="sibTrans" cxnId="{AFAA54E3-514A-4D36-807E-9FBD4120AF30}">
      <dgm:prSet/>
      <dgm:spPr/>
      <dgm:t>
        <a:bodyPr/>
        <a:lstStyle/>
        <a:p>
          <a:endParaRPr lang="en-US"/>
        </a:p>
      </dgm:t>
    </dgm:pt>
    <dgm:pt modelId="{B626C495-F3A7-4ADE-A0FE-4E7983E98359}">
      <dgm:prSet phldrT="[Text]"/>
      <dgm:spPr/>
      <dgm:t>
        <a:bodyPr/>
        <a:lstStyle/>
        <a:p>
          <a:r>
            <a:rPr lang="en-US" dirty="0" smtClean="0"/>
            <a:t>Group C</a:t>
          </a:r>
          <a:endParaRPr lang="en-US" dirty="0"/>
        </a:p>
      </dgm:t>
    </dgm:pt>
    <dgm:pt modelId="{6F2AC2C2-8163-4C6A-99C5-72A6C2B2A33F}" type="parTrans" cxnId="{13AF98FC-2DB9-4B5F-85B0-E587DE19880D}">
      <dgm:prSet/>
      <dgm:spPr/>
      <dgm:t>
        <a:bodyPr/>
        <a:lstStyle/>
        <a:p>
          <a:endParaRPr lang="en-US"/>
        </a:p>
      </dgm:t>
    </dgm:pt>
    <dgm:pt modelId="{91A8EA40-4823-4FE8-82D6-C24B81F0FC1F}" type="sibTrans" cxnId="{13AF98FC-2DB9-4B5F-85B0-E587DE19880D}">
      <dgm:prSet/>
      <dgm:spPr/>
      <dgm:t>
        <a:bodyPr/>
        <a:lstStyle/>
        <a:p>
          <a:endParaRPr lang="en-US"/>
        </a:p>
      </dgm:t>
    </dgm:pt>
    <dgm:pt modelId="{BC2DF43D-A878-4B6A-B15F-7FFBED6EC842}">
      <dgm:prSet phldrT="[Text]"/>
      <dgm:spPr/>
      <dgm:t>
        <a:bodyPr/>
        <a:lstStyle/>
        <a:p>
          <a:r>
            <a:rPr lang="en-US" dirty="0" smtClean="0"/>
            <a:t>Group D</a:t>
          </a:r>
          <a:endParaRPr lang="en-US" dirty="0"/>
        </a:p>
      </dgm:t>
    </dgm:pt>
    <dgm:pt modelId="{17DD7635-F2DC-43BE-A312-49946A09DBA4}" type="parTrans" cxnId="{5C40F758-5264-4653-AF57-ED244AC8F3A3}">
      <dgm:prSet/>
      <dgm:spPr/>
      <dgm:t>
        <a:bodyPr/>
        <a:lstStyle/>
        <a:p>
          <a:endParaRPr lang="en-US"/>
        </a:p>
      </dgm:t>
    </dgm:pt>
    <dgm:pt modelId="{E6A990DC-0228-4E23-ABC6-C9EE879B9A00}" type="sibTrans" cxnId="{5C40F758-5264-4653-AF57-ED244AC8F3A3}">
      <dgm:prSet/>
      <dgm:spPr/>
      <dgm:t>
        <a:bodyPr/>
        <a:lstStyle/>
        <a:p>
          <a:endParaRPr lang="en-US"/>
        </a:p>
      </dgm:t>
    </dgm:pt>
    <dgm:pt modelId="{175F1DAC-7B7E-4D09-8DB8-99368C0C72D4}" type="pres">
      <dgm:prSet presAssocID="{62584336-D0B1-4B0E-BA5C-55B2CED1D394}" presName="composite" presStyleCnt="0">
        <dgm:presLayoutVars>
          <dgm:chMax val="1"/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1C01A5B2-67EA-4686-B86C-CBFC598D5477}" type="pres">
      <dgm:prSet presAssocID="{62584336-D0B1-4B0E-BA5C-55B2CED1D394}" presName="radial" presStyleCnt="0">
        <dgm:presLayoutVars>
          <dgm:animLvl val="ctr"/>
        </dgm:presLayoutVars>
      </dgm:prSet>
      <dgm:spPr/>
    </dgm:pt>
    <dgm:pt modelId="{D4E6F5B5-CA2C-475F-A4B6-5AB59CD1A7CA}" type="pres">
      <dgm:prSet presAssocID="{E1F87E0E-FF3E-47D3-BFF3-1936BDC1B9A7}" presName="centerShape" presStyleLbl="vennNode1" presStyleIdx="0" presStyleCnt="5"/>
      <dgm:spPr/>
      <dgm:t>
        <a:bodyPr/>
        <a:lstStyle/>
        <a:p>
          <a:endParaRPr lang="en-US"/>
        </a:p>
      </dgm:t>
    </dgm:pt>
    <dgm:pt modelId="{E7BFA9EE-B858-4016-80BA-575963560F75}" type="pres">
      <dgm:prSet presAssocID="{2356E178-4180-471B-A95D-2442FCF758CB}" presName="node" presStyleLbl="vennNode1" presStyleIdx="1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255F1BD-E04A-41BF-B64D-B06E6D0468D8}" type="pres">
      <dgm:prSet presAssocID="{D6369594-53CA-4743-BFF7-C2D904DA742C}" presName="node" presStyleLbl="vennNode1" presStyleIdx="2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CC6AE36-1AA5-4143-A95B-3979139E867E}" type="pres">
      <dgm:prSet presAssocID="{B626C495-F3A7-4ADE-A0FE-4E7983E98359}" presName="node" presStyleLbl="vennNode1" presStyleIdx="3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0DEE663-04E6-49D6-A3C7-F8FB5F8BE33B}" type="pres">
      <dgm:prSet presAssocID="{BC2DF43D-A878-4B6A-B15F-7FFBED6EC842}" presName="node" presStyleLbl="venn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3D751365-FC4E-4999-8138-5C7B52A6F84F}" srcId="{E1F87E0E-FF3E-47D3-BFF3-1936BDC1B9A7}" destId="{2356E178-4180-471B-A95D-2442FCF758CB}" srcOrd="0" destOrd="0" parTransId="{28637787-CABB-4AAD-B4EC-042A0B395341}" sibTransId="{419F9E5C-97BF-4A9A-8E09-71B55289B3AE}"/>
    <dgm:cxn modelId="{C7C97B5A-DAB0-425D-8190-7B36D881A196}" type="presOf" srcId="{2356E178-4180-471B-A95D-2442FCF758CB}" destId="{E7BFA9EE-B858-4016-80BA-575963560F75}" srcOrd="0" destOrd="0" presId="urn:microsoft.com/office/officeart/2005/8/layout/radial3"/>
    <dgm:cxn modelId="{A1085363-045E-4F47-B723-8682EAC9231F}" type="presOf" srcId="{E1F87E0E-FF3E-47D3-BFF3-1936BDC1B9A7}" destId="{D4E6F5B5-CA2C-475F-A4B6-5AB59CD1A7CA}" srcOrd="0" destOrd="0" presId="urn:microsoft.com/office/officeart/2005/8/layout/radial3"/>
    <dgm:cxn modelId="{5C40F758-5264-4653-AF57-ED244AC8F3A3}" srcId="{E1F87E0E-FF3E-47D3-BFF3-1936BDC1B9A7}" destId="{BC2DF43D-A878-4B6A-B15F-7FFBED6EC842}" srcOrd="3" destOrd="0" parTransId="{17DD7635-F2DC-43BE-A312-49946A09DBA4}" sibTransId="{E6A990DC-0228-4E23-ABC6-C9EE879B9A00}"/>
    <dgm:cxn modelId="{13AF98FC-2DB9-4B5F-85B0-E587DE19880D}" srcId="{E1F87E0E-FF3E-47D3-BFF3-1936BDC1B9A7}" destId="{B626C495-F3A7-4ADE-A0FE-4E7983E98359}" srcOrd="2" destOrd="0" parTransId="{6F2AC2C2-8163-4C6A-99C5-72A6C2B2A33F}" sibTransId="{91A8EA40-4823-4FE8-82D6-C24B81F0FC1F}"/>
    <dgm:cxn modelId="{AEE98D22-A9F2-4255-AFB6-A0ED2CB1873F}" type="presOf" srcId="{D6369594-53CA-4743-BFF7-C2D904DA742C}" destId="{3255F1BD-E04A-41BF-B64D-B06E6D0468D8}" srcOrd="0" destOrd="0" presId="urn:microsoft.com/office/officeart/2005/8/layout/radial3"/>
    <dgm:cxn modelId="{B6E83B19-5D11-44BC-AD17-99B028D996DF}" type="presOf" srcId="{B626C495-F3A7-4ADE-A0FE-4E7983E98359}" destId="{BCC6AE36-1AA5-4143-A95B-3979139E867E}" srcOrd="0" destOrd="0" presId="urn:microsoft.com/office/officeart/2005/8/layout/radial3"/>
    <dgm:cxn modelId="{AFAA54E3-514A-4D36-807E-9FBD4120AF30}" srcId="{E1F87E0E-FF3E-47D3-BFF3-1936BDC1B9A7}" destId="{D6369594-53CA-4743-BFF7-C2D904DA742C}" srcOrd="1" destOrd="0" parTransId="{5433BCDE-D01B-4C43-9770-3BCF6A203491}" sibTransId="{5B98D9CA-9FDF-44BD-98EC-0F6E2E37923A}"/>
    <dgm:cxn modelId="{98FD00BD-2599-433A-AC2F-14A7D52BA766}" srcId="{62584336-D0B1-4B0E-BA5C-55B2CED1D394}" destId="{E1F87E0E-FF3E-47D3-BFF3-1936BDC1B9A7}" srcOrd="0" destOrd="0" parTransId="{169E7CD4-95A5-4EA3-A305-1668AA4A744D}" sibTransId="{9C10DDF3-A40F-4978-A049-EE2D16408C99}"/>
    <dgm:cxn modelId="{BAFD616A-48D4-4CE2-BE90-B473CBD27401}" type="presOf" srcId="{62584336-D0B1-4B0E-BA5C-55B2CED1D394}" destId="{175F1DAC-7B7E-4D09-8DB8-99368C0C72D4}" srcOrd="0" destOrd="0" presId="urn:microsoft.com/office/officeart/2005/8/layout/radial3"/>
    <dgm:cxn modelId="{CCE7D73C-2F15-4D9E-9FC7-CDC0102E98DD}" type="presOf" srcId="{BC2DF43D-A878-4B6A-B15F-7FFBED6EC842}" destId="{E0DEE663-04E6-49D6-A3C7-F8FB5F8BE33B}" srcOrd="0" destOrd="0" presId="urn:microsoft.com/office/officeart/2005/8/layout/radial3"/>
    <dgm:cxn modelId="{322F8310-51C0-41AC-BA86-878469AEE493}" type="presParOf" srcId="{175F1DAC-7B7E-4D09-8DB8-99368C0C72D4}" destId="{1C01A5B2-67EA-4686-B86C-CBFC598D5477}" srcOrd="0" destOrd="0" presId="urn:microsoft.com/office/officeart/2005/8/layout/radial3"/>
    <dgm:cxn modelId="{FB900D26-307F-470A-A5A9-AF75A570F909}" type="presParOf" srcId="{1C01A5B2-67EA-4686-B86C-CBFC598D5477}" destId="{D4E6F5B5-CA2C-475F-A4B6-5AB59CD1A7CA}" srcOrd="0" destOrd="0" presId="urn:microsoft.com/office/officeart/2005/8/layout/radial3"/>
    <dgm:cxn modelId="{1DC02741-8F5F-446C-82F9-5DEE6810631E}" type="presParOf" srcId="{1C01A5B2-67EA-4686-B86C-CBFC598D5477}" destId="{E7BFA9EE-B858-4016-80BA-575963560F75}" srcOrd="1" destOrd="0" presId="urn:microsoft.com/office/officeart/2005/8/layout/radial3"/>
    <dgm:cxn modelId="{E4CFE2F0-8814-4D45-A112-66C25B52A3B9}" type="presParOf" srcId="{1C01A5B2-67EA-4686-B86C-CBFC598D5477}" destId="{3255F1BD-E04A-41BF-B64D-B06E6D0468D8}" srcOrd="2" destOrd="0" presId="urn:microsoft.com/office/officeart/2005/8/layout/radial3"/>
    <dgm:cxn modelId="{D5D1BF6F-28A7-4A59-B882-B2B4B916C482}" type="presParOf" srcId="{1C01A5B2-67EA-4686-B86C-CBFC598D5477}" destId="{BCC6AE36-1AA5-4143-A95B-3979139E867E}" srcOrd="3" destOrd="0" presId="urn:microsoft.com/office/officeart/2005/8/layout/radial3"/>
    <dgm:cxn modelId="{E7218E32-519A-4638-B5DB-B4F82BB06877}" type="presParOf" srcId="{1C01A5B2-67EA-4686-B86C-CBFC598D5477}" destId="{E0DEE663-04E6-49D6-A3C7-F8FB5F8BE33B}" srcOrd="4" destOrd="0" presId="urn:microsoft.com/office/officeart/2005/8/layout/radial3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4E6F5B5-CA2C-475F-A4B6-5AB59CD1A7CA}">
      <dsp:nvSpPr>
        <dsp:cNvPr id="0" name=""/>
        <dsp:cNvSpPr/>
      </dsp:nvSpPr>
      <dsp:spPr>
        <a:xfrm>
          <a:off x="1215497" y="951179"/>
          <a:ext cx="2369604" cy="2369604"/>
        </a:xfrm>
        <a:prstGeom prst="ellipse">
          <a:avLst/>
        </a:prstGeom>
        <a:solidFill>
          <a:schemeClr val="accent2">
            <a:alpha val="5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58420" tIns="58420" rIns="58420" bIns="58420" numCol="1" spcCol="1270" anchor="ctr" anchorCtr="0">
          <a:noAutofit/>
        </a:bodyPr>
        <a:lstStyle/>
        <a:p>
          <a:pPr lvl="0" algn="ctr" defTabSz="20447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4600" kern="1200" dirty="0" smtClean="0"/>
            <a:t>Group Title</a:t>
          </a:r>
          <a:endParaRPr lang="en-US" sz="4600" kern="1200" dirty="0"/>
        </a:p>
      </dsp:txBody>
      <dsp:txXfrm>
        <a:off x="1562517" y="1298199"/>
        <a:ext cx="1675564" cy="1675564"/>
      </dsp:txXfrm>
    </dsp:sp>
    <dsp:sp modelId="{E7BFA9EE-B858-4016-80BA-575963560F75}">
      <dsp:nvSpPr>
        <dsp:cNvPr id="0" name=""/>
        <dsp:cNvSpPr/>
      </dsp:nvSpPr>
      <dsp:spPr>
        <a:xfrm>
          <a:off x="1807898" y="422"/>
          <a:ext cx="1184802" cy="1184802"/>
        </a:xfrm>
        <a:prstGeom prst="ellipse">
          <a:avLst/>
        </a:prstGeom>
        <a:solidFill>
          <a:schemeClr val="accent3">
            <a:alpha val="5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29210" tIns="29210" rIns="29210" bIns="2921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/>
            <a:t>Group A</a:t>
          </a:r>
          <a:endParaRPr lang="en-US" sz="2300" kern="1200" dirty="0"/>
        </a:p>
      </dsp:txBody>
      <dsp:txXfrm>
        <a:off x="1981408" y="173932"/>
        <a:ext cx="837782" cy="837782"/>
      </dsp:txXfrm>
    </dsp:sp>
    <dsp:sp modelId="{3255F1BD-E04A-41BF-B64D-B06E6D0468D8}">
      <dsp:nvSpPr>
        <dsp:cNvPr id="0" name=""/>
        <dsp:cNvSpPr/>
      </dsp:nvSpPr>
      <dsp:spPr>
        <a:xfrm>
          <a:off x="3351056" y="1543580"/>
          <a:ext cx="1184802" cy="1184802"/>
        </a:xfrm>
        <a:prstGeom prst="ellipse">
          <a:avLst/>
        </a:prstGeom>
        <a:solidFill>
          <a:schemeClr val="accent4">
            <a:alpha val="5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29210" tIns="29210" rIns="29210" bIns="2921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/>
            <a:t>Group B</a:t>
          </a:r>
          <a:endParaRPr lang="en-US" sz="2300" kern="1200" dirty="0"/>
        </a:p>
      </dsp:txBody>
      <dsp:txXfrm>
        <a:off x="3524566" y="1717090"/>
        <a:ext cx="837782" cy="837782"/>
      </dsp:txXfrm>
    </dsp:sp>
    <dsp:sp modelId="{BCC6AE36-1AA5-4143-A95B-3979139E867E}">
      <dsp:nvSpPr>
        <dsp:cNvPr id="0" name=""/>
        <dsp:cNvSpPr/>
      </dsp:nvSpPr>
      <dsp:spPr>
        <a:xfrm>
          <a:off x="1807898" y="3086737"/>
          <a:ext cx="1184802" cy="1184802"/>
        </a:xfrm>
        <a:prstGeom prst="ellipse">
          <a:avLst/>
        </a:prstGeom>
        <a:solidFill>
          <a:schemeClr val="accent5">
            <a:alpha val="5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29210" tIns="29210" rIns="29210" bIns="2921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/>
            <a:t>Group C</a:t>
          </a:r>
          <a:endParaRPr lang="en-US" sz="2300" kern="1200" dirty="0"/>
        </a:p>
      </dsp:txBody>
      <dsp:txXfrm>
        <a:off x="1981408" y="3260247"/>
        <a:ext cx="837782" cy="837782"/>
      </dsp:txXfrm>
    </dsp:sp>
    <dsp:sp modelId="{E0DEE663-04E6-49D6-A3C7-F8FB5F8BE33B}">
      <dsp:nvSpPr>
        <dsp:cNvPr id="0" name=""/>
        <dsp:cNvSpPr/>
      </dsp:nvSpPr>
      <dsp:spPr>
        <a:xfrm>
          <a:off x="264741" y="1543580"/>
          <a:ext cx="1184802" cy="1184802"/>
        </a:xfrm>
        <a:prstGeom prst="ellipse">
          <a:avLst/>
        </a:prstGeom>
        <a:solidFill>
          <a:schemeClr val="accent6">
            <a:alpha val="5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29210" tIns="29210" rIns="29210" bIns="29210" numCol="1" spcCol="1270" anchor="ctr" anchorCtr="0">
          <a:noAutofit/>
        </a:bodyPr>
        <a:lstStyle/>
        <a:p>
          <a:pPr lvl="0" algn="ctr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300" kern="1200" dirty="0" smtClean="0"/>
            <a:t>Group D</a:t>
          </a:r>
          <a:endParaRPr lang="en-US" sz="2300" kern="1200" dirty="0"/>
        </a:p>
      </dsp:txBody>
      <dsp:txXfrm>
        <a:off x="438251" y="1717090"/>
        <a:ext cx="837782" cy="83778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3">
  <dgm:title val=""/>
  <dgm:desc val=""/>
  <dgm:catLst>
    <dgm:cat type="relationship" pri="31000"/>
    <dgm:cat type="cycle" pri="1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omposite">
    <dgm:varLst>
      <dgm:chMax val="1"/>
      <dgm:dir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onstrLst/>
    <dgm:ruleLst/>
    <dgm:layoutNode name="radial">
      <dgm:varLst>
        <dgm:animLvl val="ctr"/>
      </dgm:varLst>
      <dgm:choose name="Name0">
        <dgm:if name="Name1" func="var" arg="dir" op="equ" val="norm">
          <dgm:choose name="Name2">
            <dgm:if name="Name3" axis="ch ch" ptType="node node" st="1 1" cnt="1 0" func="cnt" op="lte" val="1">
              <dgm:alg type="cycle">
                <dgm:param type="stAng" val="90"/>
                <dgm:param type="spanAng" val="360"/>
                <dgm:param type="ctrShpMap" val="fNode"/>
              </dgm:alg>
            </dgm:if>
            <dgm:else name="Name4">
              <dgm:alg type="cycle">
                <dgm:param type="stAng" val="0"/>
                <dgm:param type="spanAng" val="360"/>
                <dgm:param type="ctrShpMap" val="fNode"/>
              </dgm:alg>
            </dgm:else>
          </dgm:choose>
        </dgm:if>
        <dgm:else name="Name5">
          <dgm:alg type="cycle">
            <dgm:param type="stAng" val="0"/>
            <dgm:param type="spanAng" val="-360"/>
            <dgm:param type="ctrShpMap" val="fNode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w" for="ch" forName="centerShape" refType="w"/>
        <dgm:constr type="h" for="ch" forName="centerShape" refType="h"/>
        <dgm:constr type="w" for="ch" forName="node" refType="w" fact="0.5"/>
        <dgm:constr type="h" for="ch" forName="node" refType="h" fact="0.5"/>
        <dgm:constr type="sp" refType="w" refFor="ch" refForName="node" fact="-0.2"/>
        <dgm:constr type="sibSp" refType="w" refFor="ch" refForName="node" fact="-0.2"/>
        <dgm:constr type="primFontSz" for="ch" forName="centerShape" val="65"/>
        <dgm:constr type="primFontSz" for="des" forName="node" val="65"/>
        <dgm:constr type="primFontSz" for="ch" forName="node" refType="primFontSz" refFor="ch" refForName="centerShape" op="lte"/>
      </dgm:constrLst>
      <dgm:ruleLst/>
      <dgm:forEach name="Name6" axis="ch" ptType="node" cnt="1">
        <dgm:layoutNode name="centerShape" styleLbl="vennNode1">
          <dgm:alg type="tx"/>
          <dgm:shape xmlns:r="http://schemas.openxmlformats.org/officeDocument/2006/relationships" type="ellipse" r:blip="">
            <dgm:adjLst/>
          </dgm:shape>
          <dgm:presOf axis="self"/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</dgm:constrLst>
          <dgm:ruleLst>
            <dgm:rule type="primFontSz" val="5" fact="NaN" max="NaN"/>
          </dgm:ruleLst>
        </dgm:layoutNode>
        <dgm:forEach name="Name7" axis="ch" ptType="node">
          <dgm:layoutNode name="node" styleLbl="venn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presOf axis="desOrSelf" ptType="node"/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6F93605-0C0C-4258-9724-5F2F9BB3BC90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63FFE7F-C917-439A-8026-3D301EB5CC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279982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8F31B3D-E4E3-4A80-AB70-C5564C267266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EC0B30D-C07A-425B-A90C-BA7BEB1910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31904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66800" y="4245434"/>
            <a:ext cx="8686800" cy="1464906"/>
          </a:xfr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4800">
                <a:solidFill>
                  <a:schemeClr val="bg1"/>
                </a:solidFill>
                <a:effectLst>
                  <a:outerShdw blurRad="63500" algn="ctr" rotWithShape="0">
                    <a:prstClr val="black">
                      <a:alpha val="40000"/>
                    </a:prstClr>
                  </a:outerShdw>
                </a:effectLst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66800" y="5731795"/>
            <a:ext cx="8686800" cy="440405"/>
          </a:xfrm>
        </p:spPr>
        <p:txBody>
          <a:bodyPr/>
          <a:lstStyle>
            <a:lvl1pPr marL="0" indent="0" algn="l">
              <a:spcBef>
                <a:spcPts val="0"/>
              </a:spcBef>
              <a:buNone/>
              <a:defRPr sz="2400">
                <a:solidFill>
                  <a:schemeClr val="bg1"/>
                </a:solidFill>
                <a:effectLst>
                  <a:outerShdw blurRad="63500" algn="ctr" rotWithShape="0">
                    <a:prstClr val="black">
                      <a:alpha val="40000"/>
                    </a:prstClr>
                  </a:outerShdw>
                </a:effectLst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88627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24441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9848" y="4242816"/>
            <a:ext cx="8686800" cy="1463040"/>
          </a:xfrm>
        </p:spPr>
        <p:txBody>
          <a:bodyPr anchor="b">
            <a:normAutofit/>
          </a:bodyPr>
          <a:lstStyle>
            <a:lvl1pPr>
              <a:defRPr sz="48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799" y="5733288"/>
            <a:ext cx="8686800" cy="438912"/>
          </a:xfrm>
        </p:spPr>
        <p:txBody>
          <a:bodyPr/>
          <a:lstStyle>
            <a:lvl1pPr marL="0" indent="0">
              <a:spcBef>
                <a:spcPts val="0"/>
              </a:spcBef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067780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6800" y="1904999"/>
            <a:ext cx="4800600" cy="4271963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24600" y="1904999"/>
            <a:ext cx="4800600" cy="4271963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45679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1772815"/>
            <a:ext cx="4800600" cy="737121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6800" y="2509937"/>
            <a:ext cx="4800600" cy="36622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24600" y="1772815"/>
            <a:ext cx="4800600" cy="737121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24600" y="2509937"/>
            <a:ext cx="4800600" cy="36622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7906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9767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68172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760" y="3090672"/>
            <a:ext cx="4663440" cy="1828800"/>
          </a:xfrm>
        </p:spPr>
        <p:txBody>
          <a:bodyPr anchor="b"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799" y="457200"/>
            <a:ext cx="5410201" cy="5715000"/>
          </a:xfrm>
        </p:spPr>
        <p:txBody>
          <a:bodyPr>
            <a:normAutofit/>
          </a:bodyPr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42760" y="4983480"/>
            <a:ext cx="4663440" cy="118872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737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42760" y="3093099"/>
            <a:ext cx="4663440" cy="1828800"/>
          </a:xfrm>
        </p:spPr>
        <p:txBody>
          <a:bodyPr anchor="b"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6096000" cy="6858000"/>
          </a:xfrm>
        </p:spPr>
        <p:txBody>
          <a:bodyPr tIns="457200">
            <a:normAutofit/>
          </a:bodyPr>
          <a:lstStyle>
            <a:lvl1pPr marL="0" indent="0" algn="ctr">
              <a:buNone/>
              <a:defRPr sz="24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42760" y="4983480"/>
            <a:ext cx="4663440" cy="1188720"/>
          </a:xfrm>
        </p:spPr>
        <p:txBody>
          <a:bodyPr>
            <a:normAutofit/>
          </a:bodyPr>
          <a:lstStyle>
            <a:lvl1pPr marL="0" indent="0">
              <a:spcBef>
                <a:spcPts val="1200"/>
              </a:spcBef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772497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1542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6400" y="457200"/>
            <a:ext cx="1828800" cy="57197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66800" y="457200"/>
            <a:ext cx="7955280" cy="571976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CC0096-1860-4642-9CD2-0079EA5E7CD1}" type="datetimeFigureOut">
              <a:rPr lang="en-US" smtClean="0"/>
              <a:t>1/8/2014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1375A4-56A4-47D6-9801-1991572033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350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6800" y="457518"/>
            <a:ext cx="10058400" cy="118872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1905001"/>
            <a:ext cx="10058400" cy="4267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 smtClean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66800" y="6400800"/>
            <a:ext cx="109728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>
                <a:solidFill>
                  <a:schemeClr val="tx1"/>
                </a:solidFill>
              </a:defRPr>
            </a:lvl1pPr>
          </a:lstStyle>
          <a:p>
            <a:fld id="{37CC0096-1860-4642-9CD2-0079EA5E7CD1}" type="datetimeFigureOut">
              <a:rPr lang="en-US" smtClean="0"/>
              <a:pPr/>
              <a:t>1/8/2014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422849" y="6400800"/>
            <a:ext cx="731520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8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027920" y="6400800"/>
            <a:ext cx="1097280" cy="228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>
                <a:solidFill>
                  <a:schemeClr val="tx1"/>
                </a:solidFill>
              </a:defRPr>
            </a:lvl1pPr>
          </a:lstStyle>
          <a:p>
            <a:fld id="{E31375A4-56A4-47D6-9801-1991572033F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32598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>
          <a:solidFill>
            <a:schemeClr val="accent1">
              <a:lumMod val="75000"/>
            </a:schemeClr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800"/>
        </a:spcBef>
        <a:buClr>
          <a:schemeClr val="accent5"/>
        </a:buClr>
        <a:buSzPct val="90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548640" indent="-228600" algn="l" defTabSz="914400" rtl="0" eaLnBrk="1" latinLnBrk="0" hangingPunct="1">
        <a:lnSpc>
          <a:spcPct val="90000"/>
        </a:lnSpc>
        <a:spcBef>
          <a:spcPts val="1200"/>
        </a:spcBef>
        <a:buClr>
          <a:schemeClr val="accent5"/>
        </a:buClr>
        <a:buSzPct val="90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822960" indent="-228600" algn="l" defTabSz="914400" rtl="0" eaLnBrk="1" latinLnBrk="0" hangingPunct="1">
        <a:lnSpc>
          <a:spcPct val="90000"/>
        </a:lnSpc>
        <a:spcBef>
          <a:spcPts val="800"/>
        </a:spcBef>
        <a:buClr>
          <a:schemeClr val="accent5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lnSpc>
          <a:spcPct val="90000"/>
        </a:lnSpc>
        <a:spcBef>
          <a:spcPts val="800"/>
        </a:spcBef>
        <a:buClr>
          <a:schemeClr val="accent5"/>
        </a:buClr>
        <a:buSzPct val="90000"/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325880" indent="-137160" algn="l" defTabSz="914400" rtl="0" eaLnBrk="1" latinLnBrk="0" hangingPunct="1">
        <a:lnSpc>
          <a:spcPct val="90000"/>
        </a:lnSpc>
        <a:spcBef>
          <a:spcPts val="600"/>
        </a:spcBef>
        <a:buClr>
          <a:schemeClr val="accent5"/>
        </a:buClr>
        <a:buSzPct val="90000"/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554480" indent="-137160" algn="l" defTabSz="914400" rtl="0" eaLnBrk="1" latinLnBrk="0" hangingPunct="1">
        <a:lnSpc>
          <a:spcPct val="90000"/>
        </a:lnSpc>
        <a:spcBef>
          <a:spcPts val="600"/>
        </a:spcBef>
        <a:buClr>
          <a:schemeClr val="accent5"/>
        </a:buClr>
        <a:buSzPct val="90000"/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783080" indent="-137160" algn="l" defTabSz="914400" rtl="0" eaLnBrk="1" latinLnBrk="0" hangingPunct="1">
        <a:lnSpc>
          <a:spcPct val="90000"/>
        </a:lnSpc>
        <a:spcBef>
          <a:spcPts val="600"/>
        </a:spcBef>
        <a:buClr>
          <a:schemeClr val="accent5"/>
        </a:buClr>
        <a:buSzPct val="90000"/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011680" indent="-137160" algn="l" defTabSz="914400" rtl="0" eaLnBrk="1" latinLnBrk="0" hangingPunct="1">
        <a:lnSpc>
          <a:spcPct val="90000"/>
        </a:lnSpc>
        <a:spcBef>
          <a:spcPts val="600"/>
        </a:spcBef>
        <a:buClr>
          <a:schemeClr val="accent5"/>
        </a:buClr>
        <a:buSzPct val="90000"/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240280" indent="-137160" algn="l" defTabSz="914400" rtl="0" eaLnBrk="1" latinLnBrk="0" hangingPunct="1">
        <a:lnSpc>
          <a:spcPct val="90000"/>
        </a:lnSpc>
        <a:spcBef>
          <a:spcPts val="600"/>
        </a:spcBef>
        <a:buClr>
          <a:schemeClr val="accent5"/>
        </a:buClr>
        <a:buSzPct val="90000"/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 xmlns="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hyperlink" Target="http://www.parsisampad.blog.ir/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4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en-US" dirty="0" err="1" smtClean="0">
                <a:latin typeface="Comic Sans MS" pitchFamily="66" charset="0"/>
              </a:rPr>
              <a:t>Parsisampad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fa-IR" dirty="0" smtClean="0">
                <a:cs typeface="B Morvarid" pitchFamily="2" charset="-78"/>
              </a:rPr>
              <a:t>پارسی سمپاد</a:t>
            </a:r>
            <a:endParaRPr lang="en-US" dirty="0">
              <a:cs typeface="B Morvarid" pitchFamily="2" charset="-78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 rot="20748234">
            <a:off x="-356347" y="3680776"/>
            <a:ext cx="7621985" cy="533400"/>
          </a:xfrm>
        </p:spPr>
        <p:txBody>
          <a:bodyPr/>
          <a:lstStyle/>
          <a:p>
            <a:pPr algn="ctr"/>
            <a:r>
              <a:rPr lang="en-US" dirty="0" smtClean="0">
                <a:solidFill>
                  <a:srgbClr val="00B050"/>
                </a:solidFill>
                <a:hlinkClick r:id="rId2"/>
              </a:rPr>
              <a:t>www.parsisampad.blog.ir</a:t>
            </a:r>
            <a:endParaRPr lang="en-US" dirty="0">
              <a:solidFill>
                <a:srgbClr val="00B050"/>
              </a:solidFill>
            </a:endParaRPr>
          </a:p>
          <a:p>
            <a:pPr algn="ctr"/>
            <a:endParaRPr lang="en-US" dirty="0" smtClean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 rot="744826">
            <a:off x="4982084" y="813014"/>
            <a:ext cx="7621985" cy="533400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2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buSzPct val="100000"/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fa-IR" sz="4300" dirty="0" smtClean="0">
                <a:solidFill>
                  <a:srgbClr val="FF0000"/>
                </a:solidFill>
                <a:cs typeface="B Lotus" pitchFamily="2" charset="-78"/>
              </a:rPr>
              <a:t>قالب </a:t>
            </a:r>
            <a:r>
              <a:rPr lang="fa-IR" sz="4300" dirty="0" smtClean="0">
                <a:solidFill>
                  <a:srgbClr val="FF0000"/>
                </a:solidFill>
                <a:cs typeface="B Lotus" pitchFamily="2" charset="-78"/>
              </a:rPr>
              <a:t>آرامش</a:t>
            </a:r>
            <a:endParaRPr lang="fa-IR" sz="4300" dirty="0" smtClean="0">
              <a:solidFill>
                <a:srgbClr val="FF0000"/>
              </a:solidFill>
              <a:cs typeface="B Lotus" pitchFamily="2" charset="-78"/>
            </a:endParaRPr>
          </a:p>
          <a:p>
            <a:pPr algn="ctr"/>
            <a:endParaRPr lang="en-US" dirty="0" smtClean="0">
              <a:solidFill>
                <a:srgbClr val="FF0000"/>
              </a:solidFill>
            </a:endParaRPr>
          </a:p>
          <a:p>
            <a:pPr algn="ctr"/>
            <a:endParaRPr lang="en-US" dirty="0" smtClean="0"/>
          </a:p>
        </p:txBody>
      </p:sp>
      <p:sp>
        <p:nvSpPr>
          <p:cNvPr id="5" name="Subtitle 2"/>
          <p:cNvSpPr txBox="1">
            <a:spLocks/>
          </p:cNvSpPr>
          <p:nvPr/>
        </p:nvSpPr>
        <p:spPr>
          <a:xfrm rot="20897650">
            <a:off x="313028" y="2785663"/>
            <a:ext cx="7621985" cy="5334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0"/>
              </a:spcBef>
              <a:buSzPct val="100000"/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Consolas" pitchFamily="49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600"/>
              </a:spcBef>
              <a:buSzPct val="100000"/>
              <a:buFont typeface="Arial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fa-IR" dirty="0" smtClean="0">
                <a:solidFill>
                  <a:srgbClr val="0000FF"/>
                </a:solidFill>
                <a:cs typeface="B Titr" pitchFamily="2" charset="-78"/>
              </a:rPr>
              <a:t>برای دریافت قالب های بیشتر به وبلاگ پارسی سمپاد مراجعه کنید:</a:t>
            </a:r>
            <a:endParaRPr lang="en-US" dirty="0" smtClean="0">
              <a:solidFill>
                <a:srgbClr val="0000FF"/>
              </a:solidFill>
              <a:cs typeface="B Titr" pitchFamily="2" charset="-78"/>
            </a:endParaRPr>
          </a:p>
          <a:p>
            <a:pPr algn="ctr"/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4310651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Title and content layout with list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Add your first bullet point here</a:t>
            </a:r>
          </a:p>
          <a:p>
            <a:r>
              <a:rPr lang="en-US" smtClean="0"/>
              <a:t>Add your second bullet point here</a:t>
            </a:r>
          </a:p>
          <a:p>
            <a:r>
              <a:rPr lang="en-US" smtClean="0"/>
              <a:t>Add your third bullet point here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35369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Title and content layout with chart</a:t>
            </a:r>
            <a:endParaRPr lang="en-US" dirty="0"/>
          </a:p>
        </p:txBody>
      </p:sp>
      <p:graphicFrame>
        <p:nvGraphicFramePr>
          <p:cNvPr id="6" name="Content Placeholder 5" descr="Clustered Column Chart" title="Chart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020417622"/>
              </p:ext>
            </p:extLst>
          </p:nvPr>
        </p:nvGraphicFramePr>
        <p:xfrm>
          <a:off x="1066800" y="1905000"/>
          <a:ext cx="10058400" cy="42672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5857341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Two content layout with table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dirty="0" smtClean="0"/>
              <a:t>First bullet point here</a:t>
            </a:r>
          </a:p>
          <a:p>
            <a:r>
              <a:rPr lang="en-US" dirty="0" smtClean="0"/>
              <a:t>Second bullet point here</a:t>
            </a:r>
          </a:p>
          <a:p>
            <a:r>
              <a:rPr lang="en-US" dirty="0" smtClean="0"/>
              <a:t>Third bullet point here</a:t>
            </a:r>
            <a:endParaRPr lang="en-US" dirty="0"/>
          </a:p>
        </p:txBody>
      </p:sp>
      <p:graphicFrame>
        <p:nvGraphicFramePr>
          <p:cNvPr id="5" name="Content Placeholder 4" descr="Sample table with 3 columns, 4 rows" title="Table"/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1869103547"/>
              </p:ext>
            </p:extLst>
          </p:nvPr>
        </p:nvGraphicFramePr>
        <p:xfrm>
          <a:off x="6324600" y="1905000"/>
          <a:ext cx="4800600" cy="2251364"/>
        </p:xfrm>
        <a:graphic>
          <a:graphicData uri="http://schemas.openxmlformats.org/drawingml/2006/table">
            <a:tbl>
              <a:tblPr firstRow="1" bandRow="1">
                <a:tableStyleId>{3B4B98B0-60AC-42C2-AFA5-B58CD77FA1E5}</a:tableStyleId>
              </a:tblPr>
              <a:tblGrid>
                <a:gridCol w="1600200"/>
                <a:gridCol w="1600200"/>
                <a:gridCol w="1600200"/>
              </a:tblGrid>
              <a:tr h="562841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Group 1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Group 2</a:t>
                      </a:r>
                      <a:endParaRPr lang="en-US" dirty="0"/>
                    </a:p>
                  </a:txBody>
                  <a:tcPr anchor="ctr"/>
                </a:tc>
              </a:tr>
              <a:tr h="562841">
                <a:tc>
                  <a:txBody>
                    <a:bodyPr/>
                    <a:lstStyle/>
                    <a:p>
                      <a:r>
                        <a:rPr lang="en-US" dirty="0" smtClean="0"/>
                        <a:t>Class 1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82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95</a:t>
                      </a:r>
                      <a:endParaRPr lang="en-US" dirty="0"/>
                    </a:p>
                  </a:txBody>
                  <a:tcPr anchor="ctr"/>
                </a:tc>
              </a:tr>
              <a:tr h="562841">
                <a:tc>
                  <a:txBody>
                    <a:bodyPr/>
                    <a:lstStyle/>
                    <a:p>
                      <a:r>
                        <a:rPr lang="en-US" dirty="0" smtClean="0"/>
                        <a:t>Class 2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76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88</a:t>
                      </a:r>
                      <a:endParaRPr lang="en-US" dirty="0"/>
                    </a:p>
                  </a:txBody>
                  <a:tcPr anchor="ctr"/>
                </a:tc>
              </a:tr>
              <a:tr h="562841">
                <a:tc>
                  <a:txBody>
                    <a:bodyPr/>
                    <a:lstStyle/>
                    <a:p>
                      <a:r>
                        <a:rPr lang="en-US" dirty="0" smtClean="0"/>
                        <a:t>Class 3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84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90</a:t>
                      </a:r>
                      <a:endParaRPr lang="en-US" dirty="0"/>
                    </a:p>
                  </a:txBody>
                  <a:tcPr anchor="ctr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705082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Two content layout with SmartArt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dirty="0" smtClean="0"/>
              <a:t>First bullet point here</a:t>
            </a:r>
          </a:p>
          <a:p>
            <a:r>
              <a:rPr lang="en-US" dirty="0" smtClean="0"/>
              <a:t>Second bullet point here</a:t>
            </a:r>
          </a:p>
          <a:p>
            <a:r>
              <a:rPr lang="en-US" dirty="0" smtClean="0"/>
              <a:t>Third bullet point here</a:t>
            </a:r>
            <a:endParaRPr lang="en-US" dirty="0"/>
          </a:p>
        </p:txBody>
      </p:sp>
      <p:graphicFrame>
        <p:nvGraphicFramePr>
          <p:cNvPr id="5" name="Content Placeholder 4" descr="Radial Venn" title="SmartArt"/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292487772"/>
              </p:ext>
            </p:extLst>
          </p:nvPr>
        </p:nvGraphicFramePr>
        <p:xfrm>
          <a:off x="6324600" y="1905000"/>
          <a:ext cx="4800600" cy="4271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2131782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17007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2957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08299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917832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89381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/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807491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TS103031002">
  <a:themeElements>
    <a:clrScheme name="CherryBlossom">
      <a:dk1>
        <a:srgbClr val="595959"/>
      </a:dk1>
      <a:lt1>
        <a:sysClr val="window" lastClr="FFFFFF"/>
      </a:lt1>
      <a:dk2>
        <a:srgbClr val="000000"/>
      </a:dk2>
      <a:lt2>
        <a:srgbClr val="F6F7E4"/>
      </a:lt2>
      <a:accent1>
        <a:srgbClr val="C44475"/>
      </a:accent1>
      <a:accent2>
        <a:srgbClr val="FA906A"/>
      </a:accent2>
      <a:accent3>
        <a:srgbClr val="FCB268"/>
      </a:accent3>
      <a:accent4>
        <a:srgbClr val="DB6B70"/>
      </a:accent4>
      <a:accent5>
        <a:srgbClr val="D680A5"/>
      </a:accent5>
      <a:accent6>
        <a:srgbClr val="BA7362"/>
      </a:accent6>
      <a:hlink>
        <a:srgbClr val="DB6B70"/>
      </a:hlink>
      <a:folHlink>
        <a:srgbClr val="969696"/>
      </a:folHlink>
    </a:clrScheme>
    <a:fontScheme name="Cambria">
      <a:maj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15_4109default" id="{E728D685-11FC-4812-BA85-57AC6F9C9F40}" vid="{BC4E008B-95FF-4815-904E-143A8EDFC1D4}"/>
    </a:ext>
  </a:extLst>
</a:theme>
</file>

<file path=ppt/theme/theme2.xml><?xml version="1.0" encoding="utf-8"?>
<a:theme xmlns:a="http://schemas.openxmlformats.org/drawingml/2006/main" name="Office Theme">
  <a:themeElements>
    <a:clrScheme name="CherryBlossom">
      <a:dk1>
        <a:srgbClr val="595959"/>
      </a:dk1>
      <a:lt1>
        <a:sysClr val="window" lastClr="FFFFFF"/>
      </a:lt1>
      <a:dk2>
        <a:srgbClr val="000000"/>
      </a:dk2>
      <a:lt2>
        <a:srgbClr val="F6F7E4"/>
      </a:lt2>
      <a:accent1>
        <a:srgbClr val="C44475"/>
      </a:accent1>
      <a:accent2>
        <a:srgbClr val="FA906A"/>
      </a:accent2>
      <a:accent3>
        <a:srgbClr val="FCB268"/>
      </a:accent3>
      <a:accent4>
        <a:srgbClr val="DB6B70"/>
      </a:accent4>
      <a:accent5>
        <a:srgbClr val="D680A5"/>
      </a:accent5>
      <a:accent6>
        <a:srgbClr val="BA7362"/>
      </a:accent6>
      <a:hlink>
        <a:srgbClr val="DB6B70"/>
      </a:hlink>
      <a:folHlink>
        <a:srgbClr val="969696"/>
      </a:folHlink>
    </a:clrScheme>
    <a:fontScheme name="Cambria">
      <a:maj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57000"/>
                <a:satMod val="101000"/>
              </a:schemeClr>
            </a:gs>
            <a:gs pos="50000">
              <a:schemeClr val="phClr">
                <a:lumMod val="137000"/>
                <a:satMod val="103000"/>
              </a:schemeClr>
            </a:gs>
            <a:gs pos="100000">
              <a:schemeClr val="phClr">
                <a:lumMod val="115000"/>
                <a:satMod val="109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18000"/>
              </a:schemeClr>
            </a:gs>
            <a:gs pos="50000">
              <a:schemeClr val="phClr">
                <a:satMod val="89000"/>
                <a:lumMod val="91000"/>
              </a:schemeClr>
            </a:gs>
            <a:gs pos="100000">
              <a:schemeClr val="phClr">
                <a:lumMod val="69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100000"/>
                <a:satMod val="100000"/>
                <a:shade val="0"/>
              </a:schemeClr>
            </a:gs>
            <a:gs pos="0">
              <a:scrgbClr r="0" g="0" b="0"/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CherryBlossom">
      <a:dk1>
        <a:srgbClr val="595959"/>
      </a:dk1>
      <a:lt1>
        <a:sysClr val="window" lastClr="FFFFFF"/>
      </a:lt1>
      <a:dk2>
        <a:srgbClr val="000000"/>
      </a:dk2>
      <a:lt2>
        <a:srgbClr val="F6F7E4"/>
      </a:lt2>
      <a:accent1>
        <a:srgbClr val="C44475"/>
      </a:accent1>
      <a:accent2>
        <a:srgbClr val="FA906A"/>
      </a:accent2>
      <a:accent3>
        <a:srgbClr val="FCB268"/>
      </a:accent3>
      <a:accent4>
        <a:srgbClr val="DB6B70"/>
      </a:accent4>
      <a:accent5>
        <a:srgbClr val="D680A5"/>
      </a:accent5>
      <a:accent6>
        <a:srgbClr val="BA7362"/>
      </a:accent6>
      <a:hlink>
        <a:srgbClr val="DB6B70"/>
      </a:hlink>
      <a:folHlink>
        <a:srgbClr val="969696"/>
      </a:folHlink>
    </a:clrScheme>
    <a:fontScheme name="Cambria">
      <a:maj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mbr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57000"/>
                <a:satMod val="101000"/>
              </a:schemeClr>
            </a:gs>
            <a:gs pos="50000">
              <a:schemeClr val="phClr">
                <a:lumMod val="137000"/>
                <a:satMod val="103000"/>
              </a:schemeClr>
            </a:gs>
            <a:gs pos="100000">
              <a:schemeClr val="phClr">
                <a:lumMod val="115000"/>
                <a:satMod val="109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18000"/>
              </a:schemeClr>
            </a:gs>
            <a:gs pos="50000">
              <a:schemeClr val="phClr">
                <a:satMod val="89000"/>
                <a:lumMod val="91000"/>
              </a:schemeClr>
            </a:gs>
            <a:gs pos="100000">
              <a:schemeClr val="phClr">
                <a:lumMod val="69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100000"/>
                <a:satMod val="100000"/>
                <a:shade val="0"/>
              </a:schemeClr>
            </a:gs>
            <a:gs pos="0">
              <a:scrgbClr r="0" g="0" b="0"/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item1.xml><?xml version="1.0" encoding="utf-8"?>
<?mso-contentType ?>
<FormTemplates xmlns="http://schemas.microsoft.com/sharepoint/v3/contenttype/forms">
  <Display>DocumentLibraryForm</Display>
  <Edit>AssetEditForm</Edit>
  <New>DocumentLibraryForm</New>
</FormTemplates>
</file>

<file path=customXml/itemProps1.xml><?xml version="1.0" encoding="utf-8"?>
<ds:datastoreItem xmlns:ds="http://schemas.openxmlformats.org/officeDocument/2006/customXml" ds:itemID="{17CB48F5-D6B9-4A73-B7C9-0F05E58E1A9A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TS103031002</Template>
  <TotalTime>0</TotalTime>
  <Words>106</Words>
  <Application>Microsoft Office PowerPoint</Application>
  <PresentationFormat>Custom</PresentationFormat>
  <Paragraphs>33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TS103031002</vt:lpstr>
      <vt:lpstr>Parsisampad پارسی سمپاد</vt:lpstr>
      <vt:lpstr>Title and content layout with list</vt:lpstr>
      <vt:lpstr>Title and content layout with chart</vt:lpstr>
      <vt:lpstr>Two content layout with table</vt:lpstr>
      <vt:lpstr>Two content layout with SmartArt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Manager/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/>
  <cp:lastModifiedBy/>
  <cp:revision>1</cp:revision>
  <dcterms:created xsi:type="dcterms:W3CDTF">2014-01-08T13:11:06Z</dcterms:created>
  <dcterms:modified xsi:type="dcterms:W3CDTF">2014-01-08T13:12:42Z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TC030310029991</vt:lpwstr>
  </property>
</Properties>
</file>