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8445-0A4B-4C62-8283-0FB8973213E7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EE55-2F2B-4FCC-883A-3B35F7A36FD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8445-0A4B-4C62-8283-0FB8973213E7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EE55-2F2B-4FCC-883A-3B35F7A36FD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8445-0A4B-4C62-8283-0FB8973213E7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EE55-2F2B-4FCC-883A-3B35F7A36FD1}" type="slidenum">
              <a:rPr lang="fa-IR" smtClean="0"/>
              <a:t>‹#›</a:t>
            </a:fld>
            <a:endParaRPr lang="fa-I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8445-0A4B-4C62-8283-0FB8973213E7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EE55-2F2B-4FCC-883A-3B35F7A36FD1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8445-0A4B-4C62-8283-0FB8973213E7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EE55-2F2B-4FCC-883A-3B35F7A36FD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8445-0A4B-4C62-8283-0FB8973213E7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EE55-2F2B-4FCC-883A-3B35F7A36FD1}" type="slidenum">
              <a:rPr lang="fa-IR" smtClean="0"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8445-0A4B-4C62-8283-0FB8973213E7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EE55-2F2B-4FCC-883A-3B35F7A36FD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8445-0A4B-4C62-8283-0FB8973213E7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EE55-2F2B-4FCC-883A-3B35F7A36FD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8445-0A4B-4C62-8283-0FB8973213E7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EE55-2F2B-4FCC-883A-3B35F7A36FD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8445-0A4B-4C62-8283-0FB8973213E7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EE55-2F2B-4FCC-883A-3B35F7A36FD1}" type="slidenum">
              <a:rPr lang="fa-IR" smtClean="0"/>
              <a:t>‹#›</a:t>
            </a:fld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8445-0A4B-4C62-8283-0FB8973213E7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EE55-2F2B-4FCC-883A-3B35F7A36FD1}" type="slidenum">
              <a:rPr lang="fa-IR" smtClean="0"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26C8445-0A4B-4C62-8283-0FB8973213E7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4F8EE55-2F2B-4FCC-883A-3B35F7A36FD1}" type="slidenum">
              <a:rPr lang="fa-IR" smtClean="0"/>
              <a:t>‹#›</a:t>
            </a:fld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جامعه شناسی درس 14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محمد استیری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82139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fa-IR" sz="2000" dirty="0" smtClean="0"/>
              <a:t>شناخت حسی به شناختی میگویند که بر اساس حواس پنجگانه حاصل میشود</a:t>
            </a:r>
            <a:endParaRPr lang="fa-IR" sz="20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4" r="1055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8145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375" y="3402806"/>
            <a:ext cx="1714500" cy="2000250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a-IR" dirty="0" smtClean="0"/>
              <a:t>شناختی که از طریق قواعد و قوانین کلی و عام حاصل میشود را شناخت عقلی میگویند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271061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</TotalTime>
  <Words>34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Waveform</vt:lpstr>
      <vt:lpstr>جامعه شناسی درس 14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جامعه شناسی درس 14</dc:title>
  <dc:creator>Coffinet.com</dc:creator>
  <cp:lastModifiedBy>Coffinet.com</cp:lastModifiedBy>
  <cp:revision>1</cp:revision>
  <dcterms:created xsi:type="dcterms:W3CDTF">2016-02-29T14:16:56Z</dcterms:created>
  <dcterms:modified xsi:type="dcterms:W3CDTF">2016-02-29T14:19:31Z</dcterms:modified>
</cp:coreProperties>
</file>