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4562D04-858F-4B22-ADFE-07741B6BECAA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669D4D-C5D7-469B-A4D8-9867D02A93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828800"/>
          </a:xfrm>
        </p:spPr>
        <p:txBody>
          <a:bodyPr/>
          <a:lstStyle/>
          <a:p>
            <a:r>
              <a:rPr lang="fa-IR" dirty="0" smtClean="0"/>
              <a:t>بخش 4 فصل1.2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مفاهیم و معیار های توسعه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fa-IR" dirty="0" smtClean="0"/>
              <a:t>توسعه دارای یک معنای کمی و کیفی است.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نمیتوان هر رشدی را توسعه نامید</a:t>
            </a:r>
          </a:p>
          <a:p>
            <a:pPr algn="r"/>
            <a:r>
              <a:rPr lang="fa-IR" dirty="0" smtClean="0"/>
              <a:t>.</a:t>
            </a:r>
          </a:p>
          <a:p>
            <a:pPr algn="r"/>
            <a:r>
              <a:rPr lang="fa-IR" dirty="0" smtClean="0"/>
              <a:t>بهترین معیار برای سنجش میزان رشد در یک جامعه شاخص های تولید کل </a:t>
            </a:r>
          </a:p>
          <a:p>
            <a:pPr algn="r"/>
            <a:r>
              <a:rPr lang="fa-IR" dirty="0" smtClean="0"/>
              <a:t>است.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برای سنجش توسعه میتوان از شاخص های توسعه ی انسانی امکانات بهداشتی غذایی و آموزشی نرخ مرگ و میر نوزادان استفاده کرد.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غیر از توسعه و رشددبا درآمد سرانه میتوان به سنجش توسعه پی برد.</a:t>
            </a:r>
          </a:p>
          <a:p>
            <a:pPr algn="r"/>
            <a:endParaRPr lang="fa-IR" dirty="0" smtClean="0"/>
          </a:p>
          <a:p>
            <a:pPr algn="r"/>
            <a:r>
              <a:rPr lang="fa-IR" dirty="0" smtClean="0"/>
              <a:t>براساس شاخص توسعه یافتگی یافتگی کشور های دنیا زا میتوان به دو دسته ی توسعه ی افته و درحال توسعه تقسیم کرد.</a:t>
            </a:r>
          </a:p>
          <a:p>
            <a:pPr algn="r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a-IR" smtClean="0"/>
              <a:t> 2توزیع </a:t>
            </a:r>
            <a:r>
              <a:rPr lang="fa-IR" dirty="0" smtClean="0"/>
              <a:t>درآمد و فقر</a:t>
            </a:r>
          </a:p>
          <a:p>
            <a:pPr algn="ctr"/>
            <a:endParaRPr lang="fa-IR" dirty="0" smtClean="0"/>
          </a:p>
          <a:p>
            <a:pPr algn="r">
              <a:buNone/>
            </a:pPr>
            <a:r>
              <a:rPr lang="fa-IR" sz="1800" dirty="0" smtClean="0"/>
              <a:t>در زمان های گذشته مهم ترین هدف برنامه ریزان اقتصادی بر رشد اقتصادی انجام میشد</a:t>
            </a:r>
          </a:p>
          <a:p>
            <a:pPr algn="r">
              <a:buNone/>
            </a:pPr>
            <a:r>
              <a:rPr lang="fa-IR" sz="1800" dirty="0" smtClean="0"/>
              <a:t>درحال حاضر مهم ترین هدف برنامه ریزان اقتصادی کاهش فاصله ی دهک های درآمدی.نابودی فقر.تامیین حداقل رفاه اجتماعی است.</a:t>
            </a:r>
          </a:p>
          <a:p>
            <a:pPr algn="r">
              <a:buNone/>
            </a:pPr>
            <a:r>
              <a:rPr lang="fa-IR" sz="1800" dirty="0" smtClean="0"/>
              <a:t>فقر نسبی یعنی هرگاه افراد جامعه از نظر درآمدی خود را با یکدیگر مقایسه کندد و در مقایسه در آمد کمتری داشته باشند فقیر نسبی مینامند.</a:t>
            </a:r>
          </a:p>
          <a:p>
            <a:pPr algn="r">
              <a:buNone/>
            </a:pPr>
            <a:r>
              <a:rPr lang="fa-IR" sz="1800" dirty="0" smtClean="0"/>
              <a:t>درتوسعه اقتصاد منظور از فقر فقر مطلق است.</a:t>
            </a:r>
          </a:p>
          <a:p>
            <a:pPr algn="r">
              <a:buNone/>
            </a:pPr>
            <a:r>
              <a:rPr lang="fa-IR" sz="1800" dirty="0" smtClean="0"/>
              <a:t>به کسانی ک درآمد لازم برای سلامتی روحی وجسمی را ندارند را فقیر مطلق میگویند.</a:t>
            </a:r>
          </a:p>
          <a:p>
            <a:pPr algn="r">
              <a:buNone/>
            </a:pPr>
            <a:r>
              <a:rPr lang="fa-IR" sz="1800" dirty="0" smtClean="0"/>
              <a:t>مانع مهم عامل توسعه وبرعکس عامل مهم توسعه توزیع ناعادلانه درآمد و وجود فقر گسترده و بالعکس است.</a:t>
            </a:r>
          </a:p>
          <a:p>
            <a:pPr algn="r">
              <a:buNone/>
            </a:pPr>
            <a:r>
              <a:rPr lang="fa-IR" sz="1800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212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Aspect</vt:lpstr>
      <vt:lpstr>بخش 4 فصل1.2 </vt:lpstr>
      <vt:lpstr>مفاهیم و معیار های توسعه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بخش 4 فصل1.2 </dc:title>
  <dc:creator>erfan</dc:creator>
  <cp:lastModifiedBy>erfan</cp:lastModifiedBy>
  <cp:revision>2</cp:revision>
  <dcterms:created xsi:type="dcterms:W3CDTF">2016-03-29T11:51:09Z</dcterms:created>
  <dcterms:modified xsi:type="dcterms:W3CDTF">2016-03-29T12:11:00Z</dcterms:modified>
</cp:coreProperties>
</file>