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4A251-EA5B-4EAC-80E6-B55947622226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B580A-1D25-4F39-9FEC-9750C312A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004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4A251-EA5B-4EAC-80E6-B55947622226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B580A-1D25-4F39-9FEC-9750C312A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92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4A251-EA5B-4EAC-80E6-B55947622226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B580A-1D25-4F39-9FEC-9750C312A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94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4A251-EA5B-4EAC-80E6-B55947622226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B580A-1D25-4F39-9FEC-9750C312A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836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4A251-EA5B-4EAC-80E6-B55947622226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B580A-1D25-4F39-9FEC-9750C312A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067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4A251-EA5B-4EAC-80E6-B55947622226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B580A-1D25-4F39-9FEC-9750C312A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349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4A251-EA5B-4EAC-80E6-B55947622226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B580A-1D25-4F39-9FEC-9750C312A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210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4A251-EA5B-4EAC-80E6-B55947622226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B580A-1D25-4F39-9FEC-9750C312A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282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4A251-EA5B-4EAC-80E6-B55947622226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B580A-1D25-4F39-9FEC-9750C312A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375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4A251-EA5B-4EAC-80E6-B55947622226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B580A-1D25-4F39-9FEC-9750C312A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011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4A251-EA5B-4EAC-80E6-B55947622226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B580A-1D25-4F39-9FEC-9750C312A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989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4A251-EA5B-4EAC-80E6-B55947622226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B580A-1D25-4F39-9FEC-9750C312A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471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43"/>
            <a:ext cx="9144000" cy="646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860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59393" cy="6477000"/>
          </a:xfrm>
        </p:spPr>
      </p:pic>
    </p:spTree>
    <p:extLst>
      <p:ext uri="{BB962C8B-B14F-4D97-AF65-F5344CB8AC3E}">
        <p14:creationId xmlns:p14="http://schemas.microsoft.com/office/powerpoint/2010/main" val="1750646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390" y="0"/>
            <a:ext cx="2100263" cy="3733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16714" cy="37630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653" y="0"/>
            <a:ext cx="2192266" cy="38973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919" y="0"/>
            <a:ext cx="2660723" cy="47301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5" y="3581400"/>
            <a:ext cx="2148430" cy="3819432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212" y="3581400"/>
            <a:ext cx="2545854" cy="4525963"/>
          </a:xfr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839" y="3588327"/>
            <a:ext cx="325755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4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257147" cy="6546126"/>
          </a:xfrm>
        </p:spPr>
      </p:pic>
    </p:spTree>
    <p:extLst>
      <p:ext uri="{BB962C8B-B14F-4D97-AF65-F5344CB8AC3E}">
        <p14:creationId xmlns:p14="http://schemas.microsoft.com/office/powerpoint/2010/main" val="3743857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50927" cy="6471013"/>
          </a:xfrm>
        </p:spPr>
      </p:pic>
    </p:spTree>
    <p:extLst>
      <p:ext uri="{BB962C8B-B14F-4D97-AF65-F5344CB8AC3E}">
        <p14:creationId xmlns:p14="http://schemas.microsoft.com/office/powerpoint/2010/main" val="4096579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" y="198346"/>
            <a:ext cx="9137073" cy="6461217"/>
          </a:xfrm>
        </p:spPr>
      </p:pic>
    </p:spTree>
    <p:extLst>
      <p:ext uri="{BB962C8B-B14F-4D97-AF65-F5344CB8AC3E}">
        <p14:creationId xmlns:p14="http://schemas.microsoft.com/office/powerpoint/2010/main" val="2926459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09364" cy="6441622"/>
          </a:xfrm>
        </p:spPr>
      </p:pic>
    </p:spTree>
    <p:extLst>
      <p:ext uri="{BB962C8B-B14F-4D97-AF65-F5344CB8AC3E}">
        <p14:creationId xmlns:p14="http://schemas.microsoft.com/office/powerpoint/2010/main" val="52102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6466115"/>
          </a:xfrm>
        </p:spPr>
      </p:pic>
    </p:spTree>
    <p:extLst>
      <p:ext uri="{BB962C8B-B14F-4D97-AF65-F5344CB8AC3E}">
        <p14:creationId xmlns:p14="http://schemas.microsoft.com/office/powerpoint/2010/main" val="2659161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5" y="228600"/>
            <a:ext cx="9159393" cy="6477000"/>
          </a:xfrm>
        </p:spPr>
      </p:pic>
    </p:spTree>
    <p:extLst>
      <p:ext uri="{BB962C8B-B14F-4D97-AF65-F5344CB8AC3E}">
        <p14:creationId xmlns:p14="http://schemas.microsoft.com/office/powerpoint/2010/main" val="181209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59393" cy="6477000"/>
          </a:xfrm>
        </p:spPr>
      </p:pic>
    </p:spTree>
    <p:extLst>
      <p:ext uri="{BB962C8B-B14F-4D97-AF65-F5344CB8AC3E}">
        <p14:creationId xmlns:p14="http://schemas.microsoft.com/office/powerpoint/2010/main" val="1937626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93" y="152400"/>
            <a:ext cx="9159393" cy="6477000"/>
          </a:xfrm>
        </p:spPr>
      </p:pic>
    </p:spTree>
    <p:extLst>
      <p:ext uri="{BB962C8B-B14F-4D97-AF65-F5344CB8AC3E}">
        <p14:creationId xmlns:p14="http://schemas.microsoft.com/office/powerpoint/2010/main" val="12617115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On-screen Show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Hamahang</dc:creator>
  <cp:lastModifiedBy>Hamahang</cp:lastModifiedBy>
  <cp:revision>4</cp:revision>
  <dcterms:created xsi:type="dcterms:W3CDTF">2015-02-25T21:53:07Z</dcterms:created>
  <dcterms:modified xsi:type="dcterms:W3CDTF">2015-02-25T22:17:09Z</dcterms:modified>
</cp:coreProperties>
</file>