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28"/>
  </p:notesMasterIdLst>
  <p:sldIdLst>
    <p:sldId id="286" r:id="rId3"/>
    <p:sldId id="259" r:id="rId4"/>
    <p:sldId id="258" r:id="rId5"/>
    <p:sldId id="257" r:id="rId6"/>
    <p:sldId id="260" r:id="rId7"/>
    <p:sldId id="261" r:id="rId8"/>
    <p:sldId id="279" r:id="rId9"/>
    <p:sldId id="280" r:id="rId10"/>
    <p:sldId id="281" r:id="rId11"/>
    <p:sldId id="288" r:id="rId12"/>
    <p:sldId id="282" r:id="rId13"/>
    <p:sldId id="289" r:id="rId14"/>
    <p:sldId id="283" r:id="rId15"/>
    <p:sldId id="287" r:id="rId16"/>
    <p:sldId id="284" r:id="rId17"/>
    <p:sldId id="266" r:id="rId18"/>
    <p:sldId id="267" r:id="rId19"/>
    <p:sldId id="268" r:id="rId20"/>
    <p:sldId id="269" r:id="rId21"/>
    <p:sldId id="270" r:id="rId22"/>
    <p:sldId id="263" r:id="rId23"/>
    <p:sldId id="264" r:id="rId24"/>
    <p:sldId id="265" r:id="rId25"/>
    <p:sldId id="278"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D86C30"/>
    <a:srgbClr val="0A5C6C"/>
    <a:srgbClr val="FDE8D7"/>
    <a:srgbClr val="FEF2E8"/>
    <a:srgbClr val="FEE8D6"/>
    <a:srgbClr val="FEF9D6"/>
    <a:srgbClr val="FEF6BA"/>
    <a:srgbClr val="084B58"/>
    <a:srgbClr val="F6FCF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53" d="100"/>
          <a:sy n="53" d="100"/>
        </p:scale>
        <p:origin x="-102" y="-3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F529E-23F3-458B-9DF7-1130D3A0CB7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832F526-EDA5-4D75-885D-5093ECC3F2F0}">
      <dgm:prSet phldrT="[Text]" custT="1"/>
      <dgm:spPr/>
      <dgm:t>
        <a:bodyPr/>
        <a:lstStyle/>
        <a:p>
          <a:r>
            <a:rPr lang="fa-IR" sz="2800" dirty="0" smtClean="0"/>
            <a:t>گام اول </a:t>
          </a:r>
          <a:endParaRPr lang="en-US" sz="2800" dirty="0"/>
        </a:p>
      </dgm:t>
    </dgm:pt>
    <dgm:pt modelId="{F9D4E020-5F70-4621-9ED3-8FF1ADA1642B}" type="parTrans" cxnId="{5950FE98-4E18-444B-9D4F-A832B34EE9F6}">
      <dgm:prSet/>
      <dgm:spPr/>
      <dgm:t>
        <a:bodyPr/>
        <a:lstStyle/>
        <a:p>
          <a:endParaRPr lang="en-US" sz="1800"/>
        </a:p>
      </dgm:t>
    </dgm:pt>
    <dgm:pt modelId="{A0AE9E52-63C2-482B-A70D-11F6844582D1}" type="sibTrans" cxnId="{5950FE98-4E18-444B-9D4F-A832B34EE9F6}">
      <dgm:prSet/>
      <dgm:spPr/>
      <dgm:t>
        <a:bodyPr/>
        <a:lstStyle/>
        <a:p>
          <a:endParaRPr lang="en-US" sz="1800"/>
        </a:p>
      </dgm:t>
    </dgm:pt>
    <dgm:pt modelId="{45610983-D641-403C-B0CE-132A942F05D2}">
      <dgm:prSet phldrT="[Text]" custT="1"/>
      <dgm:spPr/>
      <dgm:t>
        <a:bodyPr/>
        <a:lstStyle/>
        <a:p>
          <a:pPr rtl="1"/>
          <a:r>
            <a:rPr lang="fa-IR" sz="2800" dirty="0" smtClean="0">
              <a:cs typeface="B Homa" pitchFamily="2" charset="-78"/>
            </a:rPr>
            <a:t>اتخاذ نگرش حل مسأله </a:t>
          </a:r>
          <a:endParaRPr lang="en-US" sz="2800" dirty="0">
            <a:cs typeface="B Homa" pitchFamily="2" charset="-78"/>
          </a:endParaRPr>
        </a:p>
      </dgm:t>
    </dgm:pt>
    <dgm:pt modelId="{19A2226B-2B1B-4F03-99FF-482180366C1A}" type="parTrans" cxnId="{1E59740D-EB5D-483E-91EC-BC6E67FB995F}">
      <dgm:prSet/>
      <dgm:spPr/>
      <dgm:t>
        <a:bodyPr/>
        <a:lstStyle/>
        <a:p>
          <a:endParaRPr lang="en-US" sz="1800"/>
        </a:p>
      </dgm:t>
    </dgm:pt>
    <dgm:pt modelId="{A3CA560B-C164-44E5-AE84-70557C1D03B8}" type="sibTrans" cxnId="{1E59740D-EB5D-483E-91EC-BC6E67FB995F}">
      <dgm:prSet/>
      <dgm:spPr/>
      <dgm:t>
        <a:bodyPr/>
        <a:lstStyle/>
        <a:p>
          <a:endParaRPr lang="en-US" sz="1800"/>
        </a:p>
      </dgm:t>
    </dgm:pt>
    <dgm:pt modelId="{59C67A33-939C-44E3-A7E2-7F729AAB8C97}">
      <dgm:prSet phldrT="[Text]" custT="1"/>
      <dgm:spPr/>
      <dgm:t>
        <a:bodyPr/>
        <a:lstStyle/>
        <a:p>
          <a:r>
            <a:rPr lang="fa-IR" sz="2800" dirty="0" smtClean="0"/>
            <a:t>گام دوم </a:t>
          </a:r>
          <a:endParaRPr lang="en-US" sz="2800" dirty="0"/>
        </a:p>
      </dgm:t>
    </dgm:pt>
    <dgm:pt modelId="{E9D3E799-2D8F-4762-BB0E-847949907CDE}" type="parTrans" cxnId="{2F5000A2-38AE-4ABC-AEE7-4AD90D7E485D}">
      <dgm:prSet/>
      <dgm:spPr/>
      <dgm:t>
        <a:bodyPr/>
        <a:lstStyle/>
        <a:p>
          <a:endParaRPr lang="en-US" sz="1800"/>
        </a:p>
      </dgm:t>
    </dgm:pt>
    <dgm:pt modelId="{C5A1FD6A-CC49-40F8-8E8A-4FF4056BD5E1}" type="sibTrans" cxnId="{2F5000A2-38AE-4ABC-AEE7-4AD90D7E485D}">
      <dgm:prSet/>
      <dgm:spPr/>
      <dgm:t>
        <a:bodyPr/>
        <a:lstStyle/>
        <a:p>
          <a:endParaRPr lang="en-US" sz="1800"/>
        </a:p>
      </dgm:t>
    </dgm:pt>
    <dgm:pt modelId="{F7CF0C38-A35A-463D-95CF-A04E74EFCD2C}">
      <dgm:prSet phldrT="[Text]" custT="1"/>
      <dgm:spPr/>
      <dgm:t>
        <a:bodyPr/>
        <a:lstStyle/>
        <a:p>
          <a:pPr rtl="1"/>
          <a:r>
            <a:rPr lang="fa-IR" sz="2800" dirty="0" smtClean="0">
              <a:cs typeface="B Homa" pitchFamily="2" charset="-78"/>
            </a:rPr>
            <a:t>تعریف مشکل </a:t>
          </a:r>
          <a:endParaRPr lang="en-US" sz="2800" dirty="0">
            <a:cs typeface="B Homa" pitchFamily="2" charset="-78"/>
          </a:endParaRPr>
        </a:p>
      </dgm:t>
    </dgm:pt>
    <dgm:pt modelId="{3419BD61-7B6B-46FF-B0BA-F7D21EA88829}" type="parTrans" cxnId="{71A59EEC-6016-4E9D-BA34-F1135CB3E461}">
      <dgm:prSet/>
      <dgm:spPr/>
      <dgm:t>
        <a:bodyPr/>
        <a:lstStyle/>
        <a:p>
          <a:endParaRPr lang="en-US" sz="1800"/>
        </a:p>
      </dgm:t>
    </dgm:pt>
    <dgm:pt modelId="{99F89ABB-8595-4191-B9D9-E2AAA22B72FE}" type="sibTrans" cxnId="{71A59EEC-6016-4E9D-BA34-F1135CB3E461}">
      <dgm:prSet/>
      <dgm:spPr/>
      <dgm:t>
        <a:bodyPr/>
        <a:lstStyle/>
        <a:p>
          <a:endParaRPr lang="en-US" sz="1800"/>
        </a:p>
      </dgm:t>
    </dgm:pt>
    <dgm:pt modelId="{47386C97-B2E7-42A1-AD75-69434C07F5E1}">
      <dgm:prSet phldrT="[Text]" custT="1"/>
      <dgm:spPr/>
      <dgm:t>
        <a:bodyPr/>
        <a:lstStyle/>
        <a:p>
          <a:r>
            <a:rPr lang="fa-IR" sz="2800" dirty="0" smtClean="0"/>
            <a:t>گام سوم </a:t>
          </a:r>
          <a:endParaRPr lang="en-US" sz="2800" dirty="0"/>
        </a:p>
      </dgm:t>
    </dgm:pt>
    <dgm:pt modelId="{7035E98B-C7B0-4132-910E-005DEF147CAC}" type="parTrans" cxnId="{52D40468-0DF2-422A-A8DF-EF791A999B40}">
      <dgm:prSet/>
      <dgm:spPr/>
      <dgm:t>
        <a:bodyPr/>
        <a:lstStyle/>
        <a:p>
          <a:endParaRPr lang="en-US" sz="1800"/>
        </a:p>
      </dgm:t>
    </dgm:pt>
    <dgm:pt modelId="{04EE2838-659F-4F87-A6DE-716BAA19C0A5}" type="sibTrans" cxnId="{52D40468-0DF2-422A-A8DF-EF791A999B40}">
      <dgm:prSet/>
      <dgm:spPr/>
      <dgm:t>
        <a:bodyPr/>
        <a:lstStyle/>
        <a:p>
          <a:endParaRPr lang="en-US" sz="1800"/>
        </a:p>
      </dgm:t>
    </dgm:pt>
    <dgm:pt modelId="{223AADCD-D520-4A2D-AC93-4D88C200576F}">
      <dgm:prSet phldrT="[Text]" custT="1"/>
      <dgm:spPr/>
      <dgm:t>
        <a:bodyPr/>
        <a:lstStyle/>
        <a:p>
          <a:pPr rtl="1"/>
          <a:r>
            <a:rPr lang="fa-IR" sz="2800" b="0" dirty="0" smtClean="0">
              <a:cs typeface="B Homa" pitchFamily="2" charset="-78"/>
            </a:rPr>
            <a:t>تهیه فهرستی از راه حلهای مختلف </a:t>
          </a:r>
          <a:endParaRPr lang="en-US" sz="2800" b="0" dirty="0">
            <a:cs typeface="B Homa" pitchFamily="2" charset="-78"/>
          </a:endParaRPr>
        </a:p>
      </dgm:t>
    </dgm:pt>
    <dgm:pt modelId="{85AD4011-DAB4-4B20-A6B8-C007F7EF5030}" type="parTrans" cxnId="{A037AAA9-1DDD-4AC8-93FA-7EC80A87AB4E}">
      <dgm:prSet/>
      <dgm:spPr/>
      <dgm:t>
        <a:bodyPr/>
        <a:lstStyle/>
        <a:p>
          <a:endParaRPr lang="en-US" sz="1800"/>
        </a:p>
      </dgm:t>
    </dgm:pt>
    <dgm:pt modelId="{2805B1E6-E400-40EA-A805-694573CA7B16}" type="sibTrans" cxnId="{A037AAA9-1DDD-4AC8-93FA-7EC80A87AB4E}">
      <dgm:prSet/>
      <dgm:spPr/>
      <dgm:t>
        <a:bodyPr/>
        <a:lstStyle/>
        <a:p>
          <a:endParaRPr lang="en-US" sz="1800"/>
        </a:p>
      </dgm:t>
    </dgm:pt>
    <dgm:pt modelId="{17F815F8-9939-4A61-85B7-AD5E5B0E235D}">
      <dgm:prSet phldrT="[Text]" custT="1"/>
      <dgm:spPr/>
      <dgm:t>
        <a:bodyPr/>
        <a:lstStyle/>
        <a:p>
          <a:pPr rtl="1"/>
          <a:endParaRPr lang="en-US" sz="2800" b="0" dirty="0">
            <a:cs typeface="B Homa" pitchFamily="2" charset="-78"/>
          </a:endParaRPr>
        </a:p>
      </dgm:t>
    </dgm:pt>
    <dgm:pt modelId="{296D9C03-500C-408C-AF74-B2B20C37B355}" type="parTrans" cxnId="{04261AD5-EA81-4EE6-9330-D8A591A8670A}">
      <dgm:prSet/>
      <dgm:spPr/>
      <dgm:t>
        <a:bodyPr/>
        <a:lstStyle/>
        <a:p>
          <a:endParaRPr lang="en-US" sz="1800"/>
        </a:p>
      </dgm:t>
    </dgm:pt>
    <dgm:pt modelId="{97B4DEEB-9D32-4E56-B4AD-38B7DADAFF39}" type="sibTrans" cxnId="{04261AD5-EA81-4EE6-9330-D8A591A8670A}">
      <dgm:prSet/>
      <dgm:spPr/>
      <dgm:t>
        <a:bodyPr/>
        <a:lstStyle/>
        <a:p>
          <a:endParaRPr lang="en-US" sz="1800"/>
        </a:p>
      </dgm:t>
    </dgm:pt>
    <dgm:pt modelId="{D6D2A04B-72DE-4028-801C-FE70DE02FB27}" type="pres">
      <dgm:prSet presAssocID="{1FAF529E-23F3-458B-9DF7-1130D3A0CB71}" presName="linearFlow" presStyleCnt="0">
        <dgm:presLayoutVars>
          <dgm:dir/>
          <dgm:animLvl val="lvl"/>
          <dgm:resizeHandles val="exact"/>
        </dgm:presLayoutVars>
      </dgm:prSet>
      <dgm:spPr/>
      <dgm:t>
        <a:bodyPr/>
        <a:lstStyle/>
        <a:p>
          <a:endParaRPr lang="en-US"/>
        </a:p>
      </dgm:t>
    </dgm:pt>
    <dgm:pt modelId="{87F55790-096B-4574-9F07-A7232A7FBEA3}" type="pres">
      <dgm:prSet presAssocID="{7832F526-EDA5-4D75-885D-5093ECC3F2F0}" presName="composite" presStyleCnt="0"/>
      <dgm:spPr/>
    </dgm:pt>
    <dgm:pt modelId="{80291595-ACE4-4C37-ABDE-F670C316B409}" type="pres">
      <dgm:prSet presAssocID="{7832F526-EDA5-4D75-885D-5093ECC3F2F0}" presName="parentText" presStyleLbl="alignNode1" presStyleIdx="0" presStyleCnt="3">
        <dgm:presLayoutVars>
          <dgm:chMax val="1"/>
          <dgm:bulletEnabled val="1"/>
        </dgm:presLayoutVars>
      </dgm:prSet>
      <dgm:spPr/>
      <dgm:t>
        <a:bodyPr/>
        <a:lstStyle/>
        <a:p>
          <a:endParaRPr lang="en-US"/>
        </a:p>
      </dgm:t>
    </dgm:pt>
    <dgm:pt modelId="{178CDADF-4A6A-478B-B31A-B89F43A7D6FB}" type="pres">
      <dgm:prSet presAssocID="{7832F526-EDA5-4D75-885D-5093ECC3F2F0}" presName="descendantText" presStyleLbl="alignAcc1" presStyleIdx="0" presStyleCnt="3" custScaleY="57257" custLinFactNeighborX="2496" custLinFactNeighborY="9487">
        <dgm:presLayoutVars>
          <dgm:bulletEnabled val="1"/>
        </dgm:presLayoutVars>
      </dgm:prSet>
      <dgm:spPr/>
      <dgm:t>
        <a:bodyPr/>
        <a:lstStyle/>
        <a:p>
          <a:endParaRPr lang="en-US"/>
        </a:p>
      </dgm:t>
    </dgm:pt>
    <dgm:pt modelId="{3FA63CC1-01A4-4063-B4E4-CA3241114198}" type="pres">
      <dgm:prSet presAssocID="{A0AE9E52-63C2-482B-A70D-11F6844582D1}" presName="sp" presStyleCnt="0"/>
      <dgm:spPr/>
    </dgm:pt>
    <dgm:pt modelId="{5DF31FF4-8136-4273-BD54-01F9D21F2EA1}" type="pres">
      <dgm:prSet presAssocID="{59C67A33-939C-44E3-A7E2-7F729AAB8C97}" presName="composite" presStyleCnt="0"/>
      <dgm:spPr/>
    </dgm:pt>
    <dgm:pt modelId="{DE5DD65F-0E53-405C-9B76-67C6C8DD2FBE}" type="pres">
      <dgm:prSet presAssocID="{59C67A33-939C-44E3-A7E2-7F729AAB8C97}" presName="parentText" presStyleLbl="alignNode1" presStyleIdx="1" presStyleCnt="3">
        <dgm:presLayoutVars>
          <dgm:chMax val="1"/>
          <dgm:bulletEnabled val="1"/>
        </dgm:presLayoutVars>
      </dgm:prSet>
      <dgm:spPr/>
      <dgm:t>
        <a:bodyPr/>
        <a:lstStyle/>
        <a:p>
          <a:endParaRPr lang="en-US"/>
        </a:p>
      </dgm:t>
    </dgm:pt>
    <dgm:pt modelId="{568FE86F-9C71-4E5A-B8D5-D4B634C83E7B}" type="pres">
      <dgm:prSet presAssocID="{59C67A33-939C-44E3-A7E2-7F729AAB8C97}" presName="descendantText" presStyleLbl="alignAcc1" presStyleIdx="1" presStyleCnt="3" custScaleY="69598">
        <dgm:presLayoutVars>
          <dgm:bulletEnabled val="1"/>
        </dgm:presLayoutVars>
      </dgm:prSet>
      <dgm:spPr/>
      <dgm:t>
        <a:bodyPr/>
        <a:lstStyle/>
        <a:p>
          <a:endParaRPr lang="en-US"/>
        </a:p>
      </dgm:t>
    </dgm:pt>
    <dgm:pt modelId="{01680B73-0A05-470A-85CC-6CA1C228BABC}" type="pres">
      <dgm:prSet presAssocID="{C5A1FD6A-CC49-40F8-8E8A-4FF4056BD5E1}" presName="sp" presStyleCnt="0"/>
      <dgm:spPr/>
    </dgm:pt>
    <dgm:pt modelId="{A15BF090-5595-4FAF-AF7D-178E4B0BEAE6}" type="pres">
      <dgm:prSet presAssocID="{47386C97-B2E7-42A1-AD75-69434C07F5E1}" presName="composite" presStyleCnt="0"/>
      <dgm:spPr/>
    </dgm:pt>
    <dgm:pt modelId="{5ACE7FB6-6E87-407E-9AA5-B993F6F4C0C0}" type="pres">
      <dgm:prSet presAssocID="{47386C97-B2E7-42A1-AD75-69434C07F5E1}" presName="parentText" presStyleLbl="alignNode1" presStyleIdx="2" presStyleCnt="3">
        <dgm:presLayoutVars>
          <dgm:chMax val="1"/>
          <dgm:bulletEnabled val="1"/>
        </dgm:presLayoutVars>
      </dgm:prSet>
      <dgm:spPr/>
      <dgm:t>
        <a:bodyPr/>
        <a:lstStyle/>
        <a:p>
          <a:endParaRPr lang="en-US"/>
        </a:p>
      </dgm:t>
    </dgm:pt>
    <dgm:pt modelId="{D5D42892-3615-4AB1-850C-FBFCC005313B}" type="pres">
      <dgm:prSet presAssocID="{47386C97-B2E7-42A1-AD75-69434C07F5E1}" presName="descendantText" presStyleLbl="alignAcc1" presStyleIdx="2" presStyleCnt="3" custScaleY="137118">
        <dgm:presLayoutVars>
          <dgm:bulletEnabled val="1"/>
        </dgm:presLayoutVars>
      </dgm:prSet>
      <dgm:spPr/>
      <dgm:t>
        <a:bodyPr/>
        <a:lstStyle/>
        <a:p>
          <a:endParaRPr lang="en-US"/>
        </a:p>
      </dgm:t>
    </dgm:pt>
  </dgm:ptLst>
  <dgm:cxnLst>
    <dgm:cxn modelId="{0FE47702-C1A6-4D60-9164-8B5657C66335}" type="presOf" srcId="{223AADCD-D520-4A2D-AC93-4D88C200576F}" destId="{D5D42892-3615-4AB1-850C-FBFCC005313B}" srcOrd="0" destOrd="0" presId="urn:microsoft.com/office/officeart/2005/8/layout/chevron2"/>
    <dgm:cxn modelId="{A037AAA9-1DDD-4AC8-93FA-7EC80A87AB4E}" srcId="{47386C97-B2E7-42A1-AD75-69434C07F5E1}" destId="{223AADCD-D520-4A2D-AC93-4D88C200576F}" srcOrd="0" destOrd="0" parTransId="{85AD4011-DAB4-4B20-A6B8-C007F7EF5030}" sibTransId="{2805B1E6-E400-40EA-A805-694573CA7B16}"/>
    <dgm:cxn modelId="{0D84E4E4-E52D-4806-A3AC-C718A049DEF4}" type="presOf" srcId="{45610983-D641-403C-B0CE-132A942F05D2}" destId="{178CDADF-4A6A-478B-B31A-B89F43A7D6FB}" srcOrd="0" destOrd="0" presId="urn:microsoft.com/office/officeart/2005/8/layout/chevron2"/>
    <dgm:cxn modelId="{7A7D5C39-560C-4715-A671-A5D3D23EEC1F}" type="presOf" srcId="{1FAF529E-23F3-458B-9DF7-1130D3A0CB71}" destId="{D6D2A04B-72DE-4028-801C-FE70DE02FB27}" srcOrd="0" destOrd="0" presId="urn:microsoft.com/office/officeart/2005/8/layout/chevron2"/>
    <dgm:cxn modelId="{1E59740D-EB5D-483E-91EC-BC6E67FB995F}" srcId="{7832F526-EDA5-4D75-885D-5093ECC3F2F0}" destId="{45610983-D641-403C-B0CE-132A942F05D2}" srcOrd="0" destOrd="0" parTransId="{19A2226B-2B1B-4F03-99FF-482180366C1A}" sibTransId="{A3CA560B-C164-44E5-AE84-70557C1D03B8}"/>
    <dgm:cxn modelId="{2F5000A2-38AE-4ABC-AEE7-4AD90D7E485D}" srcId="{1FAF529E-23F3-458B-9DF7-1130D3A0CB71}" destId="{59C67A33-939C-44E3-A7E2-7F729AAB8C97}" srcOrd="1" destOrd="0" parTransId="{E9D3E799-2D8F-4762-BB0E-847949907CDE}" sibTransId="{C5A1FD6A-CC49-40F8-8E8A-4FF4056BD5E1}"/>
    <dgm:cxn modelId="{5950FE98-4E18-444B-9D4F-A832B34EE9F6}" srcId="{1FAF529E-23F3-458B-9DF7-1130D3A0CB71}" destId="{7832F526-EDA5-4D75-885D-5093ECC3F2F0}" srcOrd="0" destOrd="0" parTransId="{F9D4E020-5F70-4621-9ED3-8FF1ADA1642B}" sibTransId="{A0AE9E52-63C2-482B-A70D-11F6844582D1}"/>
    <dgm:cxn modelId="{52D40468-0DF2-422A-A8DF-EF791A999B40}" srcId="{1FAF529E-23F3-458B-9DF7-1130D3A0CB71}" destId="{47386C97-B2E7-42A1-AD75-69434C07F5E1}" srcOrd="2" destOrd="0" parTransId="{7035E98B-C7B0-4132-910E-005DEF147CAC}" sibTransId="{04EE2838-659F-4F87-A6DE-716BAA19C0A5}"/>
    <dgm:cxn modelId="{3F54B8DA-63BF-497D-B798-2E4D48C46886}" type="presOf" srcId="{59C67A33-939C-44E3-A7E2-7F729AAB8C97}" destId="{DE5DD65F-0E53-405C-9B76-67C6C8DD2FBE}" srcOrd="0" destOrd="0" presId="urn:microsoft.com/office/officeart/2005/8/layout/chevron2"/>
    <dgm:cxn modelId="{72296E61-02CC-4C6C-A5EF-FF5B1DE7B618}" type="presOf" srcId="{17F815F8-9939-4A61-85B7-AD5E5B0E235D}" destId="{D5D42892-3615-4AB1-850C-FBFCC005313B}" srcOrd="0" destOrd="1" presId="urn:microsoft.com/office/officeart/2005/8/layout/chevron2"/>
    <dgm:cxn modelId="{04261AD5-EA81-4EE6-9330-D8A591A8670A}" srcId="{47386C97-B2E7-42A1-AD75-69434C07F5E1}" destId="{17F815F8-9939-4A61-85B7-AD5E5B0E235D}" srcOrd="1" destOrd="0" parTransId="{296D9C03-500C-408C-AF74-B2B20C37B355}" sibTransId="{97B4DEEB-9D32-4E56-B4AD-38B7DADAFF39}"/>
    <dgm:cxn modelId="{2C0B92AB-FC4C-440E-850A-8AE496706FF1}" type="presOf" srcId="{7832F526-EDA5-4D75-885D-5093ECC3F2F0}" destId="{80291595-ACE4-4C37-ABDE-F670C316B409}" srcOrd="0" destOrd="0" presId="urn:microsoft.com/office/officeart/2005/8/layout/chevron2"/>
    <dgm:cxn modelId="{71A59EEC-6016-4E9D-BA34-F1135CB3E461}" srcId="{59C67A33-939C-44E3-A7E2-7F729AAB8C97}" destId="{F7CF0C38-A35A-463D-95CF-A04E74EFCD2C}" srcOrd="0" destOrd="0" parTransId="{3419BD61-7B6B-46FF-B0BA-F7D21EA88829}" sibTransId="{99F89ABB-8595-4191-B9D9-E2AAA22B72FE}"/>
    <dgm:cxn modelId="{69878413-BF75-4B09-8935-4D25D8E2F84B}" type="presOf" srcId="{F7CF0C38-A35A-463D-95CF-A04E74EFCD2C}" destId="{568FE86F-9C71-4E5A-B8D5-D4B634C83E7B}" srcOrd="0" destOrd="0" presId="urn:microsoft.com/office/officeart/2005/8/layout/chevron2"/>
    <dgm:cxn modelId="{76C86F7C-15E1-4068-A60A-3AC4E153BFA1}" type="presOf" srcId="{47386C97-B2E7-42A1-AD75-69434C07F5E1}" destId="{5ACE7FB6-6E87-407E-9AA5-B993F6F4C0C0}" srcOrd="0" destOrd="0" presId="urn:microsoft.com/office/officeart/2005/8/layout/chevron2"/>
    <dgm:cxn modelId="{5B4F976C-E9BB-47AE-9929-AA37E4643A7C}" type="presParOf" srcId="{D6D2A04B-72DE-4028-801C-FE70DE02FB27}" destId="{87F55790-096B-4574-9F07-A7232A7FBEA3}" srcOrd="0" destOrd="0" presId="urn:microsoft.com/office/officeart/2005/8/layout/chevron2"/>
    <dgm:cxn modelId="{B194E1C6-986E-48DA-9CDF-EB9E5486B43E}" type="presParOf" srcId="{87F55790-096B-4574-9F07-A7232A7FBEA3}" destId="{80291595-ACE4-4C37-ABDE-F670C316B409}" srcOrd="0" destOrd="0" presId="urn:microsoft.com/office/officeart/2005/8/layout/chevron2"/>
    <dgm:cxn modelId="{C41771B1-DAE1-4670-BF21-4865D7CD270E}" type="presParOf" srcId="{87F55790-096B-4574-9F07-A7232A7FBEA3}" destId="{178CDADF-4A6A-478B-B31A-B89F43A7D6FB}" srcOrd="1" destOrd="0" presId="urn:microsoft.com/office/officeart/2005/8/layout/chevron2"/>
    <dgm:cxn modelId="{F531872C-9DE4-4BA6-B48D-6FD003BB3CA4}" type="presParOf" srcId="{D6D2A04B-72DE-4028-801C-FE70DE02FB27}" destId="{3FA63CC1-01A4-4063-B4E4-CA3241114198}" srcOrd="1" destOrd="0" presId="urn:microsoft.com/office/officeart/2005/8/layout/chevron2"/>
    <dgm:cxn modelId="{5E355EB2-1585-4D8B-AD66-83F3E7D936C5}" type="presParOf" srcId="{D6D2A04B-72DE-4028-801C-FE70DE02FB27}" destId="{5DF31FF4-8136-4273-BD54-01F9D21F2EA1}" srcOrd="2" destOrd="0" presId="urn:microsoft.com/office/officeart/2005/8/layout/chevron2"/>
    <dgm:cxn modelId="{E6BB80AE-FC18-4120-A6DA-A4DC913AB291}" type="presParOf" srcId="{5DF31FF4-8136-4273-BD54-01F9D21F2EA1}" destId="{DE5DD65F-0E53-405C-9B76-67C6C8DD2FBE}" srcOrd="0" destOrd="0" presId="urn:microsoft.com/office/officeart/2005/8/layout/chevron2"/>
    <dgm:cxn modelId="{167FFD1A-D4CB-4CC5-A49F-B787D70639AC}" type="presParOf" srcId="{5DF31FF4-8136-4273-BD54-01F9D21F2EA1}" destId="{568FE86F-9C71-4E5A-B8D5-D4B634C83E7B}" srcOrd="1" destOrd="0" presId="urn:microsoft.com/office/officeart/2005/8/layout/chevron2"/>
    <dgm:cxn modelId="{CA4538D3-49EF-46F1-887B-018D4D038479}" type="presParOf" srcId="{D6D2A04B-72DE-4028-801C-FE70DE02FB27}" destId="{01680B73-0A05-470A-85CC-6CA1C228BABC}" srcOrd="3" destOrd="0" presId="urn:microsoft.com/office/officeart/2005/8/layout/chevron2"/>
    <dgm:cxn modelId="{AF157A4C-1525-4D90-BAB8-1C8438CD8307}" type="presParOf" srcId="{D6D2A04B-72DE-4028-801C-FE70DE02FB27}" destId="{A15BF090-5595-4FAF-AF7D-178E4B0BEAE6}" srcOrd="4" destOrd="0" presId="urn:microsoft.com/office/officeart/2005/8/layout/chevron2"/>
    <dgm:cxn modelId="{6949A079-026A-4F93-B4D5-5474078C21F1}" type="presParOf" srcId="{A15BF090-5595-4FAF-AF7D-178E4B0BEAE6}" destId="{5ACE7FB6-6E87-407E-9AA5-B993F6F4C0C0}" srcOrd="0" destOrd="0" presId="urn:microsoft.com/office/officeart/2005/8/layout/chevron2"/>
    <dgm:cxn modelId="{FFBA649A-EC7B-49CA-BC44-7039D9FA47D0}" type="presParOf" srcId="{A15BF090-5595-4FAF-AF7D-178E4B0BEAE6}" destId="{D5D42892-3615-4AB1-850C-FBFCC005313B}"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E6153C56-A405-43D2-8E64-CDDD22AAEBD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CD53F15-58FC-489A-AED8-CBDAC80D54CE}">
      <dgm:prSet phldrT="[Text]" custT="1"/>
      <dgm:spPr/>
      <dgm:t>
        <a:bodyPr/>
        <a:lstStyle/>
        <a:p>
          <a:r>
            <a:rPr lang="fa-IR" sz="2400" dirty="0" smtClean="0"/>
            <a:t>گام چهارم  </a:t>
          </a:r>
          <a:endParaRPr lang="en-US" sz="2400" dirty="0"/>
        </a:p>
      </dgm:t>
    </dgm:pt>
    <dgm:pt modelId="{F131F1E0-5832-4AF4-BD5E-D8DD112CD6AF}" type="parTrans" cxnId="{5980A4DB-A616-4042-BE8C-27789F63BBC6}">
      <dgm:prSet/>
      <dgm:spPr/>
      <dgm:t>
        <a:bodyPr/>
        <a:lstStyle/>
        <a:p>
          <a:endParaRPr lang="en-US"/>
        </a:p>
      </dgm:t>
    </dgm:pt>
    <dgm:pt modelId="{9F9F4584-D4E8-4118-AB8F-090576AC85C2}" type="sibTrans" cxnId="{5980A4DB-A616-4042-BE8C-27789F63BBC6}">
      <dgm:prSet/>
      <dgm:spPr/>
      <dgm:t>
        <a:bodyPr/>
        <a:lstStyle/>
        <a:p>
          <a:endParaRPr lang="en-US"/>
        </a:p>
      </dgm:t>
    </dgm:pt>
    <dgm:pt modelId="{A22656B5-67B9-4843-858A-3BA48E3D0326}">
      <dgm:prSet phldrT="[Text]" custT="1"/>
      <dgm:spPr/>
      <dgm:t>
        <a:bodyPr/>
        <a:lstStyle/>
        <a:p>
          <a:pPr rtl="1"/>
          <a:r>
            <a:rPr lang="fa-IR" sz="4000" dirty="0" smtClean="0"/>
            <a:t>انتخاب بهترین راه حل  </a:t>
          </a:r>
          <a:endParaRPr lang="en-US" sz="4000" dirty="0"/>
        </a:p>
      </dgm:t>
    </dgm:pt>
    <dgm:pt modelId="{33236D40-3679-4A93-8BAC-6DD36AE900A1}" type="parTrans" cxnId="{6285859D-7AF0-45C0-9685-59B4BB7C6CB7}">
      <dgm:prSet/>
      <dgm:spPr/>
      <dgm:t>
        <a:bodyPr/>
        <a:lstStyle/>
        <a:p>
          <a:endParaRPr lang="en-US"/>
        </a:p>
      </dgm:t>
    </dgm:pt>
    <dgm:pt modelId="{388ECAC5-34F7-4D3F-8DA6-59B526B416A1}" type="sibTrans" cxnId="{6285859D-7AF0-45C0-9685-59B4BB7C6CB7}">
      <dgm:prSet/>
      <dgm:spPr/>
      <dgm:t>
        <a:bodyPr/>
        <a:lstStyle/>
        <a:p>
          <a:endParaRPr lang="en-US"/>
        </a:p>
      </dgm:t>
    </dgm:pt>
    <dgm:pt modelId="{4B880611-6E8F-4514-B502-821B4675CD30}">
      <dgm:prSet phldrT="[Text]"/>
      <dgm:spPr/>
      <dgm:t>
        <a:bodyPr/>
        <a:lstStyle/>
        <a:p>
          <a:r>
            <a:rPr lang="fa-IR" dirty="0" smtClean="0"/>
            <a:t>گام پنجم</a:t>
          </a:r>
          <a:endParaRPr lang="en-US" dirty="0"/>
        </a:p>
      </dgm:t>
    </dgm:pt>
    <dgm:pt modelId="{7A670480-7E11-40D1-BF49-4381A8AAC98B}" type="parTrans" cxnId="{08D0C253-EDE7-409C-97F7-EF0C6C27B976}">
      <dgm:prSet/>
      <dgm:spPr/>
      <dgm:t>
        <a:bodyPr/>
        <a:lstStyle/>
        <a:p>
          <a:endParaRPr lang="en-US"/>
        </a:p>
      </dgm:t>
    </dgm:pt>
    <dgm:pt modelId="{83EBC06E-1470-405A-ADC0-2FDDBC537961}" type="sibTrans" cxnId="{08D0C253-EDE7-409C-97F7-EF0C6C27B976}">
      <dgm:prSet/>
      <dgm:spPr/>
      <dgm:t>
        <a:bodyPr/>
        <a:lstStyle/>
        <a:p>
          <a:endParaRPr lang="en-US"/>
        </a:p>
      </dgm:t>
    </dgm:pt>
    <dgm:pt modelId="{B0F961F2-A206-4F27-B7AE-659A8EF6DB27}">
      <dgm:prSet phldrT="[Text]" custT="1"/>
      <dgm:spPr/>
      <dgm:t>
        <a:bodyPr/>
        <a:lstStyle/>
        <a:p>
          <a:pPr rtl="1"/>
          <a:r>
            <a:rPr lang="fa-IR" sz="3600" dirty="0" smtClean="0"/>
            <a:t>اجرای راه حل انتخاب شده  </a:t>
          </a:r>
          <a:endParaRPr lang="en-US" sz="3600" dirty="0"/>
        </a:p>
      </dgm:t>
    </dgm:pt>
    <dgm:pt modelId="{15287F99-9A6A-43DE-88ED-7099A7A815DC}" type="parTrans" cxnId="{206D1385-991F-4C27-918A-40C7A650A98D}">
      <dgm:prSet/>
      <dgm:spPr/>
      <dgm:t>
        <a:bodyPr/>
        <a:lstStyle/>
        <a:p>
          <a:endParaRPr lang="en-US"/>
        </a:p>
      </dgm:t>
    </dgm:pt>
    <dgm:pt modelId="{72503967-17BE-4802-BF76-67E6AFA08145}" type="sibTrans" cxnId="{206D1385-991F-4C27-918A-40C7A650A98D}">
      <dgm:prSet/>
      <dgm:spPr/>
      <dgm:t>
        <a:bodyPr/>
        <a:lstStyle/>
        <a:p>
          <a:endParaRPr lang="en-US"/>
        </a:p>
      </dgm:t>
    </dgm:pt>
    <dgm:pt modelId="{DF13D911-2B9A-4564-AB4D-96353EBB9864}">
      <dgm:prSet phldrT="[Text]"/>
      <dgm:spPr/>
      <dgm:t>
        <a:bodyPr/>
        <a:lstStyle/>
        <a:p>
          <a:r>
            <a:rPr lang="fa-IR" dirty="0" smtClean="0"/>
            <a:t>گام ششم </a:t>
          </a:r>
          <a:endParaRPr lang="en-US" dirty="0"/>
        </a:p>
      </dgm:t>
    </dgm:pt>
    <dgm:pt modelId="{5A361CFC-B3F8-465F-AD32-DF9DE7C1BA85}" type="parTrans" cxnId="{9866EAEF-EF07-4C20-A06F-42B7F315C3E5}">
      <dgm:prSet/>
      <dgm:spPr/>
      <dgm:t>
        <a:bodyPr/>
        <a:lstStyle/>
        <a:p>
          <a:endParaRPr lang="en-US"/>
        </a:p>
      </dgm:t>
    </dgm:pt>
    <dgm:pt modelId="{0FA18387-4C69-439B-81B0-9DF443FEB28D}" type="sibTrans" cxnId="{9866EAEF-EF07-4C20-A06F-42B7F315C3E5}">
      <dgm:prSet/>
      <dgm:spPr/>
      <dgm:t>
        <a:bodyPr/>
        <a:lstStyle/>
        <a:p>
          <a:endParaRPr lang="en-US"/>
        </a:p>
      </dgm:t>
    </dgm:pt>
    <dgm:pt modelId="{FF8F133E-1A0F-4D53-BB50-25786386A188}">
      <dgm:prSet phldrT="[Text]" custT="1"/>
      <dgm:spPr/>
      <dgm:t>
        <a:bodyPr/>
        <a:lstStyle/>
        <a:p>
          <a:pPr rtl="1"/>
          <a:r>
            <a:rPr lang="fa-IR" sz="4000" b="0" dirty="0" smtClean="0"/>
            <a:t>ارزشیابی</a:t>
          </a:r>
          <a:endParaRPr lang="en-US" sz="4000" b="0" dirty="0"/>
        </a:p>
      </dgm:t>
    </dgm:pt>
    <dgm:pt modelId="{12868B4A-2093-4D04-8B41-26F8D05D361B}" type="parTrans" cxnId="{037EA6A3-08F7-45B7-8BC4-18882C5580E7}">
      <dgm:prSet/>
      <dgm:spPr/>
      <dgm:t>
        <a:bodyPr/>
        <a:lstStyle/>
        <a:p>
          <a:endParaRPr lang="en-US"/>
        </a:p>
      </dgm:t>
    </dgm:pt>
    <dgm:pt modelId="{7C7A01C2-CF5A-4611-A2D5-78D13C9E75B7}" type="sibTrans" cxnId="{037EA6A3-08F7-45B7-8BC4-18882C5580E7}">
      <dgm:prSet/>
      <dgm:spPr/>
      <dgm:t>
        <a:bodyPr/>
        <a:lstStyle/>
        <a:p>
          <a:endParaRPr lang="en-US"/>
        </a:p>
      </dgm:t>
    </dgm:pt>
    <dgm:pt modelId="{82B0CA98-CFF3-4D75-BCA5-F3ACFFDC2C8E}" type="pres">
      <dgm:prSet presAssocID="{E6153C56-A405-43D2-8E64-CDDD22AAEBD1}" presName="linearFlow" presStyleCnt="0">
        <dgm:presLayoutVars>
          <dgm:dir/>
          <dgm:animLvl val="lvl"/>
          <dgm:resizeHandles val="exact"/>
        </dgm:presLayoutVars>
      </dgm:prSet>
      <dgm:spPr/>
      <dgm:t>
        <a:bodyPr/>
        <a:lstStyle/>
        <a:p>
          <a:endParaRPr lang="en-US"/>
        </a:p>
      </dgm:t>
    </dgm:pt>
    <dgm:pt modelId="{89C37B9D-2CFC-4D90-8B48-DDD5095C7DF2}" type="pres">
      <dgm:prSet presAssocID="{5CD53F15-58FC-489A-AED8-CBDAC80D54CE}" presName="composite" presStyleCnt="0"/>
      <dgm:spPr/>
    </dgm:pt>
    <dgm:pt modelId="{38864281-ABFC-4D1C-B37C-FDCEB45CB47F}" type="pres">
      <dgm:prSet presAssocID="{5CD53F15-58FC-489A-AED8-CBDAC80D54CE}" presName="parentText" presStyleLbl="alignNode1" presStyleIdx="0" presStyleCnt="3">
        <dgm:presLayoutVars>
          <dgm:chMax val="1"/>
          <dgm:bulletEnabled val="1"/>
        </dgm:presLayoutVars>
      </dgm:prSet>
      <dgm:spPr/>
      <dgm:t>
        <a:bodyPr/>
        <a:lstStyle/>
        <a:p>
          <a:endParaRPr lang="en-US"/>
        </a:p>
      </dgm:t>
    </dgm:pt>
    <dgm:pt modelId="{F24AA776-3AE3-4166-8758-104036D9CDC5}" type="pres">
      <dgm:prSet presAssocID="{5CD53F15-58FC-489A-AED8-CBDAC80D54CE}" presName="descendantText" presStyleLbl="alignAcc1" presStyleIdx="0" presStyleCnt="3">
        <dgm:presLayoutVars>
          <dgm:bulletEnabled val="1"/>
        </dgm:presLayoutVars>
      </dgm:prSet>
      <dgm:spPr/>
      <dgm:t>
        <a:bodyPr/>
        <a:lstStyle/>
        <a:p>
          <a:endParaRPr lang="en-US"/>
        </a:p>
      </dgm:t>
    </dgm:pt>
    <dgm:pt modelId="{0C08D04A-4B0D-41AD-9467-54A2B983037A}" type="pres">
      <dgm:prSet presAssocID="{9F9F4584-D4E8-4118-AB8F-090576AC85C2}" presName="sp" presStyleCnt="0"/>
      <dgm:spPr/>
    </dgm:pt>
    <dgm:pt modelId="{A62C5C2C-288C-4E70-95C2-0393A245FFC4}" type="pres">
      <dgm:prSet presAssocID="{4B880611-6E8F-4514-B502-821B4675CD30}" presName="composite" presStyleCnt="0"/>
      <dgm:spPr/>
    </dgm:pt>
    <dgm:pt modelId="{8ECE2175-B125-4DEB-952A-1D93CA41062B}" type="pres">
      <dgm:prSet presAssocID="{4B880611-6E8F-4514-B502-821B4675CD30}" presName="parentText" presStyleLbl="alignNode1" presStyleIdx="1" presStyleCnt="3">
        <dgm:presLayoutVars>
          <dgm:chMax val="1"/>
          <dgm:bulletEnabled val="1"/>
        </dgm:presLayoutVars>
      </dgm:prSet>
      <dgm:spPr/>
      <dgm:t>
        <a:bodyPr/>
        <a:lstStyle/>
        <a:p>
          <a:endParaRPr lang="en-US"/>
        </a:p>
      </dgm:t>
    </dgm:pt>
    <dgm:pt modelId="{C7730239-9932-44B4-8A47-722460AC88E2}" type="pres">
      <dgm:prSet presAssocID="{4B880611-6E8F-4514-B502-821B4675CD30}" presName="descendantText" presStyleLbl="alignAcc1" presStyleIdx="1" presStyleCnt="3">
        <dgm:presLayoutVars>
          <dgm:bulletEnabled val="1"/>
        </dgm:presLayoutVars>
      </dgm:prSet>
      <dgm:spPr/>
      <dgm:t>
        <a:bodyPr/>
        <a:lstStyle/>
        <a:p>
          <a:endParaRPr lang="en-US"/>
        </a:p>
      </dgm:t>
    </dgm:pt>
    <dgm:pt modelId="{0B14A135-0B75-4D49-BBDB-05BCD49AF2CE}" type="pres">
      <dgm:prSet presAssocID="{83EBC06E-1470-405A-ADC0-2FDDBC537961}" presName="sp" presStyleCnt="0"/>
      <dgm:spPr/>
    </dgm:pt>
    <dgm:pt modelId="{B7206501-8430-4C48-8BA8-80B1075C2E58}" type="pres">
      <dgm:prSet presAssocID="{DF13D911-2B9A-4564-AB4D-96353EBB9864}" presName="composite" presStyleCnt="0"/>
      <dgm:spPr/>
    </dgm:pt>
    <dgm:pt modelId="{8450A6E6-0D6B-43E8-A9B8-E2D2FCF2B513}" type="pres">
      <dgm:prSet presAssocID="{DF13D911-2B9A-4564-AB4D-96353EBB9864}" presName="parentText" presStyleLbl="alignNode1" presStyleIdx="2" presStyleCnt="3">
        <dgm:presLayoutVars>
          <dgm:chMax val="1"/>
          <dgm:bulletEnabled val="1"/>
        </dgm:presLayoutVars>
      </dgm:prSet>
      <dgm:spPr/>
      <dgm:t>
        <a:bodyPr/>
        <a:lstStyle/>
        <a:p>
          <a:endParaRPr lang="en-US"/>
        </a:p>
      </dgm:t>
    </dgm:pt>
    <dgm:pt modelId="{660B39D1-B13D-49F3-B0B4-EB3081AFC0D9}" type="pres">
      <dgm:prSet presAssocID="{DF13D911-2B9A-4564-AB4D-96353EBB9864}" presName="descendantText" presStyleLbl="alignAcc1" presStyleIdx="2" presStyleCnt="3">
        <dgm:presLayoutVars>
          <dgm:bulletEnabled val="1"/>
        </dgm:presLayoutVars>
      </dgm:prSet>
      <dgm:spPr/>
      <dgm:t>
        <a:bodyPr/>
        <a:lstStyle/>
        <a:p>
          <a:endParaRPr lang="en-US"/>
        </a:p>
      </dgm:t>
    </dgm:pt>
  </dgm:ptLst>
  <dgm:cxnLst>
    <dgm:cxn modelId="{8CF27626-CD37-456D-9D87-F2A0ED560A73}" type="presOf" srcId="{E6153C56-A405-43D2-8E64-CDDD22AAEBD1}" destId="{82B0CA98-CFF3-4D75-BCA5-F3ACFFDC2C8E}" srcOrd="0" destOrd="0" presId="urn:microsoft.com/office/officeart/2005/8/layout/chevron2"/>
    <dgm:cxn modelId="{7023D773-F41E-4589-9A3F-C7281A5FDC45}" type="presOf" srcId="{B0F961F2-A206-4F27-B7AE-659A8EF6DB27}" destId="{C7730239-9932-44B4-8A47-722460AC88E2}" srcOrd="0" destOrd="0" presId="urn:microsoft.com/office/officeart/2005/8/layout/chevron2"/>
    <dgm:cxn modelId="{6285859D-7AF0-45C0-9685-59B4BB7C6CB7}" srcId="{5CD53F15-58FC-489A-AED8-CBDAC80D54CE}" destId="{A22656B5-67B9-4843-858A-3BA48E3D0326}" srcOrd="0" destOrd="0" parTransId="{33236D40-3679-4A93-8BAC-6DD36AE900A1}" sibTransId="{388ECAC5-34F7-4D3F-8DA6-59B526B416A1}"/>
    <dgm:cxn modelId="{9866EAEF-EF07-4C20-A06F-42B7F315C3E5}" srcId="{E6153C56-A405-43D2-8E64-CDDD22AAEBD1}" destId="{DF13D911-2B9A-4564-AB4D-96353EBB9864}" srcOrd="2" destOrd="0" parTransId="{5A361CFC-B3F8-465F-AD32-DF9DE7C1BA85}" sibTransId="{0FA18387-4C69-439B-81B0-9DF443FEB28D}"/>
    <dgm:cxn modelId="{61645045-10B0-42D8-A183-7D88B9DE2293}" type="presOf" srcId="{A22656B5-67B9-4843-858A-3BA48E3D0326}" destId="{F24AA776-3AE3-4166-8758-104036D9CDC5}" srcOrd="0" destOrd="0" presId="urn:microsoft.com/office/officeart/2005/8/layout/chevron2"/>
    <dgm:cxn modelId="{5980A4DB-A616-4042-BE8C-27789F63BBC6}" srcId="{E6153C56-A405-43D2-8E64-CDDD22AAEBD1}" destId="{5CD53F15-58FC-489A-AED8-CBDAC80D54CE}" srcOrd="0" destOrd="0" parTransId="{F131F1E0-5832-4AF4-BD5E-D8DD112CD6AF}" sibTransId="{9F9F4584-D4E8-4118-AB8F-090576AC85C2}"/>
    <dgm:cxn modelId="{206D1385-991F-4C27-918A-40C7A650A98D}" srcId="{4B880611-6E8F-4514-B502-821B4675CD30}" destId="{B0F961F2-A206-4F27-B7AE-659A8EF6DB27}" srcOrd="0" destOrd="0" parTransId="{15287F99-9A6A-43DE-88ED-7099A7A815DC}" sibTransId="{72503967-17BE-4802-BF76-67E6AFA08145}"/>
    <dgm:cxn modelId="{037EA6A3-08F7-45B7-8BC4-18882C5580E7}" srcId="{DF13D911-2B9A-4564-AB4D-96353EBB9864}" destId="{FF8F133E-1A0F-4D53-BB50-25786386A188}" srcOrd="0" destOrd="0" parTransId="{12868B4A-2093-4D04-8B41-26F8D05D361B}" sibTransId="{7C7A01C2-CF5A-4611-A2D5-78D13C9E75B7}"/>
    <dgm:cxn modelId="{B7B8EEF6-01FC-4B9E-99D8-604BA52940AE}" type="presOf" srcId="{FF8F133E-1A0F-4D53-BB50-25786386A188}" destId="{660B39D1-B13D-49F3-B0B4-EB3081AFC0D9}" srcOrd="0" destOrd="0" presId="urn:microsoft.com/office/officeart/2005/8/layout/chevron2"/>
    <dgm:cxn modelId="{3571D943-7C6E-4896-9399-70F30E2B72C9}" type="presOf" srcId="{DF13D911-2B9A-4564-AB4D-96353EBB9864}" destId="{8450A6E6-0D6B-43E8-A9B8-E2D2FCF2B513}" srcOrd="0" destOrd="0" presId="urn:microsoft.com/office/officeart/2005/8/layout/chevron2"/>
    <dgm:cxn modelId="{08D0C253-EDE7-409C-97F7-EF0C6C27B976}" srcId="{E6153C56-A405-43D2-8E64-CDDD22AAEBD1}" destId="{4B880611-6E8F-4514-B502-821B4675CD30}" srcOrd="1" destOrd="0" parTransId="{7A670480-7E11-40D1-BF49-4381A8AAC98B}" sibTransId="{83EBC06E-1470-405A-ADC0-2FDDBC537961}"/>
    <dgm:cxn modelId="{7A4022E9-1A7E-466F-AF39-E19382528617}" type="presOf" srcId="{5CD53F15-58FC-489A-AED8-CBDAC80D54CE}" destId="{38864281-ABFC-4D1C-B37C-FDCEB45CB47F}" srcOrd="0" destOrd="0" presId="urn:microsoft.com/office/officeart/2005/8/layout/chevron2"/>
    <dgm:cxn modelId="{D21662FC-B053-42B4-9493-561C87C9AE81}" type="presOf" srcId="{4B880611-6E8F-4514-B502-821B4675CD30}" destId="{8ECE2175-B125-4DEB-952A-1D93CA41062B}" srcOrd="0" destOrd="0" presId="urn:microsoft.com/office/officeart/2005/8/layout/chevron2"/>
    <dgm:cxn modelId="{548B50BE-3730-4CC2-A2A0-2E48386C23EE}" type="presParOf" srcId="{82B0CA98-CFF3-4D75-BCA5-F3ACFFDC2C8E}" destId="{89C37B9D-2CFC-4D90-8B48-DDD5095C7DF2}" srcOrd="0" destOrd="0" presId="urn:microsoft.com/office/officeart/2005/8/layout/chevron2"/>
    <dgm:cxn modelId="{9BA45ECD-740E-4F69-B418-7CDBB991E5DE}" type="presParOf" srcId="{89C37B9D-2CFC-4D90-8B48-DDD5095C7DF2}" destId="{38864281-ABFC-4D1C-B37C-FDCEB45CB47F}" srcOrd="0" destOrd="0" presId="urn:microsoft.com/office/officeart/2005/8/layout/chevron2"/>
    <dgm:cxn modelId="{66FC9D4B-B586-4A6F-BB98-3264BFA9268C}" type="presParOf" srcId="{89C37B9D-2CFC-4D90-8B48-DDD5095C7DF2}" destId="{F24AA776-3AE3-4166-8758-104036D9CDC5}" srcOrd="1" destOrd="0" presId="urn:microsoft.com/office/officeart/2005/8/layout/chevron2"/>
    <dgm:cxn modelId="{5E703831-FED6-4878-B62A-5E47CAFB83DC}" type="presParOf" srcId="{82B0CA98-CFF3-4D75-BCA5-F3ACFFDC2C8E}" destId="{0C08D04A-4B0D-41AD-9467-54A2B983037A}" srcOrd="1" destOrd="0" presId="urn:microsoft.com/office/officeart/2005/8/layout/chevron2"/>
    <dgm:cxn modelId="{11A92B4C-0C75-4822-A5FF-DEAFD0DDEA45}" type="presParOf" srcId="{82B0CA98-CFF3-4D75-BCA5-F3ACFFDC2C8E}" destId="{A62C5C2C-288C-4E70-95C2-0393A245FFC4}" srcOrd="2" destOrd="0" presId="urn:microsoft.com/office/officeart/2005/8/layout/chevron2"/>
    <dgm:cxn modelId="{018AE8CD-55B4-4DB9-A38E-BF4891B4C12C}" type="presParOf" srcId="{A62C5C2C-288C-4E70-95C2-0393A245FFC4}" destId="{8ECE2175-B125-4DEB-952A-1D93CA41062B}" srcOrd="0" destOrd="0" presId="urn:microsoft.com/office/officeart/2005/8/layout/chevron2"/>
    <dgm:cxn modelId="{ED4C577D-2DF6-4E57-9392-A56D06168CAC}" type="presParOf" srcId="{A62C5C2C-288C-4E70-95C2-0393A245FFC4}" destId="{C7730239-9932-44B4-8A47-722460AC88E2}" srcOrd="1" destOrd="0" presId="urn:microsoft.com/office/officeart/2005/8/layout/chevron2"/>
    <dgm:cxn modelId="{FB742D7B-FFC4-4AA4-86A7-F709FEFF691A}" type="presParOf" srcId="{82B0CA98-CFF3-4D75-BCA5-F3ACFFDC2C8E}" destId="{0B14A135-0B75-4D49-BBDB-05BCD49AF2CE}" srcOrd="3" destOrd="0" presId="urn:microsoft.com/office/officeart/2005/8/layout/chevron2"/>
    <dgm:cxn modelId="{838713A2-26C8-4E0B-9914-BCBBC606165E}" type="presParOf" srcId="{82B0CA98-CFF3-4D75-BCA5-F3ACFFDC2C8E}" destId="{B7206501-8430-4C48-8BA8-80B1075C2E58}" srcOrd="4" destOrd="0" presId="urn:microsoft.com/office/officeart/2005/8/layout/chevron2"/>
    <dgm:cxn modelId="{107EE444-16AC-48A9-AF85-FE763C5372C1}" type="presParOf" srcId="{B7206501-8430-4C48-8BA8-80B1075C2E58}" destId="{8450A6E6-0D6B-43E8-A9B8-E2D2FCF2B513}" srcOrd="0" destOrd="0" presId="urn:microsoft.com/office/officeart/2005/8/layout/chevron2"/>
    <dgm:cxn modelId="{02FEF159-79EC-43D1-8869-411A3C121865}" type="presParOf" srcId="{B7206501-8430-4C48-8BA8-80B1075C2E58}" destId="{660B39D1-B13D-49F3-B0B4-EB3081AFC0D9}"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900B24A2-085A-4A7F-9785-20D3EF2252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606B889-8127-495F-BF15-BD9A1F23F8A3}">
      <dgm:prSet/>
      <dgm:spPr/>
      <dgm:t>
        <a:bodyPr/>
        <a:lstStyle/>
        <a:p>
          <a:pPr rtl="1"/>
          <a:r>
            <a:rPr lang="fa-IR" dirty="0" smtClean="0"/>
            <a:t>پرورش این ادراک که « تو می توانی مشکل ات را حل کنی » قدم اول در حل موفقیت آمیز مشکل است </a:t>
          </a:r>
          <a:endParaRPr lang="en-US" dirty="0"/>
        </a:p>
      </dgm:t>
    </dgm:pt>
    <dgm:pt modelId="{86229D8E-4431-42FF-958C-7987D3442358}" type="parTrans" cxnId="{FF9A7C22-29D2-458F-B2AE-0ABF4FB366D8}">
      <dgm:prSet/>
      <dgm:spPr/>
      <dgm:t>
        <a:bodyPr/>
        <a:lstStyle/>
        <a:p>
          <a:endParaRPr lang="en-US"/>
        </a:p>
      </dgm:t>
    </dgm:pt>
    <dgm:pt modelId="{59B6FF4A-F881-4A76-9338-149CB5632382}" type="sibTrans" cxnId="{FF9A7C22-29D2-458F-B2AE-0ABF4FB366D8}">
      <dgm:prSet/>
      <dgm:spPr/>
      <dgm:t>
        <a:bodyPr/>
        <a:lstStyle/>
        <a:p>
          <a:endParaRPr lang="en-US"/>
        </a:p>
      </dgm:t>
    </dgm:pt>
    <dgm:pt modelId="{79E4CE3E-4E95-49C6-BE18-020F3C1834BE}">
      <dgm:prSet/>
      <dgm:spPr/>
      <dgm:t>
        <a:bodyPr/>
        <a:lstStyle/>
        <a:p>
          <a:pPr rtl="1"/>
          <a:r>
            <a:rPr lang="fa-IR" dirty="0" smtClean="0"/>
            <a:t>به هنگام برخورد با مشکل باید آرامش خود را حفظ کنیم . همه ی ما یک ندای درونی داریم که مرتب با ما حرف می زند ، به عبارتی همه ی انسانها با خودشان صحبت می کنند که به آن گفت و گوی درونی می گویند . </a:t>
          </a:r>
          <a:endParaRPr lang="en-US" dirty="0"/>
        </a:p>
      </dgm:t>
    </dgm:pt>
    <dgm:pt modelId="{95E137D4-09F7-41A8-9D82-5497D7C50C59}" type="parTrans" cxnId="{7B3D432F-AF02-4631-8319-09E85BD5AF0F}">
      <dgm:prSet/>
      <dgm:spPr/>
      <dgm:t>
        <a:bodyPr/>
        <a:lstStyle/>
        <a:p>
          <a:endParaRPr lang="en-US"/>
        </a:p>
      </dgm:t>
    </dgm:pt>
    <dgm:pt modelId="{69BDB75C-3CA3-4F9D-B659-5170358921A7}" type="sibTrans" cxnId="{7B3D432F-AF02-4631-8319-09E85BD5AF0F}">
      <dgm:prSet/>
      <dgm:spPr/>
      <dgm:t>
        <a:bodyPr/>
        <a:lstStyle/>
        <a:p>
          <a:endParaRPr lang="en-US"/>
        </a:p>
      </dgm:t>
    </dgm:pt>
    <dgm:pt modelId="{E1FC2C04-31F6-4827-A770-B99B222779B7}">
      <dgm:prSet/>
      <dgm:spPr/>
      <dgm:t>
        <a:bodyPr/>
        <a:lstStyle/>
        <a:p>
          <a:pPr rtl="1"/>
          <a:r>
            <a:rPr lang="fa-IR" dirty="0" smtClean="0"/>
            <a:t>بنابراین وقتی با مشکلی مواجه می شوید اولین قدم اتخاذ نگرش حل مسأله و شناسایی خودگویی های منفی و مبارزه با آنها از طریق گفت و گوی درونی مثبت است. </a:t>
          </a:r>
          <a:endParaRPr lang="en-US" dirty="0"/>
        </a:p>
      </dgm:t>
    </dgm:pt>
    <dgm:pt modelId="{4C6F319D-1F29-4291-BC5E-11AF8B4A65B9}" type="parTrans" cxnId="{120CA2D3-FBDA-4EA5-9456-AF5A55FFAEBE}">
      <dgm:prSet/>
      <dgm:spPr/>
      <dgm:t>
        <a:bodyPr/>
        <a:lstStyle/>
        <a:p>
          <a:endParaRPr lang="en-US"/>
        </a:p>
      </dgm:t>
    </dgm:pt>
    <dgm:pt modelId="{955AC02C-8B0E-4A65-B0D3-DA39E7898A24}" type="sibTrans" cxnId="{120CA2D3-FBDA-4EA5-9456-AF5A55FFAEBE}">
      <dgm:prSet/>
      <dgm:spPr/>
      <dgm:t>
        <a:bodyPr/>
        <a:lstStyle/>
        <a:p>
          <a:endParaRPr lang="en-US"/>
        </a:p>
      </dgm:t>
    </dgm:pt>
    <dgm:pt modelId="{1A464CAD-2144-464E-8DF6-88D0C0FA01F4}" type="pres">
      <dgm:prSet presAssocID="{900B24A2-085A-4A7F-9785-20D3EF2252CE}" presName="linear" presStyleCnt="0">
        <dgm:presLayoutVars>
          <dgm:animLvl val="lvl"/>
          <dgm:resizeHandles val="exact"/>
        </dgm:presLayoutVars>
      </dgm:prSet>
      <dgm:spPr/>
      <dgm:t>
        <a:bodyPr/>
        <a:lstStyle/>
        <a:p>
          <a:endParaRPr lang="en-US"/>
        </a:p>
      </dgm:t>
    </dgm:pt>
    <dgm:pt modelId="{9F926965-828B-4FED-A8A5-6FE4B92F9AB0}" type="pres">
      <dgm:prSet presAssocID="{F606B889-8127-495F-BF15-BD9A1F23F8A3}" presName="parentText" presStyleLbl="node1" presStyleIdx="0" presStyleCnt="3">
        <dgm:presLayoutVars>
          <dgm:chMax val="0"/>
          <dgm:bulletEnabled val="1"/>
        </dgm:presLayoutVars>
      </dgm:prSet>
      <dgm:spPr/>
      <dgm:t>
        <a:bodyPr/>
        <a:lstStyle/>
        <a:p>
          <a:endParaRPr lang="en-US"/>
        </a:p>
      </dgm:t>
    </dgm:pt>
    <dgm:pt modelId="{2655BAF7-E59B-4ACA-8F03-1565D70C2D01}" type="pres">
      <dgm:prSet presAssocID="{59B6FF4A-F881-4A76-9338-149CB5632382}" presName="spacer" presStyleCnt="0"/>
      <dgm:spPr/>
    </dgm:pt>
    <dgm:pt modelId="{074DD7BF-D065-4D84-BBF6-C30E08FEE5BD}" type="pres">
      <dgm:prSet presAssocID="{79E4CE3E-4E95-49C6-BE18-020F3C1834BE}" presName="parentText" presStyleLbl="node1" presStyleIdx="1" presStyleCnt="3">
        <dgm:presLayoutVars>
          <dgm:chMax val="0"/>
          <dgm:bulletEnabled val="1"/>
        </dgm:presLayoutVars>
      </dgm:prSet>
      <dgm:spPr/>
      <dgm:t>
        <a:bodyPr/>
        <a:lstStyle/>
        <a:p>
          <a:endParaRPr lang="en-US"/>
        </a:p>
      </dgm:t>
    </dgm:pt>
    <dgm:pt modelId="{0C06B3B5-E414-40CD-93BF-B87A7F974D54}" type="pres">
      <dgm:prSet presAssocID="{69BDB75C-3CA3-4F9D-B659-5170358921A7}" presName="spacer" presStyleCnt="0"/>
      <dgm:spPr/>
    </dgm:pt>
    <dgm:pt modelId="{A1E4570C-1C4E-46DF-8B2E-1F05042F627A}" type="pres">
      <dgm:prSet presAssocID="{E1FC2C04-31F6-4827-A770-B99B222779B7}" presName="parentText" presStyleLbl="node1" presStyleIdx="2" presStyleCnt="3">
        <dgm:presLayoutVars>
          <dgm:chMax val="0"/>
          <dgm:bulletEnabled val="1"/>
        </dgm:presLayoutVars>
      </dgm:prSet>
      <dgm:spPr/>
      <dgm:t>
        <a:bodyPr/>
        <a:lstStyle/>
        <a:p>
          <a:endParaRPr lang="en-US"/>
        </a:p>
      </dgm:t>
    </dgm:pt>
  </dgm:ptLst>
  <dgm:cxnLst>
    <dgm:cxn modelId="{447557D0-C127-4E54-8D4B-A1E738B99ABA}" type="presOf" srcId="{F606B889-8127-495F-BF15-BD9A1F23F8A3}" destId="{9F926965-828B-4FED-A8A5-6FE4B92F9AB0}" srcOrd="0" destOrd="0" presId="urn:microsoft.com/office/officeart/2005/8/layout/vList2"/>
    <dgm:cxn modelId="{7B3D432F-AF02-4631-8319-09E85BD5AF0F}" srcId="{900B24A2-085A-4A7F-9785-20D3EF2252CE}" destId="{79E4CE3E-4E95-49C6-BE18-020F3C1834BE}" srcOrd="1" destOrd="0" parTransId="{95E137D4-09F7-41A8-9D82-5497D7C50C59}" sibTransId="{69BDB75C-3CA3-4F9D-B659-5170358921A7}"/>
    <dgm:cxn modelId="{120CA2D3-FBDA-4EA5-9456-AF5A55FFAEBE}" srcId="{900B24A2-085A-4A7F-9785-20D3EF2252CE}" destId="{E1FC2C04-31F6-4827-A770-B99B222779B7}" srcOrd="2" destOrd="0" parTransId="{4C6F319D-1F29-4291-BC5E-11AF8B4A65B9}" sibTransId="{955AC02C-8B0E-4A65-B0D3-DA39E7898A24}"/>
    <dgm:cxn modelId="{FF9A7C22-29D2-458F-B2AE-0ABF4FB366D8}" srcId="{900B24A2-085A-4A7F-9785-20D3EF2252CE}" destId="{F606B889-8127-495F-BF15-BD9A1F23F8A3}" srcOrd="0" destOrd="0" parTransId="{86229D8E-4431-42FF-958C-7987D3442358}" sibTransId="{59B6FF4A-F881-4A76-9338-149CB5632382}"/>
    <dgm:cxn modelId="{B63CE18A-2AAC-4968-82B6-EF09DA2D13A3}" type="presOf" srcId="{900B24A2-085A-4A7F-9785-20D3EF2252CE}" destId="{1A464CAD-2144-464E-8DF6-88D0C0FA01F4}" srcOrd="0" destOrd="0" presId="urn:microsoft.com/office/officeart/2005/8/layout/vList2"/>
    <dgm:cxn modelId="{BA0E3290-0106-4628-BD38-FEEC89C786FF}" type="presOf" srcId="{E1FC2C04-31F6-4827-A770-B99B222779B7}" destId="{A1E4570C-1C4E-46DF-8B2E-1F05042F627A}" srcOrd="0" destOrd="0" presId="urn:microsoft.com/office/officeart/2005/8/layout/vList2"/>
    <dgm:cxn modelId="{6A69FA6C-90CB-40D2-850E-C4F4C4BB828A}" type="presOf" srcId="{79E4CE3E-4E95-49C6-BE18-020F3C1834BE}" destId="{074DD7BF-D065-4D84-BBF6-C30E08FEE5BD}" srcOrd="0" destOrd="0" presId="urn:microsoft.com/office/officeart/2005/8/layout/vList2"/>
    <dgm:cxn modelId="{D10A03FA-FED2-4EFE-8C20-280DA6CD95D8}" type="presParOf" srcId="{1A464CAD-2144-464E-8DF6-88D0C0FA01F4}" destId="{9F926965-828B-4FED-A8A5-6FE4B92F9AB0}" srcOrd="0" destOrd="0" presId="urn:microsoft.com/office/officeart/2005/8/layout/vList2"/>
    <dgm:cxn modelId="{A0924D2B-7A51-43EE-B594-6E343468AA95}" type="presParOf" srcId="{1A464CAD-2144-464E-8DF6-88D0C0FA01F4}" destId="{2655BAF7-E59B-4ACA-8F03-1565D70C2D01}" srcOrd="1" destOrd="0" presId="urn:microsoft.com/office/officeart/2005/8/layout/vList2"/>
    <dgm:cxn modelId="{23D1CF97-CFE6-4608-B2F3-4E3886F921E9}" type="presParOf" srcId="{1A464CAD-2144-464E-8DF6-88D0C0FA01F4}" destId="{074DD7BF-D065-4D84-BBF6-C30E08FEE5BD}" srcOrd="2" destOrd="0" presId="urn:microsoft.com/office/officeart/2005/8/layout/vList2"/>
    <dgm:cxn modelId="{039C3E24-76C6-4D01-88DD-C0D9524E80B5}" type="presParOf" srcId="{1A464CAD-2144-464E-8DF6-88D0C0FA01F4}" destId="{0C06B3B5-E414-40CD-93BF-B87A7F974D54}" srcOrd="3" destOrd="0" presId="urn:microsoft.com/office/officeart/2005/8/layout/vList2"/>
    <dgm:cxn modelId="{AB10E1C2-9EBE-43B1-9BFD-1BACCDB3CFB8}" type="presParOf" srcId="{1A464CAD-2144-464E-8DF6-88D0C0FA01F4}" destId="{A1E4570C-1C4E-46DF-8B2E-1F05042F627A}"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F808F9B2-B8A6-42A7-97C5-23C7C39ED071}" type="doc">
      <dgm:prSet loTypeId="urn:microsoft.com/office/officeart/2005/8/layout/cycle7" loCatId="cycle" qsTypeId="urn:microsoft.com/office/officeart/2005/8/quickstyle/3d5" qsCatId="3D" csTypeId="urn:microsoft.com/office/officeart/2005/8/colors/accent2_2" csCatId="accent2" phldr="1"/>
      <dgm:spPr/>
      <dgm:t>
        <a:bodyPr/>
        <a:lstStyle/>
        <a:p>
          <a:endParaRPr lang="en-US"/>
        </a:p>
      </dgm:t>
    </dgm:pt>
    <dgm:pt modelId="{3E418119-50E7-477B-B335-D295F6DF3A87}">
      <dgm:prSet phldrT="[Text]"/>
      <dgm:spPr/>
      <dgm:t>
        <a:bodyPr/>
        <a:lstStyle/>
        <a:p>
          <a:r>
            <a:rPr lang="fa-IR" smtClean="0"/>
            <a:t>موقعیتی که درباره ی آن لازم است تصمیم گیری شود </a:t>
          </a:r>
          <a:endParaRPr lang="en-US" dirty="0"/>
        </a:p>
      </dgm:t>
    </dgm:pt>
    <dgm:pt modelId="{1220DBC0-B817-47AF-B013-6486FDA908D1}" type="parTrans" cxnId="{9A345642-B46D-4D29-ABFD-01CF585B8831}">
      <dgm:prSet/>
      <dgm:spPr/>
      <dgm:t>
        <a:bodyPr/>
        <a:lstStyle/>
        <a:p>
          <a:endParaRPr lang="en-US"/>
        </a:p>
      </dgm:t>
    </dgm:pt>
    <dgm:pt modelId="{B8B7D8BB-DCAD-4837-AFB7-32396FDA5ECA}" type="sibTrans" cxnId="{9A345642-B46D-4D29-ABFD-01CF585B8831}">
      <dgm:prSet/>
      <dgm:spPr/>
      <dgm:t>
        <a:bodyPr/>
        <a:lstStyle/>
        <a:p>
          <a:endParaRPr lang="en-US"/>
        </a:p>
      </dgm:t>
    </dgm:pt>
    <dgm:pt modelId="{65C554BA-E3B3-40BB-82E3-4433B3732539}">
      <dgm:prSet phldrT="[Text]"/>
      <dgm:spPr/>
      <dgm:t>
        <a:bodyPr/>
        <a:lstStyle/>
        <a:p>
          <a:r>
            <a:rPr lang="fa-IR" smtClean="0"/>
            <a:t>شخصی که تصمیم می گیرد </a:t>
          </a:r>
          <a:endParaRPr lang="en-US" dirty="0"/>
        </a:p>
      </dgm:t>
    </dgm:pt>
    <dgm:pt modelId="{BDF3C841-695D-428C-AC34-FA6B7980FB6C}" type="parTrans" cxnId="{408F9B57-6873-4CFA-9020-EECCC002351A}">
      <dgm:prSet/>
      <dgm:spPr/>
      <dgm:t>
        <a:bodyPr/>
        <a:lstStyle/>
        <a:p>
          <a:endParaRPr lang="en-US"/>
        </a:p>
      </dgm:t>
    </dgm:pt>
    <dgm:pt modelId="{02B91D16-FF0C-4A6C-B1AE-037D025565A2}" type="sibTrans" cxnId="{408F9B57-6873-4CFA-9020-EECCC002351A}">
      <dgm:prSet/>
      <dgm:spPr/>
      <dgm:t>
        <a:bodyPr/>
        <a:lstStyle/>
        <a:p>
          <a:endParaRPr lang="en-US"/>
        </a:p>
      </dgm:t>
    </dgm:pt>
    <dgm:pt modelId="{111C4070-1D29-4318-BD24-FEB1471853DD}">
      <dgm:prSet phldrT="[Text]"/>
      <dgm:spPr/>
      <dgm:t>
        <a:bodyPr/>
        <a:lstStyle/>
        <a:p>
          <a:r>
            <a:rPr lang="fa-IR" smtClean="0"/>
            <a:t>عوامل فرعی مؤثر بر تصمیم گیری</a:t>
          </a:r>
          <a:endParaRPr lang="en-US" dirty="0"/>
        </a:p>
      </dgm:t>
    </dgm:pt>
    <dgm:pt modelId="{BC928E43-5CAB-4854-B76F-DD9CE48403C5}" type="parTrans" cxnId="{C353DC95-BFED-4439-BE76-8A67226B4C1B}">
      <dgm:prSet/>
      <dgm:spPr/>
      <dgm:t>
        <a:bodyPr/>
        <a:lstStyle/>
        <a:p>
          <a:endParaRPr lang="en-US"/>
        </a:p>
      </dgm:t>
    </dgm:pt>
    <dgm:pt modelId="{5C2507F3-A92D-4304-9989-A4276E337A03}" type="sibTrans" cxnId="{C353DC95-BFED-4439-BE76-8A67226B4C1B}">
      <dgm:prSet/>
      <dgm:spPr/>
      <dgm:t>
        <a:bodyPr/>
        <a:lstStyle/>
        <a:p>
          <a:endParaRPr lang="en-US"/>
        </a:p>
      </dgm:t>
    </dgm:pt>
    <dgm:pt modelId="{47308FCA-925D-4671-BF00-C993AEBF3557}" type="pres">
      <dgm:prSet presAssocID="{F808F9B2-B8A6-42A7-97C5-23C7C39ED071}" presName="Name0" presStyleCnt="0">
        <dgm:presLayoutVars>
          <dgm:dir/>
          <dgm:resizeHandles val="exact"/>
        </dgm:presLayoutVars>
      </dgm:prSet>
      <dgm:spPr/>
      <dgm:t>
        <a:bodyPr/>
        <a:lstStyle/>
        <a:p>
          <a:endParaRPr lang="en-US"/>
        </a:p>
      </dgm:t>
    </dgm:pt>
    <dgm:pt modelId="{C82B836A-86B8-44F7-B2C4-AEC4AB2A634E}" type="pres">
      <dgm:prSet presAssocID="{3E418119-50E7-477B-B335-D295F6DF3A87}" presName="node" presStyleLbl="node1" presStyleIdx="0" presStyleCnt="3">
        <dgm:presLayoutVars>
          <dgm:bulletEnabled val="1"/>
        </dgm:presLayoutVars>
      </dgm:prSet>
      <dgm:spPr/>
      <dgm:t>
        <a:bodyPr/>
        <a:lstStyle/>
        <a:p>
          <a:endParaRPr lang="en-US"/>
        </a:p>
      </dgm:t>
    </dgm:pt>
    <dgm:pt modelId="{DB69E4D2-5856-435B-A33D-BE6835FA5C45}" type="pres">
      <dgm:prSet presAssocID="{B8B7D8BB-DCAD-4837-AFB7-32396FDA5ECA}" presName="sibTrans" presStyleLbl="sibTrans2D1" presStyleIdx="0" presStyleCnt="3"/>
      <dgm:spPr/>
      <dgm:t>
        <a:bodyPr/>
        <a:lstStyle/>
        <a:p>
          <a:endParaRPr lang="en-US"/>
        </a:p>
      </dgm:t>
    </dgm:pt>
    <dgm:pt modelId="{9B6EC7B6-5235-4D89-9290-463DAD98F487}" type="pres">
      <dgm:prSet presAssocID="{B8B7D8BB-DCAD-4837-AFB7-32396FDA5ECA}" presName="connectorText" presStyleLbl="sibTrans2D1" presStyleIdx="0" presStyleCnt="3"/>
      <dgm:spPr/>
      <dgm:t>
        <a:bodyPr/>
        <a:lstStyle/>
        <a:p>
          <a:endParaRPr lang="en-US"/>
        </a:p>
      </dgm:t>
    </dgm:pt>
    <dgm:pt modelId="{1BD188DB-5452-4D33-B3CE-9CC9A4C32091}" type="pres">
      <dgm:prSet presAssocID="{65C554BA-E3B3-40BB-82E3-4433B3732539}" presName="node" presStyleLbl="node1" presStyleIdx="1" presStyleCnt="3">
        <dgm:presLayoutVars>
          <dgm:bulletEnabled val="1"/>
        </dgm:presLayoutVars>
      </dgm:prSet>
      <dgm:spPr/>
      <dgm:t>
        <a:bodyPr/>
        <a:lstStyle/>
        <a:p>
          <a:endParaRPr lang="en-US"/>
        </a:p>
      </dgm:t>
    </dgm:pt>
    <dgm:pt modelId="{84B5711A-2F7B-4A0A-AF80-C93632233685}" type="pres">
      <dgm:prSet presAssocID="{02B91D16-FF0C-4A6C-B1AE-037D025565A2}" presName="sibTrans" presStyleLbl="sibTrans2D1" presStyleIdx="1" presStyleCnt="3"/>
      <dgm:spPr/>
      <dgm:t>
        <a:bodyPr/>
        <a:lstStyle/>
        <a:p>
          <a:endParaRPr lang="en-US"/>
        </a:p>
      </dgm:t>
    </dgm:pt>
    <dgm:pt modelId="{1EE45B40-39B1-4815-B9BE-070339596E82}" type="pres">
      <dgm:prSet presAssocID="{02B91D16-FF0C-4A6C-B1AE-037D025565A2}" presName="connectorText" presStyleLbl="sibTrans2D1" presStyleIdx="1" presStyleCnt="3"/>
      <dgm:spPr/>
      <dgm:t>
        <a:bodyPr/>
        <a:lstStyle/>
        <a:p>
          <a:endParaRPr lang="en-US"/>
        </a:p>
      </dgm:t>
    </dgm:pt>
    <dgm:pt modelId="{E7342E3D-81C3-4A65-801C-D6458BD71538}" type="pres">
      <dgm:prSet presAssocID="{111C4070-1D29-4318-BD24-FEB1471853DD}" presName="node" presStyleLbl="node1" presStyleIdx="2" presStyleCnt="3">
        <dgm:presLayoutVars>
          <dgm:bulletEnabled val="1"/>
        </dgm:presLayoutVars>
      </dgm:prSet>
      <dgm:spPr/>
      <dgm:t>
        <a:bodyPr/>
        <a:lstStyle/>
        <a:p>
          <a:endParaRPr lang="en-US"/>
        </a:p>
      </dgm:t>
    </dgm:pt>
    <dgm:pt modelId="{26283232-417B-46DE-9ED4-CA360D7B45ED}" type="pres">
      <dgm:prSet presAssocID="{5C2507F3-A92D-4304-9989-A4276E337A03}" presName="sibTrans" presStyleLbl="sibTrans2D1" presStyleIdx="2" presStyleCnt="3"/>
      <dgm:spPr/>
      <dgm:t>
        <a:bodyPr/>
        <a:lstStyle/>
        <a:p>
          <a:endParaRPr lang="en-US"/>
        </a:p>
      </dgm:t>
    </dgm:pt>
    <dgm:pt modelId="{20553837-D3CC-4C1F-AFDC-7420F0593825}" type="pres">
      <dgm:prSet presAssocID="{5C2507F3-A92D-4304-9989-A4276E337A03}" presName="connectorText" presStyleLbl="sibTrans2D1" presStyleIdx="2" presStyleCnt="3"/>
      <dgm:spPr/>
      <dgm:t>
        <a:bodyPr/>
        <a:lstStyle/>
        <a:p>
          <a:endParaRPr lang="en-US"/>
        </a:p>
      </dgm:t>
    </dgm:pt>
  </dgm:ptLst>
  <dgm:cxnLst>
    <dgm:cxn modelId="{408F9B57-6873-4CFA-9020-EECCC002351A}" srcId="{F808F9B2-B8A6-42A7-97C5-23C7C39ED071}" destId="{65C554BA-E3B3-40BB-82E3-4433B3732539}" srcOrd="1" destOrd="0" parTransId="{BDF3C841-695D-428C-AC34-FA6B7980FB6C}" sibTransId="{02B91D16-FF0C-4A6C-B1AE-037D025565A2}"/>
    <dgm:cxn modelId="{9A345642-B46D-4D29-ABFD-01CF585B8831}" srcId="{F808F9B2-B8A6-42A7-97C5-23C7C39ED071}" destId="{3E418119-50E7-477B-B335-D295F6DF3A87}" srcOrd="0" destOrd="0" parTransId="{1220DBC0-B817-47AF-B013-6486FDA908D1}" sibTransId="{B8B7D8BB-DCAD-4837-AFB7-32396FDA5ECA}"/>
    <dgm:cxn modelId="{D3B97F11-418F-4CE3-95CF-92891137077C}" type="presOf" srcId="{65C554BA-E3B3-40BB-82E3-4433B3732539}" destId="{1BD188DB-5452-4D33-B3CE-9CC9A4C32091}" srcOrd="0" destOrd="0" presId="urn:microsoft.com/office/officeart/2005/8/layout/cycle7"/>
    <dgm:cxn modelId="{5D8BB255-1189-434D-AC13-26E059633B56}" type="presOf" srcId="{B8B7D8BB-DCAD-4837-AFB7-32396FDA5ECA}" destId="{9B6EC7B6-5235-4D89-9290-463DAD98F487}" srcOrd="1" destOrd="0" presId="urn:microsoft.com/office/officeart/2005/8/layout/cycle7"/>
    <dgm:cxn modelId="{CDB9D59B-C19A-4F10-85AE-8A6979D7F7B8}" type="presOf" srcId="{02B91D16-FF0C-4A6C-B1AE-037D025565A2}" destId="{1EE45B40-39B1-4815-B9BE-070339596E82}" srcOrd="1" destOrd="0" presId="urn:microsoft.com/office/officeart/2005/8/layout/cycle7"/>
    <dgm:cxn modelId="{C353DC95-BFED-4439-BE76-8A67226B4C1B}" srcId="{F808F9B2-B8A6-42A7-97C5-23C7C39ED071}" destId="{111C4070-1D29-4318-BD24-FEB1471853DD}" srcOrd="2" destOrd="0" parTransId="{BC928E43-5CAB-4854-B76F-DD9CE48403C5}" sibTransId="{5C2507F3-A92D-4304-9989-A4276E337A03}"/>
    <dgm:cxn modelId="{582CE3F0-42BC-4DB7-95B6-62D5B8983C86}" type="presOf" srcId="{5C2507F3-A92D-4304-9989-A4276E337A03}" destId="{26283232-417B-46DE-9ED4-CA360D7B45ED}" srcOrd="0" destOrd="0" presId="urn:microsoft.com/office/officeart/2005/8/layout/cycle7"/>
    <dgm:cxn modelId="{69DCA699-BEE5-4D01-9329-AF0BE7A06D02}" type="presOf" srcId="{111C4070-1D29-4318-BD24-FEB1471853DD}" destId="{E7342E3D-81C3-4A65-801C-D6458BD71538}" srcOrd="0" destOrd="0" presId="urn:microsoft.com/office/officeart/2005/8/layout/cycle7"/>
    <dgm:cxn modelId="{083C1057-0F84-45B8-89DC-A020D968DAC8}" type="presOf" srcId="{B8B7D8BB-DCAD-4837-AFB7-32396FDA5ECA}" destId="{DB69E4D2-5856-435B-A33D-BE6835FA5C45}" srcOrd="0" destOrd="0" presId="urn:microsoft.com/office/officeart/2005/8/layout/cycle7"/>
    <dgm:cxn modelId="{37495EC0-93E3-4B72-98B6-CA8AD98AC77D}" type="presOf" srcId="{5C2507F3-A92D-4304-9989-A4276E337A03}" destId="{20553837-D3CC-4C1F-AFDC-7420F0593825}" srcOrd="1" destOrd="0" presId="urn:microsoft.com/office/officeart/2005/8/layout/cycle7"/>
    <dgm:cxn modelId="{09B7816D-D213-4553-A821-49B9F67FA3DD}" type="presOf" srcId="{02B91D16-FF0C-4A6C-B1AE-037D025565A2}" destId="{84B5711A-2F7B-4A0A-AF80-C93632233685}" srcOrd="0" destOrd="0" presId="urn:microsoft.com/office/officeart/2005/8/layout/cycle7"/>
    <dgm:cxn modelId="{B5FBB08E-18E7-4883-B916-AB554E16182B}" type="presOf" srcId="{F808F9B2-B8A6-42A7-97C5-23C7C39ED071}" destId="{47308FCA-925D-4671-BF00-C993AEBF3557}" srcOrd="0" destOrd="0" presId="urn:microsoft.com/office/officeart/2005/8/layout/cycle7"/>
    <dgm:cxn modelId="{35B35DD9-1CB7-40E3-B973-77BA75C08AD8}" type="presOf" srcId="{3E418119-50E7-477B-B335-D295F6DF3A87}" destId="{C82B836A-86B8-44F7-B2C4-AEC4AB2A634E}" srcOrd="0" destOrd="0" presId="urn:microsoft.com/office/officeart/2005/8/layout/cycle7"/>
    <dgm:cxn modelId="{7A618B88-DDA6-44E7-8F5D-1E057DD80D7A}" type="presParOf" srcId="{47308FCA-925D-4671-BF00-C993AEBF3557}" destId="{C82B836A-86B8-44F7-B2C4-AEC4AB2A634E}" srcOrd="0" destOrd="0" presId="urn:microsoft.com/office/officeart/2005/8/layout/cycle7"/>
    <dgm:cxn modelId="{8047BD28-C97E-4E7E-A4BB-A83330465230}" type="presParOf" srcId="{47308FCA-925D-4671-BF00-C993AEBF3557}" destId="{DB69E4D2-5856-435B-A33D-BE6835FA5C45}" srcOrd="1" destOrd="0" presId="urn:microsoft.com/office/officeart/2005/8/layout/cycle7"/>
    <dgm:cxn modelId="{65ECF76C-4760-4339-BE9C-DD60278E6493}" type="presParOf" srcId="{DB69E4D2-5856-435B-A33D-BE6835FA5C45}" destId="{9B6EC7B6-5235-4D89-9290-463DAD98F487}" srcOrd="0" destOrd="0" presId="urn:microsoft.com/office/officeart/2005/8/layout/cycle7"/>
    <dgm:cxn modelId="{14C2FC25-69F4-4A96-BF55-5B5581E4678E}" type="presParOf" srcId="{47308FCA-925D-4671-BF00-C993AEBF3557}" destId="{1BD188DB-5452-4D33-B3CE-9CC9A4C32091}" srcOrd="2" destOrd="0" presId="urn:microsoft.com/office/officeart/2005/8/layout/cycle7"/>
    <dgm:cxn modelId="{D5460D41-9AAF-4AB4-A81B-6473E7AC0887}" type="presParOf" srcId="{47308FCA-925D-4671-BF00-C993AEBF3557}" destId="{84B5711A-2F7B-4A0A-AF80-C93632233685}" srcOrd="3" destOrd="0" presId="urn:microsoft.com/office/officeart/2005/8/layout/cycle7"/>
    <dgm:cxn modelId="{01194C50-EA60-4CD2-A14D-6BBBCEF378EA}" type="presParOf" srcId="{84B5711A-2F7B-4A0A-AF80-C93632233685}" destId="{1EE45B40-39B1-4815-B9BE-070339596E82}" srcOrd="0" destOrd="0" presId="urn:microsoft.com/office/officeart/2005/8/layout/cycle7"/>
    <dgm:cxn modelId="{1B8378B3-9F44-48F6-9ABB-F1F0BA65FD21}" type="presParOf" srcId="{47308FCA-925D-4671-BF00-C993AEBF3557}" destId="{E7342E3D-81C3-4A65-801C-D6458BD71538}" srcOrd="4" destOrd="0" presId="urn:microsoft.com/office/officeart/2005/8/layout/cycle7"/>
    <dgm:cxn modelId="{74C68BF2-0A3D-4EF4-A410-A9A5FF0338B1}" type="presParOf" srcId="{47308FCA-925D-4671-BF00-C993AEBF3557}" destId="{26283232-417B-46DE-9ED4-CA360D7B45ED}" srcOrd="5" destOrd="0" presId="urn:microsoft.com/office/officeart/2005/8/layout/cycle7"/>
    <dgm:cxn modelId="{5A0FFF24-3BB2-4DA6-B188-059E7385A840}" type="presParOf" srcId="{26283232-417B-46DE-9ED4-CA360D7B45ED}" destId="{20553837-D3CC-4C1F-AFDC-7420F0593825}"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2113C-A7C8-4518-8A78-11BACC012FFE}" type="datetimeFigureOut">
              <a:rPr lang="en-US" smtClean="0"/>
              <a:pPr/>
              <a:t>1/18/2014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46B5E0-67F1-4EFA-A7F8-7BCE852ECB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9E8015-F91C-43B0-BD27-F29C355D0015}" type="datetimeFigureOut">
              <a:rPr lang="en-US" smtClean="0"/>
              <a:pPr/>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E8015-F91C-43B0-BD27-F29C355D0015}" type="datetimeFigureOut">
              <a:rPr lang="en-US" smtClean="0"/>
              <a:pPr/>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E8015-F91C-43B0-BD27-F29C355D0015}" type="datetimeFigureOut">
              <a:rPr lang="en-US" smtClean="0"/>
              <a:pPr/>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E8015-F91C-43B0-BD27-F29C355D0015}" type="datetimeFigureOut">
              <a:rPr lang="en-US" smtClean="0"/>
              <a:pPr/>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9E8015-F91C-43B0-BD27-F29C355D0015}" type="datetimeFigureOut">
              <a:rPr lang="en-US" smtClean="0"/>
              <a:pPr/>
              <a:t>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9E8015-F91C-43B0-BD27-F29C355D0015}" type="datetimeFigureOut">
              <a:rPr lang="en-US" smtClean="0"/>
              <a:pPr/>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9E8015-F91C-43B0-BD27-F29C355D0015}" type="datetimeFigureOut">
              <a:rPr lang="en-US" smtClean="0"/>
              <a:pPr/>
              <a:t>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9E8015-F91C-43B0-BD27-F29C355D0015}" type="datetimeFigureOut">
              <a:rPr lang="en-US" smtClean="0"/>
              <a:pPr/>
              <a:t>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E8015-F91C-43B0-BD27-F29C355D0015}" type="datetimeFigureOut">
              <a:rPr lang="en-US" smtClean="0"/>
              <a:pPr/>
              <a:t>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9E8015-F91C-43B0-BD27-F29C355D0015}" type="datetimeFigureOut">
              <a:rPr lang="en-US" smtClean="0"/>
              <a:pPr/>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9E8015-F91C-43B0-BD27-F29C355D0015}" type="datetimeFigureOut">
              <a:rPr lang="en-US" smtClean="0"/>
              <a:pPr/>
              <a:t>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65344-270C-4BA9-A1B8-556F926445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E8015-F91C-43B0-BD27-F29C355D0015}" type="datetimeFigureOut">
              <a:rPr lang="en-US" smtClean="0"/>
              <a:pPr/>
              <a:t>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65344-270C-4BA9-A1B8-556F926445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2286000"/>
            <a:ext cx="6118984"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5400" b="1" cap="none" spc="0" dirty="0" smtClean="0">
                <a:ln w="11430"/>
                <a:solidFill>
                  <a:srgbClr val="0070C0"/>
                </a:solidFill>
                <a:effectLst>
                  <a:outerShdw blurRad="80000" dist="40000" dir="5040000" algn="tl">
                    <a:srgbClr val="000000">
                      <a:alpha val="30000"/>
                    </a:srgbClr>
                  </a:outerShdw>
                </a:effectLst>
                <a:cs typeface="B Homa" pitchFamily="2" charset="-78"/>
              </a:rPr>
              <a:t>به نام یگانه هستی بخش</a:t>
            </a:r>
            <a:endParaRPr lang="en-US" sz="5400" b="1" cap="none" spc="0" dirty="0">
              <a:ln w="11430"/>
              <a:solidFill>
                <a:srgbClr val="0070C0"/>
              </a:soli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7924800" cy="5181600"/>
          </a:xfrm>
        </p:spPr>
        <p:txBody>
          <a:bodyPr>
            <a:normAutofit fontScale="92500"/>
          </a:bodyPr>
          <a:lstStyle/>
          <a:p>
            <a:pPr algn="r" rtl="1"/>
            <a:r>
              <a:rPr lang="fa-IR" dirty="0" smtClean="0">
                <a:solidFill>
                  <a:schemeClr val="tx1"/>
                </a:solidFill>
                <a:cs typeface="B Nazanin" pitchFamily="2" charset="-78"/>
              </a:rPr>
              <a:t>یک روش خوب برای پیدا کردن راه حلهای مختلف استفاده از تکنیک « </a:t>
            </a:r>
            <a:r>
              <a:rPr lang="fa-IR" b="1" dirty="0" smtClean="0">
                <a:solidFill>
                  <a:srgbClr val="FF3300"/>
                </a:solidFill>
                <a:cs typeface="B Nazanin" pitchFamily="2" charset="-78"/>
              </a:rPr>
              <a:t>بارش فکر </a:t>
            </a:r>
            <a:r>
              <a:rPr lang="fa-IR" dirty="0" smtClean="0">
                <a:solidFill>
                  <a:schemeClr val="tx1"/>
                </a:solidFill>
                <a:cs typeface="B Nazanin" pitchFamily="2" charset="-78"/>
              </a:rPr>
              <a:t>» است. </a:t>
            </a:r>
          </a:p>
          <a:p>
            <a:pPr algn="r" rtl="1"/>
            <a:r>
              <a:rPr lang="fa-IR" dirty="0" smtClean="0">
                <a:solidFill>
                  <a:schemeClr val="tx1"/>
                </a:solidFill>
                <a:cs typeface="B Nazanin" pitchFamily="2" charset="-78"/>
              </a:rPr>
              <a:t>برای استفاده از این روش باید ذهن خودتان را سیال سازید و تمامی راه حل هایی را که به ذهنتان می رسد، چه خوب، چه بد، چه سخت و چه آسان، یادداشت کنید . </a:t>
            </a:r>
          </a:p>
          <a:p>
            <a:pPr algn="r" rtl="1"/>
            <a:r>
              <a:rPr lang="fa-IR" dirty="0" smtClean="0">
                <a:solidFill>
                  <a:schemeClr val="tx1"/>
                </a:solidFill>
                <a:cs typeface="B Nazanin" pitchFamily="2" charset="-78"/>
              </a:rPr>
              <a:t>در این مرحله هیچ قضاوتی در مورد مناسب بودن یا نبودن راه حل ها انجام نمی دهیم. </a:t>
            </a:r>
          </a:p>
          <a:p>
            <a:pPr algn="r" rtl="1"/>
            <a:r>
              <a:rPr lang="fa-IR" dirty="0" smtClean="0">
                <a:solidFill>
                  <a:schemeClr val="tx1"/>
                </a:solidFill>
                <a:cs typeface="B Nazanin" pitchFamily="2" charset="-78"/>
              </a:rPr>
              <a:t>برای این که بتوانید راه حل های مطرح شده را مورد ارزیابی قرار دهید بهتر است آنها را روی یک برگ کاغذ یادداشت کنید. </a:t>
            </a:r>
          </a:p>
          <a:p>
            <a:pPr algn="r" rtl="1">
              <a:buNone/>
            </a:pPr>
            <a:r>
              <a:rPr lang="fa-IR" dirty="0" smtClean="0">
                <a:solidFill>
                  <a:schemeClr val="tx1"/>
                </a:solidFill>
                <a:cs typeface="B Nazanin" pitchFamily="2" charset="-78"/>
              </a:rPr>
              <a:t> </a:t>
            </a:r>
            <a:endParaRPr lang="en-US" dirty="0">
              <a:solidFill>
                <a:schemeClr val="tx1"/>
              </a:solidFill>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a:bodyPr>
          <a:lstStyle/>
          <a:p>
            <a:pPr algn="r" rtl="1">
              <a:buFont typeface="Wingdings" pitchFamily="2" charset="2"/>
              <a:buChar char="ü"/>
            </a:pPr>
            <a:r>
              <a:rPr lang="fa-IR" sz="2400" dirty="0" smtClean="0">
                <a:solidFill>
                  <a:schemeClr val="tx1"/>
                </a:solidFill>
                <a:cs typeface="B Nazanin" pitchFamily="2" charset="-78"/>
              </a:rPr>
              <a:t>از کجا می فهمیم کدام راه حل از همه بهتر است؟ </a:t>
            </a:r>
          </a:p>
          <a:p>
            <a:pPr algn="r" rtl="1">
              <a:buFont typeface="Wingdings" pitchFamily="2" charset="2"/>
              <a:buChar char="ü"/>
            </a:pPr>
            <a:r>
              <a:rPr lang="fa-IR" sz="2400" dirty="0" smtClean="0">
                <a:solidFill>
                  <a:schemeClr val="tx1"/>
                </a:solidFill>
                <a:cs typeface="B Nazanin" pitchFamily="2" charset="-78"/>
              </a:rPr>
              <a:t>برای انتخاب بهترین راه حل باید راه حلهای مختلف را با هم مقایسه کنید تا بفهمید کدامیک از همه بهتر است. برای این کار باید از خود سؤال کنید :اگر از این راه حل استفاده کنم چه اتفاقی خواهد افتاد و پیامد آن چه خواهد بود ؟ </a:t>
            </a:r>
          </a:p>
          <a:p>
            <a:pPr algn="r" rtl="1">
              <a:buFont typeface="Wingdings" pitchFamily="2" charset="2"/>
              <a:buChar char="ü"/>
            </a:pPr>
            <a:r>
              <a:rPr lang="fa-IR" sz="2400" dirty="0" smtClean="0">
                <a:solidFill>
                  <a:schemeClr val="tx1"/>
                </a:solidFill>
                <a:cs typeface="B Nazanin" pitchFamily="2" charset="-78"/>
              </a:rPr>
              <a:t>در این مرحله از حل مشکل قبل از استفاده از یک راه حل نتیجه و پیامدها را پیش بینی و سپس با مقایسه ی پیامدها و نتایج راه حلهای مختلف بهترین راه حل را انتخاب می کنیم. </a:t>
            </a:r>
          </a:p>
          <a:p>
            <a:pPr algn="r" rtl="1">
              <a:buFont typeface="Wingdings" pitchFamily="2" charset="2"/>
              <a:buChar char="ü"/>
            </a:pPr>
            <a:r>
              <a:rPr lang="fa-IR" sz="2400" dirty="0" smtClean="0">
                <a:solidFill>
                  <a:schemeClr val="tx1"/>
                </a:solidFill>
                <a:cs typeface="B Nazanin" pitchFamily="2" charset="-78"/>
              </a:rPr>
              <a:t>برای پیش بینی پیامدهای یک راه حل می توانید از روش «اگر...آن وقت...» استفاده کنید. به این ترتیب که در مورد هر کدام از راه حلهای فهرست شده در مرحله ی قبل فکر کنید و از خود بپرسید: اگر از این راه حل استفاده کنم چه اتفاقی خواهد افتاد؟ </a:t>
            </a:r>
            <a:endParaRPr lang="en-US" sz="2400" dirty="0">
              <a:solidFill>
                <a:schemeClr val="tx1"/>
              </a:solidFill>
              <a:cs typeface="B Nazanin" pitchFamily="2" charset="-78"/>
            </a:endParaRPr>
          </a:p>
        </p:txBody>
      </p:sp>
      <p:sp>
        <p:nvSpPr>
          <p:cNvPr id="4" name="Rectangle 3"/>
          <p:cNvSpPr/>
          <p:nvPr/>
        </p:nvSpPr>
        <p:spPr>
          <a:xfrm>
            <a:off x="1905000" y="381000"/>
            <a:ext cx="5548314" cy="923330"/>
          </a:xfrm>
          <a:prstGeom prst="rect">
            <a:avLst/>
          </a:prstGeom>
          <a:noFill/>
        </p:spPr>
        <p:txBody>
          <a:bodyPr wrap="none" lIns="91440" tIns="45720" rIns="91440" bIns="45720">
            <a:spAutoFit/>
          </a:bodyPr>
          <a:lstStyle/>
          <a:p>
            <a:pPr algn="ctr"/>
            <a:r>
              <a:rPr lang="fa-IR"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1">
                    <a:lumMod val="40000"/>
                    <a:lumOff val="60000"/>
                  </a:schemeClr>
                </a:solidFill>
                <a:effectLst>
                  <a:outerShdw blurRad="41275" dist="12700" dir="12000000" algn="tl" rotWithShape="0">
                    <a:srgbClr val="000000">
                      <a:alpha val="40000"/>
                    </a:srgbClr>
                  </a:outerShdw>
                </a:effectLst>
                <a:cs typeface="B Nazanin" pitchFamily="2" charset="-78"/>
              </a:rPr>
              <a:t>انتخاب بهترین راه حل </a:t>
            </a:r>
            <a:endPar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1">
                  <a:lumMod val="40000"/>
                  <a:lumOff val="60000"/>
                </a:schemeClr>
              </a:solidFill>
              <a:effectLst>
                <a:outerShdw blurRad="41275" dist="12700" dir="12000000" algn="tl" rotWithShape="0">
                  <a:srgbClr val="000000">
                    <a:alpha val="40000"/>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924800" cy="6172200"/>
          </a:xfrm>
        </p:spPr>
        <p:txBody>
          <a:bodyPr>
            <a:normAutofit/>
          </a:bodyPr>
          <a:lstStyle/>
          <a:p>
            <a:pPr algn="just" rtl="1">
              <a:buFont typeface="Wingdings" pitchFamily="2" charset="2"/>
              <a:buChar char="ü"/>
            </a:pPr>
            <a:r>
              <a:rPr lang="fa-IR" sz="2800" dirty="0" smtClean="0">
                <a:solidFill>
                  <a:schemeClr val="tx1"/>
                </a:solidFill>
                <a:cs typeface="B Nazanin" pitchFamily="2" charset="-78"/>
              </a:rPr>
              <a:t>یک راه حل فقط یک پیامد ندارد لذا باید خوب فکر کنید و تمامی پیامد ها را با روش «اگر...آن وقت...» پیش بینی کنید به این روش « تحلیل هزینه_ فایده» هم گفته می شود.  </a:t>
            </a:r>
          </a:p>
          <a:p>
            <a:pPr algn="just" rtl="1">
              <a:buFont typeface="Wingdings" pitchFamily="2" charset="2"/>
              <a:buChar char="ü"/>
            </a:pPr>
            <a:r>
              <a:rPr lang="fa-IR" sz="2800" dirty="0" smtClean="0">
                <a:solidFill>
                  <a:schemeClr val="tx1"/>
                </a:solidFill>
                <a:cs typeface="B Nazanin" pitchFamily="2" charset="-78"/>
              </a:rPr>
              <a:t>به این ترتیب که شما باید هزینه ها و مضرات هر کدام از راه حل های مطرح شده و فواید احتمالی آنها را مورد بررسی قرار دهید و راه حلی که کم ترین هزینه و بیشترین فایده را دارد انتخاب کنید. </a:t>
            </a:r>
          </a:p>
          <a:p>
            <a:pPr algn="just" rtl="1">
              <a:buFont typeface="Wingdings" pitchFamily="2" charset="2"/>
              <a:buChar char="ü"/>
            </a:pPr>
            <a:r>
              <a:rPr lang="fa-IR" sz="2800" dirty="0" smtClean="0">
                <a:solidFill>
                  <a:schemeClr val="tx1"/>
                </a:solidFill>
                <a:cs typeface="B Nazanin" pitchFamily="2" charset="-78"/>
              </a:rPr>
              <a:t>علاوه بر ارزیابی پیامدهای کوتاه مدت و بلند مدت راه حل های مختلف، باید به هماهنگی این راه حلها با ارزش های فردی و خانوادگی خودتان نیز توجه داشته باشید ، برخی راه حلها ممکن است پیامدهای مثبتی داشته باشند ولی چون با اعتقادات و ارزشهای ما متناسب نیستند انتخاب نمی شوند. </a:t>
            </a:r>
          </a:p>
          <a:p>
            <a:pPr algn="just" rtl="1">
              <a:buFont typeface="Wingdings" pitchFamily="2" charset="2"/>
              <a:buChar char="ü"/>
            </a:pPr>
            <a:r>
              <a:rPr lang="fa-IR" sz="2800" dirty="0" smtClean="0">
                <a:solidFill>
                  <a:schemeClr val="tx1"/>
                </a:solidFill>
                <a:cs typeface="B Nazanin" pitchFamily="2" charset="-78"/>
              </a:rPr>
              <a:t>در انتخاب راه حل ها باید به امکان عملی بودن آنها نیز توجه نمایید و راه حلهای انتخاب کنید که بتوان آنرا به عمل درآورد . </a:t>
            </a:r>
            <a:endParaRPr lang="en-US" sz="2800" dirty="0">
              <a:solidFill>
                <a:schemeClr val="tx1"/>
              </a:solidFill>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2057400"/>
            <a:ext cx="5562600" cy="3886200"/>
          </a:xfrm>
        </p:spPr>
        <p:txBody>
          <a:bodyPr>
            <a:noAutofit/>
          </a:bodyPr>
          <a:lstStyle/>
          <a:p>
            <a:pPr algn="r" rtl="1">
              <a:buFont typeface="Wingdings" pitchFamily="2" charset="2"/>
              <a:buChar char="v"/>
            </a:pPr>
            <a:endParaRPr lang="fa-IR" sz="2800" dirty="0" smtClean="0">
              <a:solidFill>
                <a:schemeClr val="tx1"/>
              </a:solidFill>
              <a:cs typeface="B Nazanin" pitchFamily="2" charset="-78"/>
            </a:endParaRPr>
          </a:p>
          <a:p>
            <a:pPr algn="r" rtl="1">
              <a:buFont typeface="Wingdings" pitchFamily="2" charset="2"/>
              <a:buChar char="v"/>
            </a:pPr>
            <a:r>
              <a:rPr lang="fa-IR" sz="2800" dirty="0" smtClean="0">
                <a:solidFill>
                  <a:schemeClr val="tx1"/>
                </a:solidFill>
                <a:cs typeface="B Nazanin" pitchFamily="2" charset="-78"/>
              </a:rPr>
              <a:t>برای اجرای درست راه حل انتخابی به طور دقیق مشخص کنید که اجرای نقشه ی شما مستلزم چه چیزهایی است، چه کاری، کجا، چه موقع و توسط چه کسی باید انجام شود و چه موادی لازم است. </a:t>
            </a:r>
          </a:p>
          <a:p>
            <a:pPr algn="r" rtl="1">
              <a:buFont typeface="Wingdings" pitchFamily="2" charset="2"/>
              <a:buChar char="v"/>
            </a:pPr>
            <a:r>
              <a:rPr lang="fa-IR" sz="2800" dirty="0" smtClean="0">
                <a:solidFill>
                  <a:schemeClr val="tx1"/>
                </a:solidFill>
                <a:cs typeface="B Nazanin" pitchFamily="2" charset="-78"/>
              </a:rPr>
              <a:t>اگر این مسایل رعایت نشود اجرای برنامه با مشکل مواجه می شود.  </a:t>
            </a:r>
            <a:endParaRPr lang="en-US" sz="2800" dirty="0">
              <a:solidFill>
                <a:schemeClr val="tx1"/>
              </a:solidFill>
              <a:cs typeface="B Nazanin" pitchFamily="2" charset="-78"/>
            </a:endParaRPr>
          </a:p>
        </p:txBody>
      </p:sp>
      <p:sp>
        <p:nvSpPr>
          <p:cNvPr id="4" name="Rectangle 3"/>
          <p:cNvSpPr/>
          <p:nvPr/>
        </p:nvSpPr>
        <p:spPr>
          <a:xfrm rot="20327721">
            <a:off x="181235" y="1408754"/>
            <a:ext cx="5838458" cy="830997"/>
          </a:xfrm>
          <a:prstGeom prst="rect">
            <a:avLst/>
          </a:prstGeom>
        </p:spPr>
        <p:style>
          <a:lnRef idx="1">
            <a:schemeClr val="accent6"/>
          </a:lnRef>
          <a:fillRef idx="2">
            <a:schemeClr val="accent6"/>
          </a:fillRef>
          <a:effectRef idx="1">
            <a:schemeClr val="accent6"/>
          </a:effectRef>
          <a:fontRef idx="minor">
            <a:schemeClr val="dk1"/>
          </a:fontRef>
        </p:style>
        <p:txBody>
          <a:bodyPr wrap="none" lIns="91440" tIns="45720" rIns="91440" bIns="45720">
            <a:spAutoFit/>
          </a:bodyPr>
          <a:lstStyle/>
          <a:p>
            <a:pPr algn="ctr"/>
            <a:r>
              <a:rPr lang="fa-IR" sz="4800" b="1" cap="none" spc="0" dirty="0" smtClean="0">
                <a:ln w="17780" cmpd="sng">
                  <a:solidFill>
                    <a:srgbClr val="FFFFFF"/>
                  </a:solidFill>
                  <a:prstDash val="solid"/>
                  <a:miter lim="800000"/>
                </a:ln>
                <a:solidFill>
                  <a:schemeClr val="tx1"/>
                </a:solidFill>
                <a:effectLst>
                  <a:outerShdw blurRad="50800" algn="tl" rotWithShape="0">
                    <a:srgbClr val="000000"/>
                  </a:outerShdw>
                </a:effectLst>
                <a:cs typeface="B Nazanin" pitchFamily="2" charset="-78"/>
              </a:rPr>
              <a:t>اجرای راه حل انتخاب شده </a:t>
            </a:r>
            <a:endParaRPr lang="en-US" sz="4800" b="1" cap="none" spc="0" dirty="0">
              <a:ln w="17780" cmpd="sng">
                <a:solidFill>
                  <a:srgbClr val="FFFFFF"/>
                </a:solidFill>
                <a:prstDash val="solid"/>
                <a:miter lim="800000"/>
              </a:ln>
              <a:solidFill>
                <a:schemeClr val="tx1"/>
              </a:solidFill>
              <a:effectLst>
                <a:outerShdw blurRad="50800" algn="tl" rotWithShape="0">
                  <a:srgbClr val="000000"/>
                </a:outerShdw>
              </a:effectLst>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33600"/>
            <a:ext cx="7467600" cy="4221163"/>
          </a:xfrm>
        </p:spPr>
        <p:txBody>
          <a:bodyPr>
            <a:noAutofit/>
          </a:bodyPr>
          <a:lstStyle/>
          <a:p>
            <a:pPr algn="just" rtl="1">
              <a:buFont typeface="Wingdings" pitchFamily="2" charset="2"/>
              <a:buChar char="§"/>
            </a:pPr>
            <a:r>
              <a:rPr lang="fa-IR" sz="2800" dirty="0" smtClean="0">
                <a:solidFill>
                  <a:schemeClr val="tx1"/>
                </a:solidFill>
                <a:cs typeface="B Nazanin" pitchFamily="2" charset="-78"/>
              </a:rPr>
              <a:t>پس از اجرای راه حل انتخاب شده باید ارزیابی شود که آیا راه حل مورد نظر مؤثر بوده یا خیر. اگر راه حل انتخاب شده در رفع مشکل موفقیت آمیز نبوده باید مراحل حل مسأله را مرور کنید و ببینید در کجا اشکال وجود داشته که مشکل حل نشده است. </a:t>
            </a:r>
          </a:p>
          <a:p>
            <a:pPr algn="just" rtl="1">
              <a:buFont typeface="Wingdings" pitchFamily="2" charset="2"/>
              <a:buChar char="§"/>
            </a:pPr>
            <a:r>
              <a:rPr lang="fa-IR" sz="2800" dirty="0" smtClean="0">
                <a:solidFill>
                  <a:schemeClr val="tx1"/>
                </a:solidFill>
                <a:cs typeface="B Nazanin" pitchFamily="2" charset="-78"/>
              </a:rPr>
              <a:t>آیا مشکل را به درستی مشخص کردید؟ آیا تمام راه حل های ممکن را در نظر گرفتید ؟ آیا راه حل انتخابی شما واقعأ بهترین راه حل بود ؟ آیا راه حل انتخاب شده را درست اجرا کردید؟ </a:t>
            </a:r>
          </a:p>
          <a:p>
            <a:pPr algn="just" rtl="1">
              <a:buFont typeface="Wingdings" pitchFamily="2" charset="2"/>
              <a:buChar char="§"/>
            </a:pPr>
            <a:r>
              <a:rPr lang="fa-IR" sz="2800" dirty="0" smtClean="0">
                <a:solidFill>
                  <a:schemeClr val="tx1"/>
                </a:solidFill>
                <a:cs typeface="B Nazanin" pitchFamily="2" charset="-78"/>
              </a:rPr>
              <a:t>پس از بررسی سؤالات فوق فرایند حل مسأله را از سر بگیرید. </a:t>
            </a:r>
            <a:endParaRPr lang="en-US" sz="2800" dirty="0">
              <a:solidFill>
                <a:schemeClr val="tx1"/>
              </a:solidFill>
              <a:cs typeface="B Nazanin" pitchFamily="2" charset="-78"/>
            </a:endParaRPr>
          </a:p>
        </p:txBody>
      </p:sp>
      <p:sp>
        <p:nvSpPr>
          <p:cNvPr id="4" name="Rectangle 3"/>
          <p:cNvSpPr/>
          <p:nvPr/>
        </p:nvSpPr>
        <p:spPr>
          <a:xfrm>
            <a:off x="3276600" y="381000"/>
            <a:ext cx="2770310" cy="1107996"/>
          </a:xfrm>
          <a:prstGeom prst="rect">
            <a:avLst/>
          </a:prstGeom>
          <a:noFill/>
        </p:spPr>
        <p:txBody>
          <a:bodyPr wrap="none" lIns="91440" tIns="45720" rIns="91440" bIns="45720">
            <a:spAutoFit/>
          </a:bodyPr>
          <a:lstStyle/>
          <a:p>
            <a:pPr algn="ctr"/>
            <a:r>
              <a:rPr lang="fa-IR" sz="6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t>ارزشیابی</a:t>
            </a:r>
            <a:endParaRPr lang="en-US" sz="6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76800" y="1905000"/>
            <a:ext cx="3778139" cy="4256606"/>
          </a:xfrm>
        </p:spPr>
        <p:txBody>
          <a:bodyPr>
            <a:normAutofit lnSpcReduction="10000"/>
          </a:bodyPr>
          <a:lstStyle/>
          <a:p>
            <a:pPr algn="r" rtl="1">
              <a:buNone/>
            </a:pPr>
            <a:endParaRPr lang="fa-IR" sz="4000" dirty="0" smtClean="0">
              <a:solidFill>
                <a:srgbClr val="FF0000"/>
              </a:solidFill>
              <a:cs typeface="B Davat" pitchFamily="2" charset="-78"/>
            </a:endParaRPr>
          </a:p>
          <a:p>
            <a:pPr algn="r" rtl="1">
              <a:buNone/>
            </a:pPr>
            <a:r>
              <a:rPr lang="fa-IR" sz="4000" dirty="0" smtClean="0">
                <a:solidFill>
                  <a:srgbClr val="FF0000"/>
                </a:solidFill>
                <a:cs typeface="B Davat" pitchFamily="2" charset="-78"/>
              </a:rPr>
              <a:t>مشکلی که اخیرأ در زندگی برایتان پیش آمده را در نظر بگیرید و سعی کنید تمامی گام های حل مسأله را طی نمایید . </a:t>
            </a:r>
            <a:endParaRPr lang="en-US" sz="4000" dirty="0">
              <a:solidFill>
                <a:srgbClr val="FF0000"/>
              </a:solidFill>
              <a:cs typeface="B Davat" pitchFamily="2" charset="-78"/>
            </a:endParaRPr>
          </a:p>
        </p:txBody>
      </p:sp>
      <p:pic>
        <p:nvPicPr>
          <p:cNvPr id="4" name="Picture 3" descr="4972993.gif"/>
          <p:cNvPicPr>
            <a:picLocks noChangeAspect="1"/>
          </p:cNvPicPr>
          <p:nvPr/>
        </p:nvPicPr>
        <p:blipFill>
          <a:blip r:embed="rId2">
            <a:lum/>
          </a:blip>
          <a:stretch>
            <a:fillRect/>
          </a:stretch>
        </p:blipFill>
        <p:spPr>
          <a:xfrm>
            <a:off x="228600" y="228600"/>
            <a:ext cx="4495800" cy="6629400"/>
          </a:xfrm>
          <a:prstGeom prst="rect">
            <a:avLst/>
          </a:prstGeom>
        </p:spPr>
      </p:pic>
      <p:sp>
        <p:nvSpPr>
          <p:cNvPr id="5" name="Rectangle 4"/>
          <p:cNvSpPr/>
          <p:nvPr/>
        </p:nvSpPr>
        <p:spPr>
          <a:xfrm>
            <a:off x="5410200" y="685800"/>
            <a:ext cx="313098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5400" b="1" cap="none" spc="0" dirty="0" smtClean="0">
                <a:ln w="11430"/>
                <a:solidFill>
                  <a:srgbClr val="0070C0"/>
                </a:solidFill>
                <a:effectLst>
                  <a:outerShdw blurRad="50800" dist="39000" dir="5460000" algn="tl">
                    <a:srgbClr val="000000">
                      <a:alpha val="38000"/>
                    </a:srgbClr>
                  </a:outerShdw>
                </a:effectLst>
                <a:cs typeface="B Majid Shadow" pitchFamily="2" charset="-78"/>
              </a:rPr>
              <a:t>تمرین عملی</a:t>
            </a:r>
            <a:endParaRPr lang="en-US" sz="5400" b="1" cap="none" spc="0" dirty="0">
              <a:ln w="11430"/>
              <a:solidFill>
                <a:srgbClr val="0070C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ppt_x</p:attrName>
                                        </p:attrNameLst>
                                      </p:cBhvr>
                                      <p:tavLst>
                                        <p:tav tm="0">
                                          <p:val>
                                            <p:strVal val="#ppt_x-.2"/>
                                          </p:val>
                                        </p:tav>
                                        <p:tav tm="100000">
                                          <p:val>
                                            <p:strVal val="#ppt_x"/>
                                          </p:val>
                                        </p:tav>
                                      </p:tavLst>
                                    </p:anim>
                                    <p:anim calcmode="lin" valueType="num">
                                      <p:cBhvr>
                                        <p:cTn id="8" dur="5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5000"/>
                                        <p:tgtEl>
                                          <p:spTgt spid="4"/>
                                        </p:tgtEl>
                                      </p:cBhvr>
                                    </p:animEffect>
                                  </p:childTnLst>
                                </p:cTn>
                              </p:par>
                            </p:childTnLst>
                          </p:cTn>
                        </p:par>
                        <p:par>
                          <p:cTn id="10" fill="hold">
                            <p:stCondLst>
                              <p:cond delay="50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5"/>
                                        </p:tgtEl>
                                        <p:attrNameLst>
                                          <p:attrName>style.visibility</p:attrName>
                                        </p:attrNameLst>
                                      </p:cBhvr>
                                      <p:to>
                                        <p:strVal val="visible"/>
                                      </p:to>
                                    </p:set>
                                    <p:anim calcmode="lin" valueType="num">
                                      <p:cBhvr>
                                        <p:cTn id="13" dur="2000" fill="hold"/>
                                        <p:tgtEl>
                                          <p:spTgt spid="5"/>
                                        </p:tgtEl>
                                        <p:attrNameLst>
                                          <p:attrName>ppt_w</p:attrName>
                                        </p:attrNameLst>
                                      </p:cBhvr>
                                      <p:tavLst>
                                        <p:tav tm="0">
                                          <p:val>
                                            <p:fltVal val="0"/>
                                          </p:val>
                                        </p:tav>
                                        <p:tav tm="100000">
                                          <p:val>
                                            <p:strVal val="#ppt_w"/>
                                          </p:val>
                                        </p:tav>
                                      </p:tavLst>
                                    </p:anim>
                                    <p:anim calcmode="lin" valueType="num">
                                      <p:cBhvr>
                                        <p:cTn id="14" dur="2000" fill="hold"/>
                                        <p:tgtEl>
                                          <p:spTgt spid="5"/>
                                        </p:tgtEl>
                                        <p:attrNameLst>
                                          <p:attrName>ppt_h</p:attrName>
                                        </p:attrNameLst>
                                      </p:cBhvr>
                                      <p:tavLst>
                                        <p:tav tm="0">
                                          <p:val>
                                            <p:fltVal val="0"/>
                                          </p:val>
                                        </p:tav>
                                        <p:tav tm="100000">
                                          <p:val>
                                            <p:strVal val="#ppt_h"/>
                                          </p:val>
                                        </p:tav>
                                      </p:tavLst>
                                    </p:anim>
                                    <p:anim calcmode="lin" valueType="num">
                                      <p:cBhvr>
                                        <p:cTn id="15" dur="2000" fill="hold"/>
                                        <p:tgtEl>
                                          <p:spTgt spid="5"/>
                                        </p:tgtEl>
                                        <p:attrNameLst>
                                          <p:attrName>style.rotation</p:attrName>
                                        </p:attrNameLst>
                                      </p:cBhvr>
                                      <p:tavLst>
                                        <p:tav tm="0">
                                          <p:val>
                                            <p:fltVal val="90"/>
                                          </p:val>
                                        </p:tav>
                                        <p:tav tm="100000">
                                          <p:val>
                                            <p:fltVal val="0"/>
                                          </p:val>
                                        </p:tav>
                                      </p:tavLst>
                                    </p:anim>
                                    <p:animEffect transition="in" filter="fade">
                                      <p:cBhvr>
                                        <p:cTn id="16" dur="2000"/>
                                        <p:tgtEl>
                                          <p:spTgt spid="5"/>
                                        </p:tgtEl>
                                      </p:cBhvr>
                                    </p:animEffect>
                                  </p:childTnLst>
                                </p:cTn>
                              </p:par>
                            </p:childTnLst>
                          </p:cTn>
                        </p:par>
                        <p:par>
                          <p:cTn id="17" fill="hold">
                            <p:stCondLst>
                              <p:cond delay="7800"/>
                            </p:stCondLst>
                            <p:childTnLst>
                              <p:par>
                                <p:cTn id="18" presetID="50" presetClass="entr" presetSubtype="0" de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1" dur="3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457200"/>
            <a:ext cx="5257800" cy="1143000"/>
          </a:xfrm>
        </p:spPr>
        <p:txBody>
          <a:bodyPr>
            <a:noAutofit/>
          </a:bodyPr>
          <a:lstStyle/>
          <a:p>
            <a:r>
              <a:rPr lang="fa-IR" sz="6600" dirty="0" smtClean="0">
                <a:cs typeface="B Esfehan" pitchFamily="2" charset="-78"/>
              </a:rPr>
              <a:t/>
            </a:r>
            <a:br>
              <a:rPr lang="fa-IR" sz="6600" dirty="0" smtClean="0">
                <a:cs typeface="B Esfehan" pitchFamily="2" charset="-78"/>
              </a:rPr>
            </a:br>
            <a:r>
              <a:rPr lang="fa-IR" sz="6600" dirty="0" smtClean="0">
                <a:cs typeface="B Esfehan" pitchFamily="2" charset="-78"/>
              </a:rPr>
              <a:t>    </a:t>
            </a:r>
            <a:br>
              <a:rPr lang="fa-IR" sz="6600" dirty="0" smtClean="0">
                <a:cs typeface="B Esfehan" pitchFamily="2" charset="-78"/>
              </a:rPr>
            </a:br>
            <a:r>
              <a:rPr lang="fa-IR" sz="6600" dirty="0" smtClean="0">
                <a:cs typeface="B Esfehan" pitchFamily="2" charset="-78"/>
              </a:rPr>
              <a:t>تعریف مشکل                                </a:t>
            </a:r>
            <a:endParaRPr lang="en-US" sz="6600" dirty="0">
              <a:cs typeface="B Esfehan" pitchFamily="2" charset="-78"/>
            </a:endParaRPr>
          </a:p>
        </p:txBody>
      </p:sp>
      <p:sp>
        <p:nvSpPr>
          <p:cNvPr id="3" name="Content Placeholder 2"/>
          <p:cNvSpPr>
            <a:spLocks noGrp="1"/>
          </p:cNvSpPr>
          <p:nvPr>
            <p:ph idx="1"/>
          </p:nvPr>
        </p:nvSpPr>
        <p:spPr>
          <a:xfrm>
            <a:off x="457200" y="2286000"/>
            <a:ext cx="8229600" cy="3657600"/>
          </a:xfrm>
        </p:spPr>
        <p:txBody>
          <a:bodyPr/>
          <a:lstStyle/>
          <a:p>
            <a:pPr algn="r" rtl="1"/>
            <a:r>
              <a:rPr lang="fa-I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24"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to="" calcmode="lin" valueType="num">
                                      <p:cBhvr>
                                        <p:cTn id="13"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dirty="0" smtClean="0">
                <a:cs typeface="B Sina" pitchFamily="2" charset="-78"/>
              </a:rPr>
              <a:t>راه حل های مختلف </a:t>
            </a:r>
            <a:endParaRPr lang="en-US" sz="4800" dirty="0">
              <a:cs typeface="B Sina" pitchFamily="2" charset="-78"/>
            </a:endParaRPr>
          </a:p>
        </p:txBody>
      </p:sp>
      <p:sp>
        <p:nvSpPr>
          <p:cNvPr id="3" name="Content Placeholder 2"/>
          <p:cNvSpPr>
            <a:spLocks noGrp="1"/>
          </p:cNvSpPr>
          <p:nvPr>
            <p:ph idx="1"/>
          </p:nvPr>
        </p:nvSpPr>
        <p:spPr>
          <a:xfrm>
            <a:off x="457200" y="2209800"/>
            <a:ext cx="8229600" cy="3916363"/>
          </a:xfrm>
        </p:spPr>
        <p:txBody>
          <a:bodyPr/>
          <a:lstStyle/>
          <a:p>
            <a:pPr marL="514350" indent="-514350" algn="r" rtl="1">
              <a:buFont typeface="+mj-lt"/>
              <a:buAutoNum type="arabicPeriod"/>
            </a:pPr>
            <a:r>
              <a:rPr lang="fa-IR" dirty="0" smtClean="0"/>
              <a:t> ........................................................</a:t>
            </a:r>
          </a:p>
          <a:p>
            <a:pPr marL="514350" indent="-514350" algn="r" rtl="1">
              <a:buFont typeface="+mj-lt"/>
              <a:buAutoNum type="arabicPeriod"/>
            </a:pPr>
            <a:endParaRPr lang="fa-IR" dirty="0" smtClean="0"/>
          </a:p>
          <a:p>
            <a:pPr marL="514350" indent="-514350" algn="r" rtl="1">
              <a:buFont typeface="+mj-lt"/>
              <a:buAutoNum type="arabicPeriod"/>
            </a:pPr>
            <a:r>
              <a:rPr lang="fa-IR" dirty="0" smtClean="0"/>
              <a:t> ........................................................</a:t>
            </a:r>
          </a:p>
          <a:p>
            <a:pPr marL="514350" indent="-514350" algn="r" rtl="1">
              <a:buFont typeface="+mj-lt"/>
              <a:buAutoNum type="arabicPeriod"/>
            </a:pPr>
            <a:endParaRPr lang="fa-IR" dirty="0" smtClean="0"/>
          </a:p>
          <a:p>
            <a:pPr marL="514350" indent="-514350" algn="r" rtl="1">
              <a:buFont typeface="+mj-lt"/>
              <a:buAutoNum type="arabicPeriod"/>
            </a:pPr>
            <a:r>
              <a:rPr lang="fa-IR"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7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par>
                          <p:cTn id="10" fill="hold">
                            <p:stCondLst>
                              <p:cond delay="2000"/>
                            </p:stCondLst>
                            <p:childTnLst>
                              <p:par>
                                <p:cTn id="11" presetID="22" presetClass="entr" presetSubtype="4"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1000"/>
                                        <p:tgtEl>
                                          <p:spTgt spid="3">
                                            <p:txEl>
                                              <p:pRg st="0" end="0"/>
                                            </p:txEl>
                                          </p:spTgt>
                                        </p:tgtEl>
                                      </p:cBhvr>
                                    </p:animEffect>
                                  </p:childTnLst>
                                </p:cTn>
                              </p:par>
                            </p:childTnLst>
                          </p:cTn>
                        </p:par>
                        <p:par>
                          <p:cTn id="14" fill="hold">
                            <p:stCondLst>
                              <p:cond delay="3000"/>
                            </p:stCondLst>
                            <p:childTnLst>
                              <p:par>
                                <p:cTn id="15" presetID="2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1000"/>
                                        <p:tgtEl>
                                          <p:spTgt spid="3">
                                            <p:txEl>
                                              <p:pRg st="2" end="2"/>
                                            </p:txEl>
                                          </p:spTgt>
                                        </p:tgtEl>
                                      </p:cBhvr>
                                    </p:animEffect>
                                  </p:childTnLst>
                                </p:cTn>
                              </p:par>
                            </p:childTnLst>
                          </p:cTn>
                        </p:par>
                        <p:par>
                          <p:cTn id="18" fill="hold">
                            <p:stCondLst>
                              <p:cond delay="4000"/>
                            </p:stCondLst>
                            <p:childTnLst>
                              <p:par>
                                <p:cTn id="19" presetID="22" presetClass="entr" presetSubtype="4"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7010400" cy="5257800"/>
          </a:xfrm>
        </p:spPr>
        <p:txBody>
          <a:bodyPr>
            <a:noAutofit/>
          </a:bodyPr>
          <a:lstStyle/>
          <a:p>
            <a:pPr algn="r" rtl="1"/>
            <a:r>
              <a:rPr lang="fa-IR" sz="2400" dirty="0" smtClean="0"/>
              <a:t>راه حل 1: </a:t>
            </a:r>
          </a:p>
          <a:p>
            <a:pPr algn="r" rtl="1"/>
            <a:r>
              <a:rPr lang="fa-IR" sz="2400" dirty="0" smtClean="0"/>
              <a:t>معایب: .................................................</a:t>
            </a:r>
          </a:p>
          <a:p>
            <a:pPr algn="r" rtl="1"/>
            <a:r>
              <a:rPr lang="fa-IR" sz="2400" dirty="0" smtClean="0"/>
              <a:t>مزایا: ....................................................</a:t>
            </a:r>
          </a:p>
          <a:p>
            <a:pPr algn="r" rtl="1"/>
            <a:endParaRPr lang="fa-IR" sz="2400" dirty="0" smtClean="0"/>
          </a:p>
          <a:p>
            <a:pPr algn="r" rtl="1"/>
            <a:r>
              <a:rPr lang="fa-IR" sz="2400" dirty="0" smtClean="0"/>
              <a:t>راه حل2: </a:t>
            </a:r>
          </a:p>
          <a:p>
            <a:pPr algn="r" rtl="1"/>
            <a:r>
              <a:rPr lang="fa-IR" sz="2400" dirty="0" smtClean="0"/>
              <a:t>معایب: .................................................</a:t>
            </a:r>
          </a:p>
          <a:p>
            <a:pPr algn="r" rtl="1"/>
            <a:r>
              <a:rPr lang="fa-IR" sz="2400" dirty="0" smtClean="0"/>
              <a:t>مزایا: ....................................................</a:t>
            </a:r>
          </a:p>
          <a:p>
            <a:pPr algn="r" rtl="1"/>
            <a:endParaRPr lang="fa-IR" sz="2400" dirty="0" smtClean="0"/>
          </a:p>
          <a:p>
            <a:pPr algn="r" rtl="1"/>
            <a:r>
              <a:rPr lang="fa-IR" sz="2400" dirty="0" smtClean="0"/>
              <a:t>راه حل3: </a:t>
            </a:r>
          </a:p>
          <a:p>
            <a:pPr algn="r" rtl="1"/>
            <a:r>
              <a:rPr lang="fa-IR" sz="2400" dirty="0" smtClean="0"/>
              <a:t>معایب: .................................................</a:t>
            </a:r>
          </a:p>
          <a:p>
            <a:pPr algn="r" rtl="1"/>
            <a:r>
              <a:rPr lang="fa-IR" sz="2400" dirty="0" smtClean="0"/>
              <a:t>مزایا: ....................................................</a:t>
            </a:r>
          </a:p>
          <a:p>
            <a:pPr algn="r" rtl="1"/>
            <a:endParaRPr lang="en-US" sz="2400" dirty="0"/>
          </a:p>
        </p:txBody>
      </p:sp>
      <p:sp>
        <p:nvSpPr>
          <p:cNvPr id="4" name="Rectangle 3"/>
          <p:cNvSpPr/>
          <p:nvPr/>
        </p:nvSpPr>
        <p:spPr>
          <a:xfrm rot="20025782">
            <a:off x="-300695" y="800533"/>
            <a:ext cx="4648200" cy="1446550"/>
          </a:xfrm>
          <a:prstGeom prst="rect">
            <a:avLst/>
          </a:prstGeom>
          <a:noFill/>
        </p:spPr>
        <p:txBody>
          <a:bodyPr wrap="square" lIns="91440" tIns="45720" rIns="91440" bIns="45720">
            <a:spAutoFit/>
          </a:bodyPr>
          <a:lstStyle/>
          <a:p>
            <a:pPr algn="ctr"/>
            <a:r>
              <a:rPr lang="fa-IR" sz="4400" b="1" cap="none" spc="0" dirty="0" smtClean="0">
                <a:ln w="900" cmpd="sng">
                  <a:solidFill>
                    <a:schemeClr val="accent1">
                      <a:satMod val="190000"/>
                      <a:alpha val="55000"/>
                    </a:schemeClr>
                  </a:solidFill>
                  <a:prstDash val="solid"/>
                </a:ln>
                <a:solidFill>
                  <a:schemeClr val="accent4"/>
                </a:solidFill>
                <a:effectLst>
                  <a:innerShdw blurRad="101600" dist="76200" dir="5400000">
                    <a:schemeClr val="accent1">
                      <a:satMod val="190000"/>
                      <a:tint val="100000"/>
                      <a:alpha val="74000"/>
                    </a:schemeClr>
                  </a:innerShdw>
                </a:effectLst>
              </a:rPr>
              <a:t>معایب و مزایای راه حل ها </a:t>
            </a:r>
            <a:endParaRPr lang="en-US" sz="4400" b="1" cap="none" spc="0" dirty="0">
              <a:ln w="900" cmpd="sng">
                <a:solidFill>
                  <a:schemeClr val="accent1">
                    <a:satMod val="190000"/>
                    <a:alpha val="55000"/>
                  </a:schemeClr>
                </a:solidFill>
                <a:prstDash val="solid"/>
              </a:ln>
              <a:solidFill>
                <a:schemeClr val="accent4"/>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50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4"/>
                                        </p:tgtEl>
                                        <p:attrNameLst>
                                          <p:attrName>fillcolor</p:attrName>
                                        </p:attrNameLst>
                                      </p:cBhvr>
                                      <p:tavLst>
                                        <p:tav tm="0">
                                          <p:val>
                                            <p:clrVal>
                                              <a:schemeClr val="accent2"/>
                                            </p:clrVal>
                                          </p:val>
                                        </p:tav>
                                        <p:tav tm="50000">
                                          <p:val>
                                            <p:clrVal>
                                              <a:schemeClr val="hlink"/>
                                            </p:clrVal>
                                          </p:val>
                                        </p:tav>
                                      </p:tavLst>
                                    </p:anim>
                                    <p:set>
                                      <p:cBhvr>
                                        <p:cTn id="9" dur="500"/>
                                        <p:tgtEl>
                                          <p:spTgt spid="4"/>
                                        </p:tgtEl>
                                        <p:attrNameLst>
                                          <p:attrName>fill.type</p:attrName>
                                        </p:attrNameLst>
                                      </p:cBhvr>
                                      <p:to>
                                        <p:strVal val="solid"/>
                                      </p:to>
                                    </p:set>
                                  </p:childTnLst>
                                </p:cTn>
                              </p:par>
                            </p:childTnLst>
                          </p:cTn>
                        </p:par>
                        <p:par>
                          <p:cTn id="10" fill="hold">
                            <p:stCondLst>
                              <p:cond delay="5000"/>
                            </p:stCondLst>
                            <p:childTnLst>
                              <p:par>
                                <p:cTn id="11" presetID="4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6000"/>
                            </p:stCondLst>
                            <p:childTnLst>
                              <p:par>
                                <p:cTn id="17" presetID="47"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7000"/>
                            </p:stCondLst>
                            <p:childTnLst>
                              <p:par>
                                <p:cTn id="23" presetID="47"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9000"/>
                            </p:stCondLst>
                            <p:childTnLst>
                              <p:par>
                                <p:cTn id="35" presetID="47"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000"/>
                            </p:stCondLst>
                            <p:childTnLst>
                              <p:par>
                                <p:cTn id="41" presetID="47"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1000"/>
                            </p:stCondLst>
                            <p:childTnLst>
                              <p:par>
                                <p:cTn id="47" presetID="47"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12000"/>
                            </p:stCondLst>
                            <p:childTnLst>
                              <p:par>
                                <p:cTn id="53" presetID="47"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8" fill="hold">
                            <p:stCondLst>
                              <p:cond delay="13000"/>
                            </p:stCondLst>
                            <p:childTnLst>
                              <p:par>
                                <p:cTn id="59" presetID="47" presetClass="entr" presetSubtype="0" fill="hold" grpId="0" nodeType="after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j0424355.jpg"/>
          <p:cNvPicPr>
            <a:picLocks noChangeAspect="1"/>
          </p:cNvPicPr>
          <p:nvPr/>
        </p:nvPicPr>
        <p:blipFill>
          <a:blip r:embed="rId2"/>
          <a:stretch>
            <a:fillRect/>
          </a:stretch>
        </p:blipFill>
        <p:spPr>
          <a:xfrm>
            <a:off x="0" y="0"/>
            <a:ext cx="9144000" cy="6858000"/>
          </a:xfrm>
          <a:prstGeom prst="rect">
            <a:avLst/>
          </a:prstGeom>
        </p:spPr>
      </p:pic>
      <p:sp>
        <p:nvSpPr>
          <p:cNvPr id="5" name="Rectangle 4"/>
          <p:cNvSpPr/>
          <p:nvPr/>
        </p:nvSpPr>
        <p:spPr>
          <a:xfrm rot="20512593">
            <a:off x="451052" y="2056497"/>
            <a:ext cx="8191398" cy="2246769"/>
          </a:xfrm>
          <a:prstGeom prst="rect">
            <a:avLst/>
          </a:prstGeom>
          <a:noFill/>
        </p:spPr>
        <p:txBody>
          <a:bodyPr wrap="square" lIns="91440" tIns="45720" rIns="91440" bIns="45720">
            <a:spAutoFit/>
          </a:bodyPr>
          <a:lstStyle/>
          <a:p>
            <a:pPr algn="ctr"/>
            <a:r>
              <a:rPr lang="fa-IR"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t>مهارت</a:t>
            </a:r>
            <a:endParaRPr lang="en-U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endParaRPr>
          </a:p>
          <a:p>
            <a:pPr algn="ctr"/>
            <a:r>
              <a:rPr lang="fa-IR"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t> </a:t>
            </a:r>
            <a:r>
              <a:rPr lang="fa-IR" sz="6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t/>
            </a:r>
            <a:br>
              <a:rPr lang="fa-IR" sz="6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br>
            <a:r>
              <a:rPr lang="fa-IR" sz="6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cs typeface="B Nazanin" pitchFamily="2" charset="-78"/>
              </a:rPr>
              <a:t>حل مسأله و تصمیم گیری مؤثر</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by="(-#ppt_w*2)" calcmode="lin" valueType="num">
                                      <p:cBhvr rctx="PPT">
                                        <p:cTn id="7" dur="1000" autoRev="1" fill="hold">
                                          <p:stCondLst>
                                            <p:cond delay="0"/>
                                          </p:stCondLst>
                                        </p:cTn>
                                        <p:tgtEl>
                                          <p:spTgt spid="5"/>
                                        </p:tgtEl>
                                        <p:attrNameLst>
                                          <p:attrName>ppt_w</p:attrName>
                                        </p:attrNameLst>
                                      </p:cBhvr>
                                    </p:anim>
                                    <p:anim by="(#ppt_w*0.50)" calcmode="lin" valueType="num">
                                      <p:cBhvr>
                                        <p:cTn id="8" dur="1000" decel="50000" autoRev="1" fill="hold">
                                          <p:stCondLst>
                                            <p:cond delay="0"/>
                                          </p:stCondLst>
                                        </p:cTn>
                                        <p:tgtEl>
                                          <p:spTgt spid="5"/>
                                        </p:tgtEl>
                                        <p:attrNameLst>
                                          <p:attrName>ppt_x</p:attrName>
                                        </p:attrNameLst>
                                      </p:cBhvr>
                                    </p:anim>
                                    <p:anim from="(-#ppt_h/2)" to="(#ppt_y)" calcmode="lin" valueType="num">
                                      <p:cBhvr>
                                        <p:cTn id="9" dur="2000" fill="hold">
                                          <p:stCondLst>
                                            <p:cond delay="0"/>
                                          </p:stCondLst>
                                        </p:cTn>
                                        <p:tgtEl>
                                          <p:spTgt spid="5"/>
                                        </p:tgtEl>
                                        <p:attrNameLst>
                                          <p:attrName>ppt_y</p:attrName>
                                        </p:attrNameLst>
                                      </p:cBhvr>
                                    </p:anim>
                                    <p:animRot by="21600000">
                                      <p:cBhvr>
                                        <p:cTn id="10" dur="20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133600"/>
            <a:ext cx="6629400" cy="4068763"/>
          </a:xfrm>
        </p:spPr>
        <p:txBody>
          <a:bodyPr/>
          <a:lstStyle/>
          <a:p>
            <a:pPr algn="r" rtl="1"/>
            <a:r>
              <a:rPr lang="fa-IR" dirty="0" smtClean="0"/>
              <a:t>...................................................................................................................................................................................................................................................................................... . </a:t>
            </a:r>
            <a:endParaRPr lang="en-US" dirty="0"/>
          </a:p>
        </p:txBody>
      </p:sp>
      <p:sp>
        <p:nvSpPr>
          <p:cNvPr id="4" name="Rectangle 3"/>
          <p:cNvSpPr/>
          <p:nvPr/>
        </p:nvSpPr>
        <p:spPr>
          <a:xfrm>
            <a:off x="990600" y="533400"/>
            <a:ext cx="7318030" cy="923330"/>
          </a:xfrm>
          <a:prstGeom prst="rect">
            <a:avLst/>
          </a:prstGeom>
          <a:noFill/>
        </p:spPr>
        <p:txBody>
          <a:bodyPr wrap="none" lIns="91440" tIns="45720" rIns="91440" bIns="45720">
            <a:spAutoFit/>
          </a:bodyPr>
          <a:lstStyle/>
          <a:p>
            <a:pPr algn="ctr"/>
            <a:r>
              <a:rPr lang="fa-IR"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انتخاب بهترین راه حل </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3000"/>
                            </p:stCondLst>
                            <p:childTnLst>
                              <p:par>
                                <p:cTn id="10" presetID="2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16" y="464515"/>
            <a:ext cx="8229600" cy="1180975"/>
          </a:xfrm>
        </p:spPr>
        <p:txBody>
          <a:bodyPr/>
          <a:lstStyle/>
          <a:p>
            <a:endParaRPr lang="en-US"/>
          </a:p>
        </p:txBody>
      </p:sp>
      <p:pic>
        <p:nvPicPr>
          <p:cNvPr id="5"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7" name="Rectangle 6"/>
          <p:cNvSpPr/>
          <p:nvPr/>
        </p:nvSpPr>
        <p:spPr>
          <a:xfrm rot="20160396">
            <a:off x="93719" y="2164089"/>
            <a:ext cx="7467109" cy="923330"/>
          </a:xfrm>
          <a:prstGeom prst="rect">
            <a:avLst/>
          </a:prstGeom>
          <a:noFill/>
        </p:spPr>
        <p:txBody>
          <a:bodyPr wrap="none" lIns="91440" tIns="45720" rIns="91440" bIns="45720">
            <a:spAutoFit/>
          </a:bodyPr>
          <a:lstStyle/>
          <a:p>
            <a:pPr algn="ctr"/>
            <a:r>
              <a:rPr lang="fa-IR" sz="5400" b="1" dirty="0" smtClean="0">
                <a:ln w="12700">
                  <a:solidFill>
                    <a:schemeClr val="tx2">
                      <a:satMod val="155000"/>
                    </a:schemeClr>
                  </a:solidFill>
                  <a:prstDash val="solid"/>
                </a:ln>
                <a:solidFill>
                  <a:srgbClr val="FFFF00"/>
                </a:solidFill>
                <a:effectLst>
                  <a:glow rad="228600">
                    <a:schemeClr val="accent4">
                      <a:satMod val="175000"/>
                      <a:alpha val="40000"/>
                    </a:schemeClr>
                  </a:glow>
                  <a:outerShdw blurRad="41275" dist="20320" dir="1800000" algn="tl" rotWithShape="0">
                    <a:srgbClr val="000000">
                      <a:alpha val="40000"/>
                    </a:srgbClr>
                  </a:outerShdw>
                </a:effectLst>
                <a:cs typeface="B Majid Shadow" pitchFamily="2" charset="-78"/>
              </a:rPr>
              <a:t>مهارت تصمیم گیری مؤثر </a:t>
            </a:r>
            <a:endParaRPr lang="en-US" sz="5400" b="1" dirty="0">
              <a:ln w="12700">
                <a:solidFill>
                  <a:schemeClr val="tx2">
                    <a:satMod val="155000"/>
                  </a:schemeClr>
                </a:solidFill>
                <a:prstDash val="solid"/>
              </a:ln>
              <a:solidFill>
                <a:srgbClr val="FFFF00"/>
              </a:solidFill>
              <a:effectLst>
                <a:glow rad="228600">
                  <a:schemeClr val="accent4">
                    <a:satMod val="175000"/>
                    <a:alpha val="40000"/>
                  </a:schemeClr>
                </a:glow>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anim calcmode="lin" valueType="num">
                                      <p:cBhvr>
                                        <p:cTn id="8" dur="3000" fill="hold"/>
                                        <p:tgtEl>
                                          <p:spTgt spid="7"/>
                                        </p:tgtEl>
                                        <p:attrNameLst>
                                          <p:attrName>ppt_w</p:attrName>
                                        </p:attrNameLst>
                                      </p:cBhvr>
                                      <p:tavLst>
                                        <p:tav tm="0" fmla="#ppt_w*sin(2.5*pi*$)">
                                          <p:val>
                                            <p:fltVal val="0"/>
                                          </p:val>
                                        </p:tav>
                                        <p:tav tm="100000">
                                          <p:val>
                                            <p:fltVal val="1"/>
                                          </p:val>
                                        </p:tav>
                                      </p:tavLst>
                                    </p:anim>
                                    <p:anim calcmode="lin" valueType="num">
                                      <p:cBhvr>
                                        <p:cTn id="9" dur="3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533400"/>
            <a:ext cx="6858000" cy="5668963"/>
          </a:xfrm>
        </p:spPr>
        <p:txBody>
          <a:bodyPr>
            <a:noAutofit/>
          </a:bodyPr>
          <a:lstStyle/>
          <a:p>
            <a:pPr algn="r" rtl="1"/>
            <a:r>
              <a:rPr lang="fa-IR" dirty="0" smtClean="0">
                <a:solidFill>
                  <a:schemeClr val="tx1"/>
                </a:solidFill>
                <a:cs typeface="B Nazanin" pitchFamily="2" charset="-78"/>
              </a:rPr>
              <a:t>تصمیم گیری مؤثر مهارتی است که درمؤقعیت های مختلف می توان از آن استفاده کرد از جمله : انتخاب رشته ی تحصیلی، شغل، همسر، محل زندگی، سبک زندگی، دوست، محل کار و ....</a:t>
            </a:r>
          </a:p>
          <a:p>
            <a:pPr algn="r" rtl="1"/>
            <a:r>
              <a:rPr lang="fa-IR" dirty="0" smtClean="0">
                <a:solidFill>
                  <a:schemeClr val="tx1"/>
                </a:solidFill>
                <a:cs typeface="B Nazanin" pitchFamily="2" charset="-78"/>
              </a:rPr>
              <a:t>عدم برخورداری از مهارت های تصمیم گیری مؤثر با مشکلات روانی- اجتماعی از قبیل : اعتیاد، مشکلات خانوادگی، مشکلات بین فردی، افسردگی و اضطراب و ... ارتباط دارد. </a:t>
            </a:r>
          </a:p>
          <a:p>
            <a:pPr algn="r" rtl="1"/>
            <a:r>
              <a:rPr lang="fa-IR" dirty="0" smtClean="0">
                <a:solidFill>
                  <a:srgbClr val="C00000"/>
                </a:solidFill>
                <a:cs typeface="B Nazanin" pitchFamily="2" charset="-78"/>
              </a:rPr>
              <a:t>در نتیجه کسب تسلط بر مهارت تصمیم گیری بسیار ضروری و مفید است . </a:t>
            </a:r>
            <a:endParaRPr lang="en-US" dirty="0">
              <a:solidFill>
                <a:srgbClr val="C00000"/>
              </a:solidFill>
              <a:cs typeface="B Nazanin" pitchFamily="2" charset="-78"/>
            </a:endParaRPr>
          </a:p>
        </p:txBody>
      </p:sp>
      <p:pic>
        <p:nvPicPr>
          <p:cNvPr id="4" name="Picture 2"/>
          <p:cNvPicPr>
            <a:picLocks noChangeAspect="1" noChangeArrowheads="1"/>
          </p:cNvPicPr>
          <p:nvPr/>
        </p:nvPicPr>
        <p:blipFill>
          <a:blip r:embed="rId2"/>
          <a:srcRect/>
          <a:stretch>
            <a:fillRect/>
          </a:stretch>
        </p:blipFill>
        <p:spPr bwMode="auto">
          <a:xfrm>
            <a:off x="228600" y="3581400"/>
            <a:ext cx="3276600" cy="30480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3000"/>
                                        <p:tgtEl>
                                          <p:spTgt spid="4"/>
                                        </p:tgtEl>
                                      </p:cBhvr>
                                    </p:animEffect>
                                  </p:childTnLst>
                                </p:cTn>
                              </p:par>
                            </p:childTnLst>
                          </p:cTn>
                        </p:par>
                        <p:par>
                          <p:cTn id="8" fill="hold">
                            <p:stCondLst>
                              <p:cond delay="3000"/>
                            </p:stCondLst>
                            <p:childTnLst>
                              <p:par>
                                <p:cTn id="9" presetID="24"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to="" calcmode="lin" valueType="num">
                                      <p:cBhvr>
                                        <p:cTn id="11" dur="1" fill="hold"/>
                                        <p:tgtEl>
                                          <p:spTgt spid="3">
                                            <p:txEl>
                                              <p:pRg st="0" end="0"/>
                                            </p:txEl>
                                          </p:spTgt>
                                        </p:tgtEl>
                                        <p:attrNameLst>
                                          <p:attrName/>
                                        </p:attrNameLst>
                                      </p:cBhvr>
                                    </p:anim>
                                  </p:childTnLst>
                                </p:cTn>
                              </p:par>
                            </p:childTnLst>
                          </p:cTn>
                        </p:par>
                        <p:par>
                          <p:cTn id="12" fill="hold">
                            <p:stCondLst>
                              <p:cond delay="3000"/>
                            </p:stCondLst>
                            <p:childTnLst>
                              <p:par>
                                <p:cTn id="13" presetID="24"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par>
                          <p:cTn id="16" fill="hold">
                            <p:stCondLst>
                              <p:cond delay="3000"/>
                            </p:stCondLst>
                            <p:childTnLst>
                              <p:par>
                                <p:cTn id="17" presetID="24"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to="" calcmode="lin" valueType="num">
                                      <p:cBhvr>
                                        <p:cTn id="19"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286000"/>
            <a:ext cx="7772400" cy="4144963"/>
          </a:xfrm>
        </p:spPr>
        <p:txBody>
          <a:bodyPr>
            <a:normAutofit/>
          </a:bodyPr>
          <a:lstStyle/>
          <a:p>
            <a:pPr algn="r" rtl="1">
              <a:buFont typeface="Wingdings" pitchFamily="2" charset="2"/>
              <a:buChar char="q"/>
            </a:pPr>
            <a:r>
              <a:rPr lang="fa-IR" dirty="0" smtClean="0">
                <a:solidFill>
                  <a:schemeClr val="tx1"/>
                </a:solidFill>
                <a:cs typeface="B Nazanin" pitchFamily="2" charset="-78"/>
              </a:rPr>
              <a:t>مهارت های تفکر خلاق و انتقادی </a:t>
            </a:r>
          </a:p>
          <a:p>
            <a:pPr algn="r" rtl="1">
              <a:buFont typeface="Wingdings" pitchFamily="2" charset="2"/>
              <a:buChar char="q"/>
            </a:pPr>
            <a:r>
              <a:rPr lang="fa-IR" dirty="0" smtClean="0">
                <a:solidFill>
                  <a:schemeClr val="tx1"/>
                </a:solidFill>
                <a:cs typeface="B Nazanin" pitchFamily="2" charset="-78"/>
              </a:rPr>
              <a:t>مهارت های حل مسأله</a:t>
            </a:r>
          </a:p>
          <a:p>
            <a:pPr algn="r" rtl="1">
              <a:buFont typeface="Wingdings" pitchFamily="2" charset="2"/>
              <a:buChar char="q"/>
            </a:pPr>
            <a:r>
              <a:rPr lang="fa-IR" dirty="0" smtClean="0">
                <a:solidFill>
                  <a:schemeClr val="tx1"/>
                </a:solidFill>
                <a:cs typeface="B Nazanin" pitchFamily="2" charset="-78"/>
              </a:rPr>
              <a:t>مهارت های جمع اطلاعات </a:t>
            </a:r>
          </a:p>
          <a:p>
            <a:pPr algn="r" rtl="1">
              <a:buFont typeface="Wingdings" pitchFamily="2" charset="2"/>
              <a:buChar char="q"/>
            </a:pPr>
            <a:r>
              <a:rPr lang="fa-IR" dirty="0" smtClean="0">
                <a:solidFill>
                  <a:schemeClr val="tx1"/>
                </a:solidFill>
                <a:cs typeface="B Nazanin" pitchFamily="2" charset="-78"/>
              </a:rPr>
              <a:t>مهارت های ارزیابی پیامدها</a:t>
            </a:r>
          </a:p>
          <a:p>
            <a:pPr algn="r" rtl="1">
              <a:buFont typeface="Wingdings" pitchFamily="2" charset="2"/>
              <a:buChar char="q"/>
            </a:pPr>
            <a:r>
              <a:rPr lang="fa-IR" dirty="0" smtClean="0">
                <a:solidFill>
                  <a:schemeClr val="tx1"/>
                </a:solidFill>
                <a:cs typeface="B Nazanin" pitchFamily="2" charset="-78"/>
              </a:rPr>
              <a:t>مهارت های ارزشیابی اطلاعات </a:t>
            </a:r>
          </a:p>
          <a:p>
            <a:pPr algn="r" rtl="1">
              <a:buFont typeface="Wingdings" pitchFamily="2" charset="2"/>
              <a:buChar char="q"/>
            </a:pPr>
            <a:r>
              <a:rPr lang="fa-IR" dirty="0" smtClean="0">
                <a:solidFill>
                  <a:schemeClr val="tx1"/>
                </a:solidFill>
                <a:cs typeface="B Nazanin" pitchFamily="2" charset="-78"/>
              </a:rPr>
              <a:t>مهارت های تجزیه و تحلیل برای بررسی خطرات احتمالی</a:t>
            </a:r>
          </a:p>
          <a:p>
            <a:pPr algn="r" rtl="1">
              <a:buFont typeface="Wingdings" pitchFamily="2" charset="2"/>
              <a:buChar char="q"/>
            </a:pPr>
            <a:endParaRPr lang="en-US" dirty="0">
              <a:solidFill>
                <a:schemeClr val="tx1"/>
              </a:solidFill>
              <a:cs typeface="B Nazanin" pitchFamily="2" charset="-78"/>
            </a:endParaRPr>
          </a:p>
        </p:txBody>
      </p:sp>
      <p:pic>
        <p:nvPicPr>
          <p:cNvPr id="8" name="Picture 7" descr="خه.bmp"/>
          <p:cNvPicPr>
            <a:picLocks noChangeAspect="1"/>
          </p:cNvPicPr>
          <p:nvPr/>
        </p:nvPicPr>
        <p:blipFill>
          <a:blip r:embed="rId2"/>
          <a:stretch>
            <a:fillRect/>
          </a:stretch>
        </p:blipFill>
        <p:spPr>
          <a:xfrm>
            <a:off x="533400" y="2057400"/>
            <a:ext cx="2743200" cy="2971800"/>
          </a:xfrm>
          <a:prstGeom prst="rect">
            <a:avLst/>
          </a:prstGeom>
        </p:spPr>
      </p:pic>
      <p:sp>
        <p:nvSpPr>
          <p:cNvPr id="9" name="Rectangle 8"/>
          <p:cNvSpPr/>
          <p:nvPr/>
        </p:nvSpPr>
        <p:spPr>
          <a:xfrm>
            <a:off x="1447800" y="762000"/>
            <a:ext cx="7079181" cy="707886"/>
          </a:xfrm>
          <a:prstGeom prst="rect">
            <a:avLst/>
          </a:prstGeom>
          <a:noFill/>
        </p:spPr>
        <p:txBody>
          <a:bodyPr wrap="none" lIns="91440" tIns="45720" rIns="91440" bIns="45720">
            <a:spAutoFit/>
          </a:bodyPr>
          <a:lstStyle/>
          <a:p>
            <a:pPr algn="ctr"/>
            <a:r>
              <a:rPr lang="fa-IR" sz="4000" b="1" dirty="0" smtClean="0">
                <a:ln w="10541" cmpd="sng">
                  <a:solidFill>
                    <a:srgbClr val="7D7D7D">
                      <a:tint val="100000"/>
                      <a:shade val="100000"/>
                      <a:satMod val="110000"/>
                    </a:srgbClr>
                  </a:solidFill>
                  <a:prstDash val="solid"/>
                </a:ln>
                <a:solidFill>
                  <a:schemeClr val="accent4">
                    <a:lumMod val="50000"/>
                  </a:schemeClr>
                </a:solidFill>
                <a:effectLst>
                  <a:glow rad="228600">
                    <a:schemeClr val="accent6">
                      <a:satMod val="175000"/>
                      <a:alpha val="40000"/>
                    </a:schemeClr>
                  </a:glow>
                </a:effectLst>
                <a:cs typeface="B Nazanin" pitchFamily="2" charset="-78"/>
              </a:rPr>
              <a:t>مهارت های لازم برای تصمیم گیری مؤثر</a:t>
            </a:r>
            <a:endParaRPr lang="en-US" sz="4000" b="1" dirty="0">
              <a:ln w="10541" cmpd="sng">
                <a:solidFill>
                  <a:srgbClr val="7D7D7D">
                    <a:tint val="100000"/>
                    <a:shade val="100000"/>
                    <a:satMod val="110000"/>
                  </a:srgbClr>
                </a:solidFill>
                <a:prstDash val="solid"/>
              </a:ln>
              <a:solidFill>
                <a:schemeClr val="accent4">
                  <a:lumMod val="50000"/>
                </a:schemeClr>
              </a:solidFill>
              <a:effectLst>
                <a:glow rad="228600">
                  <a:schemeClr val="accent6">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0" fill="hold"/>
                                        <p:tgtEl>
                                          <p:spTgt spid="8"/>
                                        </p:tgtEl>
                                        <p:attrNameLst>
                                          <p:attrName>ppt_w</p:attrName>
                                        </p:attrNameLst>
                                      </p:cBhvr>
                                      <p:tavLst>
                                        <p:tav tm="0">
                                          <p:val>
                                            <p:strVal val="#ppt_w*0.70"/>
                                          </p:val>
                                        </p:tav>
                                        <p:tav tm="100000">
                                          <p:val>
                                            <p:strVal val="#ppt_w"/>
                                          </p:val>
                                        </p:tav>
                                      </p:tavLst>
                                    </p:anim>
                                    <p:anim calcmode="lin" valueType="num">
                                      <p:cBhvr>
                                        <p:cTn id="8" dur="3000" fill="hold"/>
                                        <p:tgtEl>
                                          <p:spTgt spid="8"/>
                                        </p:tgtEl>
                                        <p:attrNameLst>
                                          <p:attrName>ppt_h</p:attrName>
                                        </p:attrNameLst>
                                      </p:cBhvr>
                                      <p:tavLst>
                                        <p:tav tm="0">
                                          <p:val>
                                            <p:strVal val="#ppt_h"/>
                                          </p:val>
                                        </p:tav>
                                        <p:tav tm="100000">
                                          <p:val>
                                            <p:strVal val="#ppt_h"/>
                                          </p:val>
                                        </p:tav>
                                      </p:tavLst>
                                    </p:anim>
                                    <p:animEffect transition="in" filter="fade">
                                      <p:cBhvr>
                                        <p:cTn id="9" dur="3000"/>
                                        <p:tgtEl>
                                          <p:spTgt spid="8"/>
                                        </p:tgtEl>
                                      </p:cBhvr>
                                    </p:animEffect>
                                  </p:childTnLst>
                                </p:cTn>
                              </p:par>
                            </p:childTnLst>
                          </p:cTn>
                        </p:par>
                        <p:par>
                          <p:cTn id="10" fill="hold">
                            <p:stCondLst>
                              <p:cond delay="3000"/>
                            </p:stCondLst>
                            <p:childTnLst>
                              <p:par>
                                <p:cTn id="11" presetID="45" presetClass="entr" presetSubtype="0" fill="hold" grpId="0" nodeType="afterEffect">
                                  <p:stCondLst>
                                    <p:cond delay="0"/>
                                  </p:stCondLst>
                                  <p:iterate type="lt">
                                    <p:tmPct val="10000"/>
                                  </p:iterate>
                                  <p:childTnLst>
                                    <p:set>
                                      <p:cBhvr>
                                        <p:cTn id="12" dur="1" fill="hold">
                                          <p:stCondLst>
                                            <p:cond delay="0"/>
                                          </p:stCondLst>
                                        </p:cTn>
                                        <p:tgtEl>
                                          <p:spTgt spid="9"/>
                                        </p:tgtEl>
                                        <p:attrNameLst>
                                          <p:attrName>style.visibility</p:attrName>
                                        </p:attrNameLst>
                                      </p:cBhvr>
                                      <p:to>
                                        <p:strVal val="visible"/>
                                      </p:to>
                                    </p:set>
                                    <p:animEffect transition="in" filter="fade">
                                      <p:cBhvr>
                                        <p:cTn id="13" dur="2000"/>
                                        <p:tgtEl>
                                          <p:spTgt spid="9"/>
                                        </p:tgtEl>
                                      </p:cBhvr>
                                    </p:animEffect>
                                    <p:anim calcmode="lin" valueType="num">
                                      <p:cBhvr>
                                        <p:cTn id="14" dur="2000" fill="hold"/>
                                        <p:tgtEl>
                                          <p:spTgt spid="9"/>
                                        </p:tgtEl>
                                        <p:attrNameLst>
                                          <p:attrName>ppt_w</p:attrName>
                                        </p:attrNameLst>
                                      </p:cBhvr>
                                      <p:tavLst>
                                        <p:tav tm="0" fmla="#ppt_w*sin(2.5*pi*$)">
                                          <p:val>
                                            <p:fltVal val="0"/>
                                          </p:val>
                                        </p:tav>
                                        <p:tav tm="100000">
                                          <p:val>
                                            <p:fltVal val="1"/>
                                          </p:val>
                                        </p:tav>
                                      </p:tavLst>
                                    </p:anim>
                                    <p:anim calcmode="lin" valueType="num">
                                      <p:cBhvr>
                                        <p:cTn id="15" dur="2000" fill="hold"/>
                                        <p:tgtEl>
                                          <p:spTgt spid="9"/>
                                        </p:tgtEl>
                                        <p:attrNameLst>
                                          <p:attrName>ppt_h</p:attrName>
                                        </p:attrNameLst>
                                      </p:cBhvr>
                                      <p:tavLst>
                                        <p:tav tm="0">
                                          <p:val>
                                            <p:strVal val="#ppt_h"/>
                                          </p:val>
                                        </p:tav>
                                        <p:tav tm="100000">
                                          <p:val>
                                            <p:strVal val="#ppt_h"/>
                                          </p:val>
                                        </p:tav>
                                      </p:tavLst>
                                    </p:anim>
                                  </p:childTnLst>
                                </p:cTn>
                              </p:par>
                            </p:childTnLst>
                          </p:cTn>
                        </p:par>
                        <p:par>
                          <p:cTn id="16" fill="hold">
                            <p:stCondLst>
                              <p:cond delay="10600"/>
                            </p:stCondLst>
                            <p:childTnLst>
                              <p:par>
                                <p:cTn id="17" presetID="22" presetClass="entr" presetSubtype="4"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1000"/>
                                        <p:tgtEl>
                                          <p:spTgt spid="3">
                                            <p:txEl>
                                              <p:pRg st="0" end="0"/>
                                            </p:txEl>
                                          </p:spTgt>
                                        </p:tgtEl>
                                      </p:cBhvr>
                                    </p:animEffect>
                                  </p:childTnLst>
                                </p:cTn>
                              </p:par>
                            </p:childTnLst>
                          </p:cTn>
                        </p:par>
                        <p:par>
                          <p:cTn id="20" fill="hold">
                            <p:stCondLst>
                              <p:cond delay="11600"/>
                            </p:stCondLst>
                            <p:childTnLst>
                              <p:par>
                                <p:cTn id="21" presetID="22" presetClass="entr" presetSubtype="4"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1000"/>
                                        <p:tgtEl>
                                          <p:spTgt spid="3">
                                            <p:txEl>
                                              <p:pRg st="1" end="1"/>
                                            </p:txEl>
                                          </p:spTgt>
                                        </p:tgtEl>
                                      </p:cBhvr>
                                    </p:animEffect>
                                  </p:childTnLst>
                                </p:cTn>
                              </p:par>
                            </p:childTnLst>
                          </p:cTn>
                        </p:par>
                        <p:par>
                          <p:cTn id="24" fill="hold">
                            <p:stCondLst>
                              <p:cond delay="12600"/>
                            </p:stCondLst>
                            <p:childTnLst>
                              <p:par>
                                <p:cTn id="25" presetID="22" presetClass="entr" presetSubtype="4"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1000"/>
                                        <p:tgtEl>
                                          <p:spTgt spid="3">
                                            <p:txEl>
                                              <p:pRg st="2" end="2"/>
                                            </p:txEl>
                                          </p:spTgt>
                                        </p:tgtEl>
                                      </p:cBhvr>
                                    </p:animEffect>
                                  </p:childTnLst>
                                </p:cTn>
                              </p:par>
                            </p:childTnLst>
                          </p:cTn>
                        </p:par>
                        <p:par>
                          <p:cTn id="28" fill="hold">
                            <p:stCondLst>
                              <p:cond delay="13600"/>
                            </p:stCondLst>
                            <p:childTnLst>
                              <p:par>
                                <p:cTn id="29" presetID="22" presetClass="entr" presetSubtype="4"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down)">
                                      <p:cBhvr>
                                        <p:cTn id="31" dur="1000"/>
                                        <p:tgtEl>
                                          <p:spTgt spid="3">
                                            <p:txEl>
                                              <p:pRg st="3" end="3"/>
                                            </p:txEl>
                                          </p:spTgt>
                                        </p:tgtEl>
                                      </p:cBhvr>
                                    </p:animEffect>
                                  </p:childTnLst>
                                </p:cTn>
                              </p:par>
                            </p:childTnLst>
                          </p:cTn>
                        </p:par>
                        <p:par>
                          <p:cTn id="32" fill="hold">
                            <p:stCondLst>
                              <p:cond delay="14600"/>
                            </p:stCondLst>
                            <p:childTnLst>
                              <p:par>
                                <p:cTn id="33" presetID="22" presetClass="entr" presetSubtype="4"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down)">
                                      <p:cBhvr>
                                        <p:cTn id="35" dur="1000"/>
                                        <p:tgtEl>
                                          <p:spTgt spid="3">
                                            <p:txEl>
                                              <p:pRg st="4" end="4"/>
                                            </p:txEl>
                                          </p:spTgt>
                                        </p:tgtEl>
                                      </p:cBhvr>
                                    </p:animEffect>
                                  </p:childTnLst>
                                </p:cTn>
                              </p:par>
                            </p:childTnLst>
                          </p:cTn>
                        </p:par>
                        <p:par>
                          <p:cTn id="36" fill="hold">
                            <p:stCondLst>
                              <p:cond delay="15600"/>
                            </p:stCondLst>
                            <p:childTnLst>
                              <p:par>
                                <p:cTn id="37" presetID="22" presetClass="entr" presetSubtype="4"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تصمیم گیری مستلزم سه عامل اساسی است </a:t>
            </a:r>
            <a:endParaRPr lang="en-US" dirty="0"/>
          </a:p>
        </p:txBody>
      </p:sp>
      <p:graphicFrame>
        <p:nvGraphicFramePr>
          <p:cNvPr id="9"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0"/>
                                  </p:iterate>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3000"/>
                                        <p:tgtEl>
                                          <p:spTgt spid="2"/>
                                        </p:tgtEl>
                                      </p:cBhvr>
                                    </p:animEffect>
                                  </p:childTnLst>
                                </p:cTn>
                              </p:par>
                            </p:childTnLst>
                          </p:cTn>
                        </p:par>
                        <p:par>
                          <p:cTn id="11" fill="hold">
                            <p:stCondLst>
                              <p:cond delay="3000"/>
                            </p:stCondLst>
                            <p:childTnLst>
                              <p:par>
                                <p:cTn id="12" presetID="35" presetClass="entr" presetSubtype="0" fill="hold" grpId="1" nodeType="afterEffect">
                                  <p:stCondLst>
                                    <p:cond delay="0"/>
                                  </p:stCondLst>
                                  <p:iterate type="lt">
                                    <p:tmPct val="0"/>
                                  </p:iterate>
                                  <p:childTnLst>
                                    <p:set>
                                      <p:cBhvr>
                                        <p:cTn id="13" dur="1" fill="hold">
                                          <p:stCondLst>
                                            <p:cond delay="0"/>
                                          </p:stCondLst>
                                        </p:cTn>
                                        <p:tgtEl>
                                          <p:spTgt spid="9"/>
                                        </p:tgtEl>
                                        <p:attrNameLst>
                                          <p:attrName>style.visibility</p:attrName>
                                        </p:attrNameLst>
                                      </p:cBhvr>
                                      <p:to>
                                        <p:strVal val="visible"/>
                                      </p:to>
                                    </p:set>
                                    <p:animEffect transition="in" filter="fade">
                                      <p:cBhvr>
                                        <p:cTn id="14" dur="3000"/>
                                        <p:tgtEl>
                                          <p:spTgt spid="9"/>
                                        </p:tgtEl>
                                      </p:cBhvr>
                                    </p:animEffect>
                                    <p:anim calcmode="lin" valueType="num">
                                      <p:cBhvr>
                                        <p:cTn id="15" dur="3000" fill="hold"/>
                                        <p:tgtEl>
                                          <p:spTgt spid="9"/>
                                        </p:tgtEl>
                                        <p:attrNameLst>
                                          <p:attrName>style.rotation</p:attrName>
                                        </p:attrNameLst>
                                      </p:cBhvr>
                                      <p:tavLst>
                                        <p:tav tm="0">
                                          <p:val>
                                            <p:fltVal val="720"/>
                                          </p:val>
                                        </p:tav>
                                        <p:tav tm="100000">
                                          <p:val>
                                            <p:fltVal val="0"/>
                                          </p:val>
                                        </p:tav>
                                      </p:tavLst>
                                    </p:anim>
                                    <p:anim calcmode="lin" valueType="num">
                                      <p:cBhvr>
                                        <p:cTn id="16" dur="3000" fill="hold"/>
                                        <p:tgtEl>
                                          <p:spTgt spid="9"/>
                                        </p:tgtEl>
                                        <p:attrNameLst>
                                          <p:attrName>ppt_h</p:attrName>
                                        </p:attrNameLst>
                                      </p:cBhvr>
                                      <p:tavLst>
                                        <p:tav tm="0">
                                          <p:val>
                                            <p:fltVal val="0"/>
                                          </p:val>
                                        </p:tav>
                                        <p:tav tm="100000">
                                          <p:val>
                                            <p:strVal val="#ppt_h"/>
                                          </p:val>
                                        </p:tav>
                                      </p:tavLst>
                                    </p:anim>
                                    <p:anim calcmode="lin" valueType="num">
                                      <p:cBhvr>
                                        <p:cTn id="17" dur="3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9" grpId="0">
        <p:bldAsOne/>
      </p:bldGraphic>
      <p:bldGraphic spid="9" grpId="1">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600" dirty="0" smtClean="0">
                <a:solidFill>
                  <a:schemeClr val="tx1"/>
                </a:solidFill>
                <a:cs typeface="B Nazanin" pitchFamily="2" charset="-78"/>
              </a:rPr>
              <a:t> هر مشکل یا موقعیت دارای عناصر مختلفی است :</a:t>
            </a:r>
            <a:endParaRPr lang="en-US" sz="3600" dirty="0">
              <a:solidFill>
                <a:schemeClr val="tx1"/>
              </a:solidFill>
              <a:cs typeface="B Nazanin" pitchFamily="2" charset="-78"/>
            </a:endParaRPr>
          </a:p>
        </p:txBody>
      </p:sp>
      <p:sp>
        <p:nvSpPr>
          <p:cNvPr id="3" name="Content Placeholder 2"/>
          <p:cNvSpPr>
            <a:spLocks noGrp="1"/>
          </p:cNvSpPr>
          <p:nvPr>
            <p:ph idx="1"/>
          </p:nvPr>
        </p:nvSpPr>
        <p:spPr>
          <a:xfrm>
            <a:off x="3733800" y="2209800"/>
            <a:ext cx="4953000" cy="4114800"/>
          </a:xfrm>
        </p:spPr>
        <p:txBody>
          <a:bodyPr>
            <a:normAutofit/>
          </a:bodyPr>
          <a:lstStyle/>
          <a:p>
            <a:pPr algn="justLow" rtl="1">
              <a:buFont typeface="Wingdings" pitchFamily="2" charset="2"/>
              <a:buChar char="Ø"/>
            </a:pPr>
            <a:r>
              <a:rPr lang="fa-IR" sz="3500" dirty="0" smtClean="0">
                <a:solidFill>
                  <a:schemeClr val="tx1"/>
                </a:solidFill>
                <a:cs typeface="B Nazanin" pitchFamily="2" charset="-78"/>
              </a:rPr>
              <a:t>میزان دشواری مشکل:</a:t>
            </a:r>
            <a:r>
              <a:rPr lang="fa-IR" dirty="0" smtClean="0">
                <a:solidFill>
                  <a:schemeClr val="tx1"/>
                </a:solidFill>
                <a:cs typeface="B Nazanin" pitchFamily="2" charset="-78"/>
              </a:rPr>
              <a:t> </a:t>
            </a:r>
            <a:r>
              <a:rPr lang="fa-IR" sz="2400" dirty="0" smtClean="0">
                <a:solidFill>
                  <a:schemeClr val="tx1"/>
                </a:solidFill>
                <a:cs typeface="B Nazanin" pitchFamily="2" charset="-78"/>
              </a:rPr>
              <a:t>از ساده تا پیچیده</a:t>
            </a:r>
          </a:p>
          <a:p>
            <a:pPr algn="justLow" rtl="1">
              <a:buFont typeface="Wingdings" pitchFamily="2" charset="2"/>
              <a:buChar char="Ø"/>
            </a:pPr>
            <a:endParaRPr lang="fa-IR" sz="2400" dirty="0" smtClean="0">
              <a:solidFill>
                <a:schemeClr val="tx1"/>
              </a:solidFill>
              <a:cs typeface="B Nazanin" pitchFamily="2" charset="-78"/>
            </a:endParaRPr>
          </a:p>
          <a:p>
            <a:pPr algn="justLow" rtl="1">
              <a:buFont typeface="Wingdings" pitchFamily="2" charset="2"/>
              <a:buChar char="Ø"/>
            </a:pPr>
            <a:r>
              <a:rPr lang="fa-IR" sz="3500" dirty="0" smtClean="0">
                <a:solidFill>
                  <a:schemeClr val="tx1"/>
                </a:solidFill>
                <a:cs typeface="B Nazanin" pitchFamily="2" charset="-78"/>
              </a:rPr>
              <a:t>میزان مشخص بودن مشکل : </a:t>
            </a:r>
            <a:r>
              <a:rPr lang="fa-IR" sz="2400" dirty="0" smtClean="0">
                <a:solidFill>
                  <a:schemeClr val="tx1"/>
                </a:solidFill>
                <a:cs typeface="B Nazanin" pitchFamily="2" charset="-78"/>
              </a:rPr>
              <a:t>از مشخص تا نامشخص</a:t>
            </a:r>
          </a:p>
          <a:p>
            <a:pPr algn="justLow" rtl="1">
              <a:buFont typeface="Wingdings" pitchFamily="2" charset="2"/>
              <a:buChar char="Ø"/>
            </a:pPr>
            <a:endParaRPr lang="fa-IR" sz="2400" dirty="0" smtClean="0">
              <a:solidFill>
                <a:schemeClr val="tx1"/>
              </a:solidFill>
              <a:cs typeface="B Nazanin" pitchFamily="2" charset="-78"/>
            </a:endParaRPr>
          </a:p>
          <a:p>
            <a:pPr algn="justLow" rtl="1">
              <a:buFont typeface="Wingdings" pitchFamily="2" charset="2"/>
              <a:buChar char="Ø"/>
            </a:pPr>
            <a:r>
              <a:rPr lang="fa-IR" sz="3500" dirty="0" smtClean="0">
                <a:solidFill>
                  <a:schemeClr val="tx1"/>
                </a:solidFill>
                <a:cs typeface="B Nazanin" pitchFamily="2" charset="-78"/>
              </a:rPr>
              <a:t>میزان قطعیت در مورد پیامدهای مشکل : </a:t>
            </a:r>
            <a:r>
              <a:rPr lang="fa-IR" sz="2400" dirty="0" smtClean="0">
                <a:solidFill>
                  <a:schemeClr val="tx1"/>
                </a:solidFill>
                <a:cs typeface="B Nazanin" pitchFamily="2" charset="-78"/>
              </a:rPr>
              <a:t>مطمئن تا نامطمئن . </a:t>
            </a:r>
            <a:endParaRPr lang="en-US" dirty="0">
              <a:solidFill>
                <a:schemeClr val="tx1"/>
              </a:solidFill>
              <a:cs typeface="B Nazanin" pitchFamily="2" charset="-78"/>
            </a:endParaRPr>
          </a:p>
        </p:txBody>
      </p:sp>
      <p:grpSp>
        <p:nvGrpSpPr>
          <p:cNvPr id="4098" name="Group 2"/>
          <p:cNvGrpSpPr>
            <a:grpSpLocks/>
          </p:cNvGrpSpPr>
          <p:nvPr/>
        </p:nvGrpSpPr>
        <p:grpSpPr bwMode="auto">
          <a:xfrm>
            <a:off x="152400" y="1981200"/>
            <a:ext cx="3200400" cy="4514850"/>
            <a:chOff x="1824" y="633"/>
            <a:chExt cx="2834" cy="2849"/>
          </a:xfrm>
        </p:grpSpPr>
        <p:sp>
          <p:nvSpPr>
            <p:cNvPr id="4099"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00"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01"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02"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200" y="685800"/>
            <a:ext cx="5486400" cy="5943600"/>
          </a:xfrm>
        </p:spPr>
        <p:txBody>
          <a:bodyPr>
            <a:noAutofit/>
          </a:bodyPr>
          <a:lstStyle/>
          <a:p>
            <a:pPr algn="r" rtl="1"/>
            <a:r>
              <a:rPr lang="fa-IR" sz="2400" dirty="0" smtClean="0">
                <a:solidFill>
                  <a:schemeClr val="tx1"/>
                </a:solidFill>
                <a:cs typeface="B Nazanin" pitchFamily="2" charset="-78"/>
              </a:rPr>
              <a:t>اغلب افرادی که هنگام مواجه شدن با مشکلات در زندگی دچار درماندگی و ناتوانی می شوند، به این دلیل است که بطور انعطاف ناپذیری تنها از یک راه حل برای حل مشکلات مختلف استفاده می کنند. وقتی این راه حل مؤثر واقع نمی شود آنها راه های دیگری را امتحان نمی کنند بنابراین ناامید شده و دست از تلاش برای حل مشکل برمی دارند. </a:t>
            </a:r>
          </a:p>
          <a:p>
            <a:pPr algn="r" rtl="1"/>
            <a:r>
              <a:rPr lang="fa-IR" sz="2400" dirty="0" smtClean="0">
                <a:solidFill>
                  <a:schemeClr val="tx1"/>
                </a:solidFill>
                <a:cs typeface="B Nazanin" pitchFamily="2" charset="-78"/>
              </a:rPr>
              <a:t>گاهی استفاده از یک راه حل جدید و کاملأ متفاوت در برخورد با مشکلات بسیار سودمند است. </a:t>
            </a:r>
          </a:p>
          <a:p>
            <a:pPr algn="r" rtl="1"/>
            <a:r>
              <a:rPr lang="fa-IR" sz="2400" dirty="0" smtClean="0">
                <a:solidFill>
                  <a:schemeClr val="tx1"/>
                </a:solidFill>
                <a:cs typeface="B Nazanin" pitchFamily="2" charset="-78"/>
              </a:rPr>
              <a:t>حل مسأله یک روش فعال است نه منفعلانه به این معنی که برای حل مؤثر مشکلات به جای پاک کردن صورت مسأله یا فرار از مشکلات و اقدامات نامعقول برای برخورد با مشکلات زندگی لازم است به شیوه ی فعالانه به دنبال روش های مطلوب حل مشکل بگردید. </a:t>
            </a:r>
          </a:p>
          <a:p>
            <a:pPr algn="r" rtl="1"/>
            <a:endParaRPr lang="en-US" sz="1600" dirty="0">
              <a:solidFill>
                <a:schemeClr val="tx1"/>
              </a:solidFill>
              <a:cs typeface="B Nazanin" pitchFamily="2" charset="-78"/>
            </a:endParaRPr>
          </a:p>
        </p:txBody>
      </p:sp>
      <p:pic>
        <p:nvPicPr>
          <p:cNvPr id="9" name="Picture 2" descr="C:\Program Files\Microsoft Office\MEDIA\CAGCAT10\j0302953.jpg"/>
          <p:cNvPicPr>
            <a:picLocks noChangeAspect="1" noChangeArrowheads="1"/>
          </p:cNvPicPr>
          <p:nvPr/>
        </p:nvPicPr>
        <p:blipFill>
          <a:blip r:embed="rId2"/>
          <a:srcRect/>
          <a:stretch>
            <a:fillRect/>
          </a:stretch>
        </p:blipFill>
        <p:spPr bwMode="auto">
          <a:xfrm>
            <a:off x="228600" y="228600"/>
            <a:ext cx="2971800" cy="6400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0"/>
                                        <p:tgtEl>
                                          <p:spTgt spid="9"/>
                                        </p:tgtEl>
                                      </p:cBhvr>
                                    </p:animEffect>
                                  </p:childTnLst>
                                </p:cTn>
                              </p:par>
                            </p:childTnLst>
                          </p:cTn>
                        </p:par>
                        <p:par>
                          <p:cTn id="8" fill="hold">
                            <p:stCondLst>
                              <p:cond delay="3000"/>
                            </p:stCondLst>
                            <p:childTnLst>
                              <p:par>
                                <p:cTn id="9" presetID="18" presetClass="entr" presetSubtype="1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Left)">
                                      <p:cBhvr>
                                        <p:cTn id="11" dur="3000"/>
                                        <p:tgtEl>
                                          <p:spTgt spid="3">
                                            <p:txEl>
                                              <p:pRg st="0" end="0"/>
                                            </p:txEl>
                                          </p:spTgt>
                                        </p:tgtEl>
                                      </p:cBhvr>
                                    </p:animEffect>
                                  </p:childTnLst>
                                </p:cTn>
                              </p:par>
                            </p:childTnLst>
                          </p:cTn>
                        </p:par>
                        <p:par>
                          <p:cTn id="12" fill="hold">
                            <p:stCondLst>
                              <p:cond delay="6000"/>
                            </p:stCondLst>
                            <p:childTnLst>
                              <p:par>
                                <p:cTn id="13" presetID="18" presetClass="entr" presetSubtype="12"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trips(downLeft)">
                                      <p:cBhvr>
                                        <p:cTn id="15" dur="3000"/>
                                        <p:tgtEl>
                                          <p:spTgt spid="3">
                                            <p:txEl>
                                              <p:pRg st="1" end="1"/>
                                            </p:txEl>
                                          </p:spTgt>
                                        </p:tgtEl>
                                      </p:cBhvr>
                                    </p:animEffect>
                                  </p:childTnLst>
                                </p:cTn>
                              </p:par>
                            </p:childTnLst>
                          </p:cTn>
                        </p:par>
                        <p:par>
                          <p:cTn id="16" fill="hold">
                            <p:stCondLst>
                              <p:cond delay="9000"/>
                            </p:stCondLst>
                            <p:childTnLst>
                              <p:par>
                                <p:cTn id="17" presetID="18" presetClass="entr" presetSubtype="12"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9903744">
            <a:off x="-77048" y="1476026"/>
            <a:ext cx="5966023"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800" b="1" cap="none" spc="0" dirty="0" smtClean="0">
                <a:ln w="11430"/>
                <a:solidFill>
                  <a:srgbClr val="FF0000"/>
                </a:solidFill>
                <a:effectLst>
                  <a:outerShdw blurRad="50800" dist="39000" dir="5460000" algn="tl">
                    <a:srgbClr val="000000">
                      <a:alpha val="38000"/>
                    </a:srgbClr>
                  </a:outerShdw>
                </a:effectLst>
              </a:rPr>
              <a:t>گامهای حل مسأله </a:t>
            </a:r>
            <a:endParaRPr lang="en-US" sz="4800" b="1" cap="none" spc="0" dirty="0">
              <a:ln w="11430"/>
              <a:solidFill>
                <a:srgbClr val="FF0000"/>
              </a:solidFill>
              <a:effectLst>
                <a:outerShdw blurRad="50800" dist="39000" dir="5460000" algn="tl">
                  <a:srgbClr val="000000">
                    <a:alpha val="38000"/>
                  </a:srgbClr>
                </a:outerShdw>
              </a:effectLst>
            </a:endParaRPr>
          </a:p>
        </p:txBody>
      </p:sp>
      <p:pic>
        <p:nvPicPr>
          <p:cNvPr id="5" name="Picture 4" descr="Sevior&amp;sevmior.jpg"/>
          <p:cNvPicPr>
            <a:picLocks noChangeAspect="1"/>
          </p:cNvPicPr>
          <p:nvPr/>
        </p:nvPicPr>
        <p:blipFill>
          <a:blip r:embed="rId2" cstate="print"/>
          <a:stretch>
            <a:fillRect/>
          </a:stretch>
        </p:blipFill>
        <p:spPr>
          <a:xfrm>
            <a:off x="5029200" y="2133600"/>
            <a:ext cx="3505200" cy="4343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3000" fill="hold"/>
                                        <p:tgtEl>
                                          <p:spTgt spid="4"/>
                                        </p:tgtEl>
                                        <p:attrNameLst>
                                          <p:attrName>ppt_w</p:attrName>
                                        </p:attrNameLst>
                                      </p:cBhvr>
                                      <p:tavLst>
                                        <p:tav tm="0">
                                          <p:val>
                                            <p:fltVal val="0"/>
                                          </p:val>
                                        </p:tav>
                                        <p:tav tm="100000">
                                          <p:val>
                                            <p:strVal val="#ppt_w"/>
                                          </p:val>
                                        </p:tav>
                                      </p:tavLst>
                                    </p:anim>
                                    <p:anim calcmode="lin" valueType="num">
                                      <p:cBhvr>
                                        <p:cTn id="12" dur="3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p:txBody>
      </p:sp>
      <p:graphicFrame>
        <p:nvGraphicFramePr>
          <p:cNvPr id="4" name="Diagram 3"/>
          <p:cNvGraphicFramePr/>
          <p:nvPr/>
        </p:nvGraphicFramePr>
        <p:xfrm>
          <a:off x="1524000" y="304800"/>
          <a:ext cx="6096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457200"/>
          <a:ext cx="7239000"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6477000" cy="1143000"/>
          </a:xfrm>
        </p:spPr>
        <p:txBody>
          <a:bodyPr/>
          <a:lstStyle/>
          <a:p>
            <a:r>
              <a:rPr lang="fa-IR" b="1" dirty="0" smtClean="0">
                <a:solidFill>
                  <a:schemeClr val="tx1"/>
                </a:solidFill>
                <a:cs typeface="B Nazanin" pitchFamily="2" charset="-78"/>
              </a:rPr>
              <a:t>اتخاذ نگرش حل مسأله </a:t>
            </a:r>
            <a:endParaRPr lang="en-US" b="1" dirty="0">
              <a:solidFill>
                <a:schemeClr val="tx1"/>
              </a:solidFill>
              <a:cs typeface="B Nazanin" pitchFamily="2" charset="-78"/>
            </a:endParaRPr>
          </a:p>
        </p:txBody>
      </p:sp>
      <p:graphicFrame>
        <p:nvGraphicFramePr>
          <p:cNvPr id="4" name="Content Placeholder 3"/>
          <p:cNvGraphicFramePr>
            <a:graphicFrameLocks noGrp="1"/>
          </p:cNvGraphicFramePr>
          <p:nvPr>
            <p:ph idx="1"/>
          </p:nvPr>
        </p:nvGraphicFramePr>
        <p:xfrm>
          <a:off x="1676400" y="1752600"/>
          <a:ext cx="6629400" cy="4648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3000"/>
                                        <p:tgtEl>
                                          <p:spTgt spid="2"/>
                                        </p:tgtEl>
                                      </p:cBhvr>
                                    </p:animEffect>
                                  </p:childTnLst>
                                </p:cTn>
                              </p:par>
                            </p:childTnLst>
                          </p:cTn>
                        </p:par>
                        <p:par>
                          <p:cTn id="8" fill="hold">
                            <p:stCondLst>
                              <p:cond delay="3000"/>
                            </p:stCondLst>
                            <p:childTnLst>
                              <p:par>
                                <p:cTn id="9" presetID="55"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3000" fill="hold"/>
                                        <p:tgtEl>
                                          <p:spTgt spid="4"/>
                                        </p:tgtEl>
                                        <p:attrNameLst>
                                          <p:attrName>ppt_w</p:attrName>
                                        </p:attrNameLst>
                                      </p:cBhvr>
                                      <p:tavLst>
                                        <p:tav tm="0">
                                          <p:val>
                                            <p:strVal val="#ppt_w*0.70"/>
                                          </p:val>
                                        </p:tav>
                                        <p:tav tm="100000">
                                          <p:val>
                                            <p:strVal val="#ppt_w"/>
                                          </p:val>
                                        </p:tav>
                                      </p:tavLst>
                                    </p:anim>
                                    <p:anim calcmode="lin" valueType="num">
                                      <p:cBhvr>
                                        <p:cTn id="12" dur="3000" fill="hold"/>
                                        <p:tgtEl>
                                          <p:spTgt spid="4"/>
                                        </p:tgtEl>
                                        <p:attrNameLst>
                                          <p:attrName>ppt_h</p:attrName>
                                        </p:attrNameLst>
                                      </p:cBhvr>
                                      <p:tavLst>
                                        <p:tav tm="0">
                                          <p:val>
                                            <p:strVal val="#ppt_h"/>
                                          </p:val>
                                        </p:tav>
                                        <p:tav tm="100000">
                                          <p:val>
                                            <p:strVal val="#ppt_h"/>
                                          </p:val>
                                        </p:tav>
                                      </p:tavLst>
                                    </p:anim>
                                    <p:animEffect transition="in" filter="fade">
                                      <p:cBhvr>
                                        <p:cTn id="13"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lnSpcReduction="10000"/>
          </a:bodyPr>
          <a:lstStyle/>
          <a:p>
            <a:pPr algn="r" rtl="1"/>
            <a:r>
              <a:rPr lang="fa-IR" sz="2800" dirty="0" smtClean="0">
                <a:solidFill>
                  <a:schemeClr val="tx1"/>
                </a:solidFill>
                <a:cs typeface="B Nazanin" pitchFamily="2" charset="-78"/>
              </a:rPr>
              <a:t>برای حل مشکل اول باید بدانیم مشکل ما دقیقأ چیست تا بتوانیم آنرا حل کنیم. </a:t>
            </a:r>
          </a:p>
          <a:p>
            <a:pPr algn="r" rtl="1"/>
            <a:r>
              <a:rPr lang="fa-IR" sz="2800" dirty="0" smtClean="0">
                <a:solidFill>
                  <a:schemeClr val="tx1"/>
                </a:solidFill>
                <a:cs typeface="B Nazanin" pitchFamily="2" charset="-78"/>
              </a:rPr>
              <a:t>برای تعریف مشکل به 4سؤال توجه داشته باشید : </a:t>
            </a:r>
          </a:p>
          <a:p>
            <a:pPr algn="r" rtl="1">
              <a:buFont typeface="Wingdings" pitchFamily="2" charset="2"/>
              <a:buChar char="Ø"/>
            </a:pPr>
            <a:r>
              <a:rPr lang="fa-IR" sz="2800" dirty="0" smtClean="0">
                <a:solidFill>
                  <a:schemeClr val="tx1"/>
                </a:solidFill>
                <a:cs typeface="B Nazanin" pitchFamily="2" charset="-78"/>
              </a:rPr>
              <a:t>مشکل چیست ؟ </a:t>
            </a:r>
          </a:p>
          <a:p>
            <a:pPr algn="r" rtl="1">
              <a:buFont typeface="Wingdings" pitchFamily="2" charset="2"/>
              <a:buChar char="Ø"/>
            </a:pPr>
            <a:r>
              <a:rPr lang="fa-IR" sz="2800" dirty="0" smtClean="0">
                <a:solidFill>
                  <a:schemeClr val="tx1"/>
                </a:solidFill>
                <a:cs typeface="B Nazanin" pitchFamily="2" charset="-78"/>
              </a:rPr>
              <a:t>مشکل از چه زمانی ایجاد شده است ؟ </a:t>
            </a:r>
          </a:p>
          <a:p>
            <a:pPr algn="r" rtl="1">
              <a:buFont typeface="Wingdings" pitchFamily="2" charset="2"/>
              <a:buChar char="Ø"/>
            </a:pPr>
            <a:r>
              <a:rPr lang="fa-IR" sz="2800" dirty="0" smtClean="0">
                <a:solidFill>
                  <a:schemeClr val="tx1"/>
                </a:solidFill>
                <a:cs typeface="B Nazanin" pitchFamily="2" charset="-78"/>
              </a:rPr>
              <a:t>مشکل در چه موقعیت مکانی و در کجا بوجود آمده است ؟ </a:t>
            </a:r>
            <a:endParaRPr lang="en-US" sz="2800" dirty="0" smtClean="0">
              <a:solidFill>
                <a:schemeClr val="tx1"/>
              </a:solidFill>
              <a:cs typeface="B Nazanin" pitchFamily="2" charset="-78"/>
            </a:endParaRPr>
          </a:p>
          <a:p>
            <a:pPr algn="r" rtl="1">
              <a:buFont typeface="Wingdings" pitchFamily="2" charset="2"/>
              <a:buChar char="Ø"/>
            </a:pPr>
            <a:r>
              <a:rPr lang="fa-IR" sz="2800" dirty="0" smtClean="0">
                <a:solidFill>
                  <a:schemeClr val="tx1"/>
                </a:solidFill>
                <a:cs typeface="B Nazanin" pitchFamily="2" charset="-78"/>
              </a:rPr>
              <a:t>چه کسانی در ایجاد مشکل یا گسترش آن دخالت دارند ؟</a:t>
            </a:r>
          </a:p>
          <a:p>
            <a:pPr algn="r" rtl="1">
              <a:buNone/>
            </a:pPr>
            <a:r>
              <a:rPr lang="fa-IR" sz="2800" dirty="0" smtClean="0">
                <a:solidFill>
                  <a:schemeClr val="tx1"/>
                </a:solidFill>
                <a:cs typeface="B Nazanin" pitchFamily="2" charset="-78"/>
              </a:rPr>
              <a:t> </a:t>
            </a:r>
          </a:p>
          <a:p>
            <a:pPr algn="r" rtl="1">
              <a:buNone/>
            </a:pPr>
            <a:r>
              <a:rPr lang="fa-IR" sz="2800" dirty="0" smtClean="0">
                <a:solidFill>
                  <a:schemeClr val="tx1"/>
                </a:solidFill>
                <a:cs typeface="B Nazanin" pitchFamily="2" charset="-78"/>
              </a:rPr>
              <a:t>در تعریف مشکل باید مشکلات بزرگ را به گام های کوچک تقسیم و هر بار یک بخش را حل و فصل کنید. </a:t>
            </a:r>
            <a:endParaRPr lang="en-US" sz="2800" dirty="0">
              <a:solidFill>
                <a:schemeClr val="tx1"/>
              </a:solidFill>
              <a:cs typeface="B Nazanin" pitchFamily="2" charset="-78"/>
            </a:endParaRPr>
          </a:p>
        </p:txBody>
      </p:sp>
      <p:sp>
        <p:nvSpPr>
          <p:cNvPr id="4" name="Rectangle 3"/>
          <p:cNvSpPr/>
          <p:nvPr/>
        </p:nvSpPr>
        <p:spPr>
          <a:xfrm>
            <a:off x="5181600" y="228600"/>
            <a:ext cx="2797561" cy="769441"/>
          </a:xfrm>
          <a:prstGeom prst="rect">
            <a:avLst/>
          </a:prstGeom>
          <a:noFill/>
        </p:spPr>
        <p:txBody>
          <a:bodyPr wrap="none" lIns="91440" tIns="45720" rIns="91440" bIns="45720">
            <a:spAutoFit/>
          </a:bodyPr>
          <a:lstStyle/>
          <a:p>
            <a:pPr algn="ctr"/>
            <a:r>
              <a:rPr lang="fa-IR" sz="4400" b="1" dirty="0" smtClean="0">
                <a:ln w="900" cmpd="sng">
                  <a:solidFill>
                    <a:schemeClr val="tx1">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B Nazanin" pitchFamily="2" charset="-78"/>
              </a:rPr>
              <a:t>تعریف مشکل</a:t>
            </a:r>
            <a:endParaRPr lang="en-US" sz="4400" b="1" dirty="0">
              <a:ln w="900" cmpd="sng">
                <a:solidFill>
                  <a:schemeClr val="tx1">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3000"/>
                                        <p:tgtEl>
                                          <p:spTgt spid="4"/>
                                        </p:tgtEl>
                                      </p:cBhvr>
                                    </p:animEffect>
                                  </p:childTnLst>
                                </p:cTn>
                              </p:par>
                            </p:childTnLst>
                          </p:cTn>
                        </p:par>
                        <p:par>
                          <p:cTn id="8" fill="hold">
                            <p:stCondLst>
                              <p:cond delay="3000"/>
                            </p:stCondLst>
                            <p:childTnLst>
                              <p:par>
                                <p:cTn id="9" presetID="1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2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4" dur="2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5" fill="hold">
                            <p:stCondLst>
                              <p:cond delay="5000"/>
                            </p:stCondLst>
                            <p:childTnLst>
                              <p:par>
                                <p:cTn id="16" presetID="1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2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1" dur="2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7000"/>
                            </p:stCondLst>
                            <p:childTnLst>
                              <p:par>
                                <p:cTn id="23" presetID="15"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2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8" dur="2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9" fill="hold">
                            <p:stCondLst>
                              <p:cond delay="9000"/>
                            </p:stCondLst>
                            <p:childTnLst>
                              <p:par>
                                <p:cTn id="30" presetID="15"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5" dur="2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11000"/>
                            </p:stCondLst>
                            <p:childTnLst>
                              <p:par>
                                <p:cTn id="37" presetID="15" presetClass="entr" presetSubtype="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2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2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43" fill="hold">
                            <p:stCondLst>
                              <p:cond delay="13000"/>
                            </p:stCondLst>
                            <p:childTnLst>
                              <p:par>
                                <p:cTn id="44" presetID="15" presetClass="entr" presetSubtype="0" fill="hold" grpId="0" nodeType="after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8" dur="2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9" dur="2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50" fill="hold">
                            <p:stCondLst>
                              <p:cond delay="15000"/>
                            </p:stCondLst>
                            <p:childTnLst>
                              <p:par>
                                <p:cTn id="51" presetID="15" presetClass="entr" presetSubtype="0" fill="hold" grpId="0" nodeType="after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2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6" dur="2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par>
                          <p:cTn id="57" fill="hold">
                            <p:stCondLst>
                              <p:cond delay="17000"/>
                            </p:stCondLst>
                            <p:childTnLst>
                              <p:par>
                                <p:cTn id="58" presetID="15" presetClass="entr" presetSubtype="0" fill="hold" grpId="0" nodeType="after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1"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2" dur="2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3" dur="2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057400"/>
            <a:ext cx="7543800" cy="4068763"/>
          </a:xfrm>
        </p:spPr>
        <p:txBody>
          <a:bodyPr>
            <a:normAutofit/>
          </a:bodyPr>
          <a:lstStyle/>
          <a:p>
            <a:pPr algn="r" rtl="1">
              <a:buFont typeface="Wingdings" pitchFamily="2" charset="2"/>
              <a:buChar char="ü"/>
            </a:pPr>
            <a:r>
              <a:rPr lang="fa-IR" sz="2800" dirty="0" smtClean="0">
                <a:solidFill>
                  <a:schemeClr val="tx1"/>
                </a:solidFill>
                <a:cs typeface="B Nazanin" pitchFamily="2" charset="-78"/>
              </a:rPr>
              <a:t>در این مرحله باید خوب فکر کنید و تمامی راه حلهای ممکن را برای حل مشکل مورد نظر فهرست کنید. برای حل یک مشکل راه حلهای مختلفی وجود دارد. هرچه قدر بتوانید راه حل های بیشتری را پیدا کنید در حل مشکلات موفق تر خواهید بود . </a:t>
            </a:r>
          </a:p>
          <a:p>
            <a:pPr algn="r" rtl="1">
              <a:buFont typeface="Wingdings" pitchFamily="2" charset="2"/>
              <a:buChar char="ü"/>
            </a:pPr>
            <a:r>
              <a:rPr lang="fa-IR" sz="2800" dirty="0" smtClean="0">
                <a:solidFill>
                  <a:schemeClr val="tx1"/>
                </a:solidFill>
                <a:cs typeface="B Nazanin" pitchFamily="2" charset="-78"/>
              </a:rPr>
              <a:t>هر چقدر بتوانید راه حلهای بیشتری را پیدا کنید می توانید از بین آنها بهترین راه حل را پیدا کنید و اگر یک راه حل مؤثر نبود از راه حل دیگری استفاده کنید.  </a:t>
            </a:r>
            <a:endParaRPr lang="en-US" sz="2800" dirty="0">
              <a:solidFill>
                <a:schemeClr val="tx1"/>
              </a:solidFill>
              <a:cs typeface="B Nazanin" pitchFamily="2" charset="-78"/>
            </a:endParaRPr>
          </a:p>
        </p:txBody>
      </p:sp>
      <p:sp>
        <p:nvSpPr>
          <p:cNvPr id="4" name="Rounded Rectangle 3"/>
          <p:cNvSpPr/>
          <p:nvPr/>
        </p:nvSpPr>
        <p:spPr>
          <a:xfrm>
            <a:off x="1219200" y="228600"/>
            <a:ext cx="6934200" cy="1219200"/>
          </a:xfrm>
          <a:prstGeom prst="roundRect">
            <a:avLst>
              <a:gd name="adj" fmla="val 12471"/>
            </a:avLst>
          </a:prstGeom>
          <a:solidFill>
            <a:schemeClr val="accent5">
              <a:lumMod val="50000"/>
            </a:schemeClr>
          </a:solidFill>
        </p:spPr>
        <p:style>
          <a:lnRef idx="1">
            <a:schemeClr val="dk1"/>
          </a:lnRef>
          <a:fillRef idx="3">
            <a:schemeClr val="dk1"/>
          </a:fillRef>
          <a:effectRef idx="2">
            <a:schemeClr val="dk1"/>
          </a:effectRef>
          <a:fontRef idx="minor">
            <a:schemeClr val="lt1"/>
          </a:fontRef>
        </p:style>
        <p:txBody>
          <a:bodyPr rtlCol="0" anchor="ctr"/>
          <a:lstStyle/>
          <a:p>
            <a:pPr algn="ctr"/>
            <a:r>
              <a:rPr lang="fa-IR" sz="3200" dirty="0" smtClean="0">
                <a:solidFill>
                  <a:srgbClr val="FFFF00"/>
                </a:solidFill>
              </a:rPr>
              <a:t>تهیه فهرستی از راه حل های مختلف </a:t>
            </a:r>
            <a:endParaRPr lang="en-US" sz="32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1AC7CA2-B875-434A-9035-8EB40E704A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1315</Words>
  <Application>Microsoft Office PowerPoint</Application>
  <PresentationFormat>On-screen Show (4:3)</PresentationFormat>
  <Paragraphs>103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اتخاذ نگرش حل مسأله </vt:lpstr>
      <vt:lpstr>Slide 8</vt:lpstr>
      <vt:lpstr>Slide 9</vt:lpstr>
      <vt:lpstr>Slide 10</vt:lpstr>
      <vt:lpstr>Slide 11</vt:lpstr>
      <vt:lpstr>Slide 12</vt:lpstr>
      <vt:lpstr>Slide 13</vt:lpstr>
      <vt:lpstr>Slide 14</vt:lpstr>
      <vt:lpstr>Slide 15</vt:lpstr>
      <vt:lpstr>Slide 16</vt:lpstr>
      <vt:lpstr>      تعریف مشکل                                </vt:lpstr>
      <vt:lpstr>راه حل های مختلف </vt:lpstr>
      <vt:lpstr>Slide 19</vt:lpstr>
      <vt:lpstr>Slide 20</vt:lpstr>
      <vt:lpstr>Slide 21</vt:lpstr>
      <vt:lpstr>Slide 22</vt:lpstr>
      <vt:lpstr>Slide 23</vt:lpstr>
      <vt:lpstr>تصمیم گیری مستلزم سه عامل اساسی است </vt:lpstr>
      <vt:lpstr> هر مشکل یا موقعیت دارای عناصر مختلفی است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2011-07-22T21:29:09Z</dcterms:created>
  <dcterms:modified xsi:type="dcterms:W3CDTF">2014-01-18T17:24:23Z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TC103626529990</vt:lpwstr>
  </property>
</Properties>
</file>