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docProps/custom.xml" ContentType="application/vnd.openxmlformats-officedocument.custom-propertie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Default Extension="gif" ContentType="image/gif"/>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2"/>
  </p:sldMasterIdLst>
  <p:notesMasterIdLst>
    <p:notesMasterId r:id="rId28"/>
  </p:notesMasterIdLst>
  <p:sldIdLst>
    <p:sldId id="286" r:id="rId3"/>
    <p:sldId id="259" r:id="rId4"/>
    <p:sldId id="258" r:id="rId5"/>
    <p:sldId id="257" r:id="rId6"/>
    <p:sldId id="260" r:id="rId7"/>
    <p:sldId id="261" r:id="rId8"/>
    <p:sldId id="279" r:id="rId9"/>
    <p:sldId id="280" r:id="rId10"/>
    <p:sldId id="281" r:id="rId11"/>
    <p:sldId id="288" r:id="rId12"/>
    <p:sldId id="282" r:id="rId13"/>
    <p:sldId id="289" r:id="rId14"/>
    <p:sldId id="283" r:id="rId15"/>
    <p:sldId id="287" r:id="rId16"/>
    <p:sldId id="284" r:id="rId17"/>
    <p:sldId id="266" r:id="rId18"/>
    <p:sldId id="267" r:id="rId19"/>
    <p:sldId id="268" r:id="rId20"/>
    <p:sldId id="269" r:id="rId21"/>
    <p:sldId id="270" r:id="rId22"/>
    <p:sldId id="263" r:id="rId23"/>
    <p:sldId id="264" r:id="rId24"/>
    <p:sldId id="265" r:id="rId25"/>
    <p:sldId id="278" r:id="rId26"/>
    <p:sldId id="274"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D86C30"/>
    <a:srgbClr val="0A5C6C"/>
    <a:srgbClr val="FDE8D7"/>
    <a:srgbClr val="FEF2E8"/>
    <a:srgbClr val="FEE8D6"/>
    <a:srgbClr val="FEF9D6"/>
    <a:srgbClr val="FEF6BA"/>
    <a:srgbClr val="084B58"/>
    <a:srgbClr val="F6FCF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howGuides="1">
      <p:cViewPr varScale="1">
        <p:scale>
          <a:sx n="53" d="100"/>
          <a:sy n="53" d="100"/>
        </p:scale>
        <p:origin x="-102" y="-3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FAF529E-23F3-458B-9DF7-1130D3A0CB71}"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7832F526-EDA5-4D75-885D-5093ECC3F2F0}">
      <dgm:prSet phldrT="[Text]" custT="1"/>
      <dgm:spPr/>
      <dgm:t>
        <a:bodyPr/>
        <a:lstStyle/>
        <a:p>
          <a:r>
            <a:rPr lang="fa-IR" sz="2800" dirty="0" smtClean="0"/>
            <a:t>گام اول </a:t>
          </a:r>
          <a:endParaRPr lang="en-US" sz="2800" dirty="0"/>
        </a:p>
      </dgm:t>
    </dgm:pt>
    <dgm:pt modelId="{F9D4E020-5F70-4621-9ED3-8FF1ADA1642B}" type="parTrans" cxnId="{5950FE98-4E18-444B-9D4F-A832B34EE9F6}">
      <dgm:prSet/>
      <dgm:spPr/>
      <dgm:t>
        <a:bodyPr/>
        <a:lstStyle/>
        <a:p>
          <a:endParaRPr lang="en-US" sz="1800"/>
        </a:p>
      </dgm:t>
    </dgm:pt>
    <dgm:pt modelId="{A0AE9E52-63C2-482B-A70D-11F6844582D1}" type="sibTrans" cxnId="{5950FE98-4E18-444B-9D4F-A832B34EE9F6}">
      <dgm:prSet/>
      <dgm:spPr/>
      <dgm:t>
        <a:bodyPr/>
        <a:lstStyle/>
        <a:p>
          <a:endParaRPr lang="en-US" sz="1800"/>
        </a:p>
      </dgm:t>
    </dgm:pt>
    <dgm:pt modelId="{45610983-D641-403C-B0CE-132A942F05D2}">
      <dgm:prSet phldrT="[Text]" custT="1"/>
      <dgm:spPr/>
      <dgm:t>
        <a:bodyPr/>
        <a:lstStyle/>
        <a:p>
          <a:pPr rtl="1"/>
          <a:r>
            <a:rPr lang="fa-IR" sz="2800" dirty="0" smtClean="0">
              <a:cs typeface="B Homa" pitchFamily="2" charset="-78"/>
            </a:rPr>
            <a:t>اتخاذ نگرش حل مسأله </a:t>
          </a:r>
          <a:endParaRPr lang="en-US" sz="2800" dirty="0">
            <a:cs typeface="B Homa" pitchFamily="2" charset="-78"/>
          </a:endParaRPr>
        </a:p>
      </dgm:t>
    </dgm:pt>
    <dgm:pt modelId="{19A2226B-2B1B-4F03-99FF-482180366C1A}" type="parTrans" cxnId="{1E59740D-EB5D-483E-91EC-BC6E67FB995F}">
      <dgm:prSet/>
      <dgm:spPr/>
      <dgm:t>
        <a:bodyPr/>
        <a:lstStyle/>
        <a:p>
          <a:endParaRPr lang="en-US" sz="1800"/>
        </a:p>
      </dgm:t>
    </dgm:pt>
    <dgm:pt modelId="{A3CA560B-C164-44E5-AE84-70557C1D03B8}" type="sibTrans" cxnId="{1E59740D-EB5D-483E-91EC-BC6E67FB995F}">
      <dgm:prSet/>
      <dgm:spPr/>
      <dgm:t>
        <a:bodyPr/>
        <a:lstStyle/>
        <a:p>
          <a:endParaRPr lang="en-US" sz="1800"/>
        </a:p>
      </dgm:t>
    </dgm:pt>
    <dgm:pt modelId="{59C67A33-939C-44E3-A7E2-7F729AAB8C97}">
      <dgm:prSet phldrT="[Text]" custT="1"/>
      <dgm:spPr/>
      <dgm:t>
        <a:bodyPr/>
        <a:lstStyle/>
        <a:p>
          <a:r>
            <a:rPr lang="fa-IR" sz="2800" dirty="0" smtClean="0"/>
            <a:t>گام دوم </a:t>
          </a:r>
          <a:endParaRPr lang="en-US" sz="2800" dirty="0"/>
        </a:p>
      </dgm:t>
    </dgm:pt>
    <dgm:pt modelId="{E9D3E799-2D8F-4762-BB0E-847949907CDE}" type="parTrans" cxnId="{2F5000A2-38AE-4ABC-AEE7-4AD90D7E485D}">
      <dgm:prSet/>
      <dgm:spPr/>
      <dgm:t>
        <a:bodyPr/>
        <a:lstStyle/>
        <a:p>
          <a:endParaRPr lang="en-US" sz="1800"/>
        </a:p>
      </dgm:t>
    </dgm:pt>
    <dgm:pt modelId="{C5A1FD6A-CC49-40F8-8E8A-4FF4056BD5E1}" type="sibTrans" cxnId="{2F5000A2-38AE-4ABC-AEE7-4AD90D7E485D}">
      <dgm:prSet/>
      <dgm:spPr/>
      <dgm:t>
        <a:bodyPr/>
        <a:lstStyle/>
        <a:p>
          <a:endParaRPr lang="en-US" sz="1800"/>
        </a:p>
      </dgm:t>
    </dgm:pt>
    <dgm:pt modelId="{F7CF0C38-A35A-463D-95CF-A04E74EFCD2C}">
      <dgm:prSet phldrT="[Text]" custT="1"/>
      <dgm:spPr/>
      <dgm:t>
        <a:bodyPr/>
        <a:lstStyle/>
        <a:p>
          <a:pPr rtl="1"/>
          <a:r>
            <a:rPr lang="fa-IR" sz="2800" dirty="0" smtClean="0">
              <a:cs typeface="B Homa" pitchFamily="2" charset="-78"/>
            </a:rPr>
            <a:t>تعریف مشکل </a:t>
          </a:r>
          <a:endParaRPr lang="en-US" sz="2800" dirty="0">
            <a:cs typeface="B Homa" pitchFamily="2" charset="-78"/>
          </a:endParaRPr>
        </a:p>
      </dgm:t>
    </dgm:pt>
    <dgm:pt modelId="{3419BD61-7B6B-46FF-B0BA-F7D21EA88829}" type="parTrans" cxnId="{71A59EEC-6016-4E9D-BA34-F1135CB3E461}">
      <dgm:prSet/>
      <dgm:spPr/>
      <dgm:t>
        <a:bodyPr/>
        <a:lstStyle/>
        <a:p>
          <a:endParaRPr lang="en-US" sz="1800"/>
        </a:p>
      </dgm:t>
    </dgm:pt>
    <dgm:pt modelId="{99F89ABB-8595-4191-B9D9-E2AAA22B72FE}" type="sibTrans" cxnId="{71A59EEC-6016-4E9D-BA34-F1135CB3E461}">
      <dgm:prSet/>
      <dgm:spPr/>
      <dgm:t>
        <a:bodyPr/>
        <a:lstStyle/>
        <a:p>
          <a:endParaRPr lang="en-US" sz="1800"/>
        </a:p>
      </dgm:t>
    </dgm:pt>
    <dgm:pt modelId="{47386C97-B2E7-42A1-AD75-69434C07F5E1}">
      <dgm:prSet phldrT="[Text]" custT="1"/>
      <dgm:spPr/>
      <dgm:t>
        <a:bodyPr/>
        <a:lstStyle/>
        <a:p>
          <a:r>
            <a:rPr lang="fa-IR" sz="2800" dirty="0" smtClean="0"/>
            <a:t>گام سوم </a:t>
          </a:r>
          <a:endParaRPr lang="en-US" sz="2800" dirty="0"/>
        </a:p>
      </dgm:t>
    </dgm:pt>
    <dgm:pt modelId="{7035E98B-C7B0-4132-910E-005DEF147CAC}" type="parTrans" cxnId="{52D40468-0DF2-422A-A8DF-EF791A999B40}">
      <dgm:prSet/>
      <dgm:spPr/>
      <dgm:t>
        <a:bodyPr/>
        <a:lstStyle/>
        <a:p>
          <a:endParaRPr lang="en-US" sz="1800"/>
        </a:p>
      </dgm:t>
    </dgm:pt>
    <dgm:pt modelId="{04EE2838-659F-4F87-A6DE-716BAA19C0A5}" type="sibTrans" cxnId="{52D40468-0DF2-422A-A8DF-EF791A999B40}">
      <dgm:prSet/>
      <dgm:spPr/>
      <dgm:t>
        <a:bodyPr/>
        <a:lstStyle/>
        <a:p>
          <a:endParaRPr lang="en-US" sz="1800"/>
        </a:p>
      </dgm:t>
    </dgm:pt>
    <dgm:pt modelId="{223AADCD-D520-4A2D-AC93-4D88C200576F}">
      <dgm:prSet phldrT="[Text]" custT="1"/>
      <dgm:spPr/>
      <dgm:t>
        <a:bodyPr/>
        <a:lstStyle/>
        <a:p>
          <a:pPr rtl="1"/>
          <a:r>
            <a:rPr lang="fa-IR" sz="2800" b="0" dirty="0" smtClean="0">
              <a:cs typeface="B Homa" pitchFamily="2" charset="-78"/>
            </a:rPr>
            <a:t>تهیه فهرستی از راه حلهای مختلف </a:t>
          </a:r>
          <a:endParaRPr lang="en-US" sz="2800" b="0" dirty="0">
            <a:cs typeface="B Homa" pitchFamily="2" charset="-78"/>
          </a:endParaRPr>
        </a:p>
      </dgm:t>
    </dgm:pt>
    <dgm:pt modelId="{85AD4011-DAB4-4B20-A6B8-C007F7EF5030}" type="parTrans" cxnId="{A037AAA9-1DDD-4AC8-93FA-7EC80A87AB4E}">
      <dgm:prSet/>
      <dgm:spPr/>
      <dgm:t>
        <a:bodyPr/>
        <a:lstStyle/>
        <a:p>
          <a:endParaRPr lang="en-US" sz="1800"/>
        </a:p>
      </dgm:t>
    </dgm:pt>
    <dgm:pt modelId="{2805B1E6-E400-40EA-A805-694573CA7B16}" type="sibTrans" cxnId="{A037AAA9-1DDD-4AC8-93FA-7EC80A87AB4E}">
      <dgm:prSet/>
      <dgm:spPr/>
      <dgm:t>
        <a:bodyPr/>
        <a:lstStyle/>
        <a:p>
          <a:endParaRPr lang="en-US" sz="1800"/>
        </a:p>
      </dgm:t>
    </dgm:pt>
    <dgm:pt modelId="{17F815F8-9939-4A61-85B7-AD5E5B0E235D}">
      <dgm:prSet phldrT="[Text]" custT="1"/>
      <dgm:spPr/>
      <dgm:t>
        <a:bodyPr/>
        <a:lstStyle/>
        <a:p>
          <a:pPr rtl="1"/>
          <a:endParaRPr lang="en-US" sz="2800" b="0" dirty="0">
            <a:cs typeface="B Homa" pitchFamily="2" charset="-78"/>
          </a:endParaRPr>
        </a:p>
      </dgm:t>
    </dgm:pt>
    <dgm:pt modelId="{296D9C03-500C-408C-AF74-B2B20C37B355}" type="parTrans" cxnId="{04261AD5-EA81-4EE6-9330-D8A591A8670A}">
      <dgm:prSet/>
      <dgm:spPr/>
      <dgm:t>
        <a:bodyPr/>
        <a:lstStyle/>
        <a:p>
          <a:endParaRPr lang="en-US" sz="1800"/>
        </a:p>
      </dgm:t>
    </dgm:pt>
    <dgm:pt modelId="{97B4DEEB-9D32-4E56-B4AD-38B7DADAFF39}" type="sibTrans" cxnId="{04261AD5-EA81-4EE6-9330-D8A591A8670A}">
      <dgm:prSet/>
      <dgm:spPr/>
      <dgm:t>
        <a:bodyPr/>
        <a:lstStyle/>
        <a:p>
          <a:endParaRPr lang="en-US" sz="1800"/>
        </a:p>
      </dgm:t>
    </dgm:pt>
    <dgm:pt modelId="{D6D2A04B-72DE-4028-801C-FE70DE02FB27}" type="pres">
      <dgm:prSet presAssocID="{1FAF529E-23F3-458B-9DF7-1130D3A0CB71}" presName="linearFlow" presStyleCnt="0">
        <dgm:presLayoutVars>
          <dgm:dir/>
          <dgm:animLvl val="lvl"/>
          <dgm:resizeHandles val="exact"/>
        </dgm:presLayoutVars>
      </dgm:prSet>
      <dgm:spPr/>
      <dgm:t>
        <a:bodyPr/>
        <a:lstStyle/>
        <a:p>
          <a:endParaRPr lang="en-US"/>
        </a:p>
      </dgm:t>
    </dgm:pt>
    <dgm:pt modelId="{87F55790-096B-4574-9F07-A7232A7FBEA3}" type="pres">
      <dgm:prSet presAssocID="{7832F526-EDA5-4D75-885D-5093ECC3F2F0}" presName="composite" presStyleCnt="0"/>
      <dgm:spPr/>
    </dgm:pt>
    <dgm:pt modelId="{80291595-ACE4-4C37-ABDE-F670C316B409}" type="pres">
      <dgm:prSet presAssocID="{7832F526-EDA5-4D75-885D-5093ECC3F2F0}" presName="parentText" presStyleLbl="alignNode1" presStyleIdx="0" presStyleCnt="3">
        <dgm:presLayoutVars>
          <dgm:chMax val="1"/>
          <dgm:bulletEnabled val="1"/>
        </dgm:presLayoutVars>
      </dgm:prSet>
      <dgm:spPr/>
      <dgm:t>
        <a:bodyPr/>
        <a:lstStyle/>
        <a:p>
          <a:endParaRPr lang="en-US"/>
        </a:p>
      </dgm:t>
    </dgm:pt>
    <dgm:pt modelId="{178CDADF-4A6A-478B-B31A-B89F43A7D6FB}" type="pres">
      <dgm:prSet presAssocID="{7832F526-EDA5-4D75-885D-5093ECC3F2F0}" presName="descendantText" presStyleLbl="alignAcc1" presStyleIdx="0" presStyleCnt="3" custScaleY="57257" custLinFactNeighborX="2496" custLinFactNeighborY="9487">
        <dgm:presLayoutVars>
          <dgm:bulletEnabled val="1"/>
        </dgm:presLayoutVars>
      </dgm:prSet>
      <dgm:spPr/>
      <dgm:t>
        <a:bodyPr/>
        <a:lstStyle/>
        <a:p>
          <a:endParaRPr lang="en-US"/>
        </a:p>
      </dgm:t>
    </dgm:pt>
    <dgm:pt modelId="{3FA63CC1-01A4-4063-B4E4-CA3241114198}" type="pres">
      <dgm:prSet presAssocID="{A0AE9E52-63C2-482B-A70D-11F6844582D1}" presName="sp" presStyleCnt="0"/>
      <dgm:spPr/>
    </dgm:pt>
    <dgm:pt modelId="{5DF31FF4-8136-4273-BD54-01F9D21F2EA1}" type="pres">
      <dgm:prSet presAssocID="{59C67A33-939C-44E3-A7E2-7F729AAB8C97}" presName="composite" presStyleCnt="0"/>
      <dgm:spPr/>
    </dgm:pt>
    <dgm:pt modelId="{DE5DD65F-0E53-405C-9B76-67C6C8DD2FBE}" type="pres">
      <dgm:prSet presAssocID="{59C67A33-939C-44E3-A7E2-7F729AAB8C97}" presName="parentText" presStyleLbl="alignNode1" presStyleIdx="1" presStyleCnt="3">
        <dgm:presLayoutVars>
          <dgm:chMax val="1"/>
          <dgm:bulletEnabled val="1"/>
        </dgm:presLayoutVars>
      </dgm:prSet>
      <dgm:spPr/>
      <dgm:t>
        <a:bodyPr/>
        <a:lstStyle/>
        <a:p>
          <a:endParaRPr lang="en-US"/>
        </a:p>
      </dgm:t>
    </dgm:pt>
    <dgm:pt modelId="{568FE86F-9C71-4E5A-B8D5-D4B634C83E7B}" type="pres">
      <dgm:prSet presAssocID="{59C67A33-939C-44E3-A7E2-7F729AAB8C97}" presName="descendantText" presStyleLbl="alignAcc1" presStyleIdx="1" presStyleCnt="3" custScaleY="69598">
        <dgm:presLayoutVars>
          <dgm:bulletEnabled val="1"/>
        </dgm:presLayoutVars>
      </dgm:prSet>
      <dgm:spPr/>
      <dgm:t>
        <a:bodyPr/>
        <a:lstStyle/>
        <a:p>
          <a:endParaRPr lang="en-US"/>
        </a:p>
      </dgm:t>
    </dgm:pt>
    <dgm:pt modelId="{01680B73-0A05-470A-85CC-6CA1C228BABC}" type="pres">
      <dgm:prSet presAssocID="{C5A1FD6A-CC49-40F8-8E8A-4FF4056BD5E1}" presName="sp" presStyleCnt="0"/>
      <dgm:spPr/>
    </dgm:pt>
    <dgm:pt modelId="{A15BF090-5595-4FAF-AF7D-178E4B0BEAE6}" type="pres">
      <dgm:prSet presAssocID="{47386C97-B2E7-42A1-AD75-69434C07F5E1}" presName="composite" presStyleCnt="0"/>
      <dgm:spPr/>
    </dgm:pt>
    <dgm:pt modelId="{5ACE7FB6-6E87-407E-9AA5-B993F6F4C0C0}" type="pres">
      <dgm:prSet presAssocID="{47386C97-B2E7-42A1-AD75-69434C07F5E1}" presName="parentText" presStyleLbl="alignNode1" presStyleIdx="2" presStyleCnt="3">
        <dgm:presLayoutVars>
          <dgm:chMax val="1"/>
          <dgm:bulletEnabled val="1"/>
        </dgm:presLayoutVars>
      </dgm:prSet>
      <dgm:spPr/>
      <dgm:t>
        <a:bodyPr/>
        <a:lstStyle/>
        <a:p>
          <a:endParaRPr lang="en-US"/>
        </a:p>
      </dgm:t>
    </dgm:pt>
    <dgm:pt modelId="{D5D42892-3615-4AB1-850C-FBFCC005313B}" type="pres">
      <dgm:prSet presAssocID="{47386C97-B2E7-42A1-AD75-69434C07F5E1}" presName="descendantText" presStyleLbl="alignAcc1" presStyleIdx="2" presStyleCnt="3" custScaleY="137118">
        <dgm:presLayoutVars>
          <dgm:bulletEnabled val="1"/>
        </dgm:presLayoutVars>
      </dgm:prSet>
      <dgm:spPr/>
      <dgm:t>
        <a:bodyPr/>
        <a:lstStyle/>
        <a:p>
          <a:endParaRPr lang="en-US"/>
        </a:p>
      </dgm:t>
    </dgm:pt>
  </dgm:ptLst>
  <dgm:cxnLst>
    <dgm:cxn modelId="{0FE47702-C1A6-4D60-9164-8B5657C66335}" type="presOf" srcId="{223AADCD-D520-4A2D-AC93-4D88C200576F}" destId="{D5D42892-3615-4AB1-850C-FBFCC005313B}" srcOrd="0" destOrd="0" presId="urn:microsoft.com/office/officeart/2005/8/layout/chevron2"/>
    <dgm:cxn modelId="{A037AAA9-1DDD-4AC8-93FA-7EC80A87AB4E}" srcId="{47386C97-B2E7-42A1-AD75-69434C07F5E1}" destId="{223AADCD-D520-4A2D-AC93-4D88C200576F}" srcOrd="0" destOrd="0" parTransId="{85AD4011-DAB4-4B20-A6B8-C007F7EF5030}" sibTransId="{2805B1E6-E400-40EA-A805-694573CA7B16}"/>
    <dgm:cxn modelId="{0D84E4E4-E52D-4806-A3AC-C718A049DEF4}" type="presOf" srcId="{45610983-D641-403C-B0CE-132A942F05D2}" destId="{178CDADF-4A6A-478B-B31A-B89F43A7D6FB}" srcOrd="0" destOrd="0" presId="urn:microsoft.com/office/officeart/2005/8/layout/chevron2"/>
    <dgm:cxn modelId="{7A7D5C39-560C-4715-A671-A5D3D23EEC1F}" type="presOf" srcId="{1FAF529E-23F3-458B-9DF7-1130D3A0CB71}" destId="{D6D2A04B-72DE-4028-801C-FE70DE02FB27}" srcOrd="0" destOrd="0" presId="urn:microsoft.com/office/officeart/2005/8/layout/chevron2"/>
    <dgm:cxn modelId="{1E59740D-EB5D-483E-91EC-BC6E67FB995F}" srcId="{7832F526-EDA5-4D75-885D-5093ECC3F2F0}" destId="{45610983-D641-403C-B0CE-132A942F05D2}" srcOrd="0" destOrd="0" parTransId="{19A2226B-2B1B-4F03-99FF-482180366C1A}" sibTransId="{A3CA560B-C164-44E5-AE84-70557C1D03B8}"/>
    <dgm:cxn modelId="{2F5000A2-38AE-4ABC-AEE7-4AD90D7E485D}" srcId="{1FAF529E-23F3-458B-9DF7-1130D3A0CB71}" destId="{59C67A33-939C-44E3-A7E2-7F729AAB8C97}" srcOrd="1" destOrd="0" parTransId="{E9D3E799-2D8F-4762-BB0E-847949907CDE}" sibTransId="{C5A1FD6A-CC49-40F8-8E8A-4FF4056BD5E1}"/>
    <dgm:cxn modelId="{5950FE98-4E18-444B-9D4F-A832B34EE9F6}" srcId="{1FAF529E-23F3-458B-9DF7-1130D3A0CB71}" destId="{7832F526-EDA5-4D75-885D-5093ECC3F2F0}" srcOrd="0" destOrd="0" parTransId="{F9D4E020-5F70-4621-9ED3-8FF1ADA1642B}" sibTransId="{A0AE9E52-63C2-482B-A70D-11F6844582D1}"/>
    <dgm:cxn modelId="{52D40468-0DF2-422A-A8DF-EF791A999B40}" srcId="{1FAF529E-23F3-458B-9DF7-1130D3A0CB71}" destId="{47386C97-B2E7-42A1-AD75-69434C07F5E1}" srcOrd="2" destOrd="0" parTransId="{7035E98B-C7B0-4132-910E-005DEF147CAC}" sibTransId="{04EE2838-659F-4F87-A6DE-716BAA19C0A5}"/>
    <dgm:cxn modelId="{3F54B8DA-63BF-497D-B798-2E4D48C46886}" type="presOf" srcId="{59C67A33-939C-44E3-A7E2-7F729AAB8C97}" destId="{DE5DD65F-0E53-405C-9B76-67C6C8DD2FBE}" srcOrd="0" destOrd="0" presId="urn:microsoft.com/office/officeart/2005/8/layout/chevron2"/>
    <dgm:cxn modelId="{72296E61-02CC-4C6C-A5EF-FF5B1DE7B618}" type="presOf" srcId="{17F815F8-9939-4A61-85B7-AD5E5B0E235D}" destId="{D5D42892-3615-4AB1-850C-FBFCC005313B}" srcOrd="0" destOrd="1" presId="urn:microsoft.com/office/officeart/2005/8/layout/chevron2"/>
    <dgm:cxn modelId="{04261AD5-EA81-4EE6-9330-D8A591A8670A}" srcId="{47386C97-B2E7-42A1-AD75-69434C07F5E1}" destId="{17F815F8-9939-4A61-85B7-AD5E5B0E235D}" srcOrd="1" destOrd="0" parTransId="{296D9C03-500C-408C-AF74-B2B20C37B355}" sibTransId="{97B4DEEB-9D32-4E56-B4AD-38B7DADAFF39}"/>
    <dgm:cxn modelId="{2C0B92AB-FC4C-440E-850A-8AE496706FF1}" type="presOf" srcId="{7832F526-EDA5-4D75-885D-5093ECC3F2F0}" destId="{80291595-ACE4-4C37-ABDE-F670C316B409}" srcOrd="0" destOrd="0" presId="urn:microsoft.com/office/officeart/2005/8/layout/chevron2"/>
    <dgm:cxn modelId="{71A59EEC-6016-4E9D-BA34-F1135CB3E461}" srcId="{59C67A33-939C-44E3-A7E2-7F729AAB8C97}" destId="{F7CF0C38-A35A-463D-95CF-A04E74EFCD2C}" srcOrd="0" destOrd="0" parTransId="{3419BD61-7B6B-46FF-B0BA-F7D21EA88829}" sibTransId="{99F89ABB-8595-4191-B9D9-E2AAA22B72FE}"/>
    <dgm:cxn modelId="{69878413-BF75-4B09-8935-4D25D8E2F84B}" type="presOf" srcId="{F7CF0C38-A35A-463D-95CF-A04E74EFCD2C}" destId="{568FE86F-9C71-4E5A-B8D5-D4B634C83E7B}" srcOrd="0" destOrd="0" presId="urn:microsoft.com/office/officeart/2005/8/layout/chevron2"/>
    <dgm:cxn modelId="{76C86F7C-15E1-4068-A60A-3AC4E153BFA1}" type="presOf" srcId="{47386C97-B2E7-42A1-AD75-69434C07F5E1}" destId="{5ACE7FB6-6E87-407E-9AA5-B993F6F4C0C0}" srcOrd="0" destOrd="0" presId="urn:microsoft.com/office/officeart/2005/8/layout/chevron2"/>
    <dgm:cxn modelId="{5B4F976C-E9BB-47AE-9929-AA37E4643A7C}" type="presParOf" srcId="{D6D2A04B-72DE-4028-801C-FE70DE02FB27}" destId="{87F55790-096B-4574-9F07-A7232A7FBEA3}" srcOrd="0" destOrd="0" presId="urn:microsoft.com/office/officeart/2005/8/layout/chevron2"/>
    <dgm:cxn modelId="{B194E1C6-986E-48DA-9CDF-EB9E5486B43E}" type="presParOf" srcId="{87F55790-096B-4574-9F07-A7232A7FBEA3}" destId="{80291595-ACE4-4C37-ABDE-F670C316B409}" srcOrd="0" destOrd="0" presId="urn:microsoft.com/office/officeart/2005/8/layout/chevron2"/>
    <dgm:cxn modelId="{C41771B1-DAE1-4670-BF21-4865D7CD270E}" type="presParOf" srcId="{87F55790-096B-4574-9F07-A7232A7FBEA3}" destId="{178CDADF-4A6A-478B-B31A-B89F43A7D6FB}" srcOrd="1" destOrd="0" presId="urn:microsoft.com/office/officeart/2005/8/layout/chevron2"/>
    <dgm:cxn modelId="{F531872C-9DE4-4BA6-B48D-6FD003BB3CA4}" type="presParOf" srcId="{D6D2A04B-72DE-4028-801C-FE70DE02FB27}" destId="{3FA63CC1-01A4-4063-B4E4-CA3241114198}" srcOrd="1" destOrd="0" presId="urn:microsoft.com/office/officeart/2005/8/layout/chevron2"/>
    <dgm:cxn modelId="{5E355EB2-1585-4D8B-AD66-83F3E7D936C5}" type="presParOf" srcId="{D6D2A04B-72DE-4028-801C-FE70DE02FB27}" destId="{5DF31FF4-8136-4273-BD54-01F9D21F2EA1}" srcOrd="2" destOrd="0" presId="urn:microsoft.com/office/officeart/2005/8/layout/chevron2"/>
    <dgm:cxn modelId="{E6BB80AE-FC18-4120-A6DA-A4DC913AB291}" type="presParOf" srcId="{5DF31FF4-8136-4273-BD54-01F9D21F2EA1}" destId="{DE5DD65F-0E53-405C-9B76-67C6C8DD2FBE}" srcOrd="0" destOrd="0" presId="urn:microsoft.com/office/officeart/2005/8/layout/chevron2"/>
    <dgm:cxn modelId="{167FFD1A-D4CB-4CC5-A49F-B787D70639AC}" type="presParOf" srcId="{5DF31FF4-8136-4273-BD54-01F9D21F2EA1}" destId="{568FE86F-9C71-4E5A-B8D5-D4B634C83E7B}" srcOrd="1" destOrd="0" presId="urn:microsoft.com/office/officeart/2005/8/layout/chevron2"/>
    <dgm:cxn modelId="{CA4538D3-49EF-46F1-887B-018D4D038479}" type="presParOf" srcId="{D6D2A04B-72DE-4028-801C-FE70DE02FB27}" destId="{01680B73-0A05-470A-85CC-6CA1C228BABC}" srcOrd="3" destOrd="0" presId="urn:microsoft.com/office/officeart/2005/8/layout/chevron2"/>
    <dgm:cxn modelId="{AF157A4C-1525-4D90-BAB8-1C8438CD8307}" type="presParOf" srcId="{D6D2A04B-72DE-4028-801C-FE70DE02FB27}" destId="{A15BF090-5595-4FAF-AF7D-178E4B0BEAE6}" srcOrd="4" destOrd="0" presId="urn:microsoft.com/office/officeart/2005/8/layout/chevron2"/>
    <dgm:cxn modelId="{6949A079-026A-4F93-B4D5-5474078C21F1}" type="presParOf" srcId="{A15BF090-5595-4FAF-AF7D-178E4B0BEAE6}" destId="{5ACE7FB6-6E87-407E-9AA5-B993F6F4C0C0}" srcOrd="0" destOrd="0" presId="urn:microsoft.com/office/officeart/2005/8/layout/chevron2"/>
    <dgm:cxn modelId="{FFBA649A-EC7B-49CA-BC44-7039D9FA47D0}" type="presParOf" srcId="{A15BF090-5595-4FAF-AF7D-178E4B0BEAE6}" destId="{D5D42892-3615-4AB1-850C-FBFCC005313B}" srcOrd="1" destOrd="0" presId="urn:microsoft.com/office/officeart/2005/8/layout/chevron2"/>
  </dgm:cxnLst>
  <dgm:bg/>
  <dgm:whole/>
</dgm:dataModel>
</file>

<file path=ppt/diagrams/data2.xml><?xml version="1.0" encoding="utf-8"?>
<dgm:dataModel xmlns:dgm="http://schemas.openxmlformats.org/drawingml/2006/diagram" xmlns:a="http://schemas.openxmlformats.org/drawingml/2006/main">
  <dgm:ptLst>
    <dgm:pt modelId="{E6153C56-A405-43D2-8E64-CDDD22AAEBD1}"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5CD53F15-58FC-489A-AED8-CBDAC80D54CE}">
      <dgm:prSet phldrT="[Text]" custT="1"/>
      <dgm:spPr/>
      <dgm:t>
        <a:bodyPr/>
        <a:lstStyle/>
        <a:p>
          <a:r>
            <a:rPr lang="fa-IR" sz="2400" dirty="0" smtClean="0"/>
            <a:t>گام چهارم  </a:t>
          </a:r>
          <a:endParaRPr lang="en-US" sz="2400" dirty="0"/>
        </a:p>
      </dgm:t>
    </dgm:pt>
    <dgm:pt modelId="{F131F1E0-5832-4AF4-BD5E-D8DD112CD6AF}" type="parTrans" cxnId="{5980A4DB-A616-4042-BE8C-27789F63BBC6}">
      <dgm:prSet/>
      <dgm:spPr/>
      <dgm:t>
        <a:bodyPr/>
        <a:lstStyle/>
        <a:p>
          <a:endParaRPr lang="en-US"/>
        </a:p>
      </dgm:t>
    </dgm:pt>
    <dgm:pt modelId="{9F9F4584-D4E8-4118-AB8F-090576AC85C2}" type="sibTrans" cxnId="{5980A4DB-A616-4042-BE8C-27789F63BBC6}">
      <dgm:prSet/>
      <dgm:spPr/>
      <dgm:t>
        <a:bodyPr/>
        <a:lstStyle/>
        <a:p>
          <a:endParaRPr lang="en-US"/>
        </a:p>
      </dgm:t>
    </dgm:pt>
    <dgm:pt modelId="{A22656B5-67B9-4843-858A-3BA48E3D0326}">
      <dgm:prSet phldrT="[Text]" custT="1"/>
      <dgm:spPr/>
      <dgm:t>
        <a:bodyPr/>
        <a:lstStyle/>
        <a:p>
          <a:pPr rtl="1"/>
          <a:r>
            <a:rPr lang="fa-IR" sz="4000" dirty="0" smtClean="0"/>
            <a:t>انتخاب بهترین راه حل  </a:t>
          </a:r>
          <a:endParaRPr lang="en-US" sz="4000" dirty="0"/>
        </a:p>
      </dgm:t>
    </dgm:pt>
    <dgm:pt modelId="{33236D40-3679-4A93-8BAC-6DD36AE900A1}" type="parTrans" cxnId="{6285859D-7AF0-45C0-9685-59B4BB7C6CB7}">
      <dgm:prSet/>
      <dgm:spPr/>
      <dgm:t>
        <a:bodyPr/>
        <a:lstStyle/>
        <a:p>
          <a:endParaRPr lang="en-US"/>
        </a:p>
      </dgm:t>
    </dgm:pt>
    <dgm:pt modelId="{388ECAC5-34F7-4D3F-8DA6-59B526B416A1}" type="sibTrans" cxnId="{6285859D-7AF0-45C0-9685-59B4BB7C6CB7}">
      <dgm:prSet/>
      <dgm:spPr/>
      <dgm:t>
        <a:bodyPr/>
        <a:lstStyle/>
        <a:p>
          <a:endParaRPr lang="en-US"/>
        </a:p>
      </dgm:t>
    </dgm:pt>
    <dgm:pt modelId="{4B880611-6E8F-4514-B502-821B4675CD30}">
      <dgm:prSet phldrT="[Text]"/>
      <dgm:spPr/>
      <dgm:t>
        <a:bodyPr/>
        <a:lstStyle/>
        <a:p>
          <a:r>
            <a:rPr lang="fa-IR" dirty="0" smtClean="0"/>
            <a:t>گام پنجم</a:t>
          </a:r>
          <a:endParaRPr lang="en-US" dirty="0"/>
        </a:p>
      </dgm:t>
    </dgm:pt>
    <dgm:pt modelId="{7A670480-7E11-40D1-BF49-4381A8AAC98B}" type="parTrans" cxnId="{08D0C253-EDE7-409C-97F7-EF0C6C27B976}">
      <dgm:prSet/>
      <dgm:spPr/>
      <dgm:t>
        <a:bodyPr/>
        <a:lstStyle/>
        <a:p>
          <a:endParaRPr lang="en-US"/>
        </a:p>
      </dgm:t>
    </dgm:pt>
    <dgm:pt modelId="{83EBC06E-1470-405A-ADC0-2FDDBC537961}" type="sibTrans" cxnId="{08D0C253-EDE7-409C-97F7-EF0C6C27B976}">
      <dgm:prSet/>
      <dgm:spPr/>
      <dgm:t>
        <a:bodyPr/>
        <a:lstStyle/>
        <a:p>
          <a:endParaRPr lang="en-US"/>
        </a:p>
      </dgm:t>
    </dgm:pt>
    <dgm:pt modelId="{B0F961F2-A206-4F27-B7AE-659A8EF6DB27}">
      <dgm:prSet phldrT="[Text]" custT="1"/>
      <dgm:spPr/>
      <dgm:t>
        <a:bodyPr/>
        <a:lstStyle/>
        <a:p>
          <a:pPr rtl="1"/>
          <a:r>
            <a:rPr lang="fa-IR" sz="3600" dirty="0" smtClean="0"/>
            <a:t>اجرای راه حل انتخاب شده  </a:t>
          </a:r>
          <a:endParaRPr lang="en-US" sz="3600" dirty="0"/>
        </a:p>
      </dgm:t>
    </dgm:pt>
    <dgm:pt modelId="{15287F99-9A6A-43DE-88ED-7099A7A815DC}" type="parTrans" cxnId="{206D1385-991F-4C27-918A-40C7A650A98D}">
      <dgm:prSet/>
      <dgm:spPr/>
      <dgm:t>
        <a:bodyPr/>
        <a:lstStyle/>
        <a:p>
          <a:endParaRPr lang="en-US"/>
        </a:p>
      </dgm:t>
    </dgm:pt>
    <dgm:pt modelId="{72503967-17BE-4802-BF76-67E6AFA08145}" type="sibTrans" cxnId="{206D1385-991F-4C27-918A-40C7A650A98D}">
      <dgm:prSet/>
      <dgm:spPr/>
      <dgm:t>
        <a:bodyPr/>
        <a:lstStyle/>
        <a:p>
          <a:endParaRPr lang="en-US"/>
        </a:p>
      </dgm:t>
    </dgm:pt>
    <dgm:pt modelId="{DF13D911-2B9A-4564-AB4D-96353EBB9864}">
      <dgm:prSet phldrT="[Text]"/>
      <dgm:spPr/>
      <dgm:t>
        <a:bodyPr/>
        <a:lstStyle/>
        <a:p>
          <a:r>
            <a:rPr lang="fa-IR" dirty="0" smtClean="0"/>
            <a:t>گام ششم </a:t>
          </a:r>
          <a:endParaRPr lang="en-US" dirty="0"/>
        </a:p>
      </dgm:t>
    </dgm:pt>
    <dgm:pt modelId="{5A361CFC-B3F8-465F-AD32-DF9DE7C1BA85}" type="parTrans" cxnId="{9866EAEF-EF07-4C20-A06F-42B7F315C3E5}">
      <dgm:prSet/>
      <dgm:spPr/>
      <dgm:t>
        <a:bodyPr/>
        <a:lstStyle/>
        <a:p>
          <a:endParaRPr lang="en-US"/>
        </a:p>
      </dgm:t>
    </dgm:pt>
    <dgm:pt modelId="{0FA18387-4C69-439B-81B0-9DF443FEB28D}" type="sibTrans" cxnId="{9866EAEF-EF07-4C20-A06F-42B7F315C3E5}">
      <dgm:prSet/>
      <dgm:spPr/>
      <dgm:t>
        <a:bodyPr/>
        <a:lstStyle/>
        <a:p>
          <a:endParaRPr lang="en-US"/>
        </a:p>
      </dgm:t>
    </dgm:pt>
    <dgm:pt modelId="{FF8F133E-1A0F-4D53-BB50-25786386A188}">
      <dgm:prSet phldrT="[Text]" custT="1"/>
      <dgm:spPr/>
      <dgm:t>
        <a:bodyPr/>
        <a:lstStyle/>
        <a:p>
          <a:pPr rtl="1"/>
          <a:r>
            <a:rPr lang="fa-IR" sz="4000" b="0" dirty="0" smtClean="0"/>
            <a:t>ارزشیابی</a:t>
          </a:r>
          <a:endParaRPr lang="en-US" sz="4000" b="0" dirty="0"/>
        </a:p>
      </dgm:t>
    </dgm:pt>
    <dgm:pt modelId="{12868B4A-2093-4D04-8B41-26F8D05D361B}" type="parTrans" cxnId="{037EA6A3-08F7-45B7-8BC4-18882C5580E7}">
      <dgm:prSet/>
      <dgm:spPr/>
      <dgm:t>
        <a:bodyPr/>
        <a:lstStyle/>
        <a:p>
          <a:endParaRPr lang="en-US"/>
        </a:p>
      </dgm:t>
    </dgm:pt>
    <dgm:pt modelId="{7C7A01C2-CF5A-4611-A2D5-78D13C9E75B7}" type="sibTrans" cxnId="{037EA6A3-08F7-45B7-8BC4-18882C5580E7}">
      <dgm:prSet/>
      <dgm:spPr/>
      <dgm:t>
        <a:bodyPr/>
        <a:lstStyle/>
        <a:p>
          <a:endParaRPr lang="en-US"/>
        </a:p>
      </dgm:t>
    </dgm:pt>
    <dgm:pt modelId="{82B0CA98-CFF3-4D75-BCA5-F3ACFFDC2C8E}" type="pres">
      <dgm:prSet presAssocID="{E6153C56-A405-43D2-8E64-CDDD22AAEBD1}" presName="linearFlow" presStyleCnt="0">
        <dgm:presLayoutVars>
          <dgm:dir/>
          <dgm:animLvl val="lvl"/>
          <dgm:resizeHandles val="exact"/>
        </dgm:presLayoutVars>
      </dgm:prSet>
      <dgm:spPr/>
      <dgm:t>
        <a:bodyPr/>
        <a:lstStyle/>
        <a:p>
          <a:endParaRPr lang="en-US"/>
        </a:p>
      </dgm:t>
    </dgm:pt>
    <dgm:pt modelId="{89C37B9D-2CFC-4D90-8B48-DDD5095C7DF2}" type="pres">
      <dgm:prSet presAssocID="{5CD53F15-58FC-489A-AED8-CBDAC80D54CE}" presName="composite" presStyleCnt="0"/>
      <dgm:spPr/>
    </dgm:pt>
    <dgm:pt modelId="{38864281-ABFC-4D1C-B37C-FDCEB45CB47F}" type="pres">
      <dgm:prSet presAssocID="{5CD53F15-58FC-489A-AED8-CBDAC80D54CE}" presName="parentText" presStyleLbl="alignNode1" presStyleIdx="0" presStyleCnt="3">
        <dgm:presLayoutVars>
          <dgm:chMax val="1"/>
          <dgm:bulletEnabled val="1"/>
        </dgm:presLayoutVars>
      </dgm:prSet>
      <dgm:spPr/>
      <dgm:t>
        <a:bodyPr/>
        <a:lstStyle/>
        <a:p>
          <a:endParaRPr lang="en-US"/>
        </a:p>
      </dgm:t>
    </dgm:pt>
    <dgm:pt modelId="{F24AA776-3AE3-4166-8758-104036D9CDC5}" type="pres">
      <dgm:prSet presAssocID="{5CD53F15-58FC-489A-AED8-CBDAC80D54CE}" presName="descendantText" presStyleLbl="alignAcc1" presStyleIdx="0" presStyleCnt="3">
        <dgm:presLayoutVars>
          <dgm:bulletEnabled val="1"/>
        </dgm:presLayoutVars>
      </dgm:prSet>
      <dgm:spPr/>
      <dgm:t>
        <a:bodyPr/>
        <a:lstStyle/>
        <a:p>
          <a:endParaRPr lang="en-US"/>
        </a:p>
      </dgm:t>
    </dgm:pt>
    <dgm:pt modelId="{0C08D04A-4B0D-41AD-9467-54A2B983037A}" type="pres">
      <dgm:prSet presAssocID="{9F9F4584-D4E8-4118-AB8F-090576AC85C2}" presName="sp" presStyleCnt="0"/>
      <dgm:spPr/>
    </dgm:pt>
    <dgm:pt modelId="{A62C5C2C-288C-4E70-95C2-0393A245FFC4}" type="pres">
      <dgm:prSet presAssocID="{4B880611-6E8F-4514-B502-821B4675CD30}" presName="composite" presStyleCnt="0"/>
      <dgm:spPr/>
    </dgm:pt>
    <dgm:pt modelId="{8ECE2175-B125-4DEB-952A-1D93CA41062B}" type="pres">
      <dgm:prSet presAssocID="{4B880611-6E8F-4514-B502-821B4675CD30}" presName="parentText" presStyleLbl="alignNode1" presStyleIdx="1" presStyleCnt="3">
        <dgm:presLayoutVars>
          <dgm:chMax val="1"/>
          <dgm:bulletEnabled val="1"/>
        </dgm:presLayoutVars>
      </dgm:prSet>
      <dgm:spPr/>
      <dgm:t>
        <a:bodyPr/>
        <a:lstStyle/>
        <a:p>
          <a:endParaRPr lang="en-US"/>
        </a:p>
      </dgm:t>
    </dgm:pt>
    <dgm:pt modelId="{C7730239-9932-44B4-8A47-722460AC88E2}" type="pres">
      <dgm:prSet presAssocID="{4B880611-6E8F-4514-B502-821B4675CD30}" presName="descendantText" presStyleLbl="alignAcc1" presStyleIdx="1" presStyleCnt="3">
        <dgm:presLayoutVars>
          <dgm:bulletEnabled val="1"/>
        </dgm:presLayoutVars>
      </dgm:prSet>
      <dgm:spPr/>
      <dgm:t>
        <a:bodyPr/>
        <a:lstStyle/>
        <a:p>
          <a:endParaRPr lang="en-US"/>
        </a:p>
      </dgm:t>
    </dgm:pt>
    <dgm:pt modelId="{0B14A135-0B75-4D49-BBDB-05BCD49AF2CE}" type="pres">
      <dgm:prSet presAssocID="{83EBC06E-1470-405A-ADC0-2FDDBC537961}" presName="sp" presStyleCnt="0"/>
      <dgm:spPr/>
    </dgm:pt>
    <dgm:pt modelId="{B7206501-8430-4C48-8BA8-80B1075C2E58}" type="pres">
      <dgm:prSet presAssocID="{DF13D911-2B9A-4564-AB4D-96353EBB9864}" presName="composite" presStyleCnt="0"/>
      <dgm:spPr/>
    </dgm:pt>
    <dgm:pt modelId="{8450A6E6-0D6B-43E8-A9B8-E2D2FCF2B513}" type="pres">
      <dgm:prSet presAssocID="{DF13D911-2B9A-4564-AB4D-96353EBB9864}" presName="parentText" presStyleLbl="alignNode1" presStyleIdx="2" presStyleCnt="3">
        <dgm:presLayoutVars>
          <dgm:chMax val="1"/>
          <dgm:bulletEnabled val="1"/>
        </dgm:presLayoutVars>
      </dgm:prSet>
      <dgm:spPr/>
      <dgm:t>
        <a:bodyPr/>
        <a:lstStyle/>
        <a:p>
          <a:endParaRPr lang="en-US"/>
        </a:p>
      </dgm:t>
    </dgm:pt>
    <dgm:pt modelId="{660B39D1-B13D-49F3-B0B4-EB3081AFC0D9}" type="pres">
      <dgm:prSet presAssocID="{DF13D911-2B9A-4564-AB4D-96353EBB9864}" presName="descendantText" presStyleLbl="alignAcc1" presStyleIdx="2" presStyleCnt="3">
        <dgm:presLayoutVars>
          <dgm:bulletEnabled val="1"/>
        </dgm:presLayoutVars>
      </dgm:prSet>
      <dgm:spPr/>
      <dgm:t>
        <a:bodyPr/>
        <a:lstStyle/>
        <a:p>
          <a:endParaRPr lang="en-US"/>
        </a:p>
      </dgm:t>
    </dgm:pt>
  </dgm:ptLst>
  <dgm:cxnLst>
    <dgm:cxn modelId="{8CF27626-CD37-456D-9D87-F2A0ED560A73}" type="presOf" srcId="{E6153C56-A405-43D2-8E64-CDDD22AAEBD1}" destId="{82B0CA98-CFF3-4D75-BCA5-F3ACFFDC2C8E}" srcOrd="0" destOrd="0" presId="urn:microsoft.com/office/officeart/2005/8/layout/chevron2"/>
    <dgm:cxn modelId="{7023D773-F41E-4589-9A3F-C7281A5FDC45}" type="presOf" srcId="{B0F961F2-A206-4F27-B7AE-659A8EF6DB27}" destId="{C7730239-9932-44B4-8A47-722460AC88E2}" srcOrd="0" destOrd="0" presId="urn:microsoft.com/office/officeart/2005/8/layout/chevron2"/>
    <dgm:cxn modelId="{6285859D-7AF0-45C0-9685-59B4BB7C6CB7}" srcId="{5CD53F15-58FC-489A-AED8-CBDAC80D54CE}" destId="{A22656B5-67B9-4843-858A-3BA48E3D0326}" srcOrd="0" destOrd="0" parTransId="{33236D40-3679-4A93-8BAC-6DD36AE900A1}" sibTransId="{388ECAC5-34F7-4D3F-8DA6-59B526B416A1}"/>
    <dgm:cxn modelId="{9866EAEF-EF07-4C20-A06F-42B7F315C3E5}" srcId="{E6153C56-A405-43D2-8E64-CDDD22AAEBD1}" destId="{DF13D911-2B9A-4564-AB4D-96353EBB9864}" srcOrd="2" destOrd="0" parTransId="{5A361CFC-B3F8-465F-AD32-DF9DE7C1BA85}" sibTransId="{0FA18387-4C69-439B-81B0-9DF443FEB28D}"/>
    <dgm:cxn modelId="{61645045-10B0-42D8-A183-7D88B9DE2293}" type="presOf" srcId="{A22656B5-67B9-4843-858A-3BA48E3D0326}" destId="{F24AA776-3AE3-4166-8758-104036D9CDC5}" srcOrd="0" destOrd="0" presId="urn:microsoft.com/office/officeart/2005/8/layout/chevron2"/>
    <dgm:cxn modelId="{5980A4DB-A616-4042-BE8C-27789F63BBC6}" srcId="{E6153C56-A405-43D2-8E64-CDDD22AAEBD1}" destId="{5CD53F15-58FC-489A-AED8-CBDAC80D54CE}" srcOrd="0" destOrd="0" parTransId="{F131F1E0-5832-4AF4-BD5E-D8DD112CD6AF}" sibTransId="{9F9F4584-D4E8-4118-AB8F-090576AC85C2}"/>
    <dgm:cxn modelId="{206D1385-991F-4C27-918A-40C7A650A98D}" srcId="{4B880611-6E8F-4514-B502-821B4675CD30}" destId="{B0F961F2-A206-4F27-B7AE-659A8EF6DB27}" srcOrd="0" destOrd="0" parTransId="{15287F99-9A6A-43DE-88ED-7099A7A815DC}" sibTransId="{72503967-17BE-4802-BF76-67E6AFA08145}"/>
    <dgm:cxn modelId="{037EA6A3-08F7-45B7-8BC4-18882C5580E7}" srcId="{DF13D911-2B9A-4564-AB4D-96353EBB9864}" destId="{FF8F133E-1A0F-4D53-BB50-25786386A188}" srcOrd="0" destOrd="0" parTransId="{12868B4A-2093-4D04-8B41-26F8D05D361B}" sibTransId="{7C7A01C2-CF5A-4611-A2D5-78D13C9E75B7}"/>
    <dgm:cxn modelId="{B7B8EEF6-01FC-4B9E-99D8-604BA52940AE}" type="presOf" srcId="{FF8F133E-1A0F-4D53-BB50-25786386A188}" destId="{660B39D1-B13D-49F3-B0B4-EB3081AFC0D9}" srcOrd="0" destOrd="0" presId="urn:microsoft.com/office/officeart/2005/8/layout/chevron2"/>
    <dgm:cxn modelId="{3571D943-7C6E-4896-9399-70F30E2B72C9}" type="presOf" srcId="{DF13D911-2B9A-4564-AB4D-96353EBB9864}" destId="{8450A6E6-0D6B-43E8-A9B8-E2D2FCF2B513}" srcOrd="0" destOrd="0" presId="urn:microsoft.com/office/officeart/2005/8/layout/chevron2"/>
    <dgm:cxn modelId="{08D0C253-EDE7-409C-97F7-EF0C6C27B976}" srcId="{E6153C56-A405-43D2-8E64-CDDD22AAEBD1}" destId="{4B880611-6E8F-4514-B502-821B4675CD30}" srcOrd="1" destOrd="0" parTransId="{7A670480-7E11-40D1-BF49-4381A8AAC98B}" sibTransId="{83EBC06E-1470-405A-ADC0-2FDDBC537961}"/>
    <dgm:cxn modelId="{7A4022E9-1A7E-466F-AF39-E19382528617}" type="presOf" srcId="{5CD53F15-58FC-489A-AED8-CBDAC80D54CE}" destId="{38864281-ABFC-4D1C-B37C-FDCEB45CB47F}" srcOrd="0" destOrd="0" presId="urn:microsoft.com/office/officeart/2005/8/layout/chevron2"/>
    <dgm:cxn modelId="{D21662FC-B053-42B4-9493-561C87C9AE81}" type="presOf" srcId="{4B880611-6E8F-4514-B502-821B4675CD30}" destId="{8ECE2175-B125-4DEB-952A-1D93CA41062B}" srcOrd="0" destOrd="0" presId="urn:microsoft.com/office/officeart/2005/8/layout/chevron2"/>
    <dgm:cxn modelId="{548B50BE-3730-4CC2-A2A0-2E48386C23EE}" type="presParOf" srcId="{82B0CA98-CFF3-4D75-BCA5-F3ACFFDC2C8E}" destId="{89C37B9D-2CFC-4D90-8B48-DDD5095C7DF2}" srcOrd="0" destOrd="0" presId="urn:microsoft.com/office/officeart/2005/8/layout/chevron2"/>
    <dgm:cxn modelId="{9BA45ECD-740E-4F69-B418-7CDBB991E5DE}" type="presParOf" srcId="{89C37B9D-2CFC-4D90-8B48-DDD5095C7DF2}" destId="{38864281-ABFC-4D1C-B37C-FDCEB45CB47F}" srcOrd="0" destOrd="0" presId="urn:microsoft.com/office/officeart/2005/8/layout/chevron2"/>
    <dgm:cxn modelId="{66FC9D4B-B586-4A6F-BB98-3264BFA9268C}" type="presParOf" srcId="{89C37B9D-2CFC-4D90-8B48-DDD5095C7DF2}" destId="{F24AA776-3AE3-4166-8758-104036D9CDC5}" srcOrd="1" destOrd="0" presId="urn:microsoft.com/office/officeart/2005/8/layout/chevron2"/>
    <dgm:cxn modelId="{5E703831-FED6-4878-B62A-5E47CAFB83DC}" type="presParOf" srcId="{82B0CA98-CFF3-4D75-BCA5-F3ACFFDC2C8E}" destId="{0C08D04A-4B0D-41AD-9467-54A2B983037A}" srcOrd="1" destOrd="0" presId="urn:microsoft.com/office/officeart/2005/8/layout/chevron2"/>
    <dgm:cxn modelId="{11A92B4C-0C75-4822-A5FF-DEAFD0DDEA45}" type="presParOf" srcId="{82B0CA98-CFF3-4D75-BCA5-F3ACFFDC2C8E}" destId="{A62C5C2C-288C-4E70-95C2-0393A245FFC4}" srcOrd="2" destOrd="0" presId="urn:microsoft.com/office/officeart/2005/8/layout/chevron2"/>
    <dgm:cxn modelId="{018AE8CD-55B4-4DB9-A38E-BF4891B4C12C}" type="presParOf" srcId="{A62C5C2C-288C-4E70-95C2-0393A245FFC4}" destId="{8ECE2175-B125-4DEB-952A-1D93CA41062B}" srcOrd="0" destOrd="0" presId="urn:microsoft.com/office/officeart/2005/8/layout/chevron2"/>
    <dgm:cxn modelId="{ED4C577D-2DF6-4E57-9392-A56D06168CAC}" type="presParOf" srcId="{A62C5C2C-288C-4E70-95C2-0393A245FFC4}" destId="{C7730239-9932-44B4-8A47-722460AC88E2}" srcOrd="1" destOrd="0" presId="urn:microsoft.com/office/officeart/2005/8/layout/chevron2"/>
    <dgm:cxn modelId="{FB742D7B-FFC4-4AA4-86A7-F709FEFF691A}" type="presParOf" srcId="{82B0CA98-CFF3-4D75-BCA5-F3ACFFDC2C8E}" destId="{0B14A135-0B75-4D49-BBDB-05BCD49AF2CE}" srcOrd="3" destOrd="0" presId="urn:microsoft.com/office/officeart/2005/8/layout/chevron2"/>
    <dgm:cxn modelId="{838713A2-26C8-4E0B-9914-BCBBC606165E}" type="presParOf" srcId="{82B0CA98-CFF3-4D75-BCA5-F3ACFFDC2C8E}" destId="{B7206501-8430-4C48-8BA8-80B1075C2E58}" srcOrd="4" destOrd="0" presId="urn:microsoft.com/office/officeart/2005/8/layout/chevron2"/>
    <dgm:cxn modelId="{107EE444-16AC-48A9-AF85-FE763C5372C1}" type="presParOf" srcId="{B7206501-8430-4C48-8BA8-80B1075C2E58}" destId="{8450A6E6-0D6B-43E8-A9B8-E2D2FCF2B513}" srcOrd="0" destOrd="0" presId="urn:microsoft.com/office/officeart/2005/8/layout/chevron2"/>
    <dgm:cxn modelId="{02FEF159-79EC-43D1-8869-411A3C121865}" type="presParOf" srcId="{B7206501-8430-4C48-8BA8-80B1075C2E58}" destId="{660B39D1-B13D-49F3-B0B4-EB3081AFC0D9}" srcOrd="1" destOrd="0" presId="urn:microsoft.com/office/officeart/2005/8/layout/chevron2"/>
  </dgm:cxnLst>
  <dgm:bg/>
  <dgm:whole/>
</dgm:dataModel>
</file>

<file path=ppt/diagrams/data3.xml><?xml version="1.0" encoding="utf-8"?>
<dgm:dataModel xmlns:dgm="http://schemas.openxmlformats.org/drawingml/2006/diagram" xmlns:a="http://schemas.openxmlformats.org/drawingml/2006/main">
  <dgm:ptLst>
    <dgm:pt modelId="{900B24A2-085A-4A7F-9785-20D3EF2252CE}"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F606B889-8127-495F-BF15-BD9A1F23F8A3}">
      <dgm:prSet/>
      <dgm:spPr/>
      <dgm:t>
        <a:bodyPr/>
        <a:lstStyle/>
        <a:p>
          <a:pPr rtl="1"/>
          <a:r>
            <a:rPr lang="fa-IR" dirty="0" smtClean="0"/>
            <a:t>پرورش این ادراک که « تو می توانی مشکل ات را حل کنی » قدم اول در حل موفقیت آمیز مشکل است </a:t>
          </a:r>
          <a:endParaRPr lang="en-US" dirty="0"/>
        </a:p>
      </dgm:t>
    </dgm:pt>
    <dgm:pt modelId="{86229D8E-4431-42FF-958C-7987D3442358}" type="parTrans" cxnId="{FF9A7C22-29D2-458F-B2AE-0ABF4FB366D8}">
      <dgm:prSet/>
      <dgm:spPr/>
      <dgm:t>
        <a:bodyPr/>
        <a:lstStyle/>
        <a:p>
          <a:endParaRPr lang="en-US"/>
        </a:p>
      </dgm:t>
    </dgm:pt>
    <dgm:pt modelId="{59B6FF4A-F881-4A76-9338-149CB5632382}" type="sibTrans" cxnId="{FF9A7C22-29D2-458F-B2AE-0ABF4FB366D8}">
      <dgm:prSet/>
      <dgm:spPr/>
      <dgm:t>
        <a:bodyPr/>
        <a:lstStyle/>
        <a:p>
          <a:endParaRPr lang="en-US"/>
        </a:p>
      </dgm:t>
    </dgm:pt>
    <dgm:pt modelId="{79E4CE3E-4E95-49C6-BE18-020F3C1834BE}">
      <dgm:prSet/>
      <dgm:spPr/>
      <dgm:t>
        <a:bodyPr/>
        <a:lstStyle/>
        <a:p>
          <a:pPr rtl="1"/>
          <a:r>
            <a:rPr lang="fa-IR" dirty="0" smtClean="0"/>
            <a:t>به هنگام برخورد با مشکل باید آرامش خود را حفظ کنیم . همه ی ما یک ندای درونی داریم که مرتب با ما حرف می زند ، به عبارتی همه ی انسانها با خودشان صحبت می کنند که به آن گفت و گوی درونی می گویند . </a:t>
          </a:r>
          <a:endParaRPr lang="en-US" dirty="0"/>
        </a:p>
      </dgm:t>
    </dgm:pt>
    <dgm:pt modelId="{95E137D4-09F7-41A8-9D82-5497D7C50C59}" type="parTrans" cxnId="{7B3D432F-AF02-4631-8319-09E85BD5AF0F}">
      <dgm:prSet/>
      <dgm:spPr/>
      <dgm:t>
        <a:bodyPr/>
        <a:lstStyle/>
        <a:p>
          <a:endParaRPr lang="en-US"/>
        </a:p>
      </dgm:t>
    </dgm:pt>
    <dgm:pt modelId="{69BDB75C-3CA3-4F9D-B659-5170358921A7}" type="sibTrans" cxnId="{7B3D432F-AF02-4631-8319-09E85BD5AF0F}">
      <dgm:prSet/>
      <dgm:spPr/>
      <dgm:t>
        <a:bodyPr/>
        <a:lstStyle/>
        <a:p>
          <a:endParaRPr lang="en-US"/>
        </a:p>
      </dgm:t>
    </dgm:pt>
    <dgm:pt modelId="{E1FC2C04-31F6-4827-A770-B99B222779B7}">
      <dgm:prSet/>
      <dgm:spPr/>
      <dgm:t>
        <a:bodyPr/>
        <a:lstStyle/>
        <a:p>
          <a:pPr rtl="1"/>
          <a:r>
            <a:rPr lang="fa-IR" dirty="0" smtClean="0"/>
            <a:t>بنابراین وقتی با مشکلی مواجه می شوید اولین قدم اتخاذ نگرش حل مسأله و شناسایی خودگویی های منفی و مبارزه با آنها از طریق گفت و گوی درونی مثبت است. </a:t>
          </a:r>
          <a:endParaRPr lang="en-US" dirty="0"/>
        </a:p>
      </dgm:t>
    </dgm:pt>
    <dgm:pt modelId="{4C6F319D-1F29-4291-BC5E-11AF8B4A65B9}" type="parTrans" cxnId="{120CA2D3-FBDA-4EA5-9456-AF5A55FFAEBE}">
      <dgm:prSet/>
      <dgm:spPr/>
      <dgm:t>
        <a:bodyPr/>
        <a:lstStyle/>
        <a:p>
          <a:endParaRPr lang="en-US"/>
        </a:p>
      </dgm:t>
    </dgm:pt>
    <dgm:pt modelId="{955AC02C-8B0E-4A65-B0D3-DA39E7898A24}" type="sibTrans" cxnId="{120CA2D3-FBDA-4EA5-9456-AF5A55FFAEBE}">
      <dgm:prSet/>
      <dgm:spPr/>
      <dgm:t>
        <a:bodyPr/>
        <a:lstStyle/>
        <a:p>
          <a:endParaRPr lang="en-US"/>
        </a:p>
      </dgm:t>
    </dgm:pt>
    <dgm:pt modelId="{1A464CAD-2144-464E-8DF6-88D0C0FA01F4}" type="pres">
      <dgm:prSet presAssocID="{900B24A2-085A-4A7F-9785-20D3EF2252CE}" presName="linear" presStyleCnt="0">
        <dgm:presLayoutVars>
          <dgm:animLvl val="lvl"/>
          <dgm:resizeHandles val="exact"/>
        </dgm:presLayoutVars>
      </dgm:prSet>
      <dgm:spPr/>
      <dgm:t>
        <a:bodyPr/>
        <a:lstStyle/>
        <a:p>
          <a:endParaRPr lang="en-US"/>
        </a:p>
      </dgm:t>
    </dgm:pt>
    <dgm:pt modelId="{9F926965-828B-4FED-A8A5-6FE4B92F9AB0}" type="pres">
      <dgm:prSet presAssocID="{F606B889-8127-495F-BF15-BD9A1F23F8A3}" presName="parentText" presStyleLbl="node1" presStyleIdx="0" presStyleCnt="3">
        <dgm:presLayoutVars>
          <dgm:chMax val="0"/>
          <dgm:bulletEnabled val="1"/>
        </dgm:presLayoutVars>
      </dgm:prSet>
      <dgm:spPr/>
      <dgm:t>
        <a:bodyPr/>
        <a:lstStyle/>
        <a:p>
          <a:endParaRPr lang="en-US"/>
        </a:p>
      </dgm:t>
    </dgm:pt>
    <dgm:pt modelId="{2655BAF7-E59B-4ACA-8F03-1565D70C2D01}" type="pres">
      <dgm:prSet presAssocID="{59B6FF4A-F881-4A76-9338-149CB5632382}" presName="spacer" presStyleCnt="0"/>
      <dgm:spPr/>
    </dgm:pt>
    <dgm:pt modelId="{074DD7BF-D065-4D84-BBF6-C30E08FEE5BD}" type="pres">
      <dgm:prSet presAssocID="{79E4CE3E-4E95-49C6-BE18-020F3C1834BE}" presName="parentText" presStyleLbl="node1" presStyleIdx="1" presStyleCnt="3">
        <dgm:presLayoutVars>
          <dgm:chMax val="0"/>
          <dgm:bulletEnabled val="1"/>
        </dgm:presLayoutVars>
      </dgm:prSet>
      <dgm:spPr/>
      <dgm:t>
        <a:bodyPr/>
        <a:lstStyle/>
        <a:p>
          <a:endParaRPr lang="en-US"/>
        </a:p>
      </dgm:t>
    </dgm:pt>
    <dgm:pt modelId="{0C06B3B5-E414-40CD-93BF-B87A7F974D54}" type="pres">
      <dgm:prSet presAssocID="{69BDB75C-3CA3-4F9D-B659-5170358921A7}" presName="spacer" presStyleCnt="0"/>
      <dgm:spPr/>
    </dgm:pt>
    <dgm:pt modelId="{A1E4570C-1C4E-46DF-8B2E-1F05042F627A}" type="pres">
      <dgm:prSet presAssocID="{E1FC2C04-31F6-4827-A770-B99B222779B7}" presName="parentText" presStyleLbl="node1" presStyleIdx="2" presStyleCnt="3">
        <dgm:presLayoutVars>
          <dgm:chMax val="0"/>
          <dgm:bulletEnabled val="1"/>
        </dgm:presLayoutVars>
      </dgm:prSet>
      <dgm:spPr/>
      <dgm:t>
        <a:bodyPr/>
        <a:lstStyle/>
        <a:p>
          <a:endParaRPr lang="en-US"/>
        </a:p>
      </dgm:t>
    </dgm:pt>
  </dgm:ptLst>
  <dgm:cxnLst>
    <dgm:cxn modelId="{447557D0-C127-4E54-8D4B-A1E738B99ABA}" type="presOf" srcId="{F606B889-8127-495F-BF15-BD9A1F23F8A3}" destId="{9F926965-828B-4FED-A8A5-6FE4B92F9AB0}" srcOrd="0" destOrd="0" presId="urn:microsoft.com/office/officeart/2005/8/layout/vList2"/>
    <dgm:cxn modelId="{7B3D432F-AF02-4631-8319-09E85BD5AF0F}" srcId="{900B24A2-085A-4A7F-9785-20D3EF2252CE}" destId="{79E4CE3E-4E95-49C6-BE18-020F3C1834BE}" srcOrd="1" destOrd="0" parTransId="{95E137D4-09F7-41A8-9D82-5497D7C50C59}" sibTransId="{69BDB75C-3CA3-4F9D-B659-5170358921A7}"/>
    <dgm:cxn modelId="{120CA2D3-FBDA-4EA5-9456-AF5A55FFAEBE}" srcId="{900B24A2-085A-4A7F-9785-20D3EF2252CE}" destId="{E1FC2C04-31F6-4827-A770-B99B222779B7}" srcOrd="2" destOrd="0" parTransId="{4C6F319D-1F29-4291-BC5E-11AF8B4A65B9}" sibTransId="{955AC02C-8B0E-4A65-B0D3-DA39E7898A24}"/>
    <dgm:cxn modelId="{FF9A7C22-29D2-458F-B2AE-0ABF4FB366D8}" srcId="{900B24A2-085A-4A7F-9785-20D3EF2252CE}" destId="{F606B889-8127-495F-BF15-BD9A1F23F8A3}" srcOrd="0" destOrd="0" parTransId="{86229D8E-4431-42FF-958C-7987D3442358}" sibTransId="{59B6FF4A-F881-4A76-9338-149CB5632382}"/>
    <dgm:cxn modelId="{B63CE18A-2AAC-4968-82B6-EF09DA2D13A3}" type="presOf" srcId="{900B24A2-085A-4A7F-9785-20D3EF2252CE}" destId="{1A464CAD-2144-464E-8DF6-88D0C0FA01F4}" srcOrd="0" destOrd="0" presId="urn:microsoft.com/office/officeart/2005/8/layout/vList2"/>
    <dgm:cxn modelId="{BA0E3290-0106-4628-BD38-FEEC89C786FF}" type="presOf" srcId="{E1FC2C04-31F6-4827-A770-B99B222779B7}" destId="{A1E4570C-1C4E-46DF-8B2E-1F05042F627A}" srcOrd="0" destOrd="0" presId="urn:microsoft.com/office/officeart/2005/8/layout/vList2"/>
    <dgm:cxn modelId="{6A69FA6C-90CB-40D2-850E-C4F4C4BB828A}" type="presOf" srcId="{79E4CE3E-4E95-49C6-BE18-020F3C1834BE}" destId="{074DD7BF-D065-4D84-BBF6-C30E08FEE5BD}" srcOrd="0" destOrd="0" presId="urn:microsoft.com/office/officeart/2005/8/layout/vList2"/>
    <dgm:cxn modelId="{D10A03FA-FED2-4EFE-8C20-280DA6CD95D8}" type="presParOf" srcId="{1A464CAD-2144-464E-8DF6-88D0C0FA01F4}" destId="{9F926965-828B-4FED-A8A5-6FE4B92F9AB0}" srcOrd="0" destOrd="0" presId="urn:microsoft.com/office/officeart/2005/8/layout/vList2"/>
    <dgm:cxn modelId="{A0924D2B-7A51-43EE-B594-6E343468AA95}" type="presParOf" srcId="{1A464CAD-2144-464E-8DF6-88D0C0FA01F4}" destId="{2655BAF7-E59B-4ACA-8F03-1565D70C2D01}" srcOrd="1" destOrd="0" presId="urn:microsoft.com/office/officeart/2005/8/layout/vList2"/>
    <dgm:cxn modelId="{23D1CF97-CFE6-4608-B2F3-4E3886F921E9}" type="presParOf" srcId="{1A464CAD-2144-464E-8DF6-88D0C0FA01F4}" destId="{074DD7BF-D065-4D84-BBF6-C30E08FEE5BD}" srcOrd="2" destOrd="0" presId="urn:microsoft.com/office/officeart/2005/8/layout/vList2"/>
    <dgm:cxn modelId="{039C3E24-76C6-4D01-88DD-C0D9524E80B5}" type="presParOf" srcId="{1A464CAD-2144-464E-8DF6-88D0C0FA01F4}" destId="{0C06B3B5-E414-40CD-93BF-B87A7F974D54}" srcOrd="3" destOrd="0" presId="urn:microsoft.com/office/officeart/2005/8/layout/vList2"/>
    <dgm:cxn modelId="{AB10E1C2-9EBE-43B1-9BFD-1BACCDB3CFB8}" type="presParOf" srcId="{1A464CAD-2144-464E-8DF6-88D0C0FA01F4}" destId="{A1E4570C-1C4E-46DF-8B2E-1F05042F627A}" srcOrd="4" destOrd="0" presId="urn:microsoft.com/office/officeart/2005/8/layout/vList2"/>
  </dgm:cxnLst>
  <dgm:bg/>
  <dgm:whole/>
</dgm:dataModel>
</file>

<file path=ppt/diagrams/data4.xml><?xml version="1.0" encoding="utf-8"?>
<dgm:dataModel xmlns:dgm="http://schemas.openxmlformats.org/drawingml/2006/diagram" xmlns:a="http://schemas.openxmlformats.org/drawingml/2006/main">
  <dgm:ptLst>
    <dgm:pt modelId="{F808F9B2-B8A6-42A7-97C5-23C7C39ED071}" type="doc">
      <dgm:prSet loTypeId="urn:microsoft.com/office/officeart/2005/8/layout/cycle7" loCatId="cycle" qsTypeId="urn:microsoft.com/office/officeart/2005/8/quickstyle/3d5" qsCatId="3D" csTypeId="urn:microsoft.com/office/officeart/2005/8/colors/accent2_2" csCatId="accent2" phldr="1"/>
      <dgm:spPr/>
      <dgm:t>
        <a:bodyPr/>
        <a:lstStyle/>
        <a:p>
          <a:endParaRPr lang="en-US"/>
        </a:p>
      </dgm:t>
    </dgm:pt>
    <dgm:pt modelId="{3E418119-50E7-477B-B335-D295F6DF3A87}">
      <dgm:prSet phldrT="[Text]"/>
      <dgm:spPr/>
      <dgm:t>
        <a:bodyPr/>
        <a:lstStyle/>
        <a:p>
          <a:r>
            <a:rPr lang="fa-IR" smtClean="0"/>
            <a:t>موقعیتی که درباره ی آن لازم است تصمیم گیری شود </a:t>
          </a:r>
          <a:endParaRPr lang="en-US" dirty="0"/>
        </a:p>
      </dgm:t>
    </dgm:pt>
    <dgm:pt modelId="{1220DBC0-B817-47AF-B013-6486FDA908D1}" type="parTrans" cxnId="{9A345642-B46D-4D29-ABFD-01CF585B8831}">
      <dgm:prSet/>
      <dgm:spPr/>
      <dgm:t>
        <a:bodyPr/>
        <a:lstStyle/>
        <a:p>
          <a:endParaRPr lang="en-US"/>
        </a:p>
      </dgm:t>
    </dgm:pt>
    <dgm:pt modelId="{B8B7D8BB-DCAD-4837-AFB7-32396FDA5ECA}" type="sibTrans" cxnId="{9A345642-B46D-4D29-ABFD-01CF585B8831}">
      <dgm:prSet/>
      <dgm:spPr/>
      <dgm:t>
        <a:bodyPr/>
        <a:lstStyle/>
        <a:p>
          <a:endParaRPr lang="en-US"/>
        </a:p>
      </dgm:t>
    </dgm:pt>
    <dgm:pt modelId="{65C554BA-E3B3-40BB-82E3-4433B3732539}">
      <dgm:prSet phldrT="[Text]"/>
      <dgm:spPr/>
      <dgm:t>
        <a:bodyPr/>
        <a:lstStyle/>
        <a:p>
          <a:r>
            <a:rPr lang="fa-IR" smtClean="0"/>
            <a:t>شخصی که تصمیم می گیرد </a:t>
          </a:r>
          <a:endParaRPr lang="en-US" dirty="0"/>
        </a:p>
      </dgm:t>
    </dgm:pt>
    <dgm:pt modelId="{BDF3C841-695D-428C-AC34-FA6B7980FB6C}" type="parTrans" cxnId="{408F9B57-6873-4CFA-9020-EECCC002351A}">
      <dgm:prSet/>
      <dgm:spPr/>
      <dgm:t>
        <a:bodyPr/>
        <a:lstStyle/>
        <a:p>
          <a:endParaRPr lang="en-US"/>
        </a:p>
      </dgm:t>
    </dgm:pt>
    <dgm:pt modelId="{02B91D16-FF0C-4A6C-B1AE-037D025565A2}" type="sibTrans" cxnId="{408F9B57-6873-4CFA-9020-EECCC002351A}">
      <dgm:prSet/>
      <dgm:spPr/>
      <dgm:t>
        <a:bodyPr/>
        <a:lstStyle/>
        <a:p>
          <a:endParaRPr lang="en-US"/>
        </a:p>
      </dgm:t>
    </dgm:pt>
    <dgm:pt modelId="{111C4070-1D29-4318-BD24-FEB1471853DD}">
      <dgm:prSet phldrT="[Text]"/>
      <dgm:spPr/>
      <dgm:t>
        <a:bodyPr/>
        <a:lstStyle/>
        <a:p>
          <a:r>
            <a:rPr lang="fa-IR" smtClean="0"/>
            <a:t>عوامل فرعی مؤثر بر تصمیم گیری</a:t>
          </a:r>
          <a:endParaRPr lang="en-US" dirty="0"/>
        </a:p>
      </dgm:t>
    </dgm:pt>
    <dgm:pt modelId="{BC928E43-5CAB-4854-B76F-DD9CE48403C5}" type="parTrans" cxnId="{C353DC95-BFED-4439-BE76-8A67226B4C1B}">
      <dgm:prSet/>
      <dgm:spPr/>
      <dgm:t>
        <a:bodyPr/>
        <a:lstStyle/>
        <a:p>
          <a:endParaRPr lang="en-US"/>
        </a:p>
      </dgm:t>
    </dgm:pt>
    <dgm:pt modelId="{5C2507F3-A92D-4304-9989-A4276E337A03}" type="sibTrans" cxnId="{C353DC95-BFED-4439-BE76-8A67226B4C1B}">
      <dgm:prSet/>
      <dgm:spPr/>
      <dgm:t>
        <a:bodyPr/>
        <a:lstStyle/>
        <a:p>
          <a:endParaRPr lang="en-US"/>
        </a:p>
      </dgm:t>
    </dgm:pt>
    <dgm:pt modelId="{47308FCA-925D-4671-BF00-C993AEBF3557}" type="pres">
      <dgm:prSet presAssocID="{F808F9B2-B8A6-42A7-97C5-23C7C39ED071}" presName="Name0" presStyleCnt="0">
        <dgm:presLayoutVars>
          <dgm:dir/>
          <dgm:resizeHandles val="exact"/>
        </dgm:presLayoutVars>
      </dgm:prSet>
      <dgm:spPr/>
      <dgm:t>
        <a:bodyPr/>
        <a:lstStyle/>
        <a:p>
          <a:endParaRPr lang="en-US"/>
        </a:p>
      </dgm:t>
    </dgm:pt>
    <dgm:pt modelId="{C82B836A-86B8-44F7-B2C4-AEC4AB2A634E}" type="pres">
      <dgm:prSet presAssocID="{3E418119-50E7-477B-B335-D295F6DF3A87}" presName="node" presStyleLbl="node1" presStyleIdx="0" presStyleCnt="3">
        <dgm:presLayoutVars>
          <dgm:bulletEnabled val="1"/>
        </dgm:presLayoutVars>
      </dgm:prSet>
      <dgm:spPr/>
      <dgm:t>
        <a:bodyPr/>
        <a:lstStyle/>
        <a:p>
          <a:endParaRPr lang="en-US"/>
        </a:p>
      </dgm:t>
    </dgm:pt>
    <dgm:pt modelId="{DB69E4D2-5856-435B-A33D-BE6835FA5C45}" type="pres">
      <dgm:prSet presAssocID="{B8B7D8BB-DCAD-4837-AFB7-32396FDA5ECA}" presName="sibTrans" presStyleLbl="sibTrans2D1" presStyleIdx="0" presStyleCnt="3"/>
      <dgm:spPr/>
      <dgm:t>
        <a:bodyPr/>
        <a:lstStyle/>
        <a:p>
          <a:endParaRPr lang="en-US"/>
        </a:p>
      </dgm:t>
    </dgm:pt>
    <dgm:pt modelId="{9B6EC7B6-5235-4D89-9290-463DAD98F487}" type="pres">
      <dgm:prSet presAssocID="{B8B7D8BB-DCAD-4837-AFB7-32396FDA5ECA}" presName="connectorText" presStyleLbl="sibTrans2D1" presStyleIdx="0" presStyleCnt="3"/>
      <dgm:spPr/>
      <dgm:t>
        <a:bodyPr/>
        <a:lstStyle/>
        <a:p>
          <a:endParaRPr lang="en-US"/>
        </a:p>
      </dgm:t>
    </dgm:pt>
    <dgm:pt modelId="{1BD188DB-5452-4D33-B3CE-9CC9A4C32091}" type="pres">
      <dgm:prSet presAssocID="{65C554BA-E3B3-40BB-82E3-4433B3732539}" presName="node" presStyleLbl="node1" presStyleIdx="1" presStyleCnt="3">
        <dgm:presLayoutVars>
          <dgm:bulletEnabled val="1"/>
        </dgm:presLayoutVars>
      </dgm:prSet>
      <dgm:spPr/>
      <dgm:t>
        <a:bodyPr/>
        <a:lstStyle/>
        <a:p>
          <a:endParaRPr lang="en-US"/>
        </a:p>
      </dgm:t>
    </dgm:pt>
    <dgm:pt modelId="{84B5711A-2F7B-4A0A-AF80-C93632233685}" type="pres">
      <dgm:prSet presAssocID="{02B91D16-FF0C-4A6C-B1AE-037D025565A2}" presName="sibTrans" presStyleLbl="sibTrans2D1" presStyleIdx="1" presStyleCnt="3"/>
      <dgm:spPr/>
      <dgm:t>
        <a:bodyPr/>
        <a:lstStyle/>
        <a:p>
          <a:endParaRPr lang="en-US"/>
        </a:p>
      </dgm:t>
    </dgm:pt>
    <dgm:pt modelId="{1EE45B40-39B1-4815-B9BE-070339596E82}" type="pres">
      <dgm:prSet presAssocID="{02B91D16-FF0C-4A6C-B1AE-037D025565A2}" presName="connectorText" presStyleLbl="sibTrans2D1" presStyleIdx="1" presStyleCnt="3"/>
      <dgm:spPr/>
      <dgm:t>
        <a:bodyPr/>
        <a:lstStyle/>
        <a:p>
          <a:endParaRPr lang="en-US"/>
        </a:p>
      </dgm:t>
    </dgm:pt>
    <dgm:pt modelId="{E7342E3D-81C3-4A65-801C-D6458BD71538}" type="pres">
      <dgm:prSet presAssocID="{111C4070-1D29-4318-BD24-FEB1471853DD}" presName="node" presStyleLbl="node1" presStyleIdx="2" presStyleCnt="3">
        <dgm:presLayoutVars>
          <dgm:bulletEnabled val="1"/>
        </dgm:presLayoutVars>
      </dgm:prSet>
      <dgm:spPr/>
      <dgm:t>
        <a:bodyPr/>
        <a:lstStyle/>
        <a:p>
          <a:endParaRPr lang="en-US"/>
        </a:p>
      </dgm:t>
    </dgm:pt>
    <dgm:pt modelId="{26283232-417B-46DE-9ED4-CA360D7B45ED}" type="pres">
      <dgm:prSet presAssocID="{5C2507F3-A92D-4304-9989-A4276E337A03}" presName="sibTrans" presStyleLbl="sibTrans2D1" presStyleIdx="2" presStyleCnt="3"/>
      <dgm:spPr/>
      <dgm:t>
        <a:bodyPr/>
        <a:lstStyle/>
        <a:p>
          <a:endParaRPr lang="en-US"/>
        </a:p>
      </dgm:t>
    </dgm:pt>
    <dgm:pt modelId="{20553837-D3CC-4C1F-AFDC-7420F0593825}" type="pres">
      <dgm:prSet presAssocID="{5C2507F3-A92D-4304-9989-A4276E337A03}" presName="connectorText" presStyleLbl="sibTrans2D1" presStyleIdx="2" presStyleCnt="3"/>
      <dgm:spPr/>
      <dgm:t>
        <a:bodyPr/>
        <a:lstStyle/>
        <a:p>
          <a:endParaRPr lang="en-US"/>
        </a:p>
      </dgm:t>
    </dgm:pt>
  </dgm:ptLst>
  <dgm:cxnLst>
    <dgm:cxn modelId="{408F9B57-6873-4CFA-9020-EECCC002351A}" srcId="{F808F9B2-B8A6-42A7-97C5-23C7C39ED071}" destId="{65C554BA-E3B3-40BB-82E3-4433B3732539}" srcOrd="1" destOrd="0" parTransId="{BDF3C841-695D-428C-AC34-FA6B7980FB6C}" sibTransId="{02B91D16-FF0C-4A6C-B1AE-037D025565A2}"/>
    <dgm:cxn modelId="{9A345642-B46D-4D29-ABFD-01CF585B8831}" srcId="{F808F9B2-B8A6-42A7-97C5-23C7C39ED071}" destId="{3E418119-50E7-477B-B335-D295F6DF3A87}" srcOrd="0" destOrd="0" parTransId="{1220DBC0-B817-47AF-B013-6486FDA908D1}" sibTransId="{B8B7D8BB-DCAD-4837-AFB7-32396FDA5ECA}"/>
    <dgm:cxn modelId="{D3B97F11-418F-4CE3-95CF-92891137077C}" type="presOf" srcId="{65C554BA-E3B3-40BB-82E3-4433B3732539}" destId="{1BD188DB-5452-4D33-B3CE-9CC9A4C32091}" srcOrd="0" destOrd="0" presId="urn:microsoft.com/office/officeart/2005/8/layout/cycle7"/>
    <dgm:cxn modelId="{5D8BB255-1189-434D-AC13-26E059633B56}" type="presOf" srcId="{B8B7D8BB-DCAD-4837-AFB7-32396FDA5ECA}" destId="{9B6EC7B6-5235-4D89-9290-463DAD98F487}" srcOrd="1" destOrd="0" presId="urn:microsoft.com/office/officeart/2005/8/layout/cycle7"/>
    <dgm:cxn modelId="{CDB9D59B-C19A-4F10-85AE-8A6979D7F7B8}" type="presOf" srcId="{02B91D16-FF0C-4A6C-B1AE-037D025565A2}" destId="{1EE45B40-39B1-4815-B9BE-070339596E82}" srcOrd="1" destOrd="0" presId="urn:microsoft.com/office/officeart/2005/8/layout/cycle7"/>
    <dgm:cxn modelId="{C353DC95-BFED-4439-BE76-8A67226B4C1B}" srcId="{F808F9B2-B8A6-42A7-97C5-23C7C39ED071}" destId="{111C4070-1D29-4318-BD24-FEB1471853DD}" srcOrd="2" destOrd="0" parTransId="{BC928E43-5CAB-4854-B76F-DD9CE48403C5}" sibTransId="{5C2507F3-A92D-4304-9989-A4276E337A03}"/>
    <dgm:cxn modelId="{582CE3F0-42BC-4DB7-95B6-62D5B8983C86}" type="presOf" srcId="{5C2507F3-A92D-4304-9989-A4276E337A03}" destId="{26283232-417B-46DE-9ED4-CA360D7B45ED}" srcOrd="0" destOrd="0" presId="urn:microsoft.com/office/officeart/2005/8/layout/cycle7"/>
    <dgm:cxn modelId="{69DCA699-BEE5-4D01-9329-AF0BE7A06D02}" type="presOf" srcId="{111C4070-1D29-4318-BD24-FEB1471853DD}" destId="{E7342E3D-81C3-4A65-801C-D6458BD71538}" srcOrd="0" destOrd="0" presId="urn:microsoft.com/office/officeart/2005/8/layout/cycle7"/>
    <dgm:cxn modelId="{083C1057-0F84-45B8-89DC-A020D968DAC8}" type="presOf" srcId="{B8B7D8BB-DCAD-4837-AFB7-32396FDA5ECA}" destId="{DB69E4D2-5856-435B-A33D-BE6835FA5C45}" srcOrd="0" destOrd="0" presId="urn:microsoft.com/office/officeart/2005/8/layout/cycle7"/>
    <dgm:cxn modelId="{37495EC0-93E3-4B72-98B6-CA8AD98AC77D}" type="presOf" srcId="{5C2507F3-A92D-4304-9989-A4276E337A03}" destId="{20553837-D3CC-4C1F-AFDC-7420F0593825}" srcOrd="1" destOrd="0" presId="urn:microsoft.com/office/officeart/2005/8/layout/cycle7"/>
    <dgm:cxn modelId="{09B7816D-D213-4553-A821-49B9F67FA3DD}" type="presOf" srcId="{02B91D16-FF0C-4A6C-B1AE-037D025565A2}" destId="{84B5711A-2F7B-4A0A-AF80-C93632233685}" srcOrd="0" destOrd="0" presId="urn:microsoft.com/office/officeart/2005/8/layout/cycle7"/>
    <dgm:cxn modelId="{B5FBB08E-18E7-4883-B916-AB554E16182B}" type="presOf" srcId="{F808F9B2-B8A6-42A7-97C5-23C7C39ED071}" destId="{47308FCA-925D-4671-BF00-C993AEBF3557}" srcOrd="0" destOrd="0" presId="urn:microsoft.com/office/officeart/2005/8/layout/cycle7"/>
    <dgm:cxn modelId="{35B35DD9-1CB7-40E3-B973-77BA75C08AD8}" type="presOf" srcId="{3E418119-50E7-477B-B335-D295F6DF3A87}" destId="{C82B836A-86B8-44F7-B2C4-AEC4AB2A634E}" srcOrd="0" destOrd="0" presId="urn:microsoft.com/office/officeart/2005/8/layout/cycle7"/>
    <dgm:cxn modelId="{7A618B88-DDA6-44E7-8F5D-1E057DD80D7A}" type="presParOf" srcId="{47308FCA-925D-4671-BF00-C993AEBF3557}" destId="{C82B836A-86B8-44F7-B2C4-AEC4AB2A634E}" srcOrd="0" destOrd="0" presId="urn:microsoft.com/office/officeart/2005/8/layout/cycle7"/>
    <dgm:cxn modelId="{8047BD28-C97E-4E7E-A4BB-A83330465230}" type="presParOf" srcId="{47308FCA-925D-4671-BF00-C993AEBF3557}" destId="{DB69E4D2-5856-435B-A33D-BE6835FA5C45}" srcOrd="1" destOrd="0" presId="urn:microsoft.com/office/officeart/2005/8/layout/cycle7"/>
    <dgm:cxn modelId="{65ECF76C-4760-4339-BE9C-DD60278E6493}" type="presParOf" srcId="{DB69E4D2-5856-435B-A33D-BE6835FA5C45}" destId="{9B6EC7B6-5235-4D89-9290-463DAD98F487}" srcOrd="0" destOrd="0" presId="urn:microsoft.com/office/officeart/2005/8/layout/cycle7"/>
    <dgm:cxn modelId="{14C2FC25-69F4-4A96-BF55-5B5581E4678E}" type="presParOf" srcId="{47308FCA-925D-4671-BF00-C993AEBF3557}" destId="{1BD188DB-5452-4D33-B3CE-9CC9A4C32091}" srcOrd="2" destOrd="0" presId="urn:microsoft.com/office/officeart/2005/8/layout/cycle7"/>
    <dgm:cxn modelId="{D5460D41-9AAF-4AB4-A81B-6473E7AC0887}" type="presParOf" srcId="{47308FCA-925D-4671-BF00-C993AEBF3557}" destId="{84B5711A-2F7B-4A0A-AF80-C93632233685}" srcOrd="3" destOrd="0" presId="urn:microsoft.com/office/officeart/2005/8/layout/cycle7"/>
    <dgm:cxn modelId="{01194C50-EA60-4CD2-A14D-6BBBCEF378EA}" type="presParOf" srcId="{84B5711A-2F7B-4A0A-AF80-C93632233685}" destId="{1EE45B40-39B1-4815-B9BE-070339596E82}" srcOrd="0" destOrd="0" presId="urn:microsoft.com/office/officeart/2005/8/layout/cycle7"/>
    <dgm:cxn modelId="{1B8378B3-9F44-48F6-9ABB-F1F0BA65FD21}" type="presParOf" srcId="{47308FCA-925D-4671-BF00-C993AEBF3557}" destId="{E7342E3D-81C3-4A65-801C-D6458BD71538}" srcOrd="4" destOrd="0" presId="urn:microsoft.com/office/officeart/2005/8/layout/cycle7"/>
    <dgm:cxn modelId="{74C68BF2-0A3D-4EF4-A410-A9A5FF0338B1}" type="presParOf" srcId="{47308FCA-925D-4671-BF00-C993AEBF3557}" destId="{26283232-417B-46DE-9ED4-CA360D7B45ED}" srcOrd="5" destOrd="0" presId="urn:microsoft.com/office/officeart/2005/8/layout/cycle7"/>
    <dgm:cxn modelId="{5A0FFF24-3BB2-4DA6-B188-059E7385A840}" type="presParOf" srcId="{26283232-417B-46DE-9ED4-CA360D7B45ED}" destId="{20553837-D3CC-4C1F-AFDC-7420F0593825}" srcOrd="0" destOrd="0" presId="urn:microsoft.com/office/officeart/2005/8/layout/cycle7"/>
  </dgm:cxnLst>
  <dgm:bg/>
  <dgm:whole/>
</dgm:dataModel>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72113C-A7C8-4518-8A78-11BACC012FFE}" type="datetimeFigureOut">
              <a:rPr lang="en-US" smtClean="0"/>
              <a:pPr/>
              <a:t>1/18/2014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46B5E0-67F1-4EFA-A7F8-7BCE852ECBD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39E8015-F91C-43B0-BD27-F29C355D0015}" type="datetimeFigureOut">
              <a:rPr lang="en-US" smtClean="0"/>
              <a:pPr/>
              <a:t>1/18/2014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E65344-270C-4BA9-A1B8-556F926445B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9E8015-F91C-43B0-BD27-F29C355D0015}" type="datetimeFigureOut">
              <a:rPr lang="en-US" smtClean="0"/>
              <a:pPr/>
              <a:t>1/18/2014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E65344-270C-4BA9-A1B8-556F926445B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9E8015-F91C-43B0-BD27-F29C355D0015}" type="datetimeFigureOut">
              <a:rPr lang="en-US" smtClean="0"/>
              <a:pPr/>
              <a:t>1/18/2014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E65344-270C-4BA9-A1B8-556F926445B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9E8015-F91C-43B0-BD27-F29C355D0015}" type="datetimeFigureOut">
              <a:rPr lang="en-US" smtClean="0"/>
              <a:pPr/>
              <a:t>1/18/2014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E65344-270C-4BA9-A1B8-556F926445B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9E8015-F91C-43B0-BD27-F29C355D0015}" type="datetimeFigureOut">
              <a:rPr lang="en-US" smtClean="0"/>
              <a:pPr/>
              <a:t>1/18/2014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E65344-270C-4BA9-A1B8-556F926445B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39E8015-F91C-43B0-BD27-F29C355D0015}" type="datetimeFigureOut">
              <a:rPr lang="en-US" smtClean="0"/>
              <a:pPr/>
              <a:t>1/18/2014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E65344-270C-4BA9-A1B8-556F926445B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39E8015-F91C-43B0-BD27-F29C355D0015}" type="datetimeFigureOut">
              <a:rPr lang="en-US" smtClean="0"/>
              <a:pPr/>
              <a:t>1/18/2014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E65344-270C-4BA9-A1B8-556F926445B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9E8015-F91C-43B0-BD27-F29C355D0015}" type="datetimeFigureOut">
              <a:rPr lang="en-US" smtClean="0"/>
              <a:pPr/>
              <a:t>1/18/2014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E65344-270C-4BA9-A1B8-556F926445B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9E8015-F91C-43B0-BD27-F29C355D0015}" type="datetimeFigureOut">
              <a:rPr lang="en-US" smtClean="0"/>
              <a:pPr/>
              <a:t>1/18/2014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E65344-270C-4BA9-A1B8-556F926445B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9E8015-F91C-43B0-BD27-F29C355D0015}" type="datetimeFigureOut">
              <a:rPr lang="en-US" smtClean="0"/>
              <a:pPr/>
              <a:t>1/18/2014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E65344-270C-4BA9-A1B8-556F926445B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9E8015-F91C-43B0-BD27-F29C355D0015}" type="datetimeFigureOut">
              <a:rPr lang="en-US" smtClean="0"/>
              <a:pPr/>
              <a:t>1/18/2014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E65344-270C-4BA9-A1B8-556F926445B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9E8015-F91C-43B0-BD27-F29C355D0015}" type="datetimeFigureOut">
              <a:rPr lang="en-US" smtClean="0"/>
              <a:pPr/>
              <a:t>1/18/2014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E65344-270C-4BA9-A1B8-556F926445B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00200" y="2286000"/>
            <a:ext cx="6118984" cy="923330"/>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fa-IR" sz="5400" b="1" cap="none" spc="0" dirty="0" smtClean="0">
                <a:ln w="11430"/>
                <a:solidFill>
                  <a:srgbClr val="0070C0"/>
                </a:solidFill>
                <a:effectLst>
                  <a:outerShdw blurRad="80000" dist="40000" dir="5040000" algn="tl">
                    <a:srgbClr val="000000">
                      <a:alpha val="30000"/>
                    </a:srgbClr>
                  </a:outerShdw>
                </a:effectLst>
                <a:cs typeface="B Homa" pitchFamily="2" charset="-78"/>
              </a:rPr>
              <a:t>به نام یگانه هستی بخش</a:t>
            </a:r>
            <a:endParaRPr lang="en-US" sz="5400" b="1" cap="none" spc="0" dirty="0">
              <a:ln w="11430"/>
              <a:solidFill>
                <a:srgbClr val="0070C0"/>
              </a:solidFill>
              <a:effectLst>
                <a:outerShdw blurRad="80000" dist="40000" dir="5040000" algn="tl">
                  <a:srgbClr val="000000">
                    <a:alpha val="30000"/>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990600"/>
            <a:ext cx="7924800" cy="5181600"/>
          </a:xfrm>
        </p:spPr>
        <p:txBody>
          <a:bodyPr>
            <a:normAutofit fontScale="92500"/>
          </a:bodyPr>
          <a:lstStyle/>
          <a:p>
            <a:pPr algn="r" rtl="1"/>
            <a:r>
              <a:rPr lang="fa-IR" dirty="0" smtClean="0">
                <a:solidFill>
                  <a:schemeClr val="tx1"/>
                </a:solidFill>
                <a:cs typeface="B Nazanin" pitchFamily="2" charset="-78"/>
              </a:rPr>
              <a:t>یک روش خوب برای پیدا کردن راه حلهای مختلف استفاده از تکنیک « </a:t>
            </a:r>
            <a:r>
              <a:rPr lang="fa-IR" b="1" dirty="0" smtClean="0">
                <a:solidFill>
                  <a:srgbClr val="FF3300"/>
                </a:solidFill>
                <a:cs typeface="B Nazanin" pitchFamily="2" charset="-78"/>
              </a:rPr>
              <a:t>بارش فکر </a:t>
            </a:r>
            <a:r>
              <a:rPr lang="fa-IR" dirty="0" smtClean="0">
                <a:solidFill>
                  <a:schemeClr val="tx1"/>
                </a:solidFill>
                <a:cs typeface="B Nazanin" pitchFamily="2" charset="-78"/>
              </a:rPr>
              <a:t>» است. </a:t>
            </a:r>
          </a:p>
          <a:p>
            <a:pPr algn="r" rtl="1"/>
            <a:r>
              <a:rPr lang="fa-IR" dirty="0" smtClean="0">
                <a:solidFill>
                  <a:schemeClr val="tx1"/>
                </a:solidFill>
                <a:cs typeface="B Nazanin" pitchFamily="2" charset="-78"/>
              </a:rPr>
              <a:t>برای استفاده از این روش باید ذهن خودتان را سیال سازید و تمامی راه حل هایی را که به ذهنتان می رسد، چه خوب، چه بد، چه سخت و چه آسان، یادداشت کنید . </a:t>
            </a:r>
          </a:p>
          <a:p>
            <a:pPr algn="r" rtl="1"/>
            <a:r>
              <a:rPr lang="fa-IR" dirty="0" smtClean="0">
                <a:solidFill>
                  <a:schemeClr val="tx1"/>
                </a:solidFill>
                <a:cs typeface="B Nazanin" pitchFamily="2" charset="-78"/>
              </a:rPr>
              <a:t>در این مرحله هیچ قضاوتی در مورد مناسب بودن یا نبودن راه حل ها انجام نمی دهیم. </a:t>
            </a:r>
          </a:p>
          <a:p>
            <a:pPr algn="r" rtl="1"/>
            <a:r>
              <a:rPr lang="fa-IR" dirty="0" smtClean="0">
                <a:solidFill>
                  <a:schemeClr val="tx1"/>
                </a:solidFill>
                <a:cs typeface="B Nazanin" pitchFamily="2" charset="-78"/>
              </a:rPr>
              <a:t>برای این که بتوانید راه حل های مطرح شده را مورد ارزیابی قرار دهید بهتر است آنها را روی یک برگ کاغذ یادداشت کنید. </a:t>
            </a:r>
          </a:p>
          <a:p>
            <a:pPr algn="r" rtl="1">
              <a:buNone/>
            </a:pPr>
            <a:r>
              <a:rPr lang="fa-IR" dirty="0" smtClean="0">
                <a:solidFill>
                  <a:schemeClr val="tx1"/>
                </a:solidFill>
                <a:cs typeface="B Nazanin" pitchFamily="2" charset="-78"/>
              </a:rPr>
              <a:t> </a:t>
            </a:r>
            <a:endParaRPr lang="en-US" dirty="0">
              <a:solidFill>
                <a:schemeClr val="tx1"/>
              </a:solidFill>
              <a:cs typeface="B Nazanin" pitchFamily="2" charset="-7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800600"/>
          </a:xfrm>
        </p:spPr>
        <p:txBody>
          <a:bodyPr>
            <a:normAutofit/>
          </a:bodyPr>
          <a:lstStyle/>
          <a:p>
            <a:pPr algn="r" rtl="1">
              <a:buFont typeface="Wingdings" pitchFamily="2" charset="2"/>
              <a:buChar char="ü"/>
            </a:pPr>
            <a:r>
              <a:rPr lang="fa-IR" sz="2400" dirty="0" smtClean="0">
                <a:solidFill>
                  <a:schemeClr val="tx1"/>
                </a:solidFill>
                <a:cs typeface="B Nazanin" pitchFamily="2" charset="-78"/>
              </a:rPr>
              <a:t>از کجا می فهمیم کدام راه حل از همه بهتر است؟ </a:t>
            </a:r>
          </a:p>
          <a:p>
            <a:pPr algn="r" rtl="1">
              <a:buFont typeface="Wingdings" pitchFamily="2" charset="2"/>
              <a:buChar char="ü"/>
            </a:pPr>
            <a:r>
              <a:rPr lang="fa-IR" sz="2400" dirty="0" smtClean="0">
                <a:solidFill>
                  <a:schemeClr val="tx1"/>
                </a:solidFill>
                <a:cs typeface="B Nazanin" pitchFamily="2" charset="-78"/>
              </a:rPr>
              <a:t>برای انتخاب بهترین راه حل باید راه حلهای مختلف را با هم مقایسه کنید تا بفهمید کدامیک از همه بهتر است. برای این کار باید از خود سؤال کنید :اگر از این راه حل استفاده کنم چه اتفاقی خواهد افتاد و پیامد آن چه خواهد بود ؟ </a:t>
            </a:r>
          </a:p>
          <a:p>
            <a:pPr algn="r" rtl="1">
              <a:buFont typeface="Wingdings" pitchFamily="2" charset="2"/>
              <a:buChar char="ü"/>
            </a:pPr>
            <a:r>
              <a:rPr lang="fa-IR" sz="2400" dirty="0" smtClean="0">
                <a:solidFill>
                  <a:schemeClr val="tx1"/>
                </a:solidFill>
                <a:cs typeface="B Nazanin" pitchFamily="2" charset="-78"/>
              </a:rPr>
              <a:t>در این مرحله از حل مشکل قبل از استفاده از یک راه حل نتیجه و پیامدها را پیش بینی و سپس با مقایسه ی پیامدها و نتایج راه حلهای مختلف بهترین راه حل را انتخاب می کنیم. </a:t>
            </a:r>
          </a:p>
          <a:p>
            <a:pPr algn="r" rtl="1">
              <a:buFont typeface="Wingdings" pitchFamily="2" charset="2"/>
              <a:buChar char="ü"/>
            </a:pPr>
            <a:r>
              <a:rPr lang="fa-IR" sz="2400" dirty="0" smtClean="0">
                <a:solidFill>
                  <a:schemeClr val="tx1"/>
                </a:solidFill>
                <a:cs typeface="B Nazanin" pitchFamily="2" charset="-78"/>
              </a:rPr>
              <a:t>برای پیش بینی پیامدهای یک راه حل می توانید از روش «اگر...آن وقت...» استفاده کنید. به این ترتیب که در مورد هر کدام از راه حلهای فهرست شده در مرحله ی قبل فکر کنید و از خود بپرسید: اگر از این راه حل استفاده کنم چه اتفاقی خواهد افتاد؟ </a:t>
            </a:r>
            <a:endParaRPr lang="en-US" sz="2400" dirty="0">
              <a:solidFill>
                <a:schemeClr val="tx1"/>
              </a:solidFill>
              <a:cs typeface="B Nazanin" pitchFamily="2" charset="-78"/>
            </a:endParaRPr>
          </a:p>
        </p:txBody>
      </p:sp>
      <p:sp>
        <p:nvSpPr>
          <p:cNvPr id="4" name="Rectangle 3"/>
          <p:cNvSpPr/>
          <p:nvPr/>
        </p:nvSpPr>
        <p:spPr>
          <a:xfrm>
            <a:off x="1905000" y="381000"/>
            <a:ext cx="5548314" cy="923330"/>
          </a:xfrm>
          <a:prstGeom prst="rect">
            <a:avLst/>
          </a:prstGeom>
          <a:noFill/>
        </p:spPr>
        <p:txBody>
          <a:bodyPr wrap="none" lIns="91440" tIns="45720" rIns="91440" bIns="45720">
            <a:spAutoFit/>
          </a:bodyPr>
          <a:lstStyle/>
          <a:p>
            <a:pPr algn="ctr"/>
            <a:r>
              <a:rPr lang="fa-IR" sz="54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chemeClr val="accent1">
                    <a:lumMod val="40000"/>
                    <a:lumOff val="60000"/>
                  </a:schemeClr>
                </a:solidFill>
                <a:effectLst>
                  <a:outerShdw blurRad="41275" dist="12700" dir="12000000" algn="tl" rotWithShape="0">
                    <a:srgbClr val="000000">
                      <a:alpha val="40000"/>
                    </a:srgbClr>
                  </a:outerShdw>
                </a:effectLst>
                <a:cs typeface="B Nazanin" pitchFamily="2" charset="-78"/>
              </a:rPr>
              <a:t>انتخاب بهترین راه حل </a:t>
            </a:r>
            <a:endParaRPr lang="en-US" sz="54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chemeClr val="accent1">
                  <a:lumMod val="40000"/>
                  <a:lumOff val="60000"/>
                </a:schemeClr>
              </a:solidFill>
              <a:effectLst>
                <a:outerShdw blurRad="41275" dist="12700" dir="12000000" algn="tl" rotWithShape="0">
                  <a:srgbClr val="000000">
                    <a:alpha val="40000"/>
                  </a:srgbClr>
                </a:outerShdw>
              </a:effectLst>
              <a:cs typeface="B Nazanin" pitchFamily="2" charset="-7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7924800" cy="6172200"/>
          </a:xfrm>
        </p:spPr>
        <p:txBody>
          <a:bodyPr>
            <a:normAutofit/>
          </a:bodyPr>
          <a:lstStyle/>
          <a:p>
            <a:pPr algn="just" rtl="1">
              <a:buFont typeface="Wingdings" pitchFamily="2" charset="2"/>
              <a:buChar char="ü"/>
            </a:pPr>
            <a:r>
              <a:rPr lang="fa-IR" sz="2800" dirty="0" smtClean="0">
                <a:solidFill>
                  <a:schemeClr val="tx1"/>
                </a:solidFill>
                <a:cs typeface="B Nazanin" pitchFamily="2" charset="-78"/>
              </a:rPr>
              <a:t>یک راه حل فقط یک پیامد ندارد لذا باید خوب فکر کنید و تمامی پیامد ها را با روش «اگر...آن وقت...» پیش بینی کنید به این روش « تحلیل هزینه_ فایده» هم گفته می شود.  </a:t>
            </a:r>
          </a:p>
          <a:p>
            <a:pPr algn="just" rtl="1">
              <a:buFont typeface="Wingdings" pitchFamily="2" charset="2"/>
              <a:buChar char="ü"/>
            </a:pPr>
            <a:r>
              <a:rPr lang="fa-IR" sz="2800" dirty="0" smtClean="0">
                <a:solidFill>
                  <a:schemeClr val="tx1"/>
                </a:solidFill>
                <a:cs typeface="B Nazanin" pitchFamily="2" charset="-78"/>
              </a:rPr>
              <a:t>به این ترتیب که شما باید هزینه ها و مضرات هر کدام از راه حل های مطرح شده و فواید احتمالی آنها را مورد بررسی قرار دهید و راه حلی که کم ترین هزینه و بیشترین فایده را دارد انتخاب کنید. </a:t>
            </a:r>
          </a:p>
          <a:p>
            <a:pPr algn="just" rtl="1">
              <a:buFont typeface="Wingdings" pitchFamily="2" charset="2"/>
              <a:buChar char="ü"/>
            </a:pPr>
            <a:r>
              <a:rPr lang="fa-IR" sz="2800" dirty="0" smtClean="0">
                <a:solidFill>
                  <a:schemeClr val="tx1"/>
                </a:solidFill>
                <a:cs typeface="B Nazanin" pitchFamily="2" charset="-78"/>
              </a:rPr>
              <a:t>علاوه بر ارزیابی پیامدهای کوتاه مدت و بلند مدت راه حل های مختلف، باید به هماهنگی این راه حلها با ارزش های فردی و خانوادگی خودتان نیز توجه داشته باشید ، برخی راه حلها ممکن است پیامدهای مثبتی داشته باشند ولی چون با اعتقادات و ارزشهای ما متناسب نیستند انتخاب نمی شوند. </a:t>
            </a:r>
          </a:p>
          <a:p>
            <a:pPr algn="just" rtl="1">
              <a:buFont typeface="Wingdings" pitchFamily="2" charset="2"/>
              <a:buChar char="ü"/>
            </a:pPr>
            <a:r>
              <a:rPr lang="fa-IR" sz="2800" dirty="0" smtClean="0">
                <a:solidFill>
                  <a:schemeClr val="tx1"/>
                </a:solidFill>
                <a:cs typeface="B Nazanin" pitchFamily="2" charset="-78"/>
              </a:rPr>
              <a:t>در انتخاب راه حل ها باید به امکان عملی بودن آنها نیز توجه نمایید و راه حلهای انتخاب کنید که بتوان آنرا به عمل درآورد . </a:t>
            </a:r>
            <a:endParaRPr lang="en-US" sz="2800" dirty="0">
              <a:solidFill>
                <a:schemeClr val="tx1"/>
              </a:solidFill>
              <a:cs typeface="B Nazanin" pitchFamily="2" charset="-7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24200" y="2057400"/>
            <a:ext cx="5562600" cy="3886200"/>
          </a:xfrm>
        </p:spPr>
        <p:txBody>
          <a:bodyPr>
            <a:noAutofit/>
          </a:bodyPr>
          <a:lstStyle/>
          <a:p>
            <a:pPr algn="r" rtl="1">
              <a:buFont typeface="Wingdings" pitchFamily="2" charset="2"/>
              <a:buChar char="v"/>
            </a:pPr>
            <a:endParaRPr lang="fa-IR" sz="2800" dirty="0" smtClean="0">
              <a:solidFill>
                <a:schemeClr val="tx1"/>
              </a:solidFill>
              <a:cs typeface="B Nazanin" pitchFamily="2" charset="-78"/>
            </a:endParaRPr>
          </a:p>
          <a:p>
            <a:pPr algn="r" rtl="1">
              <a:buFont typeface="Wingdings" pitchFamily="2" charset="2"/>
              <a:buChar char="v"/>
            </a:pPr>
            <a:r>
              <a:rPr lang="fa-IR" sz="2800" dirty="0" smtClean="0">
                <a:solidFill>
                  <a:schemeClr val="tx1"/>
                </a:solidFill>
                <a:cs typeface="B Nazanin" pitchFamily="2" charset="-78"/>
              </a:rPr>
              <a:t>برای اجرای درست راه حل انتخابی به طور دقیق مشخص کنید که اجرای نقشه ی شما مستلزم چه چیزهایی است، چه کاری، کجا، چه موقع و توسط چه کسی باید انجام شود و چه موادی لازم است. </a:t>
            </a:r>
          </a:p>
          <a:p>
            <a:pPr algn="r" rtl="1">
              <a:buFont typeface="Wingdings" pitchFamily="2" charset="2"/>
              <a:buChar char="v"/>
            </a:pPr>
            <a:r>
              <a:rPr lang="fa-IR" sz="2800" dirty="0" smtClean="0">
                <a:solidFill>
                  <a:schemeClr val="tx1"/>
                </a:solidFill>
                <a:cs typeface="B Nazanin" pitchFamily="2" charset="-78"/>
              </a:rPr>
              <a:t>اگر این مسایل رعایت نشود اجرای برنامه با مشکل مواجه می شود.  </a:t>
            </a:r>
            <a:endParaRPr lang="en-US" sz="2800" dirty="0">
              <a:solidFill>
                <a:schemeClr val="tx1"/>
              </a:solidFill>
              <a:cs typeface="B Nazanin" pitchFamily="2" charset="-78"/>
            </a:endParaRPr>
          </a:p>
        </p:txBody>
      </p:sp>
      <p:sp>
        <p:nvSpPr>
          <p:cNvPr id="4" name="Rectangle 3"/>
          <p:cNvSpPr/>
          <p:nvPr/>
        </p:nvSpPr>
        <p:spPr>
          <a:xfrm rot="20327721">
            <a:off x="181235" y="1408754"/>
            <a:ext cx="5838458" cy="830997"/>
          </a:xfrm>
          <a:prstGeom prst="rect">
            <a:avLst/>
          </a:prstGeom>
        </p:spPr>
        <p:style>
          <a:lnRef idx="1">
            <a:schemeClr val="accent6"/>
          </a:lnRef>
          <a:fillRef idx="2">
            <a:schemeClr val="accent6"/>
          </a:fillRef>
          <a:effectRef idx="1">
            <a:schemeClr val="accent6"/>
          </a:effectRef>
          <a:fontRef idx="minor">
            <a:schemeClr val="dk1"/>
          </a:fontRef>
        </p:style>
        <p:txBody>
          <a:bodyPr wrap="none" lIns="91440" tIns="45720" rIns="91440" bIns="45720">
            <a:spAutoFit/>
          </a:bodyPr>
          <a:lstStyle/>
          <a:p>
            <a:pPr algn="ctr"/>
            <a:r>
              <a:rPr lang="fa-IR" sz="4800" b="1" cap="none" spc="0" dirty="0" smtClean="0">
                <a:ln w="17780" cmpd="sng">
                  <a:solidFill>
                    <a:srgbClr val="FFFFFF"/>
                  </a:solidFill>
                  <a:prstDash val="solid"/>
                  <a:miter lim="800000"/>
                </a:ln>
                <a:solidFill>
                  <a:schemeClr val="tx1"/>
                </a:solidFill>
                <a:effectLst>
                  <a:outerShdw blurRad="50800" algn="tl" rotWithShape="0">
                    <a:srgbClr val="000000"/>
                  </a:outerShdw>
                </a:effectLst>
                <a:cs typeface="B Nazanin" pitchFamily="2" charset="-78"/>
              </a:rPr>
              <a:t>اجرای راه حل انتخاب شده </a:t>
            </a:r>
            <a:endParaRPr lang="en-US" sz="4800" b="1" cap="none" spc="0" dirty="0">
              <a:ln w="17780" cmpd="sng">
                <a:solidFill>
                  <a:srgbClr val="FFFFFF"/>
                </a:solidFill>
                <a:prstDash val="solid"/>
                <a:miter lim="800000"/>
              </a:ln>
              <a:solidFill>
                <a:schemeClr val="tx1"/>
              </a:solidFill>
              <a:effectLst>
                <a:outerShdw blurRad="50800" algn="tl" rotWithShape="0">
                  <a:srgbClr val="000000"/>
                </a:outerShdw>
              </a:effectLst>
              <a:cs typeface="B Nazanin" pitchFamily="2" charset="-7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133600"/>
            <a:ext cx="7467600" cy="4221163"/>
          </a:xfrm>
        </p:spPr>
        <p:txBody>
          <a:bodyPr>
            <a:noAutofit/>
          </a:bodyPr>
          <a:lstStyle/>
          <a:p>
            <a:pPr algn="just" rtl="1">
              <a:buFont typeface="Wingdings" pitchFamily="2" charset="2"/>
              <a:buChar char="§"/>
            </a:pPr>
            <a:r>
              <a:rPr lang="fa-IR" sz="2800" dirty="0" smtClean="0">
                <a:solidFill>
                  <a:schemeClr val="tx1"/>
                </a:solidFill>
                <a:cs typeface="B Nazanin" pitchFamily="2" charset="-78"/>
              </a:rPr>
              <a:t>پس از اجرای راه حل انتخاب شده باید ارزیابی شود که آیا راه حل مورد نظر مؤثر بوده یا خیر. اگر راه حل انتخاب شده در رفع مشکل موفقیت آمیز نبوده باید مراحل حل مسأله را مرور کنید و ببینید در کجا اشکال وجود داشته که مشکل حل نشده است. </a:t>
            </a:r>
          </a:p>
          <a:p>
            <a:pPr algn="just" rtl="1">
              <a:buFont typeface="Wingdings" pitchFamily="2" charset="2"/>
              <a:buChar char="§"/>
            </a:pPr>
            <a:r>
              <a:rPr lang="fa-IR" sz="2800" dirty="0" smtClean="0">
                <a:solidFill>
                  <a:schemeClr val="tx1"/>
                </a:solidFill>
                <a:cs typeface="B Nazanin" pitchFamily="2" charset="-78"/>
              </a:rPr>
              <a:t>آیا مشکل را به درستی مشخص کردید؟ آیا تمام راه حل های ممکن را در نظر گرفتید ؟ آیا راه حل انتخابی شما واقعأ بهترین راه حل بود ؟ آیا راه حل انتخاب شده را درست اجرا کردید؟ </a:t>
            </a:r>
          </a:p>
          <a:p>
            <a:pPr algn="just" rtl="1">
              <a:buFont typeface="Wingdings" pitchFamily="2" charset="2"/>
              <a:buChar char="§"/>
            </a:pPr>
            <a:r>
              <a:rPr lang="fa-IR" sz="2800" dirty="0" smtClean="0">
                <a:solidFill>
                  <a:schemeClr val="tx1"/>
                </a:solidFill>
                <a:cs typeface="B Nazanin" pitchFamily="2" charset="-78"/>
              </a:rPr>
              <a:t>پس از بررسی سؤالات فوق فرایند حل مسأله را از سر بگیرید. </a:t>
            </a:r>
            <a:endParaRPr lang="en-US" sz="2800" dirty="0">
              <a:solidFill>
                <a:schemeClr val="tx1"/>
              </a:solidFill>
              <a:cs typeface="B Nazanin" pitchFamily="2" charset="-78"/>
            </a:endParaRPr>
          </a:p>
        </p:txBody>
      </p:sp>
      <p:sp>
        <p:nvSpPr>
          <p:cNvPr id="4" name="Rectangle 3"/>
          <p:cNvSpPr/>
          <p:nvPr/>
        </p:nvSpPr>
        <p:spPr>
          <a:xfrm>
            <a:off x="3276600" y="381000"/>
            <a:ext cx="2770310" cy="1107996"/>
          </a:xfrm>
          <a:prstGeom prst="rect">
            <a:avLst/>
          </a:prstGeom>
          <a:noFill/>
        </p:spPr>
        <p:txBody>
          <a:bodyPr wrap="none" lIns="91440" tIns="45720" rIns="91440" bIns="45720">
            <a:spAutoFit/>
          </a:bodyPr>
          <a:lstStyle/>
          <a:p>
            <a:pPr algn="ctr"/>
            <a:r>
              <a:rPr lang="fa-IR" sz="66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rgbClr val="FFFF00"/>
                </a:solidFill>
                <a:effectLst>
                  <a:outerShdw blurRad="50800" dist="40000" dir="5400000" algn="tl" rotWithShape="0">
                    <a:srgbClr val="000000">
                      <a:shade val="5000"/>
                      <a:satMod val="120000"/>
                      <a:alpha val="33000"/>
                    </a:srgbClr>
                  </a:outerShdw>
                </a:effectLst>
                <a:cs typeface="B Nazanin" pitchFamily="2" charset="-78"/>
              </a:rPr>
              <a:t>ارزشیابی</a:t>
            </a:r>
            <a:endParaRPr lang="en-US" sz="66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rgbClr val="FFFF00"/>
              </a:solidFill>
              <a:effectLst>
                <a:outerShdw blurRad="50800" dist="40000" dir="5400000" algn="tl" rotWithShape="0">
                  <a:srgbClr val="000000">
                    <a:shade val="5000"/>
                    <a:satMod val="120000"/>
                    <a:alpha val="33000"/>
                  </a:srgbClr>
                </a:outerShdw>
              </a:effectLst>
              <a:cs typeface="B Nazanin" pitchFamily="2" charset="-7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noChangeArrowheads="1"/>
          </p:cNvPicPr>
          <p:nvPr>
            <p:ph idx="1"/>
          </p:nvPr>
        </p:nvPicPr>
        <p:blipFill>
          <a:blip r:embed="rId2"/>
          <a:srcRect/>
          <a:stretch>
            <a:fillRect/>
          </a:stretch>
        </p:blipFill>
        <p:spPr bwMode="auto">
          <a:xfrm>
            <a:off x="0" y="0"/>
            <a:ext cx="9144000" cy="6858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76800" y="1905000"/>
            <a:ext cx="3778139" cy="4256606"/>
          </a:xfrm>
        </p:spPr>
        <p:txBody>
          <a:bodyPr>
            <a:normAutofit lnSpcReduction="10000"/>
          </a:bodyPr>
          <a:lstStyle/>
          <a:p>
            <a:pPr algn="r" rtl="1">
              <a:buNone/>
            </a:pPr>
            <a:endParaRPr lang="fa-IR" sz="4000" dirty="0" smtClean="0">
              <a:solidFill>
                <a:srgbClr val="FF0000"/>
              </a:solidFill>
              <a:cs typeface="B Davat" pitchFamily="2" charset="-78"/>
            </a:endParaRPr>
          </a:p>
          <a:p>
            <a:pPr algn="r" rtl="1">
              <a:buNone/>
            </a:pPr>
            <a:r>
              <a:rPr lang="fa-IR" sz="4000" dirty="0" smtClean="0">
                <a:solidFill>
                  <a:srgbClr val="FF0000"/>
                </a:solidFill>
                <a:cs typeface="B Davat" pitchFamily="2" charset="-78"/>
              </a:rPr>
              <a:t>مشکلی که اخیرأ در زندگی برایتان پیش آمده را در نظر بگیرید و سعی کنید تمامی گام های حل مسأله را طی نمایید . </a:t>
            </a:r>
            <a:endParaRPr lang="en-US" sz="4000" dirty="0">
              <a:solidFill>
                <a:srgbClr val="FF0000"/>
              </a:solidFill>
              <a:cs typeface="B Davat" pitchFamily="2" charset="-78"/>
            </a:endParaRPr>
          </a:p>
        </p:txBody>
      </p:sp>
      <p:pic>
        <p:nvPicPr>
          <p:cNvPr id="4" name="Picture 3" descr="4972993.gif"/>
          <p:cNvPicPr>
            <a:picLocks noChangeAspect="1"/>
          </p:cNvPicPr>
          <p:nvPr/>
        </p:nvPicPr>
        <p:blipFill>
          <a:blip r:embed="rId2">
            <a:lum/>
          </a:blip>
          <a:stretch>
            <a:fillRect/>
          </a:stretch>
        </p:blipFill>
        <p:spPr>
          <a:xfrm>
            <a:off x="228600" y="228600"/>
            <a:ext cx="4495800" cy="6629400"/>
          </a:xfrm>
          <a:prstGeom prst="rect">
            <a:avLst/>
          </a:prstGeom>
        </p:spPr>
      </p:pic>
      <p:sp>
        <p:nvSpPr>
          <p:cNvPr id="5" name="Rectangle 4"/>
          <p:cNvSpPr/>
          <p:nvPr/>
        </p:nvSpPr>
        <p:spPr>
          <a:xfrm>
            <a:off x="5410200" y="685800"/>
            <a:ext cx="3130986"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a-IR" sz="5400" b="1" cap="none" spc="0" dirty="0" smtClean="0">
                <a:ln w="11430"/>
                <a:solidFill>
                  <a:srgbClr val="0070C0"/>
                </a:solidFill>
                <a:effectLst>
                  <a:outerShdw blurRad="50800" dist="39000" dir="5460000" algn="tl">
                    <a:srgbClr val="000000">
                      <a:alpha val="38000"/>
                    </a:srgbClr>
                  </a:outerShdw>
                </a:effectLst>
                <a:cs typeface="B Majid Shadow" pitchFamily="2" charset="-78"/>
              </a:rPr>
              <a:t>تمرین عملی</a:t>
            </a:r>
            <a:endParaRPr lang="en-US" sz="5400" b="1" cap="none" spc="0" dirty="0">
              <a:ln w="11430"/>
              <a:solidFill>
                <a:srgbClr val="0070C0"/>
              </a:soli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0" fill="hold"/>
                                        <p:tgtEl>
                                          <p:spTgt spid="4"/>
                                        </p:tgtEl>
                                        <p:attrNameLst>
                                          <p:attrName>ppt_x</p:attrName>
                                        </p:attrNameLst>
                                      </p:cBhvr>
                                      <p:tavLst>
                                        <p:tav tm="0">
                                          <p:val>
                                            <p:strVal val="#ppt_x-.2"/>
                                          </p:val>
                                        </p:tav>
                                        <p:tav tm="100000">
                                          <p:val>
                                            <p:strVal val="#ppt_x"/>
                                          </p:val>
                                        </p:tav>
                                      </p:tavLst>
                                    </p:anim>
                                    <p:anim calcmode="lin" valueType="num">
                                      <p:cBhvr>
                                        <p:cTn id="8" dur="5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5000"/>
                                        <p:tgtEl>
                                          <p:spTgt spid="4"/>
                                        </p:tgtEl>
                                      </p:cBhvr>
                                    </p:animEffect>
                                  </p:childTnLst>
                                </p:cTn>
                              </p:par>
                            </p:childTnLst>
                          </p:cTn>
                        </p:par>
                        <p:par>
                          <p:cTn id="10" fill="hold">
                            <p:stCondLst>
                              <p:cond delay="5000"/>
                            </p:stCondLst>
                            <p:childTnLst>
                              <p:par>
                                <p:cTn id="11" presetID="31" presetClass="entr" presetSubtype="0" fill="hold" grpId="0" nodeType="afterEffect">
                                  <p:stCondLst>
                                    <p:cond delay="0"/>
                                  </p:stCondLst>
                                  <p:iterate type="lt">
                                    <p:tmPct val="5000"/>
                                  </p:iterate>
                                  <p:childTnLst>
                                    <p:set>
                                      <p:cBhvr>
                                        <p:cTn id="12" dur="1" fill="hold">
                                          <p:stCondLst>
                                            <p:cond delay="0"/>
                                          </p:stCondLst>
                                        </p:cTn>
                                        <p:tgtEl>
                                          <p:spTgt spid="5"/>
                                        </p:tgtEl>
                                        <p:attrNameLst>
                                          <p:attrName>style.visibility</p:attrName>
                                        </p:attrNameLst>
                                      </p:cBhvr>
                                      <p:to>
                                        <p:strVal val="visible"/>
                                      </p:to>
                                    </p:set>
                                    <p:anim calcmode="lin" valueType="num">
                                      <p:cBhvr>
                                        <p:cTn id="13" dur="2000" fill="hold"/>
                                        <p:tgtEl>
                                          <p:spTgt spid="5"/>
                                        </p:tgtEl>
                                        <p:attrNameLst>
                                          <p:attrName>ppt_w</p:attrName>
                                        </p:attrNameLst>
                                      </p:cBhvr>
                                      <p:tavLst>
                                        <p:tav tm="0">
                                          <p:val>
                                            <p:fltVal val="0"/>
                                          </p:val>
                                        </p:tav>
                                        <p:tav tm="100000">
                                          <p:val>
                                            <p:strVal val="#ppt_w"/>
                                          </p:val>
                                        </p:tav>
                                      </p:tavLst>
                                    </p:anim>
                                    <p:anim calcmode="lin" valueType="num">
                                      <p:cBhvr>
                                        <p:cTn id="14" dur="2000" fill="hold"/>
                                        <p:tgtEl>
                                          <p:spTgt spid="5"/>
                                        </p:tgtEl>
                                        <p:attrNameLst>
                                          <p:attrName>ppt_h</p:attrName>
                                        </p:attrNameLst>
                                      </p:cBhvr>
                                      <p:tavLst>
                                        <p:tav tm="0">
                                          <p:val>
                                            <p:fltVal val="0"/>
                                          </p:val>
                                        </p:tav>
                                        <p:tav tm="100000">
                                          <p:val>
                                            <p:strVal val="#ppt_h"/>
                                          </p:val>
                                        </p:tav>
                                      </p:tavLst>
                                    </p:anim>
                                    <p:anim calcmode="lin" valueType="num">
                                      <p:cBhvr>
                                        <p:cTn id="15" dur="2000" fill="hold"/>
                                        <p:tgtEl>
                                          <p:spTgt spid="5"/>
                                        </p:tgtEl>
                                        <p:attrNameLst>
                                          <p:attrName>style.rotation</p:attrName>
                                        </p:attrNameLst>
                                      </p:cBhvr>
                                      <p:tavLst>
                                        <p:tav tm="0">
                                          <p:val>
                                            <p:fltVal val="90"/>
                                          </p:val>
                                        </p:tav>
                                        <p:tav tm="100000">
                                          <p:val>
                                            <p:fltVal val="0"/>
                                          </p:val>
                                        </p:tav>
                                      </p:tavLst>
                                    </p:anim>
                                    <p:animEffect transition="in" filter="fade">
                                      <p:cBhvr>
                                        <p:cTn id="16" dur="2000"/>
                                        <p:tgtEl>
                                          <p:spTgt spid="5"/>
                                        </p:tgtEl>
                                      </p:cBhvr>
                                    </p:animEffect>
                                  </p:childTnLst>
                                </p:cTn>
                              </p:par>
                            </p:childTnLst>
                          </p:cTn>
                        </p:par>
                        <p:par>
                          <p:cTn id="17" fill="hold">
                            <p:stCondLst>
                              <p:cond delay="7800"/>
                            </p:stCondLst>
                            <p:childTnLst>
                              <p:par>
                                <p:cTn id="18" presetID="50" presetClass="entr" presetSubtype="0" decel="100000" fill="hold" grpId="0" nodeType="after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3000" fill="hold"/>
                                        <p:tgtEl>
                                          <p:spTgt spid="3">
                                            <p:txEl>
                                              <p:pRg st="1" end="1"/>
                                            </p:txEl>
                                          </p:spTgt>
                                        </p:tgtEl>
                                        <p:attrNameLst>
                                          <p:attrName>ppt_w</p:attrName>
                                        </p:attrNameLst>
                                      </p:cBhvr>
                                      <p:tavLst>
                                        <p:tav tm="0">
                                          <p:val>
                                            <p:strVal val="#ppt_w+.3"/>
                                          </p:val>
                                        </p:tav>
                                        <p:tav tm="100000">
                                          <p:val>
                                            <p:strVal val="#ppt_w"/>
                                          </p:val>
                                        </p:tav>
                                      </p:tavLst>
                                    </p:anim>
                                    <p:anim calcmode="lin" valueType="num">
                                      <p:cBhvr>
                                        <p:cTn id="21" dur="3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2" dur="3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86200" y="457200"/>
            <a:ext cx="5257800" cy="1143000"/>
          </a:xfrm>
        </p:spPr>
        <p:txBody>
          <a:bodyPr>
            <a:noAutofit/>
          </a:bodyPr>
          <a:lstStyle/>
          <a:p>
            <a:r>
              <a:rPr lang="fa-IR" sz="6600" dirty="0" smtClean="0">
                <a:cs typeface="B Esfehan" pitchFamily="2" charset="-78"/>
              </a:rPr>
              <a:t/>
            </a:r>
            <a:br>
              <a:rPr lang="fa-IR" sz="6600" dirty="0" smtClean="0">
                <a:cs typeface="B Esfehan" pitchFamily="2" charset="-78"/>
              </a:rPr>
            </a:br>
            <a:r>
              <a:rPr lang="fa-IR" sz="6600" dirty="0" smtClean="0">
                <a:cs typeface="B Esfehan" pitchFamily="2" charset="-78"/>
              </a:rPr>
              <a:t>    </a:t>
            </a:r>
            <a:br>
              <a:rPr lang="fa-IR" sz="6600" dirty="0" smtClean="0">
                <a:cs typeface="B Esfehan" pitchFamily="2" charset="-78"/>
              </a:rPr>
            </a:br>
            <a:r>
              <a:rPr lang="fa-IR" sz="6600" dirty="0" smtClean="0">
                <a:cs typeface="B Esfehan" pitchFamily="2" charset="-78"/>
              </a:rPr>
              <a:t>تعریف مشکل                                </a:t>
            </a:r>
            <a:endParaRPr lang="en-US" sz="6600" dirty="0">
              <a:cs typeface="B Esfehan" pitchFamily="2" charset="-78"/>
            </a:endParaRPr>
          </a:p>
        </p:txBody>
      </p:sp>
      <p:sp>
        <p:nvSpPr>
          <p:cNvPr id="3" name="Content Placeholder 2"/>
          <p:cNvSpPr>
            <a:spLocks noGrp="1"/>
          </p:cNvSpPr>
          <p:nvPr>
            <p:ph idx="1"/>
          </p:nvPr>
        </p:nvSpPr>
        <p:spPr>
          <a:xfrm>
            <a:off x="457200" y="2286000"/>
            <a:ext cx="8229600" cy="3657600"/>
          </a:xfrm>
        </p:spPr>
        <p:txBody>
          <a:bodyPr/>
          <a:lstStyle/>
          <a:p>
            <a:pPr algn="r" rtl="1"/>
            <a:r>
              <a:rPr lang="fa-IR" dirty="0" smtClean="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ppt_x</p:attrName>
                                        </p:attrNameLst>
                                      </p:cBhvr>
                                      <p:tavLst>
                                        <p:tav tm="0">
                                          <p:val>
                                            <p:strVal val="#ppt_x-.2"/>
                                          </p:val>
                                        </p:tav>
                                        <p:tav tm="100000">
                                          <p:val>
                                            <p:strVal val="#ppt_x"/>
                                          </p:val>
                                        </p:tav>
                                      </p:tavLst>
                                    </p:anim>
                                    <p:anim calcmode="lin" valueType="num">
                                      <p:cBhvr>
                                        <p:cTn id="8" dur="2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2000"/>
                                        <p:tgtEl>
                                          <p:spTgt spid="2"/>
                                        </p:tgtEl>
                                      </p:cBhvr>
                                    </p:animEffect>
                                  </p:childTnLst>
                                </p:cTn>
                              </p:par>
                            </p:childTnLst>
                          </p:cTn>
                        </p:par>
                        <p:par>
                          <p:cTn id="10" fill="hold">
                            <p:stCondLst>
                              <p:cond delay="2000"/>
                            </p:stCondLst>
                            <p:childTnLst>
                              <p:par>
                                <p:cTn id="11" presetID="24"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to="" calcmode="lin" valueType="num">
                                      <p:cBhvr>
                                        <p:cTn id="13" dur="1" fill="hold"/>
                                        <p:tgtEl>
                                          <p:spTgt spid="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4800" dirty="0" smtClean="0">
                <a:cs typeface="B Sina" pitchFamily="2" charset="-78"/>
              </a:rPr>
              <a:t>راه حل های مختلف </a:t>
            </a:r>
            <a:endParaRPr lang="en-US" sz="4800" dirty="0">
              <a:cs typeface="B Sina" pitchFamily="2" charset="-78"/>
            </a:endParaRPr>
          </a:p>
        </p:txBody>
      </p:sp>
      <p:sp>
        <p:nvSpPr>
          <p:cNvPr id="3" name="Content Placeholder 2"/>
          <p:cNvSpPr>
            <a:spLocks noGrp="1"/>
          </p:cNvSpPr>
          <p:nvPr>
            <p:ph idx="1"/>
          </p:nvPr>
        </p:nvSpPr>
        <p:spPr>
          <a:xfrm>
            <a:off x="457200" y="2209800"/>
            <a:ext cx="8229600" cy="3916363"/>
          </a:xfrm>
        </p:spPr>
        <p:txBody>
          <a:bodyPr/>
          <a:lstStyle/>
          <a:p>
            <a:pPr marL="514350" indent="-514350" algn="r" rtl="1">
              <a:buFont typeface="+mj-lt"/>
              <a:buAutoNum type="arabicPeriod"/>
            </a:pPr>
            <a:r>
              <a:rPr lang="fa-IR" dirty="0" smtClean="0"/>
              <a:t> ........................................................</a:t>
            </a:r>
          </a:p>
          <a:p>
            <a:pPr marL="514350" indent="-514350" algn="r" rtl="1">
              <a:buFont typeface="+mj-lt"/>
              <a:buAutoNum type="arabicPeriod"/>
            </a:pPr>
            <a:endParaRPr lang="fa-IR" dirty="0" smtClean="0"/>
          </a:p>
          <a:p>
            <a:pPr marL="514350" indent="-514350" algn="r" rtl="1">
              <a:buFont typeface="+mj-lt"/>
              <a:buAutoNum type="arabicPeriod"/>
            </a:pPr>
            <a:r>
              <a:rPr lang="fa-IR" dirty="0" smtClean="0"/>
              <a:t> ........................................................</a:t>
            </a:r>
          </a:p>
          <a:p>
            <a:pPr marL="514350" indent="-514350" algn="r" rtl="1">
              <a:buFont typeface="+mj-lt"/>
              <a:buAutoNum type="arabicPeriod"/>
            </a:pPr>
            <a:endParaRPr lang="fa-IR" dirty="0" smtClean="0"/>
          </a:p>
          <a:p>
            <a:pPr marL="514350" indent="-514350" algn="r" rtl="1">
              <a:buFont typeface="+mj-lt"/>
              <a:buAutoNum type="arabicPeriod"/>
            </a:pPr>
            <a:r>
              <a:rPr lang="fa-IR" dirty="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strVal val="#ppt_w*0.70"/>
                                          </p:val>
                                        </p:tav>
                                        <p:tav tm="100000">
                                          <p:val>
                                            <p:strVal val="#ppt_w"/>
                                          </p:val>
                                        </p:tav>
                                      </p:tavLst>
                                    </p:anim>
                                    <p:anim calcmode="lin" valueType="num">
                                      <p:cBhvr>
                                        <p:cTn id="8" dur="2000" fill="hold"/>
                                        <p:tgtEl>
                                          <p:spTgt spid="2"/>
                                        </p:tgtEl>
                                        <p:attrNameLst>
                                          <p:attrName>ppt_h</p:attrName>
                                        </p:attrNameLst>
                                      </p:cBhvr>
                                      <p:tavLst>
                                        <p:tav tm="0">
                                          <p:val>
                                            <p:strVal val="#ppt_h"/>
                                          </p:val>
                                        </p:tav>
                                        <p:tav tm="100000">
                                          <p:val>
                                            <p:strVal val="#ppt_h"/>
                                          </p:val>
                                        </p:tav>
                                      </p:tavLst>
                                    </p:anim>
                                    <p:animEffect transition="in" filter="fade">
                                      <p:cBhvr>
                                        <p:cTn id="9" dur="2000"/>
                                        <p:tgtEl>
                                          <p:spTgt spid="2"/>
                                        </p:tgtEl>
                                      </p:cBhvr>
                                    </p:animEffect>
                                  </p:childTnLst>
                                </p:cTn>
                              </p:par>
                            </p:childTnLst>
                          </p:cTn>
                        </p:par>
                        <p:par>
                          <p:cTn id="10" fill="hold">
                            <p:stCondLst>
                              <p:cond delay="2000"/>
                            </p:stCondLst>
                            <p:childTnLst>
                              <p:par>
                                <p:cTn id="11" presetID="22" presetClass="entr" presetSubtype="4"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1000"/>
                                        <p:tgtEl>
                                          <p:spTgt spid="3">
                                            <p:txEl>
                                              <p:pRg st="0" end="0"/>
                                            </p:txEl>
                                          </p:spTgt>
                                        </p:tgtEl>
                                      </p:cBhvr>
                                    </p:animEffect>
                                  </p:childTnLst>
                                </p:cTn>
                              </p:par>
                            </p:childTnLst>
                          </p:cTn>
                        </p:par>
                        <p:par>
                          <p:cTn id="14" fill="hold">
                            <p:stCondLst>
                              <p:cond delay="3000"/>
                            </p:stCondLst>
                            <p:childTnLst>
                              <p:par>
                                <p:cTn id="15" presetID="22" presetClass="entr" presetSubtype="4"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1000"/>
                                        <p:tgtEl>
                                          <p:spTgt spid="3">
                                            <p:txEl>
                                              <p:pRg st="2" end="2"/>
                                            </p:txEl>
                                          </p:spTgt>
                                        </p:tgtEl>
                                      </p:cBhvr>
                                    </p:animEffect>
                                  </p:childTnLst>
                                </p:cTn>
                              </p:par>
                            </p:childTnLst>
                          </p:cTn>
                        </p:par>
                        <p:par>
                          <p:cTn id="18" fill="hold">
                            <p:stCondLst>
                              <p:cond delay="4000"/>
                            </p:stCondLst>
                            <p:childTnLst>
                              <p:par>
                                <p:cTn id="19" presetID="22" presetClass="entr" presetSubtype="4" fill="hold" grpId="0" nodeType="after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down)">
                                      <p:cBhvr>
                                        <p:cTn id="21"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6400" y="1600200"/>
            <a:ext cx="7010400" cy="5257800"/>
          </a:xfrm>
        </p:spPr>
        <p:txBody>
          <a:bodyPr>
            <a:noAutofit/>
          </a:bodyPr>
          <a:lstStyle/>
          <a:p>
            <a:pPr algn="r" rtl="1"/>
            <a:r>
              <a:rPr lang="fa-IR" sz="2400" dirty="0" smtClean="0"/>
              <a:t>راه حل 1: </a:t>
            </a:r>
          </a:p>
          <a:p>
            <a:pPr algn="r" rtl="1"/>
            <a:r>
              <a:rPr lang="fa-IR" sz="2400" dirty="0" smtClean="0"/>
              <a:t>معایب: .................................................</a:t>
            </a:r>
          </a:p>
          <a:p>
            <a:pPr algn="r" rtl="1"/>
            <a:r>
              <a:rPr lang="fa-IR" sz="2400" dirty="0" smtClean="0"/>
              <a:t>مزایا: ....................................................</a:t>
            </a:r>
          </a:p>
          <a:p>
            <a:pPr algn="r" rtl="1"/>
            <a:endParaRPr lang="fa-IR" sz="2400" dirty="0" smtClean="0"/>
          </a:p>
          <a:p>
            <a:pPr algn="r" rtl="1"/>
            <a:r>
              <a:rPr lang="fa-IR" sz="2400" dirty="0" smtClean="0"/>
              <a:t>راه حل2: </a:t>
            </a:r>
          </a:p>
          <a:p>
            <a:pPr algn="r" rtl="1"/>
            <a:r>
              <a:rPr lang="fa-IR" sz="2400" dirty="0" smtClean="0"/>
              <a:t>معایب: .................................................</a:t>
            </a:r>
          </a:p>
          <a:p>
            <a:pPr algn="r" rtl="1"/>
            <a:r>
              <a:rPr lang="fa-IR" sz="2400" dirty="0" smtClean="0"/>
              <a:t>مزایا: ....................................................</a:t>
            </a:r>
          </a:p>
          <a:p>
            <a:pPr algn="r" rtl="1"/>
            <a:endParaRPr lang="fa-IR" sz="2400" dirty="0" smtClean="0"/>
          </a:p>
          <a:p>
            <a:pPr algn="r" rtl="1"/>
            <a:r>
              <a:rPr lang="fa-IR" sz="2400" dirty="0" smtClean="0"/>
              <a:t>راه حل3: </a:t>
            </a:r>
          </a:p>
          <a:p>
            <a:pPr algn="r" rtl="1"/>
            <a:r>
              <a:rPr lang="fa-IR" sz="2400" dirty="0" smtClean="0"/>
              <a:t>معایب: .................................................</a:t>
            </a:r>
          </a:p>
          <a:p>
            <a:pPr algn="r" rtl="1"/>
            <a:r>
              <a:rPr lang="fa-IR" sz="2400" dirty="0" smtClean="0"/>
              <a:t>مزایا: ....................................................</a:t>
            </a:r>
          </a:p>
          <a:p>
            <a:pPr algn="r" rtl="1"/>
            <a:endParaRPr lang="en-US" sz="2400" dirty="0"/>
          </a:p>
        </p:txBody>
      </p:sp>
      <p:sp>
        <p:nvSpPr>
          <p:cNvPr id="4" name="Rectangle 3"/>
          <p:cNvSpPr/>
          <p:nvPr/>
        </p:nvSpPr>
        <p:spPr>
          <a:xfrm rot="20025782">
            <a:off x="-300695" y="800533"/>
            <a:ext cx="4648200" cy="1446550"/>
          </a:xfrm>
          <a:prstGeom prst="rect">
            <a:avLst/>
          </a:prstGeom>
          <a:noFill/>
        </p:spPr>
        <p:txBody>
          <a:bodyPr wrap="square" lIns="91440" tIns="45720" rIns="91440" bIns="45720">
            <a:spAutoFit/>
          </a:bodyPr>
          <a:lstStyle/>
          <a:p>
            <a:pPr algn="ctr"/>
            <a:r>
              <a:rPr lang="fa-IR" sz="4400" b="1" cap="none" spc="0" dirty="0" smtClean="0">
                <a:ln w="900" cmpd="sng">
                  <a:solidFill>
                    <a:schemeClr val="accent1">
                      <a:satMod val="190000"/>
                      <a:alpha val="55000"/>
                    </a:schemeClr>
                  </a:solidFill>
                  <a:prstDash val="solid"/>
                </a:ln>
                <a:solidFill>
                  <a:schemeClr val="accent4"/>
                </a:solidFill>
                <a:effectLst>
                  <a:innerShdw blurRad="101600" dist="76200" dir="5400000">
                    <a:schemeClr val="accent1">
                      <a:satMod val="190000"/>
                      <a:tint val="100000"/>
                      <a:alpha val="74000"/>
                    </a:schemeClr>
                  </a:innerShdw>
                </a:effectLst>
              </a:rPr>
              <a:t>معایب و مزایای راه حل ها </a:t>
            </a:r>
            <a:endParaRPr lang="en-US" sz="4400" b="1" cap="none" spc="0" dirty="0">
              <a:ln w="900" cmpd="sng">
                <a:solidFill>
                  <a:schemeClr val="accent1">
                    <a:satMod val="190000"/>
                    <a:alpha val="55000"/>
                  </a:schemeClr>
                </a:solidFill>
                <a:prstDash val="solid"/>
              </a:ln>
              <a:solidFill>
                <a:schemeClr val="accent4"/>
              </a:solidFill>
              <a:effectLst>
                <a:innerShdw blurRad="101600" dist="76200" dir="5400000">
                  <a:schemeClr val="accent1">
                    <a:satMod val="190000"/>
                    <a:tint val="100000"/>
                    <a:alpha val="74000"/>
                  </a:schemeClr>
                </a:inn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withEffect">
                                  <p:stCondLst>
                                    <p:cond delay="0"/>
                                  </p:stCondLst>
                                  <p:iterate type="lt">
                                    <p:tmPct val="50000"/>
                                  </p:iterate>
                                  <p:childTnLst>
                                    <p:set>
                                      <p:cBhvr>
                                        <p:cTn id="6" dur="1" fill="hold">
                                          <p:stCondLst>
                                            <p:cond delay="0"/>
                                          </p:stCondLst>
                                        </p:cTn>
                                        <p:tgtEl>
                                          <p:spTgt spid="4"/>
                                        </p:tgtEl>
                                        <p:attrNameLst>
                                          <p:attrName>style.visibility</p:attrName>
                                        </p:attrNameLst>
                                      </p:cBhvr>
                                      <p:to>
                                        <p:strVal val="visible"/>
                                      </p:to>
                                    </p:set>
                                    <p:anim calcmode="discrete" valueType="clr">
                                      <p:cBhvr override="childStyle">
                                        <p:cTn id="7" dur="500"/>
                                        <p:tgtEl>
                                          <p:spTgt spid="4"/>
                                        </p:tgtEl>
                                        <p:attrNameLst>
                                          <p:attrName>style.color</p:attrName>
                                        </p:attrNameLst>
                                      </p:cBhvr>
                                      <p:tavLst>
                                        <p:tav tm="0">
                                          <p:val>
                                            <p:clrVal>
                                              <a:schemeClr val="accent2"/>
                                            </p:clrVal>
                                          </p:val>
                                        </p:tav>
                                        <p:tav tm="50000">
                                          <p:val>
                                            <p:clrVal>
                                              <a:schemeClr val="hlink"/>
                                            </p:clrVal>
                                          </p:val>
                                        </p:tav>
                                      </p:tavLst>
                                    </p:anim>
                                    <p:anim calcmode="discrete" valueType="clr">
                                      <p:cBhvr>
                                        <p:cTn id="8" dur="500"/>
                                        <p:tgtEl>
                                          <p:spTgt spid="4"/>
                                        </p:tgtEl>
                                        <p:attrNameLst>
                                          <p:attrName>fillcolor</p:attrName>
                                        </p:attrNameLst>
                                      </p:cBhvr>
                                      <p:tavLst>
                                        <p:tav tm="0">
                                          <p:val>
                                            <p:clrVal>
                                              <a:schemeClr val="accent2"/>
                                            </p:clrVal>
                                          </p:val>
                                        </p:tav>
                                        <p:tav tm="50000">
                                          <p:val>
                                            <p:clrVal>
                                              <a:schemeClr val="hlink"/>
                                            </p:clrVal>
                                          </p:val>
                                        </p:tav>
                                      </p:tavLst>
                                    </p:anim>
                                    <p:set>
                                      <p:cBhvr>
                                        <p:cTn id="9" dur="500"/>
                                        <p:tgtEl>
                                          <p:spTgt spid="4"/>
                                        </p:tgtEl>
                                        <p:attrNameLst>
                                          <p:attrName>fill.type</p:attrName>
                                        </p:attrNameLst>
                                      </p:cBhvr>
                                      <p:to>
                                        <p:strVal val="solid"/>
                                      </p:to>
                                    </p:set>
                                  </p:childTnLst>
                                </p:cTn>
                              </p:par>
                            </p:childTnLst>
                          </p:cTn>
                        </p:par>
                        <p:par>
                          <p:cTn id="10" fill="hold">
                            <p:stCondLst>
                              <p:cond delay="5000"/>
                            </p:stCondLst>
                            <p:childTnLst>
                              <p:par>
                                <p:cTn id="11" presetID="47"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6" fill="hold">
                            <p:stCondLst>
                              <p:cond delay="6000"/>
                            </p:stCondLst>
                            <p:childTnLst>
                              <p:par>
                                <p:cTn id="17" presetID="47" presetClass="entr" presetSubtype="0"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2" fill="hold">
                            <p:stCondLst>
                              <p:cond delay="7000"/>
                            </p:stCondLst>
                            <p:childTnLst>
                              <p:par>
                                <p:cTn id="23" presetID="47" presetClass="entr" presetSubtype="0" fill="hold" grpId="0" nodeType="after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1000"/>
                                        <p:tgtEl>
                                          <p:spTgt spid="3">
                                            <p:txEl>
                                              <p:pRg st="2" end="2"/>
                                            </p:txEl>
                                          </p:spTgt>
                                        </p:tgtEl>
                                      </p:cBhvr>
                                    </p:animEffect>
                                    <p:anim calcmode="lin" valueType="num">
                                      <p:cBhvr>
                                        <p:cTn id="2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8" fill="hold">
                            <p:stCondLst>
                              <p:cond delay="8000"/>
                            </p:stCondLst>
                            <p:childTnLst>
                              <p:par>
                                <p:cTn id="29" presetID="47" presetClass="entr" presetSubtype="0"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4" fill="hold">
                            <p:stCondLst>
                              <p:cond delay="9000"/>
                            </p:stCondLst>
                            <p:childTnLst>
                              <p:par>
                                <p:cTn id="35" presetID="47" presetClass="entr" presetSubtype="0" fill="hold" grpId="0" nodeType="after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000"/>
                                        <p:tgtEl>
                                          <p:spTgt spid="3">
                                            <p:txEl>
                                              <p:pRg st="5" end="5"/>
                                            </p:txEl>
                                          </p:spTgt>
                                        </p:tgtEl>
                                      </p:cBhvr>
                                    </p:animEffect>
                                    <p:anim calcmode="lin" valueType="num">
                                      <p:cBhvr>
                                        <p:cTn id="3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40" fill="hold">
                            <p:stCondLst>
                              <p:cond delay="10000"/>
                            </p:stCondLst>
                            <p:childTnLst>
                              <p:par>
                                <p:cTn id="41" presetID="47" presetClass="entr" presetSubtype="0" fill="hold" grpId="0" nodeType="after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46" fill="hold">
                            <p:stCondLst>
                              <p:cond delay="11000"/>
                            </p:stCondLst>
                            <p:childTnLst>
                              <p:par>
                                <p:cTn id="47" presetID="47" presetClass="entr" presetSubtype="0" fill="hold" grpId="0" nodeType="after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Effect transition="in" filter="fade">
                                      <p:cBhvr>
                                        <p:cTn id="49" dur="1000"/>
                                        <p:tgtEl>
                                          <p:spTgt spid="3">
                                            <p:txEl>
                                              <p:pRg st="8" end="8"/>
                                            </p:txEl>
                                          </p:spTgt>
                                        </p:tgtEl>
                                      </p:cBhvr>
                                    </p:animEffect>
                                    <p:anim calcmode="lin" valueType="num">
                                      <p:cBhvr>
                                        <p:cTn id="5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par>
                          <p:cTn id="52" fill="hold">
                            <p:stCondLst>
                              <p:cond delay="12000"/>
                            </p:stCondLst>
                            <p:childTnLst>
                              <p:par>
                                <p:cTn id="53" presetID="47" presetClass="entr" presetSubtype="0" fill="hold" grpId="0" nodeType="after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Effect transition="in" filter="fade">
                                      <p:cBhvr>
                                        <p:cTn id="55" dur="1000"/>
                                        <p:tgtEl>
                                          <p:spTgt spid="3">
                                            <p:txEl>
                                              <p:pRg st="9" end="9"/>
                                            </p:txEl>
                                          </p:spTgt>
                                        </p:tgtEl>
                                      </p:cBhvr>
                                    </p:animEffect>
                                    <p:anim calcmode="lin" valueType="num">
                                      <p:cBhvr>
                                        <p:cTn id="56"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par>
                          <p:cTn id="58" fill="hold">
                            <p:stCondLst>
                              <p:cond delay="13000"/>
                            </p:stCondLst>
                            <p:childTnLst>
                              <p:par>
                                <p:cTn id="59" presetID="47" presetClass="entr" presetSubtype="0" fill="hold" grpId="0" nodeType="after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Effect transition="in" filter="fade">
                                      <p:cBhvr>
                                        <p:cTn id="61" dur="1000"/>
                                        <p:tgtEl>
                                          <p:spTgt spid="3">
                                            <p:txEl>
                                              <p:pRg st="10" end="10"/>
                                            </p:txEl>
                                          </p:spTgt>
                                        </p:tgtEl>
                                      </p:cBhvr>
                                    </p:animEffect>
                                    <p:anim calcmode="lin" valueType="num">
                                      <p:cBhvr>
                                        <p:cTn id="62"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descr="j0424355.jpg"/>
          <p:cNvPicPr>
            <a:picLocks noChangeAspect="1"/>
          </p:cNvPicPr>
          <p:nvPr/>
        </p:nvPicPr>
        <p:blipFill>
          <a:blip r:embed="rId2"/>
          <a:stretch>
            <a:fillRect/>
          </a:stretch>
        </p:blipFill>
        <p:spPr>
          <a:xfrm>
            <a:off x="0" y="0"/>
            <a:ext cx="9144000" cy="6858000"/>
          </a:xfrm>
          <a:prstGeom prst="rect">
            <a:avLst/>
          </a:prstGeom>
        </p:spPr>
      </p:pic>
      <p:sp>
        <p:nvSpPr>
          <p:cNvPr id="5" name="Rectangle 4"/>
          <p:cNvSpPr/>
          <p:nvPr/>
        </p:nvSpPr>
        <p:spPr>
          <a:xfrm rot="20512593">
            <a:off x="451052" y="2056497"/>
            <a:ext cx="8191398" cy="2246769"/>
          </a:xfrm>
          <a:prstGeom prst="rect">
            <a:avLst/>
          </a:prstGeom>
          <a:noFill/>
        </p:spPr>
        <p:txBody>
          <a:bodyPr wrap="square" lIns="91440" tIns="45720" rIns="91440" bIns="45720">
            <a:spAutoFit/>
          </a:bodyPr>
          <a:lstStyle/>
          <a:p>
            <a:pPr algn="ctr"/>
            <a:r>
              <a:rPr lang="fa-IR" sz="40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rgbClr val="FFFF00"/>
                </a:solidFill>
                <a:effectLst>
                  <a:outerShdw blurRad="50800" dist="40000" dir="5400000" algn="tl" rotWithShape="0">
                    <a:srgbClr val="000000">
                      <a:shade val="5000"/>
                      <a:satMod val="120000"/>
                      <a:alpha val="33000"/>
                    </a:srgbClr>
                  </a:outerShdw>
                </a:effectLst>
                <a:cs typeface="B Nazanin" pitchFamily="2" charset="-78"/>
              </a:rPr>
              <a:t>مهارت</a:t>
            </a:r>
            <a:endParaRPr lang="en-US" sz="40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rgbClr val="FFFF00"/>
              </a:solidFill>
              <a:effectLst>
                <a:outerShdw blurRad="50800" dist="40000" dir="5400000" algn="tl" rotWithShape="0">
                  <a:srgbClr val="000000">
                    <a:shade val="5000"/>
                    <a:satMod val="120000"/>
                    <a:alpha val="33000"/>
                  </a:srgbClr>
                </a:outerShdw>
              </a:effectLst>
              <a:cs typeface="B Nazanin" pitchFamily="2" charset="-78"/>
            </a:endParaRPr>
          </a:p>
          <a:p>
            <a:pPr algn="ctr"/>
            <a:r>
              <a:rPr lang="fa-IR" sz="40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rgbClr val="FFFF00"/>
                </a:solidFill>
                <a:effectLst>
                  <a:outerShdw blurRad="50800" dist="40000" dir="5400000" algn="tl" rotWithShape="0">
                    <a:srgbClr val="000000">
                      <a:shade val="5000"/>
                      <a:satMod val="120000"/>
                      <a:alpha val="33000"/>
                    </a:srgbClr>
                  </a:outerShdw>
                </a:effectLst>
                <a:cs typeface="B Nazanin" pitchFamily="2" charset="-78"/>
              </a:rPr>
              <a:t> </a:t>
            </a:r>
            <a:r>
              <a:rPr lang="fa-IR" sz="60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rgbClr val="FFFF00"/>
                </a:solidFill>
                <a:effectLst>
                  <a:outerShdw blurRad="50800" dist="40000" dir="5400000" algn="tl" rotWithShape="0">
                    <a:srgbClr val="000000">
                      <a:shade val="5000"/>
                      <a:satMod val="120000"/>
                      <a:alpha val="33000"/>
                    </a:srgbClr>
                  </a:outerShdw>
                </a:effectLst>
                <a:cs typeface="B Nazanin" pitchFamily="2" charset="-78"/>
              </a:rPr>
              <a:t/>
            </a:r>
            <a:br>
              <a:rPr lang="fa-IR" sz="60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rgbClr val="FFFF00"/>
                </a:solidFill>
                <a:effectLst>
                  <a:outerShdw blurRad="50800" dist="40000" dir="5400000" algn="tl" rotWithShape="0">
                    <a:srgbClr val="000000">
                      <a:shade val="5000"/>
                      <a:satMod val="120000"/>
                      <a:alpha val="33000"/>
                    </a:srgbClr>
                  </a:outerShdw>
                </a:effectLst>
                <a:cs typeface="B Nazanin" pitchFamily="2" charset="-78"/>
              </a:rPr>
            </a:br>
            <a:r>
              <a:rPr lang="fa-IR" sz="60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rgbClr val="FFFF00"/>
                </a:solidFill>
                <a:effectLst>
                  <a:outerShdw blurRad="50800" dist="40000" dir="5400000" algn="tl" rotWithShape="0">
                    <a:srgbClr val="000000">
                      <a:shade val="5000"/>
                      <a:satMod val="120000"/>
                      <a:alpha val="33000"/>
                    </a:srgbClr>
                  </a:outerShdw>
                </a:effectLst>
                <a:cs typeface="B Nazanin" pitchFamily="2" charset="-78"/>
              </a:rPr>
              <a:t>حل مسأله و تصمیم گیری مؤثر</a:t>
            </a:r>
            <a:endParaRPr lang="en-US" sz="5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rgbClr val="FFFF00"/>
              </a:solidFill>
              <a:effectLst>
                <a:outerShdw blurRad="50800" dist="40000" dir="5400000" algn="tl" rotWithShape="0">
                  <a:srgbClr val="000000">
                    <a:shade val="5000"/>
                    <a:satMod val="120000"/>
                    <a:alpha val="33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with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 by="(-#ppt_w*2)" calcmode="lin" valueType="num">
                                      <p:cBhvr rctx="PPT">
                                        <p:cTn id="7" dur="1000" autoRev="1" fill="hold">
                                          <p:stCondLst>
                                            <p:cond delay="0"/>
                                          </p:stCondLst>
                                        </p:cTn>
                                        <p:tgtEl>
                                          <p:spTgt spid="5"/>
                                        </p:tgtEl>
                                        <p:attrNameLst>
                                          <p:attrName>ppt_w</p:attrName>
                                        </p:attrNameLst>
                                      </p:cBhvr>
                                    </p:anim>
                                    <p:anim by="(#ppt_w*0.50)" calcmode="lin" valueType="num">
                                      <p:cBhvr>
                                        <p:cTn id="8" dur="1000" decel="50000" autoRev="1" fill="hold">
                                          <p:stCondLst>
                                            <p:cond delay="0"/>
                                          </p:stCondLst>
                                        </p:cTn>
                                        <p:tgtEl>
                                          <p:spTgt spid="5"/>
                                        </p:tgtEl>
                                        <p:attrNameLst>
                                          <p:attrName>ppt_x</p:attrName>
                                        </p:attrNameLst>
                                      </p:cBhvr>
                                    </p:anim>
                                    <p:anim from="(-#ppt_h/2)" to="(#ppt_y)" calcmode="lin" valueType="num">
                                      <p:cBhvr>
                                        <p:cTn id="9" dur="2000" fill="hold">
                                          <p:stCondLst>
                                            <p:cond delay="0"/>
                                          </p:stCondLst>
                                        </p:cTn>
                                        <p:tgtEl>
                                          <p:spTgt spid="5"/>
                                        </p:tgtEl>
                                        <p:attrNameLst>
                                          <p:attrName>ppt_y</p:attrName>
                                        </p:attrNameLst>
                                      </p:cBhvr>
                                    </p:anim>
                                    <p:animRot by="21600000">
                                      <p:cBhvr>
                                        <p:cTn id="10" dur="2000" fill="hold">
                                          <p:stCondLst>
                                            <p:cond delay="0"/>
                                          </p:stCondLst>
                                        </p:cTn>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0" y="2133600"/>
            <a:ext cx="6629400" cy="4068763"/>
          </a:xfrm>
        </p:spPr>
        <p:txBody>
          <a:bodyPr/>
          <a:lstStyle/>
          <a:p>
            <a:pPr algn="r" rtl="1"/>
            <a:r>
              <a:rPr lang="fa-IR" dirty="0" smtClean="0"/>
              <a:t>...................................................................................................................................................................................................................................................................................... . </a:t>
            </a:r>
            <a:endParaRPr lang="en-US" dirty="0"/>
          </a:p>
        </p:txBody>
      </p:sp>
      <p:sp>
        <p:nvSpPr>
          <p:cNvPr id="4" name="Rectangle 3"/>
          <p:cNvSpPr/>
          <p:nvPr/>
        </p:nvSpPr>
        <p:spPr>
          <a:xfrm>
            <a:off x="990600" y="533400"/>
            <a:ext cx="7318030" cy="923330"/>
          </a:xfrm>
          <a:prstGeom prst="rect">
            <a:avLst/>
          </a:prstGeom>
          <a:noFill/>
        </p:spPr>
        <p:txBody>
          <a:bodyPr wrap="none" lIns="91440" tIns="45720" rIns="91440" bIns="45720">
            <a:spAutoFit/>
          </a:bodyPr>
          <a:lstStyle/>
          <a:p>
            <a:pPr algn="ctr"/>
            <a:r>
              <a:rPr lang="fa-IR"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انتخاب بهترین راه حل </a:t>
            </a:r>
            <a:endParaRPr lang="en-US" sz="5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3000" fill="hold"/>
                                        <p:tgtEl>
                                          <p:spTgt spid="4"/>
                                        </p:tgtEl>
                                        <p:attrNameLst>
                                          <p:attrName>ppt_w</p:attrName>
                                        </p:attrNameLst>
                                      </p:cBhvr>
                                      <p:tavLst>
                                        <p:tav tm="0">
                                          <p:val>
                                            <p:fltVal val="0"/>
                                          </p:val>
                                        </p:tav>
                                        <p:tav tm="100000">
                                          <p:val>
                                            <p:strVal val="#ppt_w"/>
                                          </p:val>
                                        </p:tav>
                                      </p:tavLst>
                                    </p:anim>
                                    <p:anim calcmode="lin" valueType="num">
                                      <p:cBhvr>
                                        <p:cTn id="8" dur="3000" fill="hold"/>
                                        <p:tgtEl>
                                          <p:spTgt spid="4"/>
                                        </p:tgtEl>
                                        <p:attrNameLst>
                                          <p:attrName>ppt_h</p:attrName>
                                        </p:attrNameLst>
                                      </p:cBhvr>
                                      <p:tavLst>
                                        <p:tav tm="0">
                                          <p:val>
                                            <p:fltVal val="0"/>
                                          </p:val>
                                        </p:tav>
                                        <p:tav tm="100000">
                                          <p:val>
                                            <p:strVal val="#ppt_h"/>
                                          </p:val>
                                        </p:tav>
                                      </p:tavLst>
                                    </p:anim>
                                  </p:childTnLst>
                                </p:cTn>
                              </p:par>
                            </p:childTnLst>
                          </p:cTn>
                        </p:par>
                        <p:par>
                          <p:cTn id="9" fill="hold">
                            <p:stCondLst>
                              <p:cond delay="3000"/>
                            </p:stCondLst>
                            <p:childTnLst>
                              <p:par>
                                <p:cTn id="10" presetID="22" presetClass="entr" presetSubtype="4"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16" y="464515"/>
            <a:ext cx="8229600" cy="1180975"/>
          </a:xfrm>
        </p:spPr>
        <p:txBody>
          <a:bodyPr/>
          <a:lstStyle/>
          <a:p>
            <a:endParaRPr lang="en-US"/>
          </a:p>
        </p:txBody>
      </p:sp>
      <p:pic>
        <p:nvPicPr>
          <p:cNvPr id="5" name="Picture 2"/>
          <p:cNvPicPr>
            <a:picLocks noGrp="1" noChangeAspect="1" noChangeArrowheads="1"/>
          </p:cNvPicPr>
          <p:nvPr>
            <p:ph idx="1"/>
          </p:nvPr>
        </p:nvPicPr>
        <p:blipFill>
          <a:blip r:embed="rId2"/>
          <a:srcRect/>
          <a:stretch>
            <a:fillRect/>
          </a:stretch>
        </p:blipFill>
        <p:spPr bwMode="auto">
          <a:xfrm>
            <a:off x="0" y="0"/>
            <a:ext cx="9144000" cy="6858000"/>
          </a:xfrm>
          <a:prstGeom prst="rect">
            <a:avLst/>
          </a:prstGeom>
          <a:noFill/>
          <a:ln w="9525">
            <a:noFill/>
            <a:miter lim="800000"/>
            <a:headEnd/>
            <a:tailEnd/>
          </a:ln>
          <a:effectLst/>
        </p:spPr>
      </p:pic>
      <p:sp>
        <p:nvSpPr>
          <p:cNvPr id="7" name="Rectangle 6"/>
          <p:cNvSpPr/>
          <p:nvPr/>
        </p:nvSpPr>
        <p:spPr>
          <a:xfrm rot="20160396">
            <a:off x="93719" y="2164089"/>
            <a:ext cx="7467109" cy="923330"/>
          </a:xfrm>
          <a:prstGeom prst="rect">
            <a:avLst/>
          </a:prstGeom>
          <a:noFill/>
        </p:spPr>
        <p:txBody>
          <a:bodyPr wrap="none" lIns="91440" tIns="45720" rIns="91440" bIns="45720">
            <a:spAutoFit/>
          </a:bodyPr>
          <a:lstStyle/>
          <a:p>
            <a:pPr algn="ctr"/>
            <a:r>
              <a:rPr lang="fa-IR" sz="5400" b="1" dirty="0" smtClean="0">
                <a:ln w="12700">
                  <a:solidFill>
                    <a:schemeClr val="tx2">
                      <a:satMod val="155000"/>
                    </a:schemeClr>
                  </a:solidFill>
                  <a:prstDash val="solid"/>
                </a:ln>
                <a:solidFill>
                  <a:srgbClr val="FFFF00"/>
                </a:solidFill>
                <a:effectLst>
                  <a:glow rad="228600">
                    <a:schemeClr val="accent4">
                      <a:satMod val="175000"/>
                      <a:alpha val="40000"/>
                    </a:schemeClr>
                  </a:glow>
                  <a:outerShdw blurRad="41275" dist="20320" dir="1800000" algn="tl" rotWithShape="0">
                    <a:srgbClr val="000000">
                      <a:alpha val="40000"/>
                    </a:srgbClr>
                  </a:outerShdw>
                </a:effectLst>
                <a:cs typeface="B Majid Shadow" pitchFamily="2" charset="-78"/>
              </a:rPr>
              <a:t>مهارت تصمیم گیری مؤثر </a:t>
            </a:r>
            <a:endParaRPr lang="en-US" sz="5400" b="1" dirty="0">
              <a:ln w="12700">
                <a:solidFill>
                  <a:schemeClr val="tx2">
                    <a:satMod val="155000"/>
                  </a:schemeClr>
                </a:solidFill>
                <a:prstDash val="solid"/>
              </a:ln>
              <a:solidFill>
                <a:srgbClr val="FFFF00"/>
              </a:solidFill>
              <a:effectLst>
                <a:glow rad="228600">
                  <a:schemeClr val="accent4">
                    <a:satMod val="175000"/>
                    <a:alpha val="40000"/>
                  </a:schemeClr>
                </a:glow>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withEffect">
                                  <p:stCondLst>
                                    <p:cond delay="0"/>
                                  </p:stCondLst>
                                  <p:iterate type="lt">
                                    <p:tmPct val="10000"/>
                                  </p:iterate>
                                  <p:childTnLst>
                                    <p:set>
                                      <p:cBhvr>
                                        <p:cTn id="6" dur="1" fill="hold">
                                          <p:stCondLst>
                                            <p:cond delay="0"/>
                                          </p:stCondLst>
                                        </p:cTn>
                                        <p:tgtEl>
                                          <p:spTgt spid="7"/>
                                        </p:tgtEl>
                                        <p:attrNameLst>
                                          <p:attrName>style.visibility</p:attrName>
                                        </p:attrNameLst>
                                      </p:cBhvr>
                                      <p:to>
                                        <p:strVal val="visible"/>
                                      </p:to>
                                    </p:set>
                                    <p:animEffect transition="in" filter="fade">
                                      <p:cBhvr>
                                        <p:cTn id="7" dur="3000"/>
                                        <p:tgtEl>
                                          <p:spTgt spid="7"/>
                                        </p:tgtEl>
                                      </p:cBhvr>
                                    </p:animEffect>
                                    <p:anim calcmode="lin" valueType="num">
                                      <p:cBhvr>
                                        <p:cTn id="8" dur="3000" fill="hold"/>
                                        <p:tgtEl>
                                          <p:spTgt spid="7"/>
                                        </p:tgtEl>
                                        <p:attrNameLst>
                                          <p:attrName>ppt_w</p:attrName>
                                        </p:attrNameLst>
                                      </p:cBhvr>
                                      <p:tavLst>
                                        <p:tav tm="0" fmla="#ppt_w*sin(2.5*pi*$)">
                                          <p:val>
                                            <p:fltVal val="0"/>
                                          </p:val>
                                        </p:tav>
                                        <p:tav tm="100000">
                                          <p:val>
                                            <p:fltVal val="1"/>
                                          </p:val>
                                        </p:tav>
                                      </p:tavLst>
                                    </p:anim>
                                    <p:anim calcmode="lin" valueType="num">
                                      <p:cBhvr>
                                        <p:cTn id="9" dur="3000" fill="hold"/>
                                        <p:tgtEl>
                                          <p:spTgt spid="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0" y="533400"/>
            <a:ext cx="6858000" cy="5668963"/>
          </a:xfrm>
        </p:spPr>
        <p:txBody>
          <a:bodyPr>
            <a:noAutofit/>
          </a:bodyPr>
          <a:lstStyle/>
          <a:p>
            <a:pPr algn="r" rtl="1"/>
            <a:r>
              <a:rPr lang="fa-IR" dirty="0" smtClean="0">
                <a:solidFill>
                  <a:schemeClr val="tx1"/>
                </a:solidFill>
                <a:cs typeface="B Nazanin" pitchFamily="2" charset="-78"/>
              </a:rPr>
              <a:t>تصمیم گیری مؤثر مهارتی است که درمؤقعیت های مختلف می توان از آن استفاده کرد از جمله : انتخاب رشته ی تحصیلی، شغل، همسر، محل زندگی، سبک زندگی، دوست، محل کار و ....</a:t>
            </a:r>
          </a:p>
          <a:p>
            <a:pPr algn="r" rtl="1"/>
            <a:r>
              <a:rPr lang="fa-IR" dirty="0" smtClean="0">
                <a:solidFill>
                  <a:schemeClr val="tx1"/>
                </a:solidFill>
                <a:cs typeface="B Nazanin" pitchFamily="2" charset="-78"/>
              </a:rPr>
              <a:t>عدم برخورداری از مهارت های تصمیم گیری مؤثر با مشکلات روانی- اجتماعی از قبیل : اعتیاد، مشکلات خانوادگی، مشکلات بین فردی، افسردگی و اضطراب و ... ارتباط دارد. </a:t>
            </a:r>
          </a:p>
          <a:p>
            <a:pPr algn="r" rtl="1"/>
            <a:r>
              <a:rPr lang="fa-IR" dirty="0" smtClean="0">
                <a:solidFill>
                  <a:srgbClr val="C00000"/>
                </a:solidFill>
                <a:cs typeface="B Nazanin" pitchFamily="2" charset="-78"/>
              </a:rPr>
              <a:t>در نتیجه کسب تسلط بر مهارت تصمیم گیری بسیار ضروری و مفید است . </a:t>
            </a:r>
            <a:endParaRPr lang="en-US" dirty="0">
              <a:solidFill>
                <a:srgbClr val="C00000"/>
              </a:solidFill>
              <a:cs typeface="B Nazanin" pitchFamily="2" charset="-78"/>
            </a:endParaRPr>
          </a:p>
        </p:txBody>
      </p:sp>
      <p:pic>
        <p:nvPicPr>
          <p:cNvPr id="4" name="Picture 2"/>
          <p:cNvPicPr>
            <a:picLocks noChangeAspect="1" noChangeArrowheads="1"/>
          </p:cNvPicPr>
          <p:nvPr/>
        </p:nvPicPr>
        <p:blipFill>
          <a:blip r:embed="rId2"/>
          <a:srcRect/>
          <a:stretch>
            <a:fillRect/>
          </a:stretch>
        </p:blipFill>
        <p:spPr bwMode="auto">
          <a:xfrm>
            <a:off x="228600" y="3581400"/>
            <a:ext cx="3276600" cy="30480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edge">
                                      <p:cBhvr>
                                        <p:cTn id="7" dur="3000"/>
                                        <p:tgtEl>
                                          <p:spTgt spid="4"/>
                                        </p:tgtEl>
                                      </p:cBhvr>
                                    </p:animEffect>
                                  </p:childTnLst>
                                </p:cTn>
                              </p:par>
                            </p:childTnLst>
                          </p:cTn>
                        </p:par>
                        <p:par>
                          <p:cTn id="8" fill="hold">
                            <p:stCondLst>
                              <p:cond delay="3000"/>
                            </p:stCondLst>
                            <p:childTnLst>
                              <p:par>
                                <p:cTn id="9" presetID="24"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to="" calcmode="lin" valueType="num">
                                      <p:cBhvr>
                                        <p:cTn id="11" dur="1" fill="hold"/>
                                        <p:tgtEl>
                                          <p:spTgt spid="3">
                                            <p:txEl>
                                              <p:pRg st="0" end="0"/>
                                            </p:txEl>
                                          </p:spTgt>
                                        </p:tgtEl>
                                        <p:attrNameLst>
                                          <p:attrName/>
                                        </p:attrNameLst>
                                      </p:cBhvr>
                                    </p:anim>
                                  </p:childTnLst>
                                </p:cTn>
                              </p:par>
                            </p:childTnLst>
                          </p:cTn>
                        </p:par>
                        <p:par>
                          <p:cTn id="12" fill="hold">
                            <p:stCondLst>
                              <p:cond delay="3000"/>
                            </p:stCondLst>
                            <p:childTnLst>
                              <p:par>
                                <p:cTn id="13" presetID="24" presetClass="entr" presetSubtype="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to="" calcmode="lin" valueType="num">
                                      <p:cBhvr>
                                        <p:cTn id="15" dur="1" fill="hold"/>
                                        <p:tgtEl>
                                          <p:spTgt spid="3">
                                            <p:txEl>
                                              <p:pRg st="1" end="1"/>
                                            </p:txEl>
                                          </p:spTgt>
                                        </p:tgtEl>
                                        <p:attrNameLst>
                                          <p:attrName/>
                                        </p:attrNameLst>
                                      </p:cBhvr>
                                    </p:anim>
                                  </p:childTnLst>
                                </p:cTn>
                              </p:par>
                            </p:childTnLst>
                          </p:cTn>
                        </p:par>
                        <p:par>
                          <p:cTn id="16" fill="hold">
                            <p:stCondLst>
                              <p:cond delay="3000"/>
                            </p:stCondLst>
                            <p:childTnLst>
                              <p:par>
                                <p:cTn id="17" presetID="24"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to="" calcmode="lin" valueType="num">
                                      <p:cBhvr>
                                        <p:cTn id="19"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2286000"/>
            <a:ext cx="7772400" cy="4144963"/>
          </a:xfrm>
        </p:spPr>
        <p:txBody>
          <a:bodyPr>
            <a:normAutofit/>
          </a:bodyPr>
          <a:lstStyle/>
          <a:p>
            <a:pPr algn="r" rtl="1">
              <a:buFont typeface="Wingdings" pitchFamily="2" charset="2"/>
              <a:buChar char="q"/>
            </a:pPr>
            <a:r>
              <a:rPr lang="fa-IR" dirty="0" smtClean="0">
                <a:solidFill>
                  <a:schemeClr val="tx1"/>
                </a:solidFill>
                <a:cs typeface="B Nazanin" pitchFamily="2" charset="-78"/>
              </a:rPr>
              <a:t>مهارت های تفکر خلاق و انتقادی </a:t>
            </a:r>
          </a:p>
          <a:p>
            <a:pPr algn="r" rtl="1">
              <a:buFont typeface="Wingdings" pitchFamily="2" charset="2"/>
              <a:buChar char="q"/>
            </a:pPr>
            <a:r>
              <a:rPr lang="fa-IR" dirty="0" smtClean="0">
                <a:solidFill>
                  <a:schemeClr val="tx1"/>
                </a:solidFill>
                <a:cs typeface="B Nazanin" pitchFamily="2" charset="-78"/>
              </a:rPr>
              <a:t>مهارت های حل مسأله</a:t>
            </a:r>
          </a:p>
          <a:p>
            <a:pPr algn="r" rtl="1">
              <a:buFont typeface="Wingdings" pitchFamily="2" charset="2"/>
              <a:buChar char="q"/>
            </a:pPr>
            <a:r>
              <a:rPr lang="fa-IR" dirty="0" smtClean="0">
                <a:solidFill>
                  <a:schemeClr val="tx1"/>
                </a:solidFill>
                <a:cs typeface="B Nazanin" pitchFamily="2" charset="-78"/>
              </a:rPr>
              <a:t>مهارت های جمع اطلاعات </a:t>
            </a:r>
          </a:p>
          <a:p>
            <a:pPr algn="r" rtl="1">
              <a:buFont typeface="Wingdings" pitchFamily="2" charset="2"/>
              <a:buChar char="q"/>
            </a:pPr>
            <a:r>
              <a:rPr lang="fa-IR" dirty="0" smtClean="0">
                <a:solidFill>
                  <a:schemeClr val="tx1"/>
                </a:solidFill>
                <a:cs typeface="B Nazanin" pitchFamily="2" charset="-78"/>
              </a:rPr>
              <a:t>مهارت های ارزیابی پیامدها</a:t>
            </a:r>
          </a:p>
          <a:p>
            <a:pPr algn="r" rtl="1">
              <a:buFont typeface="Wingdings" pitchFamily="2" charset="2"/>
              <a:buChar char="q"/>
            </a:pPr>
            <a:r>
              <a:rPr lang="fa-IR" dirty="0" smtClean="0">
                <a:solidFill>
                  <a:schemeClr val="tx1"/>
                </a:solidFill>
                <a:cs typeface="B Nazanin" pitchFamily="2" charset="-78"/>
              </a:rPr>
              <a:t>مهارت های ارزشیابی اطلاعات </a:t>
            </a:r>
          </a:p>
          <a:p>
            <a:pPr algn="r" rtl="1">
              <a:buFont typeface="Wingdings" pitchFamily="2" charset="2"/>
              <a:buChar char="q"/>
            </a:pPr>
            <a:r>
              <a:rPr lang="fa-IR" dirty="0" smtClean="0">
                <a:solidFill>
                  <a:schemeClr val="tx1"/>
                </a:solidFill>
                <a:cs typeface="B Nazanin" pitchFamily="2" charset="-78"/>
              </a:rPr>
              <a:t>مهارت های تجزیه و تحلیل برای بررسی خطرات احتمالی</a:t>
            </a:r>
          </a:p>
          <a:p>
            <a:pPr algn="r" rtl="1">
              <a:buFont typeface="Wingdings" pitchFamily="2" charset="2"/>
              <a:buChar char="q"/>
            </a:pPr>
            <a:endParaRPr lang="en-US" dirty="0">
              <a:solidFill>
                <a:schemeClr val="tx1"/>
              </a:solidFill>
              <a:cs typeface="B Nazanin" pitchFamily="2" charset="-78"/>
            </a:endParaRPr>
          </a:p>
        </p:txBody>
      </p:sp>
      <p:pic>
        <p:nvPicPr>
          <p:cNvPr id="8" name="Picture 7" descr="خه.bmp"/>
          <p:cNvPicPr>
            <a:picLocks noChangeAspect="1"/>
          </p:cNvPicPr>
          <p:nvPr/>
        </p:nvPicPr>
        <p:blipFill>
          <a:blip r:embed="rId2"/>
          <a:stretch>
            <a:fillRect/>
          </a:stretch>
        </p:blipFill>
        <p:spPr>
          <a:xfrm>
            <a:off x="533400" y="2057400"/>
            <a:ext cx="2743200" cy="2971800"/>
          </a:xfrm>
          <a:prstGeom prst="rect">
            <a:avLst/>
          </a:prstGeom>
        </p:spPr>
      </p:pic>
      <p:sp>
        <p:nvSpPr>
          <p:cNvPr id="9" name="Rectangle 8"/>
          <p:cNvSpPr/>
          <p:nvPr/>
        </p:nvSpPr>
        <p:spPr>
          <a:xfrm>
            <a:off x="1447800" y="762000"/>
            <a:ext cx="7079181" cy="707886"/>
          </a:xfrm>
          <a:prstGeom prst="rect">
            <a:avLst/>
          </a:prstGeom>
          <a:noFill/>
        </p:spPr>
        <p:txBody>
          <a:bodyPr wrap="none" lIns="91440" tIns="45720" rIns="91440" bIns="45720">
            <a:spAutoFit/>
          </a:bodyPr>
          <a:lstStyle/>
          <a:p>
            <a:pPr algn="ctr"/>
            <a:r>
              <a:rPr lang="fa-IR" sz="4000" b="1" dirty="0" smtClean="0">
                <a:ln w="10541" cmpd="sng">
                  <a:solidFill>
                    <a:srgbClr val="7D7D7D">
                      <a:tint val="100000"/>
                      <a:shade val="100000"/>
                      <a:satMod val="110000"/>
                    </a:srgbClr>
                  </a:solidFill>
                  <a:prstDash val="solid"/>
                </a:ln>
                <a:solidFill>
                  <a:schemeClr val="accent4">
                    <a:lumMod val="50000"/>
                  </a:schemeClr>
                </a:solidFill>
                <a:effectLst>
                  <a:glow rad="228600">
                    <a:schemeClr val="accent6">
                      <a:satMod val="175000"/>
                      <a:alpha val="40000"/>
                    </a:schemeClr>
                  </a:glow>
                </a:effectLst>
                <a:cs typeface="B Nazanin" pitchFamily="2" charset="-78"/>
              </a:rPr>
              <a:t>مهارت های لازم برای تصمیم گیری مؤثر</a:t>
            </a:r>
            <a:endParaRPr lang="en-US" sz="4000" b="1" dirty="0">
              <a:ln w="10541" cmpd="sng">
                <a:solidFill>
                  <a:srgbClr val="7D7D7D">
                    <a:tint val="100000"/>
                    <a:shade val="100000"/>
                    <a:satMod val="110000"/>
                  </a:srgbClr>
                </a:solidFill>
                <a:prstDash val="solid"/>
              </a:ln>
              <a:solidFill>
                <a:schemeClr val="accent4">
                  <a:lumMod val="50000"/>
                </a:schemeClr>
              </a:solidFill>
              <a:effectLst>
                <a:glow rad="228600">
                  <a:schemeClr val="accent6">
                    <a:satMod val="175000"/>
                    <a:alpha val="40000"/>
                  </a:schemeClr>
                </a:glo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3000" fill="hold"/>
                                        <p:tgtEl>
                                          <p:spTgt spid="8"/>
                                        </p:tgtEl>
                                        <p:attrNameLst>
                                          <p:attrName>ppt_w</p:attrName>
                                        </p:attrNameLst>
                                      </p:cBhvr>
                                      <p:tavLst>
                                        <p:tav tm="0">
                                          <p:val>
                                            <p:strVal val="#ppt_w*0.70"/>
                                          </p:val>
                                        </p:tav>
                                        <p:tav tm="100000">
                                          <p:val>
                                            <p:strVal val="#ppt_w"/>
                                          </p:val>
                                        </p:tav>
                                      </p:tavLst>
                                    </p:anim>
                                    <p:anim calcmode="lin" valueType="num">
                                      <p:cBhvr>
                                        <p:cTn id="8" dur="3000" fill="hold"/>
                                        <p:tgtEl>
                                          <p:spTgt spid="8"/>
                                        </p:tgtEl>
                                        <p:attrNameLst>
                                          <p:attrName>ppt_h</p:attrName>
                                        </p:attrNameLst>
                                      </p:cBhvr>
                                      <p:tavLst>
                                        <p:tav tm="0">
                                          <p:val>
                                            <p:strVal val="#ppt_h"/>
                                          </p:val>
                                        </p:tav>
                                        <p:tav tm="100000">
                                          <p:val>
                                            <p:strVal val="#ppt_h"/>
                                          </p:val>
                                        </p:tav>
                                      </p:tavLst>
                                    </p:anim>
                                    <p:animEffect transition="in" filter="fade">
                                      <p:cBhvr>
                                        <p:cTn id="9" dur="3000"/>
                                        <p:tgtEl>
                                          <p:spTgt spid="8"/>
                                        </p:tgtEl>
                                      </p:cBhvr>
                                    </p:animEffect>
                                  </p:childTnLst>
                                </p:cTn>
                              </p:par>
                            </p:childTnLst>
                          </p:cTn>
                        </p:par>
                        <p:par>
                          <p:cTn id="10" fill="hold">
                            <p:stCondLst>
                              <p:cond delay="3000"/>
                            </p:stCondLst>
                            <p:childTnLst>
                              <p:par>
                                <p:cTn id="11" presetID="45" presetClass="entr" presetSubtype="0" fill="hold" grpId="0" nodeType="afterEffect">
                                  <p:stCondLst>
                                    <p:cond delay="0"/>
                                  </p:stCondLst>
                                  <p:iterate type="lt">
                                    <p:tmPct val="10000"/>
                                  </p:iterate>
                                  <p:childTnLst>
                                    <p:set>
                                      <p:cBhvr>
                                        <p:cTn id="12" dur="1" fill="hold">
                                          <p:stCondLst>
                                            <p:cond delay="0"/>
                                          </p:stCondLst>
                                        </p:cTn>
                                        <p:tgtEl>
                                          <p:spTgt spid="9"/>
                                        </p:tgtEl>
                                        <p:attrNameLst>
                                          <p:attrName>style.visibility</p:attrName>
                                        </p:attrNameLst>
                                      </p:cBhvr>
                                      <p:to>
                                        <p:strVal val="visible"/>
                                      </p:to>
                                    </p:set>
                                    <p:animEffect transition="in" filter="fade">
                                      <p:cBhvr>
                                        <p:cTn id="13" dur="2000"/>
                                        <p:tgtEl>
                                          <p:spTgt spid="9"/>
                                        </p:tgtEl>
                                      </p:cBhvr>
                                    </p:animEffect>
                                    <p:anim calcmode="lin" valueType="num">
                                      <p:cBhvr>
                                        <p:cTn id="14" dur="2000" fill="hold"/>
                                        <p:tgtEl>
                                          <p:spTgt spid="9"/>
                                        </p:tgtEl>
                                        <p:attrNameLst>
                                          <p:attrName>ppt_w</p:attrName>
                                        </p:attrNameLst>
                                      </p:cBhvr>
                                      <p:tavLst>
                                        <p:tav tm="0" fmla="#ppt_w*sin(2.5*pi*$)">
                                          <p:val>
                                            <p:fltVal val="0"/>
                                          </p:val>
                                        </p:tav>
                                        <p:tav tm="100000">
                                          <p:val>
                                            <p:fltVal val="1"/>
                                          </p:val>
                                        </p:tav>
                                      </p:tavLst>
                                    </p:anim>
                                    <p:anim calcmode="lin" valueType="num">
                                      <p:cBhvr>
                                        <p:cTn id="15" dur="2000" fill="hold"/>
                                        <p:tgtEl>
                                          <p:spTgt spid="9"/>
                                        </p:tgtEl>
                                        <p:attrNameLst>
                                          <p:attrName>ppt_h</p:attrName>
                                        </p:attrNameLst>
                                      </p:cBhvr>
                                      <p:tavLst>
                                        <p:tav tm="0">
                                          <p:val>
                                            <p:strVal val="#ppt_h"/>
                                          </p:val>
                                        </p:tav>
                                        <p:tav tm="100000">
                                          <p:val>
                                            <p:strVal val="#ppt_h"/>
                                          </p:val>
                                        </p:tav>
                                      </p:tavLst>
                                    </p:anim>
                                  </p:childTnLst>
                                </p:cTn>
                              </p:par>
                            </p:childTnLst>
                          </p:cTn>
                        </p:par>
                        <p:par>
                          <p:cTn id="16" fill="hold">
                            <p:stCondLst>
                              <p:cond delay="10600"/>
                            </p:stCondLst>
                            <p:childTnLst>
                              <p:par>
                                <p:cTn id="17" presetID="22" presetClass="entr" presetSubtype="4" fill="hold" grpId="0" nodeType="after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wipe(down)">
                                      <p:cBhvr>
                                        <p:cTn id="19" dur="1000"/>
                                        <p:tgtEl>
                                          <p:spTgt spid="3">
                                            <p:txEl>
                                              <p:pRg st="0" end="0"/>
                                            </p:txEl>
                                          </p:spTgt>
                                        </p:tgtEl>
                                      </p:cBhvr>
                                    </p:animEffect>
                                  </p:childTnLst>
                                </p:cTn>
                              </p:par>
                            </p:childTnLst>
                          </p:cTn>
                        </p:par>
                        <p:par>
                          <p:cTn id="20" fill="hold">
                            <p:stCondLst>
                              <p:cond delay="11600"/>
                            </p:stCondLst>
                            <p:childTnLst>
                              <p:par>
                                <p:cTn id="21" presetID="22" presetClass="entr" presetSubtype="4" fill="hold" grpId="0" nodeType="after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wipe(down)">
                                      <p:cBhvr>
                                        <p:cTn id="23" dur="1000"/>
                                        <p:tgtEl>
                                          <p:spTgt spid="3">
                                            <p:txEl>
                                              <p:pRg st="1" end="1"/>
                                            </p:txEl>
                                          </p:spTgt>
                                        </p:tgtEl>
                                      </p:cBhvr>
                                    </p:animEffect>
                                  </p:childTnLst>
                                </p:cTn>
                              </p:par>
                            </p:childTnLst>
                          </p:cTn>
                        </p:par>
                        <p:par>
                          <p:cTn id="24" fill="hold">
                            <p:stCondLst>
                              <p:cond delay="12600"/>
                            </p:stCondLst>
                            <p:childTnLst>
                              <p:par>
                                <p:cTn id="25" presetID="22" presetClass="entr" presetSubtype="4" fill="hold" grpId="0" nodeType="after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wipe(down)">
                                      <p:cBhvr>
                                        <p:cTn id="27" dur="1000"/>
                                        <p:tgtEl>
                                          <p:spTgt spid="3">
                                            <p:txEl>
                                              <p:pRg st="2" end="2"/>
                                            </p:txEl>
                                          </p:spTgt>
                                        </p:tgtEl>
                                      </p:cBhvr>
                                    </p:animEffect>
                                  </p:childTnLst>
                                </p:cTn>
                              </p:par>
                            </p:childTnLst>
                          </p:cTn>
                        </p:par>
                        <p:par>
                          <p:cTn id="28" fill="hold">
                            <p:stCondLst>
                              <p:cond delay="13600"/>
                            </p:stCondLst>
                            <p:childTnLst>
                              <p:par>
                                <p:cTn id="29" presetID="22" presetClass="entr" presetSubtype="4" fill="hold" grpId="0" nodeType="after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wipe(down)">
                                      <p:cBhvr>
                                        <p:cTn id="31" dur="1000"/>
                                        <p:tgtEl>
                                          <p:spTgt spid="3">
                                            <p:txEl>
                                              <p:pRg st="3" end="3"/>
                                            </p:txEl>
                                          </p:spTgt>
                                        </p:tgtEl>
                                      </p:cBhvr>
                                    </p:animEffect>
                                  </p:childTnLst>
                                </p:cTn>
                              </p:par>
                            </p:childTnLst>
                          </p:cTn>
                        </p:par>
                        <p:par>
                          <p:cTn id="32" fill="hold">
                            <p:stCondLst>
                              <p:cond delay="14600"/>
                            </p:stCondLst>
                            <p:childTnLst>
                              <p:par>
                                <p:cTn id="33" presetID="22" presetClass="entr" presetSubtype="4" fill="hold" grpId="0" nodeType="after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wipe(down)">
                                      <p:cBhvr>
                                        <p:cTn id="35" dur="1000"/>
                                        <p:tgtEl>
                                          <p:spTgt spid="3">
                                            <p:txEl>
                                              <p:pRg st="4" end="4"/>
                                            </p:txEl>
                                          </p:spTgt>
                                        </p:tgtEl>
                                      </p:cBhvr>
                                    </p:animEffect>
                                  </p:childTnLst>
                                </p:cTn>
                              </p:par>
                            </p:childTnLst>
                          </p:cTn>
                        </p:par>
                        <p:par>
                          <p:cTn id="36" fill="hold">
                            <p:stCondLst>
                              <p:cond delay="15600"/>
                            </p:stCondLst>
                            <p:childTnLst>
                              <p:par>
                                <p:cTn id="37" presetID="22" presetClass="entr" presetSubtype="4" fill="hold" grpId="0" nodeType="after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wipe(down)">
                                      <p:cBhvr>
                                        <p:cTn id="39"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b="1" dirty="0" smtClean="0">
                <a:cs typeface="B Nazanin" pitchFamily="2" charset="-78"/>
              </a:rPr>
              <a:t>تصمیم گیری مستلزم سه عامل اساسی است </a:t>
            </a:r>
            <a:endParaRPr lang="en-US" dirty="0"/>
          </a:p>
        </p:txBody>
      </p:sp>
      <p:graphicFrame>
        <p:nvGraphicFramePr>
          <p:cNvPr id="9"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iterate type="lt">
                                    <p:tmPct val="0"/>
                                  </p:iterate>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3000"/>
                                        <p:tgtEl>
                                          <p:spTgt spid="2"/>
                                        </p:tgtEl>
                                      </p:cBhvr>
                                    </p:animEffect>
                                  </p:childTnLst>
                                </p:cTn>
                              </p:par>
                            </p:childTnLst>
                          </p:cTn>
                        </p:par>
                        <p:par>
                          <p:cTn id="11" fill="hold">
                            <p:stCondLst>
                              <p:cond delay="3000"/>
                            </p:stCondLst>
                            <p:childTnLst>
                              <p:par>
                                <p:cTn id="12" presetID="35" presetClass="entr" presetSubtype="0" fill="hold" grpId="1" nodeType="afterEffect">
                                  <p:stCondLst>
                                    <p:cond delay="0"/>
                                  </p:stCondLst>
                                  <p:iterate type="lt">
                                    <p:tmPct val="0"/>
                                  </p:iterate>
                                  <p:childTnLst>
                                    <p:set>
                                      <p:cBhvr>
                                        <p:cTn id="13" dur="1" fill="hold">
                                          <p:stCondLst>
                                            <p:cond delay="0"/>
                                          </p:stCondLst>
                                        </p:cTn>
                                        <p:tgtEl>
                                          <p:spTgt spid="9"/>
                                        </p:tgtEl>
                                        <p:attrNameLst>
                                          <p:attrName>style.visibility</p:attrName>
                                        </p:attrNameLst>
                                      </p:cBhvr>
                                      <p:to>
                                        <p:strVal val="visible"/>
                                      </p:to>
                                    </p:set>
                                    <p:animEffect transition="in" filter="fade">
                                      <p:cBhvr>
                                        <p:cTn id="14" dur="3000"/>
                                        <p:tgtEl>
                                          <p:spTgt spid="9"/>
                                        </p:tgtEl>
                                      </p:cBhvr>
                                    </p:animEffect>
                                    <p:anim calcmode="lin" valueType="num">
                                      <p:cBhvr>
                                        <p:cTn id="15" dur="3000" fill="hold"/>
                                        <p:tgtEl>
                                          <p:spTgt spid="9"/>
                                        </p:tgtEl>
                                        <p:attrNameLst>
                                          <p:attrName>style.rotation</p:attrName>
                                        </p:attrNameLst>
                                      </p:cBhvr>
                                      <p:tavLst>
                                        <p:tav tm="0">
                                          <p:val>
                                            <p:fltVal val="720"/>
                                          </p:val>
                                        </p:tav>
                                        <p:tav tm="100000">
                                          <p:val>
                                            <p:fltVal val="0"/>
                                          </p:val>
                                        </p:tav>
                                      </p:tavLst>
                                    </p:anim>
                                    <p:anim calcmode="lin" valueType="num">
                                      <p:cBhvr>
                                        <p:cTn id="16" dur="3000" fill="hold"/>
                                        <p:tgtEl>
                                          <p:spTgt spid="9"/>
                                        </p:tgtEl>
                                        <p:attrNameLst>
                                          <p:attrName>ppt_h</p:attrName>
                                        </p:attrNameLst>
                                      </p:cBhvr>
                                      <p:tavLst>
                                        <p:tav tm="0">
                                          <p:val>
                                            <p:fltVal val="0"/>
                                          </p:val>
                                        </p:tav>
                                        <p:tav tm="100000">
                                          <p:val>
                                            <p:strVal val="#ppt_h"/>
                                          </p:val>
                                        </p:tav>
                                      </p:tavLst>
                                    </p:anim>
                                    <p:anim calcmode="lin" valueType="num">
                                      <p:cBhvr>
                                        <p:cTn id="17" dur="3000" fill="hold"/>
                                        <p:tgtEl>
                                          <p:spTgt spid="9"/>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9" grpId="0">
        <p:bldAsOne/>
      </p:bldGraphic>
      <p:bldGraphic spid="9" grpId="1">
        <p:bldAsOne/>
      </p:bldGraphic>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fa-IR" sz="3600" dirty="0" smtClean="0">
                <a:solidFill>
                  <a:schemeClr val="tx1"/>
                </a:solidFill>
                <a:cs typeface="B Nazanin" pitchFamily="2" charset="-78"/>
              </a:rPr>
              <a:t> هر مشکل یا موقعیت دارای عناصر مختلفی است :</a:t>
            </a:r>
            <a:endParaRPr lang="en-US" sz="3600" dirty="0">
              <a:solidFill>
                <a:schemeClr val="tx1"/>
              </a:solidFill>
              <a:cs typeface="B Nazanin" pitchFamily="2" charset="-78"/>
            </a:endParaRPr>
          </a:p>
        </p:txBody>
      </p:sp>
      <p:sp>
        <p:nvSpPr>
          <p:cNvPr id="3" name="Content Placeholder 2"/>
          <p:cNvSpPr>
            <a:spLocks noGrp="1"/>
          </p:cNvSpPr>
          <p:nvPr>
            <p:ph idx="1"/>
          </p:nvPr>
        </p:nvSpPr>
        <p:spPr>
          <a:xfrm>
            <a:off x="3733800" y="2209800"/>
            <a:ext cx="4953000" cy="4114800"/>
          </a:xfrm>
        </p:spPr>
        <p:txBody>
          <a:bodyPr>
            <a:normAutofit/>
          </a:bodyPr>
          <a:lstStyle/>
          <a:p>
            <a:pPr algn="justLow" rtl="1">
              <a:buFont typeface="Wingdings" pitchFamily="2" charset="2"/>
              <a:buChar char="Ø"/>
            </a:pPr>
            <a:r>
              <a:rPr lang="fa-IR" sz="3500" dirty="0" smtClean="0">
                <a:solidFill>
                  <a:schemeClr val="tx1"/>
                </a:solidFill>
                <a:cs typeface="B Nazanin" pitchFamily="2" charset="-78"/>
              </a:rPr>
              <a:t>میزان دشواری مشکل:</a:t>
            </a:r>
            <a:r>
              <a:rPr lang="fa-IR" dirty="0" smtClean="0">
                <a:solidFill>
                  <a:schemeClr val="tx1"/>
                </a:solidFill>
                <a:cs typeface="B Nazanin" pitchFamily="2" charset="-78"/>
              </a:rPr>
              <a:t> </a:t>
            </a:r>
            <a:r>
              <a:rPr lang="fa-IR" sz="2400" dirty="0" smtClean="0">
                <a:solidFill>
                  <a:schemeClr val="tx1"/>
                </a:solidFill>
                <a:cs typeface="B Nazanin" pitchFamily="2" charset="-78"/>
              </a:rPr>
              <a:t>از ساده تا پیچیده</a:t>
            </a:r>
          </a:p>
          <a:p>
            <a:pPr algn="justLow" rtl="1">
              <a:buFont typeface="Wingdings" pitchFamily="2" charset="2"/>
              <a:buChar char="Ø"/>
            </a:pPr>
            <a:endParaRPr lang="fa-IR" sz="2400" dirty="0" smtClean="0">
              <a:solidFill>
                <a:schemeClr val="tx1"/>
              </a:solidFill>
              <a:cs typeface="B Nazanin" pitchFamily="2" charset="-78"/>
            </a:endParaRPr>
          </a:p>
          <a:p>
            <a:pPr algn="justLow" rtl="1">
              <a:buFont typeface="Wingdings" pitchFamily="2" charset="2"/>
              <a:buChar char="Ø"/>
            </a:pPr>
            <a:r>
              <a:rPr lang="fa-IR" sz="3500" dirty="0" smtClean="0">
                <a:solidFill>
                  <a:schemeClr val="tx1"/>
                </a:solidFill>
                <a:cs typeface="B Nazanin" pitchFamily="2" charset="-78"/>
              </a:rPr>
              <a:t>میزان مشخص بودن مشکل : </a:t>
            </a:r>
            <a:r>
              <a:rPr lang="fa-IR" sz="2400" dirty="0" smtClean="0">
                <a:solidFill>
                  <a:schemeClr val="tx1"/>
                </a:solidFill>
                <a:cs typeface="B Nazanin" pitchFamily="2" charset="-78"/>
              </a:rPr>
              <a:t>از مشخص تا نامشخص</a:t>
            </a:r>
          </a:p>
          <a:p>
            <a:pPr algn="justLow" rtl="1">
              <a:buFont typeface="Wingdings" pitchFamily="2" charset="2"/>
              <a:buChar char="Ø"/>
            </a:pPr>
            <a:endParaRPr lang="fa-IR" sz="2400" dirty="0" smtClean="0">
              <a:solidFill>
                <a:schemeClr val="tx1"/>
              </a:solidFill>
              <a:cs typeface="B Nazanin" pitchFamily="2" charset="-78"/>
            </a:endParaRPr>
          </a:p>
          <a:p>
            <a:pPr algn="justLow" rtl="1">
              <a:buFont typeface="Wingdings" pitchFamily="2" charset="2"/>
              <a:buChar char="Ø"/>
            </a:pPr>
            <a:r>
              <a:rPr lang="fa-IR" sz="3500" dirty="0" smtClean="0">
                <a:solidFill>
                  <a:schemeClr val="tx1"/>
                </a:solidFill>
                <a:cs typeface="B Nazanin" pitchFamily="2" charset="-78"/>
              </a:rPr>
              <a:t>میزان قطعیت در مورد پیامدهای مشکل : </a:t>
            </a:r>
            <a:r>
              <a:rPr lang="fa-IR" sz="2400" dirty="0" smtClean="0">
                <a:solidFill>
                  <a:schemeClr val="tx1"/>
                </a:solidFill>
                <a:cs typeface="B Nazanin" pitchFamily="2" charset="-78"/>
              </a:rPr>
              <a:t>مطمئن تا نامطمئن . </a:t>
            </a:r>
            <a:endParaRPr lang="en-US" dirty="0">
              <a:solidFill>
                <a:schemeClr val="tx1"/>
              </a:solidFill>
              <a:cs typeface="B Nazanin" pitchFamily="2" charset="-78"/>
            </a:endParaRPr>
          </a:p>
        </p:txBody>
      </p:sp>
      <p:grpSp>
        <p:nvGrpSpPr>
          <p:cNvPr id="4098" name="Group 2"/>
          <p:cNvGrpSpPr>
            <a:grpSpLocks/>
          </p:cNvGrpSpPr>
          <p:nvPr/>
        </p:nvGrpSpPr>
        <p:grpSpPr bwMode="auto">
          <a:xfrm>
            <a:off x="152400" y="1981200"/>
            <a:ext cx="3200400" cy="4514850"/>
            <a:chOff x="1824" y="633"/>
            <a:chExt cx="2834" cy="2849"/>
          </a:xfrm>
        </p:grpSpPr>
        <p:sp>
          <p:nvSpPr>
            <p:cNvPr id="4099" name="Puzzle3"/>
            <p:cNvSpPr>
              <a:spLocks noEditPoints="1" noChangeArrowheads="1"/>
            </p:cNvSpPr>
            <p:nvPr/>
          </p:nvSpPr>
          <p:spPr bwMode="auto">
            <a:xfrm>
              <a:off x="3204" y="633"/>
              <a:ext cx="1114" cy="1514"/>
            </a:xfrm>
            <a:custGeom>
              <a:avLst/>
              <a:gdLst>
                <a:gd name="T0" fmla="*/ 10391 w 21600"/>
                <a:gd name="T1" fmla="*/ 15806 h 21600"/>
                <a:gd name="T2" fmla="*/ 20551 w 21600"/>
                <a:gd name="T3" fmla="*/ 21088 h 21600"/>
                <a:gd name="T4" fmla="*/ 13180 w 21600"/>
                <a:gd name="T5" fmla="*/ 13801 h 21600"/>
                <a:gd name="T6" fmla="*/ 20551 w 21600"/>
                <a:gd name="T7" fmla="*/ 7025 h 21600"/>
                <a:gd name="T8" fmla="*/ 10500 w 21600"/>
                <a:gd name="T9" fmla="*/ 52 h 21600"/>
                <a:gd name="T10" fmla="*/ 692 w 21600"/>
                <a:gd name="T11" fmla="*/ 6802 h 21600"/>
                <a:gd name="T12" fmla="*/ 8064 w 21600"/>
                <a:gd name="T13" fmla="*/ 13526 h 21600"/>
                <a:gd name="T14" fmla="*/ 692 w 21600"/>
                <a:gd name="T15" fmla="*/ 21088 h 21600"/>
                <a:gd name="T16" fmla="*/ 2273 w 21600"/>
                <a:gd name="T17" fmla="*/ 7719 h 21600"/>
                <a:gd name="T18" fmla="*/ 19149 w 21600"/>
                <a:gd name="T19" fmla="*/ 202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6625" y="20892"/>
                  </a:moveTo>
                  <a:lnTo>
                    <a:pt x="7105" y="21023"/>
                  </a:lnTo>
                  <a:lnTo>
                    <a:pt x="7513" y="21088"/>
                  </a:lnTo>
                  <a:lnTo>
                    <a:pt x="7922" y="21115"/>
                  </a:lnTo>
                  <a:lnTo>
                    <a:pt x="8242" y="21115"/>
                  </a:lnTo>
                  <a:lnTo>
                    <a:pt x="8544" y="21062"/>
                  </a:lnTo>
                  <a:lnTo>
                    <a:pt x="8810" y="20997"/>
                  </a:lnTo>
                  <a:lnTo>
                    <a:pt x="9023" y="20892"/>
                  </a:lnTo>
                  <a:lnTo>
                    <a:pt x="9148" y="20761"/>
                  </a:lnTo>
                  <a:lnTo>
                    <a:pt x="9290" y="20616"/>
                  </a:lnTo>
                  <a:lnTo>
                    <a:pt x="9361" y="20459"/>
                  </a:lnTo>
                  <a:lnTo>
                    <a:pt x="9396" y="20289"/>
                  </a:lnTo>
                  <a:lnTo>
                    <a:pt x="9396" y="20092"/>
                  </a:lnTo>
                  <a:lnTo>
                    <a:pt x="9325" y="19909"/>
                  </a:lnTo>
                  <a:lnTo>
                    <a:pt x="9219" y="19738"/>
                  </a:lnTo>
                  <a:lnTo>
                    <a:pt x="9094" y="19555"/>
                  </a:lnTo>
                  <a:lnTo>
                    <a:pt x="8917" y="19384"/>
                  </a:lnTo>
                  <a:lnTo>
                    <a:pt x="8650" y="19162"/>
                  </a:lnTo>
                  <a:lnTo>
                    <a:pt x="8437" y="18900"/>
                  </a:lnTo>
                  <a:lnTo>
                    <a:pt x="8277" y="18624"/>
                  </a:lnTo>
                  <a:lnTo>
                    <a:pt x="8135" y="18349"/>
                  </a:lnTo>
                  <a:lnTo>
                    <a:pt x="8028" y="18048"/>
                  </a:lnTo>
                  <a:lnTo>
                    <a:pt x="7993" y="17746"/>
                  </a:lnTo>
                  <a:lnTo>
                    <a:pt x="7993" y="17471"/>
                  </a:lnTo>
                  <a:lnTo>
                    <a:pt x="8028" y="17169"/>
                  </a:lnTo>
                  <a:lnTo>
                    <a:pt x="8135" y="16920"/>
                  </a:lnTo>
                  <a:lnTo>
                    <a:pt x="8277" y="16671"/>
                  </a:lnTo>
                  <a:lnTo>
                    <a:pt x="8366" y="16540"/>
                  </a:lnTo>
                  <a:lnTo>
                    <a:pt x="8473" y="16409"/>
                  </a:lnTo>
                  <a:lnTo>
                    <a:pt x="8615" y="16317"/>
                  </a:lnTo>
                  <a:lnTo>
                    <a:pt x="8739" y="16213"/>
                  </a:lnTo>
                  <a:lnTo>
                    <a:pt x="8881" y="16134"/>
                  </a:lnTo>
                  <a:lnTo>
                    <a:pt x="9059" y="16055"/>
                  </a:lnTo>
                  <a:lnTo>
                    <a:pt x="9254" y="15990"/>
                  </a:lnTo>
                  <a:lnTo>
                    <a:pt x="9432" y="15911"/>
                  </a:lnTo>
                  <a:lnTo>
                    <a:pt x="9663" y="15885"/>
                  </a:lnTo>
                  <a:lnTo>
                    <a:pt x="9876" y="15833"/>
                  </a:lnTo>
                  <a:lnTo>
                    <a:pt x="10142" y="15806"/>
                  </a:lnTo>
                  <a:lnTo>
                    <a:pt x="10391" y="15806"/>
                  </a:lnTo>
                  <a:lnTo>
                    <a:pt x="10728" y="15806"/>
                  </a:lnTo>
                  <a:lnTo>
                    <a:pt x="10995" y="15806"/>
                  </a:lnTo>
                  <a:lnTo>
                    <a:pt x="11279" y="15833"/>
                  </a:lnTo>
                  <a:lnTo>
                    <a:pt x="11546" y="15885"/>
                  </a:lnTo>
                  <a:lnTo>
                    <a:pt x="11776" y="15937"/>
                  </a:lnTo>
                  <a:lnTo>
                    <a:pt x="12025" y="15990"/>
                  </a:lnTo>
                  <a:lnTo>
                    <a:pt x="12221" y="16055"/>
                  </a:lnTo>
                  <a:lnTo>
                    <a:pt x="12434" y="16134"/>
                  </a:lnTo>
                  <a:lnTo>
                    <a:pt x="12611" y="16213"/>
                  </a:lnTo>
                  <a:lnTo>
                    <a:pt x="12771" y="16317"/>
                  </a:lnTo>
                  <a:lnTo>
                    <a:pt x="12913" y="16409"/>
                  </a:lnTo>
                  <a:lnTo>
                    <a:pt x="13038" y="16514"/>
                  </a:lnTo>
                  <a:lnTo>
                    <a:pt x="13251" y="16737"/>
                  </a:lnTo>
                  <a:lnTo>
                    <a:pt x="13428" y="16986"/>
                  </a:lnTo>
                  <a:lnTo>
                    <a:pt x="13517" y="17248"/>
                  </a:lnTo>
                  <a:lnTo>
                    <a:pt x="13588" y="17523"/>
                  </a:lnTo>
                  <a:lnTo>
                    <a:pt x="13588" y="17799"/>
                  </a:lnTo>
                  <a:lnTo>
                    <a:pt x="13517" y="18074"/>
                  </a:lnTo>
                  <a:lnTo>
                    <a:pt x="13428" y="18323"/>
                  </a:lnTo>
                  <a:lnTo>
                    <a:pt x="13286" y="18572"/>
                  </a:lnTo>
                  <a:lnTo>
                    <a:pt x="13109" y="18808"/>
                  </a:lnTo>
                  <a:lnTo>
                    <a:pt x="12878" y="19031"/>
                  </a:lnTo>
                  <a:lnTo>
                    <a:pt x="12434" y="19411"/>
                  </a:lnTo>
                  <a:lnTo>
                    <a:pt x="12132" y="19738"/>
                  </a:lnTo>
                  <a:lnTo>
                    <a:pt x="12025" y="19856"/>
                  </a:lnTo>
                  <a:lnTo>
                    <a:pt x="11919" y="20014"/>
                  </a:lnTo>
                  <a:lnTo>
                    <a:pt x="11883" y="20132"/>
                  </a:lnTo>
                  <a:lnTo>
                    <a:pt x="11883" y="20263"/>
                  </a:lnTo>
                  <a:lnTo>
                    <a:pt x="11883" y="20394"/>
                  </a:lnTo>
                  <a:lnTo>
                    <a:pt x="11954" y="20485"/>
                  </a:lnTo>
                  <a:lnTo>
                    <a:pt x="12061" y="20590"/>
                  </a:lnTo>
                  <a:lnTo>
                    <a:pt x="12185" y="20695"/>
                  </a:lnTo>
                  <a:lnTo>
                    <a:pt x="12327" y="20787"/>
                  </a:lnTo>
                  <a:lnTo>
                    <a:pt x="12540" y="20892"/>
                  </a:lnTo>
                  <a:lnTo>
                    <a:pt x="12771" y="20997"/>
                  </a:lnTo>
                  <a:lnTo>
                    <a:pt x="13073" y="21088"/>
                  </a:lnTo>
                  <a:lnTo>
                    <a:pt x="13428" y="21193"/>
                  </a:lnTo>
                  <a:lnTo>
                    <a:pt x="13873" y="21298"/>
                  </a:lnTo>
                  <a:lnTo>
                    <a:pt x="14317" y="21390"/>
                  </a:lnTo>
                  <a:lnTo>
                    <a:pt x="14778" y="21468"/>
                  </a:lnTo>
                  <a:lnTo>
                    <a:pt x="15294" y="21547"/>
                  </a:lnTo>
                  <a:lnTo>
                    <a:pt x="15809" y="21600"/>
                  </a:lnTo>
                  <a:lnTo>
                    <a:pt x="16359" y="21652"/>
                  </a:lnTo>
                  <a:lnTo>
                    <a:pt x="16875" y="21678"/>
                  </a:lnTo>
                  <a:lnTo>
                    <a:pt x="17407" y="21678"/>
                  </a:lnTo>
                  <a:lnTo>
                    <a:pt x="17958" y="21678"/>
                  </a:lnTo>
                  <a:lnTo>
                    <a:pt x="18473" y="21652"/>
                  </a:lnTo>
                  <a:lnTo>
                    <a:pt x="18953" y="21573"/>
                  </a:lnTo>
                  <a:lnTo>
                    <a:pt x="19397" y="21495"/>
                  </a:lnTo>
                  <a:lnTo>
                    <a:pt x="19841" y="21390"/>
                  </a:lnTo>
                  <a:lnTo>
                    <a:pt x="20214" y="21272"/>
                  </a:lnTo>
                  <a:lnTo>
                    <a:pt x="20551" y="21088"/>
                  </a:lnTo>
                  <a:lnTo>
                    <a:pt x="20480" y="20787"/>
                  </a:lnTo>
                  <a:lnTo>
                    <a:pt x="20409" y="20485"/>
                  </a:lnTo>
                  <a:lnTo>
                    <a:pt x="20356" y="20158"/>
                  </a:lnTo>
                  <a:lnTo>
                    <a:pt x="20356" y="19804"/>
                  </a:lnTo>
                  <a:lnTo>
                    <a:pt x="20321" y="19083"/>
                  </a:lnTo>
                  <a:lnTo>
                    <a:pt x="20356" y="18349"/>
                  </a:lnTo>
                  <a:lnTo>
                    <a:pt x="20409" y="17641"/>
                  </a:lnTo>
                  <a:lnTo>
                    <a:pt x="20480" y="17012"/>
                  </a:lnTo>
                  <a:lnTo>
                    <a:pt x="20551" y="16488"/>
                  </a:lnTo>
                  <a:lnTo>
                    <a:pt x="20551" y="16055"/>
                  </a:lnTo>
                  <a:lnTo>
                    <a:pt x="20551" y="15911"/>
                  </a:lnTo>
                  <a:lnTo>
                    <a:pt x="20445" y="15754"/>
                  </a:lnTo>
                  <a:lnTo>
                    <a:pt x="20356" y="15610"/>
                  </a:lnTo>
                  <a:lnTo>
                    <a:pt x="20178" y="15452"/>
                  </a:lnTo>
                  <a:lnTo>
                    <a:pt x="20001" y="15334"/>
                  </a:lnTo>
                  <a:lnTo>
                    <a:pt x="19770" y="15230"/>
                  </a:lnTo>
                  <a:lnTo>
                    <a:pt x="19521" y="15125"/>
                  </a:lnTo>
                  <a:lnTo>
                    <a:pt x="19290" y="15059"/>
                  </a:lnTo>
                  <a:lnTo>
                    <a:pt x="19024" y="15007"/>
                  </a:lnTo>
                  <a:lnTo>
                    <a:pt x="18740" y="14954"/>
                  </a:lnTo>
                  <a:lnTo>
                    <a:pt x="18509" y="14954"/>
                  </a:lnTo>
                  <a:lnTo>
                    <a:pt x="18225" y="14954"/>
                  </a:lnTo>
                  <a:lnTo>
                    <a:pt x="17994" y="15007"/>
                  </a:lnTo>
                  <a:lnTo>
                    <a:pt x="17763" y="15085"/>
                  </a:lnTo>
                  <a:lnTo>
                    <a:pt x="17550" y="15177"/>
                  </a:lnTo>
                  <a:lnTo>
                    <a:pt x="17372" y="15308"/>
                  </a:lnTo>
                  <a:lnTo>
                    <a:pt x="17176" y="15426"/>
                  </a:lnTo>
                  <a:lnTo>
                    <a:pt x="16928" y="15557"/>
                  </a:lnTo>
                  <a:lnTo>
                    <a:pt x="16661" y="15636"/>
                  </a:lnTo>
                  <a:lnTo>
                    <a:pt x="16359" y="15688"/>
                  </a:lnTo>
                  <a:lnTo>
                    <a:pt x="16022" y="15715"/>
                  </a:lnTo>
                  <a:lnTo>
                    <a:pt x="15667" y="15688"/>
                  </a:lnTo>
                  <a:lnTo>
                    <a:pt x="15294" y="15662"/>
                  </a:lnTo>
                  <a:lnTo>
                    <a:pt x="14956" y="15583"/>
                  </a:lnTo>
                  <a:lnTo>
                    <a:pt x="14619" y="15479"/>
                  </a:lnTo>
                  <a:lnTo>
                    <a:pt x="14281" y="15334"/>
                  </a:lnTo>
                  <a:lnTo>
                    <a:pt x="13961" y="15177"/>
                  </a:lnTo>
                  <a:lnTo>
                    <a:pt x="13695" y="14981"/>
                  </a:lnTo>
                  <a:lnTo>
                    <a:pt x="13588" y="14850"/>
                  </a:lnTo>
                  <a:lnTo>
                    <a:pt x="13482" y="14732"/>
                  </a:lnTo>
                  <a:lnTo>
                    <a:pt x="13393" y="14600"/>
                  </a:lnTo>
                  <a:lnTo>
                    <a:pt x="13322" y="14456"/>
                  </a:lnTo>
                  <a:lnTo>
                    <a:pt x="13251" y="14299"/>
                  </a:lnTo>
                  <a:lnTo>
                    <a:pt x="13215" y="14155"/>
                  </a:lnTo>
                  <a:lnTo>
                    <a:pt x="13180" y="13971"/>
                  </a:lnTo>
                  <a:lnTo>
                    <a:pt x="13180" y="13801"/>
                  </a:lnTo>
                  <a:lnTo>
                    <a:pt x="13180" y="13591"/>
                  </a:lnTo>
                  <a:lnTo>
                    <a:pt x="13215" y="13395"/>
                  </a:lnTo>
                  <a:lnTo>
                    <a:pt x="13251" y="13198"/>
                  </a:lnTo>
                  <a:lnTo>
                    <a:pt x="13322" y="13015"/>
                  </a:lnTo>
                  <a:lnTo>
                    <a:pt x="13393" y="12870"/>
                  </a:lnTo>
                  <a:lnTo>
                    <a:pt x="13482" y="12713"/>
                  </a:lnTo>
                  <a:lnTo>
                    <a:pt x="13588" y="12569"/>
                  </a:lnTo>
                  <a:lnTo>
                    <a:pt x="13730" y="12438"/>
                  </a:lnTo>
                  <a:lnTo>
                    <a:pt x="13997" y="12215"/>
                  </a:lnTo>
                  <a:lnTo>
                    <a:pt x="14334" y="12005"/>
                  </a:lnTo>
                  <a:lnTo>
                    <a:pt x="14690" y="11861"/>
                  </a:lnTo>
                  <a:lnTo>
                    <a:pt x="15063" y="11756"/>
                  </a:lnTo>
                  <a:lnTo>
                    <a:pt x="15436" y="11678"/>
                  </a:lnTo>
                  <a:lnTo>
                    <a:pt x="15809" y="11638"/>
                  </a:lnTo>
                  <a:lnTo>
                    <a:pt x="16182" y="11638"/>
                  </a:lnTo>
                  <a:lnTo>
                    <a:pt x="16555" y="11678"/>
                  </a:lnTo>
                  <a:lnTo>
                    <a:pt x="16910" y="11730"/>
                  </a:lnTo>
                  <a:lnTo>
                    <a:pt x="17248" y="11835"/>
                  </a:lnTo>
                  <a:lnTo>
                    <a:pt x="17514" y="11966"/>
                  </a:lnTo>
                  <a:lnTo>
                    <a:pt x="17763" y="12110"/>
                  </a:lnTo>
                  <a:lnTo>
                    <a:pt x="17887" y="12215"/>
                  </a:lnTo>
                  <a:lnTo>
                    <a:pt x="18065" y="12307"/>
                  </a:lnTo>
                  <a:lnTo>
                    <a:pt x="18260" y="12412"/>
                  </a:lnTo>
                  <a:lnTo>
                    <a:pt x="18438" y="12464"/>
                  </a:lnTo>
                  <a:lnTo>
                    <a:pt x="18669" y="12543"/>
                  </a:lnTo>
                  <a:lnTo>
                    <a:pt x="18882" y="12569"/>
                  </a:lnTo>
                  <a:lnTo>
                    <a:pt x="19113" y="12595"/>
                  </a:lnTo>
                  <a:lnTo>
                    <a:pt x="19361" y="12608"/>
                  </a:lnTo>
                  <a:lnTo>
                    <a:pt x="19592" y="12608"/>
                  </a:lnTo>
                  <a:lnTo>
                    <a:pt x="19841" y="12595"/>
                  </a:lnTo>
                  <a:lnTo>
                    <a:pt x="20072" y="12543"/>
                  </a:lnTo>
                  <a:lnTo>
                    <a:pt x="20321" y="12490"/>
                  </a:lnTo>
                  <a:lnTo>
                    <a:pt x="20551" y="12438"/>
                  </a:lnTo>
                  <a:lnTo>
                    <a:pt x="20800" y="12333"/>
                  </a:lnTo>
                  <a:lnTo>
                    <a:pt x="20996" y="12241"/>
                  </a:lnTo>
                  <a:lnTo>
                    <a:pt x="21244" y="12110"/>
                  </a:lnTo>
                  <a:lnTo>
                    <a:pt x="21298" y="12032"/>
                  </a:lnTo>
                  <a:lnTo>
                    <a:pt x="21404" y="11966"/>
                  </a:lnTo>
                  <a:lnTo>
                    <a:pt x="21475" y="11861"/>
                  </a:lnTo>
                  <a:lnTo>
                    <a:pt x="21511" y="11730"/>
                  </a:lnTo>
                  <a:lnTo>
                    <a:pt x="21617" y="11481"/>
                  </a:lnTo>
                  <a:lnTo>
                    <a:pt x="21653" y="11180"/>
                  </a:lnTo>
                  <a:lnTo>
                    <a:pt x="21653" y="10826"/>
                  </a:lnTo>
                  <a:lnTo>
                    <a:pt x="21653" y="10472"/>
                  </a:lnTo>
                  <a:lnTo>
                    <a:pt x="21582" y="10092"/>
                  </a:lnTo>
                  <a:lnTo>
                    <a:pt x="21511" y="9725"/>
                  </a:lnTo>
                  <a:lnTo>
                    <a:pt x="21298" y="8912"/>
                  </a:lnTo>
                  <a:lnTo>
                    <a:pt x="21067" y="8191"/>
                  </a:lnTo>
                  <a:lnTo>
                    <a:pt x="20800" y="7536"/>
                  </a:lnTo>
                  <a:lnTo>
                    <a:pt x="20551" y="7025"/>
                  </a:lnTo>
                  <a:lnTo>
                    <a:pt x="20001" y="7103"/>
                  </a:lnTo>
                  <a:lnTo>
                    <a:pt x="19432" y="7156"/>
                  </a:lnTo>
                  <a:lnTo>
                    <a:pt x="18846" y="7208"/>
                  </a:lnTo>
                  <a:lnTo>
                    <a:pt x="18225" y="7208"/>
                  </a:lnTo>
                  <a:lnTo>
                    <a:pt x="17656" y="7208"/>
                  </a:lnTo>
                  <a:lnTo>
                    <a:pt x="17070" y="7182"/>
                  </a:lnTo>
                  <a:lnTo>
                    <a:pt x="16484" y="7156"/>
                  </a:lnTo>
                  <a:lnTo>
                    <a:pt x="15986" y="7103"/>
                  </a:lnTo>
                  <a:lnTo>
                    <a:pt x="14992" y="6999"/>
                  </a:lnTo>
                  <a:lnTo>
                    <a:pt x="14210" y="6907"/>
                  </a:lnTo>
                  <a:lnTo>
                    <a:pt x="13695" y="6828"/>
                  </a:lnTo>
                  <a:lnTo>
                    <a:pt x="13517" y="6802"/>
                  </a:lnTo>
                  <a:lnTo>
                    <a:pt x="13073" y="6645"/>
                  </a:lnTo>
                  <a:lnTo>
                    <a:pt x="12700" y="6474"/>
                  </a:lnTo>
                  <a:lnTo>
                    <a:pt x="12363" y="6304"/>
                  </a:lnTo>
                  <a:lnTo>
                    <a:pt x="12132" y="6094"/>
                  </a:lnTo>
                  <a:lnTo>
                    <a:pt x="11919" y="5871"/>
                  </a:lnTo>
                  <a:lnTo>
                    <a:pt x="11776" y="5649"/>
                  </a:lnTo>
                  <a:lnTo>
                    <a:pt x="11688" y="5413"/>
                  </a:lnTo>
                  <a:lnTo>
                    <a:pt x="11617" y="5190"/>
                  </a:lnTo>
                  <a:lnTo>
                    <a:pt x="11617" y="4941"/>
                  </a:lnTo>
                  <a:lnTo>
                    <a:pt x="11652" y="4718"/>
                  </a:lnTo>
                  <a:lnTo>
                    <a:pt x="11723" y="4482"/>
                  </a:lnTo>
                  <a:lnTo>
                    <a:pt x="11812" y="4285"/>
                  </a:lnTo>
                  <a:lnTo>
                    <a:pt x="11919" y="4089"/>
                  </a:lnTo>
                  <a:lnTo>
                    <a:pt x="12096" y="3905"/>
                  </a:lnTo>
                  <a:lnTo>
                    <a:pt x="12292" y="3735"/>
                  </a:lnTo>
                  <a:lnTo>
                    <a:pt x="12505" y="3604"/>
                  </a:lnTo>
                  <a:lnTo>
                    <a:pt x="12700" y="3460"/>
                  </a:lnTo>
                  <a:lnTo>
                    <a:pt x="12878" y="3250"/>
                  </a:lnTo>
                  <a:lnTo>
                    <a:pt x="13038" y="3027"/>
                  </a:lnTo>
                  <a:lnTo>
                    <a:pt x="13180" y="2752"/>
                  </a:lnTo>
                  <a:lnTo>
                    <a:pt x="13286" y="2477"/>
                  </a:lnTo>
                  <a:lnTo>
                    <a:pt x="13322" y="2175"/>
                  </a:lnTo>
                  <a:lnTo>
                    <a:pt x="13357" y="1874"/>
                  </a:lnTo>
                  <a:lnTo>
                    <a:pt x="13286" y="1572"/>
                  </a:lnTo>
                  <a:lnTo>
                    <a:pt x="13180" y="1271"/>
                  </a:lnTo>
                  <a:lnTo>
                    <a:pt x="13038" y="983"/>
                  </a:lnTo>
                  <a:lnTo>
                    <a:pt x="12949" y="865"/>
                  </a:lnTo>
                  <a:lnTo>
                    <a:pt x="12807" y="733"/>
                  </a:lnTo>
                  <a:lnTo>
                    <a:pt x="12665" y="616"/>
                  </a:lnTo>
                  <a:lnTo>
                    <a:pt x="12505" y="511"/>
                  </a:lnTo>
                  <a:lnTo>
                    <a:pt x="12327" y="406"/>
                  </a:lnTo>
                  <a:lnTo>
                    <a:pt x="12132" y="314"/>
                  </a:lnTo>
                  <a:lnTo>
                    <a:pt x="11883" y="235"/>
                  </a:lnTo>
                  <a:lnTo>
                    <a:pt x="11652" y="183"/>
                  </a:lnTo>
                  <a:lnTo>
                    <a:pt x="11368" y="104"/>
                  </a:lnTo>
                  <a:lnTo>
                    <a:pt x="11101" y="78"/>
                  </a:lnTo>
                  <a:lnTo>
                    <a:pt x="10800" y="52"/>
                  </a:lnTo>
                  <a:lnTo>
                    <a:pt x="10444" y="52"/>
                  </a:lnTo>
                  <a:lnTo>
                    <a:pt x="10142" y="52"/>
                  </a:lnTo>
                  <a:lnTo>
                    <a:pt x="9840" y="78"/>
                  </a:lnTo>
                  <a:lnTo>
                    <a:pt x="9574" y="104"/>
                  </a:lnTo>
                  <a:lnTo>
                    <a:pt x="9325" y="157"/>
                  </a:lnTo>
                  <a:lnTo>
                    <a:pt x="9094" y="209"/>
                  </a:lnTo>
                  <a:lnTo>
                    <a:pt x="8846" y="262"/>
                  </a:lnTo>
                  <a:lnTo>
                    <a:pt x="8650" y="340"/>
                  </a:lnTo>
                  <a:lnTo>
                    <a:pt x="8437" y="432"/>
                  </a:lnTo>
                  <a:lnTo>
                    <a:pt x="8277" y="511"/>
                  </a:lnTo>
                  <a:lnTo>
                    <a:pt x="8100" y="616"/>
                  </a:lnTo>
                  <a:lnTo>
                    <a:pt x="7957" y="707"/>
                  </a:lnTo>
                  <a:lnTo>
                    <a:pt x="7833" y="838"/>
                  </a:lnTo>
                  <a:lnTo>
                    <a:pt x="7620" y="1061"/>
                  </a:lnTo>
                  <a:lnTo>
                    <a:pt x="7442" y="1336"/>
                  </a:lnTo>
                  <a:lnTo>
                    <a:pt x="7353" y="1599"/>
                  </a:lnTo>
                  <a:lnTo>
                    <a:pt x="7318" y="1900"/>
                  </a:lnTo>
                  <a:lnTo>
                    <a:pt x="7318" y="2175"/>
                  </a:lnTo>
                  <a:lnTo>
                    <a:pt x="7353" y="2450"/>
                  </a:lnTo>
                  <a:lnTo>
                    <a:pt x="7442" y="2726"/>
                  </a:lnTo>
                  <a:lnTo>
                    <a:pt x="7620" y="2975"/>
                  </a:lnTo>
                  <a:lnTo>
                    <a:pt x="7833" y="3198"/>
                  </a:lnTo>
                  <a:lnTo>
                    <a:pt x="8064" y="3433"/>
                  </a:lnTo>
                  <a:lnTo>
                    <a:pt x="8295" y="3630"/>
                  </a:lnTo>
                  <a:lnTo>
                    <a:pt x="8508" y="3853"/>
                  </a:lnTo>
                  <a:lnTo>
                    <a:pt x="8686" y="4089"/>
                  </a:lnTo>
                  <a:lnTo>
                    <a:pt x="8775" y="4312"/>
                  </a:lnTo>
                  <a:lnTo>
                    <a:pt x="8846" y="4561"/>
                  </a:lnTo>
                  <a:lnTo>
                    <a:pt x="8846" y="4810"/>
                  </a:lnTo>
                  <a:lnTo>
                    <a:pt x="8810" y="5059"/>
                  </a:lnTo>
                  <a:lnTo>
                    <a:pt x="8721" y="5295"/>
                  </a:lnTo>
                  <a:lnTo>
                    <a:pt x="8579" y="5544"/>
                  </a:lnTo>
                  <a:lnTo>
                    <a:pt x="8366" y="5766"/>
                  </a:lnTo>
                  <a:lnTo>
                    <a:pt x="8135" y="5976"/>
                  </a:lnTo>
                  <a:lnTo>
                    <a:pt x="7833" y="6199"/>
                  </a:lnTo>
                  <a:lnTo>
                    <a:pt x="7478" y="6369"/>
                  </a:lnTo>
                  <a:lnTo>
                    <a:pt x="7069" y="6527"/>
                  </a:lnTo>
                  <a:lnTo>
                    <a:pt x="6590" y="6671"/>
                  </a:lnTo>
                  <a:lnTo>
                    <a:pt x="6092" y="6802"/>
                  </a:lnTo>
                  <a:lnTo>
                    <a:pt x="5684" y="6802"/>
                  </a:lnTo>
                  <a:lnTo>
                    <a:pt x="5133" y="6802"/>
                  </a:lnTo>
                  <a:lnTo>
                    <a:pt x="4547" y="6802"/>
                  </a:lnTo>
                  <a:lnTo>
                    <a:pt x="3872" y="6802"/>
                  </a:lnTo>
                  <a:lnTo>
                    <a:pt x="3144" y="6802"/>
                  </a:lnTo>
                  <a:lnTo>
                    <a:pt x="2362" y="6802"/>
                  </a:lnTo>
                  <a:lnTo>
                    <a:pt x="1545" y="6802"/>
                  </a:lnTo>
                  <a:lnTo>
                    <a:pt x="692" y="6802"/>
                  </a:lnTo>
                  <a:lnTo>
                    <a:pt x="586" y="7234"/>
                  </a:lnTo>
                  <a:lnTo>
                    <a:pt x="461" y="7837"/>
                  </a:lnTo>
                  <a:lnTo>
                    <a:pt x="355" y="8493"/>
                  </a:lnTo>
                  <a:lnTo>
                    <a:pt x="248" y="9187"/>
                  </a:lnTo>
                  <a:lnTo>
                    <a:pt x="142" y="9869"/>
                  </a:lnTo>
                  <a:lnTo>
                    <a:pt x="106" y="10498"/>
                  </a:lnTo>
                  <a:lnTo>
                    <a:pt x="106" y="10983"/>
                  </a:lnTo>
                  <a:lnTo>
                    <a:pt x="106" y="11311"/>
                  </a:lnTo>
                  <a:lnTo>
                    <a:pt x="213" y="11481"/>
                  </a:lnTo>
                  <a:lnTo>
                    <a:pt x="319" y="11651"/>
                  </a:lnTo>
                  <a:lnTo>
                    <a:pt x="497" y="11783"/>
                  </a:lnTo>
                  <a:lnTo>
                    <a:pt x="692" y="11914"/>
                  </a:lnTo>
                  <a:lnTo>
                    <a:pt x="941" y="12032"/>
                  </a:lnTo>
                  <a:lnTo>
                    <a:pt x="1207" y="12110"/>
                  </a:lnTo>
                  <a:lnTo>
                    <a:pt x="1509" y="12189"/>
                  </a:lnTo>
                  <a:lnTo>
                    <a:pt x="1794" y="12241"/>
                  </a:lnTo>
                  <a:lnTo>
                    <a:pt x="2131" y="12267"/>
                  </a:lnTo>
                  <a:lnTo>
                    <a:pt x="2433" y="12281"/>
                  </a:lnTo>
                  <a:lnTo>
                    <a:pt x="2735" y="12267"/>
                  </a:lnTo>
                  <a:lnTo>
                    <a:pt x="3055" y="12241"/>
                  </a:lnTo>
                  <a:lnTo>
                    <a:pt x="3357" y="12189"/>
                  </a:lnTo>
                  <a:lnTo>
                    <a:pt x="3623" y="12084"/>
                  </a:lnTo>
                  <a:lnTo>
                    <a:pt x="3872" y="11979"/>
                  </a:lnTo>
                  <a:lnTo>
                    <a:pt x="4103" y="11861"/>
                  </a:lnTo>
                  <a:lnTo>
                    <a:pt x="4316" y="11704"/>
                  </a:lnTo>
                  <a:lnTo>
                    <a:pt x="4582" y="11612"/>
                  </a:lnTo>
                  <a:lnTo>
                    <a:pt x="4849" y="11533"/>
                  </a:lnTo>
                  <a:lnTo>
                    <a:pt x="5169" y="11507"/>
                  </a:lnTo>
                  <a:lnTo>
                    <a:pt x="5506" y="11481"/>
                  </a:lnTo>
                  <a:lnTo>
                    <a:pt x="5808" y="11507"/>
                  </a:lnTo>
                  <a:lnTo>
                    <a:pt x="6146" y="11560"/>
                  </a:lnTo>
                  <a:lnTo>
                    <a:pt x="6501" y="11651"/>
                  </a:lnTo>
                  <a:lnTo>
                    <a:pt x="6803" y="11783"/>
                  </a:lnTo>
                  <a:lnTo>
                    <a:pt x="7105" y="11940"/>
                  </a:lnTo>
                  <a:lnTo>
                    <a:pt x="7353" y="12110"/>
                  </a:lnTo>
                  <a:lnTo>
                    <a:pt x="7584" y="12333"/>
                  </a:lnTo>
                  <a:lnTo>
                    <a:pt x="7798" y="12595"/>
                  </a:lnTo>
                  <a:lnTo>
                    <a:pt x="7922" y="12870"/>
                  </a:lnTo>
                  <a:lnTo>
                    <a:pt x="8028" y="13198"/>
                  </a:lnTo>
                  <a:lnTo>
                    <a:pt x="8064" y="13526"/>
                  </a:lnTo>
                  <a:lnTo>
                    <a:pt x="8028" y="13775"/>
                  </a:lnTo>
                  <a:lnTo>
                    <a:pt x="7922" y="13998"/>
                  </a:lnTo>
                  <a:lnTo>
                    <a:pt x="7798" y="14220"/>
                  </a:lnTo>
                  <a:lnTo>
                    <a:pt x="7584" y="14404"/>
                  </a:lnTo>
                  <a:lnTo>
                    <a:pt x="7353" y="14574"/>
                  </a:lnTo>
                  <a:lnTo>
                    <a:pt x="7105" y="14732"/>
                  </a:lnTo>
                  <a:lnTo>
                    <a:pt x="6803" y="14850"/>
                  </a:lnTo>
                  <a:lnTo>
                    <a:pt x="6501" y="14954"/>
                  </a:lnTo>
                  <a:lnTo>
                    <a:pt x="6146" y="15033"/>
                  </a:lnTo>
                  <a:lnTo>
                    <a:pt x="5808" y="15085"/>
                  </a:lnTo>
                  <a:lnTo>
                    <a:pt x="5506" y="15085"/>
                  </a:lnTo>
                  <a:lnTo>
                    <a:pt x="5169" y="15059"/>
                  </a:lnTo>
                  <a:lnTo>
                    <a:pt x="4849" y="15007"/>
                  </a:lnTo>
                  <a:lnTo>
                    <a:pt x="4582" y="14902"/>
                  </a:lnTo>
                  <a:lnTo>
                    <a:pt x="4316" y="14784"/>
                  </a:lnTo>
                  <a:lnTo>
                    <a:pt x="4103" y="14600"/>
                  </a:lnTo>
                  <a:lnTo>
                    <a:pt x="3907" y="14430"/>
                  </a:lnTo>
                  <a:lnTo>
                    <a:pt x="3659" y="14299"/>
                  </a:lnTo>
                  <a:lnTo>
                    <a:pt x="3428" y="14194"/>
                  </a:lnTo>
                  <a:lnTo>
                    <a:pt x="3179" y="14129"/>
                  </a:lnTo>
                  <a:lnTo>
                    <a:pt x="2913" y="14102"/>
                  </a:lnTo>
                  <a:lnTo>
                    <a:pt x="2646" y="14102"/>
                  </a:lnTo>
                  <a:lnTo>
                    <a:pt x="2362" y="14129"/>
                  </a:lnTo>
                  <a:lnTo>
                    <a:pt x="2096" y="14168"/>
                  </a:lnTo>
                  <a:lnTo>
                    <a:pt x="1811" y="14273"/>
                  </a:lnTo>
                  <a:lnTo>
                    <a:pt x="1545" y="14378"/>
                  </a:lnTo>
                  <a:lnTo>
                    <a:pt x="1314" y="14496"/>
                  </a:lnTo>
                  <a:lnTo>
                    <a:pt x="1065" y="14653"/>
                  </a:lnTo>
                  <a:lnTo>
                    <a:pt x="870" y="14797"/>
                  </a:lnTo>
                  <a:lnTo>
                    <a:pt x="657" y="14981"/>
                  </a:lnTo>
                  <a:lnTo>
                    <a:pt x="497" y="15177"/>
                  </a:lnTo>
                  <a:lnTo>
                    <a:pt x="390" y="15413"/>
                  </a:lnTo>
                  <a:lnTo>
                    <a:pt x="284" y="15636"/>
                  </a:lnTo>
                  <a:lnTo>
                    <a:pt x="248" y="15911"/>
                  </a:lnTo>
                  <a:lnTo>
                    <a:pt x="284" y="16239"/>
                  </a:lnTo>
                  <a:lnTo>
                    <a:pt x="319" y="16566"/>
                  </a:lnTo>
                  <a:lnTo>
                    <a:pt x="497" y="17340"/>
                  </a:lnTo>
                  <a:lnTo>
                    <a:pt x="692" y="18152"/>
                  </a:lnTo>
                  <a:lnTo>
                    <a:pt x="799" y="18559"/>
                  </a:lnTo>
                  <a:lnTo>
                    <a:pt x="905" y="18978"/>
                  </a:lnTo>
                  <a:lnTo>
                    <a:pt x="959" y="19384"/>
                  </a:lnTo>
                  <a:lnTo>
                    <a:pt x="994" y="19791"/>
                  </a:lnTo>
                  <a:lnTo>
                    <a:pt x="994" y="20132"/>
                  </a:lnTo>
                  <a:lnTo>
                    <a:pt x="959" y="20485"/>
                  </a:lnTo>
                  <a:lnTo>
                    <a:pt x="941" y="20669"/>
                  </a:lnTo>
                  <a:lnTo>
                    <a:pt x="870" y="20813"/>
                  </a:lnTo>
                  <a:lnTo>
                    <a:pt x="799" y="20970"/>
                  </a:lnTo>
                  <a:lnTo>
                    <a:pt x="692" y="21088"/>
                  </a:lnTo>
                  <a:lnTo>
                    <a:pt x="1474" y="20997"/>
                  </a:lnTo>
                  <a:lnTo>
                    <a:pt x="2291" y="20866"/>
                  </a:lnTo>
                  <a:lnTo>
                    <a:pt x="3108" y="20787"/>
                  </a:lnTo>
                  <a:lnTo>
                    <a:pt x="3907" y="20721"/>
                  </a:lnTo>
                  <a:lnTo>
                    <a:pt x="4653" y="20695"/>
                  </a:lnTo>
                  <a:lnTo>
                    <a:pt x="5364" y="20695"/>
                  </a:lnTo>
                  <a:lnTo>
                    <a:pt x="5701" y="20721"/>
                  </a:lnTo>
                  <a:lnTo>
                    <a:pt x="6057" y="20761"/>
                  </a:lnTo>
                  <a:lnTo>
                    <a:pt x="6323" y="20813"/>
                  </a:lnTo>
                  <a:lnTo>
                    <a:pt x="6625" y="20892"/>
                  </a:lnTo>
                  <a:close/>
                </a:path>
              </a:pathLst>
            </a:custGeom>
            <a:solidFill>
              <a:srgbClr val="FFBE7D"/>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4100" name="Puzzle2"/>
            <p:cNvSpPr>
              <a:spLocks noEditPoints="1" noChangeArrowheads="1"/>
            </p:cNvSpPr>
            <p:nvPr/>
          </p:nvSpPr>
          <p:spPr bwMode="auto">
            <a:xfrm>
              <a:off x="2880" y="1736"/>
              <a:ext cx="1778" cy="1379"/>
            </a:xfrm>
            <a:custGeom>
              <a:avLst/>
              <a:gdLst>
                <a:gd name="T0" fmla="*/ 11 w 21600"/>
                <a:gd name="T1" fmla="*/ 13386 h 21600"/>
                <a:gd name="T2" fmla="*/ 4202 w 21600"/>
                <a:gd name="T3" fmla="*/ 21161 h 21600"/>
                <a:gd name="T4" fmla="*/ 10400 w 21600"/>
                <a:gd name="T5" fmla="*/ 13909 h 21600"/>
                <a:gd name="T6" fmla="*/ 16821 w 21600"/>
                <a:gd name="T7" fmla="*/ 21190 h 21600"/>
                <a:gd name="T8" fmla="*/ 21600 w 21600"/>
                <a:gd name="T9" fmla="*/ 15083 h 21600"/>
                <a:gd name="T10" fmla="*/ 16889 w 21600"/>
                <a:gd name="T11" fmla="*/ 5739 h 21600"/>
                <a:gd name="T12" fmla="*/ 10800 w 21600"/>
                <a:gd name="T13" fmla="*/ 28 h 21600"/>
                <a:gd name="T14" fmla="*/ 4202 w 21600"/>
                <a:gd name="T15" fmla="*/ 5894 h 21600"/>
                <a:gd name="T16" fmla="*/ 5388 w 21600"/>
                <a:gd name="T17" fmla="*/ 6742 h 21600"/>
                <a:gd name="T18" fmla="*/ 16177 w 21600"/>
                <a:gd name="T19" fmla="*/ 20441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4247" y="12354"/>
                  </a:moveTo>
                  <a:lnTo>
                    <a:pt x="4134" y="12468"/>
                  </a:lnTo>
                  <a:lnTo>
                    <a:pt x="4010" y="12581"/>
                  </a:lnTo>
                  <a:lnTo>
                    <a:pt x="3897" y="12637"/>
                  </a:lnTo>
                  <a:lnTo>
                    <a:pt x="3773" y="12694"/>
                  </a:lnTo>
                  <a:lnTo>
                    <a:pt x="3637" y="12694"/>
                  </a:lnTo>
                  <a:lnTo>
                    <a:pt x="3524" y="12694"/>
                  </a:lnTo>
                  <a:lnTo>
                    <a:pt x="3400" y="12665"/>
                  </a:lnTo>
                  <a:lnTo>
                    <a:pt x="3287" y="12609"/>
                  </a:lnTo>
                  <a:lnTo>
                    <a:pt x="3027" y="12496"/>
                  </a:lnTo>
                  <a:lnTo>
                    <a:pt x="2790" y="12340"/>
                  </a:lnTo>
                  <a:lnTo>
                    <a:pt x="2530" y="12142"/>
                  </a:lnTo>
                  <a:lnTo>
                    <a:pt x="2293" y="11987"/>
                  </a:lnTo>
                  <a:lnTo>
                    <a:pt x="2033" y="11817"/>
                  </a:lnTo>
                  <a:lnTo>
                    <a:pt x="1773" y="11676"/>
                  </a:lnTo>
                  <a:lnTo>
                    <a:pt x="1638" y="11662"/>
                  </a:lnTo>
                  <a:lnTo>
                    <a:pt x="1513" y="11634"/>
                  </a:lnTo>
                  <a:lnTo>
                    <a:pt x="1378" y="11634"/>
                  </a:lnTo>
                  <a:lnTo>
                    <a:pt x="1253" y="11634"/>
                  </a:lnTo>
                  <a:lnTo>
                    <a:pt x="1118" y="11662"/>
                  </a:lnTo>
                  <a:lnTo>
                    <a:pt x="971" y="11732"/>
                  </a:lnTo>
                  <a:lnTo>
                    <a:pt x="835" y="11817"/>
                  </a:lnTo>
                  <a:lnTo>
                    <a:pt x="711" y="11959"/>
                  </a:lnTo>
                  <a:lnTo>
                    <a:pt x="553" y="12086"/>
                  </a:lnTo>
                  <a:lnTo>
                    <a:pt x="429" y="12284"/>
                  </a:lnTo>
                  <a:lnTo>
                    <a:pt x="271" y="12524"/>
                  </a:lnTo>
                  <a:lnTo>
                    <a:pt x="146" y="12793"/>
                  </a:lnTo>
                  <a:lnTo>
                    <a:pt x="79" y="12962"/>
                  </a:lnTo>
                  <a:lnTo>
                    <a:pt x="33" y="13146"/>
                  </a:lnTo>
                  <a:lnTo>
                    <a:pt x="11" y="13386"/>
                  </a:lnTo>
                  <a:lnTo>
                    <a:pt x="11" y="13641"/>
                  </a:lnTo>
                  <a:lnTo>
                    <a:pt x="33" y="13881"/>
                  </a:lnTo>
                  <a:lnTo>
                    <a:pt x="101" y="14150"/>
                  </a:lnTo>
                  <a:lnTo>
                    <a:pt x="192" y="14404"/>
                  </a:lnTo>
                  <a:lnTo>
                    <a:pt x="293" y="14645"/>
                  </a:lnTo>
                  <a:lnTo>
                    <a:pt x="451" y="14857"/>
                  </a:lnTo>
                  <a:lnTo>
                    <a:pt x="621" y="15054"/>
                  </a:lnTo>
                  <a:lnTo>
                    <a:pt x="734" y="15125"/>
                  </a:lnTo>
                  <a:lnTo>
                    <a:pt x="835" y="15210"/>
                  </a:lnTo>
                  <a:lnTo>
                    <a:pt x="948" y="15267"/>
                  </a:lnTo>
                  <a:lnTo>
                    <a:pt x="1084" y="15323"/>
                  </a:lnTo>
                  <a:lnTo>
                    <a:pt x="1208" y="15351"/>
                  </a:lnTo>
                  <a:lnTo>
                    <a:pt x="1355" y="15380"/>
                  </a:lnTo>
                  <a:lnTo>
                    <a:pt x="1513" y="15380"/>
                  </a:lnTo>
                  <a:lnTo>
                    <a:pt x="1683" y="15380"/>
                  </a:lnTo>
                  <a:lnTo>
                    <a:pt x="1864" y="15351"/>
                  </a:lnTo>
                  <a:lnTo>
                    <a:pt x="2033" y="15323"/>
                  </a:lnTo>
                  <a:lnTo>
                    <a:pt x="2225" y="15238"/>
                  </a:lnTo>
                  <a:lnTo>
                    <a:pt x="2428" y="15153"/>
                  </a:lnTo>
                  <a:lnTo>
                    <a:pt x="2745" y="15026"/>
                  </a:lnTo>
                  <a:lnTo>
                    <a:pt x="3005" y="14913"/>
                  </a:lnTo>
                  <a:lnTo>
                    <a:pt x="3264" y="14828"/>
                  </a:lnTo>
                  <a:lnTo>
                    <a:pt x="3513" y="14800"/>
                  </a:lnTo>
                  <a:lnTo>
                    <a:pt x="3615" y="14828"/>
                  </a:lnTo>
                  <a:lnTo>
                    <a:pt x="3728" y="14857"/>
                  </a:lnTo>
                  <a:lnTo>
                    <a:pt x="3807" y="14913"/>
                  </a:lnTo>
                  <a:lnTo>
                    <a:pt x="3920" y="14998"/>
                  </a:lnTo>
                  <a:lnTo>
                    <a:pt x="4010" y="15097"/>
                  </a:lnTo>
                  <a:lnTo>
                    <a:pt x="4089" y="15238"/>
                  </a:lnTo>
                  <a:lnTo>
                    <a:pt x="4179" y="15408"/>
                  </a:lnTo>
                  <a:lnTo>
                    <a:pt x="4247" y="15620"/>
                  </a:lnTo>
                  <a:lnTo>
                    <a:pt x="4326" y="15860"/>
                  </a:lnTo>
                  <a:lnTo>
                    <a:pt x="4394" y="16129"/>
                  </a:lnTo>
                  <a:lnTo>
                    <a:pt x="4439" y="16440"/>
                  </a:lnTo>
                  <a:lnTo>
                    <a:pt x="4507" y="16737"/>
                  </a:lnTo>
                  <a:lnTo>
                    <a:pt x="4552" y="17090"/>
                  </a:lnTo>
                  <a:lnTo>
                    <a:pt x="4575" y="17443"/>
                  </a:lnTo>
                  <a:lnTo>
                    <a:pt x="4586" y="17825"/>
                  </a:lnTo>
                  <a:lnTo>
                    <a:pt x="4586" y="18193"/>
                  </a:lnTo>
                  <a:lnTo>
                    <a:pt x="4586" y="18574"/>
                  </a:lnTo>
                  <a:lnTo>
                    <a:pt x="4586" y="18984"/>
                  </a:lnTo>
                  <a:lnTo>
                    <a:pt x="4552" y="19366"/>
                  </a:lnTo>
                  <a:lnTo>
                    <a:pt x="4507" y="19748"/>
                  </a:lnTo>
                  <a:lnTo>
                    <a:pt x="4462" y="20129"/>
                  </a:lnTo>
                  <a:lnTo>
                    <a:pt x="4371" y="20483"/>
                  </a:lnTo>
                  <a:lnTo>
                    <a:pt x="4292" y="20836"/>
                  </a:lnTo>
                  <a:lnTo>
                    <a:pt x="4202" y="21161"/>
                  </a:lnTo>
                  <a:lnTo>
                    <a:pt x="4744" y="21161"/>
                  </a:lnTo>
                  <a:lnTo>
                    <a:pt x="5264" y="21161"/>
                  </a:lnTo>
                  <a:lnTo>
                    <a:pt x="5784" y="21161"/>
                  </a:lnTo>
                  <a:lnTo>
                    <a:pt x="6235" y="21161"/>
                  </a:lnTo>
                  <a:lnTo>
                    <a:pt x="6676" y="21161"/>
                  </a:lnTo>
                  <a:lnTo>
                    <a:pt x="7060" y="21161"/>
                  </a:lnTo>
                  <a:lnTo>
                    <a:pt x="7410" y="21161"/>
                  </a:lnTo>
                  <a:lnTo>
                    <a:pt x="7670" y="21161"/>
                  </a:lnTo>
                  <a:lnTo>
                    <a:pt x="8020" y="21020"/>
                  </a:lnTo>
                  <a:lnTo>
                    <a:pt x="8303" y="20893"/>
                  </a:lnTo>
                  <a:lnTo>
                    <a:pt x="8563" y="20695"/>
                  </a:lnTo>
                  <a:lnTo>
                    <a:pt x="8800" y="20511"/>
                  </a:lnTo>
                  <a:lnTo>
                    <a:pt x="8969" y="20285"/>
                  </a:lnTo>
                  <a:lnTo>
                    <a:pt x="9150" y="20045"/>
                  </a:lnTo>
                  <a:lnTo>
                    <a:pt x="9252" y="19804"/>
                  </a:lnTo>
                  <a:lnTo>
                    <a:pt x="9342" y="19550"/>
                  </a:lnTo>
                  <a:lnTo>
                    <a:pt x="9410" y="19281"/>
                  </a:lnTo>
                  <a:lnTo>
                    <a:pt x="9433" y="19013"/>
                  </a:lnTo>
                  <a:lnTo>
                    <a:pt x="9433" y="18744"/>
                  </a:lnTo>
                  <a:lnTo>
                    <a:pt x="9387" y="18504"/>
                  </a:lnTo>
                  <a:lnTo>
                    <a:pt x="9320" y="18221"/>
                  </a:lnTo>
                  <a:lnTo>
                    <a:pt x="9207" y="17981"/>
                  </a:lnTo>
                  <a:lnTo>
                    <a:pt x="9105" y="17740"/>
                  </a:lnTo>
                  <a:lnTo>
                    <a:pt x="8924" y="17514"/>
                  </a:lnTo>
                  <a:lnTo>
                    <a:pt x="8777" y="17274"/>
                  </a:lnTo>
                  <a:lnTo>
                    <a:pt x="8642" y="17034"/>
                  </a:lnTo>
                  <a:lnTo>
                    <a:pt x="8563" y="16765"/>
                  </a:lnTo>
                  <a:lnTo>
                    <a:pt x="8472" y="16468"/>
                  </a:lnTo>
                  <a:lnTo>
                    <a:pt x="8450" y="16157"/>
                  </a:lnTo>
                  <a:lnTo>
                    <a:pt x="8450" y="15860"/>
                  </a:lnTo>
                  <a:lnTo>
                    <a:pt x="8472" y="15563"/>
                  </a:lnTo>
                  <a:lnTo>
                    <a:pt x="8540" y="15267"/>
                  </a:lnTo>
                  <a:lnTo>
                    <a:pt x="8642" y="14998"/>
                  </a:lnTo>
                  <a:lnTo>
                    <a:pt x="8777" y="14729"/>
                  </a:lnTo>
                  <a:lnTo>
                    <a:pt x="8868" y="14616"/>
                  </a:lnTo>
                  <a:lnTo>
                    <a:pt x="8969" y="14475"/>
                  </a:lnTo>
                  <a:lnTo>
                    <a:pt x="9060" y="14376"/>
                  </a:lnTo>
                  <a:lnTo>
                    <a:pt x="9184" y="14291"/>
                  </a:lnTo>
                  <a:lnTo>
                    <a:pt x="9297" y="14206"/>
                  </a:lnTo>
                  <a:lnTo>
                    <a:pt x="9433" y="14121"/>
                  </a:lnTo>
                  <a:lnTo>
                    <a:pt x="9579" y="14051"/>
                  </a:lnTo>
                  <a:lnTo>
                    <a:pt x="9726" y="13994"/>
                  </a:lnTo>
                  <a:lnTo>
                    <a:pt x="9884" y="13938"/>
                  </a:lnTo>
                  <a:lnTo>
                    <a:pt x="10054" y="13909"/>
                  </a:lnTo>
                  <a:lnTo>
                    <a:pt x="10257" y="13881"/>
                  </a:lnTo>
                  <a:lnTo>
                    <a:pt x="10449" y="13881"/>
                  </a:lnTo>
                  <a:lnTo>
                    <a:pt x="10664" y="13881"/>
                  </a:lnTo>
                  <a:lnTo>
                    <a:pt x="10856" y="13909"/>
                  </a:lnTo>
                  <a:lnTo>
                    <a:pt x="11037" y="13966"/>
                  </a:lnTo>
                  <a:lnTo>
                    <a:pt x="11206" y="14023"/>
                  </a:lnTo>
                  <a:lnTo>
                    <a:pt x="11353" y="14093"/>
                  </a:lnTo>
                  <a:lnTo>
                    <a:pt x="11511" y="14178"/>
                  </a:lnTo>
                  <a:lnTo>
                    <a:pt x="11635" y="14263"/>
                  </a:lnTo>
                  <a:lnTo>
                    <a:pt x="11748" y="14376"/>
                  </a:lnTo>
                  <a:lnTo>
                    <a:pt x="11861" y="14475"/>
                  </a:lnTo>
                  <a:lnTo>
                    <a:pt x="11941" y="14616"/>
                  </a:lnTo>
                  <a:lnTo>
                    <a:pt x="12031" y="14758"/>
                  </a:lnTo>
                  <a:lnTo>
                    <a:pt x="12099" y="14885"/>
                  </a:lnTo>
                  <a:lnTo>
                    <a:pt x="12200" y="15210"/>
                  </a:lnTo>
                  <a:lnTo>
                    <a:pt x="12268" y="15507"/>
                  </a:lnTo>
                  <a:lnTo>
                    <a:pt x="12291" y="15832"/>
                  </a:lnTo>
                  <a:lnTo>
                    <a:pt x="12291" y="16157"/>
                  </a:lnTo>
                  <a:lnTo>
                    <a:pt x="12246" y="16482"/>
                  </a:lnTo>
                  <a:lnTo>
                    <a:pt x="12178" y="16807"/>
                  </a:lnTo>
                  <a:lnTo>
                    <a:pt x="12099" y="17090"/>
                  </a:lnTo>
                  <a:lnTo>
                    <a:pt x="12008" y="17330"/>
                  </a:lnTo>
                  <a:lnTo>
                    <a:pt x="11884" y="17542"/>
                  </a:lnTo>
                  <a:lnTo>
                    <a:pt x="11748" y="17712"/>
                  </a:lnTo>
                  <a:lnTo>
                    <a:pt x="11613" y="17839"/>
                  </a:lnTo>
                  <a:lnTo>
                    <a:pt x="11489" y="18037"/>
                  </a:lnTo>
                  <a:lnTo>
                    <a:pt x="11398" y="18221"/>
                  </a:lnTo>
                  <a:lnTo>
                    <a:pt x="11319" y="18447"/>
                  </a:lnTo>
                  <a:lnTo>
                    <a:pt x="11251" y="18659"/>
                  </a:lnTo>
                  <a:lnTo>
                    <a:pt x="11206" y="18900"/>
                  </a:lnTo>
                  <a:lnTo>
                    <a:pt x="11184" y="19154"/>
                  </a:lnTo>
                  <a:lnTo>
                    <a:pt x="11184" y="19423"/>
                  </a:lnTo>
                  <a:lnTo>
                    <a:pt x="11229" y="19663"/>
                  </a:lnTo>
                  <a:lnTo>
                    <a:pt x="11297" y="19903"/>
                  </a:lnTo>
                  <a:lnTo>
                    <a:pt x="11376" y="20158"/>
                  </a:lnTo>
                  <a:lnTo>
                    <a:pt x="11511" y="20398"/>
                  </a:lnTo>
                  <a:lnTo>
                    <a:pt x="11681" y="20610"/>
                  </a:lnTo>
                  <a:lnTo>
                    <a:pt x="11884" y="20808"/>
                  </a:lnTo>
                  <a:lnTo>
                    <a:pt x="12121" y="20992"/>
                  </a:lnTo>
                  <a:lnTo>
                    <a:pt x="12404" y="21161"/>
                  </a:lnTo>
                  <a:lnTo>
                    <a:pt x="12528" y="21190"/>
                  </a:lnTo>
                  <a:lnTo>
                    <a:pt x="12856" y="21274"/>
                  </a:lnTo>
                  <a:lnTo>
                    <a:pt x="13330" y="21373"/>
                  </a:lnTo>
                  <a:lnTo>
                    <a:pt x="13963" y="21486"/>
                  </a:lnTo>
                  <a:lnTo>
                    <a:pt x="14313" y="21543"/>
                  </a:lnTo>
                  <a:lnTo>
                    <a:pt x="14652" y="21571"/>
                  </a:lnTo>
                  <a:lnTo>
                    <a:pt x="15025" y="21600"/>
                  </a:lnTo>
                  <a:lnTo>
                    <a:pt x="15409" y="21600"/>
                  </a:lnTo>
                  <a:lnTo>
                    <a:pt x="15782" y="21600"/>
                  </a:lnTo>
                  <a:lnTo>
                    <a:pt x="16177" y="21571"/>
                  </a:lnTo>
                  <a:lnTo>
                    <a:pt x="16516" y="21486"/>
                  </a:lnTo>
                  <a:lnTo>
                    <a:pt x="16889" y="21402"/>
                  </a:lnTo>
                  <a:lnTo>
                    <a:pt x="16821" y="21190"/>
                  </a:lnTo>
                  <a:lnTo>
                    <a:pt x="16776" y="20935"/>
                  </a:lnTo>
                  <a:lnTo>
                    <a:pt x="16742" y="20667"/>
                  </a:lnTo>
                  <a:lnTo>
                    <a:pt x="16719" y="20370"/>
                  </a:lnTo>
                  <a:lnTo>
                    <a:pt x="16697" y="19719"/>
                  </a:lnTo>
                  <a:lnTo>
                    <a:pt x="16697" y="19013"/>
                  </a:lnTo>
                  <a:lnTo>
                    <a:pt x="16719" y="18306"/>
                  </a:lnTo>
                  <a:lnTo>
                    <a:pt x="16753" y="17599"/>
                  </a:lnTo>
                  <a:lnTo>
                    <a:pt x="16821" y="16949"/>
                  </a:lnTo>
                  <a:lnTo>
                    <a:pt x="16889" y="16383"/>
                  </a:lnTo>
                  <a:lnTo>
                    <a:pt x="16934" y="16129"/>
                  </a:lnTo>
                  <a:lnTo>
                    <a:pt x="17002" y="15945"/>
                  </a:lnTo>
                  <a:lnTo>
                    <a:pt x="17081" y="15790"/>
                  </a:lnTo>
                  <a:lnTo>
                    <a:pt x="17194" y="15648"/>
                  </a:lnTo>
                  <a:lnTo>
                    <a:pt x="17318" y="15563"/>
                  </a:lnTo>
                  <a:lnTo>
                    <a:pt x="17453" y="15507"/>
                  </a:lnTo>
                  <a:lnTo>
                    <a:pt x="17600" y="15450"/>
                  </a:lnTo>
                  <a:lnTo>
                    <a:pt x="17758" y="15450"/>
                  </a:lnTo>
                  <a:lnTo>
                    <a:pt x="17905" y="15479"/>
                  </a:lnTo>
                  <a:lnTo>
                    <a:pt x="18064" y="15535"/>
                  </a:lnTo>
                  <a:lnTo>
                    <a:pt x="18233" y="15620"/>
                  </a:lnTo>
                  <a:lnTo>
                    <a:pt x="18380" y="15733"/>
                  </a:lnTo>
                  <a:lnTo>
                    <a:pt x="18561" y="15832"/>
                  </a:lnTo>
                  <a:lnTo>
                    <a:pt x="18707" y="15973"/>
                  </a:lnTo>
                  <a:lnTo>
                    <a:pt x="18866" y="16129"/>
                  </a:lnTo>
                  <a:lnTo>
                    <a:pt x="18990" y="16327"/>
                  </a:lnTo>
                  <a:lnTo>
                    <a:pt x="19125" y="16482"/>
                  </a:lnTo>
                  <a:lnTo>
                    <a:pt x="19295" y="16624"/>
                  </a:lnTo>
                  <a:lnTo>
                    <a:pt x="19464" y="16737"/>
                  </a:lnTo>
                  <a:lnTo>
                    <a:pt x="19668" y="16807"/>
                  </a:lnTo>
                  <a:lnTo>
                    <a:pt x="19860" y="16836"/>
                  </a:lnTo>
                  <a:lnTo>
                    <a:pt x="20052" y="16864"/>
                  </a:lnTo>
                  <a:lnTo>
                    <a:pt x="20266" y="16836"/>
                  </a:lnTo>
                  <a:lnTo>
                    <a:pt x="20470" y="16793"/>
                  </a:lnTo>
                  <a:lnTo>
                    <a:pt x="20662" y="16708"/>
                  </a:lnTo>
                  <a:lnTo>
                    <a:pt x="20854" y="16567"/>
                  </a:lnTo>
                  <a:lnTo>
                    <a:pt x="21035" y="16412"/>
                  </a:lnTo>
                  <a:lnTo>
                    <a:pt x="21182" y="16214"/>
                  </a:lnTo>
                  <a:lnTo>
                    <a:pt x="21340" y="16002"/>
                  </a:lnTo>
                  <a:lnTo>
                    <a:pt x="21441" y="15733"/>
                  </a:lnTo>
                  <a:lnTo>
                    <a:pt x="21532" y="15436"/>
                  </a:lnTo>
                  <a:lnTo>
                    <a:pt x="21600" y="15083"/>
                  </a:lnTo>
                  <a:lnTo>
                    <a:pt x="21600" y="14885"/>
                  </a:lnTo>
                  <a:lnTo>
                    <a:pt x="21600" y="14729"/>
                  </a:lnTo>
                  <a:lnTo>
                    <a:pt x="21600" y="14531"/>
                  </a:lnTo>
                  <a:lnTo>
                    <a:pt x="21577" y="14376"/>
                  </a:lnTo>
                  <a:lnTo>
                    <a:pt x="21532" y="14206"/>
                  </a:lnTo>
                  <a:lnTo>
                    <a:pt x="21487" y="14051"/>
                  </a:lnTo>
                  <a:lnTo>
                    <a:pt x="21419" y="13909"/>
                  </a:lnTo>
                  <a:lnTo>
                    <a:pt x="21351" y="13768"/>
                  </a:lnTo>
                  <a:lnTo>
                    <a:pt x="21204" y="13500"/>
                  </a:lnTo>
                  <a:lnTo>
                    <a:pt x="21035" y="13287"/>
                  </a:lnTo>
                  <a:lnTo>
                    <a:pt x="20809" y="13090"/>
                  </a:lnTo>
                  <a:lnTo>
                    <a:pt x="20594" y="12962"/>
                  </a:lnTo>
                  <a:lnTo>
                    <a:pt x="20357" y="12821"/>
                  </a:lnTo>
                  <a:lnTo>
                    <a:pt x="20120" y="12764"/>
                  </a:lnTo>
                  <a:lnTo>
                    <a:pt x="19882" y="12708"/>
                  </a:lnTo>
                  <a:lnTo>
                    <a:pt x="19645" y="12736"/>
                  </a:lnTo>
                  <a:lnTo>
                    <a:pt x="19430" y="12793"/>
                  </a:lnTo>
                  <a:lnTo>
                    <a:pt x="19227" y="12906"/>
                  </a:lnTo>
                  <a:lnTo>
                    <a:pt x="19148" y="12962"/>
                  </a:lnTo>
                  <a:lnTo>
                    <a:pt x="19058" y="13047"/>
                  </a:lnTo>
                  <a:lnTo>
                    <a:pt x="18990" y="13146"/>
                  </a:lnTo>
                  <a:lnTo>
                    <a:pt x="18911" y="13259"/>
                  </a:lnTo>
                  <a:lnTo>
                    <a:pt x="18775" y="13471"/>
                  </a:lnTo>
                  <a:lnTo>
                    <a:pt x="18628" y="13641"/>
                  </a:lnTo>
                  <a:lnTo>
                    <a:pt x="18470" y="13740"/>
                  </a:lnTo>
                  <a:lnTo>
                    <a:pt x="18301" y="13825"/>
                  </a:lnTo>
                  <a:lnTo>
                    <a:pt x="18143" y="13853"/>
                  </a:lnTo>
                  <a:lnTo>
                    <a:pt x="17973" y="13881"/>
                  </a:lnTo>
                  <a:lnTo>
                    <a:pt x="17804" y="13853"/>
                  </a:lnTo>
                  <a:lnTo>
                    <a:pt x="17646" y="13796"/>
                  </a:lnTo>
                  <a:lnTo>
                    <a:pt x="17499" y="13726"/>
                  </a:lnTo>
                  <a:lnTo>
                    <a:pt x="17341" y="13641"/>
                  </a:lnTo>
                  <a:lnTo>
                    <a:pt x="17216" y="13528"/>
                  </a:lnTo>
                  <a:lnTo>
                    <a:pt x="17103" y="13386"/>
                  </a:lnTo>
                  <a:lnTo>
                    <a:pt x="17024" y="13259"/>
                  </a:lnTo>
                  <a:lnTo>
                    <a:pt x="16934" y="13118"/>
                  </a:lnTo>
                  <a:lnTo>
                    <a:pt x="16889" y="12991"/>
                  </a:lnTo>
                  <a:lnTo>
                    <a:pt x="16889" y="12849"/>
                  </a:lnTo>
                  <a:lnTo>
                    <a:pt x="16889" y="12383"/>
                  </a:lnTo>
                  <a:lnTo>
                    <a:pt x="16889" y="11662"/>
                  </a:lnTo>
                  <a:lnTo>
                    <a:pt x="16889" y="10701"/>
                  </a:lnTo>
                  <a:lnTo>
                    <a:pt x="16889" y="9640"/>
                  </a:lnTo>
                  <a:lnTo>
                    <a:pt x="16889" y="8566"/>
                  </a:lnTo>
                  <a:lnTo>
                    <a:pt x="16889" y="7478"/>
                  </a:lnTo>
                  <a:lnTo>
                    <a:pt x="16889" y="6502"/>
                  </a:lnTo>
                  <a:lnTo>
                    <a:pt x="16889" y="5739"/>
                  </a:lnTo>
                  <a:lnTo>
                    <a:pt x="16674" y="5894"/>
                  </a:lnTo>
                  <a:lnTo>
                    <a:pt x="16414" y="6036"/>
                  </a:lnTo>
                  <a:lnTo>
                    <a:pt x="16154" y="6177"/>
                  </a:lnTo>
                  <a:lnTo>
                    <a:pt x="15849" y="6248"/>
                  </a:lnTo>
                  <a:lnTo>
                    <a:pt x="15544" y="6304"/>
                  </a:lnTo>
                  <a:lnTo>
                    <a:pt x="15217" y="6332"/>
                  </a:lnTo>
                  <a:lnTo>
                    <a:pt x="14866" y="6361"/>
                  </a:lnTo>
                  <a:lnTo>
                    <a:pt x="14550" y="6361"/>
                  </a:lnTo>
                  <a:lnTo>
                    <a:pt x="14200" y="6332"/>
                  </a:lnTo>
                  <a:lnTo>
                    <a:pt x="13850" y="6276"/>
                  </a:lnTo>
                  <a:lnTo>
                    <a:pt x="13522" y="6219"/>
                  </a:lnTo>
                  <a:lnTo>
                    <a:pt x="13206" y="6149"/>
                  </a:lnTo>
                  <a:lnTo>
                    <a:pt x="12901" y="6064"/>
                  </a:lnTo>
                  <a:lnTo>
                    <a:pt x="12618" y="5951"/>
                  </a:lnTo>
                  <a:lnTo>
                    <a:pt x="12358" y="5838"/>
                  </a:lnTo>
                  <a:lnTo>
                    <a:pt x="12121" y="5739"/>
                  </a:lnTo>
                  <a:lnTo>
                    <a:pt x="11941" y="5626"/>
                  </a:lnTo>
                  <a:lnTo>
                    <a:pt x="11794" y="5513"/>
                  </a:lnTo>
                  <a:lnTo>
                    <a:pt x="11658" y="5414"/>
                  </a:lnTo>
                  <a:lnTo>
                    <a:pt x="11556" y="5301"/>
                  </a:lnTo>
                  <a:lnTo>
                    <a:pt x="11466" y="5187"/>
                  </a:lnTo>
                  <a:lnTo>
                    <a:pt x="11398" y="5089"/>
                  </a:lnTo>
                  <a:lnTo>
                    <a:pt x="11376" y="4947"/>
                  </a:lnTo>
                  <a:lnTo>
                    <a:pt x="11353" y="4834"/>
                  </a:lnTo>
                  <a:lnTo>
                    <a:pt x="11353" y="4707"/>
                  </a:lnTo>
                  <a:lnTo>
                    <a:pt x="11376" y="4565"/>
                  </a:lnTo>
                  <a:lnTo>
                    <a:pt x="11443" y="4410"/>
                  </a:lnTo>
                  <a:lnTo>
                    <a:pt x="11511" y="4240"/>
                  </a:lnTo>
                  <a:lnTo>
                    <a:pt x="11703" y="3887"/>
                  </a:lnTo>
                  <a:lnTo>
                    <a:pt x="11986" y="3505"/>
                  </a:lnTo>
                  <a:lnTo>
                    <a:pt x="12144" y="3265"/>
                  </a:lnTo>
                  <a:lnTo>
                    <a:pt x="12246" y="3025"/>
                  </a:lnTo>
                  <a:lnTo>
                    <a:pt x="12336" y="2756"/>
                  </a:lnTo>
                  <a:lnTo>
                    <a:pt x="12404" y="2445"/>
                  </a:lnTo>
                  <a:lnTo>
                    <a:pt x="12438" y="2176"/>
                  </a:lnTo>
                  <a:lnTo>
                    <a:pt x="12438" y="1880"/>
                  </a:lnTo>
                  <a:lnTo>
                    <a:pt x="12404" y="1583"/>
                  </a:lnTo>
                  <a:lnTo>
                    <a:pt x="12336" y="1314"/>
                  </a:lnTo>
                  <a:lnTo>
                    <a:pt x="12246" y="1046"/>
                  </a:lnTo>
                  <a:lnTo>
                    <a:pt x="12099" y="791"/>
                  </a:lnTo>
                  <a:lnTo>
                    <a:pt x="12008" y="692"/>
                  </a:lnTo>
                  <a:lnTo>
                    <a:pt x="11918" y="579"/>
                  </a:lnTo>
                  <a:lnTo>
                    <a:pt x="11816" y="466"/>
                  </a:lnTo>
                  <a:lnTo>
                    <a:pt x="11703" y="381"/>
                  </a:lnTo>
                  <a:lnTo>
                    <a:pt x="11579" y="310"/>
                  </a:lnTo>
                  <a:lnTo>
                    <a:pt x="11443" y="226"/>
                  </a:lnTo>
                  <a:lnTo>
                    <a:pt x="11297" y="169"/>
                  </a:lnTo>
                  <a:lnTo>
                    <a:pt x="11138" y="113"/>
                  </a:lnTo>
                  <a:lnTo>
                    <a:pt x="10969" y="56"/>
                  </a:lnTo>
                  <a:lnTo>
                    <a:pt x="10800" y="28"/>
                  </a:lnTo>
                  <a:lnTo>
                    <a:pt x="10619" y="28"/>
                  </a:lnTo>
                  <a:lnTo>
                    <a:pt x="10404" y="28"/>
                  </a:lnTo>
                  <a:lnTo>
                    <a:pt x="10257" y="28"/>
                  </a:lnTo>
                  <a:lnTo>
                    <a:pt x="10076" y="56"/>
                  </a:lnTo>
                  <a:lnTo>
                    <a:pt x="9952" y="84"/>
                  </a:lnTo>
                  <a:lnTo>
                    <a:pt x="9794" y="141"/>
                  </a:lnTo>
                  <a:lnTo>
                    <a:pt x="9692" y="226"/>
                  </a:lnTo>
                  <a:lnTo>
                    <a:pt x="9557" y="282"/>
                  </a:lnTo>
                  <a:lnTo>
                    <a:pt x="9455" y="381"/>
                  </a:lnTo>
                  <a:lnTo>
                    <a:pt x="9365" y="466"/>
                  </a:lnTo>
                  <a:lnTo>
                    <a:pt x="9274" y="579"/>
                  </a:lnTo>
                  <a:lnTo>
                    <a:pt x="9184" y="692"/>
                  </a:lnTo>
                  <a:lnTo>
                    <a:pt x="9128" y="791"/>
                  </a:lnTo>
                  <a:lnTo>
                    <a:pt x="9060" y="932"/>
                  </a:lnTo>
                  <a:lnTo>
                    <a:pt x="8969" y="1201"/>
                  </a:lnTo>
                  <a:lnTo>
                    <a:pt x="8913" y="1498"/>
                  </a:lnTo>
                  <a:lnTo>
                    <a:pt x="8890" y="1795"/>
                  </a:lnTo>
                  <a:lnTo>
                    <a:pt x="8890" y="2120"/>
                  </a:lnTo>
                  <a:lnTo>
                    <a:pt x="8913" y="2445"/>
                  </a:lnTo>
                  <a:lnTo>
                    <a:pt x="8969" y="2756"/>
                  </a:lnTo>
                  <a:lnTo>
                    <a:pt x="9060" y="3081"/>
                  </a:lnTo>
                  <a:lnTo>
                    <a:pt x="9173" y="3378"/>
                  </a:lnTo>
                  <a:lnTo>
                    <a:pt x="9297" y="3647"/>
                  </a:lnTo>
                  <a:lnTo>
                    <a:pt x="9466" y="3887"/>
                  </a:lnTo>
                  <a:lnTo>
                    <a:pt x="9579" y="4085"/>
                  </a:lnTo>
                  <a:lnTo>
                    <a:pt x="9670" y="4269"/>
                  </a:lnTo>
                  <a:lnTo>
                    <a:pt x="9726" y="4467"/>
                  </a:lnTo>
                  <a:lnTo>
                    <a:pt x="9771" y="4650"/>
                  </a:lnTo>
                  <a:lnTo>
                    <a:pt x="9771" y="4834"/>
                  </a:lnTo>
                  <a:lnTo>
                    <a:pt x="9749" y="5032"/>
                  </a:lnTo>
                  <a:lnTo>
                    <a:pt x="9715" y="5216"/>
                  </a:lnTo>
                  <a:lnTo>
                    <a:pt x="9625" y="5385"/>
                  </a:lnTo>
                  <a:lnTo>
                    <a:pt x="9534" y="5513"/>
                  </a:lnTo>
                  <a:lnTo>
                    <a:pt x="9410" y="5626"/>
                  </a:lnTo>
                  <a:lnTo>
                    <a:pt x="9229" y="5710"/>
                  </a:lnTo>
                  <a:lnTo>
                    <a:pt x="9060" y="5767"/>
                  </a:lnTo>
                  <a:lnTo>
                    <a:pt x="8845" y="5767"/>
                  </a:lnTo>
                  <a:lnTo>
                    <a:pt x="8585" y="5739"/>
                  </a:lnTo>
                  <a:lnTo>
                    <a:pt x="8325" y="5654"/>
                  </a:lnTo>
                  <a:lnTo>
                    <a:pt x="8020" y="5513"/>
                  </a:lnTo>
                  <a:lnTo>
                    <a:pt x="7840" y="5442"/>
                  </a:lnTo>
                  <a:lnTo>
                    <a:pt x="7648" y="5385"/>
                  </a:lnTo>
                  <a:lnTo>
                    <a:pt x="7433" y="5329"/>
                  </a:lnTo>
                  <a:lnTo>
                    <a:pt x="7241" y="5301"/>
                  </a:lnTo>
                  <a:lnTo>
                    <a:pt x="6755" y="5301"/>
                  </a:lnTo>
                  <a:lnTo>
                    <a:pt x="6281" y="5329"/>
                  </a:lnTo>
                  <a:lnTo>
                    <a:pt x="5784" y="5385"/>
                  </a:lnTo>
                  <a:lnTo>
                    <a:pt x="5264" y="5498"/>
                  </a:lnTo>
                  <a:lnTo>
                    <a:pt x="4744" y="5597"/>
                  </a:lnTo>
                  <a:lnTo>
                    <a:pt x="4247" y="5739"/>
                  </a:lnTo>
                  <a:lnTo>
                    <a:pt x="4202" y="5894"/>
                  </a:lnTo>
                  <a:lnTo>
                    <a:pt x="4202" y="6191"/>
                  </a:lnTo>
                  <a:lnTo>
                    <a:pt x="4202" y="6545"/>
                  </a:lnTo>
                  <a:lnTo>
                    <a:pt x="4225" y="6954"/>
                  </a:lnTo>
                  <a:lnTo>
                    <a:pt x="4315" y="7930"/>
                  </a:lnTo>
                  <a:lnTo>
                    <a:pt x="4394" y="9018"/>
                  </a:lnTo>
                  <a:lnTo>
                    <a:pt x="4439" y="9570"/>
                  </a:lnTo>
                  <a:lnTo>
                    <a:pt x="4462" y="10107"/>
                  </a:lnTo>
                  <a:lnTo>
                    <a:pt x="4484" y="10630"/>
                  </a:lnTo>
                  <a:lnTo>
                    <a:pt x="4507" y="11082"/>
                  </a:lnTo>
                  <a:lnTo>
                    <a:pt x="4484" y="11520"/>
                  </a:lnTo>
                  <a:lnTo>
                    <a:pt x="4439" y="11874"/>
                  </a:lnTo>
                  <a:lnTo>
                    <a:pt x="4394" y="12029"/>
                  </a:lnTo>
                  <a:lnTo>
                    <a:pt x="4349" y="12171"/>
                  </a:lnTo>
                  <a:lnTo>
                    <a:pt x="4315" y="12284"/>
                  </a:lnTo>
                  <a:lnTo>
                    <a:pt x="4247" y="12354"/>
                  </a:lnTo>
                  <a:close/>
                </a:path>
              </a:pathLst>
            </a:custGeom>
            <a:solidFill>
              <a:srgbClr val="FFFFCC"/>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4101" name="Puzzle4"/>
            <p:cNvSpPr>
              <a:spLocks noEditPoints="1" noChangeArrowheads="1"/>
            </p:cNvSpPr>
            <p:nvPr/>
          </p:nvSpPr>
          <p:spPr bwMode="auto">
            <a:xfrm>
              <a:off x="2192" y="1719"/>
              <a:ext cx="1072" cy="1763"/>
            </a:xfrm>
            <a:custGeom>
              <a:avLst/>
              <a:gdLst>
                <a:gd name="T0" fmla="*/ 8307 w 21600"/>
                <a:gd name="T1" fmla="*/ 11593 h 21600"/>
                <a:gd name="T2" fmla="*/ 453 w 21600"/>
                <a:gd name="T3" fmla="*/ 16938 h 21600"/>
                <a:gd name="T4" fmla="*/ 11500 w 21600"/>
                <a:gd name="T5" fmla="*/ 21600 h 21600"/>
                <a:gd name="T6" fmla="*/ 20920 w 21600"/>
                <a:gd name="T7" fmla="*/ 16751 h 21600"/>
                <a:gd name="T8" fmla="*/ 13972 w 21600"/>
                <a:gd name="T9" fmla="*/ 10888 h 21600"/>
                <a:gd name="T10" fmla="*/ 21033 w 21600"/>
                <a:gd name="T11" fmla="*/ 4716 h 21600"/>
                <a:gd name="T12" fmla="*/ 11102 w 21600"/>
                <a:gd name="T13" fmla="*/ 11 h 21600"/>
                <a:gd name="T14" fmla="*/ 453 w 21600"/>
                <a:gd name="T15" fmla="*/ 4716 h 21600"/>
                <a:gd name="T16" fmla="*/ 2076 w 21600"/>
                <a:gd name="T17" fmla="*/ 5664 h 21600"/>
                <a:gd name="T18" fmla="*/ 20203 w 21600"/>
                <a:gd name="T19" fmla="*/ 1598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3813" y="10590"/>
                  </a:moveTo>
                  <a:lnTo>
                    <a:pt x="3927" y="10513"/>
                  </a:lnTo>
                  <a:lnTo>
                    <a:pt x="4078" y="10425"/>
                  </a:lnTo>
                  <a:lnTo>
                    <a:pt x="4210" y="10359"/>
                  </a:lnTo>
                  <a:lnTo>
                    <a:pt x="4361" y="10315"/>
                  </a:lnTo>
                  <a:lnTo>
                    <a:pt x="4682" y="10237"/>
                  </a:lnTo>
                  <a:lnTo>
                    <a:pt x="5041" y="10193"/>
                  </a:lnTo>
                  <a:lnTo>
                    <a:pt x="5456" y="10171"/>
                  </a:lnTo>
                  <a:lnTo>
                    <a:pt x="5853" y="10193"/>
                  </a:lnTo>
                  <a:lnTo>
                    <a:pt x="6249" y="10260"/>
                  </a:lnTo>
                  <a:lnTo>
                    <a:pt x="6646" y="10337"/>
                  </a:lnTo>
                  <a:lnTo>
                    <a:pt x="7004" y="10469"/>
                  </a:lnTo>
                  <a:lnTo>
                    <a:pt x="7363" y="10612"/>
                  </a:lnTo>
                  <a:lnTo>
                    <a:pt x="7665" y="10788"/>
                  </a:lnTo>
                  <a:lnTo>
                    <a:pt x="7911" y="10998"/>
                  </a:lnTo>
                  <a:lnTo>
                    <a:pt x="8024" y="11097"/>
                  </a:lnTo>
                  <a:lnTo>
                    <a:pt x="8137" y="11207"/>
                  </a:lnTo>
                  <a:lnTo>
                    <a:pt x="8194" y="11340"/>
                  </a:lnTo>
                  <a:lnTo>
                    <a:pt x="8269" y="11461"/>
                  </a:lnTo>
                  <a:lnTo>
                    <a:pt x="8307" y="11593"/>
                  </a:lnTo>
                  <a:lnTo>
                    <a:pt x="8307" y="11714"/>
                  </a:lnTo>
                  <a:lnTo>
                    <a:pt x="8307" y="11868"/>
                  </a:lnTo>
                  <a:lnTo>
                    <a:pt x="8307" y="12012"/>
                  </a:lnTo>
                  <a:lnTo>
                    <a:pt x="8194" y="12265"/>
                  </a:lnTo>
                  <a:lnTo>
                    <a:pt x="8062" y="12519"/>
                  </a:lnTo>
                  <a:lnTo>
                    <a:pt x="7873" y="12706"/>
                  </a:lnTo>
                  <a:lnTo>
                    <a:pt x="7627" y="12904"/>
                  </a:lnTo>
                  <a:lnTo>
                    <a:pt x="7363" y="13048"/>
                  </a:lnTo>
                  <a:lnTo>
                    <a:pt x="7080" y="13180"/>
                  </a:lnTo>
                  <a:lnTo>
                    <a:pt x="6759" y="13257"/>
                  </a:lnTo>
                  <a:lnTo>
                    <a:pt x="6419" y="13345"/>
                  </a:lnTo>
                  <a:lnTo>
                    <a:pt x="6098" y="13389"/>
                  </a:lnTo>
                  <a:lnTo>
                    <a:pt x="5739" y="13389"/>
                  </a:lnTo>
                  <a:lnTo>
                    <a:pt x="5418" y="13389"/>
                  </a:lnTo>
                  <a:lnTo>
                    <a:pt x="5079" y="13345"/>
                  </a:lnTo>
                  <a:lnTo>
                    <a:pt x="4758" y="13301"/>
                  </a:lnTo>
                  <a:lnTo>
                    <a:pt x="4474" y="13213"/>
                  </a:lnTo>
                  <a:lnTo>
                    <a:pt x="4172" y="13114"/>
                  </a:lnTo>
                  <a:lnTo>
                    <a:pt x="3965" y="12982"/>
                  </a:lnTo>
                  <a:lnTo>
                    <a:pt x="3738" y="12838"/>
                  </a:lnTo>
                  <a:lnTo>
                    <a:pt x="3493" y="12706"/>
                  </a:lnTo>
                  <a:lnTo>
                    <a:pt x="3228" y="12607"/>
                  </a:lnTo>
                  <a:lnTo>
                    <a:pt x="2945" y="12519"/>
                  </a:lnTo>
                  <a:lnTo>
                    <a:pt x="2700" y="12431"/>
                  </a:lnTo>
                  <a:lnTo>
                    <a:pt x="2397" y="12375"/>
                  </a:lnTo>
                  <a:lnTo>
                    <a:pt x="2152" y="12331"/>
                  </a:lnTo>
                  <a:lnTo>
                    <a:pt x="1888" y="12309"/>
                  </a:lnTo>
                  <a:lnTo>
                    <a:pt x="1642" y="12309"/>
                  </a:lnTo>
                  <a:lnTo>
                    <a:pt x="1397" y="12331"/>
                  </a:lnTo>
                  <a:lnTo>
                    <a:pt x="1170" y="12397"/>
                  </a:lnTo>
                  <a:lnTo>
                    <a:pt x="962" y="12453"/>
                  </a:lnTo>
                  <a:lnTo>
                    <a:pt x="774" y="12563"/>
                  </a:lnTo>
                  <a:lnTo>
                    <a:pt x="623" y="12684"/>
                  </a:lnTo>
                  <a:lnTo>
                    <a:pt x="528" y="12838"/>
                  </a:lnTo>
                  <a:lnTo>
                    <a:pt x="453" y="13026"/>
                  </a:lnTo>
                  <a:lnTo>
                    <a:pt x="339" y="13477"/>
                  </a:lnTo>
                  <a:lnTo>
                    <a:pt x="226" y="13984"/>
                  </a:lnTo>
                  <a:lnTo>
                    <a:pt x="151" y="14535"/>
                  </a:lnTo>
                  <a:lnTo>
                    <a:pt x="113" y="15075"/>
                  </a:lnTo>
                  <a:lnTo>
                    <a:pt x="113" y="15626"/>
                  </a:lnTo>
                  <a:lnTo>
                    <a:pt x="151" y="16133"/>
                  </a:lnTo>
                  <a:lnTo>
                    <a:pt x="188" y="16376"/>
                  </a:lnTo>
                  <a:lnTo>
                    <a:pt x="264" y="16585"/>
                  </a:lnTo>
                  <a:lnTo>
                    <a:pt x="339" y="16773"/>
                  </a:lnTo>
                  <a:lnTo>
                    <a:pt x="453" y="16938"/>
                  </a:lnTo>
                  <a:lnTo>
                    <a:pt x="1095" y="16883"/>
                  </a:lnTo>
                  <a:lnTo>
                    <a:pt x="1963" y="16795"/>
                  </a:lnTo>
                  <a:lnTo>
                    <a:pt x="2945" y="16751"/>
                  </a:lnTo>
                  <a:lnTo>
                    <a:pt x="3965" y="16706"/>
                  </a:lnTo>
                  <a:lnTo>
                    <a:pt x="5022" y="16684"/>
                  </a:lnTo>
                  <a:lnTo>
                    <a:pt x="5947" y="16684"/>
                  </a:lnTo>
                  <a:lnTo>
                    <a:pt x="6759" y="16706"/>
                  </a:lnTo>
                  <a:lnTo>
                    <a:pt x="7363" y="16751"/>
                  </a:lnTo>
                  <a:lnTo>
                    <a:pt x="7948" y="16839"/>
                  </a:lnTo>
                  <a:lnTo>
                    <a:pt x="8458" y="16916"/>
                  </a:lnTo>
                  <a:lnTo>
                    <a:pt x="8893" y="17026"/>
                  </a:lnTo>
                  <a:lnTo>
                    <a:pt x="9289" y="17158"/>
                  </a:lnTo>
                  <a:lnTo>
                    <a:pt x="9572" y="17280"/>
                  </a:lnTo>
                  <a:lnTo>
                    <a:pt x="9799" y="17412"/>
                  </a:lnTo>
                  <a:lnTo>
                    <a:pt x="9969" y="17555"/>
                  </a:lnTo>
                  <a:lnTo>
                    <a:pt x="10120" y="17687"/>
                  </a:lnTo>
                  <a:lnTo>
                    <a:pt x="10158" y="17831"/>
                  </a:lnTo>
                  <a:lnTo>
                    <a:pt x="10195" y="17974"/>
                  </a:lnTo>
                  <a:lnTo>
                    <a:pt x="10158" y="18128"/>
                  </a:lnTo>
                  <a:lnTo>
                    <a:pt x="10082" y="18271"/>
                  </a:lnTo>
                  <a:lnTo>
                    <a:pt x="9969" y="18426"/>
                  </a:lnTo>
                  <a:lnTo>
                    <a:pt x="9837" y="18569"/>
                  </a:lnTo>
                  <a:lnTo>
                    <a:pt x="9648" y="18701"/>
                  </a:lnTo>
                  <a:lnTo>
                    <a:pt x="9440" y="18822"/>
                  </a:lnTo>
                  <a:lnTo>
                    <a:pt x="9213" y="18999"/>
                  </a:lnTo>
                  <a:lnTo>
                    <a:pt x="9044" y="19186"/>
                  </a:lnTo>
                  <a:lnTo>
                    <a:pt x="8893" y="19395"/>
                  </a:lnTo>
                  <a:lnTo>
                    <a:pt x="8817" y="19627"/>
                  </a:lnTo>
                  <a:lnTo>
                    <a:pt x="8779" y="19858"/>
                  </a:lnTo>
                  <a:lnTo>
                    <a:pt x="8779" y="20112"/>
                  </a:lnTo>
                  <a:lnTo>
                    <a:pt x="8855" y="20354"/>
                  </a:lnTo>
                  <a:lnTo>
                    <a:pt x="8968" y="20586"/>
                  </a:lnTo>
                  <a:lnTo>
                    <a:pt x="9138" y="20817"/>
                  </a:lnTo>
                  <a:lnTo>
                    <a:pt x="9365" y="21026"/>
                  </a:lnTo>
                  <a:lnTo>
                    <a:pt x="9610" y="21192"/>
                  </a:lnTo>
                  <a:lnTo>
                    <a:pt x="9950" y="21368"/>
                  </a:lnTo>
                  <a:lnTo>
                    <a:pt x="10120" y="21445"/>
                  </a:lnTo>
                  <a:lnTo>
                    <a:pt x="10346" y="21511"/>
                  </a:lnTo>
                  <a:lnTo>
                    <a:pt x="10516" y="21555"/>
                  </a:lnTo>
                  <a:lnTo>
                    <a:pt x="10743" y="21600"/>
                  </a:lnTo>
                  <a:lnTo>
                    <a:pt x="10988" y="21644"/>
                  </a:lnTo>
                  <a:lnTo>
                    <a:pt x="11215" y="21666"/>
                  </a:lnTo>
                  <a:lnTo>
                    <a:pt x="11498" y="21666"/>
                  </a:lnTo>
                  <a:lnTo>
                    <a:pt x="11762" y="21666"/>
                  </a:lnTo>
                  <a:lnTo>
                    <a:pt x="12253" y="21644"/>
                  </a:lnTo>
                  <a:lnTo>
                    <a:pt x="12763" y="21577"/>
                  </a:lnTo>
                  <a:lnTo>
                    <a:pt x="13197" y="21467"/>
                  </a:lnTo>
                  <a:lnTo>
                    <a:pt x="13556" y="21346"/>
                  </a:lnTo>
                  <a:lnTo>
                    <a:pt x="13896" y="21192"/>
                  </a:lnTo>
                  <a:lnTo>
                    <a:pt x="14179" y="21026"/>
                  </a:lnTo>
                  <a:lnTo>
                    <a:pt x="14444" y="20839"/>
                  </a:lnTo>
                  <a:lnTo>
                    <a:pt x="14576" y="20641"/>
                  </a:lnTo>
                  <a:lnTo>
                    <a:pt x="14727" y="20431"/>
                  </a:lnTo>
                  <a:lnTo>
                    <a:pt x="14765" y="20200"/>
                  </a:lnTo>
                  <a:lnTo>
                    <a:pt x="14802" y="19991"/>
                  </a:lnTo>
                  <a:lnTo>
                    <a:pt x="14727" y="19759"/>
                  </a:lnTo>
                  <a:lnTo>
                    <a:pt x="14613" y="19550"/>
                  </a:lnTo>
                  <a:lnTo>
                    <a:pt x="14444" y="19307"/>
                  </a:lnTo>
                  <a:lnTo>
                    <a:pt x="14217" y="19098"/>
                  </a:lnTo>
                  <a:lnTo>
                    <a:pt x="13934" y="18911"/>
                  </a:lnTo>
                  <a:lnTo>
                    <a:pt x="13669" y="18745"/>
                  </a:lnTo>
                  <a:lnTo>
                    <a:pt x="13462" y="18547"/>
                  </a:lnTo>
                  <a:lnTo>
                    <a:pt x="13311" y="18337"/>
                  </a:lnTo>
                  <a:lnTo>
                    <a:pt x="13197" y="18150"/>
                  </a:lnTo>
                  <a:lnTo>
                    <a:pt x="13122" y="17941"/>
                  </a:lnTo>
                  <a:lnTo>
                    <a:pt x="13122" y="17720"/>
                  </a:lnTo>
                  <a:lnTo>
                    <a:pt x="13122" y="17533"/>
                  </a:lnTo>
                  <a:lnTo>
                    <a:pt x="13197" y="17346"/>
                  </a:lnTo>
                  <a:lnTo>
                    <a:pt x="13273" y="17158"/>
                  </a:lnTo>
                  <a:lnTo>
                    <a:pt x="13386" y="16982"/>
                  </a:lnTo>
                  <a:lnTo>
                    <a:pt x="13537" y="16839"/>
                  </a:lnTo>
                  <a:lnTo>
                    <a:pt x="13707" y="16706"/>
                  </a:lnTo>
                  <a:lnTo>
                    <a:pt x="13896" y="16607"/>
                  </a:lnTo>
                  <a:lnTo>
                    <a:pt x="14104" y="16519"/>
                  </a:lnTo>
                  <a:lnTo>
                    <a:pt x="14330" y="16453"/>
                  </a:lnTo>
                  <a:lnTo>
                    <a:pt x="14538" y="16431"/>
                  </a:lnTo>
                  <a:lnTo>
                    <a:pt x="14897" y="16453"/>
                  </a:lnTo>
                  <a:lnTo>
                    <a:pt x="15406" y="16497"/>
                  </a:lnTo>
                  <a:lnTo>
                    <a:pt x="16105" y="16541"/>
                  </a:lnTo>
                  <a:lnTo>
                    <a:pt x="16898" y="16607"/>
                  </a:lnTo>
                  <a:lnTo>
                    <a:pt x="17804" y="16651"/>
                  </a:lnTo>
                  <a:lnTo>
                    <a:pt x="18786" y="16684"/>
                  </a:lnTo>
                  <a:lnTo>
                    <a:pt x="19844" y="16728"/>
                  </a:lnTo>
                  <a:lnTo>
                    <a:pt x="20920" y="16751"/>
                  </a:lnTo>
                  <a:lnTo>
                    <a:pt x="21109" y="16497"/>
                  </a:lnTo>
                  <a:lnTo>
                    <a:pt x="21241" y="16222"/>
                  </a:lnTo>
                  <a:lnTo>
                    <a:pt x="21392" y="15946"/>
                  </a:lnTo>
                  <a:lnTo>
                    <a:pt x="21467" y="15648"/>
                  </a:lnTo>
                  <a:lnTo>
                    <a:pt x="21543" y="15351"/>
                  </a:lnTo>
                  <a:lnTo>
                    <a:pt x="21618" y="15042"/>
                  </a:lnTo>
                  <a:lnTo>
                    <a:pt x="21618" y="14745"/>
                  </a:lnTo>
                  <a:lnTo>
                    <a:pt x="21618" y="14447"/>
                  </a:lnTo>
                  <a:lnTo>
                    <a:pt x="21618" y="14150"/>
                  </a:lnTo>
                  <a:lnTo>
                    <a:pt x="21581" y="13852"/>
                  </a:lnTo>
                  <a:lnTo>
                    <a:pt x="21505" y="13577"/>
                  </a:lnTo>
                  <a:lnTo>
                    <a:pt x="21430" y="13301"/>
                  </a:lnTo>
                  <a:lnTo>
                    <a:pt x="21354" y="13048"/>
                  </a:lnTo>
                  <a:lnTo>
                    <a:pt x="21241" y="12816"/>
                  </a:lnTo>
                  <a:lnTo>
                    <a:pt x="21146" y="12607"/>
                  </a:lnTo>
                  <a:lnTo>
                    <a:pt x="21033" y="12431"/>
                  </a:lnTo>
                  <a:lnTo>
                    <a:pt x="20920" y="12265"/>
                  </a:lnTo>
                  <a:lnTo>
                    <a:pt x="20769" y="12144"/>
                  </a:lnTo>
                  <a:lnTo>
                    <a:pt x="20637" y="12034"/>
                  </a:lnTo>
                  <a:lnTo>
                    <a:pt x="20486" y="11946"/>
                  </a:lnTo>
                  <a:lnTo>
                    <a:pt x="20297" y="11891"/>
                  </a:lnTo>
                  <a:lnTo>
                    <a:pt x="20165" y="11846"/>
                  </a:lnTo>
                  <a:lnTo>
                    <a:pt x="19976" y="11824"/>
                  </a:lnTo>
                  <a:lnTo>
                    <a:pt x="19806" y="11802"/>
                  </a:lnTo>
                  <a:lnTo>
                    <a:pt x="19390" y="11824"/>
                  </a:lnTo>
                  <a:lnTo>
                    <a:pt x="18956" y="11891"/>
                  </a:lnTo>
                  <a:lnTo>
                    <a:pt x="18503" y="11968"/>
                  </a:lnTo>
                  <a:lnTo>
                    <a:pt x="17993" y="12078"/>
                  </a:lnTo>
                  <a:lnTo>
                    <a:pt x="17653" y="12144"/>
                  </a:lnTo>
                  <a:lnTo>
                    <a:pt x="17332" y="12199"/>
                  </a:lnTo>
                  <a:lnTo>
                    <a:pt x="17049" y="12221"/>
                  </a:lnTo>
                  <a:lnTo>
                    <a:pt x="16747" y="12243"/>
                  </a:lnTo>
                  <a:lnTo>
                    <a:pt x="16464" y="12243"/>
                  </a:lnTo>
                  <a:lnTo>
                    <a:pt x="16218" y="12243"/>
                  </a:lnTo>
                  <a:lnTo>
                    <a:pt x="15992" y="12221"/>
                  </a:lnTo>
                  <a:lnTo>
                    <a:pt x="15746" y="12199"/>
                  </a:lnTo>
                  <a:lnTo>
                    <a:pt x="15520" y="12155"/>
                  </a:lnTo>
                  <a:lnTo>
                    <a:pt x="15350" y="12122"/>
                  </a:lnTo>
                  <a:lnTo>
                    <a:pt x="15161" y="12056"/>
                  </a:lnTo>
                  <a:lnTo>
                    <a:pt x="14972" y="11990"/>
                  </a:lnTo>
                  <a:lnTo>
                    <a:pt x="14689" y="11846"/>
                  </a:lnTo>
                  <a:lnTo>
                    <a:pt x="14444" y="11670"/>
                  </a:lnTo>
                  <a:lnTo>
                    <a:pt x="14255" y="11483"/>
                  </a:lnTo>
                  <a:lnTo>
                    <a:pt x="14104" y="11295"/>
                  </a:lnTo>
                  <a:lnTo>
                    <a:pt x="14028" y="11086"/>
                  </a:lnTo>
                  <a:lnTo>
                    <a:pt x="13972" y="10888"/>
                  </a:lnTo>
                  <a:lnTo>
                    <a:pt x="13972" y="10700"/>
                  </a:lnTo>
                  <a:lnTo>
                    <a:pt x="14009" y="10513"/>
                  </a:lnTo>
                  <a:lnTo>
                    <a:pt x="14066" y="10359"/>
                  </a:lnTo>
                  <a:lnTo>
                    <a:pt x="14179" y="10215"/>
                  </a:lnTo>
                  <a:lnTo>
                    <a:pt x="14406" y="10006"/>
                  </a:lnTo>
                  <a:lnTo>
                    <a:pt x="14651" y="9830"/>
                  </a:lnTo>
                  <a:lnTo>
                    <a:pt x="14878" y="9686"/>
                  </a:lnTo>
                  <a:lnTo>
                    <a:pt x="15123" y="9554"/>
                  </a:lnTo>
                  <a:lnTo>
                    <a:pt x="15350" y="9477"/>
                  </a:lnTo>
                  <a:lnTo>
                    <a:pt x="15558" y="9411"/>
                  </a:lnTo>
                  <a:lnTo>
                    <a:pt x="15803" y="9345"/>
                  </a:lnTo>
                  <a:lnTo>
                    <a:pt x="16030" y="9323"/>
                  </a:lnTo>
                  <a:lnTo>
                    <a:pt x="16256" y="9301"/>
                  </a:lnTo>
                  <a:lnTo>
                    <a:pt x="16464" y="9323"/>
                  </a:lnTo>
                  <a:lnTo>
                    <a:pt x="16690" y="9345"/>
                  </a:lnTo>
                  <a:lnTo>
                    <a:pt x="16898" y="9367"/>
                  </a:lnTo>
                  <a:lnTo>
                    <a:pt x="17332" y="9477"/>
                  </a:lnTo>
                  <a:lnTo>
                    <a:pt x="17767" y="9598"/>
                  </a:lnTo>
                  <a:lnTo>
                    <a:pt x="18163" y="9731"/>
                  </a:lnTo>
                  <a:lnTo>
                    <a:pt x="18597" y="9874"/>
                  </a:lnTo>
                  <a:lnTo>
                    <a:pt x="18994" y="10006"/>
                  </a:lnTo>
                  <a:lnTo>
                    <a:pt x="19428" y="10083"/>
                  </a:lnTo>
                  <a:lnTo>
                    <a:pt x="19617" y="10127"/>
                  </a:lnTo>
                  <a:lnTo>
                    <a:pt x="19844" y="10149"/>
                  </a:lnTo>
                  <a:lnTo>
                    <a:pt x="20013" y="10149"/>
                  </a:lnTo>
                  <a:lnTo>
                    <a:pt x="20240" y="10127"/>
                  </a:lnTo>
                  <a:lnTo>
                    <a:pt x="20410" y="10105"/>
                  </a:lnTo>
                  <a:lnTo>
                    <a:pt x="20637" y="10061"/>
                  </a:lnTo>
                  <a:lnTo>
                    <a:pt x="20844" y="9984"/>
                  </a:lnTo>
                  <a:lnTo>
                    <a:pt x="21033" y="9896"/>
                  </a:lnTo>
                  <a:lnTo>
                    <a:pt x="21146" y="9830"/>
                  </a:lnTo>
                  <a:lnTo>
                    <a:pt x="21203" y="9753"/>
                  </a:lnTo>
                  <a:lnTo>
                    <a:pt x="21279" y="9642"/>
                  </a:lnTo>
                  <a:lnTo>
                    <a:pt x="21354" y="9521"/>
                  </a:lnTo>
                  <a:lnTo>
                    <a:pt x="21430" y="9246"/>
                  </a:lnTo>
                  <a:lnTo>
                    <a:pt x="21430" y="8904"/>
                  </a:lnTo>
                  <a:lnTo>
                    <a:pt x="21430" y="8540"/>
                  </a:lnTo>
                  <a:lnTo>
                    <a:pt x="21392" y="8144"/>
                  </a:lnTo>
                  <a:lnTo>
                    <a:pt x="21354" y="7714"/>
                  </a:lnTo>
                  <a:lnTo>
                    <a:pt x="21279" y="7295"/>
                  </a:lnTo>
                  <a:lnTo>
                    <a:pt x="21146" y="6446"/>
                  </a:lnTo>
                  <a:lnTo>
                    <a:pt x="20995" y="5686"/>
                  </a:lnTo>
                  <a:lnTo>
                    <a:pt x="20958" y="5366"/>
                  </a:lnTo>
                  <a:lnTo>
                    <a:pt x="20958" y="5091"/>
                  </a:lnTo>
                  <a:lnTo>
                    <a:pt x="20958" y="4860"/>
                  </a:lnTo>
                  <a:lnTo>
                    <a:pt x="21033" y="4716"/>
                  </a:lnTo>
                  <a:lnTo>
                    <a:pt x="20637" y="4860"/>
                  </a:lnTo>
                  <a:lnTo>
                    <a:pt x="20127" y="4992"/>
                  </a:lnTo>
                  <a:lnTo>
                    <a:pt x="19617" y="5069"/>
                  </a:lnTo>
                  <a:lnTo>
                    <a:pt x="19032" y="5157"/>
                  </a:lnTo>
                  <a:lnTo>
                    <a:pt x="18465" y="5201"/>
                  </a:lnTo>
                  <a:lnTo>
                    <a:pt x="17842" y="5245"/>
                  </a:lnTo>
                  <a:lnTo>
                    <a:pt x="17219" y="5267"/>
                  </a:lnTo>
                  <a:lnTo>
                    <a:pt x="16615" y="5267"/>
                  </a:lnTo>
                  <a:lnTo>
                    <a:pt x="15992" y="5245"/>
                  </a:lnTo>
                  <a:lnTo>
                    <a:pt x="15369" y="5201"/>
                  </a:lnTo>
                  <a:lnTo>
                    <a:pt x="14840" y="5157"/>
                  </a:lnTo>
                  <a:lnTo>
                    <a:pt x="14293" y="5091"/>
                  </a:lnTo>
                  <a:lnTo>
                    <a:pt x="13783" y="5014"/>
                  </a:lnTo>
                  <a:lnTo>
                    <a:pt x="13386" y="4926"/>
                  </a:lnTo>
                  <a:lnTo>
                    <a:pt x="13027" y="4815"/>
                  </a:lnTo>
                  <a:lnTo>
                    <a:pt x="12725" y="4716"/>
                  </a:lnTo>
                  <a:lnTo>
                    <a:pt x="12480" y="4606"/>
                  </a:lnTo>
                  <a:lnTo>
                    <a:pt x="12291" y="4496"/>
                  </a:lnTo>
                  <a:lnTo>
                    <a:pt x="12197" y="4397"/>
                  </a:lnTo>
                  <a:lnTo>
                    <a:pt x="12083" y="4286"/>
                  </a:lnTo>
                  <a:lnTo>
                    <a:pt x="12046" y="4187"/>
                  </a:lnTo>
                  <a:lnTo>
                    <a:pt x="12008" y="4077"/>
                  </a:lnTo>
                  <a:lnTo>
                    <a:pt x="12046" y="3967"/>
                  </a:lnTo>
                  <a:lnTo>
                    <a:pt x="12121" y="3868"/>
                  </a:lnTo>
                  <a:lnTo>
                    <a:pt x="12197" y="3735"/>
                  </a:lnTo>
                  <a:lnTo>
                    <a:pt x="12291" y="3614"/>
                  </a:lnTo>
                  <a:lnTo>
                    <a:pt x="12442" y="3482"/>
                  </a:lnTo>
                  <a:lnTo>
                    <a:pt x="12631" y="3361"/>
                  </a:lnTo>
                  <a:lnTo>
                    <a:pt x="13065" y="3085"/>
                  </a:lnTo>
                  <a:lnTo>
                    <a:pt x="13537" y="2766"/>
                  </a:lnTo>
                  <a:lnTo>
                    <a:pt x="13783" y="2578"/>
                  </a:lnTo>
                  <a:lnTo>
                    <a:pt x="13934" y="2380"/>
                  </a:lnTo>
                  <a:lnTo>
                    <a:pt x="14028" y="2171"/>
                  </a:lnTo>
                  <a:lnTo>
                    <a:pt x="14104" y="1961"/>
                  </a:lnTo>
                  <a:lnTo>
                    <a:pt x="14104" y="1730"/>
                  </a:lnTo>
                  <a:lnTo>
                    <a:pt x="14066" y="1498"/>
                  </a:lnTo>
                  <a:lnTo>
                    <a:pt x="13972" y="1267"/>
                  </a:lnTo>
                  <a:lnTo>
                    <a:pt x="13820" y="1057"/>
                  </a:lnTo>
                  <a:lnTo>
                    <a:pt x="13594" y="837"/>
                  </a:lnTo>
                  <a:lnTo>
                    <a:pt x="13386" y="628"/>
                  </a:lnTo>
                  <a:lnTo>
                    <a:pt x="13103" y="462"/>
                  </a:lnTo>
                  <a:lnTo>
                    <a:pt x="12763" y="308"/>
                  </a:lnTo>
                  <a:lnTo>
                    <a:pt x="12404" y="187"/>
                  </a:lnTo>
                  <a:lnTo>
                    <a:pt x="12008" y="77"/>
                  </a:lnTo>
                  <a:lnTo>
                    <a:pt x="11574" y="33"/>
                  </a:lnTo>
                  <a:lnTo>
                    <a:pt x="11102" y="11"/>
                  </a:lnTo>
                  <a:lnTo>
                    <a:pt x="10667" y="11"/>
                  </a:lnTo>
                  <a:lnTo>
                    <a:pt x="10233" y="77"/>
                  </a:lnTo>
                  <a:lnTo>
                    <a:pt x="9837" y="187"/>
                  </a:lnTo>
                  <a:lnTo>
                    <a:pt x="9440" y="286"/>
                  </a:lnTo>
                  <a:lnTo>
                    <a:pt x="9062" y="462"/>
                  </a:lnTo>
                  <a:lnTo>
                    <a:pt x="8741" y="628"/>
                  </a:lnTo>
                  <a:lnTo>
                    <a:pt x="8458" y="815"/>
                  </a:lnTo>
                  <a:lnTo>
                    <a:pt x="8232" y="1035"/>
                  </a:lnTo>
                  <a:lnTo>
                    <a:pt x="8062" y="1245"/>
                  </a:lnTo>
                  <a:lnTo>
                    <a:pt x="7911" y="1476"/>
                  </a:lnTo>
                  <a:lnTo>
                    <a:pt x="7835" y="1708"/>
                  </a:lnTo>
                  <a:lnTo>
                    <a:pt x="7797" y="1961"/>
                  </a:lnTo>
                  <a:lnTo>
                    <a:pt x="7835" y="2193"/>
                  </a:lnTo>
                  <a:lnTo>
                    <a:pt x="7948" y="2402"/>
                  </a:lnTo>
                  <a:lnTo>
                    <a:pt x="8062" y="2534"/>
                  </a:lnTo>
                  <a:lnTo>
                    <a:pt x="8175" y="2644"/>
                  </a:lnTo>
                  <a:lnTo>
                    <a:pt x="8269" y="2744"/>
                  </a:lnTo>
                  <a:lnTo>
                    <a:pt x="8420" y="2832"/>
                  </a:lnTo>
                  <a:lnTo>
                    <a:pt x="8704" y="3019"/>
                  </a:lnTo>
                  <a:lnTo>
                    <a:pt x="8968" y="3206"/>
                  </a:lnTo>
                  <a:lnTo>
                    <a:pt x="9138" y="3405"/>
                  </a:lnTo>
                  <a:lnTo>
                    <a:pt x="9327" y="3570"/>
                  </a:lnTo>
                  <a:lnTo>
                    <a:pt x="9440" y="3735"/>
                  </a:lnTo>
                  <a:lnTo>
                    <a:pt x="9516" y="3890"/>
                  </a:lnTo>
                  <a:lnTo>
                    <a:pt x="9534" y="4033"/>
                  </a:lnTo>
                  <a:lnTo>
                    <a:pt x="9534" y="4165"/>
                  </a:lnTo>
                  <a:lnTo>
                    <a:pt x="9516" y="4286"/>
                  </a:lnTo>
                  <a:lnTo>
                    <a:pt x="9440" y="4397"/>
                  </a:lnTo>
                  <a:lnTo>
                    <a:pt x="9327" y="4496"/>
                  </a:lnTo>
                  <a:lnTo>
                    <a:pt x="9176" y="4562"/>
                  </a:lnTo>
                  <a:lnTo>
                    <a:pt x="9006" y="4628"/>
                  </a:lnTo>
                  <a:lnTo>
                    <a:pt x="8779" y="4694"/>
                  </a:lnTo>
                  <a:lnTo>
                    <a:pt x="8534" y="4716"/>
                  </a:lnTo>
                  <a:lnTo>
                    <a:pt x="8232" y="4716"/>
                  </a:lnTo>
                  <a:lnTo>
                    <a:pt x="7118" y="4738"/>
                  </a:lnTo>
                  <a:lnTo>
                    <a:pt x="5947" y="4771"/>
                  </a:lnTo>
                  <a:lnTo>
                    <a:pt x="4795" y="4815"/>
                  </a:lnTo>
                  <a:lnTo>
                    <a:pt x="3681" y="4860"/>
                  </a:lnTo>
                  <a:lnTo>
                    <a:pt x="2662" y="4882"/>
                  </a:lnTo>
                  <a:lnTo>
                    <a:pt x="1755" y="4882"/>
                  </a:lnTo>
                  <a:lnTo>
                    <a:pt x="1359" y="4860"/>
                  </a:lnTo>
                  <a:lnTo>
                    <a:pt x="981" y="4837"/>
                  </a:lnTo>
                  <a:lnTo>
                    <a:pt x="698" y="4771"/>
                  </a:lnTo>
                  <a:lnTo>
                    <a:pt x="453" y="4716"/>
                  </a:lnTo>
                  <a:lnTo>
                    <a:pt x="453" y="5322"/>
                  </a:lnTo>
                  <a:lnTo>
                    <a:pt x="453" y="6083"/>
                  </a:lnTo>
                  <a:lnTo>
                    <a:pt x="453" y="6909"/>
                  </a:lnTo>
                  <a:lnTo>
                    <a:pt x="453" y="7780"/>
                  </a:lnTo>
                  <a:lnTo>
                    <a:pt x="453" y="8606"/>
                  </a:lnTo>
                  <a:lnTo>
                    <a:pt x="453" y="9345"/>
                  </a:lnTo>
                  <a:lnTo>
                    <a:pt x="453" y="9918"/>
                  </a:lnTo>
                  <a:lnTo>
                    <a:pt x="453" y="10282"/>
                  </a:lnTo>
                  <a:lnTo>
                    <a:pt x="490" y="10381"/>
                  </a:lnTo>
                  <a:lnTo>
                    <a:pt x="547" y="10491"/>
                  </a:lnTo>
                  <a:lnTo>
                    <a:pt x="660" y="10590"/>
                  </a:lnTo>
                  <a:lnTo>
                    <a:pt x="811" y="10700"/>
                  </a:lnTo>
                  <a:lnTo>
                    <a:pt x="981" y="10811"/>
                  </a:lnTo>
                  <a:lnTo>
                    <a:pt x="1208" y="10888"/>
                  </a:lnTo>
                  <a:lnTo>
                    <a:pt x="1453" y="10954"/>
                  </a:lnTo>
                  <a:lnTo>
                    <a:pt x="1718" y="11020"/>
                  </a:lnTo>
                  <a:lnTo>
                    <a:pt x="1963" y="11064"/>
                  </a:lnTo>
                  <a:lnTo>
                    <a:pt x="2265" y="11086"/>
                  </a:lnTo>
                  <a:lnTo>
                    <a:pt x="2548" y="11064"/>
                  </a:lnTo>
                  <a:lnTo>
                    <a:pt x="2794" y="11042"/>
                  </a:lnTo>
                  <a:lnTo>
                    <a:pt x="3096" y="10976"/>
                  </a:lnTo>
                  <a:lnTo>
                    <a:pt x="3341" y="10888"/>
                  </a:lnTo>
                  <a:lnTo>
                    <a:pt x="3606" y="10766"/>
                  </a:lnTo>
                  <a:lnTo>
                    <a:pt x="3813" y="10590"/>
                  </a:lnTo>
                  <a:close/>
                </a:path>
              </a:pathLst>
            </a:custGeom>
            <a:solidFill>
              <a:srgbClr val="D8EBB3"/>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4102" name="Puzzle1"/>
            <p:cNvSpPr>
              <a:spLocks noEditPoints="1" noChangeArrowheads="1"/>
            </p:cNvSpPr>
            <p:nvPr/>
          </p:nvSpPr>
          <p:spPr bwMode="auto">
            <a:xfrm>
              <a:off x="1824" y="1091"/>
              <a:ext cx="1800" cy="1051"/>
            </a:xfrm>
            <a:custGeom>
              <a:avLst/>
              <a:gdLst>
                <a:gd name="T0" fmla="*/ 16740 w 21600"/>
                <a:gd name="T1" fmla="*/ 21078 h 21600"/>
                <a:gd name="T2" fmla="*/ 16976 w 21600"/>
                <a:gd name="T3" fmla="*/ 521 h 21600"/>
                <a:gd name="T4" fmla="*/ 4725 w 21600"/>
                <a:gd name="T5" fmla="*/ 856 h 21600"/>
                <a:gd name="T6" fmla="*/ 5040 w 21600"/>
                <a:gd name="T7" fmla="*/ 21004 h 21600"/>
                <a:gd name="T8" fmla="*/ 10811 w 21600"/>
                <a:gd name="T9" fmla="*/ 12885 h 21600"/>
                <a:gd name="T10" fmla="*/ 10845 w 21600"/>
                <a:gd name="T11" fmla="*/ 8714 h 21600"/>
                <a:gd name="T12" fmla="*/ 21600 w 21600"/>
                <a:gd name="T13" fmla="*/ 10000 h 21600"/>
                <a:gd name="T14" fmla="*/ 56 w 21600"/>
                <a:gd name="T15" fmla="*/ 10000 h 21600"/>
                <a:gd name="T16" fmla="*/ 6086 w 21600"/>
                <a:gd name="T17" fmla="*/ 2569 h 21600"/>
                <a:gd name="T18" fmla="*/ 16132 w 21600"/>
                <a:gd name="T19" fmla="*/ 19552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9360" y="20836"/>
                  </a:moveTo>
                  <a:lnTo>
                    <a:pt x="9528" y="20836"/>
                  </a:lnTo>
                  <a:lnTo>
                    <a:pt x="9686" y="20762"/>
                  </a:lnTo>
                  <a:lnTo>
                    <a:pt x="9810" y="20687"/>
                  </a:lnTo>
                  <a:lnTo>
                    <a:pt x="9922" y="20575"/>
                  </a:lnTo>
                  <a:lnTo>
                    <a:pt x="10012" y="20426"/>
                  </a:lnTo>
                  <a:lnTo>
                    <a:pt x="10068" y="20296"/>
                  </a:lnTo>
                  <a:lnTo>
                    <a:pt x="10113" y="20110"/>
                  </a:lnTo>
                  <a:lnTo>
                    <a:pt x="10136" y="19905"/>
                  </a:lnTo>
                  <a:lnTo>
                    <a:pt x="10136" y="19682"/>
                  </a:lnTo>
                  <a:lnTo>
                    <a:pt x="10113" y="19440"/>
                  </a:lnTo>
                  <a:lnTo>
                    <a:pt x="10068" y="19142"/>
                  </a:lnTo>
                  <a:lnTo>
                    <a:pt x="10012" y="18900"/>
                  </a:lnTo>
                  <a:lnTo>
                    <a:pt x="9900" y="18620"/>
                  </a:lnTo>
                  <a:lnTo>
                    <a:pt x="9787" y="18285"/>
                  </a:lnTo>
                  <a:lnTo>
                    <a:pt x="9641" y="17968"/>
                  </a:lnTo>
                  <a:lnTo>
                    <a:pt x="9472" y="17652"/>
                  </a:lnTo>
                  <a:lnTo>
                    <a:pt x="9382" y="17466"/>
                  </a:lnTo>
                  <a:lnTo>
                    <a:pt x="9315" y="17298"/>
                  </a:lnTo>
                  <a:lnTo>
                    <a:pt x="9258" y="17112"/>
                  </a:lnTo>
                  <a:lnTo>
                    <a:pt x="9191" y="16926"/>
                  </a:lnTo>
                  <a:lnTo>
                    <a:pt x="9123" y="16535"/>
                  </a:lnTo>
                  <a:lnTo>
                    <a:pt x="9101" y="16144"/>
                  </a:lnTo>
                  <a:lnTo>
                    <a:pt x="9101" y="15753"/>
                  </a:lnTo>
                  <a:lnTo>
                    <a:pt x="9168" y="15362"/>
                  </a:lnTo>
                  <a:lnTo>
                    <a:pt x="9236" y="14971"/>
                  </a:lnTo>
                  <a:lnTo>
                    <a:pt x="9360" y="14580"/>
                  </a:lnTo>
                  <a:lnTo>
                    <a:pt x="9495" y="14244"/>
                  </a:lnTo>
                  <a:lnTo>
                    <a:pt x="9663" y="13891"/>
                  </a:lnTo>
                  <a:lnTo>
                    <a:pt x="9855" y="13611"/>
                  </a:lnTo>
                  <a:lnTo>
                    <a:pt x="10068" y="13351"/>
                  </a:lnTo>
                  <a:lnTo>
                    <a:pt x="10293" y="13146"/>
                  </a:lnTo>
                  <a:lnTo>
                    <a:pt x="10552" y="12997"/>
                  </a:lnTo>
                  <a:lnTo>
                    <a:pt x="10811" y="12885"/>
                  </a:lnTo>
                  <a:lnTo>
                    <a:pt x="11069" y="12866"/>
                  </a:lnTo>
                  <a:lnTo>
                    <a:pt x="11351" y="12885"/>
                  </a:lnTo>
                  <a:lnTo>
                    <a:pt x="11610" y="12997"/>
                  </a:lnTo>
                  <a:lnTo>
                    <a:pt x="11846" y="13183"/>
                  </a:lnTo>
                  <a:lnTo>
                    <a:pt x="12060" y="13388"/>
                  </a:lnTo>
                  <a:lnTo>
                    <a:pt x="12251" y="13648"/>
                  </a:lnTo>
                  <a:lnTo>
                    <a:pt x="12419" y="13928"/>
                  </a:lnTo>
                  <a:lnTo>
                    <a:pt x="12555" y="14244"/>
                  </a:lnTo>
                  <a:lnTo>
                    <a:pt x="12690" y="14617"/>
                  </a:lnTo>
                  <a:lnTo>
                    <a:pt x="12768" y="15008"/>
                  </a:lnTo>
                  <a:lnTo>
                    <a:pt x="12836" y="15399"/>
                  </a:lnTo>
                  <a:lnTo>
                    <a:pt x="12858" y="15753"/>
                  </a:lnTo>
                  <a:lnTo>
                    <a:pt x="12858" y="16144"/>
                  </a:lnTo>
                  <a:lnTo>
                    <a:pt x="12813" y="16535"/>
                  </a:lnTo>
                  <a:lnTo>
                    <a:pt x="12746" y="16888"/>
                  </a:lnTo>
                  <a:lnTo>
                    <a:pt x="12667" y="17224"/>
                  </a:lnTo>
                  <a:lnTo>
                    <a:pt x="12510" y="17503"/>
                  </a:lnTo>
                  <a:lnTo>
                    <a:pt x="12228" y="18043"/>
                  </a:lnTo>
                  <a:lnTo>
                    <a:pt x="11970" y="18546"/>
                  </a:lnTo>
                  <a:lnTo>
                    <a:pt x="11868" y="18751"/>
                  </a:lnTo>
                  <a:lnTo>
                    <a:pt x="11778" y="18974"/>
                  </a:lnTo>
                  <a:lnTo>
                    <a:pt x="11711" y="19179"/>
                  </a:lnTo>
                  <a:lnTo>
                    <a:pt x="11666" y="19365"/>
                  </a:lnTo>
                  <a:lnTo>
                    <a:pt x="11632" y="19570"/>
                  </a:lnTo>
                  <a:lnTo>
                    <a:pt x="11632" y="19756"/>
                  </a:lnTo>
                  <a:lnTo>
                    <a:pt x="11632" y="19942"/>
                  </a:lnTo>
                  <a:lnTo>
                    <a:pt x="11643" y="20110"/>
                  </a:lnTo>
                  <a:lnTo>
                    <a:pt x="11711" y="20296"/>
                  </a:lnTo>
                  <a:lnTo>
                    <a:pt x="11801" y="20464"/>
                  </a:lnTo>
                  <a:lnTo>
                    <a:pt x="11891" y="20650"/>
                  </a:lnTo>
                  <a:lnTo>
                    <a:pt x="12037" y="20836"/>
                  </a:lnTo>
                  <a:lnTo>
                    <a:pt x="12206" y="21004"/>
                  </a:lnTo>
                  <a:lnTo>
                    <a:pt x="12419" y="21190"/>
                  </a:lnTo>
                  <a:lnTo>
                    <a:pt x="12667" y="21320"/>
                  </a:lnTo>
                  <a:lnTo>
                    <a:pt x="12960" y="21432"/>
                  </a:lnTo>
                  <a:lnTo>
                    <a:pt x="13286" y="21544"/>
                  </a:lnTo>
                  <a:lnTo>
                    <a:pt x="13612" y="21655"/>
                  </a:lnTo>
                  <a:lnTo>
                    <a:pt x="13983" y="21693"/>
                  </a:lnTo>
                  <a:lnTo>
                    <a:pt x="14343" y="21730"/>
                  </a:lnTo>
                  <a:lnTo>
                    <a:pt x="14715" y="21730"/>
                  </a:lnTo>
                  <a:lnTo>
                    <a:pt x="15075" y="21730"/>
                  </a:lnTo>
                  <a:lnTo>
                    <a:pt x="15446" y="21655"/>
                  </a:lnTo>
                  <a:lnTo>
                    <a:pt x="15794" y="21581"/>
                  </a:lnTo>
                  <a:lnTo>
                    <a:pt x="16132" y="21432"/>
                  </a:lnTo>
                  <a:lnTo>
                    <a:pt x="16458" y="21302"/>
                  </a:lnTo>
                  <a:lnTo>
                    <a:pt x="16740" y="21078"/>
                  </a:lnTo>
                  <a:lnTo>
                    <a:pt x="16976" y="20836"/>
                  </a:lnTo>
                  <a:lnTo>
                    <a:pt x="17043" y="20650"/>
                  </a:lnTo>
                  <a:lnTo>
                    <a:pt x="17088" y="20426"/>
                  </a:lnTo>
                  <a:lnTo>
                    <a:pt x="17133" y="20222"/>
                  </a:lnTo>
                  <a:lnTo>
                    <a:pt x="17156" y="19980"/>
                  </a:lnTo>
                  <a:lnTo>
                    <a:pt x="17167" y="19477"/>
                  </a:lnTo>
                  <a:lnTo>
                    <a:pt x="17167" y="18974"/>
                  </a:lnTo>
                  <a:lnTo>
                    <a:pt x="17156" y="18397"/>
                  </a:lnTo>
                  <a:lnTo>
                    <a:pt x="17111" y="17820"/>
                  </a:lnTo>
                  <a:lnTo>
                    <a:pt x="17066" y="17261"/>
                  </a:lnTo>
                  <a:lnTo>
                    <a:pt x="16998" y="16646"/>
                  </a:lnTo>
                  <a:lnTo>
                    <a:pt x="16852" y="15511"/>
                  </a:lnTo>
                  <a:lnTo>
                    <a:pt x="16740" y="14393"/>
                  </a:lnTo>
                  <a:lnTo>
                    <a:pt x="16717" y="13928"/>
                  </a:lnTo>
                  <a:lnTo>
                    <a:pt x="16695" y="13462"/>
                  </a:lnTo>
                  <a:lnTo>
                    <a:pt x="16717" y="13071"/>
                  </a:lnTo>
                  <a:lnTo>
                    <a:pt x="16785" y="12755"/>
                  </a:lnTo>
                  <a:lnTo>
                    <a:pt x="16852" y="12419"/>
                  </a:lnTo>
                  <a:lnTo>
                    <a:pt x="16953" y="12140"/>
                  </a:lnTo>
                  <a:lnTo>
                    <a:pt x="17088" y="11898"/>
                  </a:lnTo>
                  <a:lnTo>
                    <a:pt x="17212" y="11675"/>
                  </a:lnTo>
                  <a:lnTo>
                    <a:pt x="17370" y="11470"/>
                  </a:lnTo>
                  <a:lnTo>
                    <a:pt x="17516" y="11284"/>
                  </a:lnTo>
                  <a:lnTo>
                    <a:pt x="17696" y="11135"/>
                  </a:lnTo>
                  <a:lnTo>
                    <a:pt x="17865" y="11042"/>
                  </a:lnTo>
                  <a:lnTo>
                    <a:pt x="18033" y="10930"/>
                  </a:lnTo>
                  <a:lnTo>
                    <a:pt x="18213" y="10893"/>
                  </a:lnTo>
                  <a:lnTo>
                    <a:pt x="18382" y="10893"/>
                  </a:lnTo>
                  <a:lnTo>
                    <a:pt x="18551" y="10967"/>
                  </a:lnTo>
                  <a:lnTo>
                    <a:pt x="18708" y="11042"/>
                  </a:lnTo>
                  <a:lnTo>
                    <a:pt x="18855" y="11172"/>
                  </a:lnTo>
                  <a:lnTo>
                    <a:pt x="19012" y="11358"/>
                  </a:lnTo>
                  <a:lnTo>
                    <a:pt x="19136" y="11600"/>
                  </a:lnTo>
                  <a:lnTo>
                    <a:pt x="19271" y="11861"/>
                  </a:lnTo>
                  <a:lnTo>
                    <a:pt x="19440" y="12028"/>
                  </a:lnTo>
                  <a:lnTo>
                    <a:pt x="19608" y="12177"/>
                  </a:lnTo>
                  <a:lnTo>
                    <a:pt x="19822" y="12289"/>
                  </a:lnTo>
                  <a:lnTo>
                    <a:pt x="20025" y="12289"/>
                  </a:lnTo>
                  <a:lnTo>
                    <a:pt x="20238" y="12289"/>
                  </a:lnTo>
                  <a:lnTo>
                    <a:pt x="20452" y="12215"/>
                  </a:lnTo>
                  <a:lnTo>
                    <a:pt x="20643" y="12103"/>
                  </a:lnTo>
                  <a:lnTo>
                    <a:pt x="20846" y="11973"/>
                  </a:lnTo>
                  <a:lnTo>
                    <a:pt x="21037" y="11786"/>
                  </a:lnTo>
                  <a:lnTo>
                    <a:pt x="21206" y="11563"/>
                  </a:lnTo>
                  <a:lnTo>
                    <a:pt x="21363" y="11321"/>
                  </a:lnTo>
                  <a:lnTo>
                    <a:pt x="21465" y="11079"/>
                  </a:lnTo>
                  <a:lnTo>
                    <a:pt x="21577" y="10744"/>
                  </a:lnTo>
                  <a:lnTo>
                    <a:pt x="21622" y="10427"/>
                  </a:lnTo>
                  <a:lnTo>
                    <a:pt x="21645" y="10111"/>
                  </a:lnTo>
                  <a:lnTo>
                    <a:pt x="21622" y="9608"/>
                  </a:lnTo>
                  <a:lnTo>
                    <a:pt x="21577" y="9142"/>
                  </a:lnTo>
                  <a:lnTo>
                    <a:pt x="21465" y="8751"/>
                  </a:lnTo>
                  <a:lnTo>
                    <a:pt x="21363" y="8397"/>
                  </a:lnTo>
                  <a:lnTo>
                    <a:pt x="21206" y="8062"/>
                  </a:lnTo>
                  <a:lnTo>
                    <a:pt x="21037" y="7820"/>
                  </a:lnTo>
                  <a:lnTo>
                    <a:pt x="20846" y="7597"/>
                  </a:lnTo>
                  <a:lnTo>
                    <a:pt x="20643" y="7429"/>
                  </a:lnTo>
                  <a:lnTo>
                    <a:pt x="20452" y="7317"/>
                  </a:lnTo>
                  <a:lnTo>
                    <a:pt x="20238" y="7206"/>
                  </a:lnTo>
                  <a:lnTo>
                    <a:pt x="20025" y="7168"/>
                  </a:lnTo>
                  <a:lnTo>
                    <a:pt x="19822" y="7206"/>
                  </a:lnTo>
                  <a:lnTo>
                    <a:pt x="19608" y="7243"/>
                  </a:lnTo>
                  <a:lnTo>
                    <a:pt x="19440" y="7355"/>
                  </a:lnTo>
                  <a:lnTo>
                    <a:pt x="19271" y="7504"/>
                  </a:lnTo>
                  <a:lnTo>
                    <a:pt x="19136" y="7708"/>
                  </a:lnTo>
                  <a:lnTo>
                    <a:pt x="19012" y="7895"/>
                  </a:lnTo>
                  <a:lnTo>
                    <a:pt x="18832" y="8025"/>
                  </a:lnTo>
                  <a:lnTo>
                    <a:pt x="18663" y="8174"/>
                  </a:lnTo>
                  <a:lnTo>
                    <a:pt x="18472" y="8248"/>
                  </a:lnTo>
                  <a:lnTo>
                    <a:pt x="18270" y="8286"/>
                  </a:lnTo>
                  <a:lnTo>
                    <a:pt x="18078" y="8323"/>
                  </a:lnTo>
                  <a:lnTo>
                    <a:pt x="17887" y="8323"/>
                  </a:lnTo>
                  <a:lnTo>
                    <a:pt x="17696" y="8248"/>
                  </a:lnTo>
                  <a:lnTo>
                    <a:pt x="17493" y="8174"/>
                  </a:lnTo>
                  <a:lnTo>
                    <a:pt x="17302" y="8062"/>
                  </a:lnTo>
                  <a:lnTo>
                    <a:pt x="17133" y="7969"/>
                  </a:lnTo>
                  <a:lnTo>
                    <a:pt x="16976" y="7783"/>
                  </a:lnTo>
                  <a:lnTo>
                    <a:pt x="16852" y="7597"/>
                  </a:lnTo>
                  <a:lnTo>
                    <a:pt x="16740" y="7429"/>
                  </a:lnTo>
                  <a:lnTo>
                    <a:pt x="16672" y="7168"/>
                  </a:lnTo>
                  <a:lnTo>
                    <a:pt x="16638" y="6926"/>
                  </a:lnTo>
                  <a:lnTo>
                    <a:pt x="16616" y="6498"/>
                  </a:lnTo>
                  <a:lnTo>
                    <a:pt x="16616" y="5772"/>
                  </a:lnTo>
                  <a:lnTo>
                    <a:pt x="16650" y="4915"/>
                  </a:lnTo>
                  <a:lnTo>
                    <a:pt x="16695" y="3928"/>
                  </a:lnTo>
                  <a:lnTo>
                    <a:pt x="16762" y="2960"/>
                  </a:lnTo>
                  <a:lnTo>
                    <a:pt x="16830" y="1992"/>
                  </a:lnTo>
                  <a:lnTo>
                    <a:pt x="16908" y="1173"/>
                  </a:lnTo>
                  <a:lnTo>
                    <a:pt x="16976" y="521"/>
                  </a:lnTo>
                  <a:lnTo>
                    <a:pt x="16953" y="521"/>
                  </a:lnTo>
                  <a:lnTo>
                    <a:pt x="16931" y="521"/>
                  </a:lnTo>
                  <a:lnTo>
                    <a:pt x="16267" y="484"/>
                  </a:lnTo>
                  <a:lnTo>
                    <a:pt x="15637" y="428"/>
                  </a:lnTo>
                  <a:lnTo>
                    <a:pt x="15063" y="353"/>
                  </a:lnTo>
                  <a:lnTo>
                    <a:pt x="14523" y="279"/>
                  </a:lnTo>
                  <a:lnTo>
                    <a:pt x="14040" y="167"/>
                  </a:lnTo>
                  <a:lnTo>
                    <a:pt x="13635" y="93"/>
                  </a:lnTo>
                  <a:lnTo>
                    <a:pt x="13331" y="18"/>
                  </a:lnTo>
                  <a:lnTo>
                    <a:pt x="13117" y="18"/>
                  </a:lnTo>
                  <a:lnTo>
                    <a:pt x="12982" y="18"/>
                  </a:lnTo>
                  <a:lnTo>
                    <a:pt x="12858" y="130"/>
                  </a:lnTo>
                  <a:lnTo>
                    <a:pt x="12723" y="279"/>
                  </a:lnTo>
                  <a:lnTo>
                    <a:pt x="12622" y="446"/>
                  </a:lnTo>
                  <a:lnTo>
                    <a:pt x="12510" y="670"/>
                  </a:lnTo>
                  <a:lnTo>
                    <a:pt x="12419" y="912"/>
                  </a:lnTo>
                  <a:lnTo>
                    <a:pt x="12363" y="1210"/>
                  </a:lnTo>
                  <a:lnTo>
                    <a:pt x="12318" y="1526"/>
                  </a:lnTo>
                  <a:lnTo>
                    <a:pt x="12273" y="1843"/>
                  </a:lnTo>
                  <a:lnTo>
                    <a:pt x="12251" y="2215"/>
                  </a:lnTo>
                  <a:lnTo>
                    <a:pt x="12273" y="2532"/>
                  </a:lnTo>
                  <a:lnTo>
                    <a:pt x="12318" y="2886"/>
                  </a:lnTo>
                  <a:lnTo>
                    <a:pt x="12386" y="3240"/>
                  </a:lnTo>
                  <a:lnTo>
                    <a:pt x="12464" y="3556"/>
                  </a:lnTo>
                  <a:lnTo>
                    <a:pt x="12577" y="3891"/>
                  </a:lnTo>
                  <a:lnTo>
                    <a:pt x="12746" y="4171"/>
                  </a:lnTo>
                  <a:lnTo>
                    <a:pt x="12926" y="4487"/>
                  </a:lnTo>
                  <a:lnTo>
                    <a:pt x="13050" y="4860"/>
                  </a:lnTo>
                  <a:lnTo>
                    <a:pt x="13162" y="5251"/>
                  </a:lnTo>
                  <a:lnTo>
                    <a:pt x="13218" y="5604"/>
                  </a:lnTo>
                  <a:lnTo>
                    <a:pt x="13263" y="5995"/>
                  </a:lnTo>
                  <a:lnTo>
                    <a:pt x="13241" y="6386"/>
                  </a:lnTo>
                  <a:lnTo>
                    <a:pt x="13218" y="6740"/>
                  </a:lnTo>
                  <a:lnTo>
                    <a:pt x="13139" y="7094"/>
                  </a:lnTo>
                  <a:lnTo>
                    <a:pt x="13050" y="7429"/>
                  </a:lnTo>
                  <a:lnTo>
                    <a:pt x="12903" y="7746"/>
                  </a:lnTo>
                  <a:lnTo>
                    <a:pt x="12723" y="8025"/>
                  </a:lnTo>
                  <a:lnTo>
                    <a:pt x="12532" y="8286"/>
                  </a:lnTo>
                  <a:lnTo>
                    <a:pt x="12318" y="8491"/>
                  </a:lnTo>
                  <a:lnTo>
                    <a:pt x="12060" y="8677"/>
                  </a:lnTo>
                  <a:lnTo>
                    <a:pt x="11756" y="8788"/>
                  </a:lnTo>
                  <a:lnTo>
                    <a:pt x="11452" y="8826"/>
                  </a:lnTo>
                  <a:lnTo>
                    <a:pt x="11283" y="8826"/>
                  </a:lnTo>
                  <a:lnTo>
                    <a:pt x="11126" y="8826"/>
                  </a:lnTo>
                  <a:lnTo>
                    <a:pt x="11002" y="8788"/>
                  </a:lnTo>
                  <a:lnTo>
                    <a:pt x="10845" y="8714"/>
                  </a:lnTo>
                  <a:lnTo>
                    <a:pt x="10721" y="8640"/>
                  </a:lnTo>
                  <a:lnTo>
                    <a:pt x="10608" y="8565"/>
                  </a:lnTo>
                  <a:lnTo>
                    <a:pt x="10485" y="8453"/>
                  </a:lnTo>
                  <a:lnTo>
                    <a:pt x="10372" y="8323"/>
                  </a:lnTo>
                  <a:lnTo>
                    <a:pt x="10181" y="8062"/>
                  </a:lnTo>
                  <a:lnTo>
                    <a:pt x="10035" y="7746"/>
                  </a:lnTo>
                  <a:lnTo>
                    <a:pt x="9900" y="7392"/>
                  </a:lnTo>
                  <a:lnTo>
                    <a:pt x="9787" y="7001"/>
                  </a:lnTo>
                  <a:lnTo>
                    <a:pt x="9731" y="6610"/>
                  </a:lnTo>
                  <a:lnTo>
                    <a:pt x="9686" y="6219"/>
                  </a:lnTo>
                  <a:lnTo>
                    <a:pt x="9663" y="5772"/>
                  </a:lnTo>
                  <a:lnTo>
                    <a:pt x="9686" y="5381"/>
                  </a:lnTo>
                  <a:lnTo>
                    <a:pt x="9753" y="4990"/>
                  </a:lnTo>
                  <a:lnTo>
                    <a:pt x="9832" y="4636"/>
                  </a:lnTo>
                  <a:lnTo>
                    <a:pt x="9945" y="4320"/>
                  </a:lnTo>
                  <a:lnTo>
                    <a:pt x="10068" y="4022"/>
                  </a:lnTo>
                  <a:lnTo>
                    <a:pt x="10203" y="3817"/>
                  </a:lnTo>
                  <a:lnTo>
                    <a:pt x="10316" y="3593"/>
                  </a:lnTo>
                  <a:lnTo>
                    <a:pt x="10395" y="3351"/>
                  </a:lnTo>
                  <a:lnTo>
                    <a:pt x="10462" y="3109"/>
                  </a:lnTo>
                  <a:lnTo>
                    <a:pt x="10507" y="2848"/>
                  </a:lnTo>
                  <a:lnTo>
                    <a:pt x="10530" y="2606"/>
                  </a:lnTo>
                  <a:lnTo>
                    <a:pt x="10507" y="2346"/>
                  </a:lnTo>
                  <a:lnTo>
                    <a:pt x="10462" y="2141"/>
                  </a:lnTo>
                  <a:lnTo>
                    <a:pt x="10395" y="1880"/>
                  </a:lnTo>
                  <a:lnTo>
                    <a:pt x="10293" y="1638"/>
                  </a:lnTo>
                  <a:lnTo>
                    <a:pt x="10158" y="1415"/>
                  </a:lnTo>
                  <a:lnTo>
                    <a:pt x="9967" y="1210"/>
                  </a:lnTo>
                  <a:lnTo>
                    <a:pt x="9753" y="986"/>
                  </a:lnTo>
                  <a:lnTo>
                    <a:pt x="9495" y="819"/>
                  </a:lnTo>
                  <a:lnTo>
                    <a:pt x="9191" y="670"/>
                  </a:lnTo>
                  <a:lnTo>
                    <a:pt x="8842" y="521"/>
                  </a:lnTo>
                  <a:lnTo>
                    <a:pt x="8471" y="446"/>
                  </a:lnTo>
                  <a:lnTo>
                    <a:pt x="7998" y="428"/>
                  </a:lnTo>
                  <a:lnTo>
                    <a:pt x="7413" y="428"/>
                  </a:lnTo>
                  <a:lnTo>
                    <a:pt x="6817" y="446"/>
                  </a:lnTo>
                  <a:lnTo>
                    <a:pt x="6187" y="521"/>
                  </a:lnTo>
                  <a:lnTo>
                    <a:pt x="5602" y="633"/>
                  </a:lnTo>
                  <a:lnTo>
                    <a:pt x="5107" y="744"/>
                  </a:lnTo>
                  <a:lnTo>
                    <a:pt x="4725" y="856"/>
                  </a:lnTo>
                  <a:lnTo>
                    <a:pt x="4848" y="1564"/>
                  </a:lnTo>
                  <a:lnTo>
                    <a:pt x="5028" y="2495"/>
                  </a:lnTo>
                  <a:lnTo>
                    <a:pt x="5175" y="3556"/>
                  </a:lnTo>
                  <a:lnTo>
                    <a:pt x="5298" y="4673"/>
                  </a:lnTo>
                  <a:lnTo>
                    <a:pt x="5343" y="5213"/>
                  </a:lnTo>
                  <a:lnTo>
                    <a:pt x="5388" y="5753"/>
                  </a:lnTo>
                  <a:lnTo>
                    <a:pt x="5411" y="6275"/>
                  </a:lnTo>
                  <a:lnTo>
                    <a:pt x="5411" y="6740"/>
                  </a:lnTo>
                  <a:lnTo>
                    <a:pt x="5366" y="7168"/>
                  </a:lnTo>
                  <a:lnTo>
                    <a:pt x="5321" y="7541"/>
                  </a:lnTo>
                  <a:lnTo>
                    <a:pt x="5287" y="7708"/>
                  </a:lnTo>
                  <a:lnTo>
                    <a:pt x="5242" y="7857"/>
                  </a:lnTo>
                  <a:lnTo>
                    <a:pt x="5197" y="7969"/>
                  </a:lnTo>
                  <a:lnTo>
                    <a:pt x="5130" y="8062"/>
                  </a:lnTo>
                  <a:lnTo>
                    <a:pt x="5006" y="8248"/>
                  </a:lnTo>
                  <a:lnTo>
                    <a:pt x="4848" y="8397"/>
                  </a:lnTo>
                  <a:lnTo>
                    <a:pt x="4725" y="8528"/>
                  </a:lnTo>
                  <a:lnTo>
                    <a:pt x="4567" y="8640"/>
                  </a:lnTo>
                  <a:lnTo>
                    <a:pt x="4421" y="8714"/>
                  </a:lnTo>
                  <a:lnTo>
                    <a:pt x="4263" y="8751"/>
                  </a:lnTo>
                  <a:lnTo>
                    <a:pt x="4095" y="8788"/>
                  </a:lnTo>
                  <a:lnTo>
                    <a:pt x="3948" y="8788"/>
                  </a:lnTo>
                  <a:lnTo>
                    <a:pt x="3791" y="8751"/>
                  </a:lnTo>
                  <a:lnTo>
                    <a:pt x="3667" y="8714"/>
                  </a:lnTo>
                  <a:lnTo>
                    <a:pt x="3510" y="8677"/>
                  </a:lnTo>
                  <a:lnTo>
                    <a:pt x="3386" y="8602"/>
                  </a:lnTo>
                  <a:lnTo>
                    <a:pt x="3251" y="8491"/>
                  </a:lnTo>
                  <a:lnTo>
                    <a:pt x="3127" y="8360"/>
                  </a:lnTo>
                  <a:lnTo>
                    <a:pt x="3015" y="8248"/>
                  </a:lnTo>
                  <a:lnTo>
                    <a:pt x="2925" y="8062"/>
                  </a:lnTo>
                  <a:lnTo>
                    <a:pt x="2778" y="7857"/>
                  </a:lnTo>
                  <a:lnTo>
                    <a:pt x="2610" y="7671"/>
                  </a:lnTo>
                  <a:lnTo>
                    <a:pt x="2407" y="7541"/>
                  </a:lnTo>
                  <a:lnTo>
                    <a:pt x="2171" y="7466"/>
                  </a:lnTo>
                  <a:lnTo>
                    <a:pt x="1957" y="7429"/>
                  </a:lnTo>
                  <a:lnTo>
                    <a:pt x="1698" y="7429"/>
                  </a:lnTo>
                  <a:lnTo>
                    <a:pt x="1462" y="7466"/>
                  </a:lnTo>
                  <a:lnTo>
                    <a:pt x="1226" y="7559"/>
                  </a:lnTo>
                  <a:lnTo>
                    <a:pt x="989" y="7708"/>
                  </a:lnTo>
                  <a:lnTo>
                    <a:pt x="776" y="7932"/>
                  </a:lnTo>
                  <a:lnTo>
                    <a:pt x="551" y="8211"/>
                  </a:lnTo>
                  <a:lnTo>
                    <a:pt x="382" y="8528"/>
                  </a:lnTo>
                  <a:lnTo>
                    <a:pt x="315" y="8714"/>
                  </a:lnTo>
                  <a:lnTo>
                    <a:pt x="236" y="8919"/>
                  </a:lnTo>
                  <a:lnTo>
                    <a:pt x="191" y="9142"/>
                  </a:lnTo>
                  <a:lnTo>
                    <a:pt x="123" y="9347"/>
                  </a:lnTo>
                  <a:lnTo>
                    <a:pt x="78" y="9608"/>
                  </a:lnTo>
                  <a:lnTo>
                    <a:pt x="56" y="9887"/>
                  </a:lnTo>
                  <a:lnTo>
                    <a:pt x="33" y="10185"/>
                  </a:lnTo>
                  <a:lnTo>
                    <a:pt x="33" y="10464"/>
                  </a:lnTo>
                  <a:lnTo>
                    <a:pt x="33" y="10706"/>
                  </a:lnTo>
                  <a:lnTo>
                    <a:pt x="56" y="10967"/>
                  </a:lnTo>
                  <a:lnTo>
                    <a:pt x="78" y="11172"/>
                  </a:lnTo>
                  <a:lnTo>
                    <a:pt x="123" y="11395"/>
                  </a:lnTo>
                  <a:lnTo>
                    <a:pt x="168" y="11600"/>
                  </a:lnTo>
                  <a:lnTo>
                    <a:pt x="236" y="11786"/>
                  </a:lnTo>
                  <a:lnTo>
                    <a:pt x="292" y="11973"/>
                  </a:lnTo>
                  <a:lnTo>
                    <a:pt x="382" y="12140"/>
                  </a:lnTo>
                  <a:lnTo>
                    <a:pt x="540" y="12419"/>
                  </a:lnTo>
                  <a:lnTo>
                    <a:pt x="731" y="12680"/>
                  </a:lnTo>
                  <a:lnTo>
                    <a:pt x="944" y="12866"/>
                  </a:lnTo>
                  <a:lnTo>
                    <a:pt x="1158" y="12997"/>
                  </a:lnTo>
                  <a:lnTo>
                    <a:pt x="1395" y="13108"/>
                  </a:lnTo>
                  <a:lnTo>
                    <a:pt x="1608" y="13183"/>
                  </a:lnTo>
                  <a:lnTo>
                    <a:pt x="1856" y="13183"/>
                  </a:lnTo>
                  <a:lnTo>
                    <a:pt x="2070" y="13146"/>
                  </a:lnTo>
                  <a:lnTo>
                    <a:pt x="2261" y="13071"/>
                  </a:lnTo>
                  <a:lnTo>
                    <a:pt x="2430" y="12960"/>
                  </a:lnTo>
                  <a:lnTo>
                    <a:pt x="2587" y="12792"/>
                  </a:lnTo>
                  <a:lnTo>
                    <a:pt x="2688" y="12606"/>
                  </a:lnTo>
                  <a:lnTo>
                    <a:pt x="2801" y="12419"/>
                  </a:lnTo>
                  <a:lnTo>
                    <a:pt x="2925" y="12289"/>
                  </a:lnTo>
                  <a:lnTo>
                    <a:pt x="3082" y="12177"/>
                  </a:lnTo>
                  <a:lnTo>
                    <a:pt x="3228" y="12103"/>
                  </a:lnTo>
                  <a:lnTo>
                    <a:pt x="3408" y="12103"/>
                  </a:lnTo>
                  <a:lnTo>
                    <a:pt x="3577" y="12103"/>
                  </a:lnTo>
                  <a:lnTo>
                    <a:pt x="3723" y="12177"/>
                  </a:lnTo>
                  <a:lnTo>
                    <a:pt x="3903" y="12252"/>
                  </a:lnTo>
                  <a:lnTo>
                    <a:pt x="4072" y="12364"/>
                  </a:lnTo>
                  <a:lnTo>
                    <a:pt x="4230" y="12494"/>
                  </a:lnTo>
                  <a:lnTo>
                    <a:pt x="4353" y="12643"/>
                  </a:lnTo>
                  <a:lnTo>
                    <a:pt x="4488" y="12829"/>
                  </a:lnTo>
                  <a:lnTo>
                    <a:pt x="4567" y="13034"/>
                  </a:lnTo>
                  <a:lnTo>
                    <a:pt x="4657" y="13257"/>
                  </a:lnTo>
                  <a:lnTo>
                    <a:pt x="4702" y="13462"/>
                  </a:lnTo>
                  <a:lnTo>
                    <a:pt x="4725" y="13686"/>
                  </a:lnTo>
                  <a:lnTo>
                    <a:pt x="4702" y="14282"/>
                  </a:lnTo>
                  <a:lnTo>
                    <a:pt x="4657" y="15045"/>
                  </a:lnTo>
                  <a:lnTo>
                    <a:pt x="4612" y="15976"/>
                  </a:lnTo>
                  <a:lnTo>
                    <a:pt x="4590" y="16926"/>
                  </a:lnTo>
                  <a:lnTo>
                    <a:pt x="4567" y="17968"/>
                  </a:lnTo>
                  <a:lnTo>
                    <a:pt x="4567" y="19011"/>
                  </a:lnTo>
                  <a:lnTo>
                    <a:pt x="4590" y="19514"/>
                  </a:lnTo>
                  <a:lnTo>
                    <a:pt x="4612" y="19980"/>
                  </a:lnTo>
                  <a:lnTo>
                    <a:pt x="4657" y="20426"/>
                  </a:lnTo>
                  <a:lnTo>
                    <a:pt x="4725" y="20836"/>
                  </a:lnTo>
                  <a:lnTo>
                    <a:pt x="4848" y="20929"/>
                  </a:lnTo>
                  <a:lnTo>
                    <a:pt x="5040" y="21004"/>
                  </a:lnTo>
                  <a:lnTo>
                    <a:pt x="5265" y="21078"/>
                  </a:lnTo>
                  <a:lnTo>
                    <a:pt x="5478" y="21115"/>
                  </a:lnTo>
                  <a:lnTo>
                    <a:pt x="6041" y="21115"/>
                  </a:lnTo>
                  <a:lnTo>
                    <a:pt x="6637" y="21078"/>
                  </a:lnTo>
                  <a:lnTo>
                    <a:pt x="7312" y="21004"/>
                  </a:lnTo>
                  <a:lnTo>
                    <a:pt x="7998" y="20929"/>
                  </a:lnTo>
                  <a:lnTo>
                    <a:pt x="8696" y="20855"/>
                  </a:lnTo>
                  <a:lnTo>
                    <a:pt x="9360" y="20836"/>
                  </a:lnTo>
                  <a:close/>
                </a:path>
              </a:pathLst>
            </a:custGeom>
            <a:solidFill>
              <a:srgbClr val="CCCCFF"/>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05200" y="685800"/>
            <a:ext cx="5486400" cy="5943600"/>
          </a:xfrm>
        </p:spPr>
        <p:txBody>
          <a:bodyPr>
            <a:noAutofit/>
          </a:bodyPr>
          <a:lstStyle/>
          <a:p>
            <a:pPr algn="r" rtl="1"/>
            <a:r>
              <a:rPr lang="fa-IR" sz="2400" dirty="0" smtClean="0">
                <a:solidFill>
                  <a:schemeClr val="tx1"/>
                </a:solidFill>
                <a:cs typeface="B Nazanin" pitchFamily="2" charset="-78"/>
              </a:rPr>
              <a:t>اغلب افرادی که هنگام مواجه شدن با مشکلات در زندگی دچار درماندگی و ناتوانی می شوند، به این دلیل است که بطور انعطاف ناپذیری تنها از یک راه حل برای حل مشکلات مختلف استفاده می کنند. وقتی این راه حل مؤثر واقع نمی شود آنها راه های دیگری را امتحان نمی کنند بنابراین ناامید شده و دست از تلاش برای حل مشکل برمی دارند. </a:t>
            </a:r>
          </a:p>
          <a:p>
            <a:pPr algn="r" rtl="1"/>
            <a:r>
              <a:rPr lang="fa-IR" sz="2400" dirty="0" smtClean="0">
                <a:solidFill>
                  <a:schemeClr val="tx1"/>
                </a:solidFill>
                <a:cs typeface="B Nazanin" pitchFamily="2" charset="-78"/>
              </a:rPr>
              <a:t>گاهی استفاده از یک راه حل جدید و کاملأ متفاوت در برخورد با مشکلات بسیار سودمند است. </a:t>
            </a:r>
          </a:p>
          <a:p>
            <a:pPr algn="r" rtl="1"/>
            <a:r>
              <a:rPr lang="fa-IR" sz="2400" dirty="0" smtClean="0">
                <a:solidFill>
                  <a:schemeClr val="tx1"/>
                </a:solidFill>
                <a:cs typeface="B Nazanin" pitchFamily="2" charset="-78"/>
              </a:rPr>
              <a:t>حل مسأله یک روش فعال است نه منفعلانه به این معنی که برای حل مؤثر مشکلات به جای پاک کردن صورت مسأله یا فرار از مشکلات و اقدامات نامعقول برای برخورد با مشکلات زندگی لازم است به شیوه ی فعالانه به دنبال روش های مطلوب حل مشکل بگردید. </a:t>
            </a:r>
          </a:p>
          <a:p>
            <a:pPr algn="r" rtl="1"/>
            <a:endParaRPr lang="en-US" sz="1600" dirty="0">
              <a:solidFill>
                <a:schemeClr val="tx1"/>
              </a:solidFill>
              <a:cs typeface="B Nazanin" pitchFamily="2" charset="-78"/>
            </a:endParaRPr>
          </a:p>
        </p:txBody>
      </p:sp>
      <p:pic>
        <p:nvPicPr>
          <p:cNvPr id="9" name="Picture 2" descr="C:\Program Files\Microsoft Office\MEDIA\CAGCAT10\j0302953.jpg"/>
          <p:cNvPicPr>
            <a:picLocks noChangeAspect="1" noChangeArrowheads="1"/>
          </p:cNvPicPr>
          <p:nvPr/>
        </p:nvPicPr>
        <p:blipFill>
          <a:blip r:embed="rId2"/>
          <a:srcRect/>
          <a:stretch>
            <a:fillRect/>
          </a:stretch>
        </p:blipFill>
        <p:spPr bwMode="auto">
          <a:xfrm>
            <a:off x="228600" y="228600"/>
            <a:ext cx="2971800" cy="6400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3000"/>
                                        <p:tgtEl>
                                          <p:spTgt spid="9"/>
                                        </p:tgtEl>
                                      </p:cBhvr>
                                    </p:animEffect>
                                  </p:childTnLst>
                                </p:cTn>
                              </p:par>
                            </p:childTnLst>
                          </p:cTn>
                        </p:par>
                        <p:par>
                          <p:cTn id="8" fill="hold">
                            <p:stCondLst>
                              <p:cond delay="3000"/>
                            </p:stCondLst>
                            <p:childTnLst>
                              <p:par>
                                <p:cTn id="9" presetID="18" presetClass="entr" presetSubtype="12"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strips(downLeft)">
                                      <p:cBhvr>
                                        <p:cTn id="11" dur="3000"/>
                                        <p:tgtEl>
                                          <p:spTgt spid="3">
                                            <p:txEl>
                                              <p:pRg st="0" end="0"/>
                                            </p:txEl>
                                          </p:spTgt>
                                        </p:tgtEl>
                                      </p:cBhvr>
                                    </p:animEffect>
                                  </p:childTnLst>
                                </p:cTn>
                              </p:par>
                            </p:childTnLst>
                          </p:cTn>
                        </p:par>
                        <p:par>
                          <p:cTn id="12" fill="hold">
                            <p:stCondLst>
                              <p:cond delay="6000"/>
                            </p:stCondLst>
                            <p:childTnLst>
                              <p:par>
                                <p:cTn id="13" presetID="18" presetClass="entr" presetSubtype="12"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strips(downLeft)">
                                      <p:cBhvr>
                                        <p:cTn id="15" dur="3000"/>
                                        <p:tgtEl>
                                          <p:spTgt spid="3">
                                            <p:txEl>
                                              <p:pRg st="1" end="1"/>
                                            </p:txEl>
                                          </p:spTgt>
                                        </p:tgtEl>
                                      </p:cBhvr>
                                    </p:animEffect>
                                  </p:childTnLst>
                                </p:cTn>
                              </p:par>
                            </p:childTnLst>
                          </p:cTn>
                        </p:par>
                        <p:par>
                          <p:cTn id="16" fill="hold">
                            <p:stCondLst>
                              <p:cond delay="9000"/>
                            </p:stCondLst>
                            <p:childTnLst>
                              <p:par>
                                <p:cTn id="17" presetID="18" presetClass="entr" presetSubtype="12"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strips(downLeft)">
                                      <p:cBhvr>
                                        <p:cTn id="19" dur="3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rot="19903744">
            <a:off x="-77048" y="1476026"/>
            <a:ext cx="5966023" cy="830997"/>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a-IR" sz="4800" b="1" cap="none" spc="0" dirty="0" smtClean="0">
                <a:ln w="11430"/>
                <a:solidFill>
                  <a:srgbClr val="FF0000"/>
                </a:solidFill>
                <a:effectLst>
                  <a:outerShdw blurRad="50800" dist="39000" dir="5460000" algn="tl">
                    <a:srgbClr val="000000">
                      <a:alpha val="38000"/>
                    </a:srgbClr>
                  </a:outerShdw>
                </a:effectLst>
              </a:rPr>
              <a:t>گامهای حل مسأله </a:t>
            </a:r>
            <a:endParaRPr lang="en-US" sz="4800" b="1" cap="none" spc="0" dirty="0">
              <a:ln w="11430"/>
              <a:solidFill>
                <a:srgbClr val="FF0000"/>
              </a:solidFill>
              <a:effectLst>
                <a:outerShdw blurRad="50800" dist="39000" dir="5460000" algn="tl">
                  <a:srgbClr val="000000">
                    <a:alpha val="38000"/>
                  </a:srgbClr>
                </a:outerShdw>
              </a:effectLst>
            </a:endParaRPr>
          </a:p>
        </p:txBody>
      </p:sp>
      <p:pic>
        <p:nvPicPr>
          <p:cNvPr id="5" name="Picture 4" descr="Sevior&amp;sevmior.jpg"/>
          <p:cNvPicPr>
            <a:picLocks noChangeAspect="1"/>
          </p:cNvPicPr>
          <p:nvPr/>
        </p:nvPicPr>
        <p:blipFill>
          <a:blip r:embed="rId2" cstate="print"/>
          <a:stretch>
            <a:fillRect/>
          </a:stretch>
        </p:blipFill>
        <p:spPr>
          <a:xfrm>
            <a:off x="5029200" y="2133600"/>
            <a:ext cx="3505200" cy="43434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0" fill="hold"/>
                                        <p:tgtEl>
                                          <p:spTgt spid="5"/>
                                        </p:tgtEl>
                                        <p:attrNameLst>
                                          <p:attrName>ppt_w</p:attrName>
                                        </p:attrNameLst>
                                      </p:cBhvr>
                                      <p:tavLst>
                                        <p:tav tm="0" fmla="#ppt_w*sin(2.5*pi*$)">
                                          <p:val>
                                            <p:fltVal val="0"/>
                                          </p:val>
                                        </p:tav>
                                        <p:tav tm="100000">
                                          <p:val>
                                            <p:fltVal val="1"/>
                                          </p:val>
                                        </p:tav>
                                      </p:tavLst>
                                    </p:anim>
                                    <p:anim calcmode="lin" valueType="num">
                                      <p:cBhvr>
                                        <p:cTn id="8" dur="5000" fill="hold"/>
                                        <p:tgtEl>
                                          <p:spTgt spid="5"/>
                                        </p:tgtEl>
                                        <p:attrNameLst>
                                          <p:attrName>ppt_h</p:attrName>
                                        </p:attrNameLst>
                                      </p:cBhvr>
                                      <p:tavLst>
                                        <p:tav tm="0">
                                          <p:val>
                                            <p:strVal val="#ppt_h"/>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3000" fill="hold"/>
                                        <p:tgtEl>
                                          <p:spTgt spid="4"/>
                                        </p:tgtEl>
                                        <p:attrNameLst>
                                          <p:attrName>ppt_w</p:attrName>
                                        </p:attrNameLst>
                                      </p:cBhvr>
                                      <p:tavLst>
                                        <p:tav tm="0">
                                          <p:val>
                                            <p:fltVal val="0"/>
                                          </p:val>
                                        </p:tav>
                                        <p:tav tm="100000">
                                          <p:val>
                                            <p:strVal val="#ppt_w"/>
                                          </p:val>
                                        </p:tav>
                                      </p:tavLst>
                                    </p:anim>
                                    <p:anim calcmode="lin" valueType="num">
                                      <p:cBhvr>
                                        <p:cTn id="12" dur="3000" fill="hold"/>
                                        <p:tgtEl>
                                          <p:spTgt spid="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endParaRPr lang="en-US" dirty="0"/>
          </a:p>
        </p:txBody>
      </p:sp>
      <p:graphicFrame>
        <p:nvGraphicFramePr>
          <p:cNvPr id="4" name="Diagram 3"/>
          <p:cNvGraphicFramePr/>
          <p:nvPr/>
        </p:nvGraphicFramePr>
        <p:xfrm>
          <a:off x="1524000" y="304800"/>
          <a:ext cx="6096000" cy="6324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plus(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066800" y="457200"/>
          <a:ext cx="7239000" cy="5668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plus(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74638"/>
            <a:ext cx="6477000" cy="1143000"/>
          </a:xfrm>
        </p:spPr>
        <p:txBody>
          <a:bodyPr/>
          <a:lstStyle/>
          <a:p>
            <a:r>
              <a:rPr lang="fa-IR" b="1" dirty="0" smtClean="0">
                <a:solidFill>
                  <a:schemeClr val="tx1"/>
                </a:solidFill>
                <a:cs typeface="B Nazanin" pitchFamily="2" charset="-78"/>
              </a:rPr>
              <a:t>اتخاذ نگرش حل مسأله </a:t>
            </a:r>
            <a:endParaRPr lang="en-US" b="1" dirty="0">
              <a:solidFill>
                <a:schemeClr val="tx1"/>
              </a:solidFill>
              <a:cs typeface="B Nazanin" pitchFamily="2" charset="-78"/>
            </a:endParaRPr>
          </a:p>
        </p:txBody>
      </p:sp>
      <p:graphicFrame>
        <p:nvGraphicFramePr>
          <p:cNvPr id="4" name="Content Placeholder 3"/>
          <p:cNvGraphicFramePr>
            <a:graphicFrameLocks noGrp="1"/>
          </p:cNvGraphicFramePr>
          <p:nvPr>
            <p:ph idx="1"/>
          </p:nvPr>
        </p:nvGraphicFramePr>
        <p:xfrm>
          <a:off x="1676400" y="1752600"/>
          <a:ext cx="6629400" cy="46482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3000"/>
                                        <p:tgtEl>
                                          <p:spTgt spid="2"/>
                                        </p:tgtEl>
                                      </p:cBhvr>
                                    </p:animEffect>
                                  </p:childTnLst>
                                </p:cTn>
                              </p:par>
                            </p:childTnLst>
                          </p:cTn>
                        </p:par>
                        <p:par>
                          <p:cTn id="8" fill="hold">
                            <p:stCondLst>
                              <p:cond delay="3000"/>
                            </p:stCondLst>
                            <p:childTnLst>
                              <p:par>
                                <p:cTn id="9" presetID="55"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3000" fill="hold"/>
                                        <p:tgtEl>
                                          <p:spTgt spid="4"/>
                                        </p:tgtEl>
                                        <p:attrNameLst>
                                          <p:attrName>ppt_w</p:attrName>
                                        </p:attrNameLst>
                                      </p:cBhvr>
                                      <p:tavLst>
                                        <p:tav tm="0">
                                          <p:val>
                                            <p:strVal val="#ppt_w*0.70"/>
                                          </p:val>
                                        </p:tav>
                                        <p:tav tm="100000">
                                          <p:val>
                                            <p:strVal val="#ppt_w"/>
                                          </p:val>
                                        </p:tav>
                                      </p:tavLst>
                                    </p:anim>
                                    <p:anim calcmode="lin" valueType="num">
                                      <p:cBhvr>
                                        <p:cTn id="12" dur="3000" fill="hold"/>
                                        <p:tgtEl>
                                          <p:spTgt spid="4"/>
                                        </p:tgtEl>
                                        <p:attrNameLst>
                                          <p:attrName>ppt_h</p:attrName>
                                        </p:attrNameLst>
                                      </p:cBhvr>
                                      <p:tavLst>
                                        <p:tav tm="0">
                                          <p:val>
                                            <p:strVal val="#ppt_h"/>
                                          </p:val>
                                        </p:tav>
                                        <p:tav tm="100000">
                                          <p:val>
                                            <p:strVal val="#ppt_h"/>
                                          </p:val>
                                        </p:tav>
                                      </p:tavLst>
                                    </p:anim>
                                    <p:animEffect transition="in" filter="fade">
                                      <p:cBhvr>
                                        <p:cTn id="13" dur="3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953000"/>
          </a:xfrm>
        </p:spPr>
        <p:txBody>
          <a:bodyPr>
            <a:normAutofit lnSpcReduction="10000"/>
          </a:bodyPr>
          <a:lstStyle/>
          <a:p>
            <a:pPr algn="r" rtl="1"/>
            <a:r>
              <a:rPr lang="fa-IR" sz="2800" dirty="0" smtClean="0">
                <a:solidFill>
                  <a:schemeClr val="tx1"/>
                </a:solidFill>
                <a:cs typeface="B Nazanin" pitchFamily="2" charset="-78"/>
              </a:rPr>
              <a:t>برای حل مشکل اول باید بدانیم مشکل ما دقیقأ چیست تا بتوانیم آنرا حل کنیم. </a:t>
            </a:r>
          </a:p>
          <a:p>
            <a:pPr algn="r" rtl="1"/>
            <a:r>
              <a:rPr lang="fa-IR" sz="2800" dirty="0" smtClean="0">
                <a:solidFill>
                  <a:schemeClr val="tx1"/>
                </a:solidFill>
                <a:cs typeface="B Nazanin" pitchFamily="2" charset="-78"/>
              </a:rPr>
              <a:t>برای تعریف مشکل به 4سؤال توجه داشته باشید : </a:t>
            </a:r>
          </a:p>
          <a:p>
            <a:pPr algn="r" rtl="1">
              <a:buFont typeface="Wingdings" pitchFamily="2" charset="2"/>
              <a:buChar char="Ø"/>
            </a:pPr>
            <a:r>
              <a:rPr lang="fa-IR" sz="2800" dirty="0" smtClean="0">
                <a:solidFill>
                  <a:schemeClr val="tx1"/>
                </a:solidFill>
                <a:cs typeface="B Nazanin" pitchFamily="2" charset="-78"/>
              </a:rPr>
              <a:t>مشکل چیست ؟ </a:t>
            </a:r>
          </a:p>
          <a:p>
            <a:pPr algn="r" rtl="1">
              <a:buFont typeface="Wingdings" pitchFamily="2" charset="2"/>
              <a:buChar char="Ø"/>
            </a:pPr>
            <a:r>
              <a:rPr lang="fa-IR" sz="2800" dirty="0" smtClean="0">
                <a:solidFill>
                  <a:schemeClr val="tx1"/>
                </a:solidFill>
                <a:cs typeface="B Nazanin" pitchFamily="2" charset="-78"/>
              </a:rPr>
              <a:t>مشکل از چه زمانی ایجاد شده است ؟ </a:t>
            </a:r>
          </a:p>
          <a:p>
            <a:pPr algn="r" rtl="1">
              <a:buFont typeface="Wingdings" pitchFamily="2" charset="2"/>
              <a:buChar char="Ø"/>
            </a:pPr>
            <a:r>
              <a:rPr lang="fa-IR" sz="2800" dirty="0" smtClean="0">
                <a:solidFill>
                  <a:schemeClr val="tx1"/>
                </a:solidFill>
                <a:cs typeface="B Nazanin" pitchFamily="2" charset="-78"/>
              </a:rPr>
              <a:t>مشکل در چه موقعیت مکانی و در کجا بوجود آمده است ؟ </a:t>
            </a:r>
            <a:endParaRPr lang="en-US" sz="2800" dirty="0" smtClean="0">
              <a:solidFill>
                <a:schemeClr val="tx1"/>
              </a:solidFill>
              <a:cs typeface="B Nazanin" pitchFamily="2" charset="-78"/>
            </a:endParaRPr>
          </a:p>
          <a:p>
            <a:pPr algn="r" rtl="1">
              <a:buFont typeface="Wingdings" pitchFamily="2" charset="2"/>
              <a:buChar char="Ø"/>
            </a:pPr>
            <a:r>
              <a:rPr lang="fa-IR" sz="2800" dirty="0" smtClean="0">
                <a:solidFill>
                  <a:schemeClr val="tx1"/>
                </a:solidFill>
                <a:cs typeface="B Nazanin" pitchFamily="2" charset="-78"/>
              </a:rPr>
              <a:t>چه کسانی در ایجاد مشکل یا گسترش آن دخالت دارند ؟</a:t>
            </a:r>
          </a:p>
          <a:p>
            <a:pPr algn="r" rtl="1">
              <a:buNone/>
            </a:pPr>
            <a:r>
              <a:rPr lang="fa-IR" sz="2800" dirty="0" smtClean="0">
                <a:solidFill>
                  <a:schemeClr val="tx1"/>
                </a:solidFill>
                <a:cs typeface="B Nazanin" pitchFamily="2" charset="-78"/>
              </a:rPr>
              <a:t> </a:t>
            </a:r>
          </a:p>
          <a:p>
            <a:pPr algn="r" rtl="1">
              <a:buNone/>
            </a:pPr>
            <a:r>
              <a:rPr lang="fa-IR" sz="2800" dirty="0" smtClean="0">
                <a:solidFill>
                  <a:schemeClr val="tx1"/>
                </a:solidFill>
                <a:cs typeface="B Nazanin" pitchFamily="2" charset="-78"/>
              </a:rPr>
              <a:t>در تعریف مشکل باید مشکلات بزرگ را به گام های کوچک تقسیم و هر بار یک بخش را حل و فصل کنید. </a:t>
            </a:r>
            <a:endParaRPr lang="en-US" sz="2800" dirty="0">
              <a:solidFill>
                <a:schemeClr val="tx1"/>
              </a:solidFill>
              <a:cs typeface="B Nazanin" pitchFamily="2" charset="-78"/>
            </a:endParaRPr>
          </a:p>
        </p:txBody>
      </p:sp>
      <p:sp>
        <p:nvSpPr>
          <p:cNvPr id="4" name="Rectangle 3"/>
          <p:cNvSpPr/>
          <p:nvPr/>
        </p:nvSpPr>
        <p:spPr>
          <a:xfrm>
            <a:off x="5181600" y="228600"/>
            <a:ext cx="2797561" cy="769441"/>
          </a:xfrm>
          <a:prstGeom prst="rect">
            <a:avLst/>
          </a:prstGeom>
          <a:noFill/>
        </p:spPr>
        <p:txBody>
          <a:bodyPr wrap="none" lIns="91440" tIns="45720" rIns="91440" bIns="45720">
            <a:spAutoFit/>
          </a:bodyPr>
          <a:lstStyle/>
          <a:p>
            <a:pPr algn="ctr"/>
            <a:r>
              <a:rPr lang="fa-IR" sz="4400" b="1" dirty="0" smtClean="0">
                <a:ln w="900" cmpd="sng">
                  <a:solidFill>
                    <a:schemeClr val="tx1">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cs typeface="B Nazanin" pitchFamily="2" charset="-78"/>
              </a:rPr>
              <a:t>تعریف مشکل</a:t>
            </a:r>
            <a:endParaRPr lang="en-US" sz="4400" b="1" dirty="0">
              <a:ln w="900" cmpd="sng">
                <a:solidFill>
                  <a:schemeClr val="tx1">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Left)">
                                      <p:cBhvr>
                                        <p:cTn id="7" dur="3000"/>
                                        <p:tgtEl>
                                          <p:spTgt spid="4"/>
                                        </p:tgtEl>
                                      </p:cBhvr>
                                    </p:animEffect>
                                  </p:childTnLst>
                                </p:cTn>
                              </p:par>
                            </p:childTnLst>
                          </p:cTn>
                        </p:par>
                        <p:par>
                          <p:cTn id="8" fill="hold">
                            <p:stCondLst>
                              <p:cond delay="3000"/>
                            </p:stCondLst>
                            <p:childTnLst>
                              <p:par>
                                <p:cTn id="9" presetID="15"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p:cTn id="11" dur="2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2" dur="2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3" dur="2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4" dur="2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par>
                          <p:cTn id="15" fill="hold">
                            <p:stCondLst>
                              <p:cond delay="5000"/>
                            </p:stCondLst>
                            <p:childTnLst>
                              <p:par>
                                <p:cTn id="16" presetID="15" presetClass="entr" presetSubtype="0" fill="hold" grpId="0" nodeType="after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p:cTn id="18" dur="2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9" dur="2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0" dur="2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21" dur="2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par>
                          <p:cTn id="22" fill="hold">
                            <p:stCondLst>
                              <p:cond delay="7000"/>
                            </p:stCondLst>
                            <p:childTnLst>
                              <p:par>
                                <p:cTn id="23" presetID="15" presetClass="entr" presetSubtype="0" fill="hold" grpId="0" nodeType="after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2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6" dur="2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7" dur="2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8" dur="2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par>
                          <p:cTn id="29" fill="hold">
                            <p:stCondLst>
                              <p:cond delay="9000"/>
                            </p:stCondLst>
                            <p:childTnLst>
                              <p:par>
                                <p:cTn id="30" presetID="15" presetClass="entr" presetSubtype="0" fill="hold" grpId="0" nodeType="after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p:cTn id="32" dur="2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3" dur="2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4" dur="2000" fill="hold"/>
                                        <p:tgtEl>
                                          <p:spTgt spid="3">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5" dur="2000" fill="hold"/>
                                        <p:tgtEl>
                                          <p:spTgt spid="3">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par>
                          <p:cTn id="36" fill="hold">
                            <p:stCondLst>
                              <p:cond delay="11000"/>
                            </p:stCondLst>
                            <p:childTnLst>
                              <p:par>
                                <p:cTn id="37" presetID="15" presetClass="entr" presetSubtype="0" fill="hold" grpId="0" nodeType="after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2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0" dur="2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1" dur="2000" fill="hold"/>
                                        <p:tgtEl>
                                          <p:spTgt spid="3">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42" dur="2000" fill="hold"/>
                                        <p:tgtEl>
                                          <p:spTgt spid="3">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par>
                          <p:cTn id="43" fill="hold">
                            <p:stCondLst>
                              <p:cond delay="13000"/>
                            </p:stCondLst>
                            <p:childTnLst>
                              <p:par>
                                <p:cTn id="44" presetID="15" presetClass="entr" presetSubtype="0" fill="hold" grpId="0" nodeType="afterEffect">
                                  <p:stCondLst>
                                    <p:cond delay="0"/>
                                  </p:stCondLst>
                                  <p:childTnLst>
                                    <p:set>
                                      <p:cBhvr>
                                        <p:cTn id="45" dur="1" fill="hold">
                                          <p:stCondLst>
                                            <p:cond delay="0"/>
                                          </p:stCondLst>
                                        </p:cTn>
                                        <p:tgtEl>
                                          <p:spTgt spid="3">
                                            <p:txEl>
                                              <p:pRg st="5" end="5"/>
                                            </p:txEl>
                                          </p:spTgt>
                                        </p:tgtEl>
                                        <p:attrNameLst>
                                          <p:attrName>style.visibility</p:attrName>
                                        </p:attrNameLst>
                                      </p:cBhvr>
                                      <p:to>
                                        <p:strVal val="visible"/>
                                      </p:to>
                                    </p:set>
                                    <p:anim calcmode="lin" valueType="num">
                                      <p:cBhvr>
                                        <p:cTn id="46" dur="2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7" dur="2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8" dur="2000" fill="hold"/>
                                        <p:tgtEl>
                                          <p:spTgt spid="3">
                                            <p:txEl>
                                              <p:pRg st="5" end="5"/>
                                            </p:txEl>
                                          </p:spTgt>
                                        </p:tgtEl>
                                        <p:attrNameLst>
                                          <p:attrName>ppt_x</p:attrName>
                                        </p:attrNameLst>
                                      </p:cBhvr>
                                      <p:tavLst>
                                        <p:tav tm="0" fmla="#ppt_x+(cos(-2*pi*(1-$))*-#ppt_x-sin(-2*pi*(1-$))*(1-#ppt_y))*(1-$)">
                                          <p:val>
                                            <p:fltVal val="0"/>
                                          </p:val>
                                        </p:tav>
                                        <p:tav tm="100000">
                                          <p:val>
                                            <p:fltVal val="1"/>
                                          </p:val>
                                        </p:tav>
                                      </p:tavLst>
                                    </p:anim>
                                    <p:anim calcmode="lin" valueType="num">
                                      <p:cBhvr>
                                        <p:cTn id="49" dur="2000" fill="hold"/>
                                        <p:tgtEl>
                                          <p:spTgt spid="3">
                                            <p:txEl>
                                              <p:pRg st="5" end="5"/>
                                            </p:txEl>
                                          </p:spTgt>
                                        </p:tgtEl>
                                        <p:attrNameLst>
                                          <p:attrName>ppt_y</p:attrName>
                                        </p:attrNameLst>
                                      </p:cBhvr>
                                      <p:tavLst>
                                        <p:tav tm="0" fmla="#ppt_y+(sin(-2*pi*(1-$))*-#ppt_x+cos(-2*pi*(1-$))*(1-#ppt_y))*(1-$)">
                                          <p:val>
                                            <p:fltVal val="0"/>
                                          </p:val>
                                        </p:tav>
                                        <p:tav tm="100000">
                                          <p:val>
                                            <p:fltVal val="1"/>
                                          </p:val>
                                        </p:tav>
                                      </p:tavLst>
                                    </p:anim>
                                  </p:childTnLst>
                                </p:cTn>
                              </p:par>
                            </p:childTnLst>
                          </p:cTn>
                        </p:par>
                        <p:par>
                          <p:cTn id="50" fill="hold">
                            <p:stCondLst>
                              <p:cond delay="15000"/>
                            </p:stCondLst>
                            <p:childTnLst>
                              <p:par>
                                <p:cTn id="51" presetID="15" presetClass="entr" presetSubtype="0" fill="hold" grpId="0" nodeType="afterEffect">
                                  <p:stCondLst>
                                    <p:cond delay="0"/>
                                  </p:stCondLst>
                                  <p:childTnLst>
                                    <p:set>
                                      <p:cBhvr>
                                        <p:cTn id="52" dur="1" fill="hold">
                                          <p:stCondLst>
                                            <p:cond delay="0"/>
                                          </p:stCondLst>
                                        </p:cTn>
                                        <p:tgtEl>
                                          <p:spTgt spid="3">
                                            <p:txEl>
                                              <p:pRg st="6" end="6"/>
                                            </p:txEl>
                                          </p:spTgt>
                                        </p:tgtEl>
                                        <p:attrNameLst>
                                          <p:attrName>style.visibility</p:attrName>
                                        </p:attrNameLst>
                                      </p:cBhvr>
                                      <p:to>
                                        <p:strVal val="visible"/>
                                      </p:to>
                                    </p:set>
                                    <p:anim calcmode="lin" valueType="num">
                                      <p:cBhvr>
                                        <p:cTn id="53" dur="2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4" dur="2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55" dur="2000" fill="hold"/>
                                        <p:tgtEl>
                                          <p:spTgt spid="3">
                                            <p:txEl>
                                              <p:pRg st="6" end="6"/>
                                            </p:txEl>
                                          </p:spTgt>
                                        </p:tgtEl>
                                        <p:attrNameLst>
                                          <p:attrName>ppt_x</p:attrName>
                                        </p:attrNameLst>
                                      </p:cBhvr>
                                      <p:tavLst>
                                        <p:tav tm="0" fmla="#ppt_x+(cos(-2*pi*(1-$))*-#ppt_x-sin(-2*pi*(1-$))*(1-#ppt_y))*(1-$)">
                                          <p:val>
                                            <p:fltVal val="0"/>
                                          </p:val>
                                        </p:tav>
                                        <p:tav tm="100000">
                                          <p:val>
                                            <p:fltVal val="1"/>
                                          </p:val>
                                        </p:tav>
                                      </p:tavLst>
                                    </p:anim>
                                    <p:anim calcmode="lin" valueType="num">
                                      <p:cBhvr>
                                        <p:cTn id="56" dur="2000" fill="hold"/>
                                        <p:tgtEl>
                                          <p:spTgt spid="3">
                                            <p:txEl>
                                              <p:pRg st="6" end="6"/>
                                            </p:txEl>
                                          </p:spTgt>
                                        </p:tgtEl>
                                        <p:attrNameLst>
                                          <p:attrName>ppt_y</p:attrName>
                                        </p:attrNameLst>
                                      </p:cBhvr>
                                      <p:tavLst>
                                        <p:tav tm="0" fmla="#ppt_y+(sin(-2*pi*(1-$))*-#ppt_x+cos(-2*pi*(1-$))*(1-#ppt_y))*(1-$)">
                                          <p:val>
                                            <p:fltVal val="0"/>
                                          </p:val>
                                        </p:tav>
                                        <p:tav tm="100000">
                                          <p:val>
                                            <p:fltVal val="1"/>
                                          </p:val>
                                        </p:tav>
                                      </p:tavLst>
                                    </p:anim>
                                  </p:childTnLst>
                                </p:cTn>
                              </p:par>
                            </p:childTnLst>
                          </p:cTn>
                        </p:par>
                        <p:par>
                          <p:cTn id="57" fill="hold">
                            <p:stCondLst>
                              <p:cond delay="17000"/>
                            </p:stCondLst>
                            <p:childTnLst>
                              <p:par>
                                <p:cTn id="58" presetID="15" presetClass="entr" presetSubtype="0" fill="hold" grpId="0" nodeType="afterEffect">
                                  <p:stCondLst>
                                    <p:cond delay="0"/>
                                  </p:stCondLst>
                                  <p:childTnLst>
                                    <p:set>
                                      <p:cBhvr>
                                        <p:cTn id="59" dur="1" fill="hold">
                                          <p:stCondLst>
                                            <p:cond delay="0"/>
                                          </p:stCondLst>
                                        </p:cTn>
                                        <p:tgtEl>
                                          <p:spTgt spid="3">
                                            <p:txEl>
                                              <p:pRg st="7" end="7"/>
                                            </p:txEl>
                                          </p:spTgt>
                                        </p:tgtEl>
                                        <p:attrNameLst>
                                          <p:attrName>style.visibility</p:attrName>
                                        </p:attrNameLst>
                                      </p:cBhvr>
                                      <p:to>
                                        <p:strVal val="visible"/>
                                      </p:to>
                                    </p:set>
                                    <p:anim calcmode="lin" valueType="num">
                                      <p:cBhvr>
                                        <p:cTn id="60" dur="2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61" dur="2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62" dur="2000" fill="hold"/>
                                        <p:tgtEl>
                                          <p:spTgt spid="3">
                                            <p:txEl>
                                              <p:pRg st="7" end="7"/>
                                            </p:txEl>
                                          </p:spTgt>
                                        </p:tgtEl>
                                        <p:attrNameLst>
                                          <p:attrName>ppt_x</p:attrName>
                                        </p:attrNameLst>
                                      </p:cBhvr>
                                      <p:tavLst>
                                        <p:tav tm="0" fmla="#ppt_x+(cos(-2*pi*(1-$))*-#ppt_x-sin(-2*pi*(1-$))*(1-#ppt_y))*(1-$)">
                                          <p:val>
                                            <p:fltVal val="0"/>
                                          </p:val>
                                        </p:tav>
                                        <p:tav tm="100000">
                                          <p:val>
                                            <p:fltVal val="1"/>
                                          </p:val>
                                        </p:tav>
                                      </p:tavLst>
                                    </p:anim>
                                    <p:anim calcmode="lin" valueType="num">
                                      <p:cBhvr>
                                        <p:cTn id="63" dur="2000" fill="hold"/>
                                        <p:tgtEl>
                                          <p:spTgt spid="3">
                                            <p:txEl>
                                              <p:pRg st="7" end="7"/>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2057400"/>
            <a:ext cx="7543800" cy="4068763"/>
          </a:xfrm>
        </p:spPr>
        <p:txBody>
          <a:bodyPr>
            <a:normAutofit/>
          </a:bodyPr>
          <a:lstStyle/>
          <a:p>
            <a:pPr algn="r" rtl="1">
              <a:buFont typeface="Wingdings" pitchFamily="2" charset="2"/>
              <a:buChar char="ü"/>
            </a:pPr>
            <a:r>
              <a:rPr lang="fa-IR" sz="2800" dirty="0" smtClean="0">
                <a:solidFill>
                  <a:schemeClr val="tx1"/>
                </a:solidFill>
                <a:cs typeface="B Nazanin" pitchFamily="2" charset="-78"/>
              </a:rPr>
              <a:t>در این مرحله باید خوب فکر کنید و تمامی راه حلهای ممکن را برای حل مشکل مورد نظر فهرست کنید. برای حل یک مشکل راه حلهای مختلفی وجود دارد. هرچه قدر بتوانید راه حل های بیشتری را پیدا کنید در حل مشکلات موفق تر خواهید بود . </a:t>
            </a:r>
          </a:p>
          <a:p>
            <a:pPr algn="r" rtl="1">
              <a:buFont typeface="Wingdings" pitchFamily="2" charset="2"/>
              <a:buChar char="ü"/>
            </a:pPr>
            <a:r>
              <a:rPr lang="fa-IR" sz="2800" dirty="0" smtClean="0">
                <a:solidFill>
                  <a:schemeClr val="tx1"/>
                </a:solidFill>
                <a:cs typeface="B Nazanin" pitchFamily="2" charset="-78"/>
              </a:rPr>
              <a:t>هر چقدر بتوانید راه حلهای بیشتری را پیدا کنید می توانید از بین آنها بهترین راه حل را پیدا کنید و اگر یک راه حل مؤثر نبود از راه حل دیگری استفاده کنید.  </a:t>
            </a:r>
            <a:endParaRPr lang="en-US" sz="2800" dirty="0">
              <a:solidFill>
                <a:schemeClr val="tx1"/>
              </a:solidFill>
              <a:cs typeface="B Nazanin" pitchFamily="2" charset="-78"/>
            </a:endParaRPr>
          </a:p>
        </p:txBody>
      </p:sp>
      <p:sp>
        <p:nvSpPr>
          <p:cNvPr id="4" name="Rounded Rectangle 3"/>
          <p:cNvSpPr/>
          <p:nvPr/>
        </p:nvSpPr>
        <p:spPr>
          <a:xfrm>
            <a:off x="1219200" y="228600"/>
            <a:ext cx="6934200" cy="1219200"/>
          </a:xfrm>
          <a:prstGeom prst="roundRect">
            <a:avLst>
              <a:gd name="adj" fmla="val 12471"/>
            </a:avLst>
          </a:prstGeom>
          <a:solidFill>
            <a:schemeClr val="accent5">
              <a:lumMod val="50000"/>
            </a:schemeClr>
          </a:solidFill>
        </p:spPr>
        <p:style>
          <a:lnRef idx="1">
            <a:schemeClr val="dk1"/>
          </a:lnRef>
          <a:fillRef idx="3">
            <a:schemeClr val="dk1"/>
          </a:fillRef>
          <a:effectRef idx="2">
            <a:schemeClr val="dk1"/>
          </a:effectRef>
          <a:fontRef idx="minor">
            <a:schemeClr val="lt1"/>
          </a:fontRef>
        </p:style>
        <p:txBody>
          <a:bodyPr rtlCol="0" anchor="ctr"/>
          <a:lstStyle/>
          <a:p>
            <a:pPr algn="ctr"/>
            <a:r>
              <a:rPr lang="fa-IR" sz="3200" dirty="0" smtClean="0">
                <a:solidFill>
                  <a:srgbClr val="FFFF00"/>
                </a:solidFill>
              </a:rPr>
              <a:t>تهیه فهرستی از راه حل های مختلف </a:t>
            </a:r>
            <a:endParaRPr lang="en-US" sz="3200" dirty="0">
              <a:solidFill>
                <a:srgbClr val="FFFF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71AC7CA2-B875-434A-9035-8EB40E704A5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1315</Words>
  <Application>Microsoft Office PowerPoint</Application>
  <PresentationFormat>On-screen Show (4:3)</PresentationFormat>
  <Paragraphs>103</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Slide 1</vt:lpstr>
      <vt:lpstr>Slide 2</vt:lpstr>
      <vt:lpstr>Slide 3</vt:lpstr>
      <vt:lpstr>Slide 4</vt:lpstr>
      <vt:lpstr>Slide 5</vt:lpstr>
      <vt:lpstr>Slide 6</vt:lpstr>
      <vt:lpstr>اتخاذ نگرش حل مسأله </vt:lpstr>
      <vt:lpstr>Slide 8</vt:lpstr>
      <vt:lpstr>Slide 9</vt:lpstr>
      <vt:lpstr>Slide 10</vt:lpstr>
      <vt:lpstr>Slide 11</vt:lpstr>
      <vt:lpstr>Slide 12</vt:lpstr>
      <vt:lpstr>Slide 13</vt:lpstr>
      <vt:lpstr>Slide 14</vt:lpstr>
      <vt:lpstr>Slide 15</vt:lpstr>
      <vt:lpstr>Slide 16</vt:lpstr>
      <vt:lpstr>      تعریف مشکل                                </vt:lpstr>
      <vt:lpstr>راه حل های مختلف </vt:lpstr>
      <vt:lpstr>Slide 19</vt:lpstr>
      <vt:lpstr>Slide 20</vt:lpstr>
      <vt:lpstr>Slide 21</vt:lpstr>
      <vt:lpstr>Slide 22</vt:lpstr>
      <vt:lpstr>Slide 23</vt:lpstr>
      <vt:lpstr>تصمیم گیری مستلزم سه عامل اساسی است </vt:lpstr>
      <vt:lpstr> هر مشکل یا موقعیت دارای عناصر مختلفی است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2011-07-22T21:29:09Z</dcterms:created>
  <dcterms:modified xsi:type="dcterms:W3CDTF">2014-01-18T17:24:23Z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TC103626529990</vt:lpwstr>
  </property>
</Properties>
</file>