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393" r:id="rId2"/>
    <p:sldId id="397" r:id="rId3"/>
    <p:sldId id="400" r:id="rId4"/>
    <p:sldId id="399" r:id="rId5"/>
    <p:sldId id="398" r:id="rId6"/>
    <p:sldId id="415" r:id="rId7"/>
    <p:sldId id="396" r:id="rId8"/>
    <p:sldId id="281" r:id="rId9"/>
    <p:sldId id="266" r:id="rId10"/>
    <p:sldId id="401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9" r:id="rId22"/>
    <p:sldId id="416" r:id="rId23"/>
    <p:sldId id="402" r:id="rId24"/>
    <p:sldId id="403" r:id="rId25"/>
    <p:sldId id="404" r:id="rId26"/>
    <p:sldId id="405" r:id="rId27"/>
    <p:sldId id="406" r:id="rId28"/>
    <p:sldId id="407" r:id="rId29"/>
    <p:sldId id="408" r:id="rId30"/>
    <p:sldId id="409" r:id="rId31"/>
    <p:sldId id="410" r:id="rId32"/>
    <p:sldId id="417" r:id="rId33"/>
  </p:sldIdLst>
  <p:sldSz cx="9144000" cy="6858000" type="screen4x3"/>
  <p:notesSz cx="9926638" cy="6781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434" autoAdjust="0"/>
  </p:normalViewPr>
  <p:slideViewPr>
    <p:cSldViewPr>
      <p:cViewPr>
        <p:scale>
          <a:sx n="100" d="100"/>
          <a:sy n="100" d="100"/>
        </p:scale>
        <p:origin x="462" y="-11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0471C-6A1F-4D18-8706-DCB199FF4F40}" type="doc">
      <dgm:prSet loTypeId="urn:microsoft.com/office/officeart/2005/8/layout/arrow6" loCatId="process" qsTypeId="urn:microsoft.com/office/officeart/2005/8/quickstyle/3d5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9365296-FB2C-4F91-84AD-F8ED88130A50}">
      <dgm:prSet phldrT="[Text]"/>
      <dgm:spPr/>
      <dgm:t>
        <a:bodyPr/>
        <a:lstStyle/>
        <a:p>
          <a:r>
            <a:rPr lang="fa-IR" dirty="0" smtClean="0">
              <a:solidFill>
                <a:srgbClr val="002060"/>
              </a:solidFill>
              <a:cs typeface="B Nazanin" panose="00000400000000000000" pitchFamily="2" charset="-78"/>
            </a:rPr>
            <a:t>عوامل درونی</a:t>
          </a:r>
          <a:endParaRPr lang="en-US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97495D6A-38FC-4C35-8901-964F9A028CDD}" type="parTrans" cxnId="{F0166D57-F832-46CC-BEC6-0D39107C92EB}">
      <dgm:prSet/>
      <dgm:spPr/>
      <dgm:t>
        <a:bodyPr/>
        <a:lstStyle/>
        <a:p>
          <a:endParaRPr lang="en-US"/>
        </a:p>
      </dgm:t>
    </dgm:pt>
    <dgm:pt modelId="{B289FE93-F253-4044-806F-1E8C7FE91D80}" type="sibTrans" cxnId="{F0166D57-F832-46CC-BEC6-0D39107C92EB}">
      <dgm:prSet/>
      <dgm:spPr/>
      <dgm:t>
        <a:bodyPr/>
        <a:lstStyle/>
        <a:p>
          <a:endParaRPr lang="en-US"/>
        </a:p>
      </dgm:t>
    </dgm:pt>
    <dgm:pt modelId="{5676D60A-3700-4967-A4EB-DC5B7A49D7D8}">
      <dgm:prSet phldrT="[Text]"/>
      <dgm:spPr/>
      <dgm:t>
        <a:bodyPr/>
        <a:lstStyle/>
        <a:p>
          <a:r>
            <a:rPr lang="fa-IR" dirty="0" smtClean="0">
              <a:solidFill>
                <a:srgbClr val="002060"/>
              </a:solidFill>
              <a:cs typeface="B Nazanin" panose="00000400000000000000" pitchFamily="2" charset="-78"/>
            </a:rPr>
            <a:t>عوامل بیرونی</a:t>
          </a:r>
          <a:endParaRPr lang="en-US" dirty="0">
            <a:solidFill>
              <a:srgbClr val="002060"/>
            </a:solidFill>
            <a:cs typeface="B Nazanin" panose="00000400000000000000" pitchFamily="2" charset="-78"/>
          </a:endParaRPr>
        </a:p>
      </dgm:t>
    </dgm:pt>
    <dgm:pt modelId="{C679AC5A-EE77-4B91-9047-EF1413880AE7}" type="parTrans" cxnId="{29FCA36D-B71D-42F1-A65F-1B86CFB99E26}">
      <dgm:prSet/>
      <dgm:spPr/>
      <dgm:t>
        <a:bodyPr/>
        <a:lstStyle/>
        <a:p>
          <a:endParaRPr lang="en-US"/>
        </a:p>
      </dgm:t>
    </dgm:pt>
    <dgm:pt modelId="{07A4C595-02AE-498F-89E3-CC8E1A8A6831}" type="sibTrans" cxnId="{29FCA36D-B71D-42F1-A65F-1B86CFB99E26}">
      <dgm:prSet/>
      <dgm:spPr/>
      <dgm:t>
        <a:bodyPr/>
        <a:lstStyle/>
        <a:p>
          <a:endParaRPr lang="en-US"/>
        </a:p>
      </dgm:t>
    </dgm:pt>
    <dgm:pt modelId="{7B1594A4-D344-4132-9579-E9C600B50D79}" type="pres">
      <dgm:prSet presAssocID="{8CC0471C-6A1F-4D18-8706-DCB199FF4F4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879F92-A417-42EF-8147-4946809FA84E}" type="pres">
      <dgm:prSet presAssocID="{8CC0471C-6A1F-4D18-8706-DCB199FF4F40}" presName="ribbon" presStyleLbl="node1" presStyleIdx="0" presStyleCnt="1"/>
      <dgm:spPr/>
    </dgm:pt>
    <dgm:pt modelId="{90483098-BB74-467C-ACCB-E39EE4561758}" type="pres">
      <dgm:prSet presAssocID="{8CC0471C-6A1F-4D18-8706-DCB199FF4F40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F7246-5F9B-4FD5-BF08-FB93D0885D6C}" type="pres">
      <dgm:prSet presAssocID="{8CC0471C-6A1F-4D18-8706-DCB199FF4F40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A1240F-11E6-4F79-87E7-08DE09182C20}" type="presOf" srcId="{5676D60A-3700-4967-A4EB-DC5B7A49D7D8}" destId="{BC5F7246-5F9B-4FD5-BF08-FB93D0885D6C}" srcOrd="0" destOrd="0" presId="urn:microsoft.com/office/officeart/2005/8/layout/arrow6"/>
    <dgm:cxn modelId="{F0166D57-F832-46CC-BEC6-0D39107C92EB}" srcId="{8CC0471C-6A1F-4D18-8706-DCB199FF4F40}" destId="{09365296-FB2C-4F91-84AD-F8ED88130A50}" srcOrd="0" destOrd="0" parTransId="{97495D6A-38FC-4C35-8901-964F9A028CDD}" sibTransId="{B289FE93-F253-4044-806F-1E8C7FE91D80}"/>
    <dgm:cxn modelId="{AA9B08B7-806F-481C-9562-49830BB79420}" type="presOf" srcId="{8CC0471C-6A1F-4D18-8706-DCB199FF4F40}" destId="{7B1594A4-D344-4132-9579-E9C600B50D79}" srcOrd="0" destOrd="0" presId="urn:microsoft.com/office/officeart/2005/8/layout/arrow6"/>
    <dgm:cxn modelId="{29FCA36D-B71D-42F1-A65F-1B86CFB99E26}" srcId="{8CC0471C-6A1F-4D18-8706-DCB199FF4F40}" destId="{5676D60A-3700-4967-A4EB-DC5B7A49D7D8}" srcOrd="1" destOrd="0" parTransId="{C679AC5A-EE77-4B91-9047-EF1413880AE7}" sibTransId="{07A4C595-02AE-498F-89E3-CC8E1A8A6831}"/>
    <dgm:cxn modelId="{69A656E9-4398-4B70-BB1F-F199710DDC20}" type="presOf" srcId="{09365296-FB2C-4F91-84AD-F8ED88130A50}" destId="{90483098-BB74-467C-ACCB-E39EE4561758}" srcOrd="0" destOrd="0" presId="urn:microsoft.com/office/officeart/2005/8/layout/arrow6"/>
    <dgm:cxn modelId="{4ACC624C-E62C-4603-A6F1-BCB14C3EF721}" type="presParOf" srcId="{7B1594A4-D344-4132-9579-E9C600B50D79}" destId="{7A879F92-A417-42EF-8147-4946809FA84E}" srcOrd="0" destOrd="0" presId="urn:microsoft.com/office/officeart/2005/8/layout/arrow6"/>
    <dgm:cxn modelId="{66EF573D-75B4-4CA3-80FE-ECF39AC7466D}" type="presParOf" srcId="{7B1594A4-D344-4132-9579-E9C600B50D79}" destId="{90483098-BB74-467C-ACCB-E39EE4561758}" srcOrd="1" destOrd="0" presId="urn:microsoft.com/office/officeart/2005/8/layout/arrow6"/>
    <dgm:cxn modelId="{27DB6747-05E9-4CF7-BD40-A1DE3956570C}" type="presParOf" srcId="{7B1594A4-D344-4132-9579-E9C600B50D79}" destId="{BC5F7246-5F9B-4FD5-BF08-FB93D0885D6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CC11FE-085B-4844-B21A-40F6432DE0FB}" type="doc">
      <dgm:prSet loTypeId="urn:microsoft.com/office/officeart/2005/8/layout/radial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826AE2-DDE8-4CD2-AC03-9950D3FEB48D}">
      <dgm:prSet phldrT="[Text]" custT="1"/>
      <dgm:spPr/>
      <dgm:t>
        <a:bodyPr/>
        <a:lstStyle/>
        <a:p>
          <a:r>
            <a:rPr lang="fa-IR" sz="2000" b="1" dirty="0" smtClean="0">
              <a:solidFill>
                <a:srgbClr val="FF0000"/>
              </a:solidFill>
              <a:cs typeface="B Nazanin" panose="00000400000000000000" pitchFamily="2" charset="-78"/>
            </a:rPr>
            <a:t>مولفه های امنیت شغلی</a:t>
          </a:r>
          <a:endParaRPr lang="en-US" sz="20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5EE3F476-C8F2-4541-920E-837195B87F22}" type="parTrans" cxnId="{7B1CA179-713A-49B6-A285-3E33E46BCD7C}">
      <dgm:prSet/>
      <dgm:spPr/>
      <dgm:t>
        <a:bodyPr/>
        <a:lstStyle/>
        <a:p>
          <a:endParaRPr lang="en-US"/>
        </a:p>
      </dgm:t>
    </dgm:pt>
    <dgm:pt modelId="{1267A4FF-3316-4FF5-B78F-224FB40D4A0A}" type="sibTrans" cxnId="{7B1CA179-713A-49B6-A285-3E33E46BCD7C}">
      <dgm:prSet/>
      <dgm:spPr/>
      <dgm:t>
        <a:bodyPr/>
        <a:lstStyle/>
        <a:p>
          <a:endParaRPr lang="en-US"/>
        </a:p>
      </dgm:t>
    </dgm:pt>
    <dgm:pt modelId="{B03943EB-68F3-4B2B-A736-B60E07BC2C7F}">
      <dgm:prSet phldrT="[Text]" custT="1"/>
      <dgm:spPr/>
      <dgm:t>
        <a:bodyPr/>
        <a:lstStyle/>
        <a:p>
          <a:pPr algn="ctr"/>
          <a:r>
            <a:rPr lang="fa-IR" sz="1800" b="1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جابجایی کمتر در شغل</a:t>
          </a:r>
          <a:endParaRPr lang="en-US" sz="1800" b="1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gm:t>
    </dgm:pt>
    <dgm:pt modelId="{1DD6EC3A-257C-4EDE-B305-C3DC2608C133}" type="parTrans" cxnId="{2AD3288C-BD58-4829-97E8-51BF43702ABD}">
      <dgm:prSet/>
      <dgm:spPr/>
      <dgm:t>
        <a:bodyPr/>
        <a:lstStyle/>
        <a:p>
          <a:endParaRPr lang="en-US"/>
        </a:p>
      </dgm:t>
    </dgm:pt>
    <dgm:pt modelId="{F8AFF056-2B70-42FE-B790-88010B22B893}" type="sibTrans" cxnId="{2AD3288C-BD58-4829-97E8-51BF43702ABD}">
      <dgm:prSet/>
      <dgm:spPr/>
      <dgm:t>
        <a:bodyPr/>
        <a:lstStyle/>
        <a:p>
          <a:endParaRPr lang="en-US"/>
        </a:p>
      </dgm:t>
    </dgm:pt>
    <dgm:pt modelId="{149B090E-C68D-4E0B-86F4-62B4342E62DF}">
      <dgm:prSet phldrT="[Text]"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وابسته شدن فرد به سازمان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A87DC0C-E82A-42D7-8B6E-78B048FF2DEF}" type="parTrans" cxnId="{4B08A6A2-7644-4F24-BCCA-7854F496A0E2}">
      <dgm:prSet/>
      <dgm:spPr/>
      <dgm:t>
        <a:bodyPr/>
        <a:lstStyle/>
        <a:p>
          <a:endParaRPr lang="en-US"/>
        </a:p>
      </dgm:t>
    </dgm:pt>
    <dgm:pt modelId="{86202B5A-6D08-464D-98E7-C93191E8DCA1}" type="sibTrans" cxnId="{4B08A6A2-7644-4F24-BCCA-7854F496A0E2}">
      <dgm:prSet/>
      <dgm:spPr/>
      <dgm:t>
        <a:bodyPr/>
        <a:lstStyle/>
        <a:p>
          <a:endParaRPr lang="en-US"/>
        </a:p>
      </dgm:t>
    </dgm:pt>
    <dgm:pt modelId="{EDD25D9C-0945-432F-9CD8-900EA63B61E5}">
      <dgm:prSet phldrT="[Text]"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انتخاب شغل مناسب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D6C5CEC-D828-44B4-9FCC-4487EF939B1D}" type="parTrans" cxnId="{A91C70CE-11AA-4B1A-95CE-EF3DBA17D87C}">
      <dgm:prSet/>
      <dgm:spPr/>
      <dgm:t>
        <a:bodyPr/>
        <a:lstStyle/>
        <a:p>
          <a:endParaRPr lang="en-US"/>
        </a:p>
      </dgm:t>
    </dgm:pt>
    <dgm:pt modelId="{FE90835F-F4AA-4A17-8B75-93E632A3BD34}" type="sibTrans" cxnId="{A91C70CE-11AA-4B1A-95CE-EF3DBA17D87C}">
      <dgm:prSet/>
      <dgm:spPr/>
      <dgm:t>
        <a:bodyPr/>
        <a:lstStyle/>
        <a:p>
          <a:endParaRPr lang="en-US"/>
        </a:p>
      </dgm:t>
    </dgm:pt>
    <dgm:pt modelId="{2B512A26-CC90-44AB-AEF6-B9A43744AF27}">
      <dgm:prSet phldrT="[Text]"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تمرکز بر شغل توسط فرد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DC13836E-7160-44A5-8911-7BCD99FB7049}" type="parTrans" cxnId="{88CBD538-7DA3-4934-8A63-C142C2F41D32}">
      <dgm:prSet/>
      <dgm:spPr/>
      <dgm:t>
        <a:bodyPr/>
        <a:lstStyle/>
        <a:p>
          <a:endParaRPr lang="en-US"/>
        </a:p>
      </dgm:t>
    </dgm:pt>
    <dgm:pt modelId="{F66340F8-BA1A-4461-9E75-F36B675B8DD7}" type="sibTrans" cxnId="{88CBD538-7DA3-4934-8A63-C142C2F41D32}">
      <dgm:prSet/>
      <dgm:spPr/>
      <dgm:t>
        <a:bodyPr/>
        <a:lstStyle/>
        <a:p>
          <a:endParaRPr lang="en-US"/>
        </a:p>
      </dgm:t>
    </dgm:pt>
    <dgm:pt modelId="{D6FD78E7-B90E-4172-94F9-2DAE2DE5019D}">
      <dgm:prSet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احساس آرامش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F3015C9-CC10-43A5-A9EF-C377617C1455}" type="parTrans" cxnId="{BB4D2ECC-CFDC-45E7-8103-28E7B2B886E5}">
      <dgm:prSet/>
      <dgm:spPr/>
      <dgm:t>
        <a:bodyPr/>
        <a:lstStyle/>
        <a:p>
          <a:endParaRPr lang="en-US"/>
        </a:p>
      </dgm:t>
    </dgm:pt>
    <dgm:pt modelId="{CA5A72D7-7F81-42CA-B36C-94C54C3FB475}" type="sibTrans" cxnId="{BB4D2ECC-CFDC-45E7-8103-28E7B2B886E5}">
      <dgm:prSet/>
      <dgm:spPr/>
      <dgm:t>
        <a:bodyPr/>
        <a:lstStyle/>
        <a:p>
          <a:endParaRPr lang="en-US"/>
        </a:p>
      </dgm:t>
    </dgm:pt>
    <dgm:pt modelId="{C0160075-A9AE-4EB0-8926-801A7EBEE298}">
      <dgm:prSet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رضایت اقتصادی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CFA04FB3-2B29-4E42-B9D7-AFC61C4B9DF5}" type="parTrans" cxnId="{2FB2249D-D95A-4C04-B00F-CD6D690FE7DB}">
      <dgm:prSet/>
      <dgm:spPr/>
      <dgm:t>
        <a:bodyPr/>
        <a:lstStyle/>
        <a:p>
          <a:endParaRPr lang="en-US"/>
        </a:p>
      </dgm:t>
    </dgm:pt>
    <dgm:pt modelId="{FD658791-DE54-46FB-9B25-C6E475C3B184}" type="sibTrans" cxnId="{2FB2249D-D95A-4C04-B00F-CD6D690FE7DB}">
      <dgm:prSet/>
      <dgm:spPr/>
      <dgm:t>
        <a:bodyPr/>
        <a:lstStyle/>
        <a:p>
          <a:endParaRPr lang="en-US"/>
        </a:p>
      </dgm:t>
    </dgm:pt>
    <dgm:pt modelId="{10B205E0-D569-42D6-BA9F-69220FD7FA47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رضایت شغلی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EB6C1374-DE5E-4D42-945A-7A3A90BE9547}" type="parTrans" cxnId="{92BF0D68-B54A-4A9B-A45D-3A80438AA52D}">
      <dgm:prSet/>
      <dgm:spPr/>
      <dgm:t>
        <a:bodyPr/>
        <a:lstStyle/>
        <a:p>
          <a:endParaRPr lang="en-US"/>
        </a:p>
      </dgm:t>
    </dgm:pt>
    <dgm:pt modelId="{D3E3E641-028A-4330-ACB7-08F79A88CFAF}" type="sibTrans" cxnId="{92BF0D68-B54A-4A9B-A45D-3A80438AA52D}">
      <dgm:prSet/>
      <dgm:spPr/>
      <dgm:t>
        <a:bodyPr/>
        <a:lstStyle/>
        <a:p>
          <a:endParaRPr lang="en-US"/>
        </a:p>
      </dgm:t>
    </dgm:pt>
    <dgm:pt modelId="{2E805F5F-969B-45DF-A1DA-CD1D61CAB5D1}">
      <dgm:prSet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عاطفی بودن محیط کار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A52E68C6-CF12-4811-AE3C-C51DEDA5884B}" type="parTrans" cxnId="{2F5C5A2F-6101-49D3-B409-F6F4B715D2B4}">
      <dgm:prSet/>
      <dgm:spPr/>
      <dgm:t>
        <a:bodyPr/>
        <a:lstStyle/>
        <a:p>
          <a:endParaRPr lang="en-US"/>
        </a:p>
      </dgm:t>
    </dgm:pt>
    <dgm:pt modelId="{9B54F894-AF4E-4B05-82CA-7AD51E5C992B}" type="sibTrans" cxnId="{2F5C5A2F-6101-49D3-B409-F6F4B715D2B4}">
      <dgm:prSet/>
      <dgm:spPr/>
      <dgm:t>
        <a:bodyPr/>
        <a:lstStyle/>
        <a:p>
          <a:endParaRPr lang="en-US"/>
        </a:p>
      </dgm:t>
    </dgm:pt>
    <dgm:pt modelId="{69BFD21B-9C59-4F06-B8EE-145F8FBB756E}" type="pres">
      <dgm:prSet presAssocID="{64CC11FE-085B-4844-B21A-40F6432DE0F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FACB96-8590-4766-9C06-58B8C4724A9F}" type="pres">
      <dgm:prSet presAssocID="{7A826AE2-DDE8-4CD2-AC03-9950D3FEB48D}" presName="centerShape" presStyleLbl="node0" presStyleIdx="0" presStyleCnt="1" custScaleX="148946" custScaleY="155151"/>
      <dgm:spPr/>
      <dgm:t>
        <a:bodyPr/>
        <a:lstStyle/>
        <a:p>
          <a:endParaRPr lang="en-US"/>
        </a:p>
      </dgm:t>
    </dgm:pt>
    <dgm:pt modelId="{ECA124F1-A2EF-4510-9F11-AA461679C230}" type="pres">
      <dgm:prSet presAssocID="{1DD6EC3A-257C-4EDE-B305-C3DC2608C133}" presName="Name9" presStyleLbl="parChTrans1D2" presStyleIdx="0" presStyleCnt="8"/>
      <dgm:spPr/>
      <dgm:t>
        <a:bodyPr/>
        <a:lstStyle/>
        <a:p>
          <a:endParaRPr lang="en-US"/>
        </a:p>
      </dgm:t>
    </dgm:pt>
    <dgm:pt modelId="{35F89666-83BC-46E1-9866-95F605F7F566}" type="pres">
      <dgm:prSet presAssocID="{1DD6EC3A-257C-4EDE-B305-C3DC2608C133}" presName="connTx" presStyleLbl="parChTrans1D2" presStyleIdx="0" presStyleCnt="8"/>
      <dgm:spPr/>
      <dgm:t>
        <a:bodyPr/>
        <a:lstStyle/>
        <a:p>
          <a:endParaRPr lang="en-US"/>
        </a:p>
      </dgm:t>
    </dgm:pt>
    <dgm:pt modelId="{9D08DFDB-83D6-4F11-8644-F6FB3466826C}" type="pres">
      <dgm:prSet presAssocID="{B03943EB-68F3-4B2B-A736-B60E07BC2C7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9E77E5-9FFC-4CED-8C12-09DC53A06D22}" type="pres">
      <dgm:prSet presAssocID="{0A87DC0C-E82A-42D7-8B6E-78B048FF2DEF}" presName="Name9" presStyleLbl="parChTrans1D2" presStyleIdx="1" presStyleCnt="8"/>
      <dgm:spPr/>
      <dgm:t>
        <a:bodyPr/>
        <a:lstStyle/>
        <a:p>
          <a:endParaRPr lang="en-US"/>
        </a:p>
      </dgm:t>
    </dgm:pt>
    <dgm:pt modelId="{6141409F-5D18-4F76-AE7A-DE1E60153051}" type="pres">
      <dgm:prSet presAssocID="{0A87DC0C-E82A-42D7-8B6E-78B048FF2DEF}" presName="connTx" presStyleLbl="parChTrans1D2" presStyleIdx="1" presStyleCnt="8"/>
      <dgm:spPr/>
      <dgm:t>
        <a:bodyPr/>
        <a:lstStyle/>
        <a:p>
          <a:endParaRPr lang="en-US"/>
        </a:p>
      </dgm:t>
    </dgm:pt>
    <dgm:pt modelId="{9594A0D7-7145-441B-AA1F-99FEEBE0DBED}" type="pres">
      <dgm:prSet presAssocID="{149B090E-C68D-4E0B-86F4-62B4342E62DF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DE944D-43A9-4000-B8FA-AF9F9542877C}" type="pres">
      <dgm:prSet presAssocID="{6F3015C9-CC10-43A5-A9EF-C377617C1455}" presName="Name9" presStyleLbl="parChTrans1D2" presStyleIdx="2" presStyleCnt="8"/>
      <dgm:spPr/>
      <dgm:t>
        <a:bodyPr/>
        <a:lstStyle/>
        <a:p>
          <a:endParaRPr lang="en-US"/>
        </a:p>
      </dgm:t>
    </dgm:pt>
    <dgm:pt modelId="{4AE1DEF6-A56C-471A-858C-85807C485E81}" type="pres">
      <dgm:prSet presAssocID="{6F3015C9-CC10-43A5-A9EF-C377617C1455}" presName="connTx" presStyleLbl="parChTrans1D2" presStyleIdx="2" presStyleCnt="8"/>
      <dgm:spPr/>
      <dgm:t>
        <a:bodyPr/>
        <a:lstStyle/>
        <a:p>
          <a:endParaRPr lang="en-US"/>
        </a:p>
      </dgm:t>
    </dgm:pt>
    <dgm:pt modelId="{4FDCBDF3-9F08-4D32-A2E8-6357B61447B8}" type="pres">
      <dgm:prSet presAssocID="{D6FD78E7-B90E-4172-94F9-2DAE2DE5019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0D0ED-55A4-42C2-BD13-D6DE809F966E}" type="pres">
      <dgm:prSet presAssocID="{A52E68C6-CF12-4811-AE3C-C51DEDA5884B}" presName="Name9" presStyleLbl="parChTrans1D2" presStyleIdx="3" presStyleCnt="8"/>
      <dgm:spPr/>
      <dgm:t>
        <a:bodyPr/>
        <a:lstStyle/>
        <a:p>
          <a:endParaRPr lang="en-US"/>
        </a:p>
      </dgm:t>
    </dgm:pt>
    <dgm:pt modelId="{2B3BFD6F-1489-44E1-A742-75C4301EE828}" type="pres">
      <dgm:prSet presAssocID="{A52E68C6-CF12-4811-AE3C-C51DEDA5884B}" presName="connTx" presStyleLbl="parChTrans1D2" presStyleIdx="3" presStyleCnt="8"/>
      <dgm:spPr/>
      <dgm:t>
        <a:bodyPr/>
        <a:lstStyle/>
        <a:p>
          <a:endParaRPr lang="en-US"/>
        </a:p>
      </dgm:t>
    </dgm:pt>
    <dgm:pt modelId="{40D74421-68B7-48F7-B30C-D230948BA6B1}" type="pres">
      <dgm:prSet presAssocID="{2E805F5F-969B-45DF-A1DA-CD1D61CAB5D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10F9E-44CE-4723-9358-96842D8FE401}" type="pres">
      <dgm:prSet presAssocID="{CFA04FB3-2B29-4E42-B9D7-AFC61C4B9DF5}" presName="Name9" presStyleLbl="parChTrans1D2" presStyleIdx="4" presStyleCnt="8"/>
      <dgm:spPr/>
      <dgm:t>
        <a:bodyPr/>
        <a:lstStyle/>
        <a:p>
          <a:endParaRPr lang="en-US"/>
        </a:p>
      </dgm:t>
    </dgm:pt>
    <dgm:pt modelId="{4FCCB335-0198-486B-8A6A-496F4A314D5A}" type="pres">
      <dgm:prSet presAssocID="{CFA04FB3-2B29-4E42-B9D7-AFC61C4B9DF5}" presName="connTx" presStyleLbl="parChTrans1D2" presStyleIdx="4" presStyleCnt="8"/>
      <dgm:spPr/>
      <dgm:t>
        <a:bodyPr/>
        <a:lstStyle/>
        <a:p>
          <a:endParaRPr lang="en-US"/>
        </a:p>
      </dgm:t>
    </dgm:pt>
    <dgm:pt modelId="{9008F2A7-D48E-46EB-BBEC-E61E0BCC9E99}" type="pres">
      <dgm:prSet presAssocID="{C0160075-A9AE-4EB0-8926-801A7EBEE29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8C4C0-380C-49D2-9409-1FCEE58FE122}" type="pres">
      <dgm:prSet presAssocID="{EB6C1374-DE5E-4D42-945A-7A3A90BE9547}" presName="Name9" presStyleLbl="parChTrans1D2" presStyleIdx="5" presStyleCnt="8"/>
      <dgm:spPr/>
      <dgm:t>
        <a:bodyPr/>
        <a:lstStyle/>
        <a:p>
          <a:endParaRPr lang="en-US"/>
        </a:p>
      </dgm:t>
    </dgm:pt>
    <dgm:pt modelId="{6311CB69-9C82-43C1-B572-77ED60B85B3D}" type="pres">
      <dgm:prSet presAssocID="{EB6C1374-DE5E-4D42-945A-7A3A90BE9547}" presName="connTx" presStyleLbl="parChTrans1D2" presStyleIdx="5" presStyleCnt="8"/>
      <dgm:spPr/>
      <dgm:t>
        <a:bodyPr/>
        <a:lstStyle/>
        <a:p>
          <a:endParaRPr lang="en-US"/>
        </a:p>
      </dgm:t>
    </dgm:pt>
    <dgm:pt modelId="{EEC8C611-3E82-4801-93AE-FE218EB9BD4E}" type="pres">
      <dgm:prSet presAssocID="{10B205E0-D569-42D6-BA9F-69220FD7FA4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FD5C30-8C6F-4D6F-A1E2-DDB22DC8A465}" type="pres">
      <dgm:prSet presAssocID="{0D6C5CEC-D828-44B4-9FCC-4487EF939B1D}" presName="Name9" presStyleLbl="parChTrans1D2" presStyleIdx="6" presStyleCnt="8"/>
      <dgm:spPr/>
      <dgm:t>
        <a:bodyPr/>
        <a:lstStyle/>
        <a:p>
          <a:endParaRPr lang="en-US"/>
        </a:p>
      </dgm:t>
    </dgm:pt>
    <dgm:pt modelId="{FA4F5EEF-1258-471D-B431-7D8E3AE6F592}" type="pres">
      <dgm:prSet presAssocID="{0D6C5CEC-D828-44B4-9FCC-4487EF939B1D}" presName="connTx" presStyleLbl="parChTrans1D2" presStyleIdx="6" presStyleCnt="8"/>
      <dgm:spPr/>
      <dgm:t>
        <a:bodyPr/>
        <a:lstStyle/>
        <a:p>
          <a:endParaRPr lang="en-US"/>
        </a:p>
      </dgm:t>
    </dgm:pt>
    <dgm:pt modelId="{240FC359-6A2A-4E9E-85A5-AA5BF5824818}" type="pres">
      <dgm:prSet presAssocID="{EDD25D9C-0945-432F-9CD8-900EA63B61E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5BB9F-9A9A-4A91-BFFF-51E23DA135B7}" type="pres">
      <dgm:prSet presAssocID="{DC13836E-7160-44A5-8911-7BCD99FB7049}" presName="Name9" presStyleLbl="parChTrans1D2" presStyleIdx="7" presStyleCnt="8"/>
      <dgm:spPr/>
      <dgm:t>
        <a:bodyPr/>
        <a:lstStyle/>
        <a:p>
          <a:endParaRPr lang="en-US"/>
        </a:p>
      </dgm:t>
    </dgm:pt>
    <dgm:pt modelId="{F177766B-4AE4-4F91-A194-FB134BAD2F5F}" type="pres">
      <dgm:prSet presAssocID="{DC13836E-7160-44A5-8911-7BCD99FB7049}" presName="connTx" presStyleLbl="parChTrans1D2" presStyleIdx="7" presStyleCnt="8"/>
      <dgm:spPr/>
      <dgm:t>
        <a:bodyPr/>
        <a:lstStyle/>
        <a:p>
          <a:endParaRPr lang="en-US"/>
        </a:p>
      </dgm:t>
    </dgm:pt>
    <dgm:pt modelId="{C62957D0-40B9-45F6-B512-3DB3F1B913B4}" type="pres">
      <dgm:prSet presAssocID="{2B512A26-CC90-44AB-AEF6-B9A43744AF2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EAFB66-BF4B-4664-963F-F439B0F39E72}" type="presOf" srcId="{D6FD78E7-B90E-4172-94F9-2DAE2DE5019D}" destId="{4FDCBDF3-9F08-4D32-A2E8-6357B61447B8}" srcOrd="0" destOrd="0" presId="urn:microsoft.com/office/officeart/2005/8/layout/radial1"/>
    <dgm:cxn modelId="{F5FB7341-BAA5-4AFB-9A60-6B8FCBEFB1F7}" type="presOf" srcId="{2E805F5F-969B-45DF-A1DA-CD1D61CAB5D1}" destId="{40D74421-68B7-48F7-B30C-D230948BA6B1}" srcOrd="0" destOrd="0" presId="urn:microsoft.com/office/officeart/2005/8/layout/radial1"/>
    <dgm:cxn modelId="{2AD3288C-BD58-4829-97E8-51BF43702ABD}" srcId="{7A826AE2-DDE8-4CD2-AC03-9950D3FEB48D}" destId="{B03943EB-68F3-4B2B-A736-B60E07BC2C7F}" srcOrd="0" destOrd="0" parTransId="{1DD6EC3A-257C-4EDE-B305-C3DC2608C133}" sibTransId="{F8AFF056-2B70-42FE-B790-88010B22B893}"/>
    <dgm:cxn modelId="{80183A15-260B-4B8E-BD02-399638861FCA}" type="presOf" srcId="{C0160075-A9AE-4EB0-8926-801A7EBEE298}" destId="{9008F2A7-D48E-46EB-BBEC-E61E0BCC9E99}" srcOrd="0" destOrd="0" presId="urn:microsoft.com/office/officeart/2005/8/layout/radial1"/>
    <dgm:cxn modelId="{0F46E31F-26CB-45E8-A683-30D7C773DC21}" type="presOf" srcId="{B03943EB-68F3-4B2B-A736-B60E07BC2C7F}" destId="{9D08DFDB-83D6-4F11-8644-F6FB3466826C}" srcOrd="0" destOrd="0" presId="urn:microsoft.com/office/officeart/2005/8/layout/radial1"/>
    <dgm:cxn modelId="{087E876D-7D7D-448C-B121-12ADA71A9A1D}" type="presOf" srcId="{DC13836E-7160-44A5-8911-7BCD99FB7049}" destId="{0665BB9F-9A9A-4A91-BFFF-51E23DA135B7}" srcOrd="0" destOrd="0" presId="urn:microsoft.com/office/officeart/2005/8/layout/radial1"/>
    <dgm:cxn modelId="{0E6C7A42-5E8D-47F8-86A2-D3F354BEC6DA}" type="presOf" srcId="{6F3015C9-CC10-43A5-A9EF-C377617C1455}" destId="{C4DE944D-43A9-4000-B8FA-AF9F9542877C}" srcOrd="0" destOrd="0" presId="urn:microsoft.com/office/officeart/2005/8/layout/radial1"/>
    <dgm:cxn modelId="{4B08A6A2-7644-4F24-BCCA-7854F496A0E2}" srcId="{7A826AE2-DDE8-4CD2-AC03-9950D3FEB48D}" destId="{149B090E-C68D-4E0B-86F4-62B4342E62DF}" srcOrd="1" destOrd="0" parTransId="{0A87DC0C-E82A-42D7-8B6E-78B048FF2DEF}" sibTransId="{86202B5A-6D08-464D-98E7-C93191E8DCA1}"/>
    <dgm:cxn modelId="{2F5C5A2F-6101-49D3-B409-F6F4B715D2B4}" srcId="{7A826AE2-DDE8-4CD2-AC03-9950D3FEB48D}" destId="{2E805F5F-969B-45DF-A1DA-CD1D61CAB5D1}" srcOrd="3" destOrd="0" parTransId="{A52E68C6-CF12-4811-AE3C-C51DEDA5884B}" sibTransId="{9B54F894-AF4E-4B05-82CA-7AD51E5C992B}"/>
    <dgm:cxn modelId="{92BF0D68-B54A-4A9B-A45D-3A80438AA52D}" srcId="{7A826AE2-DDE8-4CD2-AC03-9950D3FEB48D}" destId="{10B205E0-D569-42D6-BA9F-69220FD7FA47}" srcOrd="5" destOrd="0" parTransId="{EB6C1374-DE5E-4D42-945A-7A3A90BE9547}" sibTransId="{D3E3E641-028A-4330-ACB7-08F79A88CFAF}"/>
    <dgm:cxn modelId="{BB4D2ECC-CFDC-45E7-8103-28E7B2B886E5}" srcId="{7A826AE2-DDE8-4CD2-AC03-9950D3FEB48D}" destId="{D6FD78E7-B90E-4172-94F9-2DAE2DE5019D}" srcOrd="2" destOrd="0" parTransId="{6F3015C9-CC10-43A5-A9EF-C377617C1455}" sibTransId="{CA5A72D7-7F81-42CA-B36C-94C54C3FB475}"/>
    <dgm:cxn modelId="{4D81D606-2DCE-418F-80A0-388F92ACBAB8}" type="presOf" srcId="{DC13836E-7160-44A5-8911-7BCD99FB7049}" destId="{F177766B-4AE4-4F91-A194-FB134BAD2F5F}" srcOrd="1" destOrd="0" presId="urn:microsoft.com/office/officeart/2005/8/layout/radial1"/>
    <dgm:cxn modelId="{7B1CA179-713A-49B6-A285-3E33E46BCD7C}" srcId="{64CC11FE-085B-4844-B21A-40F6432DE0FB}" destId="{7A826AE2-DDE8-4CD2-AC03-9950D3FEB48D}" srcOrd="0" destOrd="0" parTransId="{5EE3F476-C8F2-4541-920E-837195B87F22}" sibTransId="{1267A4FF-3316-4FF5-B78F-224FB40D4A0A}"/>
    <dgm:cxn modelId="{88CBD538-7DA3-4934-8A63-C142C2F41D32}" srcId="{7A826AE2-DDE8-4CD2-AC03-9950D3FEB48D}" destId="{2B512A26-CC90-44AB-AEF6-B9A43744AF27}" srcOrd="7" destOrd="0" parTransId="{DC13836E-7160-44A5-8911-7BCD99FB7049}" sibTransId="{F66340F8-BA1A-4461-9E75-F36B675B8DD7}"/>
    <dgm:cxn modelId="{62FE6597-DD6A-4938-83C5-A43ED2286FF7}" type="presOf" srcId="{CFA04FB3-2B29-4E42-B9D7-AFC61C4B9DF5}" destId="{8B610F9E-44CE-4723-9358-96842D8FE401}" srcOrd="0" destOrd="0" presId="urn:microsoft.com/office/officeart/2005/8/layout/radial1"/>
    <dgm:cxn modelId="{25BF4FB6-E2A1-493C-AF57-71D489F049E5}" type="presOf" srcId="{A52E68C6-CF12-4811-AE3C-C51DEDA5884B}" destId="{A340D0ED-55A4-42C2-BD13-D6DE809F966E}" srcOrd="0" destOrd="0" presId="urn:microsoft.com/office/officeart/2005/8/layout/radial1"/>
    <dgm:cxn modelId="{A91C70CE-11AA-4B1A-95CE-EF3DBA17D87C}" srcId="{7A826AE2-DDE8-4CD2-AC03-9950D3FEB48D}" destId="{EDD25D9C-0945-432F-9CD8-900EA63B61E5}" srcOrd="6" destOrd="0" parTransId="{0D6C5CEC-D828-44B4-9FCC-4487EF939B1D}" sibTransId="{FE90835F-F4AA-4A17-8B75-93E632A3BD34}"/>
    <dgm:cxn modelId="{BB7B5384-8557-4162-8BA3-EFCB30705586}" type="presOf" srcId="{10B205E0-D569-42D6-BA9F-69220FD7FA47}" destId="{EEC8C611-3E82-4801-93AE-FE218EB9BD4E}" srcOrd="0" destOrd="0" presId="urn:microsoft.com/office/officeart/2005/8/layout/radial1"/>
    <dgm:cxn modelId="{09218B49-971E-4900-814A-D828878691C1}" type="presOf" srcId="{EDD25D9C-0945-432F-9CD8-900EA63B61E5}" destId="{240FC359-6A2A-4E9E-85A5-AA5BF5824818}" srcOrd="0" destOrd="0" presId="urn:microsoft.com/office/officeart/2005/8/layout/radial1"/>
    <dgm:cxn modelId="{A6E727F0-70D6-40CD-A84E-C0B79034C7A8}" type="presOf" srcId="{2B512A26-CC90-44AB-AEF6-B9A43744AF27}" destId="{C62957D0-40B9-45F6-B512-3DB3F1B913B4}" srcOrd="0" destOrd="0" presId="urn:microsoft.com/office/officeart/2005/8/layout/radial1"/>
    <dgm:cxn modelId="{E7F28362-FCE3-4418-88EF-2E6963492F51}" type="presOf" srcId="{0D6C5CEC-D828-44B4-9FCC-4487EF939B1D}" destId="{3CFD5C30-8C6F-4D6F-A1E2-DDB22DC8A465}" srcOrd="0" destOrd="0" presId="urn:microsoft.com/office/officeart/2005/8/layout/radial1"/>
    <dgm:cxn modelId="{810E2B62-34EF-4D4A-87BF-372ADEF4DAC9}" type="presOf" srcId="{0D6C5CEC-D828-44B4-9FCC-4487EF939B1D}" destId="{FA4F5EEF-1258-471D-B431-7D8E3AE6F592}" srcOrd="1" destOrd="0" presId="urn:microsoft.com/office/officeart/2005/8/layout/radial1"/>
    <dgm:cxn modelId="{38AE9938-0BCF-46B8-A083-47F6234195FE}" type="presOf" srcId="{EB6C1374-DE5E-4D42-945A-7A3A90BE9547}" destId="{6311CB69-9C82-43C1-B572-77ED60B85B3D}" srcOrd="1" destOrd="0" presId="urn:microsoft.com/office/officeart/2005/8/layout/radial1"/>
    <dgm:cxn modelId="{2FB2249D-D95A-4C04-B00F-CD6D690FE7DB}" srcId="{7A826AE2-DDE8-4CD2-AC03-9950D3FEB48D}" destId="{C0160075-A9AE-4EB0-8926-801A7EBEE298}" srcOrd="4" destOrd="0" parTransId="{CFA04FB3-2B29-4E42-B9D7-AFC61C4B9DF5}" sibTransId="{FD658791-DE54-46FB-9B25-C6E475C3B184}"/>
    <dgm:cxn modelId="{321B0B7A-5855-4DAA-8FA6-9B43C660EE2A}" type="presOf" srcId="{0A87DC0C-E82A-42D7-8B6E-78B048FF2DEF}" destId="{EE9E77E5-9FFC-4CED-8C12-09DC53A06D22}" srcOrd="0" destOrd="0" presId="urn:microsoft.com/office/officeart/2005/8/layout/radial1"/>
    <dgm:cxn modelId="{20DC4213-B3CA-48F7-9578-7273C309B00A}" type="presOf" srcId="{A52E68C6-CF12-4811-AE3C-C51DEDA5884B}" destId="{2B3BFD6F-1489-44E1-A742-75C4301EE828}" srcOrd="1" destOrd="0" presId="urn:microsoft.com/office/officeart/2005/8/layout/radial1"/>
    <dgm:cxn modelId="{893FABF0-64CE-4A48-BC25-551570BE38C6}" type="presOf" srcId="{149B090E-C68D-4E0B-86F4-62B4342E62DF}" destId="{9594A0D7-7145-441B-AA1F-99FEEBE0DBED}" srcOrd="0" destOrd="0" presId="urn:microsoft.com/office/officeart/2005/8/layout/radial1"/>
    <dgm:cxn modelId="{9A790551-CC22-426D-8535-ACAF1E771AB1}" type="presOf" srcId="{64CC11FE-085B-4844-B21A-40F6432DE0FB}" destId="{69BFD21B-9C59-4F06-B8EE-145F8FBB756E}" srcOrd="0" destOrd="0" presId="urn:microsoft.com/office/officeart/2005/8/layout/radial1"/>
    <dgm:cxn modelId="{5F443D66-A4C1-4785-B2EC-19634B67CE86}" type="presOf" srcId="{1DD6EC3A-257C-4EDE-B305-C3DC2608C133}" destId="{ECA124F1-A2EF-4510-9F11-AA461679C230}" srcOrd="0" destOrd="0" presId="urn:microsoft.com/office/officeart/2005/8/layout/radial1"/>
    <dgm:cxn modelId="{59541679-AB1D-4E83-894E-AB285F57FAC9}" type="presOf" srcId="{0A87DC0C-E82A-42D7-8B6E-78B048FF2DEF}" destId="{6141409F-5D18-4F76-AE7A-DE1E60153051}" srcOrd="1" destOrd="0" presId="urn:microsoft.com/office/officeart/2005/8/layout/radial1"/>
    <dgm:cxn modelId="{92CAE044-E920-4DE2-ACCA-93D54EC55325}" type="presOf" srcId="{EB6C1374-DE5E-4D42-945A-7A3A90BE9547}" destId="{56E8C4C0-380C-49D2-9409-1FCEE58FE122}" srcOrd="0" destOrd="0" presId="urn:microsoft.com/office/officeart/2005/8/layout/radial1"/>
    <dgm:cxn modelId="{56A8B5E9-096A-4D8A-9B83-A72A6A979B88}" type="presOf" srcId="{1DD6EC3A-257C-4EDE-B305-C3DC2608C133}" destId="{35F89666-83BC-46E1-9866-95F605F7F566}" srcOrd="1" destOrd="0" presId="urn:microsoft.com/office/officeart/2005/8/layout/radial1"/>
    <dgm:cxn modelId="{7ECE1DEB-D428-4251-931E-A0C49C54CA12}" type="presOf" srcId="{CFA04FB3-2B29-4E42-B9D7-AFC61C4B9DF5}" destId="{4FCCB335-0198-486B-8A6A-496F4A314D5A}" srcOrd="1" destOrd="0" presId="urn:microsoft.com/office/officeart/2005/8/layout/radial1"/>
    <dgm:cxn modelId="{216F9F6A-85FA-49BB-886A-B1B4F3A016BB}" type="presOf" srcId="{6F3015C9-CC10-43A5-A9EF-C377617C1455}" destId="{4AE1DEF6-A56C-471A-858C-85807C485E81}" srcOrd="1" destOrd="0" presId="urn:microsoft.com/office/officeart/2005/8/layout/radial1"/>
    <dgm:cxn modelId="{AC338E15-DF3C-4D02-9810-6A5CCAD1120A}" type="presOf" srcId="{7A826AE2-DDE8-4CD2-AC03-9950D3FEB48D}" destId="{A2FACB96-8590-4766-9C06-58B8C4724A9F}" srcOrd="0" destOrd="0" presId="urn:microsoft.com/office/officeart/2005/8/layout/radial1"/>
    <dgm:cxn modelId="{7DD44C7D-64E3-4912-97F5-02C38DB8336E}" type="presParOf" srcId="{69BFD21B-9C59-4F06-B8EE-145F8FBB756E}" destId="{A2FACB96-8590-4766-9C06-58B8C4724A9F}" srcOrd="0" destOrd="0" presId="urn:microsoft.com/office/officeart/2005/8/layout/radial1"/>
    <dgm:cxn modelId="{D7A0B7AD-65D3-4AC2-BD39-A5A8FE927813}" type="presParOf" srcId="{69BFD21B-9C59-4F06-B8EE-145F8FBB756E}" destId="{ECA124F1-A2EF-4510-9F11-AA461679C230}" srcOrd="1" destOrd="0" presId="urn:microsoft.com/office/officeart/2005/8/layout/radial1"/>
    <dgm:cxn modelId="{7954188C-A5CA-4F2B-8C8C-D75F3AB5BD82}" type="presParOf" srcId="{ECA124F1-A2EF-4510-9F11-AA461679C230}" destId="{35F89666-83BC-46E1-9866-95F605F7F566}" srcOrd="0" destOrd="0" presId="urn:microsoft.com/office/officeart/2005/8/layout/radial1"/>
    <dgm:cxn modelId="{7E9BED0F-DF6B-4EB4-90E0-B6C61F695F44}" type="presParOf" srcId="{69BFD21B-9C59-4F06-B8EE-145F8FBB756E}" destId="{9D08DFDB-83D6-4F11-8644-F6FB3466826C}" srcOrd="2" destOrd="0" presId="urn:microsoft.com/office/officeart/2005/8/layout/radial1"/>
    <dgm:cxn modelId="{E9DB83B3-6D3F-473C-83A2-87910722A15A}" type="presParOf" srcId="{69BFD21B-9C59-4F06-B8EE-145F8FBB756E}" destId="{EE9E77E5-9FFC-4CED-8C12-09DC53A06D22}" srcOrd="3" destOrd="0" presId="urn:microsoft.com/office/officeart/2005/8/layout/radial1"/>
    <dgm:cxn modelId="{A98A8403-0C1F-4633-896A-04E592C07E25}" type="presParOf" srcId="{EE9E77E5-9FFC-4CED-8C12-09DC53A06D22}" destId="{6141409F-5D18-4F76-AE7A-DE1E60153051}" srcOrd="0" destOrd="0" presId="urn:microsoft.com/office/officeart/2005/8/layout/radial1"/>
    <dgm:cxn modelId="{30E91159-88D2-45ED-998D-A71572FC4745}" type="presParOf" srcId="{69BFD21B-9C59-4F06-B8EE-145F8FBB756E}" destId="{9594A0D7-7145-441B-AA1F-99FEEBE0DBED}" srcOrd="4" destOrd="0" presId="urn:microsoft.com/office/officeart/2005/8/layout/radial1"/>
    <dgm:cxn modelId="{E3920CF9-1591-4302-A900-31E099841D96}" type="presParOf" srcId="{69BFD21B-9C59-4F06-B8EE-145F8FBB756E}" destId="{C4DE944D-43A9-4000-B8FA-AF9F9542877C}" srcOrd="5" destOrd="0" presId="urn:microsoft.com/office/officeart/2005/8/layout/radial1"/>
    <dgm:cxn modelId="{0D8E25BA-ABFB-4470-893E-54AAE8CCB7EB}" type="presParOf" srcId="{C4DE944D-43A9-4000-B8FA-AF9F9542877C}" destId="{4AE1DEF6-A56C-471A-858C-85807C485E81}" srcOrd="0" destOrd="0" presId="urn:microsoft.com/office/officeart/2005/8/layout/radial1"/>
    <dgm:cxn modelId="{CE073339-BDCD-4356-B43A-396202BB9BBC}" type="presParOf" srcId="{69BFD21B-9C59-4F06-B8EE-145F8FBB756E}" destId="{4FDCBDF3-9F08-4D32-A2E8-6357B61447B8}" srcOrd="6" destOrd="0" presId="urn:microsoft.com/office/officeart/2005/8/layout/radial1"/>
    <dgm:cxn modelId="{C042C057-FA14-4449-A4B5-703EF14907FE}" type="presParOf" srcId="{69BFD21B-9C59-4F06-B8EE-145F8FBB756E}" destId="{A340D0ED-55A4-42C2-BD13-D6DE809F966E}" srcOrd="7" destOrd="0" presId="urn:microsoft.com/office/officeart/2005/8/layout/radial1"/>
    <dgm:cxn modelId="{06121B08-5AB4-41F5-AEE5-2DBC742D7ED1}" type="presParOf" srcId="{A340D0ED-55A4-42C2-BD13-D6DE809F966E}" destId="{2B3BFD6F-1489-44E1-A742-75C4301EE828}" srcOrd="0" destOrd="0" presId="urn:microsoft.com/office/officeart/2005/8/layout/radial1"/>
    <dgm:cxn modelId="{71367922-E7C7-416A-B2C1-7A6A75DEE623}" type="presParOf" srcId="{69BFD21B-9C59-4F06-B8EE-145F8FBB756E}" destId="{40D74421-68B7-48F7-B30C-D230948BA6B1}" srcOrd="8" destOrd="0" presId="urn:microsoft.com/office/officeart/2005/8/layout/radial1"/>
    <dgm:cxn modelId="{C22AE004-E79B-475B-94F3-628D47EE540A}" type="presParOf" srcId="{69BFD21B-9C59-4F06-B8EE-145F8FBB756E}" destId="{8B610F9E-44CE-4723-9358-96842D8FE401}" srcOrd="9" destOrd="0" presId="urn:microsoft.com/office/officeart/2005/8/layout/radial1"/>
    <dgm:cxn modelId="{B691E28B-D665-4E5F-B749-4418500A567D}" type="presParOf" srcId="{8B610F9E-44CE-4723-9358-96842D8FE401}" destId="{4FCCB335-0198-486B-8A6A-496F4A314D5A}" srcOrd="0" destOrd="0" presId="urn:microsoft.com/office/officeart/2005/8/layout/radial1"/>
    <dgm:cxn modelId="{2F05ABF4-2F5E-4296-B5CE-FF8EDD116138}" type="presParOf" srcId="{69BFD21B-9C59-4F06-B8EE-145F8FBB756E}" destId="{9008F2A7-D48E-46EB-BBEC-E61E0BCC9E99}" srcOrd="10" destOrd="0" presId="urn:microsoft.com/office/officeart/2005/8/layout/radial1"/>
    <dgm:cxn modelId="{97F1B024-A048-456E-9E65-ECF6534E495E}" type="presParOf" srcId="{69BFD21B-9C59-4F06-B8EE-145F8FBB756E}" destId="{56E8C4C0-380C-49D2-9409-1FCEE58FE122}" srcOrd="11" destOrd="0" presId="urn:microsoft.com/office/officeart/2005/8/layout/radial1"/>
    <dgm:cxn modelId="{8F7B5F80-E120-4E2C-B802-9CC952C28678}" type="presParOf" srcId="{56E8C4C0-380C-49D2-9409-1FCEE58FE122}" destId="{6311CB69-9C82-43C1-B572-77ED60B85B3D}" srcOrd="0" destOrd="0" presId="urn:microsoft.com/office/officeart/2005/8/layout/radial1"/>
    <dgm:cxn modelId="{1222676C-2F99-4042-AAEB-B78CC5A07384}" type="presParOf" srcId="{69BFD21B-9C59-4F06-B8EE-145F8FBB756E}" destId="{EEC8C611-3E82-4801-93AE-FE218EB9BD4E}" srcOrd="12" destOrd="0" presId="urn:microsoft.com/office/officeart/2005/8/layout/radial1"/>
    <dgm:cxn modelId="{C25359A6-10B2-4AB9-91EC-9AAB0D47AD1C}" type="presParOf" srcId="{69BFD21B-9C59-4F06-B8EE-145F8FBB756E}" destId="{3CFD5C30-8C6F-4D6F-A1E2-DDB22DC8A465}" srcOrd="13" destOrd="0" presId="urn:microsoft.com/office/officeart/2005/8/layout/radial1"/>
    <dgm:cxn modelId="{D2EDC1A0-783F-4EA2-B58D-F1F3C5B4CADE}" type="presParOf" srcId="{3CFD5C30-8C6F-4D6F-A1E2-DDB22DC8A465}" destId="{FA4F5EEF-1258-471D-B431-7D8E3AE6F592}" srcOrd="0" destOrd="0" presId="urn:microsoft.com/office/officeart/2005/8/layout/radial1"/>
    <dgm:cxn modelId="{57AF50E7-2E33-4883-9382-E6F96DFA143D}" type="presParOf" srcId="{69BFD21B-9C59-4F06-B8EE-145F8FBB756E}" destId="{240FC359-6A2A-4E9E-85A5-AA5BF5824818}" srcOrd="14" destOrd="0" presId="urn:microsoft.com/office/officeart/2005/8/layout/radial1"/>
    <dgm:cxn modelId="{7D7C969C-AD00-42E1-A9C4-468CFC2FCA50}" type="presParOf" srcId="{69BFD21B-9C59-4F06-B8EE-145F8FBB756E}" destId="{0665BB9F-9A9A-4A91-BFFF-51E23DA135B7}" srcOrd="15" destOrd="0" presId="urn:microsoft.com/office/officeart/2005/8/layout/radial1"/>
    <dgm:cxn modelId="{28DA9331-5FEB-4C83-B9CB-39091512E94C}" type="presParOf" srcId="{0665BB9F-9A9A-4A91-BFFF-51E23DA135B7}" destId="{F177766B-4AE4-4F91-A194-FB134BAD2F5F}" srcOrd="0" destOrd="0" presId="urn:microsoft.com/office/officeart/2005/8/layout/radial1"/>
    <dgm:cxn modelId="{53CD4F3E-3318-471A-AEC1-4773EA931B3F}" type="presParOf" srcId="{69BFD21B-9C59-4F06-B8EE-145F8FBB756E}" destId="{C62957D0-40B9-45F6-B512-3DB3F1B913B4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9A1D1-4D3C-45B2-A7D7-9D874ADB1D7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</dgm:pt>
    <dgm:pt modelId="{ADE66A0C-F548-4C2F-9922-52CD86D0EFA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1" i="0" u="none" strike="noStrike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سازمان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85A9B06E-5190-4766-B54D-3F59C0CFEEEB}" type="parTrans" cxnId="{601F8F51-3A31-455B-8552-DC789E63D884}">
      <dgm:prSet/>
      <dgm:spPr/>
      <dgm:t>
        <a:bodyPr/>
        <a:lstStyle/>
        <a:p>
          <a:pPr rtl="1"/>
          <a:endParaRPr lang="fa-IR"/>
        </a:p>
      </dgm:t>
    </dgm:pt>
    <dgm:pt modelId="{49FDB278-7AB1-4BE3-964C-9D0E140AA31D}" type="sibTrans" cxnId="{601F8F51-3A31-455B-8552-DC789E63D884}">
      <dgm:prSet/>
      <dgm:spPr/>
      <dgm:t>
        <a:bodyPr/>
        <a:lstStyle/>
        <a:p>
          <a:pPr rtl="1"/>
          <a:endParaRPr lang="fa-IR"/>
        </a:p>
      </dgm:t>
    </dgm:pt>
    <dgm:pt modelId="{8F8FFEC4-103A-4EE8-8E4C-D337FD2AB11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1" i="0" u="none" strike="noStrike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محيط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E95379CB-3A27-4BC9-A41E-378CD450D953}" type="parTrans" cxnId="{BF7FDBE3-06AB-4957-BD75-866506A239BE}">
      <dgm:prSet/>
      <dgm:spPr/>
      <dgm:t>
        <a:bodyPr/>
        <a:lstStyle/>
        <a:p>
          <a:pPr rtl="1"/>
          <a:endParaRPr lang="fa-IR"/>
        </a:p>
      </dgm:t>
    </dgm:pt>
    <dgm:pt modelId="{91036636-61E2-43BA-853E-A0A05BA5CC28}" type="sibTrans" cxnId="{BF7FDBE3-06AB-4957-BD75-866506A239BE}">
      <dgm:prSet/>
      <dgm:spPr/>
      <dgm:t>
        <a:bodyPr/>
        <a:lstStyle/>
        <a:p>
          <a:pPr rtl="1"/>
          <a:endParaRPr lang="fa-IR"/>
        </a:p>
      </dgm:t>
    </dgm:pt>
    <dgm:pt modelId="{8E08CFBB-1406-4EC6-AD80-68E928FC63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1" i="0" u="none" strike="noStrike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ماهيت کار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8DB73E71-B82C-4C4A-BA49-FC2E361D8548}" type="parTrans" cxnId="{6557A2CA-870B-4B4C-B6DB-EDE1EF5AAF25}">
      <dgm:prSet/>
      <dgm:spPr/>
      <dgm:t>
        <a:bodyPr/>
        <a:lstStyle/>
        <a:p>
          <a:pPr rtl="1"/>
          <a:endParaRPr lang="fa-IR"/>
        </a:p>
      </dgm:t>
    </dgm:pt>
    <dgm:pt modelId="{DAA9819D-57C1-4F00-AA1E-3CC2EAA1CF99}" type="sibTrans" cxnId="{6557A2CA-870B-4B4C-B6DB-EDE1EF5AAF25}">
      <dgm:prSet/>
      <dgm:spPr/>
      <dgm:t>
        <a:bodyPr/>
        <a:lstStyle/>
        <a:p>
          <a:pPr rtl="1"/>
          <a:endParaRPr lang="fa-IR"/>
        </a:p>
      </dgm:t>
    </dgm:pt>
    <dgm:pt modelId="{6616BAB7-C93A-41F5-A087-7AAC79535E4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1" i="0" u="none" strike="noStrike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عوامل فردي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DD415434-F1B1-46BC-A78D-24BA20F9B875}" type="parTrans" cxnId="{A5814F5C-DE6D-4D2B-9BBD-D12D5F685DE7}">
      <dgm:prSet/>
      <dgm:spPr/>
      <dgm:t>
        <a:bodyPr/>
        <a:lstStyle/>
        <a:p>
          <a:pPr rtl="1"/>
          <a:endParaRPr lang="fa-IR"/>
        </a:p>
      </dgm:t>
    </dgm:pt>
    <dgm:pt modelId="{B7F43845-815D-4772-B99F-A558EA88B952}" type="sibTrans" cxnId="{A5814F5C-DE6D-4D2B-9BBD-D12D5F685DE7}">
      <dgm:prSet/>
      <dgm:spPr/>
      <dgm:t>
        <a:bodyPr/>
        <a:lstStyle/>
        <a:p>
          <a:pPr rtl="1"/>
          <a:endParaRPr lang="fa-IR"/>
        </a:p>
      </dgm:t>
    </dgm:pt>
    <dgm:pt modelId="{F94EBDB8-2436-4621-B749-D1327E7E70D5}" type="pres">
      <dgm:prSet presAssocID="{B3B9A1D1-4D3C-45B2-A7D7-9D874ADB1D7C}" presName="compositeShape" presStyleCnt="0">
        <dgm:presLayoutVars>
          <dgm:chMax val="7"/>
          <dgm:dir/>
          <dgm:resizeHandles val="exact"/>
        </dgm:presLayoutVars>
      </dgm:prSet>
      <dgm:spPr/>
    </dgm:pt>
    <dgm:pt modelId="{96171D07-4191-41F9-B972-C9552FA06D5A}" type="pres">
      <dgm:prSet presAssocID="{ADE66A0C-F548-4C2F-9922-52CD86D0EFA8}" presName="circ1" presStyleLbl="vennNode1" presStyleIdx="0" presStyleCnt="4"/>
      <dgm:spPr/>
      <dgm:t>
        <a:bodyPr/>
        <a:lstStyle/>
        <a:p>
          <a:endParaRPr lang="en-US"/>
        </a:p>
      </dgm:t>
    </dgm:pt>
    <dgm:pt modelId="{45C64852-0C05-4105-A75E-CC2BE69493CD}" type="pres">
      <dgm:prSet presAssocID="{ADE66A0C-F548-4C2F-9922-52CD86D0EFA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500B55-1FFD-436D-856B-544A24A806A8}" type="pres">
      <dgm:prSet presAssocID="{8F8FFEC4-103A-4EE8-8E4C-D337FD2AB11B}" presName="circ2" presStyleLbl="vennNode1" presStyleIdx="1" presStyleCnt="4"/>
      <dgm:spPr/>
      <dgm:t>
        <a:bodyPr/>
        <a:lstStyle/>
        <a:p>
          <a:endParaRPr lang="en-US"/>
        </a:p>
      </dgm:t>
    </dgm:pt>
    <dgm:pt modelId="{E53DDD21-AD6D-4AC3-8A7E-5687D3E4ECCC}" type="pres">
      <dgm:prSet presAssocID="{8F8FFEC4-103A-4EE8-8E4C-D337FD2AB11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E65AF-3AEC-4322-9AAF-92F79A9B24C2}" type="pres">
      <dgm:prSet presAssocID="{8E08CFBB-1406-4EC6-AD80-68E928FC63AD}" presName="circ3" presStyleLbl="vennNode1" presStyleIdx="2" presStyleCnt="4"/>
      <dgm:spPr/>
      <dgm:t>
        <a:bodyPr/>
        <a:lstStyle/>
        <a:p>
          <a:endParaRPr lang="en-US"/>
        </a:p>
      </dgm:t>
    </dgm:pt>
    <dgm:pt modelId="{68D8D304-7EE2-4133-803A-226E9DEA4C41}" type="pres">
      <dgm:prSet presAssocID="{8E08CFBB-1406-4EC6-AD80-68E928FC63A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D7D561-26D7-42FB-82AA-D3121D09FE33}" type="pres">
      <dgm:prSet presAssocID="{6616BAB7-C93A-41F5-A087-7AAC79535E4E}" presName="circ4" presStyleLbl="vennNode1" presStyleIdx="3" presStyleCnt="4"/>
      <dgm:spPr/>
      <dgm:t>
        <a:bodyPr/>
        <a:lstStyle/>
        <a:p>
          <a:endParaRPr lang="en-US"/>
        </a:p>
      </dgm:t>
    </dgm:pt>
    <dgm:pt modelId="{AB6EFCE9-CE90-48AF-A58E-99F6627AC9C1}" type="pres">
      <dgm:prSet presAssocID="{6616BAB7-C93A-41F5-A087-7AAC79535E4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8A3334-208B-4299-A994-83C94FEE598E}" type="presOf" srcId="{B3B9A1D1-4D3C-45B2-A7D7-9D874ADB1D7C}" destId="{F94EBDB8-2436-4621-B749-D1327E7E70D5}" srcOrd="0" destOrd="0" presId="urn:microsoft.com/office/officeart/2005/8/layout/venn1"/>
    <dgm:cxn modelId="{601F8F51-3A31-455B-8552-DC789E63D884}" srcId="{B3B9A1D1-4D3C-45B2-A7D7-9D874ADB1D7C}" destId="{ADE66A0C-F548-4C2F-9922-52CD86D0EFA8}" srcOrd="0" destOrd="0" parTransId="{85A9B06E-5190-4766-B54D-3F59C0CFEEEB}" sibTransId="{49FDB278-7AB1-4BE3-964C-9D0E140AA31D}"/>
    <dgm:cxn modelId="{9401574D-08EB-4C7E-AF21-0EC1A03F279C}" type="presOf" srcId="{6616BAB7-C93A-41F5-A087-7AAC79535E4E}" destId="{AB6EFCE9-CE90-48AF-A58E-99F6627AC9C1}" srcOrd="1" destOrd="0" presId="urn:microsoft.com/office/officeart/2005/8/layout/venn1"/>
    <dgm:cxn modelId="{BF7FDBE3-06AB-4957-BD75-866506A239BE}" srcId="{B3B9A1D1-4D3C-45B2-A7D7-9D874ADB1D7C}" destId="{8F8FFEC4-103A-4EE8-8E4C-D337FD2AB11B}" srcOrd="1" destOrd="0" parTransId="{E95379CB-3A27-4BC9-A41E-378CD450D953}" sibTransId="{91036636-61E2-43BA-853E-A0A05BA5CC28}"/>
    <dgm:cxn modelId="{C33B2858-4DA6-4E7C-811E-518BD7152C43}" type="presOf" srcId="{8F8FFEC4-103A-4EE8-8E4C-D337FD2AB11B}" destId="{34500B55-1FFD-436D-856B-544A24A806A8}" srcOrd="0" destOrd="0" presId="urn:microsoft.com/office/officeart/2005/8/layout/venn1"/>
    <dgm:cxn modelId="{6557A2CA-870B-4B4C-B6DB-EDE1EF5AAF25}" srcId="{B3B9A1D1-4D3C-45B2-A7D7-9D874ADB1D7C}" destId="{8E08CFBB-1406-4EC6-AD80-68E928FC63AD}" srcOrd="2" destOrd="0" parTransId="{8DB73E71-B82C-4C4A-BA49-FC2E361D8548}" sibTransId="{DAA9819D-57C1-4F00-AA1E-3CC2EAA1CF99}"/>
    <dgm:cxn modelId="{04520932-8722-4A04-B8E1-4CF2F8DD8F9D}" type="presOf" srcId="{8E08CFBB-1406-4EC6-AD80-68E928FC63AD}" destId="{70EE65AF-3AEC-4322-9AAF-92F79A9B24C2}" srcOrd="0" destOrd="0" presId="urn:microsoft.com/office/officeart/2005/8/layout/venn1"/>
    <dgm:cxn modelId="{64159969-8053-4190-968E-32DF53F286DE}" type="presOf" srcId="{ADE66A0C-F548-4C2F-9922-52CD86D0EFA8}" destId="{96171D07-4191-41F9-B972-C9552FA06D5A}" srcOrd="0" destOrd="0" presId="urn:microsoft.com/office/officeart/2005/8/layout/venn1"/>
    <dgm:cxn modelId="{4CFC11DF-FBF9-44FF-AC3A-68348183F6AC}" type="presOf" srcId="{8F8FFEC4-103A-4EE8-8E4C-D337FD2AB11B}" destId="{E53DDD21-AD6D-4AC3-8A7E-5687D3E4ECCC}" srcOrd="1" destOrd="0" presId="urn:microsoft.com/office/officeart/2005/8/layout/venn1"/>
    <dgm:cxn modelId="{A5814F5C-DE6D-4D2B-9BBD-D12D5F685DE7}" srcId="{B3B9A1D1-4D3C-45B2-A7D7-9D874ADB1D7C}" destId="{6616BAB7-C93A-41F5-A087-7AAC79535E4E}" srcOrd="3" destOrd="0" parTransId="{DD415434-F1B1-46BC-A78D-24BA20F9B875}" sibTransId="{B7F43845-815D-4772-B99F-A558EA88B952}"/>
    <dgm:cxn modelId="{5264E088-FCA1-43F8-B7CB-3E92413FF75C}" type="presOf" srcId="{ADE66A0C-F548-4C2F-9922-52CD86D0EFA8}" destId="{45C64852-0C05-4105-A75E-CC2BE69493CD}" srcOrd="1" destOrd="0" presId="urn:microsoft.com/office/officeart/2005/8/layout/venn1"/>
    <dgm:cxn modelId="{458652DC-843E-4843-AF2D-D8804422EC05}" type="presOf" srcId="{8E08CFBB-1406-4EC6-AD80-68E928FC63AD}" destId="{68D8D304-7EE2-4133-803A-226E9DEA4C41}" srcOrd="1" destOrd="0" presId="urn:microsoft.com/office/officeart/2005/8/layout/venn1"/>
    <dgm:cxn modelId="{06CED44C-911A-48C2-B47B-466F1F16AAF2}" type="presOf" srcId="{6616BAB7-C93A-41F5-A087-7AAC79535E4E}" destId="{57D7D561-26D7-42FB-82AA-D3121D09FE33}" srcOrd="0" destOrd="0" presId="urn:microsoft.com/office/officeart/2005/8/layout/venn1"/>
    <dgm:cxn modelId="{0303EDAE-B00D-41CC-93FA-F0744F4D8C9D}" type="presParOf" srcId="{F94EBDB8-2436-4621-B749-D1327E7E70D5}" destId="{96171D07-4191-41F9-B972-C9552FA06D5A}" srcOrd="0" destOrd="0" presId="urn:microsoft.com/office/officeart/2005/8/layout/venn1"/>
    <dgm:cxn modelId="{07398105-C3C8-4ABF-8DB2-F1A6D2F9A367}" type="presParOf" srcId="{F94EBDB8-2436-4621-B749-D1327E7E70D5}" destId="{45C64852-0C05-4105-A75E-CC2BE69493CD}" srcOrd="1" destOrd="0" presId="urn:microsoft.com/office/officeart/2005/8/layout/venn1"/>
    <dgm:cxn modelId="{7124980B-6319-4223-A6B7-0F4859A26EB8}" type="presParOf" srcId="{F94EBDB8-2436-4621-B749-D1327E7E70D5}" destId="{34500B55-1FFD-436D-856B-544A24A806A8}" srcOrd="2" destOrd="0" presId="urn:microsoft.com/office/officeart/2005/8/layout/venn1"/>
    <dgm:cxn modelId="{9D244018-B09A-4A8A-AD45-4109F645C5AE}" type="presParOf" srcId="{F94EBDB8-2436-4621-B749-D1327E7E70D5}" destId="{E53DDD21-AD6D-4AC3-8A7E-5687D3E4ECCC}" srcOrd="3" destOrd="0" presId="urn:microsoft.com/office/officeart/2005/8/layout/venn1"/>
    <dgm:cxn modelId="{65372245-171F-4A53-8B7A-0976ACBBBEA2}" type="presParOf" srcId="{F94EBDB8-2436-4621-B749-D1327E7E70D5}" destId="{70EE65AF-3AEC-4322-9AAF-92F79A9B24C2}" srcOrd="4" destOrd="0" presId="urn:microsoft.com/office/officeart/2005/8/layout/venn1"/>
    <dgm:cxn modelId="{9553E57E-757A-4CB8-93AB-254D88D18BC8}" type="presParOf" srcId="{F94EBDB8-2436-4621-B749-D1327E7E70D5}" destId="{68D8D304-7EE2-4133-803A-226E9DEA4C41}" srcOrd="5" destOrd="0" presId="urn:microsoft.com/office/officeart/2005/8/layout/venn1"/>
    <dgm:cxn modelId="{500C640C-241C-4CDE-BEE0-96FFB080451F}" type="presParOf" srcId="{F94EBDB8-2436-4621-B749-D1327E7E70D5}" destId="{57D7D561-26D7-42FB-82AA-D3121D09FE33}" srcOrd="6" destOrd="0" presId="urn:microsoft.com/office/officeart/2005/8/layout/venn1"/>
    <dgm:cxn modelId="{58CF937E-F1B0-4104-B995-3F2AE6425B14}" type="presParOf" srcId="{F94EBDB8-2436-4621-B749-D1327E7E70D5}" destId="{AB6EFCE9-CE90-48AF-A58E-99F6627AC9C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1DC938-5985-4FC6-ADA4-B157A58DB5B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65AD90D8-6998-474D-91C4-09FE67B28CF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2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Arabic" panose="02040503050201020203" pitchFamily="18" charset="-78"/>
              <a:cs typeface="Adobe Arabic" panose="02040503050201020203" pitchFamily="18" charset="-78"/>
            </a:rPr>
            <a:t>تنوع</a:t>
          </a:r>
          <a:endParaRPr kumimoji="0" lang="en-US" sz="4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dobe Arabic" panose="02040503050201020203" pitchFamily="18" charset="-78"/>
            <a:cs typeface="Adobe Arabic" panose="02040503050201020203" pitchFamily="18" charset="-78"/>
          </a:endParaRPr>
        </a:p>
      </dgm:t>
    </dgm:pt>
    <dgm:pt modelId="{393C6B76-88EC-45AD-A95C-110356FB8C32}" type="parTrans" cxnId="{8D6C0613-12F9-412D-90C7-81C2BEAF90E0}">
      <dgm:prSet/>
      <dgm:spPr/>
      <dgm:t>
        <a:bodyPr/>
        <a:lstStyle/>
        <a:p>
          <a:endParaRPr lang="en-US"/>
        </a:p>
      </dgm:t>
    </dgm:pt>
    <dgm:pt modelId="{14EAFC6A-8D15-4F0C-9B94-424C622401F4}" type="sibTrans" cxnId="{8D6C0613-12F9-412D-90C7-81C2BEAF90E0}">
      <dgm:prSet/>
      <dgm:spPr/>
      <dgm:t>
        <a:bodyPr/>
        <a:lstStyle/>
        <a:p>
          <a:endParaRPr lang="en-US"/>
        </a:p>
      </dgm:t>
    </dgm:pt>
    <dgm:pt modelId="{390DF578-B610-44EC-9905-B8C599C1E05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Arabic" panose="02040503050201020203" pitchFamily="18" charset="-78"/>
              <a:cs typeface="Adobe Arabic" panose="02040503050201020203" pitchFamily="18" charset="-78"/>
            </a:rPr>
            <a:t>گستردگي</a:t>
          </a:r>
          <a:endParaRPr kumimoji="0" lang="en-US" sz="6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dobe Arabic" panose="02040503050201020203" pitchFamily="18" charset="-78"/>
            <a:cs typeface="Adobe Arabic" panose="02040503050201020203" pitchFamily="18" charset="-78"/>
          </a:endParaRPr>
        </a:p>
      </dgm:t>
    </dgm:pt>
    <dgm:pt modelId="{9110CDC7-BF8A-4095-8BA1-F066F35B0FE3}" type="parTrans" cxnId="{B008FEAC-A1D4-4CFA-AC00-9DABCB322535}">
      <dgm:prSet/>
      <dgm:spPr/>
      <dgm:t>
        <a:bodyPr/>
        <a:lstStyle/>
        <a:p>
          <a:endParaRPr lang="en-US"/>
        </a:p>
      </dgm:t>
    </dgm:pt>
    <dgm:pt modelId="{E52CA260-2C7D-4D0F-8FA8-B0AB901DE2C6}" type="sibTrans" cxnId="{B008FEAC-A1D4-4CFA-AC00-9DABCB322535}">
      <dgm:prSet/>
      <dgm:spPr/>
      <dgm:t>
        <a:bodyPr/>
        <a:lstStyle/>
        <a:p>
          <a:endParaRPr lang="en-US"/>
        </a:p>
      </dgm:t>
    </dgm:pt>
    <dgm:pt modelId="{DA6C81CB-B29B-4277-93FA-BA1769E72778}" type="pres">
      <dgm:prSet presAssocID="{661DC938-5985-4FC6-ADA4-B157A58DB5B2}" presName="Name0" presStyleCnt="0">
        <dgm:presLayoutVars>
          <dgm:dir/>
          <dgm:animLvl val="lvl"/>
          <dgm:resizeHandles val="exact"/>
        </dgm:presLayoutVars>
      </dgm:prSet>
      <dgm:spPr/>
    </dgm:pt>
    <dgm:pt modelId="{8F7BD477-B3DC-4494-92E5-CEFBAD585C5D}" type="pres">
      <dgm:prSet presAssocID="{65AD90D8-6998-474D-91C4-09FE67B28CF3}" presName="Name8" presStyleCnt="0"/>
      <dgm:spPr/>
    </dgm:pt>
    <dgm:pt modelId="{0969D382-8B03-4A9C-B361-33EF4BB2610B}" type="pres">
      <dgm:prSet presAssocID="{65AD90D8-6998-474D-91C4-09FE67B28CF3}" presName="level" presStyleLbl="node1" presStyleIdx="0" presStyleCnt="2" custLinFactNeighborX="-773" custLinFactNeighborY="-887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C62EC4-77AE-4DE0-A165-CAC74E265678}" type="pres">
      <dgm:prSet presAssocID="{65AD90D8-6998-474D-91C4-09FE67B28C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C4DBC-583D-447C-825C-B9C1B222F7AC}" type="pres">
      <dgm:prSet presAssocID="{390DF578-B610-44EC-9905-B8C599C1E056}" presName="Name8" presStyleCnt="0"/>
      <dgm:spPr/>
    </dgm:pt>
    <dgm:pt modelId="{6459D389-2CB9-406E-B968-175E4ABDB934}" type="pres">
      <dgm:prSet presAssocID="{390DF578-B610-44EC-9905-B8C599C1E056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077680-A3C2-485D-BECD-2E9236B005AB}" type="pres">
      <dgm:prSet presAssocID="{390DF578-B610-44EC-9905-B8C599C1E05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08FEAC-A1D4-4CFA-AC00-9DABCB322535}" srcId="{661DC938-5985-4FC6-ADA4-B157A58DB5B2}" destId="{390DF578-B610-44EC-9905-B8C599C1E056}" srcOrd="1" destOrd="0" parTransId="{9110CDC7-BF8A-4095-8BA1-F066F35B0FE3}" sibTransId="{E52CA260-2C7D-4D0F-8FA8-B0AB901DE2C6}"/>
    <dgm:cxn modelId="{2B30FBC3-AD28-453B-8C22-7A413D42F550}" type="presOf" srcId="{390DF578-B610-44EC-9905-B8C599C1E056}" destId="{6459D389-2CB9-406E-B968-175E4ABDB934}" srcOrd="0" destOrd="0" presId="urn:microsoft.com/office/officeart/2005/8/layout/pyramid1"/>
    <dgm:cxn modelId="{DCD9DE56-4935-4518-94EE-BE76A274707F}" type="presOf" srcId="{65AD90D8-6998-474D-91C4-09FE67B28CF3}" destId="{0969D382-8B03-4A9C-B361-33EF4BB2610B}" srcOrd="0" destOrd="0" presId="urn:microsoft.com/office/officeart/2005/8/layout/pyramid1"/>
    <dgm:cxn modelId="{72F5461A-BDE9-425B-9B12-048BE33A0D3E}" type="presOf" srcId="{65AD90D8-6998-474D-91C4-09FE67B28CF3}" destId="{C6C62EC4-77AE-4DE0-A165-CAC74E265678}" srcOrd="1" destOrd="0" presId="urn:microsoft.com/office/officeart/2005/8/layout/pyramid1"/>
    <dgm:cxn modelId="{C46B84EC-053D-472D-B3B1-7A8FBDE03DEA}" type="presOf" srcId="{661DC938-5985-4FC6-ADA4-B157A58DB5B2}" destId="{DA6C81CB-B29B-4277-93FA-BA1769E72778}" srcOrd="0" destOrd="0" presId="urn:microsoft.com/office/officeart/2005/8/layout/pyramid1"/>
    <dgm:cxn modelId="{F999D1F2-FD32-49FA-AA6D-8552FAAF665F}" type="presOf" srcId="{390DF578-B610-44EC-9905-B8C599C1E056}" destId="{3E077680-A3C2-485D-BECD-2E9236B005AB}" srcOrd="1" destOrd="0" presId="urn:microsoft.com/office/officeart/2005/8/layout/pyramid1"/>
    <dgm:cxn modelId="{8D6C0613-12F9-412D-90C7-81C2BEAF90E0}" srcId="{661DC938-5985-4FC6-ADA4-B157A58DB5B2}" destId="{65AD90D8-6998-474D-91C4-09FE67B28CF3}" srcOrd="0" destOrd="0" parTransId="{393C6B76-88EC-45AD-A95C-110356FB8C32}" sibTransId="{14EAFC6A-8D15-4F0C-9B94-424C622401F4}"/>
    <dgm:cxn modelId="{EBE1F144-E779-40D8-B0F1-2FF3280C81B5}" type="presParOf" srcId="{DA6C81CB-B29B-4277-93FA-BA1769E72778}" destId="{8F7BD477-B3DC-4494-92E5-CEFBAD585C5D}" srcOrd="0" destOrd="0" presId="urn:microsoft.com/office/officeart/2005/8/layout/pyramid1"/>
    <dgm:cxn modelId="{47364155-668B-4E4C-8966-5316EAF8CF66}" type="presParOf" srcId="{8F7BD477-B3DC-4494-92E5-CEFBAD585C5D}" destId="{0969D382-8B03-4A9C-B361-33EF4BB2610B}" srcOrd="0" destOrd="0" presId="urn:microsoft.com/office/officeart/2005/8/layout/pyramid1"/>
    <dgm:cxn modelId="{2762D921-4589-40AD-99E5-35B681428F5D}" type="presParOf" srcId="{8F7BD477-B3DC-4494-92E5-CEFBAD585C5D}" destId="{C6C62EC4-77AE-4DE0-A165-CAC74E265678}" srcOrd="1" destOrd="0" presId="urn:microsoft.com/office/officeart/2005/8/layout/pyramid1"/>
    <dgm:cxn modelId="{9E04DC38-0E67-4311-966D-9F8EF1D5FB77}" type="presParOf" srcId="{DA6C81CB-B29B-4277-93FA-BA1769E72778}" destId="{F21C4DBC-583D-447C-825C-B9C1B222F7AC}" srcOrd="1" destOrd="0" presId="urn:microsoft.com/office/officeart/2005/8/layout/pyramid1"/>
    <dgm:cxn modelId="{E9A2DD36-EEBD-4742-8A08-B3231D783E24}" type="presParOf" srcId="{F21C4DBC-583D-447C-825C-B9C1B222F7AC}" destId="{6459D389-2CB9-406E-B968-175E4ABDB934}" srcOrd="0" destOrd="0" presId="urn:microsoft.com/office/officeart/2005/8/layout/pyramid1"/>
    <dgm:cxn modelId="{0AE5187C-3EE8-45E7-9E2A-33AD86B5D9B0}" type="presParOf" srcId="{F21C4DBC-583D-447C-825C-B9C1B222F7AC}" destId="{3E077680-A3C2-485D-BECD-2E9236B005A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9BF1DA-F503-4FBA-BCEC-5C75B8256FE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75E468E0-9F80-43F0-9FDF-FD81E1BD7FFA}">
      <dgm:prSet phldrT="[Text]" custT="1"/>
      <dgm:spPr/>
      <dgm:t>
        <a:bodyPr/>
        <a:lstStyle/>
        <a:p>
          <a:r>
            <a:rPr lang="fa-IR" sz="6600" dirty="0" smtClean="0">
              <a:latin typeface="Adobe Arabic" panose="02040503050201020203" pitchFamily="18" charset="-78"/>
              <a:cs typeface="Adobe Arabic" panose="02040503050201020203" pitchFamily="18" charset="-78"/>
            </a:rPr>
            <a:t>سن</a:t>
          </a:r>
          <a:endParaRPr lang="en-US" sz="9600" dirty="0">
            <a:latin typeface="Adobe Arabic" panose="02040503050201020203" pitchFamily="18" charset="-78"/>
            <a:cs typeface="Adobe Arabic" panose="02040503050201020203" pitchFamily="18" charset="-78"/>
          </a:endParaRPr>
        </a:p>
      </dgm:t>
    </dgm:pt>
    <dgm:pt modelId="{20498EE5-14E0-4FDC-8B6E-55042F680716}" type="parTrans" cxnId="{F9FF87BB-EDD6-4D3B-8440-F37F223FE75C}">
      <dgm:prSet/>
      <dgm:spPr/>
      <dgm:t>
        <a:bodyPr/>
        <a:lstStyle/>
        <a:p>
          <a:endParaRPr lang="en-US"/>
        </a:p>
      </dgm:t>
    </dgm:pt>
    <dgm:pt modelId="{E773E658-3260-4C19-A218-5854877FE0AF}" type="sibTrans" cxnId="{F9FF87BB-EDD6-4D3B-8440-F37F223FE75C}">
      <dgm:prSet/>
      <dgm:spPr/>
      <dgm:t>
        <a:bodyPr/>
        <a:lstStyle/>
        <a:p>
          <a:endParaRPr lang="en-US"/>
        </a:p>
      </dgm:t>
    </dgm:pt>
    <dgm:pt modelId="{53BDC130-9252-4671-BDF8-8B576B09DA3D}">
      <dgm:prSet phldrT="[Text]" custT="1"/>
      <dgm:spPr/>
      <dgm:t>
        <a:bodyPr/>
        <a:lstStyle/>
        <a:p>
          <a:r>
            <a:rPr lang="fa-IR" sz="6600" dirty="0" smtClean="0">
              <a:latin typeface="Adobe Arabic" panose="02040503050201020203" pitchFamily="18" charset="-78"/>
              <a:cs typeface="Adobe Arabic" panose="02040503050201020203" pitchFamily="18" charset="-78"/>
            </a:rPr>
            <a:t>ارشدیت</a:t>
          </a:r>
          <a:endParaRPr lang="en-US" sz="6600" dirty="0">
            <a:latin typeface="Adobe Arabic" panose="02040503050201020203" pitchFamily="18" charset="-78"/>
            <a:cs typeface="Adobe Arabic" panose="02040503050201020203" pitchFamily="18" charset="-78"/>
          </a:endParaRPr>
        </a:p>
      </dgm:t>
    </dgm:pt>
    <dgm:pt modelId="{58FDB3D5-038B-4333-BCB6-BC1943605B01}" type="parTrans" cxnId="{0FF7B086-6EE3-437F-BBCC-031EEF313A8C}">
      <dgm:prSet/>
      <dgm:spPr/>
      <dgm:t>
        <a:bodyPr/>
        <a:lstStyle/>
        <a:p>
          <a:endParaRPr lang="en-US"/>
        </a:p>
      </dgm:t>
    </dgm:pt>
    <dgm:pt modelId="{3DF205F1-9620-4675-A6BA-1F0DB211509B}" type="sibTrans" cxnId="{0FF7B086-6EE3-437F-BBCC-031EEF313A8C}">
      <dgm:prSet/>
      <dgm:spPr/>
      <dgm:t>
        <a:bodyPr/>
        <a:lstStyle/>
        <a:p>
          <a:endParaRPr lang="en-US"/>
        </a:p>
      </dgm:t>
    </dgm:pt>
    <dgm:pt modelId="{7429C5FA-9B62-4794-83F1-F927E30FD833}">
      <dgm:prSet phldrT="[Text]" custT="1"/>
      <dgm:spPr/>
      <dgm:t>
        <a:bodyPr/>
        <a:lstStyle/>
        <a:p>
          <a:r>
            <a:rPr lang="fa-IR" sz="7200" dirty="0" smtClean="0">
              <a:latin typeface="Adobe Arabic" panose="02040503050201020203" pitchFamily="18" charset="-78"/>
              <a:cs typeface="Adobe Arabic" panose="02040503050201020203" pitchFamily="18" charset="-78"/>
            </a:rPr>
            <a:t>سابقه</a:t>
          </a:r>
          <a:endParaRPr lang="en-US" sz="9600" dirty="0">
            <a:latin typeface="Adobe Arabic" panose="02040503050201020203" pitchFamily="18" charset="-78"/>
            <a:cs typeface="Adobe Arabic" panose="02040503050201020203" pitchFamily="18" charset="-78"/>
          </a:endParaRPr>
        </a:p>
      </dgm:t>
    </dgm:pt>
    <dgm:pt modelId="{A2C02549-7BE3-453B-ACC6-4BAE4EC53AFF}" type="parTrans" cxnId="{02243486-D37A-41B6-AFD9-38131D4CE66D}">
      <dgm:prSet/>
      <dgm:spPr/>
      <dgm:t>
        <a:bodyPr/>
        <a:lstStyle/>
        <a:p>
          <a:endParaRPr lang="en-US"/>
        </a:p>
      </dgm:t>
    </dgm:pt>
    <dgm:pt modelId="{2459D820-0E2A-431F-955A-77741E917174}" type="sibTrans" cxnId="{02243486-D37A-41B6-AFD9-38131D4CE66D}">
      <dgm:prSet/>
      <dgm:spPr/>
      <dgm:t>
        <a:bodyPr/>
        <a:lstStyle/>
        <a:p>
          <a:endParaRPr lang="en-US"/>
        </a:p>
      </dgm:t>
    </dgm:pt>
    <dgm:pt modelId="{1A630F12-721B-4E24-8ED2-E04BC7348D1B}" type="pres">
      <dgm:prSet presAssocID="{179BF1DA-F503-4FBA-BCEC-5C75B8256FED}" presName="Name0" presStyleCnt="0">
        <dgm:presLayoutVars>
          <dgm:dir/>
          <dgm:animLvl val="lvl"/>
          <dgm:resizeHandles val="exact"/>
        </dgm:presLayoutVars>
      </dgm:prSet>
      <dgm:spPr/>
    </dgm:pt>
    <dgm:pt modelId="{C445E8BF-335E-473A-8A43-451D968069C0}" type="pres">
      <dgm:prSet presAssocID="{75E468E0-9F80-43F0-9FDF-FD81E1BD7FFA}" presName="Name8" presStyleCnt="0"/>
      <dgm:spPr/>
    </dgm:pt>
    <dgm:pt modelId="{4D47BC25-D620-4106-84D4-76A5C0FA1B24}" type="pres">
      <dgm:prSet presAssocID="{75E468E0-9F80-43F0-9FDF-FD81E1BD7FFA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B6667-BF30-4AEE-BA73-634EEF911E13}" type="pres">
      <dgm:prSet presAssocID="{75E468E0-9F80-43F0-9FDF-FD81E1BD7FF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7C944-AE76-45F7-9149-AB01F1443E28}" type="pres">
      <dgm:prSet presAssocID="{53BDC130-9252-4671-BDF8-8B576B09DA3D}" presName="Name8" presStyleCnt="0"/>
      <dgm:spPr/>
    </dgm:pt>
    <dgm:pt modelId="{A46AB23D-62DA-45B2-8748-98F0FA1CCFB3}" type="pres">
      <dgm:prSet presAssocID="{53BDC130-9252-4671-BDF8-8B576B09DA3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7E652F-4C16-4738-ABD3-6BC6108CDA5C}" type="pres">
      <dgm:prSet presAssocID="{53BDC130-9252-4671-BDF8-8B576B09DA3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1EC3E-D4C7-41F8-A262-FC424EB231E8}" type="pres">
      <dgm:prSet presAssocID="{7429C5FA-9B62-4794-83F1-F927E30FD833}" presName="Name8" presStyleCnt="0"/>
      <dgm:spPr/>
    </dgm:pt>
    <dgm:pt modelId="{D4E17468-483A-47AA-A295-2B78C409FC36}" type="pres">
      <dgm:prSet presAssocID="{7429C5FA-9B62-4794-83F1-F927E30FD833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A0FC6F-F75D-47E6-8BE1-F75B3E5DD7A2}" type="pres">
      <dgm:prSet presAssocID="{7429C5FA-9B62-4794-83F1-F927E30FD83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621A3E-FEC0-4CA4-AF54-C22B8D332D43}" type="presOf" srcId="{53BDC130-9252-4671-BDF8-8B576B09DA3D}" destId="{A46AB23D-62DA-45B2-8748-98F0FA1CCFB3}" srcOrd="0" destOrd="0" presId="urn:microsoft.com/office/officeart/2005/8/layout/pyramid1"/>
    <dgm:cxn modelId="{0FF7B086-6EE3-437F-BBCC-031EEF313A8C}" srcId="{179BF1DA-F503-4FBA-BCEC-5C75B8256FED}" destId="{53BDC130-9252-4671-BDF8-8B576B09DA3D}" srcOrd="1" destOrd="0" parTransId="{58FDB3D5-038B-4333-BCB6-BC1943605B01}" sibTransId="{3DF205F1-9620-4675-A6BA-1F0DB211509B}"/>
    <dgm:cxn modelId="{3EE25D57-A643-4A3B-9274-0EF16CD7B7B2}" type="presOf" srcId="{75E468E0-9F80-43F0-9FDF-FD81E1BD7FFA}" destId="{2EFB6667-BF30-4AEE-BA73-634EEF911E13}" srcOrd="1" destOrd="0" presId="urn:microsoft.com/office/officeart/2005/8/layout/pyramid1"/>
    <dgm:cxn modelId="{03A0A8D4-73BB-41F3-8685-61ED8EDB8917}" type="presOf" srcId="{179BF1DA-F503-4FBA-BCEC-5C75B8256FED}" destId="{1A630F12-721B-4E24-8ED2-E04BC7348D1B}" srcOrd="0" destOrd="0" presId="urn:microsoft.com/office/officeart/2005/8/layout/pyramid1"/>
    <dgm:cxn modelId="{F9FF87BB-EDD6-4D3B-8440-F37F223FE75C}" srcId="{179BF1DA-F503-4FBA-BCEC-5C75B8256FED}" destId="{75E468E0-9F80-43F0-9FDF-FD81E1BD7FFA}" srcOrd="0" destOrd="0" parTransId="{20498EE5-14E0-4FDC-8B6E-55042F680716}" sibTransId="{E773E658-3260-4C19-A218-5854877FE0AF}"/>
    <dgm:cxn modelId="{0AA03704-8BD7-42A8-8BF0-237FF06249C0}" type="presOf" srcId="{7429C5FA-9B62-4794-83F1-F927E30FD833}" destId="{D4E17468-483A-47AA-A295-2B78C409FC36}" srcOrd="0" destOrd="0" presId="urn:microsoft.com/office/officeart/2005/8/layout/pyramid1"/>
    <dgm:cxn modelId="{02243486-D37A-41B6-AFD9-38131D4CE66D}" srcId="{179BF1DA-F503-4FBA-BCEC-5C75B8256FED}" destId="{7429C5FA-9B62-4794-83F1-F927E30FD833}" srcOrd="2" destOrd="0" parTransId="{A2C02549-7BE3-453B-ACC6-4BAE4EC53AFF}" sibTransId="{2459D820-0E2A-431F-955A-77741E917174}"/>
    <dgm:cxn modelId="{BCB67863-AD80-4AE5-B251-AEA0905CE1D8}" type="presOf" srcId="{75E468E0-9F80-43F0-9FDF-FD81E1BD7FFA}" destId="{4D47BC25-D620-4106-84D4-76A5C0FA1B24}" srcOrd="0" destOrd="0" presId="urn:microsoft.com/office/officeart/2005/8/layout/pyramid1"/>
    <dgm:cxn modelId="{2BC960C5-2DBC-4C82-AEC4-CBDA94795AB3}" type="presOf" srcId="{7429C5FA-9B62-4794-83F1-F927E30FD833}" destId="{33A0FC6F-F75D-47E6-8BE1-F75B3E5DD7A2}" srcOrd="1" destOrd="0" presId="urn:microsoft.com/office/officeart/2005/8/layout/pyramid1"/>
    <dgm:cxn modelId="{E433DC7B-F35D-4EDE-903B-24B92BF7D565}" type="presOf" srcId="{53BDC130-9252-4671-BDF8-8B576B09DA3D}" destId="{C47E652F-4C16-4738-ABD3-6BC6108CDA5C}" srcOrd="1" destOrd="0" presId="urn:microsoft.com/office/officeart/2005/8/layout/pyramid1"/>
    <dgm:cxn modelId="{70970E24-FBB0-4D3B-BE7F-0368A1561870}" type="presParOf" srcId="{1A630F12-721B-4E24-8ED2-E04BC7348D1B}" destId="{C445E8BF-335E-473A-8A43-451D968069C0}" srcOrd="0" destOrd="0" presId="urn:microsoft.com/office/officeart/2005/8/layout/pyramid1"/>
    <dgm:cxn modelId="{46DAA521-CCFD-4FB3-92A3-08BF9298ECA7}" type="presParOf" srcId="{C445E8BF-335E-473A-8A43-451D968069C0}" destId="{4D47BC25-D620-4106-84D4-76A5C0FA1B24}" srcOrd="0" destOrd="0" presId="urn:microsoft.com/office/officeart/2005/8/layout/pyramid1"/>
    <dgm:cxn modelId="{CF8F957C-A064-4B98-B156-B87108909875}" type="presParOf" srcId="{C445E8BF-335E-473A-8A43-451D968069C0}" destId="{2EFB6667-BF30-4AEE-BA73-634EEF911E13}" srcOrd="1" destOrd="0" presId="urn:microsoft.com/office/officeart/2005/8/layout/pyramid1"/>
    <dgm:cxn modelId="{B3D6F888-E511-40FA-BFCE-1E9FF4B9234D}" type="presParOf" srcId="{1A630F12-721B-4E24-8ED2-E04BC7348D1B}" destId="{3097C944-AE76-45F7-9149-AB01F1443E28}" srcOrd="1" destOrd="0" presId="urn:microsoft.com/office/officeart/2005/8/layout/pyramid1"/>
    <dgm:cxn modelId="{C9F6CB4D-AE81-4721-8288-C08D2D59C3BA}" type="presParOf" srcId="{3097C944-AE76-45F7-9149-AB01F1443E28}" destId="{A46AB23D-62DA-45B2-8748-98F0FA1CCFB3}" srcOrd="0" destOrd="0" presId="urn:microsoft.com/office/officeart/2005/8/layout/pyramid1"/>
    <dgm:cxn modelId="{6291B02B-E687-4F92-AD2D-C36ECDE41850}" type="presParOf" srcId="{3097C944-AE76-45F7-9149-AB01F1443E28}" destId="{C47E652F-4C16-4738-ABD3-6BC6108CDA5C}" srcOrd="1" destOrd="0" presId="urn:microsoft.com/office/officeart/2005/8/layout/pyramid1"/>
    <dgm:cxn modelId="{81B81FFF-5A53-4149-9DB3-7033DAEF16EC}" type="presParOf" srcId="{1A630F12-721B-4E24-8ED2-E04BC7348D1B}" destId="{63C1EC3E-D4C7-41F8-A262-FC424EB231E8}" srcOrd="2" destOrd="0" presId="urn:microsoft.com/office/officeart/2005/8/layout/pyramid1"/>
    <dgm:cxn modelId="{CD022B34-5F04-48EC-B3F3-CA94E26275F8}" type="presParOf" srcId="{63C1EC3E-D4C7-41F8-A262-FC424EB231E8}" destId="{D4E17468-483A-47AA-A295-2B78C409FC36}" srcOrd="0" destOrd="0" presId="urn:microsoft.com/office/officeart/2005/8/layout/pyramid1"/>
    <dgm:cxn modelId="{C827E097-A697-4860-8EA1-3A9F219D8F3E}" type="presParOf" srcId="{63C1EC3E-D4C7-41F8-A262-FC424EB231E8}" destId="{33A0FC6F-F75D-47E6-8BE1-F75B3E5DD7A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97184F-4C1C-4B74-9B3F-5E9C31417A0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C69260DE-4A9E-4833-AD16-371140B6190B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شاخصهاي روحيه پايين</a:t>
          </a:r>
          <a:r>
            <a: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</a:p>
      </dgm:t>
    </dgm:pt>
    <dgm:pt modelId="{EDE7D682-0189-4DAC-8617-51343C09A229}" type="parTrans" cxnId="{38EF93E3-D8CA-4B2F-B8E6-3C83B2CB1FF3}">
      <dgm:prSet/>
      <dgm:spPr/>
      <dgm:t>
        <a:bodyPr/>
        <a:lstStyle/>
        <a:p>
          <a:pPr rtl="1"/>
          <a:endParaRPr lang="fa-IR"/>
        </a:p>
      </dgm:t>
    </dgm:pt>
    <dgm:pt modelId="{B65BAB50-7B22-4CA4-9670-65499E347D92}" type="sibTrans" cxnId="{38EF93E3-D8CA-4B2F-B8E6-3C83B2CB1FF3}">
      <dgm:prSet/>
      <dgm:spPr/>
      <dgm:t>
        <a:bodyPr/>
        <a:lstStyle/>
        <a:p>
          <a:pPr rtl="1"/>
          <a:endParaRPr lang="fa-IR"/>
        </a:p>
      </dgm:t>
    </dgm:pt>
    <dgm:pt modelId="{D6BA1595-CCF9-40CE-95A4-82B75A83525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فعاليت اتحاديه </a:t>
          </a:r>
          <a:endParaRPr kumimoji="0" lang="fa-IR" sz="1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gm:t>
    </dgm:pt>
    <dgm:pt modelId="{0C56934F-CAC6-4224-8714-D75E68E3EFC7}" type="parTrans" cxnId="{95F24841-ADE4-4F76-BB39-3DBE6BF2AE5B}">
      <dgm:prSet/>
      <dgm:spPr/>
      <dgm:t>
        <a:bodyPr/>
        <a:lstStyle/>
        <a:p>
          <a:pPr rtl="1"/>
          <a:endParaRPr lang="fa-IR"/>
        </a:p>
      </dgm:t>
    </dgm:pt>
    <dgm:pt modelId="{972276E9-EFFA-4E65-8937-DC4381E3CC70}" type="sibTrans" cxnId="{95F24841-ADE4-4F76-BB39-3DBE6BF2AE5B}">
      <dgm:prSet/>
      <dgm:spPr/>
      <dgm:t>
        <a:bodyPr/>
        <a:lstStyle/>
        <a:p>
          <a:pPr rtl="1"/>
          <a:endParaRPr lang="fa-IR"/>
        </a:p>
      </dgm:t>
    </dgm:pt>
    <dgm:pt modelId="{4D4B0D9A-FD71-47E3-91F9-CC325D182FBB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بازنشستگي</a:t>
          </a:r>
          <a:endParaRPr kumimoji="0" lang="fa-IR" sz="1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زودرس</a:t>
          </a:r>
          <a:r>
            <a: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</a:p>
      </dgm:t>
    </dgm:pt>
    <dgm:pt modelId="{CD7FE337-CA85-489A-A4B5-FC5E21CF3AED}" type="parTrans" cxnId="{540A2418-10C7-474E-9A48-233BB6657C92}">
      <dgm:prSet/>
      <dgm:spPr/>
      <dgm:t>
        <a:bodyPr/>
        <a:lstStyle/>
        <a:p>
          <a:pPr rtl="1"/>
          <a:endParaRPr lang="fa-IR"/>
        </a:p>
      </dgm:t>
    </dgm:pt>
    <dgm:pt modelId="{53042413-6E9C-40A7-9CFD-522F47CE07C8}" type="sibTrans" cxnId="{540A2418-10C7-474E-9A48-233BB6657C92}">
      <dgm:prSet/>
      <dgm:spPr/>
      <dgm:t>
        <a:bodyPr/>
        <a:lstStyle/>
        <a:p>
          <a:pPr rtl="1"/>
          <a:endParaRPr lang="fa-IR"/>
        </a:p>
      </dgm:t>
    </dgm:pt>
    <dgm:pt modelId="{CB3247A6-A3BB-464E-B348-DE2E8DFAAD2B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ترك خدمت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gm:t>
    </dgm:pt>
    <dgm:pt modelId="{B71FEEE7-B6AD-4837-8A48-AA4ED6DCE8E2}" type="parTrans" cxnId="{5181B256-48FB-4A1B-8BB1-C92ECDBA5550}">
      <dgm:prSet/>
      <dgm:spPr/>
      <dgm:t>
        <a:bodyPr/>
        <a:lstStyle/>
        <a:p>
          <a:pPr rtl="1"/>
          <a:endParaRPr lang="fa-IR"/>
        </a:p>
      </dgm:t>
    </dgm:pt>
    <dgm:pt modelId="{EF602629-D003-4604-A5B3-8420D086B91D}" type="sibTrans" cxnId="{5181B256-48FB-4A1B-8BB1-C92ECDBA5550}">
      <dgm:prSet/>
      <dgm:spPr/>
      <dgm:t>
        <a:bodyPr/>
        <a:lstStyle/>
        <a:p>
          <a:pPr rtl="1"/>
          <a:endParaRPr lang="fa-IR"/>
        </a:p>
      </dgm:t>
    </dgm:pt>
    <dgm:pt modelId="{7D4BA9FC-D4BA-4BB7-BAB5-CA134F6A2D2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تاخير در كار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gm:t>
    </dgm:pt>
    <dgm:pt modelId="{3B83584B-5B2D-4A09-AF1B-3DD5185D5796}" type="parTrans" cxnId="{6E2B4F43-2CD0-42D0-8FA8-B74010527B87}">
      <dgm:prSet/>
      <dgm:spPr/>
      <dgm:t>
        <a:bodyPr/>
        <a:lstStyle/>
        <a:p>
          <a:pPr rtl="1"/>
          <a:endParaRPr lang="fa-IR"/>
        </a:p>
      </dgm:t>
    </dgm:pt>
    <dgm:pt modelId="{88D6D611-6134-4D2B-8609-9CE41196107B}" type="sibTrans" cxnId="{6E2B4F43-2CD0-42D0-8FA8-B74010527B87}">
      <dgm:prSet/>
      <dgm:spPr/>
      <dgm:t>
        <a:bodyPr/>
        <a:lstStyle/>
        <a:p>
          <a:pPr rtl="1"/>
          <a:endParaRPr lang="fa-IR"/>
        </a:p>
      </dgm:t>
    </dgm:pt>
    <dgm:pt modelId="{B46A0695-5391-4670-A67D-0A5810C721E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غيبت كاري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gm:t>
    </dgm:pt>
    <dgm:pt modelId="{275E76DA-9B95-46AB-B427-58BFB1654874}" type="parTrans" cxnId="{B81F39DB-CEC8-4009-8D35-D3191E77A77D}">
      <dgm:prSet/>
      <dgm:spPr/>
      <dgm:t>
        <a:bodyPr/>
        <a:lstStyle/>
        <a:p>
          <a:pPr rtl="1"/>
          <a:endParaRPr lang="fa-IR"/>
        </a:p>
      </dgm:t>
    </dgm:pt>
    <dgm:pt modelId="{81C2614B-DFCD-456A-982A-1FA2F2A76210}" type="sibTrans" cxnId="{B81F39DB-CEC8-4009-8D35-D3191E77A77D}">
      <dgm:prSet/>
      <dgm:spPr/>
      <dgm:t>
        <a:bodyPr/>
        <a:lstStyle/>
        <a:p>
          <a:pPr rtl="1"/>
          <a:endParaRPr lang="fa-IR"/>
        </a:p>
      </dgm:t>
    </dgm:pt>
    <dgm:pt modelId="{45803C6F-CB21-46AE-97DD-DD12C8A6B57F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تشويش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gm:t>
    </dgm:pt>
    <dgm:pt modelId="{E7B541D5-CDE7-4636-8C2C-42D2130AB122}" type="parTrans" cxnId="{AEA0FE7A-CD03-4303-A7F9-34161F19FD2C}">
      <dgm:prSet/>
      <dgm:spPr/>
      <dgm:t>
        <a:bodyPr/>
        <a:lstStyle/>
        <a:p>
          <a:pPr rtl="1"/>
          <a:endParaRPr lang="fa-IR"/>
        </a:p>
      </dgm:t>
    </dgm:pt>
    <dgm:pt modelId="{A674F9FB-AAE2-4422-8480-12E309A2C4CA}" type="sibTrans" cxnId="{AEA0FE7A-CD03-4303-A7F9-34161F19FD2C}">
      <dgm:prSet/>
      <dgm:spPr/>
      <dgm:t>
        <a:bodyPr/>
        <a:lstStyle/>
        <a:p>
          <a:pPr rtl="1"/>
          <a:endParaRPr lang="fa-IR"/>
        </a:p>
      </dgm:t>
    </dgm:pt>
    <dgm:pt modelId="{FC77DA32-DCF5-4D17-8DC8-92C7A0746E1D}" type="pres">
      <dgm:prSet presAssocID="{3D97184F-4C1C-4B74-9B3F-5E9C31417A0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C8F571D-EFC7-4D0A-B696-A6DA2EE18475}" type="pres">
      <dgm:prSet presAssocID="{C69260DE-4A9E-4833-AD16-371140B6190B}" presName="hierRoot1" presStyleCnt="0">
        <dgm:presLayoutVars>
          <dgm:hierBranch/>
        </dgm:presLayoutVars>
      </dgm:prSet>
      <dgm:spPr/>
    </dgm:pt>
    <dgm:pt modelId="{CB680CF3-E74A-45A8-8C78-07AA80799EB3}" type="pres">
      <dgm:prSet presAssocID="{C69260DE-4A9E-4833-AD16-371140B6190B}" presName="rootComposite1" presStyleCnt="0"/>
      <dgm:spPr/>
    </dgm:pt>
    <dgm:pt modelId="{E7CB73F1-32A6-46FA-9F66-CF401C891436}" type="pres">
      <dgm:prSet presAssocID="{C69260DE-4A9E-4833-AD16-371140B6190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02BDB3-5990-4E5E-8DC0-26AAAF2D858B}" type="pres">
      <dgm:prSet presAssocID="{C69260DE-4A9E-4833-AD16-371140B6190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43FD1D0-B2BD-4F4A-B566-9730C7787598}" type="pres">
      <dgm:prSet presAssocID="{C69260DE-4A9E-4833-AD16-371140B6190B}" presName="hierChild2" presStyleCnt="0"/>
      <dgm:spPr/>
    </dgm:pt>
    <dgm:pt modelId="{97C53111-D989-4AE9-BA23-45FE53946185}" type="pres">
      <dgm:prSet presAssocID="{0C56934F-CAC6-4224-8714-D75E68E3EFC7}" presName="Name35" presStyleLbl="parChTrans1D2" presStyleIdx="0" presStyleCnt="6"/>
      <dgm:spPr/>
      <dgm:t>
        <a:bodyPr/>
        <a:lstStyle/>
        <a:p>
          <a:endParaRPr lang="en-US"/>
        </a:p>
      </dgm:t>
    </dgm:pt>
    <dgm:pt modelId="{F54EB895-ABE7-4B2C-B3BC-E925192D614C}" type="pres">
      <dgm:prSet presAssocID="{D6BA1595-CCF9-40CE-95A4-82B75A835256}" presName="hierRoot2" presStyleCnt="0">
        <dgm:presLayoutVars>
          <dgm:hierBranch val="l"/>
        </dgm:presLayoutVars>
      </dgm:prSet>
      <dgm:spPr/>
    </dgm:pt>
    <dgm:pt modelId="{A5D60141-232D-42CB-A9AA-C85DD1A0FB7C}" type="pres">
      <dgm:prSet presAssocID="{D6BA1595-CCF9-40CE-95A4-82B75A835256}" presName="rootComposite" presStyleCnt="0"/>
      <dgm:spPr/>
    </dgm:pt>
    <dgm:pt modelId="{2A12DCEB-0498-4BCC-ADD4-25EEBB81C773}" type="pres">
      <dgm:prSet presAssocID="{D6BA1595-CCF9-40CE-95A4-82B75A835256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C21CEA-2BF5-4AC0-A2D8-AEE1AD9844FA}" type="pres">
      <dgm:prSet presAssocID="{D6BA1595-CCF9-40CE-95A4-82B75A835256}" presName="rootConnector" presStyleLbl="node2" presStyleIdx="0" presStyleCnt="6"/>
      <dgm:spPr/>
      <dgm:t>
        <a:bodyPr/>
        <a:lstStyle/>
        <a:p>
          <a:endParaRPr lang="en-US"/>
        </a:p>
      </dgm:t>
    </dgm:pt>
    <dgm:pt modelId="{B5A355A5-82EE-4D35-84F0-78393C9D0C43}" type="pres">
      <dgm:prSet presAssocID="{D6BA1595-CCF9-40CE-95A4-82B75A835256}" presName="hierChild4" presStyleCnt="0"/>
      <dgm:spPr/>
    </dgm:pt>
    <dgm:pt modelId="{1DAD06C1-5E36-4357-B801-CE800793A1A0}" type="pres">
      <dgm:prSet presAssocID="{D6BA1595-CCF9-40CE-95A4-82B75A835256}" presName="hierChild5" presStyleCnt="0"/>
      <dgm:spPr/>
    </dgm:pt>
    <dgm:pt modelId="{27AB6029-D64E-4885-9BE3-B88069293EF7}" type="pres">
      <dgm:prSet presAssocID="{CD7FE337-CA85-489A-A4B5-FC5E21CF3AED}" presName="Name35" presStyleLbl="parChTrans1D2" presStyleIdx="1" presStyleCnt="6"/>
      <dgm:spPr/>
      <dgm:t>
        <a:bodyPr/>
        <a:lstStyle/>
        <a:p>
          <a:endParaRPr lang="en-US"/>
        </a:p>
      </dgm:t>
    </dgm:pt>
    <dgm:pt modelId="{F3B84645-BD2B-45E3-B900-3A9C42E91EDB}" type="pres">
      <dgm:prSet presAssocID="{4D4B0D9A-FD71-47E3-91F9-CC325D182FBB}" presName="hierRoot2" presStyleCnt="0">
        <dgm:presLayoutVars>
          <dgm:hierBranch/>
        </dgm:presLayoutVars>
      </dgm:prSet>
      <dgm:spPr/>
    </dgm:pt>
    <dgm:pt modelId="{42852B46-8A6B-4C20-B3E1-53B24365F1D2}" type="pres">
      <dgm:prSet presAssocID="{4D4B0D9A-FD71-47E3-91F9-CC325D182FBB}" presName="rootComposite" presStyleCnt="0"/>
      <dgm:spPr/>
    </dgm:pt>
    <dgm:pt modelId="{F176E572-F456-4D11-A946-307096D4E86D}" type="pres">
      <dgm:prSet presAssocID="{4D4B0D9A-FD71-47E3-91F9-CC325D182FB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93502D-F70E-4A62-B9A0-B296D9ED6910}" type="pres">
      <dgm:prSet presAssocID="{4D4B0D9A-FD71-47E3-91F9-CC325D182FBB}" presName="rootConnector" presStyleLbl="node2" presStyleIdx="1" presStyleCnt="6"/>
      <dgm:spPr/>
      <dgm:t>
        <a:bodyPr/>
        <a:lstStyle/>
        <a:p>
          <a:endParaRPr lang="en-US"/>
        </a:p>
      </dgm:t>
    </dgm:pt>
    <dgm:pt modelId="{F01C30A1-A214-44B7-A697-94357F4E1526}" type="pres">
      <dgm:prSet presAssocID="{4D4B0D9A-FD71-47E3-91F9-CC325D182FBB}" presName="hierChild4" presStyleCnt="0"/>
      <dgm:spPr/>
    </dgm:pt>
    <dgm:pt modelId="{F7F879AA-BE44-41D1-B956-D3329DB90563}" type="pres">
      <dgm:prSet presAssocID="{4D4B0D9A-FD71-47E3-91F9-CC325D182FBB}" presName="hierChild5" presStyleCnt="0"/>
      <dgm:spPr/>
    </dgm:pt>
    <dgm:pt modelId="{9716A65E-A89F-4CAF-9143-23F9DF5DC4DC}" type="pres">
      <dgm:prSet presAssocID="{B71FEEE7-B6AD-4837-8A48-AA4ED6DCE8E2}" presName="Name35" presStyleLbl="parChTrans1D2" presStyleIdx="2" presStyleCnt="6"/>
      <dgm:spPr/>
      <dgm:t>
        <a:bodyPr/>
        <a:lstStyle/>
        <a:p>
          <a:endParaRPr lang="en-US"/>
        </a:p>
      </dgm:t>
    </dgm:pt>
    <dgm:pt modelId="{38E3EBBB-6405-415E-BCA3-C39315241F16}" type="pres">
      <dgm:prSet presAssocID="{CB3247A6-A3BB-464E-B348-DE2E8DFAAD2B}" presName="hierRoot2" presStyleCnt="0">
        <dgm:presLayoutVars>
          <dgm:hierBranch val="l"/>
        </dgm:presLayoutVars>
      </dgm:prSet>
      <dgm:spPr/>
    </dgm:pt>
    <dgm:pt modelId="{99AC8C3E-CEC7-4D23-848B-EFD64D5228B6}" type="pres">
      <dgm:prSet presAssocID="{CB3247A6-A3BB-464E-B348-DE2E8DFAAD2B}" presName="rootComposite" presStyleCnt="0"/>
      <dgm:spPr/>
    </dgm:pt>
    <dgm:pt modelId="{EBBFDB77-487C-4FBF-8C35-7AC49393F932}" type="pres">
      <dgm:prSet presAssocID="{CB3247A6-A3BB-464E-B348-DE2E8DFAAD2B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8224C8-336E-49C2-BD1E-789E03170DB1}" type="pres">
      <dgm:prSet presAssocID="{CB3247A6-A3BB-464E-B348-DE2E8DFAAD2B}" presName="rootConnector" presStyleLbl="node2" presStyleIdx="2" presStyleCnt="6"/>
      <dgm:spPr/>
      <dgm:t>
        <a:bodyPr/>
        <a:lstStyle/>
        <a:p>
          <a:endParaRPr lang="en-US"/>
        </a:p>
      </dgm:t>
    </dgm:pt>
    <dgm:pt modelId="{E2127835-0C97-48E2-9462-E2E579C2A730}" type="pres">
      <dgm:prSet presAssocID="{CB3247A6-A3BB-464E-B348-DE2E8DFAAD2B}" presName="hierChild4" presStyleCnt="0"/>
      <dgm:spPr/>
    </dgm:pt>
    <dgm:pt modelId="{070899AC-1CBC-47AA-8C3C-0C4F178C6A58}" type="pres">
      <dgm:prSet presAssocID="{CB3247A6-A3BB-464E-B348-DE2E8DFAAD2B}" presName="hierChild5" presStyleCnt="0"/>
      <dgm:spPr/>
    </dgm:pt>
    <dgm:pt modelId="{40F1413F-0E22-488F-9B18-EE3E597801C8}" type="pres">
      <dgm:prSet presAssocID="{3B83584B-5B2D-4A09-AF1B-3DD5185D5796}" presName="Name35" presStyleLbl="parChTrans1D2" presStyleIdx="3" presStyleCnt="6"/>
      <dgm:spPr/>
      <dgm:t>
        <a:bodyPr/>
        <a:lstStyle/>
        <a:p>
          <a:endParaRPr lang="en-US"/>
        </a:p>
      </dgm:t>
    </dgm:pt>
    <dgm:pt modelId="{8EBCAAFB-6133-45C5-BD78-8E5C8C0C098C}" type="pres">
      <dgm:prSet presAssocID="{7D4BA9FC-D4BA-4BB7-BAB5-CA134F6A2D26}" presName="hierRoot2" presStyleCnt="0">
        <dgm:presLayoutVars>
          <dgm:hierBranch val="l"/>
        </dgm:presLayoutVars>
      </dgm:prSet>
      <dgm:spPr/>
    </dgm:pt>
    <dgm:pt modelId="{B5E18C2A-6A1C-4D1A-BD7A-9152F2DB8322}" type="pres">
      <dgm:prSet presAssocID="{7D4BA9FC-D4BA-4BB7-BAB5-CA134F6A2D26}" presName="rootComposite" presStyleCnt="0"/>
      <dgm:spPr/>
    </dgm:pt>
    <dgm:pt modelId="{D1EBF96B-4EDD-4D2C-93F2-502F37417372}" type="pres">
      <dgm:prSet presAssocID="{7D4BA9FC-D4BA-4BB7-BAB5-CA134F6A2D26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8F3841-310F-43A8-8296-BF362A42FDCB}" type="pres">
      <dgm:prSet presAssocID="{7D4BA9FC-D4BA-4BB7-BAB5-CA134F6A2D26}" presName="rootConnector" presStyleLbl="node2" presStyleIdx="3" presStyleCnt="6"/>
      <dgm:spPr/>
      <dgm:t>
        <a:bodyPr/>
        <a:lstStyle/>
        <a:p>
          <a:endParaRPr lang="en-US"/>
        </a:p>
      </dgm:t>
    </dgm:pt>
    <dgm:pt modelId="{BB5F0151-1697-4094-9929-F884338E851F}" type="pres">
      <dgm:prSet presAssocID="{7D4BA9FC-D4BA-4BB7-BAB5-CA134F6A2D26}" presName="hierChild4" presStyleCnt="0"/>
      <dgm:spPr/>
    </dgm:pt>
    <dgm:pt modelId="{9A45C85C-3702-4253-8393-D634F15E2269}" type="pres">
      <dgm:prSet presAssocID="{7D4BA9FC-D4BA-4BB7-BAB5-CA134F6A2D26}" presName="hierChild5" presStyleCnt="0"/>
      <dgm:spPr/>
    </dgm:pt>
    <dgm:pt modelId="{2CE6251B-BC6B-4A0F-8B61-380620F0AECC}" type="pres">
      <dgm:prSet presAssocID="{275E76DA-9B95-46AB-B427-58BFB1654874}" presName="Name35" presStyleLbl="parChTrans1D2" presStyleIdx="4" presStyleCnt="6"/>
      <dgm:spPr/>
      <dgm:t>
        <a:bodyPr/>
        <a:lstStyle/>
        <a:p>
          <a:endParaRPr lang="en-US"/>
        </a:p>
      </dgm:t>
    </dgm:pt>
    <dgm:pt modelId="{BE7E2689-7860-43A3-9D26-B8259E2F76D9}" type="pres">
      <dgm:prSet presAssocID="{B46A0695-5391-4670-A67D-0A5810C721E1}" presName="hierRoot2" presStyleCnt="0">
        <dgm:presLayoutVars>
          <dgm:hierBranch val="l"/>
        </dgm:presLayoutVars>
      </dgm:prSet>
      <dgm:spPr/>
    </dgm:pt>
    <dgm:pt modelId="{4FE1C41A-A8A1-4601-8939-22E902F0DAF2}" type="pres">
      <dgm:prSet presAssocID="{B46A0695-5391-4670-A67D-0A5810C721E1}" presName="rootComposite" presStyleCnt="0"/>
      <dgm:spPr/>
    </dgm:pt>
    <dgm:pt modelId="{49063F2D-F3C0-4257-BDF5-4B6F1312CB1A}" type="pres">
      <dgm:prSet presAssocID="{B46A0695-5391-4670-A67D-0A5810C721E1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4A462D-C002-4264-84AA-DFD3C4385D05}" type="pres">
      <dgm:prSet presAssocID="{B46A0695-5391-4670-A67D-0A5810C721E1}" presName="rootConnector" presStyleLbl="node2" presStyleIdx="4" presStyleCnt="6"/>
      <dgm:spPr/>
      <dgm:t>
        <a:bodyPr/>
        <a:lstStyle/>
        <a:p>
          <a:endParaRPr lang="en-US"/>
        </a:p>
      </dgm:t>
    </dgm:pt>
    <dgm:pt modelId="{C09E69D5-D713-4097-8F32-CA91105EF912}" type="pres">
      <dgm:prSet presAssocID="{B46A0695-5391-4670-A67D-0A5810C721E1}" presName="hierChild4" presStyleCnt="0"/>
      <dgm:spPr/>
    </dgm:pt>
    <dgm:pt modelId="{33CF6A90-BA07-404C-86E4-59BBA5F95C51}" type="pres">
      <dgm:prSet presAssocID="{B46A0695-5391-4670-A67D-0A5810C721E1}" presName="hierChild5" presStyleCnt="0"/>
      <dgm:spPr/>
    </dgm:pt>
    <dgm:pt modelId="{1A8E08F3-3529-4786-9D83-AA7DA936BD91}" type="pres">
      <dgm:prSet presAssocID="{E7B541D5-CDE7-4636-8C2C-42D2130AB122}" presName="Name35" presStyleLbl="parChTrans1D2" presStyleIdx="5" presStyleCnt="6"/>
      <dgm:spPr/>
      <dgm:t>
        <a:bodyPr/>
        <a:lstStyle/>
        <a:p>
          <a:endParaRPr lang="en-US"/>
        </a:p>
      </dgm:t>
    </dgm:pt>
    <dgm:pt modelId="{DA9D2870-DE71-444B-BD86-084CA37054D8}" type="pres">
      <dgm:prSet presAssocID="{45803C6F-CB21-46AE-97DD-DD12C8A6B57F}" presName="hierRoot2" presStyleCnt="0">
        <dgm:presLayoutVars>
          <dgm:hierBranch val="l"/>
        </dgm:presLayoutVars>
      </dgm:prSet>
      <dgm:spPr/>
    </dgm:pt>
    <dgm:pt modelId="{B532CAE5-E51F-468E-820D-9ACB23DDB4A4}" type="pres">
      <dgm:prSet presAssocID="{45803C6F-CB21-46AE-97DD-DD12C8A6B57F}" presName="rootComposite" presStyleCnt="0"/>
      <dgm:spPr/>
    </dgm:pt>
    <dgm:pt modelId="{2B195F56-BCFA-412C-AC33-B7BAFAB52BF2}" type="pres">
      <dgm:prSet presAssocID="{45803C6F-CB21-46AE-97DD-DD12C8A6B57F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8025F4-D7C9-4EA9-8E50-7935D5E5B47E}" type="pres">
      <dgm:prSet presAssocID="{45803C6F-CB21-46AE-97DD-DD12C8A6B57F}" presName="rootConnector" presStyleLbl="node2" presStyleIdx="5" presStyleCnt="6"/>
      <dgm:spPr/>
      <dgm:t>
        <a:bodyPr/>
        <a:lstStyle/>
        <a:p>
          <a:endParaRPr lang="en-US"/>
        </a:p>
      </dgm:t>
    </dgm:pt>
    <dgm:pt modelId="{AD29FB64-35B1-4ED6-BFBB-5FEC61ABA897}" type="pres">
      <dgm:prSet presAssocID="{45803C6F-CB21-46AE-97DD-DD12C8A6B57F}" presName="hierChild4" presStyleCnt="0"/>
      <dgm:spPr/>
    </dgm:pt>
    <dgm:pt modelId="{FD7D2E3D-B173-4BC8-A8AA-3138050FD380}" type="pres">
      <dgm:prSet presAssocID="{45803C6F-CB21-46AE-97DD-DD12C8A6B57F}" presName="hierChild5" presStyleCnt="0"/>
      <dgm:spPr/>
    </dgm:pt>
    <dgm:pt modelId="{3CA851A4-8DD4-49CF-BB2C-07068A8761A4}" type="pres">
      <dgm:prSet presAssocID="{C69260DE-4A9E-4833-AD16-371140B6190B}" presName="hierChild3" presStyleCnt="0"/>
      <dgm:spPr/>
    </dgm:pt>
  </dgm:ptLst>
  <dgm:cxnLst>
    <dgm:cxn modelId="{E5073051-8DE7-4DE4-83DE-845F8A0788AC}" type="presOf" srcId="{CB3247A6-A3BB-464E-B348-DE2E8DFAAD2B}" destId="{EBBFDB77-487C-4FBF-8C35-7AC49393F932}" srcOrd="0" destOrd="0" presId="urn:microsoft.com/office/officeart/2005/8/layout/orgChart1"/>
    <dgm:cxn modelId="{AEA0FE7A-CD03-4303-A7F9-34161F19FD2C}" srcId="{C69260DE-4A9E-4833-AD16-371140B6190B}" destId="{45803C6F-CB21-46AE-97DD-DD12C8A6B57F}" srcOrd="5" destOrd="0" parTransId="{E7B541D5-CDE7-4636-8C2C-42D2130AB122}" sibTransId="{A674F9FB-AAE2-4422-8480-12E309A2C4CA}"/>
    <dgm:cxn modelId="{120383AC-4254-4C2E-AFB2-F1625E0A7270}" type="presOf" srcId="{45803C6F-CB21-46AE-97DD-DD12C8A6B57F}" destId="{DA8025F4-D7C9-4EA9-8E50-7935D5E5B47E}" srcOrd="1" destOrd="0" presId="urn:microsoft.com/office/officeart/2005/8/layout/orgChart1"/>
    <dgm:cxn modelId="{38EF93E3-D8CA-4B2F-B8E6-3C83B2CB1FF3}" srcId="{3D97184F-4C1C-4B74-9B3F-5E9C31417A04}" destId="{C69260DE-4A9E-4833-AD16-371140B6190B}" srcOrd="0" destOrd="0" parTransId="{EDE7D682-0189-4DAC-8617-51343C09A229}" sibTransId="{B65BAB50-7B22-4CA4-9670-65499E347D92}"/>
    <dgm:cxn modelId="{3E6D3E9C-E342-4CDF-B430-78CD39EA43E4}" type="presOf" srcId="{275E76DA-9B95-46AB-B427-58BFB1654874}" destId="{2CE6251B-BC6B-4A0F-8B61-380620F0AECC}" srcOrd="0" destOrd="0" presId="urn:microsoft.com/office/officeart/2005/8/layout/orgChart1"/>
    <dgm:cxn modelId="{FD4D5A4B-AA02-4C3B-AABC-E715E78D7382}" type="presOf" srcId="{E7B541D5-CDE7-4636-8C2C-42D2130AB122}" destId="{1A8E08F3-3529-4786-9D83-AA7DA936BD91}" srcOrd="0" destOrd="0" presId="urn:microsoft.com/office/officeart/2005/8/layout/orgChart1"/>
    <dgm:cxn modelId="{B0450D08-6730-4080-8609-8ACC7265658D}" type="presOf" srcId="{4D4B0D9A-FD71-47E3-91F9-CC325D182FBB}" destId="{9593502D-F70E-4A62-B9A0-B296D9ED6910}" srcOrd="1" destOrd="0" presId="urn:microsoft.com/office/officeart/2005/8/layout/orgChart1"/>
    <dgm:cxn modelId="{D003275D-32A7-4654-A26A-737DD497A7A8}" type="presOf" srcId="{45803C6F-CB21-46AE-97DD-DD12C8A6B57F}" destId="{2B195F56-BCFA-412C-AC33-B7BAFAB52BF2}" srcOrd="0" destOrd="0" presId="urn:microsoft.com/office/officeart/2005/8/layout/orgChart1"/>
    <dgm:cxn modelId="{2FCB2F5D-82BB-48E4-9ADC-3A9DFA5B9B50}" type="presOf" srcId="{C69260DE-4A9E-4833-AD16-371140B6190B}" destId="{E7CB73F1-32A6-46FA-9F66-CF401C891436}" srcOrd="0" destOrd="0" presId="urn:microsoft.com/office/officeart/2005/8/layout/orgChart1"/>
    <dgm:cxn modelId="{540A2418-10C7-474E-9A48-233BB6657C92}" srcId="{C69260DE-4A9E-4833-AD16-371140B6190B}" destId="{4D4B0D9A-FD71-47E3-91F9-CC325D182FBB}" srcOrd="1" destOrd="0" parTransId="{CD7FE337-CA85-489A-A4B5-FC5E21CF3AED}" sibTransId="{53042413-6E9C-40A7-9CFD-522F47CE07C8}"/>
    <dgm:cxn modelId="{7E5FDE34-A2ED-4458-AA1B-820A57687C55}" type="presOf" srcId="{7D4BA9FC-D4BA-4BB7-BAB5-CA134F6A2D26}" destId="{D1EBF96B-4EDD-4D2C-93F2-502F37417372}" srcOrd="0" destOrd="0" presId="urn:microsoft.com/office/officeart/2005/8/layout/orgChart1"/>
    <dgm:cxn modelId="{6E2B4F43-2CD0-42D0-8FA8-B74010527B87}" srcId="{C69260DE-4A9E-4833-AD16-371140B6190B}" destId="{7D4BA9FC-D4BA-4BB7-BAB5-CA134F6A2D26}" srcOrd="3" destOrd="0" parTransId="{3B83584B-5B2D-4A09-AF1B-3DD5185D5796}" sibTransId="{88D6D611-6134-4D2B-8609-9CE41196107B}"/>
    <dgm:cxn modelId="{F01405A8-13CC-4042-B10D-125B2E0C482C}" type="presOf" srcId="{B46A0695-5391-4670-A67D-0A5810C721E1}" destId="{444A462D-C002-4264-84AA-DFD3C4385D05}" srcOrd="1" destOrd="0" presId="urn:microsoft.com/office/officeart/2005/8/layout/orgChart1"/>
    <dgm:cxn modelId="{ABAB414A-951F-45C6-95CD-14DAB12D6B3A}" type="presOf" srcId="{B46A0695-5391-4670-A67D-0A5810C721E1}" destId="{49063F2D-F3C0-4257-BDF5-4B6F1312CB1A}" srcOrd="0" destOrd="0" presId="urn:microsoft.com/office/officeart/2005/8/layout/orgChart1"/>
    <dgm:cxn modelId="{37911D7E-5175-405D-9EA5-F5A6A8CFBDEB}" type="presOf" srcId="{0C56934F-CAC6-4224-8714-D75E68E3EFC7}" destId="{97C53111-D989-4AE9-BA23-45FE53946185}" srcOrd="0" destOrd="0" presId="urn:microsoft.com/office/officeart/2005/8/layout/orgChart1"/>
    <dgm:cxn modelId="{07B5C87A-D10B-49E5-8232-6D91FF91D1C0}" type="presOf" srcId="{D6BA1595-CCF9-40CE-95A4-82B75A835256}" destId="{2A12DCEB-0498-4BCC-ADD4-25EEBB81C773}" srcOrd="0" destOrd="0" presId="urn:microsoft.com/office/officeart/2005/8/layout/orgChart1"/>
    <dgm:cxn modelId="{70EDCFC5-9641-4CE0-BCAD-1F25D48C3D7C}" type="presOf" srcId="{CD7FE337-CA85-489A-A4B5-FC5E21CF3AED}" destId="{27AB6029-D64E-4885-9BE3-B88069293EF7}" srcOrd="0" destOrd="0" presId="urn:microsoft.com/office/officeart/2005/8/layout/orgChart1"/>
    <dgm:cxn modelId="{5181B256-48FB-4A1B-8BB1-C92ECDBA5550}" srcId="{C69260DE-4A9E-4833-AD16-371140B6190B}" destId="{CB3247A6-A3BB-464E-B348-DE2E8DFAAD2B}" srcOrd="2" destOrd="0" parTransId="{B71FEEE7-B6AD-4837-8A48-AA4ED6DCE8E2}" sibTransId="{EF602629-D003-4604-A5B3-8420D086B91D}"/>
    <dgm:cxn modelId="{78F81821-6A59-49E6-A2F7-26B77F4047F5}" type="presOf" srcId="{C69260DE-4A9E-4833-AD16-371140B6190B}" destId="{1502BDB3-5990-4E5E-8DC0-26AAAF2D858B}" srcOrd="1" destOrd="0" presId="urn:microsoft.com/office/officeart/2005/8/layout/orgChart1"/>
    <dgm:cxn modelId="{2F7523FD-E685-4B04-BB75-DCD65F943713}" type="presOf" srcId="{B71FEEE7-B6AD-4837-8A48-AA4ED6DCE8E2}" destId="{9716A65E-A89F-4CAF-9143-23F9DF5DC4DC}" srcOrd="0" destOrd="0" presId="urn:microsoft.com/office/officeart/2005/8/layout/orgChart1"/>
    <dgm:cxn modelId="{B54AE707-55B6-4B8F-B42E-B36F1E517B52}" type="presOf" srcId="{CB3247A6-A3BB-464E-B348-DE2E8DFAAD2B}" destId="{CB8224C8-336E-49C2-BD1E-789E03170DB1}" srcOrd="1" destOrd="0" presId="urn:microsoft.com/office/officeart/2005/8/layout/orgChart1"/>
    <dgm:cxn modelId="{B81F39DB-CEC8-4009-8D35-D3191E77A77D}" srcId="{C69260DE-4A9E-4833-AD16-371140B6190B}" destId="{B46A0695-5391-4670-A67D-0A5810C721E1}" srcOrd="4" destOrd="0" parTransId="{275E76DA-9B95-46AB-B427-58BFB1654874}" sibTransId="{81C2614B-DFCD-456A-982A-1FA2F2A76210}"/>
    <dgm:cxn modelId="{80ACD1FC-5A71-4D5B-A5EF-2F17C16D28E4}" type="presOf" srcId="{4D4B0D9A-FD71-47E3-91F9-CC325D182FBB}" destId="{F176E572-F456-4D11-A946-307096D4E86D}" srcOrd="0" destOrd="0" presId="urn:microsoft.com/office/officeart/2005/8/layout/orgChart1"/>
    <dgm:cxn modelId="{E68BD20F-2505-4B19-982B-8026CDD51AB8}" type="presOf" srcId="{3D97184F-4C1C-4B74-9B3F-5E9C31417A04}" destId="{FC77DA32-DCF5-4D17-8DC8-92C7A0746E1D}" srcOrd="0" destOrd="0" presId="urn:microsoft.com/office/officeart/2005/8/layout/orgChart1"/>
    <dgm:cxn modelId="{EEBCE3DE-A9D2-4279-B7E1-271EC870F085}" type="presOf" srcId="{D6BA1595-CCF9-40CE-95A4-82B75A835256}" destId="{6EC21CEA-2BF5-4AC0-A2D8-AEE1AD9844FA}" srcOrd="1" destOrd="0" presId="urn:microsoft.com/office/officeart/2005/8/layout/orgChart1"/>
    <dgm:cxn modelId="{95F24841-ADE4-4F76-BB39-3DBE6BF2AE5B}" srcId="{C69260DE-4A9E-4833-AD16-371140B6190B}" destId="{D6BA1595-CCF9-40CE-95A4-82B75A835256}" srcOrd="0" destOrd="0" parTransId="{0C56934F-CAC6-4224-8714-D75E68E3EFC7}" sibTransId="{972276E9-EFFA-4E65-8937-DC4381E3CC70}"/>
    <dgm:cxn modelId="{C94A43FB-984F-4B74-BA7D-1FC73D14080F}" type="presOf" srcId="{7D4BA9FC-D4BA-4BB7-BAB5-CA134F6A2D26}" destId="{0C8F3841-310F-43A8-8296-BF362A42FDCB}" srcOrd="1" destOrd="0" presId="urn:microsoft.com/office/officeart/2005/8/layout/orgChart1"/>
    <dgm:cxn modelId="{3B950AFA-0748-4FE7-BD63-BAD3F3F98065}" type="presOf" srcId="{3B83584B-5B2D-4A09-AF1B-3DD5185D5796}" destId="{40F1413F-0E22-488F-9B18-EE3E597801C8}" srcOrd="0" destOrd="0" presId="urn:microsoft.com/office/officeart/2005/8/layout/orgChart1"/>
    <dgm:cxn modelId="{EFB935B0-AA9E-4716-A6EC-17A23771EFA8}" type="presParOf" srcId="{FC77DA32-DCF5-4D17-8DC8-92C7A0746E1D}" destId="{5C8F571D-EFC7-4D0A-B696-A6DA2EE18475}" srcOrd="0" destOrd="0" presId="urn:microsoft.com/office/officeart/2005/8/layout/orgChart1"/>
    <dgm:cxn modelId="{F2CE7E08-6613-41A4-9C42-32F171FB0B0F}" type="presParOf" srcId="{5C8F571D-EFC7-4D0A-B696-A6DA2EE18475}" destId="{CB680CF3-E74A-45A8-8C78-07AA80799EB3}" srcOrd="0" destOrd="0" presId="urn:microsoft.com/office/officeart/2005/8/layout/orgChart1"/>
    <dgm:cxn modelId="{464739F3-71AC-4DFE-973B-2B002FB0C66D}" type="presParOf" srcId="{CB680CF3-E74A-45A8-8C78-07AA80799EB3}" destId="{E7CB73F1-32A6-46FA-9F66-CF401C891436}" srcOrd="0" destOrd="0" presId="urn:microsoft.com/office/officeart/2005/8/layout/orgChart1"/>
    <dgm:cxn modelId="{25C66D14-D6A1-4ADA-9A67-FA4F95C9F3DF}" type="presParOf" srcId="{CB680CF3-E74A-45A8-8C78-07AA80799EB3}" destId="{1502BDB3-5990-4E5E-8DC0-26AAAF2D858B}" srcOrd="1" destOrd="0" presId="urn:microsoft.com/office/officeart/2005/8/layout/orgChart1"/>
    <dgm:cxn modelId="{9745FBC5-9A97-44A5-8944-FB2BAB5343D5}" type="presParOf" srcId="{5C8F571D-EFC7-4D0A-B696-A6DA2EE18475}" destId="{043FD1D0-B2BD-4F4A-B566-9730C7787598}" srcOrd="1" destOrd="0" presId="urn:microsoft.com/office/officeart/2005/8/layout/orgChart1"/>
    <dgm:cxn modelId="{C78F4758-7361-4E74-9B58-BE665A3F133F}" type="presParOf" srcId="{043FD1D0-B2BD-4F4A-B566-9730C7787598}" destId="{97C53111-D989-4AE9-BA23-45FE53946185}" srcOrd="0" destOrd="0" presId="urn:microsoft.com/office/officeart/2005/8/layout/orgChart1"/>
    <dgm:cxn modelId="{02927A26-7535-4110-8A09-44089831A267}" type="presParOf" srcId="{043FD1D0-B2BD-4F4A-B566-9730C7787598}" destId="{F54EB895-ABE7-4B2C-B3BC-E925192D614C}" srcOrd="1" destOrd="0" presId="urn:microsoft.com/office/officeart/2005/8/layout/orgChart1"/>
    <dgm:cxn modelId="{FE84941C-EC75-4703-A0D7-E00717C50F58}" type="presParOf" srcId="{F54EB895-ABE7-4B2C-B3BC-E925192D614C}" destId="{A5D60141-232D-42CB-A9AA-C85DD1A0FB7C}" srcOrd="0" destOrd="0" presId="urn:microsoft.com/office/officeart/2005/8/layout/orgChart1"/>
    <dgm:cxn modelId="{C2064765-95F7-4F09-A07E-FD3420926C34}" type="presParOf" srcId="{A5D60141-232D-42CB-A9AA-C85DD1A0FB7C}" destId="{2A12DCEB-0498-4BCC-ADD4-25EEBB81C773}" srcOrd="0" destOrd="0" presId="urn:microsoft.com/office/officeart/2005/8/layout/orgChart1"/>
    <dgm:cxn modelId="{7899516B-80E9-4A89-A41B-4A753AC199B3}" type="presParOf" srcId="{A5D60141-232D-42CB-A9AA-C85DD1A0FB7C}" destId="{6EC21CEA-2BF5-4AC0-A2D8-AEE1AD9844FA}" srcOrd="1" destOrd="0" presId="urn:microsoft.com/office/officeart/2005/8/layout/orgChart1"/>
    <dgm:cxn modelId="{B82E2EB3-83B0-4A06-9863-3F7C683C1008}" type="presParOf" srcId="{F54EB895-ABE7-4B2C-B3BC-E925192D614C}" destId="{B5A355A5-82EE-4D35-84F0-78393C9D0C43}" srcOrd="1" destOrd="0" presId="urn:microsoft.com/office/officeart/2005/8/layout/orgChart1"/>
    <dgm:cxn modelId="{949E1355-BAA8-4080-B513-CB65A7993EA0}" type="presParOf" srcId="{F54EB895-ABE7-4B2C-B3BC-E925192D614C}" destId="{1DAD06C1-5E36-4357-B801-CE800793A1A0}" srcOrd="2" destOrd="0" presId="urn:microsoft.com/office/officeart/2005/8/layout/orgChart1"/>
    <dgm:cxn modelId="{1B256CDE-25D2-4DC1-8D6F-3F4B149E700C}" type="presParOf" srcId="{043FD1D0-B2BD-4F4A-B566-9730C7787598}" destId="{27AB6029-D64E-4885-9BE3-B88069293EF7}" srcOrd="2" destOrd="0" presId="urn:microsoft.com/office/officeart/2005/8/layout/orgChart1"/>
    <dgm:cxn modelId="{43176425-DEB0-48DF-8FAA-E37D61523A76}" type="presParOf" srcId="{043FD1D0-B2BD-4F4A-B566-9730C7787598}" destId="{F3B84645-BD2B-45E3-B900-3A9C42E91EDB}" srcOrd="3" destOrd="0" presId="urn:microsoft.com/office/officeart/2005/8/layout/orgChart1"/>
    <dgm:cxn modelId="{F72090CD-199C-4A6A-BCA9-885456B06354}" type="presParOf" srcId="{F3B84645-BD2B-45E3-B900-3A9C42E91EDB}" destId="{42852B46-8A6B-4C20-B3E1-53B24365F1D2}" srcOrd="0" destOrd="0" presId="urn:microsoft.com/office/officeart/2005/8/layout/orgChart1"/>
    <dgm:cxn modelId="{526C536F-EA4B-43B6-9AD1-8346EB73692A}" type="presParOf" srcId="{42852B46-8A6B-4C20-B3E1-53B24365F1D2}" destId="{F176E572-F456-4D11-A946-307096D4E86D}" srcOrd="0" destOrd="0" presId="urn:microsoft.com/office/officeart/2005/8/layout/orgChart1"/>
    <dgm:cxn modelId="{0214410B-ADF6-478F-BF9A-8B2F39FF8CA1}" type="presParOf" srcId="{42852B46-8A6B-4C20-B3E1-53B24365F1D2}" destId="{9593502D-F70E-4A62-B9A0-B296D9ED6910}" srcOrd="1" destOrd="0" presId="urn:microsoft.com/office/officeart/2005/8/layout/orgChart1"/>
    <dgm:cxn modelId="{ABE16162-997B-4DD3-9013-F7D4A5B1BB1D}" type="presParOf" srcId="{F3B84645-BD2B-45E3-B900-3A9C42E91EDB}" destId="{F01C30A1-A214-44B7-A697-94357F4E1526}" srcOrd="1" destOrd="0" presId="urn:microsoft.com/office/officeart/2005/8/layout/orgChart1"/>
    <dgm:cxn modelId="{CA07A3FA-782B-45B6-8225-51E5C08ECC26}" type="presParOf" srcId="{F3B84645-BD2B-45E3-B900-3A9C42E91EDB}" destId="{F7F879AA-BE44-41D1-B956-D3329DB90563}" srcOrd="2" destOrd="0" presId="urn:microsoft.com/office/officeart/2005/8/layout/orgChart1"/>
    <dgm:cxn modelId="{7FDBF00D-222C-4815-9A07-4343CFD1E50A}" type="presParOf" srcId="{043FD1D0-B2BD-4F4A-B566-9730C7787598}" destId="{9716A65E-A89F-4CAF-9143-23F9DF5DC4DC}" srcOrd="4" destOrd="0" presId="urn:microsoft.com/office/officeart/2005/8/layout/orgChart1"/>
    <dgm:cxn modelId="{F72926B1-6D9B-4E04-A973-FF175479D745}" type="presParOf" srcId="{043FD1D0-B2BD-4F4A-B566-9730C7787598}" destId="{38E3EBBB-6405-415E-BCA3-C39315241F16}" srcOrd="5" destOrd="0" presId="urn:microsoft.com/office/officeart/2005/8/layout/orgChart1"/>
    <dgm:cxn modelId="{2474D729-2824-42CC-9BA6-C0E6483E2ABB}" type="presParOf" srcId="{38E3EBBB-6405-415E-BCA3-C39315241F16}" destId="{99AC8C3E-CEC7-4D23-848B-EFD64D5228B6}" srcOrd="0" destOrd="0" presId="urn:microsoft.com/office/officeart/2005/8/layout/orgChart1"/>
    <dgm:cxn modelId="{5A4712DA-D689-4C45-BA16-093D5F7ECAFF}" type="presParOf" srcId="{99AC8C3E-CEC7-4D23-848B-EFD64D5228B6}" destId="{EBBFDB77-487C-4FBF-8C35-7AC49393F932}" srcOrd="0" destOrd="0" presId="urn:microsoft.com/office/officeart/2005/8/layout/orgChart1"/>
    <dgm:cxn modelId="{5F3A4573-B66F-42A0-A6D2-F894034E7226}" type="presParOf" srcId="{99AC8C3E-CEC7-4D23-848B-EFD64D5228B6}" destId="{CB8224C8-336E-49C2-BD1E-789E03170DB1}" srcOrd="1" destOrd="0" presId="urn:microsoft.com/office/officeart/2005/8/layout/orgChart1"/>
    <dgm:cxn modelId="{9277792B-DE23-4DBF-A334-43A25C5894FF}" type="presParOf" srcId="{38E3EBBB-6405-415E-BCA3-C39315241F16}" destId="{E2127835-0C97-48E2-9462-E2E579C2A730}" srcOrd="1" destOrd="0" presId="urn:microsoft.com/office/officeart/2005/8/layout/orgChart1"/>
    <dgm:cxn modelId="{945A34FA-FB37-4CBC-B50B-DE7825B3F02D}" type="presParOf" srcId="{38E3EBBB-6405-415E-BCA3-C39315241F16}" destId="{070899AC-1CBC-47AA-8C3C-0C4F178C6A58}" srcOrd="2" destOrd="0" presId="urn:microsoft.com/office/officeart/2005/8/layout/orgChart1"/>
    <dgm:cxn modelId="{F208A311-8BC8-4F9A-96DB-334374A46560}" type="presParOf" srcId="{043FD1D0-B2BD-4F4A-B566-9730C7787598}" destId="{40F1413F-0E22-488F-9B18-EE3E597801C8}" srcOrd="6" destOrd="0" presId="urn:microsoft.com/office/officeart/2005/8/layout/orgChart1"/>
    <dgm:cxn modelId="{0E0C09FD-C6F4-489F-8C28-86D7E220C929}" type="presParOf" srcId="{043FD1D0-B2BD-4F4A-B566-9730C7787598}" destId="{8EBCAAFB-6133-45C5-BD78-8E5C8C0C098C}" srcOrd="7" destOrd="0" presId="urn:microsoft.com/office/officeart/2005/8/layout/orgChart1"/>
    <dgm:cxn modelId="{3C131BD0-691B-4A62-90F9-8E231600CF2E}" type="presParOf" srcId="{8EBCAAFB-6133-45C5-BD78-8E5C8C0C098C}" destId="{B5E18C2A-6A1C-4D1A-BD7A-9152F2DB8322}" srcOrd="0" destOrd="0" presId="urn:microsoft.com/office/officeart/2005/8/layout/orgChart1"/>
    <dgm:cxn modelId="{8DDBC006-E62A-4551-A951-9292B97AC9AA}" type="presParOf" srcId="{B5E18C2A-6A1C-4D1A-BD7A-9152F2DB8322}" destId="{D1EBF96B-4EDD-4D2C-93F2-502F37417372}" srcOrd="0" destOrd="0" presId="urn:microsoft.com/office/officeart/2005/8/layout/orgChart1"/>
    <dgm:cxn modelId="{82A86212-9EE3-4FED-B9EA-FDB7287B311A}" type="presParOf" srcId="{B5E18C2A-6A1C-4D1A-BD7A-9152F2DB8322}" destId="{0C8F3841-310F-43A8-8296-BF362A42FDCB}" srcOrd="1" destOrd="0" presId="urn:microsoft.com/office/officeart/2005/8/layout/orgChart1"/>
    <dgm:cxn modelId="{F988CB67-EA2A-4044-99B2-A351A6BFA40B}" type="presParOf" srcId="{8EBCAAFB-6133-45C5-BD78-8E5C8C0C098C}" destId="{BB5F0151-1697-4094-9929-F884338E851F}" srcOrd="1" destOrd="0" presId="urn:microsoft.com/office/officeart/2005/8/layout/orgChart1"/>
    <dgm:cxn modelId="{EEF8162E-A9C4-4BDB-9081-455CFB421157}" type="presParOf" srcId="{8EBCAAFB-6133-45C5-BD78-8E5C8C0C098C}" destId="{9A45C85C-3702-4253-8393-D634F15E2269}" srcOrd="2" destOrd="0" presId="urn:microsoft.com/office/officeart/2005/8/layout/orgChart1"/>
    <dgm:cxn modelId="{9D133E53-68F0-4B86-88DF-FCE033C6B3BE}" type="presParOf" srcId="{043FD1D0-B2BD-4F4A-B566-9730C7787598}" destId="{2CE6251B-BC6B-4A0F-8B61-380620F0AECC}" srcOrd="8" destOrd="0" presId="urn:microsoft.com/office/officeart/2005/8/layout/orgChart1"/>
    <dgm:cxn modelId="{E11247C6-7A28-426D-A0CA-16C2E4405F3A}" type="presParOf" srcId="{043FD1D0-B2BD-4F4A-B566-9730C7787598}" destId="{BE7E2689-7860-43A3-9D26-B8259E2F76D9}" srcOrd="9" destOrd="0" presId="urn:microsoft.com/office/officeart/2005/8/layout/orgChart1"/>
    <dgm:cxn modelId="{50AC1B4D-F41B-4228-90CD-748A2357D190}" type="presParOf" srcId="{BE7E2689-7860-43A3-9D26-B8259E2F76D9}" destId="{4FE1C41A-A8A1-4601-8939-22E902F0DAF2}" srcOrd="0" destOrd="0" presId="urn:microsoft.com/office/officeart/2005/8/layout/orgChart1"/>
    <dgm:cxn modelId="{A79C38D3-C9FA-42FF-9C3F-939DE9D9A173}" type="presParOf" srcId="{4FE1C41A-A8A1-4601-8939-22E902F0DAF2}" destId="{49063F2D-F3C0-4257-BDF5-4B6F1312CB1A}" srcOrd="0" destOrd="0" presId="urn:microsoft.com/office/officeart/2005/8/layout/orgChart1"/>
    <dgm:cxn modelId="{000927DE-7F7E-4273-AA92-99EEE39A2E8A}" type="presParOf" srcId="{4FE1C41A-A8A1-4601-8939-22E902F0DAF2}" destId="{444A462D-C002-4264-84AA-DFD3C4385D05}" srcOrd="1" destOrd="0" presId="urn:microsoft.com/office/officeart/2005/8/layout/orgChart1"/>
    <dgm:cxn modelId="{530B79DC-7BA9-458C-9DCE-92F4E8E704D4}" type="presParOf" srcId="{BE7E2689-7860-43A3-9D26-B8259E2F76D9}" destId="{C09E69D5-D713-4097-8F32-CA91105EF912}" srcOrd="1" destOrd="0" presId="urn:microsoft.com/office/officeart/2005/8/layout/orgChart1"/>
    <dgm:cxn modelId="{848C4AE3-4B00-4719-9B37-6AE24DA3D09E}" type="presParOf" srcId="{BE7E2689-7860-43A3-9D26-B8259E2F76D9}" destId="{33CF6A90-BA07-404C-86E4-59BBA5F95C51}" srcOrd="2" destOrd="0" presId="urn:microsoft.com/office/officeart/2005/8/layout/orgChart1"/>
    <dgm:cxn modelId="{1D189444-8788-4D22-8002-F644324F882E}" type="presParOf" srcId="{043FD1D0-B2BD-4F4A-B566-9730C7787598}" destId="{1A8E08F3-3529-4786-9D83-AA7DA936BD91}" srcOrd="10" destOrd="0" presId="urn:microsoft.com/office/officeart/2005/8/layout/orgChart1"/>
    <dgm:cxn modelId="{EB97BF23-FC00-472C-9420-834330680C65}" type="presParOf" srcId="{043FD1D0-B2BD-4F4A-B566-9730C7787598}" destId="{DA9D2870-DE71-444B-BD86-084CA37054D8}" srcOrd="11" destOrd="0" presId="urn:microsoft.com/office/officeart/2005/8/layout/orgChart1"/>
    <dgm:cxn modelId="{AC35C029-69E0-4950-A9BB-F2A9AFA7C5E9}" type="presParOf" srcId="{DA9D2870-DE71-444B-BD86-084CA37054D8}" destId="{B532CAE5-E51F-468E-820D-9ACB23DDB4A4}" srcOrd="0" destOrd="0" presId="urn:microsoft.com/office/officeart/2005/8/layout/orgChart1"/>
    <dgm:cxn modelId="{5DEA11BA-EC1E-4A21-A89D-9DF2877539E1}" type="presParOf" srcId="{B532CAE5-E51F-468E-820D-9ACB23DDB4A4}" destId="{2B195F56-BCFA-412C-AC33-B7BAFAB52BF2}" srcOrd="0" destOrd="0" presId="urn:microsoft.com/office/officeart/2005/8/layout/orgChart1"/>
    <dgm:cxn modelId="{A3262E12-8E7B-479E-8160-87F23AE133E6}" type="presParOf" srcId="{B532CAE5-E51F-468E-820D-9ACB23DDB4A4}" destId="{DA8025F4-D7C9-4EA9-8E50-7935D5E5B47E}" srcOrd="1" destOrd="0" presId="urn:microsoft.com/office/officeart/2005/8/layout/orgChart1"/>
    <dgm:cxn modelId="{020614F7-C241-481D-92DF-A5BC6F4E4158}" type="presParOf" srcId="{DA9D2870-DE71-444B-BD86-084CA37054D8}" destId="{AD29FB64-35B1-4ED6-BFBB-5FEC61ABA897}" srcOrd="1" destOrd="0" presId="urn:microsoft.com/office/officeart/2005/8/layout/orgChart1"/>
    <dgm:cxn modelId="{5DA741B5-A9C1-460C-B094-C37EB907C479}" type="presParOf" srcId="{DA9D2870-DE71-444B-BD86-084CA37054D8}" destId="{FD7D2E3D-B173-4BC8-A8AA-3138050FD380}" srcOrd="2" destOrd="0" presId="urn:microsoft.com/office/officeart/2005/8/layout/orgChart1"/>
    <dgm:cxn modelId="{4097D5E8-930C-4E3C-A353-9CD02CB772C1}" type="presParOf" srcId="{5C8F571D-EFC7-4D0A-B696-A6DA2EE18475}" destId="{3CA851A4-8DD4-49CF-BB2C-07068A8761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5ACB74-299C-4F45-B137-1E835F68A46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521364B2-83CE-447B-AE0F-7487AD2CBF0D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Nazanin" pitchFamily="2" charset="-78"/>
            </a:rPr>
            <a:t> اندازه گيري رضايت شغلي</a:t>
          </a:r>
          <a:endParaRPr kumimoji="0" lang="en-US" sz="2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</dgm:t>
    </dgm:pt>
    <dgm:pt modelId="{2E5DB1FB-40F7-404D-B94F-0097CE15310C}" type="parTrans" cxnId="{B6AE32C0-0A3F-4835-82BC-95AE88DEAF2A}">
      <dgm:prSet/>
      <dgm:spPr/>
      <dgm:t>
        <a:bodyPr/>
        <a:lstStyle/>
        <a:p>
          <a:endParaRPr lang="en-US"/>
        </a:p>
      </dgm:t>
    </dgm:pt>
    <dgm:pt modelId="{1FB89626-3929-47F9-87B4-B4D84FEB1B72}" type="sibTrans" cxnId="{B6AE32C0-0A3F-4835-82BC-95AE88DEAF2A}">
      <dgm:prSet/>
      <dgm:spPr/>
      <dgm:t>
        <a:bodyPr/>
        <a:lstStyle/>
        <a:p>
          <a:endParaRPr lang="en-US"/>
        </a:p>
      </dgm:t>
    </dgm:pt>
    <dgm:pt modelId="{B9EF876A-DEDF-4B6C-B72B-478524898D1B}">
      <dgm:prSet custT="1"/>
      <dgm:spPr/>
      <dgm:t>
        <a:bodyPr/>
        <a:lstStyle/>
        <a:p>
          <a:pPr marL="342900" marR="0" lvl="0" indent="-34290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Nazanin" pitchFamily="2" charset="-78"/>
            </a:rPr>
            <a:t>سنجش تفضيلي</a:t>
          </a:r>
          <a:endParaRPr kumimoji="0" lang="en-US" sz="2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</dgm:t>
    </dgm:pt>
    <dgm:pt modelId="{B7EDF011-A52A-4B5C-8A6A-E0E30145C781}" type="parTrans" cxnId="{032AC977-7065-475C-BAEA-E79F895B9F25}">
      <dgm:prSet/>
      <dgm:spPr/>
      <dgm:t>
        <a:bodyPr/>
        <a:lstStyle/>
        <a:p>
          <a:endParaRPr lang="en-US"/>
        </a:p>
      </dgm:t>
    </dgm:pt>
    <dgm:pt modelId="{3B6DB7EF-950D-4D6C-BF8E-E19D12D9C653}" type="sibTrans" cxnId="{032AC977-7065-475C-BAEA-E79F895B9F25}">
      <dgm:prSet/>
      <dgm:spPr/>
      <dgm:t>
        <a:bodyPr/>
        <a:lstStyle/>
        <a:p>
          <a:endParaRPr lang="en-US"/>
        </a:p>
      </dgm:t>
    </dgm:pt>
    <dgm:pt modelId="{0D51F2AE-A605-45BB-8B61-31C3897F6474}">
      <dgm:prSet custT="1"/>
      <dgm:spPr/>
      <dgm:t>
        <a:bodyPr/>
        <a:lstStyle/>
        <a:p>
          <a:pPr marL="342900" marR="0" lvl="0" indent="-34290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Nazanin" pitchFamily="2" charset="-78"/>
            </a:rPr>
            <a:t>سنجش كلي </a:t>
          </a:r>
          <a:endParaRPr kumimoji="0" lang="en-US" sz="2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</dgm:t>
    </dgm:pt>
    <dgm:pt modelId="{DB7615D2-DB5C-4A8E-BF8F-893350E055E3}" type="parTrans" cxnId="{702CAE0F-B14F-437A-AF32-8DB330BB3B83}">
      <dgm:prSet/>
      <dgm:spPr/>
      <dgm:t>
        <a:bodyPr/>
        <a:lstStyle/>
        <a:p>
          <a:endParaRPr lang="en-US"/>
        </a:p>
      </dgm:t>
    </dgm:pt>
    <dgm:pt modelId="{EC08AC4D-1AFE-4710-8F39-E5425B2AFC0B}" type="sibTrans" cxnId="{702CAE0F-B14F-437A-AF32-8DB330BB3B83}">
      <dgm:prSet/>
      <dgm:spPr/>
      <dgm:t>
        <a:bodyPr/>
        <a:lstStyle/>
        <a:p>
          <a:endParaRPr lang="en-US"/>
        </a:p>
      </dgm:t>
    </dgm:pt>
    <dgm:pt modelId="{2D1F3E6D-4FF4-43CA-9064-FF7704B151C3}" type="pres">
      <dgm:prSet presAssocID="{BC5ACB74-299C-4F45-B137-1E835F68A46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B557AE5-F789-48D1-ACCA-391B1ADCE82B}" type="pres">
      <dgm:prSet presAssocID="{521364B2-83CE-447B-AE0F-7487AD2CBF0D}" presName="hierRoot1" presStyleCnt="0">
        <dgm:presLayoutVars>
          <dgm:hierBranch/>
        </dgm:presLayoutVars>
      </dgm:prSet>
      <dgm:spPr/>
    </dgm:pt>
    <dgm:pt modelId="{3AA79316-F24B-424D-B983-55138ABB768C}" type="pres">
      <dgm:prSet presAssocID="{521364B2-83CE-447B-AE0F-7487AD2CBF0D}" presName="rootComposite1" presStyleCnt="0"/>
      <dgm:spPr/>
    </dgm:pt>
    <dgm:pt modelId="{36A5A533-FEA5-4C0B-9BF2-BAC692FFEE08}" type="pres">
      <dgm:prSet presAssocID="{521364B2-83CE-447B-AE0F-7487AD2CBF0D}" presName="rootText1" presStyleLbl="node0" presStyleIdx="0" presStyleCnt="1" custScaleX="1244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535687-9D98-490D-B62E-A68BBE6FA15B}" type="pres">
      <dgm:prSet presAssocID="{521364B2-83CE-447B-AE0F-7487AD2CBF0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6A5F391-89E7-4FA8-86DA-D0AFA3550355}" type="pres">
      <dgm:prSet presAssocID="{521364B2-83CE-447B-AE0F-7487AD2CBF0D}" presName="hierChild2" presStyleCnt="0"/>
      <dgm:spPr/>
    </dgm:pt>
    <dgm:pt modelId="{D2AF9470-B739-4CB6-AEDF-6242FC57A599}" type="pres">
      <dgm:prSet presAssocID="{B7EDF011-A52A-4B5C-8A6A-E0E30145C781}" presName="Name35" presStyleLbl="parChTrans1D2" presStyleIdx="0" presStyleCnt="2"/>
      <dgm:spPr/>
      <dgm:t>
        <a:bodyPr/>
        <a:lstStyle/>
        <a:p>
          <a:endParaRPr lang="en-US"/>
        </a:p>
      </dgm:t>
    </dgm:pt>
    <dgm:pt modelId="{8BA6A6AB-99B6-49F0-9B33-700FCD45D355}" type="pres">
      <dgm:prSet presAssocID="{B9EF876A-DEDF-4B6C-B72B-478524898D1B}" presName="hierRoot2" presStyleCnt="0">
        <dgm:presLayoutVars>
          <dgm:hierBranch/>
        </dgm:presLayoutVars>
      </dgm:prSet>
      <dgm:spPr/>
    </dgm:pt>
    <dgm:pt modelId="{0406FBE5-98E6-4687-813D-69E9DB48318E}" type="pres">
      <dgm:prSet presAssocID="{B9EF876A-DEDF-4B6C-B72B-478524898D1B}" presName="rootComposite" presStyleCnt="0"/>
      <dgm:spPr/>
    </dgm:pt>
    <dgm:pt modelId="{1A476681-1AC6-4900-B9E3-A099C1E1FDAA}" type="pres">
      <dgm:prSet presAssocID="{B9EF876A-DEDF-4B6C-B72B-478524898D1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43C8FD-AFFB-4E10-8758-B1C3614C9365}" type="pres">
      <dgm:prSet presAssocID="{B9EF876A-DEDF-4B6C-B72B-478524898D1B}" presName="rootConnector" presStyleLbl="node2" presStyleIdx="0" presStyleCnt="2"/>
      <dgm:spPr/>
      <dgm:t>
        <a:bodyPr/>
        <a:lstStyle/>
        <a:p>
          <a:endParaRPr lang="en-US"/>
        </a:p>
      </dgm:t>
    </dgm:pt>
    <dgm:pt modelId="{95BDB932-88A6-4B86-BDE6-14F7468C1E11}" type="pres">
      <dgm:prSet presAssocID="{B9EF876A-DEDF-4B6C-B72B-478524898D1B}" presName="hierChild4" presStyleCnt="0"/>
      <dgm:spPr/>
    </dgm:pt>
    <dgm:pt modelId="{83EA8B11-642F-4C57-8939-6F712E3E14DD}" type="pres">
      <dgm:prSet presAssocID="{B9EF876A-DEDF-4B6C-B72B-478524898D1B}" presName="hierChild5" presStyleCnt="0"/>
      <dgm:spPr/>
    </dgm:pt>
    <dgm:pt modelId="{F3BB1F80-0E4A-4859-B0F4-0998B6D9C080}" type="pres">
      <dgm:prSet presAssocID="{DB7615D2-DB5C-4A8E-BF8F-893350E055E3}" presName="Name35" presStyleLbl="parChTrans1D2" presStyleIdx="1" presStyleCnt="2"/>
      <dgm:spPr/>
      <dgm:t>
        <a:bodyPr/>
        <a:lstStyle/>
        <a:p>
          <a:endParaRPr lang="en-US"/>
        </a:p>
      </dgm:t>
    </dgm:pt>
    <dgm:pt modelId="{7CC24F50-567F-4130-B706-6DED713801CA}" type="pres">
      <dgm:prSet presAssocID="{0D51F2AE-A605-45BB-8B61-31C3897F6474}" presName="hierRoot2" presStyleCnt="0">
        <dgm:presLayoutVars>
          <dgm:hierBranch/>
        </dgm:presLayoutVars>
      </dgm:prSet>
      <dgm:spPr/>
    </dgm:pt>
    <dgm:pt modelId="{BA1E94E4-64E5-43FA-8728-D456CD371A8A}" type="pres">
      <dgm:prSet presAssocID="{0D51F2AE-A605-45BB-8B61-31C3897F6474}" presName="rootComposite" presStyleCnt="0"/>
      <dgm:spPr/>
    </dgm:pt>
    <dgm:pt modelId="{1B85D025-A1EF-4BD9-A2DA-95EBC0539B90}" type="pres">
      <dgm:prSet presAssocID="{0D51F2AE-A605-45BB-8B61-31C3897F647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E206F2-F44D-4205-BA94-38616FD212F5}" type="pres">
      <dgm:prSet presAssocID="{0D51F2AE-A605-45BB-8B61-31C3897F6474}" presName="rootConnector" presStyleLbl="node2" presStyleIdx="1" presStyleCnt="2"/>
      <dgm:spPr/>
      <dgm:t>
        <a:bodyPr/>
        <a:lstStyle/>
        <a:p>
          <a:endParaRPr lang="en-US"/>
        </a:p>
      </dgm:t>
    </dgm:pt>
    <dgm:pt modelId="{2D740550-CF73-48C8-8997-EC21F635D920}" type="pres">
      <dgm:prSet presAssocID="{0D51F2AE-A605-45BB-8B61-31C3897F6474}" presName="hierChild4" presStyleCnt="0"/>
      <dgm:spPr/>
    </dgm:pt>
    <dgm:pt modelId="{399EB472-7666-471A-8FA6-CF10FE3A97C0}" type="pres">
      <dgm:prSet presAssocID="{0D51F2AE-A605-45BB-8B61-31C3897F6474}" presName="hierChild5" presStyleCnt="0"/>
      <dgm:spPr/>
    </dgm:pt>
    <dgm:pt modelId="{3AB0602E-390A-4A14-A1AC-E7146FB59667}" type="pres">
      <dgm:prSet presAssocID="{521364B2-83CE-447B-AE0F-7487AD2CBF0D}" presName="hierChild3" presStyleCnt="0"/>
      <dgm:spPr/>
    </dgm:pt>
  </dgm:ptLst>
  <dgm:cxnLst>
    <dgm:cxn modelId="{84323842-C7FA-44A5-AF8D-E0CE25B4144C}" type="presOf" srcId="{521364B2-83CE-447B-AE0F-7487AD2CBF0D}" destId="{5F535687-9D98-490D-B62E-A68BBE6FA15B}" srcOrd="1" destOrd="0" presId="urn:microsoft.com/office/officeart/2005/8/layout/orgChart1"/>
    <dgm:cxn modelId="{D3807830-C9A6-4B55-A467-A38C30E74233}" type="presOf" srcId="{0D51F2AE-A605-45BB-8B61-31C3897F6474}" destId="{74E206F2-F44D-4205-BA94-38616FD212F5}" srcOrd="1" destOrd="0" presId="urn:microsoft.com/office/officeart/2005/8/layout/orgChart1"/>
    <dgm:cxn modelId="{533B8EF9-CCD1-49D3-8628-C652BA4C329D}" type="presOf" srcId="{521364B2-83CE-447B-AE0F-7487AD2CBF0D}" destId="{36A5A533-FEA5-4C0B-9BF2-BAC692FFEE08}" srcOrd="0" destOrd="0" presId="urn:microsoft.com/office/officeart/2005/8/layout/orgChart1"/>
    <dgm:cxn modelId="{C2B2A20E-6016-499E-B804-41E8107A6E9C}" type="presOf" srcId="{B9EF876A-DEDF-4B6C-B72B-478524898D1B}" destId="{1A476681-1AC6-4900-B9E3-A099C1E1FDAA}" srcOrd="0" destOrd="0" presId="urn:microsoft.com/office/officeart/2005/8/layout/orgChart1"/>
    <dgm:cxn modelId="{3CB85614-585F-4F58-8BA3-81A25DC3EA25}" type="presOf" srcId="{BC5ACB74-299C-4F45-B137-1E835F68A465}" destId="{2D1F3E6D-4FF4-43CA-9064-FF7704B151C3}" srcOrd="0" destOrd="0" presId="urn:microsoft.com/office/officeart/2005/8/layout/orgChart1"/>
    <dgm:cxn modelId="{B6AE32C0-0A3F-4835-82BC-95AE88DEAF2A}" srcId="{BC5ACB74-299C-4F45-B137-1E835F68A465}" destId="{521364B2-83CE-447B-AE0F-7487AD2CBF0D}" srcOrd="0" destOrd="0" parTransId="{2E5DB1FB-40F7-404D-B94F-0097CE15310C}" sibTransId="{1FB89626-3929-47F9-87B4-B4D84FEB1B72}"/>
    <dgm:cxn modelId="{E80BE915-BCB2-4E1A-BB80-C6C42C8BE879}" type="presOf" srcId="{0D51F2AE-A605-45BB-8B61-31C3897F6474}" destId="{1B85D025-A1EF-4BD9-A2DA-95EBC0539B90}" srcOrd="0" destOrd="0" presId="urn:microsoft.com/office/officeart/2005/8/layout/orgChart1"/>
    <dgm:cxn modelId="{702CAE0F-B14F-437A-AF32-8DB330BB3B83}" srcId="{521364B2-83CE-447B-AE0F-7487AD2CBF0D}" destId="{0D51F2AE-A605-45BB-8B61-31C3897F6474}" srcOrd="1" destOrd="0" parTransId="{DB7615D2-DB5C-4A8E-BF8F-893350E055E3}" sibTransId="{EC08AC4D-1AFE-4710-8F39-E5425B2AFC0B}"/>
    <dgm:cxn modelId="{9F7E8A78-30B9-4B31-B71F-CF132BF29EF0}" type="presOf" srcId="{B7EDF011-A52A-4B5C-8A6A-E0E30145C781}" destId="{D2AF9470-B739-4CB6-AEDF-6242FC57A599}" srcOrd="0" destOrd="0" presId="urn:microsoft.com/office/officeart/2005/8/layout/orgChart1"/>
    <dgm:cxn modelId="{7E8332DF-52B4-4567-9566-44772925DF4E}" type="presOf" srcId="{B9EF876A-DEDF-4B6C-B72B-478524898D1B}" destId="{D843C8FD-AFFB-4E10-8758-B1C3614C9365}" srcOrd="1" destOrd="0" presId="urn:microsoft.com/office/officeart/2005/8/layout/orgChart1"/>
    <dgm:cxn modelId="{65E0A188-8A7A-48DF-BB86-64AF11F014BE}" type="presOf" srcId="{DB7615D2-DB5C-4A8E-BF8F-893350E055E3}" destId="{F3BB1F80-0E4A-4859-B0F4-0998B6D9C080}" srcOrd="0" destOrd="0" presId="urn:microsoft.com/office/officeart/2005/8/layout/orgChart1"/>
    <dgm:cxn modelId="{032AC977-7065-475C-BAEA-E79F895B9F25}" srcId="{521364B2-83CE-447B-AE0F-7487AD2CBF0D}" destId="{B9EF876A-DEDF-4B6C-B72B-478524898D1B}" srcOrd="0" destOrd="0" parTransId="{B7EDF011-A52A-4B5C-8A6A-E0E30145C781}" sibTransId="{3B6DB7EF-950D-4D6C-BF8E-E19D12D9C653}"/>
    <dgm:cxn modelId="{7B6B240F-36A9-4107-89A5-1988C1C45556}" type="presParOf" srcId="{2D1F3E6D-4FF4-43CA-9064-FF7704B151C3}" destId="{5B557AE5-F789-48D1-ACCA-391B1ADCE82B}" srcOrd="0" destOrd="0" presId="urn:microsoft.com/office/officeart/2005/8/layout/orgChart1"/>
    <dgm:cxn modelId="{E3833BA5-93AB-47E4-B967-AE2F4D81008A}" type="presParOf" srcId="{5B557AE5-F789-48D1-ACCA-391B1ADCE82B}" destId="{3AA79316-F24B-424D-B983-55138ABB768C}" srcOrd="0" destOrd="0" presId="urn:microsoft.com/office/officeart/2005/8/layout/orgChart1"/>
    <dgm:cxn modelId="{E68130EB-8FF3-4138-99B5-F8F2E7609B26}" type="presParOf" srcId="{3AA79316-F24B-424D-B983-55138ABB768C}" destId="{36A5A533-FEA5-4C0B-9BF2-BAC692FFEE08}" srcOrd="0" destOrd="0" presId="urn:microsoft.com/office/officeart/2005/8/layout/orgChart1"/>
    <dgm:cxn modelId="{34B7F918-494A-4390-9F8C-5964B30AD4B1}" type="presParOf" srcId="{3AA79316-F24B-424D-B983-55138ABB768C}" destId="{5F535687-9D98-490D-B62E-A68BBE6FA15B}" srcOrd="1" destOrd="0" presId="urn:microsoft.com/office/officeart/2005/8/layout/orgChart1"/>
    <dgm:cxn modelId="{8DDBF92B-950D-43EF-A23E-C2A22D794C55}" type="presParOf" srcId="{5B557AE5-F789-48D1-ACCA-391B1ADCE82B}" destId="{86A5F391-89E7-4FA8-86DA-D0AFA3550355}" srcOrd="1" destOrd="0" presId="urn:microsoft.com/office/officeart/2005/8/layout/orgChart1"/>
    <dgm:cxn modelId="{CEAAB3AB-4DDF-4326-893B-3B7FC9056ACF}" type="presParOf" srcId="{86A5F391-89E7-4FA8-86DA-D0AFA3550355}" destId="{D2AF9470-B739-4CB6-AEDF-6242FC57A599}" srcOrd="0" destOrd="0" presId="urn:microsoft.com/office/officeart/2005/8/layout/orgChart1"/>
    <dgm:cxn modelId="{6F5F12C2-F7D6-4C61-903F-187F085B3778}" type="presParOf" srcId="{86A5F391-89E7-4FA8-86DA-D0AFA3550355}" destId="{8BA6A6AB-99B6-49F0-9B33-700FCD45D355}" srcOrd="1" destOrd="0" presId="urn:microsoft.com/office/officeart/2005/8/layout/orgChart1"/>
    <dgm:cxn modelId="{3B2826D2-1276-4FAA-9A5D-2B74B890226E}" type="presParOf" srcId="{8BA6A6AB-99B6-49F0-9B33-700FCD45D355}" destId="{0406FBE5-98E6-4687-813D-69E9DB48318E}" srcOrd="0" destOrd="0" presId="urn:microsoft.com/office/officeart/2005/8/layout/orgChart1"/>
    <dgm:cxn modelId="{38D25627-DCA4-4767-9885-686524277395}" type="presParOf" srcId="{0406FBE5-98E6-4687-813D-69E9DB48318E}" destId="{1A476681-1AC6-4900-B9E3-A099C1E1FDAA}" srcOrd="0" destOrd="0" presId="urn:microsoft.com/office/officeart/2005/8/layout/orgChart1"/>
    <dgm:cxn modelId="{3D9CEF01-EA7E-4655-A4FF-7CD763B9FD32}" type="presParOf" srcId="{0406FBE5-98E6-4687-813D-69E9DB48318E}" destId="{D843C8FD-AFFB-4E10-8758-B1C3614C9365}" srcOrd="1" destOrd="0" presId="urn:microsoft.com/office/officeart/2005/8/layout/orgChart1"/>
    <dgm:cxn modelId="{17A65363-180D-4FB8-9E05-FA75BC6B4802}" type="presParOf" srcId="{8BA6A6AB-99B6-49F0-9B33-700FCD45D355}" destId="{95BDB932-88A6-4B86-BDE6-14F7468C1E11}" srcOrd="1" destOrd="0" presId="urn:microsoft.com/office/officeart/2005/8/layout/orgChart1"/>
    <dgm:cxn modelId="{67AE975A-E2D5-4C55-A417-CE796843BF35}" type="presParOf" srcId="{8BA6A6AB-99B6-49F0-9B33-700FCD45D355}" destId="{83EA8B11-642F-4C57-8939-6F712E3E14DD}" srcOrd="2" destOrd="0" presId="urn:microsoft.com/office/officeart/2005/8/layout/orgChart1"/>
    <dgm:cxn modelId="{83920F02-5F97-4E11-B919-129300A7A788}" type="presParOf" srcId="{86A5F391-89E7-4FA8-86DA-D0AFA3550355}" destId="{F3BB1F80-0E4A-4859-B0F4-0998B6D9C080}" srcOrd="2" destOrd="0" presId="urn:microsoft.com/office/officeart/2005/8/layout/orgChart1"/>
    <dgm:cxn modelId="{C5568991-42B4-4355-8F05-EA1E10985E4F}" type="presParOf" srcId="{86A5F391-89E7-4FA8-86DA-D0AFA3550355}" destId="{7CC24F50-567F-4130-B706-6DED713801CA}" srcOrd="3" destOrd="0" presId="urn:microsoft.com/office/officeart/2005/8/layout/orgChart1"/>
    <dgm:cxn modelId="{251E51CC-1FB5-4FE4-B1EE-651810A8811E}" type="presParOf" srcId="{7CC24F50-567F-4130-B706-6DED713801CA}" destId="{BA1E94E4-64E5-43FA-8728-D456CD371A8A}" srcOrd="0" destOrd="0" presId="urn:microsoft.com/office/officeart/2005/8/layout/orgChart1"/>
    <dgm:cxn modelId="{B4D5A7B7-C8A7-4F43-902C-B0ACBA50F4E1}" type="presParOf" srcId="{BA1E94E4-64E5-43FA-8728-D456CD371A8A}" destId="{1B85D025-A1EF-4BD9-A2DA-95EBC0539B90}" srcOrd="0" destOrd="0" presId="urn:microsoft.com/office/officeart/2005/8/layout/orgChart1"/>
    <dgm:cxn modelId="{5D0ECB1A-C452-4D9F-92B1-0C9E6ECAD17D}" type="presParOf" srcId="{BA1E94E4-64E5-43FA-8728-D456CD371A8A}" destId="{74E206F2-F44D-4205-BA94-38616FD212F5}" srcOrd="1" destOrd="0" presId="urn:microsoft.com/office/officeart/2005/8/layout/orgChart1"/>
    <dgm:cxn modelId="{96173B55-7777-487C-917A-B038EE064935}" type="presParOf" srcId="{7CC24F50-567F-4130-B706-6DED713801CA}" destId="{2D740550-CF73-48C8-8997-EC21F635D920}" srcOrd="1" destOrd="0" presId="urn:microsoft.com/office/officeart/2005/8/layout/orgChart1"/>
    <dgm:cxn modelId="{5D7D2350-B66C-4B66-A331-D87149AF60C5}" type="presParOf" srcId="{7CC24F50-567F-4130-B706-6DED713801CA}" destId="{399EB472-7666-471A-8FA6-CF10FE3A97C0}" srcOrd="2" destOrd="0" presId="urn:microsoft.com/office/officeart/2005/8/layout/orgChart1"/>
    <dgm:cxn modelId="{CDC2409D-5FD1-4F3E-93C9-F8735753CEA6}" type="presParOf" srcId="{5B557AE5-F789-48D1-ACCA-391B1ADCE82B}" destId="{3AB0602E-390A-4A14-A1AC-E7146FB596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79F92-A417-42EF-8147-4946809FA84E}">
      <dsp:nvSpPr>
        <dsp:cNvPr id="0" name=""/>
        <dsp:cNvSpPr/>
      </dsp:nvSpPr>
      <dsp:spPr>
        <a:xfrm>
          <a:off x="0" y="812799"/>
          <a:ext cx="6096000" cy="2438400"/>
        </a:xfrm>
        <a:prstGeom prst="leftRightRibb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83098-BB74-467C-ACCB-E39EE4561758}">
      <dsp:nvSpPr>
        <dsp:cNvPr id="0" name=""/>
        <dsp:cNvSpPr/>
      </dsp:nvSpPr>
      <dsp:spPr>
        <a:xfrm>
          <a:off x="731520" y="1239519"/>
          <a:ext cx="2011680" cy="11948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5796" rIns="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100" kern="1200" dirty="0" smtClean="0">
              <a:solidFill>
                <a:srgbClr val="002060"/>
              </a:solidFill>
              <a:cs typeface="B Nazanin" panose="00000400000000000000" pitchFamily="2" charset="-78"/>
            </a:rPr>
            <a:t>عوامل درونی</a:t>
          </a:r>
          <a:endParaRPr lang="en-US" sz="4100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731520" y="1239519"/>
        <a:ext cx="2011680" cy="1194816"/>
      </dsp:txXfrm>
    </dsp:sp>
    <dsp:sp modelId="{BC5F7246-5F9B-4FD5-BF08-FB93D0885D6C}">
      <dsp:nvSpPr>
        <dsp:cNvPr id="0" name=""/>
        <dsp:cNvSpPr/>
      </dsp:nvSpPr>
      <dsp:spPr>
        <a:xfrm>
          <a:off x="3048000" y="1629663"/>
          <a:ext cx="2377440" cy="11948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5796" rIns="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100" kern="1200" dirty="0" smtClean="0">
              <a:solidFill>
                <a:srgbClr val="002060"/>
              </a:solidFill>
              <a:cs typeface="B Nazanin" panose="00000400000000000000" pitchFamily="2" charset="-78"/>
            </a:rPr>
            <a:t>عوامل بیرونی</a:t>
          </a:r>
          <a:endParaRPr lang="en-US" sz="4100" kern="1200" dirty="0">
            <a:solidFill>
              <a:srgbClr val="002060"/>
            </a:solidFill>
            <a:cs typeface="B Nazanin" panose="00000400000000000000" pitchFamily="2" charset="-78"/>
          </a:endParaRPr>
        </a:p>
      </dsp:txBody>
      <dsp:txXfrm>
        <a:off x="3048000" y="1629663"/>
        <a:ext cx="2377440" cy="1194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ACB96-8590-4766-9C06-58B8C4724A9F}">
      <dsp:nvSpPr>
        <dsp:cNvPr id="0" name=""/>
        <dsp:cNvSpPr/>
      </dsp:nvSpPr>
      <dsp:spPr>
        <a:xfrm>
          <a:off x="3276596" y="1752603"/>
          <a:ext cx="1828806" cy="190499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solidFill>
                <a:srgbClr val="FF0000"/>
              </a:solidFill>
              <a:cs typeface="B Nazanin" panose="00000400000000000000" pitchFamily="2" charset="-78"/>
            </a:rPr>
            <a:t>مولفه های امنیت شغلی</a:t>
          </a:r>
          <a:endParaRPr lang="en-US" sz="20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3544418" y="2031583"/>
        <a:ext cx="1293162" cy="1347033"/>
      </dsp:txXfrm>
    </dsp:sp>
    <dsp:sp modelId="{ECA124F1-A2EF-4510-9F11-AA461679C230}">
      <dsp:nvSpPr>
        <dsp:cNvPr id="0" name=""/>
        <dsp:cNvSpPr/>
      </dsp:nvSpPr>
      <dsp:spPr>
        <a:xfrm rot="16200000">
          <a:off x="3930834" y="1479254"/>
          <a:ext cx="52033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20330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77991" y="1479429"/>
        <a:ext cx="26016" cy="26016"/>
      </dsp:txXfrm>
    </dsp:sp>
    <dsp:sp modelId="{9D08DFDB-83D6-4F11-8644-F6FB3466826C}">
      <dsp:nvSpPr>
        <dsp:cNvPr id="0" name=""/>
        <dsp:cNvSpPr/>
      </dsp:nvSpPr>
      <dsp:spPr>
        <a:xfrm>
          <a:off x="3577083" y="4440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rPr>
            <a:t>جابجایی کمتر در شغل</a:t>
          </a:r>
          <a:endParaRPr lang="en-US" sz="1800" b="1" kern="1200" dirty="0">
            <a:solidFill>
              <a:schemeClr val="tx1">
                <a:lumMod val="95000"/>
                <a:lumOff val="5000"/>
              </a:schemeClr>
            </a:solidFill>
            <a:cs typeface="B Nazanin" panose="00000400000000000000" pitchFamily="2" charset="-78"/>
          </a:endParaRPr>
        </a:p>
      </dsp:txBody>
      <dsp:txXfrm>
        <a:off x="3756895" y="184252"/>
        <a:ext cx="868208" cy="868208"/>
      </dsp:txXfrm>
    </dsp:sp>
    <dsp:sp modelId="{EE9E77E5-9FFC-4CED-8C12-09DC53A06D22}">
      <dsp:nvSpPr>
        <dsp:cNvPr id="0" name=""/>
        <dsp:cNvSpPr/>
      </dsp:nvSpPr>
      <dsp:spPr>
        <a:xfrm rot="18900000">
          <a:off x="4771561" y="1841374"/>
          <a:ext cx="53996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39960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028042" y="1841059"/>
        <a:ext cx="26998" cy="26998"/>
      </dsp:txXfrm>
    </dsp:sp>
    <dsp:sp modelId="{9594A0D7-7145-441B-AA1F-99FEEBE0DBED}">
      <dsp:nvSpPr>
        <dsp:cNvPr id="0" name=""/>
        <dsp:cNvSpPr/>
      </dsp:nvSpPr>
      <dsp:spPr>
        <a:xfrm>
          <a:off x="5052634" y="615633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وابسته شدن فرد به سازمان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232446" y="795445"/>
        <a:ext cx="868208" cy="868208"/>
      </dsp:txXfrm>
    </dsp:sp>
    <dsp:sp modelId="{C4DE944D-43A9-4000-B8FA-AF9F9542877C}">
      <dsp:nvSpPr>
        <dsp:cNvPr id="0" name=""/>
        <dsp:cNvSpPr/>
      </dsp:nvSpPr>
      <dsp:spPr>
        <a:xfrm>
          <a:off x="5105403" y="2691916"/>
          <a:ext cx="558424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58424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70654" y="2691139"/>
        <a:ext cx="27921" cy="27921"/>
      </dsp:txXfrm>
    </dsp:sp>
    <dsp:sp modelId="{4FDCBDF3-9F08-4D32-A2E8-6357B61447B8}">
      <dsp:nvSpPr>
        <dsp:cNvPr id="0" name=""/>
        <dsp:cNvSpPr/>
      </dsp:nvSpPr>
      <dsp:spPr>
        <a:xfrm>
          <a:off x="5663827" y="2091183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احساس آرامش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843639" y="2270995"/>
        <a:ext cx="868208" cy="868208"/>
      </dsp:txXfrm>
    </dsp:sp>
    <dsp:sp modelId="{A340D0ED-55A4-42C2-BD13-D6DE809F966E}">
      <dsp:nvSpPr>
        <dsp:cNvPr id="0" name=""/>
        <dsp:cNvSpPr/>
      </dsp:nvSpPr>
      <dsp:spPr>
        <a:xfrm rot="2700000">
          <a:off x="4771561" y="3542457"/>
          <a:ext cx="53996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39960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028042" y="3542142"/>
        <a:ext cx="26998" cy="26998"/>
      </dsp:txXfrm>
    </dsp:sp>
    <dsp:sp modelId="{40D74421-68B7-48F7-B30C-D230948BA6B1}">
      <dsp:nvSpPr>
        <dsp:cNvPr id="0" name=""/>
        <dsp:cNvSpPr/>
      </dsp:nvSpPr>
      <dsp:spPr>
        <a:xfrm>
          <a:off x="5052634" y="3566734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عاطفی بودن محیط کار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232446" y="3746546"/>
        <a:ext cx="868208" cy="868208"/>
      </dsp:txXfrm>
    </dsp:sp>
    <dsp:sp modelId="{8B610F9E-44CE-4723-9358-96842D8FE401}">
      <dsp:nvSpPr>
        <dsp:cNvPr id="0" name=""/>
        <dsp:cNvSpPr/>
      </dsp:nvSpPr>
      <dsp:spPr>
        <a:xfrm rot="5400000">
          <a:off x="3930834" y="3904578"/>
          <a:ext cx="52033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20330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77991" y="3904753"/>
        <a:ext cx="26016" cy="26016"/>
      </dsp:txXfrm>
    </dsp:sp>
    <dsp:sp modelId="{9008F2A7-D48E-46EB-BBEC-E61E0BCC9E99}">
      <dsp:nvSpPr>
        <dsp:cNvPr id="0" name=""/>
        <dsp:cNvSpPr/>
      </dsp:nvSpPr>
      <dsp:spPr>
        <a:xfrm>
          <a:off x="3577083" y="4177927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رضایت اقتصادی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756895" y="4357739"/>
        <a:ext cx="868208" cy="868208"/>
      </dsp:txXfrm>
    </dsp:sp>
    <dsp:sp modelId="{56E8C4C0-380C-49D2-9409-1FCEE58FE122}">
      <dsp:nvSpPr>
        <dsp:cNvPr id="0" name=""/>
        <dsp:cNvSpPr/>
      </dsp:nvSpPr>
      <dsp:spPr>
        <a:xfrm rot="8100000">
          <a:off x="3070478" y="3542457"/>
          <a:ext cx="53996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39960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26959" y="3542142"/>
        <a:ext cx="26998" cy="26998"/>
      </dsp:txXfrm>
    </dsp:sp>
    <dsp:sp modelId="{EEC8C611-3E82-4801-93AE-FE218EB9BD4E}">
      <dsp:nvSpPr>
        <dsp:cNvPr id="0" name=""/>
        <dsp:cNvSpPr/>
      </dsp:nvSpPr>
      <dsp:spPr>
        <a:xfrm>
          <a:off x="2101533" y="3566734"/>
          <a:ext cx="1227832" cy="1227832"/>
        </a:xfrm>
        <a:prstGeom prst="ellipse">
          <a:avLst/>
        </a:prstGeom>
        <a:gradFill rotWithShape="1">
          <a:gsLst>
            <a:gs pos="0">
              <a:schemeClr val="accent2">
                <a:tint val="1000"/>
                <a:satMod val="255000"/>
              </a:schemeClr>
            </a:gs>
            <a:gs pos="55000">
              <a:schemeClr val="accent2">
                <a:tint val="12000"/>
                <a:satMod val="255000"/>
              </a:schemeClr>
            </a:gs>
            <a:gs pos="100000">
              <a:schemeClr val="accent2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رضایت شغلی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2281345" y="3746546"/>
        <a:ext cx="868208" cy="868208"/>
      </dsp:txXfrm>
    </dsp:sp>
    <dsp:sp modelId="{3CFD5C30-8C6F-4D6F-A1E2-DDB22DC8A465}">
      <dsp:nvSpPr>
        <dsp:cNvPr id="0" name=""/>
        <dsp:cNvSpPr/>
      </dsp:nvSpPr>
      <dsp:spPr>
        <a:xfrm rot="10800000">
          <a:off x="2718172" y="2691916"/>
          <a:ext cx="558424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58424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983423" y="2691139"/>
        <a:ext cx="27921" cy="27921"/>
      </dsp:txXfrm>
    </dsp:sp>
    <dsp:sp modelId="{240FC359-6A2A-4E9E-85A5-AA5BF5824818}">
      <dsp:nvSpPr>
        <dsp:cNvPr id="0" name=""/>
        <dsp:cNvSpPr/>
      </dsp:nvSpPr>
      <dsp:spPr>
        <a:xfrm>
          <a:off x="1490340" y="2091183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انتخاب شغل مناسب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1670152" y="2270995"/>
        <a:ext cx="868208" cy="868208"/>
      </dsp:txXfrm>
    </dsp:sp>
    <dsp:sp modelId="{0665BB9F-9A9A-4A91-BFFF-51E23DA135B7}">
      <dsp:nvSpPr>
        <dsp:cNvPr id="0" name=""/>
        <dsp:cNvSpPr/>
      </dsp:nvSpPr>
      <dsp:spPr>
        <a:xfrm rot="13500000">
          <a:off x="3070478" y="1841374"/>
          <a:ext cx="53996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539960" y="13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26959" y="1841059"/>
        <a:ext cx="26998" cy="26998"/>
      </dsp:txXfrm>
    </dsp:sp>
    <dsp:sp modelId="{C62957D0-40B9-45F6-B512-3DB3F1B913B4}">
      <dsp:nvSpPr>
        <dsp:cNvPr id="0" name=""/>
        <dsp:cNvSpPr/>
      </dsp:nvSpPr>
      <dsp:spPr>
        <a:xfrm>
          <a:off x="2101533" y="615633"/>
          <a:ext cx="1227832" cy="122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تمرکز بر شغل توسط فرد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2281345" y="795445"/>
        <a:ext cx="868208" cy="8682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71D07-4191-41F9-B972-C9552FA06D5A}">
      <dsp:nvSpPr>
        <dsp:cNvPr id="0" name=""/>
        <dsp:cNvSpPr/>
      </dsp:nvSpPr>
      <dsp:spPr>
        <a:xfrm>
          <a:off x="1249076" y="36401"/>
          <a:ext cx="1892871" cy="18928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700" b="1" i="0" u="none" strike="noStrike" kern="1200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سازمان</a:t>
          </a:r>
          <a:endParaRPr kumimoji="0" lang="en-US" sz="2700" b="1" i="0" u="none" strike="noStrike" kern="1200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1467484" y="291211"/>
        <a:ext cx="1456055" cy="600622"/>
      </dsp:txXfrm>
    </dsp:sp>
    <dsp:sp modelId="{34500B55-1FFD-436D-856B-544A24A806A8}">
      <dsp:nvSpPr>
        <dsp:cNvPr id="0" name=""/>
        <dsp:cNvSpPr/>
      </dsp:nvSpPr>
      <dsp:spPr>
        <a:xfrm>
          <a:off x="2086308" y="873633"/>
          <a:ext cx="1892871" cy="18928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700" b="1" i="0" u="none" strike="noStrike" kern="1200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محيط</a:t>
          </a:r>
          <a:endParaRPr kumimoji="0" lang="en-US" sz="2700" b="1" i="0" u="none" strike="noStrike" kern="1200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3105547" y="1092041"/>
        <a:ext cx="728027" cy="1456055"/>
      </dsp:txXfrm>
    </dsp:sp>
    <dsp:sp modelId="{70EE65AF-3AEC-4322-9AAF-92F79A9B24C2}">
      <dsp:nvSpPr>
        <dsp:cNvPr id="0" name=""/>
        <dsp:cNvSpPr/>
      </dsp:nvSpPr>
      <dsp:spPr>
        <a:xfrm>
          <a:off x="1249076" y="1710864"/>
          <a:ext cx="1892871" cy="18928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700" b="1" i="0" u="none" strike="noStrike" kern="1200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ماهيت کار</a:t>
          </a:r>
          <a:endParaRPr kumimoji="0" lang="en-US" sz="2700" b="1" i="0" u="none" strike="noStrike" kern="1200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1467484" y="2748304"/>
        <a:ext cx="1456055" cy="600622"/>
      </dsp:txXfrm>
    </dsp:sp>
    <dsp:sp modelId="{57D7D561-26D7-42FB-82AA-D3121D09FE33}">
      <dsp:nvSpPr>
        <dsp:cNvPr id="0" name=""/>
        <dsp:cNvSpPr/>
      </dsp:nvSpPr>
      <dsp:spPr>
        <a:xfrm>
          <a:off x="411844" y="873633"/>
          <a:ext cx="1892871" cy="18928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700" b="1" i="0" u="none" strike="noStrike" kern="1200" cap="none" normalizeH="0" baseline="0" smtClean="0">
              <a:ln>
                <a:noFill/>
              </a:ln>
              <a:solidFill>
                <a:srgbClr val="2700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عوامل فردي</a:t>
          </a:r>
          <a:endParaRPr kumimoji="0" lang="en-US" sz="2700" b="1" i="0" u="none" strike="noStrike" kern="1200" cap="none" normalizeH="0" baseline="0" dirty="0" smtClean="0">
            <a:ln>
              <a:noFill/>
            </a:ln>
            <a:solidFill>
              <a:srgbClr val="270096"/>
            </a:solidFill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557450" y="1092041"/>
        <a:ext cx="728027" cy="14560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69D382-8B03-4A9C-B361-33EF4BB2610B}">
      <dsp:nvSpPr>
        <dsp:cNvPr id="0" name=""/>
        <dsp:cNvSpPr/>
      </dsp:nvSpPr>
      <dsp:spPr>
        <a:xfrm>
          <a:off x="1187456" y="0"/>
          <a:ext cx="2412206" cy="1728787"/>
        </a:xfrm>
        <a:prstGeom prst="trapezoid">
          <a:avLst>
            <a:gd name="adj" fmla="val 697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2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6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Arabic" panose="02040503050201020203" pitchFamily="18" charset="-78"/>
              <a:cs typeface="Adobe Arabic" panose="02040503050201020203" pitchFamily="18" charset="-78"/>
            </a:rPr>
            <a:t>تنوع</a:t>
          </a:r>
          <a:endParaRPr kumimoji="0" lang="en-US" sz="4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dobe Arabic" panose="02040503050201020203" pitchFamily="18" charset="-78"/>
            <a:cs typeface="Adobe Arabic" panose="02040503050201020203" pitchFamily="18" charset="-78"/>
          </a:endParaRPr>
        </a:p>
      </dsp:txBody>
      <dsp:txXfrm>
        <a:off x="1187456" y="0"/>
        <a:ext cx="2412206" cy="1728787"/>
      </dsp:txXfrm>
    </dsp:sp>
    <dsp:sp modelId="{6459D389-2CB9-406E-B968-175E4ABDB934}">
      <dsp:nvSpPr>
        <dsp:cNvPr id="0" name=""/>
        <dsp:cNvSpPr/>
      </dsp:nvSpPr>
      <dsp:spPr>
        <a:xfrm>
          <a:off x="0" y="1728787"/>
          <a:ext cx="4824412" cy="1728787"/>
        </a:xfrm>
        <a:prstGeom prst="trapezoid">
          <a:avLst>
            <a:gd name="adj" fmla="val 697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6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Arabic" panose="02040503050201020203" pitchFamily="18" charset="-78"/>
              <a:cs typeface="Adobe Arabic" panose="02040503050201020203" pitchFamily="18" charset="-78"/>
            </a:rPr>
            <a:t>گستردگي</a:t>
          </a:r>
          <a:endParaRPr kumimoji="0" lang="en-US" sz="6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dobe Arabic" panose="02040503050201020203" pitchFamily="18" charset="-78"/>
            <a:cs typeface="Adobe Arabic" panose="02040503050201020203" pitchFamily="18" charset="-78"/>
          </a:endParaRPr>
        </a:p>
      </dsp:txBody>
      <dsp:txXfrm>
        <a:off x="844272" y="1728787"/>
        <a:ext cx="3135868" cy="17287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7BC25-D620-4106-84D4-76A5C0FA1B24}">
      <dsp:nvSpPr>
        <dsp:cNvPr id="0" name=""/>
        <dsp:cNvSpPr/>
      </dsp:nvSpPr>
      <dsp:spPr>
        <a:xfrm>
          <a:off x="1819804" y="0"/>
          <a:ext cx="1819804" cy="1087966"/>
        </a:xfrm>
        <a:prstGeom prst="trapezoid">
          <a:avLst>
            <a:gd name="adj" fmla="val 8363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600" kern="1200" dirty="0" smtClean="0">
              <a:latin typeface="Adobe Arabic" panose="02040503050201020203" pitchFamily="18" charset="-78"/>
              <a:cs typeface="Adobe Arabic" panose="02040503050201020203" pitchFamily="18" charset="-78"/>
            </a:rPr>
            <a:t>سن</a:t>
          </a:r>
          <a:endParaRPr lang="en-US" sz="9600" kern="1200" dirty="0">
            <a:latin typeface="Adobe Arabic" panose="02040503050201020203" pitchFamily="18" charset="-78"/>
            <a:cs typeface="Adobe Arabic" panose="02040503050201020203" pitchFamily="18" charset="-78"/>
          </a:endParaRPr>
        </a:p>
      </dsp:txBody>
      <dsp:txXfrm>
        <a:off x="1819804" y="0"/>
        <a:ext cx="1819804" cy="1087966"/>
      </dsp:txXfrm>
    </dsp:sp>
    <dsp:sp modelId="{A46AB23D-62DA-45B2-8748-98F0FA1CCFB3}">
      <dsp:nvSpPr>
        <dsp:cNvPr id="0" name=""/>
        <dsp:cNvSpPr/>
      </dsp:nvSpPr>
      <dsp:spPr>
        <a:xfrm>
          <a:off x="909902" y="1087966"/>
          <a:ext cx="3639608" cy="1087966"/>
        </a:xfrm>
        <a:prstGeom prst="trapezoid">
          <a:avLst>
            <a:gd name="adj" fmla="val 8363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600" kern="1200" dirty="0" smtClean="0">
              <a:latin typeface="Adobe Arabic" panose="02040503050201020203" pitchFamily="18" charset="-78"/>
              <a:cs typeface="Adobe Arabic" panose="02040503050201020203" pitchFamily="18" charset="-78"/>
            </a:rPr>
            <a:t>ارشدیت</a:t>
          </a:r>
          <a:endParaRPr lang="en-US" sz="6600" kern="1200" dirty="0">
            <a:latin typeface="Adobe Arabic" panose="02040503050201020203" pitchFamily="18" charset="-78"/>
            <a:cs typeface="Adobe Arabic" panose="02040503050201020203" pitchFamily="18" charset="-78"/>
          </a:endParaRPr>
        </a:p>
      </dsp:txBody>
      <dsp:txXfrm>
        <a:off x="1546833" y="1087966"/>
        <a:ext cx="2365745" cy="1087966"/>
      </dsp:txXfrm>
    </dsp:sp>
    <dsp:sp modelId="{D4E17468-483A-47AA-A295-2B78C409FC36}">
      <dsp:nvSpPr>
        <dsp:cNvPr id="0" name=""/>
        <dsp:cNvSpPr/>
      </dsp:nvSpPr>
      <dsp:spPr>
        <a:xfrm>
          <a:off x="0" y="2175933"/>
          <a:ext cx="5459413" cy="1087966"/>
        </a:xfrm>
        <a:prstGeom prst="trapezoid">
          <a:avLst>
            <a:gd name="adj" fmla="val 8363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7200" kern="1200" dirty="0" smtClean="0">
              <a:latin typeface="Adobe Arabic" panose="02040503050201020203" pitchFamily="18" charset="-78"/>
              <a:cs typeface="Adobe Arabic" panose="02040503050201020203" pitchFamily="18" charset="-78"/>
            </a:rPr>
            <a:t>سابقه</a:t>
          </a:r>
          <a:endParaRPr lang="en-US" sz="9600" kern="1200" dirty="0">
            <a:latin typeface="Adobe Arabic" panose="02040503050201020203" pitchFamily="18" charset="-78"/>
            <a:cs typeface="Adobe Arabic" panose="02040503050201020203" pitchFamily="18" charset="-78"/>
          </a:endParaRPr>
        </a:p>
      </dsp:txBody>
      <dsp:txXfrm>
        <a:off x="955397" y="2175933"/>
        <a:ext cx="3548618" cy="10879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E08F3-3529-4786-9D83-AA7DA936BD91}">
      <dsp:nvSpPr>
        <dsp:cNvPr id="0" name=""/>
        <dsp:cNvSpPr/>
      </dsp:nvSpPr>
      <dsp:spPr>
        <a:xfrm>
          <a:off x="3899693" y="1648418"/>
          <a:ext cx="3344426" cy="232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7"/>
              </a:lnTo>
              <a:lnTo>
                <a:pt x="3344426" y="116087"/>
              </a:lnTo>
              <a:lnTo>
                <a:pt x="3344426" y="232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E6251B-BC6B-4A0F-8B61-380620F0AECC}">
      <dsp:nvSpPr>
        <dsp:cNvPr id="0" name=""/>
        <dsp:cNvSpPr/>
      </dsp:nvSpPr>
      <dsp:spPr>
        <a:xfrm>
          <a:off x="3899693" y="1648418"/>
          <a:ext cx="2006655" cy="232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7"/>
              </a:lnTo>
              <a:lnTo>
                <a:pt x="2006655" y="116087"/>
              </a:lnTo>
              <a:lnTo>
                <a:pt x="2006655" y="232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1413F-0E22-488F-9B18-EE3E597801C8}">
      <dsp:nvSpPr>
        <dsp:cNvPr id="0" name=""/>
        <dsp:cNvSpPr/>
      </dsp:nvSpPr>
      <dsp:spPr>
        <a:xfrm>
          <a:off x="3899693" y="1648418"/>
          <a:ext cx="668885" cy="232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7"/>
              </a:lnTo>
              <a:lnTo>
                <a:pt x="668885" y="116087"/>
              </a:lnTo>
              <a:lnTo>
                <a:pt x="668885" y="232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6A65E-A89F-4CAF-9143-23F9DF5DC4DC}">
      <dsp:nvSpPr>
        <dsp:cNvPr id="0" name=""/>
        <dsp:cNvSpPr/>
      </dsp:nvSpPr>
      <dsp:spPr>
        <a:xfrm>
          <a:off x="3230808" y="1648418"/>
          <a:ext cx="668885" cy="232175"/>
        </a:xfrm>
        <a:custGeom>
          <a:avLst/>
          <a:gdLst/>
          <a:ahLst/>
          <a:cxnLst/>
          <a:rect l="0" t="0" r="0" b="0"/>
          <a:pathLst>
            <a:path>
              <a:moveTo>
                <a:pt x="668885" y="0"/>
              </a:moveTo>
              <a:lnTo>
                <a:pt x="668885" y="116087"/>
              </a:lnTo>
              <a:lnTo>
                <a:pt x="0" y="116087"/>
              </a:lnTo>
              <a:lnTo>
                <a:pt x="0" y="232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B6029-D64E-4885-9BE3-B88069293EF7}">
      <dsp:nvSpPr>
        <dsp:cNvPr id="0" name=""/>
        <dsp:cNvSpPr/>
      </dsp:nvSpPr>
      <dsp:spPr>
        <a:xfrm>
          <a:off x="1893037" y="1648418"/>
          <a:ext cx="2006655" cy="232175"/>
        </a:xfrm>
        <a:custGeom>
          <a:avLst/>
          <a:gdLst/>
          <a:ahLst/>
          <a:cxnLst/>
          <a:rect l="0" t="0" r="0" b="0"/>
          <a:pathLst>
            <a:path>
              <a:moveTo>
                <a:pt x="2006655" y="0"/>
              </a:moveTo>
              <a:lnTo>
                <a:pt x="2006655" y="116087"/>
              </a:lnTo>
              <a:lnTo>
                <a:pt x="0" y="116087"/>
              </a:lnTo>
              <a:lnTo>
                <a:pt x="0" y="232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C53111-D989-4AE9-BA23-45FE53946185}">
      <dsp:nvSpPr>
        <dsp:cNvPr id="0" name=""/>
        <dsp:cNvSpPr/>
      </dsp:nvSpPr>
      <dsp:spPr>
        <a:xfrm>
          <a:off x="555267" y="1648418"/>
          <a:ext cx="3344426" cy="232175"/>
        </a:xfrm>
        <a:custGeom>
          <a:avLst/>
          <a:gdLst/>
          <a:ahLst/>
          <a:cxnLst/>
          <a:rect l="0" t="0" r="0" b="0"/>
          <a:pathLst>
            <a:path>
              <a:moveTo>
                <a:pt x="3344426" y="0"/>
              </a:moveTo>
              <a:lnTo>
                <a:pt x="3344426" y="116087"/>
              </a:lnTo>
              <a:lnTo>
                <a:pt x="0" y="116087"/>
              </a:lnTo>
              <a:lnTo>
                <a:pt x="0" y="232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B73F1-32A6-46FA-9F66-CF401C891436}">
      <dsp:nvSpPr>
        <dsp:cNvPr id="0" name=""/>
        <dsp:cNvSpPr/>
      </dsp:nvSpPr>
      <dsp:spPr>
        <a:xfrm>
          <a:off x="3346895" y="1095620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شاخصهاي روحيه پايين</a:t>
          </a:r>
          <a:r>
            <a:rPr kumimoji="0" lang="en-US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</a:p>
      </dsp:txBody>
      <dsp:txXfrm>
        <a:off x="3346895" y="1095620"/>
        <a:ext cx="1105595" cy="552797"/>
      </dsp:txXfrm>
    </dsp:sp>
    <dsp:sp modelId="{2A12DCEB-0498-4BCC-ADD4-25EEBB81C773}">
      <dsp:nvSpPr>
        <dsp:cNvPr id="0" name=""/>
        <dsp:cNvSpPr/>
      </dsp:nvSpPr>
      <dsp:spPr>
        <a:xfrm>
          <a:off x="2469" y="1880593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فعاليت اتحاديه </a:t>
          </a:r>
          <a:endParaRPr kumimoji="0" lang="fa-IR" sz="16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sp:txBody>
      <dsp:txXfrm>
        <a:off x="2469" y="1880593"/>
        <a:ext cx="1105595" cy="552797"/>
      </dsp:txXfrm>
    </dsp:sp>
    <dsp:sp modelId="{F176E572-F456-4D11-A946-307096D4E86D}">
      <dsp:nvSpPr>
        <dsp:cNvPr id="0" name=""/>
        <dsp:cNvSpPr/>
      </dsp:nvSpPr>
      <dsp:spPr>
        <a:xfrm>
          <a:off x="1340239" y="1880593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بازنشستگي</a:t>
          </a:r>
          <a:endParaRPr kumimoji="0" lang="fa-IR" sz="16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زودرس</a:t>
          </a:r>
          <a:r>
            <a:rPr kumimoji="0" lang="en-US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</a:p>
      </dsp:txBody>
      <dsp:txXfrm>
        <a:off x="1340239" y="1880593"/>
        <a:ext cx="1105595" cy="552797"/>
      </dsp:txXfrm>
    </dsp:sp>
    <dsp:sp modelId="{EBBFDB77-487C-4FBF-8C35-7AC49393F932}">
      <dsp:nvSpPr>
        <dsp:cNvPr id="0" name=""/>
        <dsp:cNvSpPr/>
      </dsp:nvSpPr>
      <dsp:spPr>
        <a:xfrm>
          <a:off x="2678010" y="1880593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ترك خدمت</a:t>
          </a:r>
          <a:r>
            <a:rPr kumimoji="0" lang="en-US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sz="19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sp:txBody>
      <dsp:txXfrm>
        <a:off x="2678010" y="1880593"/>
        <a:ext cx="1105595" cy="552797"/>
      </dsp:txXfrm>
    </dsp:sp>
    <dsp:sp modelId="{D1EBF96B-4EDD-4D2C-93F2-502F37417372}">
      <dsp:nvSpPr>
        <dsp:cNvPr id="0" name=""/>
        <dsp:cNvSpPr/>
      </dsp:nvSpPr>
      <dsp:spPr>
        <a:xfrm>
          <a:off x="4015781" y="1880593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تاخير در كار</a:t>
          </a:r>
          <a:r>
            <a:rPr kumimoji="0" lang="en-US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sz="19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sp:txBody>
      <dsp:txXfrm>
        <a:off x="4015781" y="1880593"/>
        <a:ext cx="1105595" cy="552797"/>
      </dsp:txXfrm>
    </dsp:sp>
    <dsp:sp modelId="{49063F2D-F3C0-4257-BDF5-4B6F1312CB1A}">
      <dsp:nvSpPr>
        <dsp:cNvPr id="0" name=""/>
        <dsp:cNvSpPr/>
      </dsp:nvSpPr>
      <dsp:spPr>
        <a:xfrm>
          <a:off x="5353551" y="1880593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غيبت كاري</a:t>
          </a:r>
          <a:r>
            <a:rPr kumimoji="0" lang="en-US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sz="19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sp:txBody>
      <dsp:txXfrm>
        <a:off x="5353551" y="1880593"/>
        <a:ext cx="1105595" cy="552797"/>
      </dsp:txXfrm>
    </dsp:sp>
    <dsp:sp modelId="{2B195F56-BCFA-412C-AC33-B7BAFAB52BF2}">
      <dsp:nvSpPr>
        <dsp:cNvPr id="0" name=""/>
        <dsp:cNvSpPr/>
      </dsp:nvSpPr>
      <dsp:spPr>
        <a:xfrm>
          <a:off x="6691322" y="1880593"/>
          <a:ext cx="1105595" cy="552797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تشويش</a:t>
          </a:r>
          <a:r>
            <a:rPr kumimoji="0" lang="en-US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Nazanin" pitchFamily="2" charset="-78"/>
            </a:rPr>
            <a:t> </a:t>
          </a:r>
          <a:endParaRPr kumimoji="0" lang="fa-IR" sz="19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Nazanin" pitchFamily="2" charset="-78"/>
          </a:endParaRPr>
        </a:p>
      </dsp:txBody>
      <dsp:txXfrm>
        <a:off x="6691322" y="1880593"/>
        <a:ext cx="1105595" cy="5527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BB1F80-0E4A-4859-B0F4-0998B6D9C080}">
      <dsp:nvSpPr>
        <dsp:cNvPr id="0" name=""/>
        <dsp:cNvSpPr/>
      </dsp:nvSpPr>
      <dsp:spPr>
        <a:xfrm>
          <a:off x="2736056" y="1131007"/>
          <a:ext cx="1367978" cy="474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417"/>
              </a:lnTo>
              <a:lnTo>
                <a:pt x="1367978" y="237417"/>
              </a:lnTo>
              <a:lnTo>
                <a:pt x="1367978" y="474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F9470-B739-4CB6-AEDF-6242FC57A599}">
      <dsp:nvSpPr>
        <dsp:cNvPr id="0" name=""/>
        <dsp:cNvSpPr/>
      </dsp:nvSpPr>
      <dsp:spPr>
        <a:xfrm>
          <a:off x="1368078" y="1131007"/>
          <a:ext cx="1367978" cy="474835"/>
        </a:xfrm>
        <a:custGeom>
          <a:avLst/>
          <a:gdLst/>
          <a:ahLst/>
          <a:cxnLst/>
          <a:rect l="0" t="0" r="0" b="0"/>
          <a:pathLst>
            <a:path>
              <a:moveTo>
                <a:pt x="1367978" y="0"/>
              </a:moveTo>
              <a:lnTo>
                <a:pt x="1367978" y="237417"/>
              </a:lnTo>
              <a:lnTo>
                <a:pt x="0" y="237417"/>
              </a:lnTo>
              <a:lnTo>
                <a:pt x="0" y="474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5A533-FEA5-4C0B-9BF2-BAC692FFEE08}">
      <dsp:nvSpPr>
        <dsp:cNvPr id="0" name=""/>
        <dsp:cNvSpPr/>
      </dsp:nvSpPr>
      <dsp:spPr>
        <a:xfrm>
          <a:off x="1328734" y="446"/>
          <a:ext cx="2814643" cy="1130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Nazanin" pitchFamily="2" charset="-78"/>
            </a:rPr>
            <a:t> اندازه گيري رضايت شغلي</a:t>
          </a:r>
          <a:endParaRPr kumimoji="0" lang="en-US" sz="24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24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</dsp:txBody>
      <dsp:txXfrm>
        <a:off x="1328734" y="446"/>
        <a:ext cx="2814643" cy="1130560"/>
      </dsp:txXfrm>
    </dsp:sp>
    <dsp:sp modelId="{1A476681-1AC6-4900-B9E3-A099C1E1FDAA}">
      <dsp:nvSpPr>
        <dsp:cNvPr id="0" name=""/>
        <dsp:cNvSpPr/>
      </dsp:nvSpPr>
      <dsp:spPr>
        <a:xfrm>
          <a:off x="237517" y="1605842"/>
          <a:ext cx="2261120" cy="1130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342900" marR="0" lvl="0" indent="-34290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Nazanin" pitchFamily="2" charset="-78"/>
            </a:rPr>
            <a:t>سنجش تفضيلي</a:t>
          </a:r>
          <a:endParaRPr kumimoji="0" lang="en-US" sz="24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</dsp:txBody>
      <dsp:txXfrm>
        <a:off x="237517" y="1605842"/>
        <a:ext cx="2261120" cy="1130560"/>
      </dsp:txXfrm>
    </dsp:sp>
    <dsp:sp modelId="{1B85D025-A1EF-4BD9-A2DA-95EBC0539B90}">
      <dsp:nvSpPr>
        <dsp:cNvPr id="0" name=""/>
        <dsp:cNvSpPr/>
      </dsp:nvSpPr>
      <dsp:spPr>
        <a:xfrm>
          <a:off x="2973474" y="1605842"/>
          <a:ext cx="2261120" cy="1130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342900" marR="0" lvl="0" indent="-34290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Nazanin" pitchFamily="2" charset="-78"/>
            </a:rPr>
            <a:t>سنجش كلي </a:t>
          </a:r>
          <a:endParaRPr kumimoji="0" lang="en-US" sz="24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Nazanin" pitchFamily="2" charset="-78"/>
          </a:endParaRPr>
        </a:p>
      </dsp:txBody>
      <dsp:txXfrm>
        <a:off x="2973474" y="1605842"/>
        <a:ext cx="2261120" cy="1130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625095" y="0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2298" y="0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B26B93-AE80-4BCA-9C08-54AF2010824D}" type="datetimeFigureOut">
              <a:rPr lang="fa-IR" smtClean="0"/>
              <a:t>07/11/1436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625095" y="6441533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2298" y="6441533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70B1A47-DDE8-4723-9F57-D04E87C4FF6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35198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44DED-96B6-4A63-9A17-604CB01E11D3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8000"/>
            <a:ext cx="3392488" cy="2543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1355"/>
            <a:ext cx="7941310" cy="305181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41533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41533"/>
            <a:ext cx="4301543" cy="33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55D81-B7FC-4759-BEA2-A9C92CD595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531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55D81-B7FC-4759-BEA2-A9C92CD5956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5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en-US" noProof="0" dirty="0" smtClean="0"/>
              <a:t>Click icon to add SmartArt graphic</a:t>
            </a:r>
            <a:endParaRPr lang="fa-IR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C6D3259-41CD-40AB-8FCF-068B70A9AAC9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2AD9549-EBCC-4CFA-9641-AB8C60183F7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ryar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2036" y="838200"/>
            <a:ext cx="875403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امنیت و رضایت شغلی</a:t>
            </a:r>
          </a:p>
          <a:p>
            <a:pPr algn="ctr" rtl="1"/>
            <a:r>
              <a:rPr lang="fa-IR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(</a:t>
            </a: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Job Security &amp; Job Satisfaction</a:t>
            </a:r>
            <a:r>
              <a:rPr lang="fa-IR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)</a:t>
            </a:r>
            <a:endParaRPr lang="en-US" sz="54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r>
              <a:rPr lang="fa-IR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مطالعه موردی: شرکت </a:t>
            </a:r>
            <a:r>
              <a:rPr lang="fa-IR" sz="540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شاسی ساز </a:t>
            </a:r>
            <a:r>
              <a:rPr lang="fa-IR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ایران</a:t>
            </a:r>
          </a:p>
          <a:p>
            <a:pPr algn="ctr" rtl="1"/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r>
              <a:rPr lang="fa-IR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سید امیرحسین موسوی نسب</a:t>
            </a:r>
          </a:p>
          <a:p>
            <a:pPr algn="ctr" rtl="1"/>
            <a:r>
              <a:rPr lang="fa-IR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معصومه میرزایی</a:t>
            </a:r>
          </a:p>
          <a:p>
            <a:pPr algn="ctr" rtl="1"/>
            <a:endParaRPr lang="fa-IR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r>
              <a:rPr lang="fa-IR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دکتر پارسا</a:t>
            </a: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054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ChangeArrowheads="1"/>
          </p:cNvSpPr>
          <p:nvPr/>
        </p:nvSpPr>
        <p:spPr bwMode="auto">
          <a:xfrm>
            <a:off x="1288256" y="935037"/>
            <a:ext cx="649128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sz="3000" b="1" dirty="0" smtClean="0">
                <a:solidFill>
                  <a:schemeClr val="tx2"/>
                </a:solidFill>
                <a:cs typeface="B Nazanin" pitchFamily="2" charset="-78"/>
              </a:rPr>
              <a:t>تعريف رضایت شغلی</a:t>
            </a:r>
            <a:r>
              <a:rPr lang="en-US" sz="3200" dirty="0">
                <a:solidFill>
                  <a:schemeClr val="folHlink"/>
                </a:solidFill>
                <a:cs typeface="Titr" pitchFamily="2" charset="-78"/>
              </a:rPr>
              <a:t/>
            </a:r>
            <a:br>
              <a:rPr lang="en-US" sz="3200" dirty="0">
                <a:solidFill>
                  <a:schemeClr val="folHlink"/>
                </a:solidFill>
                <a:cs typeface="Titr" pitchFamily="2" charset="-78"/>
              </a:rPr>
            </a:br>
            <a:endParaRPr lang="en-US" sz="3200" dirty="0">
              <a:solidFill>
                <a:schemeClr val="folHlink"/>
              </a:solidFill>
              <a:cs typeface="Titr" pitchFamily="2" charset="-78"/>
            </a:endParaRPr>
          </a:p>
        </p:txBody>
      </p:sp>
      <p:sp>
        <p:nvSpPr>
          <p:cNvPr id="442373" name="Rectangle 5"/>
          <p:cNvSpPr>
            <a:spLocks noChangeArrowheads="1"/>
          </p:cNvSpPr>
          <p:nvPr/>
        </p:nvSpPr>
        <p:spPr bwMode="auto">
          <a:xfrm>
            <a:off x="762000" y="1196974"/>
            <a:ext cx="8001000" cy="43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r" rtl="1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dirty="0" smtClean="0">
                <a:solidFill>
                  <a:schemeClr val="folHlink"/>
                </a:solidFill>
                <a:latin typeface="Adobe Arabic" panose="02040503050201020203" pitchFamily="18" charset="-78"/>
                <a:cs typeface="Adobe Arabic" panose="02040503050201020203" pitchFamily="18" charset="-78"/>
                <a:sym typeface="Wingdings 2" pitchFamily="18" charset="2"/>
              </a:rPr>
              <a:t></a:t>
            </a:r>
            <a:r>
              <a:rPr lang="fa-IR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هرزبرگ</a:t>
            </a:r>
            <a:r>
              <a:rPr lang="ar-SA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1371600" lvl="2" indent="-457200" algn="r" rtl="1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endParaRPr lang="en-US" sz="28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1371600" lvl="2" indent="-457200" algn="r" rtl="1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عوامل و شرایطی که فقدان آنها موجب عدم رضایت 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می‌گردد</a:t>
            </a:r>
            <a:r>
              <a:rPr lang="fa-IR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fa-IR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(عوامل بهداشتی یا عوامل بقاء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fa-IR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)</a:t>
            </a:r>
            <a:endParaRPr lang="fa-IR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1371600" lvl="2" indent="-457200" algn="r" rtl="1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عوامل </a:t>
            </a:r>
            <a:r>
              <a:rPr lang="ar-SA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مؤثر در ایجاد انگیزه</a:t>
            </a:r>
            <a:endParaRPr lang="en-US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990600" lvl="1" indent="-533400" algn="r" rtl="1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Blip>
                <a:blip r:embed="rId2"/>
              </a:buBlip>
            </a:pPr>
            <a:endParaRPr lang="fa-IR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609600" indent="-609600" algn="r" rtl="1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609600" indent="-609600" algn="r" rtl="1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80715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2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2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2" grpId="0"/>
      <p:bldP spid="4423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Rectangle 4"/>
          <p:cNvSpPr>
            <a:spLocks noChangeArrowheads="1"/>
          </p:cNvSpPr>
          <p:nvPr/>
        </p:nvSpPr>
        <p:spPr bwMode="auto">
          <a:xfrm>
            <a:off x="1128712" y="325293"/>
            <a:ext cx="6491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شغل رضايت‌بخش</a:t>
            </a:r>
            <a:r>
              <a:rPr lang="ar-SA" sz="3000" b="1" dirty="0">
                <a:solidFill>
                  <a:schemeClr val="tx2"/>
                </a:solidFill>
                <a:cs typeface="B Nazanin" pitchFamily="2" charset="-78"/>
              </a:rPr>
              <a:t> چيست؟ 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8313" y="1125538"/>
            <a:ext cx="7812087" cy="5040312"/>
            <a:chOff x="295" y="709"/>
            <a:chExt cx="4921" cy="3175"/>
          </a:xfrm>
        </p:grpSpPr>
        <p:pic>
          <p:nvPicPr>
            <p:cNvPr id="2867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709"/>
              <a:ext cx="4921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Text Box 6"/>
            <p:cNvSpPr txBox="1">
              <a:spLocks noChangeArrowheads="1"/>
            </p:cNvSpPr>
            <p:nvPr/>
          </p:nvSpPr>
          <p:spPr bwMode="auto">
            <a:xfrm>
              <a:off x="476" y="3566"/>
              <a:ext cx="1769" cy="2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fa-IR"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927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9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Rectangle 4"/>
          <p:cNvSpPr>
            <a:spLocks noChangeArrowheads="1"/>
          </p:cNvSpPr>
          <p:nvPr/>
        </p:nvSpPr>
        <p:spPr bwMode="auto">
          <a:xfrm>
            <a:off x="1371600" y="381000"/>
            <a:ext cx="6491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شغل رضايت‌بخش</a:t>
            </a:r>
            <a:r>
              <a:rPr lang="ar-SA" sz="3000" b="1" dirty="0">
                <a:solidFill>
                  <a:schemeClr val="tx2"/>
                </a:solidFill>
                <a:cs typeface="B Nazanin" pitchFamily="2" charset="-78"/>
              </a:rPr>
              <a:t> چيست؟ 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  <p:sp>
        <p:nvSpPr>
          <p:cNvPr id="361477" name="Rectangle 5"/>
          <p:cNvSpPr>
            <a:spLocks noChangeArrowheads="1"/>
          </p:cNvSpPr>
          <p:nvPr/>
        </p:nvSpPr>
        <p:spPr bwMode="auto">
          <a:xfrm>
            <a:off x="323850" y="1412875"/>
            <a:ext cx="80645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شما احساس مي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كنيد آنچه كه انجام مي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دهيد ارزشمند و متفاوت از ساير </a:t>
            </a:r>
            <a:r>
              <a:rPr lang="ar-SA" sz="2000" b="1" dirty="0" smtClean="0">
                <a:cs typeface="Nazanin" pitchFamily="2" charset="-78"/>
              </a:rPr>
              <a:t>كارهاست</a:t>
            </a:r>
            <a:r>
              <a:rPr lang="fa-IR" sz="2000" b="1" dirty="0" smtClean="0">
                <a:cs typeface="Nazanin" pitchFamily="2" charset="-78"/>
              </a:rPr>
              <a:t>؟</a:t>
            </a:r>
            <a:endParaRPr lang="fa-IR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به نظرات و پيشنهادات شما توجه </a:t>
            </a:r>
            <a:r>
              <a:rPr lang="ar-SA" sz="2000" b="1" dirty="0" smtClean="0">
                <a:cs typeface="Nazanin" pitchFamily="2" charset="-78"/>
              </a:rPr>
              <a:t>مي</a:t>
            </a:r>
            <a:r>
              <a:rPr lang="ar-SA" sz="2000" b="1" dirty="0" smtClean="0"/>
              <a:t>‌</a:t>
            </a:r>
            <a:r>
              <a:rPr lang="ar-SA" sz="2000" b="1" dirty="0" smtClean="0">
                <a:cs typeface="Nazanin" pitchFamily="2" charset="-78"/>
              </a:rPr>
              <a:t>شود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 smtClean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en-US" sz="2000" b="1" dirty="0" smtClean="0">
                <a:cs typeface="Nazanin" pitchFamily="2" charset="-78"/>
              </a:rPr>
              <a:t> </a:t>
            </a:r>
            <a:r>
              <a:rPr lang="ar-SA" sz="2000" b="1" dirty="0" smtClean="0">
                <a:cs typeface="Nazanin" pitchFamily="2" charset="-78"/>
              </a:rPr>
              <a:t>شما با افرادي كه دوستشان داريد كار مي</a:t>
            </a:r>
            <a:r>
              <a:rPr lang="ar-SA" sz="2000" b="1" dirty="0" smtClean="0"/>
              <a:t>‌</a:t>
            </a:r>
            <a:r>
              <a:rPr lang="ar-SA" sz="2000" b="1" dirty="0" smtClean="0">
                <a:cs typeface="Nazanin" pitchFamily="2" charset="-78"/>
              </a:rPr>
              <a:t>كنيد</a:t>
            </a:r>
            <a:r>
              <a:rPr lang="fa-IR" sz="2000" b="1" dirty="0" smtClean="0">
                <a:cs typeface="Nazanin" pitchFamily="2" charset="-78"/>
              </a:rPr>
              <a:t>؟</a:t>
            </a:r>
            <a:endParaRPr lang="en-US" sz="2000" b="1" dirty="0" smtClean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en-US" sz="2000" b="1" dirty="0" smtClean="0">
                <a:cs typeface="Nazanin" pitchFamily="2" charset="-78"/>
              </a:rPr>
              <a:t> </a:t>
            </a:r>
            <a:r>
              <a:rPr lang="ar-SA" sz="2000" b="1" dirty="0">
                <a:cs typeface="Nazanin" pitchFamily="2" charset="-78"/>
              </a:rPr>
              <a:t>از اينكه به سر كار مي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رويد خوشحال و راضي </a:t>
            </a:r>
            <a:r>
              <a:rPr lang="ar-SA" sz="2000" b="1" dirty="0" smtClean="0">
                <a:cs typeface="Nazanin" pitchFamily="2" charset="-78"/>
              </a:rPr>
              <a:t>هستيد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تعادلي بين كار و زندگي در منزل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تان برقرار </a:t>
            </a:r>
            <a:r>
              <a:rPr lang="ar-SA" sz="2000" b="1" dirty="0" smtClean="0">
                <a:cs typeface="Nazanin" pitchFamily="2" charset="-78"/>
              </a:rPr>
              <a:t>است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كارهاي روزانه شما و وظيفه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تان متنوع </a:t>
            </a:r>
            <a:r>
              <a:rPr lang="ar-SA" sz="2000" b="1" dirty="0" smtClean="0">
                <a:cs typeface="Nazanin" pitchFamily="2" charset="-78"/>
              </a:rPr>
              <a:t>است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ارزش كار كارفرماي شما به ارزش كار شما نزديك </a:t>
            </a:r>
            <a:r>
              <a:rPr lang="ar-SA" sz="2000" b="1" dirty="0" smtClean="0">
                <a:cs typeface="Nazanin" pitchFamily="2" charset="-78"/>
              </a:rPr>
              <a:t>است</a:t>
            </a:r>
            <a:r>
              <a:rPr lang="fa-IR" sz="2000" b="1" dirty="0" smtClean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شما احساس زيركي و باهوشي هنگام كار </a:t>
            </a:r>
            <a:r>
              <a:rPr lang="ar-SA" sz="2000" b="1" dirty="0" smtClean="0">
                <a:cs typeface="Nazanin" pitchFamily="2" charset="-78"/>
              </a:rPr>
              <a:t>مي</a:t>
            </a:r>
            <a:r>
              <a:rPr lang="ar-SA" sz="2000" b="1" dirty="0" smtClean="0"/>
              <a:t>‌</a:t>
            </a:r>
            <a:r>
              <a:rPr lang="ar-SA" sz="2000" b="1" dirty="0" smtClean="0">
                <a:cs typeface="Nazanin" pitchFamily="2" charset="-78"/>
              </a:rPr>
              <a:t>كنيد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آيا روابط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تان با موسسه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اي كه در آن كار مي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كنيد خوب است؟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آيا وضعيت كاري خوبي داريد و حقوق خوبي نيز دريافت مي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كنيد؟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با فرصت</a:t>
            </a:r>
            <a:r>
              <a:rPr lang="ar-SA" sz="2000" b="1" dirty="0"/>
              <a:t>‌</a:t>
            </a:r>
            <a:r>
              <a:rPr lang="ar-SA" sz="2000" b="1" dirty="0">
                <a:cs typeface="Nazanin" pitchFamily="2" charset="-78"/>
              </a:rPr>
              <a:t>هاي آموزشي راهي براي رشد و پيشرفت كردن </a:t>
            </a:r>
            <a:r>
              <a:rPr lang="ar-SA" sz="2000" b="1" dirty="0" smtClean="0">
                <a:cs typeface="Nazanin" pitchFamily="2" charset="-78"/>
              </a:rPr>
              <a:t>داريد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000" b="1" dirty="0">
                <a:cs typeface="Nazanin" pitchFamily="2" charset="-78"/>
              </a:rPr>
              <a:t>شغل شما در درازمدت باعث رسيدن به اهدافتان </a:t>
            </a:r>
            <a:r>
              <a:rPr lang="ar-SA" sz="2000" b="1" dirty="0" smtClean="0">
                <a:cs typeface="Nazanin" pitchFamily="2" charset="-78"/>
              </a:rPr>
              <a:t>مي</a:t>
            </a:r>
            <a:r>
              <a:rPr lang="ar-SA" sz="2000" b="1" dirty="0" smtClean="0"/>
              <a:t>‌</a:t>
            </a:r>
            <a:r>
              <a:rPr lang="ar-SA" sz="2000" b="1" dirty="0" smtClean="0">
                <a:cs typeface="Nazanin" pitchFamily="2" charset="-78"/>
              </a:rPr>
              <a:t>شود</a:t>
            </a:r>
            <a:r>
              <a:rPr lang="fa-IR" sz="2000" b="1" dirty="0">
                <a:cs typeface="Nazanin" pitchFamily="2" charset="-78"/>
              </a:rPr>
              <a:t>؟</a:t>
            </a:r>
            <a:endParaRPr lang="en-US" sz="2000" b="1" dirty="0">
              <a:cs typeface="Nazanin" pitchFamily="2" charset="-78"/>
            </a:endParaRPr>
          </a:p>
          <a:p>
            <a:pPr marL="609600" indent="-609600" algn="r" rtl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 b="1" dirty="0">
              <a:cs typeface="Nazanin" pitchFamily="2" charset="-78"/>
            </a:endParaRPr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0" y="3068638"/>
            <a:ext cx="8229600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fa-IR" sz="2800">
              <a:cs typeface="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94812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1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61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61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61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61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614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614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614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614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614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614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614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614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33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614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614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614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614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614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614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93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614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614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13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3614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3614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614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3614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20" name="Rectangle 4"/>
          <p:cNvSpPr>
            <a:spLocks noChangeArrowheads="1"/>
          </p:cNvSpPr>
          <p:nvPr/>
        </p:nvSpPr>
        <p:spPr bwMode="auto">
          <a:xfrm>
            <a:off x="1153318" y="529905"/>
            <a:ext cx="691356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عوامل مؤثر بر رضايت شغلي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  <p:sp>
        <p:nvSpPr>
          <p:cNvPr id="393221" name="Rectangle 5"/>
          <p:cNvSpPr>
            <a:spLocks noChangeArrowheads="1"/>
          </p:cNvSpPr>
          <p:nvPr/>
        </p:nvSpPr>
        <p:spPr bwMode="auto">
          <a:xfrm>
            <a:off x="5029200" y="1676400"/>
            <a:ext cx="3322637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257300" lvl="2" indent="-342900" algn="r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400" b="1" dirty="0">
                <a:cs typeface="Nazanin" pitchFamily="2" charset="-78"/>
              </a:rPr>
              <a:t>عوامل سازماني </a:t>
            </a:r>
          </a:p>
          <a:p>
            <a:pPr marL="1257300" lvl="2" indent="-342900" algn="r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400" b="1" dirty="0">
                <a:latin typeface="Arial" pitchFamily="34" charset="0"/>
                <a:cs typeface="Nazanin" pitchFamily="2" charset="-78"/>
              </a:rPr>
              <a:t> عوامل محيطي </a:t>
            </a:r>
          </a:p>
          <a:p>
            <a:pPr marL="1257300" lvl="2" indent="-342900" algn="r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400" b="1" dirty="0">
                <a:cs typeface="Nazanin" pitchFamily="2" charset="-78"/>
              </a:rPr>
              <a:t>ماهيت کار </a:t>
            </a:r>
          </a:p>
          <a:p>
            <a:pPr marL="1257300" lvl="2" indent="-342900" algn="r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400" b="1" dirty="0">
                <a:cs typeface="Nazanin" pitchFamily="2" charset="-78"/>
              </a:rPr>
              <a:t>عوامل فردي </a:t>
            </a:r>
            <a:endParaRPr lang="en-US" sz="2400" b="1" dirty="0">
              <a:cs typeface="Nazanin" pitchFamily="2" charset="-78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755650" y="2381250"/>
          <a:ext cx="4391025" cy="3640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93235" name="AutoShape 19"/>
          <p:cNvSpPr>
            <a:spLocks noChangeArrowheads="1"/>
          </p:cNvSpPr>
          <p:nvPr/>
        </p:nvSpPr>
        <p:spPr bwMode="auto">
          <a:xfrm flipH="1">
            <a:off x="685800" y="2514600"/>
            <a:ext cx="1331913" cy="360363"/>
          </a:xfrm>
          <a:prstGeom prst="wedgeRoundRectCallout">
            <a:avLst>
              <a:gd name="adj1" fmla="val -115079"/>
              <a:gd name="adj2" fmla="val 409468"/>
              <a:gd name="adj3" fmla="val 16667"/>
            </a:avLst>
          </a:prstGeom>
          <a:gradFill rotWithShape="1">
            <a:gsLst>
              <a:gs pos="0">
                <a:srgbClr val="FFFF00"/>
              </a:gs>
              <a:gs pos="50000">
                <a:srgbClr val="767600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400" b="1">
                <a:solidFill>
                  <a:srgbClr val="000000"/>
                </a:solidFill>
                <a:latin typeface="Verdana" pitchFamily="34" charset="0"/>
                <a:cs typeface="Titr" pitchFamily="2" charset="-78"/>
              </a:rPr>
              <a:t>رضايت شغلي</a:t>
            </a:r>
            <a:endParaRPr lang="en-US" sz="1400" b="1" dirty="0">
              <a:solidFill>
                <a:srgbClr val="000000"/>
              </a:solidFill>
              <a:latin typeface="Verdana" pitchFamily="34" charset="0"/>
              <a:cs typeface="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79005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3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1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2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950"/>
                            </p:stCondLst>
                            <p:childTnLst>
                              <p:par>
                                <p:cTn id="3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93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3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3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3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3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20" grpId="0"/>
      <p:bldP spid="393221" grpId="0" build="p"/>
      <p:bldGraphic spid="2" grpId="0">
        <p:bldAsOne/>
      </p:bldGraphic>
      <p:bldP spid="3932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6" name="Rectangle 4"/>
          <p:cNvSpPr>
            <a:spLocks noChangeArrowheads="1"/>
          </p:cNvSpPr>
          <p:nvPr/>
        </p:nvSpPr>
        <p:spPr bwMode="auto">
          <a:xfrm>
            <a:off x="609600" y="1145771"/>
            <a:ext cx="81534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371600" lvl="2" indent="-4572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0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حقوق و دستمزد</a:t>
            </a:r>
            <a:endParaRPr lang="fa-IR" sz="2200" b="1" dirty="0">
              <a:cs typeface="Nazanin" pitchFamily="2" charset="-78"/>
            </a:endParaRPr>
          </a:p>
          <a:p>
            <a:pPr marL="1371600" lvl="2" indent="-4572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0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ترفيعات</a:t>
            </a:r>
            <a:endParaRPr lang="en-US" sz="2200" b="1" dirty="0">
              <a:cs typeface="Nazanin" pitchFamily="2" charset="-78"/>
            </a:endParaRP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تغيير مثبت در حقوق (حقوق بالاتر)، </a:t>
            </a:r>
            <a:endParaRPr lang="en-US" sz="2200" b="1" dirty="0">
              <a:cs typeface="Nazanin" pitchFamily="2" charset="-78"/>
            </a:endParaRP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چالش كاري بيشتر، </a:t>
            </a:r>
            <a:endParaRPr lang="en-US" sz="2200" b="1" dirty="0">
              <a:cs typeface="Nazanin" pitchFamily="2" charset="-78"/>
            </a:endParaRP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مسئوليت بيشتر و</a:t>
            </a:r>
            <a:endParaRPr lang="en-US" sz="2200" b="1" dirty="0">
              <a:cs typeface="Nazanin" pitchFamily="2" charset="-78"/>
            </a:endParaRP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 آزادي در تصميم‏گيري است.</a:t>
            </a:r>
            <a:endParaRPr lang="en-US" sz="2200" b="1" dirty="0">
              <a:cs typeface="Nazanin" pitchFamily="2" charset="-78"/>
            </a:endParaRP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 بعلت اينكه ارتقاء ميزان ارزش فرد را براي سازمان نشان مي‏دهد (بويژه در سطوح عالي‏تر)، ترفيع فرد منجر به افزايش روحيه وي مي‏گردد. </a:t>
            </a:r>
          </a:p>
          <a:p>
            <a:pPr marL="1371600" lvl="2" indent="-4572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0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خط مشي‏هاي سازماني</a:t>
            </a:r>
            <a:endParaRPr lang="en-US" sz="2200" b="1" dirty="0">
              <a:cs typeface="Nazanin" pitchFamily="2" charset="-78"/>
            </a:endParaRP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ساختار </a:t>
            </a:r>
            <a:r>
              <a:rPr lang="fa-IR" sz="2200" b="1" dirty="0">
                <a:cs typeface="Nazanin" pitchFamily="2" charset="-78"/>
              </a:rPr>
              <a:t>سازماني </a:t>
            </a:r>
          </a:p>
          <a:p>
            <a:pPr marL="1752600" lvl="3" indent="-3810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55000"/>
              <a:buFont typeface="Wingdings" pitchFamily="2" charset="2"/>
              <a:buChar char="Ø"/>
            </a:pPr>
            <a:r>
              <a:rPr lang="ar-SA" sz="2200" b="1" dirty="0">
                <a:cs typeface="Nazanin" pitchFamily="2" charset="-78"/>
              </a:rPr>
              <a:t>خط مشي‏هاي سازماني</a:t>
            </a:r>
          </a:p>
        </p:txBody>
      </p:sp>
      <p:sp>
        <p:nvSpPr>
          <p:cNvPr id="428037" name="Rectangle 5"/>
          <p:cNvSpPr>
            <a:spLocks noChangeArrowheads="1"/>
          </p:cNvSpPr>
          <p:nvPr/>
        </p:nvSpPr>
        <p:spPr bwMode="auto">
          <a:xfrm>
            <a:off x="0" y="252008"/>
            <a:ext cx="89646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ar-SA" sz="3000" b="1" dirty="0">
                <a:solidFill>
                  <a:schemeClr val="tx2"/>
                </a:solidFill>
                <a:cs typeface="B Nazanin" pitchFamily="2" charset="-78"/>
              </a:rPr>
              <a:t>عوامل سازماني</a:t>
            </a:r>
            <a:r>
              <a:rPr lang="en-US" sz="3000" b="1" dirty="0">
                <a:solidFill>
                  <a:schemeClr val="tx2"/>
                </a:solidFill>
                <a:cs typeface="B Nazanin" pitchFamily="2" charset="-78"/>
              </a:rPr>
              <a:t> 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343525"/>
            <a:ext cx="2286000" cy="151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542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8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8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8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8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8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8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8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8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8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8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8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8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8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8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8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5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8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8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5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8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8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80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80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755650" y="981075"/>
            <a:ext cx="7859713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ar-SA" sz="3000" b="1" dirty="0">
                <a:solidFill>
                  <a:schemeClr val="tx2"/>
                </a:solidFill>
                <a:cs typeface="B Nazanin" pitchFamily="2" charset="-78"/>
              </a:rPr>
              <a:t>عوامل محيطي</a:t>
            </a:r>
            <a:r>
              <a:rPr lang="en-US" sz="4400" b="1" dirty="0">
                <a:solidFill>
                  <a:schemeClr val="tx2"/>
                </a:solidFill>
                <a:cs typeface="B Nazanin" pitchFamily="2" charset="-78"/>
              </a:rPr>
              <a:t> </a:t>
            </a:r>
          </a:p>
        </p:txBody>
      </p:sp>
      <p:sp>
        <p:nvSpPr>
          <p:cNvPr id="399365" name="Rectangle 5"/>
          <p:cNvSpPr>
            <a:spLocks noChangeArrowheads="1"/>
          </p:cNvSpPr>
          <p:nvPr/>
        </p:nvSpPr>
        <p:spPr bwMode="auto">
          <a:xfrm>
            <a:off x="914400" y="1600200"/>
            <a:ext cx="75438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r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b="1" dirty="0">
                <a:cs typeface="Nazanin" pitchFamily="2" charset="-78"/>
              </a:rPr>
              <a:t>سبك سرپرستي</a:t>
            </a:r>
            <a:endParaRPr lang="fa-IR" sz="2400" b="1" dirty="0">
              <a:cs typeface="Nazanin" pitchFamily="2" charset="-78"/>
            </a:endParaRPr>
          </a:p>
          <a:p>
            <a:pPr marL="1371600" lvl="2" indent="-457200" algn="just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رفتار حمايتي و دوستانه </a:t>
            </a: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b="1" dirty="0">
                <a:cs typeface="Nazanin" pitchFamily="2" charset="-78"/>
              </a:rPr>
              <a:t>گروه كاري</a:t>
            </a:r>
            <a:endParaRPr lang="fa-IR" sz="2400" b="1" dirty="0">
              <a:cs typeface="Nazanin" pitchFamily="2" charset="-78"/>
            </a:endParaRPr>
          </a:p>
          <a:p>
            <a:pPr marL="1371600" lvl="2" indent="-457200" algn="just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اندازه گروه و كيفيت ارتباطات متقابل شخصي در گروه، نقش مهمي در خشنودي كاركنان دارد. هر چه گروه كاري بزرگتر باشد رضايت شغلي نيز كاهش مي‏يابد. زيرا ارتباطات متقابل شخصي ضعيفتر شده و احساس همبستگي كم رنگ‏تر و در نهايت شناخت تمامي افراد مشكل مي‏شود. </a:t>
            </a:r>
          </a:p>
          <a:p>
            <a:pPr marL="609600" indent="-6096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b="1" dirty="0">
                <a:cs typeface="Nazanin" pitchFamily="2" charset="-78"/>
              </a:rPr>
              <a:t>شرايط کاري</a:t>
            </a:r>
            <a:endParaRPr lang="fa-IR" sz="2400" b="1" dirty="0">
              <a:cs typeface="Nazanin" pitchFamily="2" charset="-78"/>
            </a:endParaRPr>
          </a:p>
          <a:p>
            <a:pPr marL="1371600" lvl="2" indent="-457200" algn="just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 هر چه شرايط كاري مطلوبتر باشد باعث رضايت شغلي مي‏شود، چرا كه در شرايط كاري مطلوب، آرامش فيزيكي و رواني بهتري براي فرد فراهم مي‏شود. 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286000" cy="151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49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9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9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40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r" rtl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كار به خودي خود نقش مهمي در تعيين سطح رضايت شغلي دارد. </a:t>
            </a:r>
            <a:endParaRPr lang="en-US" sz="2400" dirty="0">
              <a:cs typeface="Nazanin" pitchFamily="2" charset="-78"/>
            </a:endParaRPr>
          </a:p>
        </p:txBody>
      </p:sp>
      <p:sp>
        <p:nvSpPr>
          <p:cNvPr id="475141" name="AutoShape 5"/>
          <p:cNvSpPr>
            <a:spLocks noChangeArrowheads="1"/>
          </p:cNvSpPr>
          <p:nvPr/>
        </p:nvSpPr>
        <p:spPr bwMode="auto">
          <a:xfrm rot="19152037" flipH="1">
            <a:off x="4787900" y="2349500"/>
            <a:ext cx="2087563" cy="16557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1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Nazanin" pitchFamily="2" charset="-78"/>
              </a:rPr>
              <a:t>محتواي کار</a:t>
            </a:r>
            <a:endParaRPr lang="en-US" sz="1200" b="1" i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Nazanin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06584722"/>
              </p:ext>
            </p:extLst>
          </p:nvPr>
        </p:nvGraphicFramePr>
        <p:xfrm>
          <a:off x="1403350" y="2924175"/>
          <a:ext cx="4824413" cy="345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75146" name="Rectangle 10"/>
          <p:cNvSpPr>
            <a:spLocks noChangeArrowheads="1"/>
          </p:cNvSpPr>
          <p:nvPr/>
        </p:nvSpPr>
        <p:spPr bwMode="auto">
          <a:xfrm>
            <a:off x="755650" y="981075"/>
            <a:ext cx="7859713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ar-SA" sz="3000" b="1" dirty="0">
                <a:solidFill>
                  <a:schemeClr val="tx2"/>
                </a:solidFill>
                <a:cs typeface="B Nazanin" pitchFamily="2" charset="-78"/>
              </a:rPr>
              <a:t>ماهيت كار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6275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75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47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141" grpId="0" animBg="1"/>
      <p:bldGraphic spid="2" grpId="0">
        <p:bldAsOne/>
      </p:bldGraphic>
      <p:bldP spid="4751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539750" y="549275"/>
            <a:ext cx="79311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ar-SA" sz="3000" b="1" dirty="0">
                <a:solidFill>
                  <a:schemeClr val="tx2"/>
                </a:solidFill>
                <a:cs typeface="B Nazanin" pitchFamily="2" charset="-78"/>
              </a:rPr>
              <a:t>عوامل فردي</a:t>
            </a:r>
            <a:r>
              <a:rPr lang="en-US" sz="3000" b="1" dirty="0">
                <a:solidFill>
                  <a:schemeClr val="tx2"/>
                </a:solidFill>
                <a:cs typeface="B Nazanin" pitchFamily="2" charset="-78"/>
              </a:rPr>
              <a:t> </a:t>
            </a:r>
          </a:p>
        </p:txBody>
      </p:sp>
      <p:sp>
        <p:nvSpPr>
          <p:cNvPr id="397317" name="Rectangle 5"/>
          <p:cNvSpPr>
            <a:spLocks noChangeArrowheads="1"/>
          </p:cNvSpPr>
          <p:nvPr/>
        </p:nvSpPr>
        <p:spPr bwMode="auto">
          <a:xfrm>
            <a:off x="3492500" y="1600200"/>
            <a:ext cx="3959225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3200" dirty="0">
                <a:cs typeface="Nazanin" pitchFamily="2" charset="-78"/>
              </a:rPr>
              <a:t>سطح </a:t>
            </a:r>
            <a:r>
              <a:rPr lang="ar-SA" sz="3200" dirty="0" smtClean="0">
                <a:cs typeface="Nazanin" pitchFamily="2" charset="-78"/>
              </a:rPr>
              <a:t>بلوغ،</a:t>
            </a:r>
            <a:endParaRPr lang="fa-IR" sz="3200" dirty="0">
              <a:cs typeface="Nazanin" pitchFamily="2" charset="-78"/>
            </a:endParaRPr>
          </a:p>
          <a:p>
            <a:pPr marL="457200" indent="-4572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3200" dirty="0">
                <a:cs typeface="Nazanin" pitchFamily="2" charset="-78"/>
              </a:rPr>
              <a:t> نوع </a:t>
            </a:r>
            <a:r>
              <a:rPr lang="ar-SA" sz="3200" dirty="0" smtClean="0">
                <a:cs typeface="Nazanin" pitchFamily="2" charset="-78"/>
              </a:rPr>
              <a:t>نگرش، </a:t>
            </a:r>
            <a:endParaRPr lang="fa-IR" sz="3200" dirty="0">
              <a:cs typeface="Nazanin" pitchFamily="2" charset="-78"/>
            </a:endParaRPr>
          </a:p>
          <a:p>
            <a:pPr marL="457200" indent="-4572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3200" dirty="0">
                <a:cs typeface="Nazanin" pitchFamily="2" charset="-78"/>
              </a:rPr>
              <a:t>سطح نيازهاي </a:t>
            </a:r>
            <a:r>
              <a:rPr lang="ar-SA" sz="3200" dirty="0" smtClean="0">
                <a:cs typeface="Nazanin" pitchFamily="2" charset="-78"/>
              </a:rPr>
              <a:t>غالب،</a:t>
            </a:r>
            <a:endParaRPr lang="fa-IR" sz="3200" dirty="0">
              <a:cs typeface="Nazanin" pitchFamily="2" charset="-78"/>
            </a:endParaRPr>
          </a:p>
          <a:p>
            <a:pPr marL="457200" indent="-4572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fa-IR" sz="3200" dirty="0">
                <a:cs typeface="Nazanin" pitchFamily="2" charset="-78"/>
              </a:rPr>
              <a:t>و غيره</a:t>
            </a:r>
            <a:r>
              <a:rPr lang="en-US" sz="3200" dirty="0">
                <a:cs typeface="Nazanin" pitchFamily="2" charset="-78"/>
              </a:rPr>
              <a:t> 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73464970"/>
              </p:ext>
            </p:extLst>
          </p:nvPr>
        </p:nvGraphicFramePr>
        <p:xfrm>
          <a:off x="493878" y="3014535"/>
          <a:ext cx="5459413" cy="326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126" name="Group 203"/>
          <p:cNvGrpSpPr>
            <a:grpSpLocks/>
          </p:cNvGrpSpPr>
          <p:nvPr/>
        </p:nvGrpSpPr>
        <p:grpSpPr bwMode="auto">
          <a:xfrm>
            <a:off x="6446465" y="4495800"/>
            <a:ext cx="2025555" cy="1965325"/>
            <a:chOff x="431" y="1207"/>
            <a:chExt cx="1392" cy="1192"/>
          </a:xfrm>
        </p:grpSpPr>
        <p:sp>
          <p:nvSpPr>
            <p:cNvPr id="5127" name="AutoShape 134"/>
            <p:cNvSpPr>
              <a:spLocks noChangeAspect="1" noChangeArrowheads="1" noTextEdit="1"/>
            </p:cNvSpPr>
            <p:nvPr/>
          </p:nvSpPr>
          <p:spPr bwMode="auto">
            <a:xfrm>
              <a:off x="431" y="1207"/>
              <a:ext cx="1392" cy="1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28" name="Freeform 136"/>
            <p:cNvSpPr>
              <a:spLocks/>
            </p:cNvSpPr>
            <p:nvPr/>
          </p:nvSpPr>
          <p:spPr bwMode="auto">
            <a:xfrm>
              <a:off x="435" y="1211"/>
              <a:ext cx="1387" cy="1188"/>
            </a:xfrm>
            <a:custGeom>
              <a:avLst/>
              <a:gdLst>
                <a:gd name="T0" fmla="*/ 1805 w 2776"/>
                <a:gd name="T1" fmla="*/ 228 h 2377"/>
                <a:gd name="T2" fmla="*/ 2016 w 2776"/>
                <a:gd name="T3" fmla="*/ 174 h 2377"/>
                <a:gd name="T4" fmla="*/ 2230 w 2776"/>
                <a:gd name="T5" fmla="*/ 154 h 2377"/>
                <a:gd name="T6" fmla="*/ 2207 w 2776"/>
                <a:gd name="T7" fmla="*/ 226 h 2377"/>
                <a:gd name="T8" fmla="*/ 2029 w 2776"/>
                <a:gd name="T9" fmla="*/ 371 h 2377"/>
                <a:gd name="T10" fmla="*/ 1969 w 2776"/>
                <a:gd name="T11" fmla="*/ 480 h 2377"/>
                <a:gd name="T12" fmla="*/ 1918 w 2776"/>
                <a:gd name="T13" fmla="*/ 735 h 2377"/>
                <a:gd name="T14" fmla="*/ 1908 w 2776"/>
                <a:gd name="T15" fmla="*/ 865 h 2377"/>
                <a:gd name="T16" fmla="*/ 1828 w 2776"/>
                <a:gd name="T17" fmla="*/ 1034 h 2377"/>
                <a:gd name="T18" fmla="*/ 1935 w 2776"/>
                <a:gd name="T19" fmla="*/ 1344 h 2377"/>
                <a:gd name="T20" fmla="*/ 1989 w 2776"/>
                <a:gd name="T21" fmla="*/ 1355 h 2377"/>
                <a:gd name="T22" fmla="*/ 2029 w 2776"/>
                <a:gd name="T23" fmla="*/ 1210 h 2377"/>
                <a:gd name="T24" fmla="*/ 2145 w 2776"/>
                <a:gd name="T25" fmla="*/ 920 h 2377"/>
                <a:gd name="T26" fmla="*/ 2092 w 2776"/>
                <a:gd name="T27" fmla="*/ 715 h 2377"/>
                <a:gd name="T28" fmla="*/ 2266 w 2776"/>
                <a:gd name="T29" fmla="*/ 605 h 2377"/>
                <a:gd name="T30" fmla="*/ 2332 w 2776"/>
                <a:gd name="T31" fmla="*/ 397 h 2377"/>
                <a:gd name="T32" fmla="*/ 2486 w 2776"/>
                <a:gd name="T33" fmla="*/ 422 h 2377"/>
                <a:gd name="T34" fmla="*/ 2510 w 2776"/>
                <a:gd name="T35" fmla="*/ 568 h 2377"/>
                <a:gd name="T36" fmla="*/ 2596 w 2776"/>
                <a:gd name="T37" fmla="*/ 611 h 2377"/>
                <a:gd name="T38" fmla="*/ 2727 w 2776"/>
                <a:gd name="T39" fmla="*/ 721 h 2377"/>
                <a:gd name="T40" fmla="*/ 2758 w 2776"/>
                <a:gd name="T41" fmla="*/ 822 h 2377"/>
                <a:gd name="T42" fmla="*/ 2698 w 2776"/>
                <a:gd name="T43" fmla="*/ 970 h 2377"/>
                <a:gd name="T44" fmla="*/ 2626 w 2776"/>
                <a:gd name="T45" fmla="*/ 1114 h 2377"/>
                <a:gd name="T46" fmla="*/ 2643 w 2776"/>
                <a:gd name="T47" fmla="*/ 1271 h 2377"/>
                <a:gd name="T48" fmla="*/ 2484 w 2776"/>
                <a:gd name="T49" fmla="*/ 1601 h 2377"/>
                <a:gd name="T50" fmla="*/ 2246 w 2776"/>
                <a:gd name="T51" fmla="*/ 1781 h 2377"/>
                <a:gd name="T52" fmla="*/ 1966 w 2776"/>
                <a:gd name="T53" fmla="*/ 1845 h 2377"/>
                <a:gd name="T54" fmla="*/ 1939 w 2776"/>
                <a:gd name="T55" fmla="*/ 1885 h 2377"/>
                <a:gd name="T56" fmla="*/ 1955 w 2776"/>
                <a:gd name="T57" fmla="*/ 2005 h 2377"/>
                <a:gd name="T58" fmla="*/ 2019 w 2776"/>
                <a:gd name="T59" fmla="*/ 2130 h 2377"/>
                <a:gd name="T60" fmla="*/ 1925 w 2776"/>
                <a:gd name="T61" fmla="*/ 2166 h 2377"/>
                <a:gd name="T62" fmla="*/ 1785 w 2776"/>
                <a:gd name="T63" fmla="*/ 2193 h 2377"/>
                <a:gd name="T64" fmla="*/ 1713 w 2776"/>
                <a:gd name="T65" fmla="*/ 2236 h 2377"/>
                <a:gd name="T66" fmla="*/ 1579 w 2776"/>
                <a:gd name="T67" fmla="*/ 2260 h 2377"/>
                <a:gd name="T68" fmla="*/ 1459 w 2776"/>
                <a:gd name="T69" fmla="*/ 2293 h 2377"/>
                <a:gd name="T70" fmla="*/ 1335 w 2776"/>
                <a:gd name="T71" fmla="*/ 2350 h 2377"/>
                <a:gd name="T72" fmla="*/ 1127 w 2776"/>
                <a:gd name="T73" fmla="*/ 2274 h 2377"/>
                <a:gd name="T74" fmla="*/ 850 w 2776"/>
                <a:gd name="T75" fmla="*/ 2276 h 2377"/>
                <a:gd name="T76" fmla="*/ 498 w 2776"/>
                <a:gd name="T77" fmla="*/ 2220 h 2377"/>
                <a:gd name="T78" fmla="*/ 380 w 2776"/>
                <a:gd name="T79" fmla="*/ 2123 h 2377"/>
                <a:gd name="T80" fmla="*/ 491 w 2776"/>
                <a:gd name="T81" fmla="*/ 1900 h 2377"/>
                <a:gd name="T82" fmla="*/ 401 w 2776"/>
                <a:gd name="T83" fmla="*/ 1886 h 2377"/>
                <a:gd name="T84" fmla="*/ 230 w 2776"/>
                <a:gd name="T85" fmla="*/ 1808 h 2377"/>
                <a:gd name="T86" fmla="*/ 97 w 2776"/>
                <a:gd name="T87" fmla="*/ 1704 h 2377"/>
                <a:gd name="T88" fmla="*/ 0 w 2776"/>
                <a:gd name="T89" fmla="*/ 1472 h 2377"/>
                <a:gd name="T90" fmla="*/ 89 w 2776"/>
                <a:gd name="T91" fmla="*/ 1268 h 2377"/>
                <a:gd name="T92" fmla="*/ 290 w 2776"/>
                <a:gd name="T93" fmla="*/ 1147 h 2377"/>
                <a:gd name="T94" fmla="*/ 573 w 2776"/>
                <a:gd name="T95" fmla="*/ 940 h 2377"/>
                <a:gd name="T96" fmla="*/ 840 w 2776"/>
                <a:gd name="T97" fmla="*/ 925 h 2377"/>
                <a:gd name="T98" fmla="*/ 837 w 2776"/>
                <a:gd name="T99" fmla="*/ 863 h 2377"/>
                <a:gd name="T100" fmla="*/ 788 w 2776"/>
                <a:gd name="T101" fmla="*/ 791 h 2377"/>
                <a:gd name="T102" fmla="*/ 811 w 2776"/>
                <a:gd name="T103" fmla="*/ 632 h 2377"/>
                <a:gd name="T104" fmla="*/ 875 w 2776"/>
                <a:gd name="T105" fmla="*/ 385 h 2377"/>
                <a:gd name="T106" fmla="*/ 984 w 2776"/>
                <a:gd name="T107" fmla="*/ 351 h 2377"/>
                <a:gd name="T108" fmla="*/ 1082 w 2776"/>
                <a:gd name="T109" fmla="*/ 117 h 2377"/>
                <a:gd name="T110" fmla="*/ 1202 w 2776"/>
                <a:gd name="T111" fmla="*/ 37 h 2377"/>
                <a:gd name="T112" fmla="*/ 1349 w 2776"/>
                <a:gd name="T113" fmla="*/ 2 h 2377"/>
                <a:gd name="T114" fmla="*/ 1518 w 2776"/>
                <a:gd name="T115" fmla="*/ 9 h 237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776"/>
                <a:gd name="T175" fmla="*/ 0 h 2377"/>
                <a:gd name="T176" fmla="*/ 2776 w 2776"/>
                <a:gd name="T177" fmla="*/ 2377 h 237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776" h="2377">
                  <a:moveTo>
                    <a:pt x="1632" y="42"/>
                  </a:moveTo>
                  <a:lnTo>
                    <a:pt x="1665" y="57"/>
                  </a:lnTo>
                  <a:lnTo>
                    <a:pt x="1696" y="77"/>
                  </a:lnTo>
                  <a:lnTo>
                    <a:pt x="1725" y="99"/>
                  </a:lnTo>
                  <a:lnTo>
                    <a:pt x="1752" y="124"/>
                  </a:lnTo>
                  <a:lnTo>
                    <a:pt x="1773" y="154"/>
                  </a:lnTo>
                  <a:lnTo>
                    <a:pt x="1792" y="188"/>
                  </a:lnTo>
                  <a:lnTo>
                    <a:pt x="1805" y="228"/>
                  </a:lnTo>
                  <a:lnTo>
                    <a:pt x="1810" y="274"/>
                  </a:lnTo>
                  <a:lnTo>
                    <a:pt x="1835" y="268"/>
                  </a:lnTo>
                  <a:lnTo>
                    <a:pt x="1863" y="258"/>
                  </a:lnTo>
                  <a:lnTo>
                    <a:pt x="1895" y="243"/>
                  </a:lnTo>
                  <a:lnTo>
                    <a:pt x="1928" y="226"/>
                  </a:lnTo>
                  <a:lnTo>
                    <a:pt x="1959" y="208"/>
                  </a:lnTo>
                  <a:lnTo>
                    <a:pt x="1989" y="190"/>
                  </a:lnTo>
                  <a:lnTo>
                    <a:pt x="2016" y="174"/>
                  </a:lnTo>
                  <a:lnTo>
                    <a:pt x="2036" y="163"/>
                  </a:lnTo>
                  <a:lnTo>
                    <a:pt x="2060" y="160"/>
                  </a:lnTo>
                  <a:lnTo>
                    <a:pt x="2087" y="160"/>
                  </a:lnTo>
                  <a:lnTo>
                    <a:pt x="2116" y="160"/>
                  </a:lnTo>
                  <a:lnTo>
                    <a:pt x="2146" y="160"/>
                  </a:lnTo>
                  <a:lnTo>
                    <a:pt x="2175" y="160"/>
                  </a:lnTo>
                  <a:lnTo>
                    <a:pt x="2203" y="158"/>
                  </a:lnTo>
                  <a:lnTo>
                    <a:pt x="2230" y="154"/>
                  </a:lnTo>
                  <a:lnTo>
                    <a:pt x="2254" y="146"/>
                  </a:lnTo>
                  <a:lnTo>
                    <a:pt x="2257" y="150"/>
                  </a:lnTo>
                  <a:lnTo>
                    <a:pt x="2267" y="154"/>
                  </a:lnTo>
                  <a:lnTo>
                    <a:pt x="2274" y="161"/>
                  </a:lnTo>
                  <a:lnTo>
                    <a:pt x="2272" y="173"/>
                  </a:lnTo>
                  <a:lnTo>
                    <a:pt x="2256" y="186"/>
                  </a:lnTo>
                  <a:lnTo>
                    <a:pt x="2233" y="204"/>
                  </a:lnTo>
                  <a:lnTo>
                    <a:pt x="2207" y="226"/>
                  </a:lnTo>
                  <a:lnTo>
                    <a:pt x="2180" y="250"/>
                  </a:lnTo>
                  <a:lnTo>
                    <a:pt x="2153" y="274"/>
                  </a:lnTo>
                  <a:lnTo>
                    <a:pt x="2129" y="297"/>
                  </a:lnTo>
                  <a:lnTo>
                    <a:pt x="2110" y="314"/>
                  </a:lnTo>
                  <a:lnTo>
                    <a:pt x="2099" y="324"/>
                  </a:lnTo>
                  <a:lnTo>
                    <a:pt x="2080" y="340"/>
                  </a:lnTo>
                  <a:lnTo>
                    <a:pt x="2057" y="355"/>
                  </a:lnTo>
                  <a:lnTo>
                    <a:pt x="2029" y="371"/>
                  </a:lnTo>
                  <a:lnTo>
                    <a:pt x="2000" y="385"/>
                  </a:lnTo>
                  <a:lnTo>
                    <a:pt x="1972" y="400"/>
                  </a:lnTo>
                  <a:lnTo>
                    <a:pt x="1948" y="410"/>
                  </a:lnTo>
                  <a:lnTo>
                    <a:pt x="1930" y="418"/>
                  </a:lnTo>
                  <a:lnTo>
                    <a:pt x="1920" y="422"/>
                  </a:lnTo>
                  <a:lnTo>
                    <a:pt x="1939" y="432"/>
                  </a:lnTo>
                  <a:lnTo>
                    <a:pt x="1956" y="452"/>
                  </a:lnTo>
                  <a:lnTo>
                    <a:pt x="1969" y="480"/>
                  </a:lnTo>
                  <a:lnTo>
                    <a:pt x="1977" y="514"/>
                  </a:lnTo>
                  <a:lnTo>
                    <a:pt x="1976" y="555"/>
                  </a:lnTo>
                  <a:lnTo>
                    <a:pt x="1965" y="602"/>
                  </a:lnTo>
                  <a:lnTo>
                    <a:pt x="1942" y="654"/>
                  </a:lnTo>
                  <a:lnTo>
                    <a:pt x="1902" y="709"/>
                  </a:lnTo>
                  <a:lnTo>
                    <a:pt x="1902" y="722"/>
                  </a:lnTo>
                  <a:lnTo>
                    <a:pt x="1909" y="729"/>
                  </a:lnTo>
                  <a:lnTo>
                    <a:pt x="1918" y="735"/>
                  </a:lnTo>
                  <a:lnTo>
                    <a:pt x="1925" y="745"/>
                  </a:lnTo>
                  <a:lnTo>
                    <a:pt x="1935" y="766"/>
                  </a:lnTo>
                  <a:lnTo>
                    <a:pt x="1936" y="792"/>
                  </a:lnTo>
                  <a:lnTo>
                    <a:pt x="1933" y="818"/>
                  </a:lnTo>
                  <a:lnTo>
                    <a:pt x="1929" y="842"/>
                  </a:lnTo>
                  <a:lnTo>
                    <a:pt x="1920" y="849"/>
                  </a:lnTo>
                  <a:lnTo>
                    <a:pt x="1915" y="858"/>
                  </a:lnTo>
                  <a:lnTo>
                    <a:pt x="1908" y="865"/>
                  </a:lnTo>
                  <a:lnTo>
                    <a:pt x="1902" y="873"/>
                  </a:lnTo>
                  <a:lnTo>
                    <a:pt x="1895" y="880"/>
                  </a:lnTo>
                  <a:lnTo>
                    <a:pt x="1885" y="888"/>
                  </a:lnTo>
                  <a:lnTo>
                    <a:pt x="1875" y="892"/>
                  </a:lnTo>
                  <a:lnTo>
                    <a:pt x="1862" y="893"/>
                  </a:lnTo>
                  <a:lnTo>
                    <a:pt x="1849" y="955"/>
                  </a:lnTo>
                  <a:lnTo>
                    <a:pt x="1836" y="1002"/>
                  </a:lnTo>
                  <a:lnTo>
                    <a:pt x="1828" y="1034"/>
                  </a:lnTo>
                  <a:lnTo>
                    <a:pt x="1826" y="1052"/>
                  </a:lnTo>
                  <a:lnTo>
                    <a:pt x="1880" y="1094"/>
                  </a:lnTo>
                  <a:lnTo>
                    <a:pt x="1916" y="1139"/>
                  </a:lnTo>
                  <a:lnTo>
                    <a:pt x="1938" y="1184"/>
                  </a:lnTo>
                  <a:lnTo>
                    <a:pt x="1948" y="1229"/>
                  </a:lnTo>
                  <a:lnTo>
                    <a:pt x="1949" y="1271"/>
                  </a:lnTo>
                  <a:lnTo>
                    <a:pt x="1943" y="1310"/>
                  </a:lnTo>
                  <a:lnTo>
                    <a:pt x="1935" y="1344"/>
                  </a:lnTo>
                  <a:lnTo>
                    <a:pt x="1925" y="1371"/>
                  </a:lnTo>
                  <a:lnTo>
                    <a:pt x="1935" y="1377"/>
                  </a:lnTo>
                  <a:lnTo>
                    <a:pt x="1945" y="1383"/>
                  </a:lnTo>
                  <a:lnTo>
                    <a:pt x="1955" y="1387"/>
                  </a:lnTo>
                  <a:lnTo>
                    <a:pt x="1963" y="1390"/>
                  </a:lnTo>
                  <a:lnTo>
                    <a:pt x="1972" y="1380"/>
                  </a:lnTo>
                  <a:lnTo>
                    <a:pt x="1980" y="1368"/>
                  </a:lnTo>
                  <a:lnTo>
                    <a:pt x="1989" y="1355"/>
                  </a:lnTo>
                  <a:lnTo>
                    <a:pt x="1997" y="1341"/>
                  </a:lnTo>
                  <a:lnTo>
                    <a:pt x="2006" y="1328"/>
                  </a:lnTo>
                  <a:lnTo>
                    <a:pt x="2015" y="1314"/>
                  </a:lnTo>
                  <a:lnTo>
                    <a:pt x="2022" y="1303"/>
                  </a:lnTo>
                  <a:lnTo>
                    <a:pt x="2027" y="1291"/>
                  </a:lnTo>
                  <a:lnTo>
                    <a:pt x="2023" y="1276"/>
                  </a:lnTo>
                  <a:lnTo>
                    <a:pt x="2023" y="1248"/>
                  </a:lnTo>
                  <a:lnTo>
                    <a:pt x="2029" y="1210"/>
                  </a:lnTo>
                  <a:lnTo>
                    <a:pt x="2040" y="1164"/>
                  </a:lnTo>
                  <a:lnTo>
                    <a:pt x="2059" y="1114"/>
                  </a:lnTo>
                  <a:lnTo>
                    <a:pt x="2083" y="1064"/>
                  </a:lnTo>
                  <a:lnTo>
                    <a:pt x="2113" y="1017"/>
                  </a:lnTo>
                  <a:lnTo>
                    <a:pt x="2152" y="975"/>
                  </a:lnTo>
                  <a:lnTo>
                    <a:pt x="2145" y="957"/>
                  </a:lnTo>
                  <a:lnTo>
                    <a:pt x="2143" y="939"/>
                  </a:lnTo>
                  <a:lnTo>
                    <a:pt x="2145" y="920"/>
                  </a:lnTo>
                  <a:lnTo>
                    <a:pt x="2149" y="900"/>
                  </a:lnTo>
                  <a:lnTo>
                    <a:pt x="2150" y="882"/>
                  </a:lnTo>
                  <a:lnTo>
                    <a:pt x="2149" y="865"/>
                  </a:lnTo>
                  <a:lnTo>
                    <a:pt x="2140" y="849"/>
                  </a:lnTo>
                  <a:lnTo>
                    <a:pt x="2123" y="838"/>
                  </a:lnTo>
                  <a:lnTo>
                    <a:pt x="2102" y="803"/>
                  </a:lnTo>
                  <a:lnTo>
                    <a:pt x="2092" y="761"/>
                  </a:lnTo>
                  <a:lnTo>
                    <a:pt x="2092" y="715"/>
                  </a:lnTo>
                  <a:lnTo>
                    <a:pt x="2103" y="674"/>
                  </a:lnTo>
                  <a:lnTo>
                    <a:pt x="2126" y="639"/>
                  </a:lnTo>
                  <a:lnTo>
                    <a:pt x="2160" y="619"/>
                  </a:lnTo>
                  <a:lnTo>
                    <a:pt x="2207" y="619"/>
                  </a:lnTo>
                  <a:lnTo>
                    <a:pt x="2266" y="642"/>
                  </a:lnTo>
                  <a:lnTo>
                    <a:pt x="2269" y="642"/>
                  </a:lnTo>
                  <a:lnTo>
                    <a:pt x="2266" y="628"/>
                  </a:lnTo>
                  <a:lnTo>
                    <a:pt x="2266" y="605"/>
                  </a:lnTo>
                  <a:lnTo>
                    <a:pt x="2269" y="578"/>
                  </a:lnTo>
                  <a:lnTo>
                    <a:pt x="2274" y="548"/>
                  </a:lnTo>
                  <a:lnTo>
                    <a:pt x="2280" y="517"/>
                  </a:lnTo>
                  <a:lnTo>
                    <a:pt x="2289" y="485"/>
                  </a:lnTo>
                  <a:lnTo>
                    <a:pt x="2299" y="457"/>
                  </a:lnTo>
                  <a:lnTo>
                    <a:pt x="2309" y="432"/>
                  </a:lnTo>
                  <a:lnTo>
                    <a:pt x="2320" y="414"/>
                  </a:lnTo>
                  <a:lnTo>
                    <a:pt x="2332" y="397"/>
                  </a:lnTo>
                  <a:lnTo>
                    <a:pt x="2346" y="384"/>
                  </a:lnTo>
                  <a:lnTo>
                    <a:pt x="2363" y="374"/>
                  </a:lnTo>
                  <a:lnTo>
                    <a:pt x="2380" y="368"/>
                  </a:lnTo>
                  <a:lnTo>
                    <a:pt x="2402" y="368"/>
                  </a:lnTo>
                  <a:lnTo>
                    <a:pt x="2424" y="371"/>
                  </a:lnTo>
                  <a:lnTo>
                    <a:pt x="2450" y="380"/>
                  </a:lnTo>
                  <a:lnTo>
                    <a:pt x="2473" y="397"/>
                  </a:lnTo>
                  <a:lnTo>
                    <a:pt x="2486" y="422"/>
                  </a:lnTo>
                  <a:lnTo>
                    <a:pt x="2493" y="452"/>
                  </a:lnTo>
                  <a:lnTo>
                    <a:pt x="2494" y="487"/>
                  </a:lnTo>
                  <a:lnTo>
                    <a:pt x="2491" y="519"/>
                  </a:lnTo>
                  <a:lnTo>
                    <a:pt x="2489" y="548"/>
                  </a:lnTo>
                  <a:lnTo>
                    <a:pt x="2486" y="569"/>
                  </a:lnTo>
                  <a:lnTo>
                    <a:pt x="2484" y="579"/>
                  </a:lnTo>
                  <a:lnTo>
                    <a:pt x="2497" y="572"/>
                  </a:lnTo>
                  <a:lnTo>
                    <a:pt x="2510" y="568"/>
                  </a:lnTo>
                  <a:lnTo>
                    <a:pt x="2524" y="569"/>
                  </a:lnTo>
                  <a:lnTo>
                    <a:pt x="2537" y="574"/>
                  </a:lnTo>
                  <a:lnTo>
                    <a:pt x="2549" y="581"/>
                  </a:lnTo>
                  <a:lnTo>
                    <a:pt x="2557" y="591"/>
                  </a:lnTo>
                  <a:lnTo>
                    <a:pt x="2563" y="604"/>
                  </a:lnTo>
                  <a:lnTo>
                    <a:pt x="2566" y="619"/>
                  </a:lnTo>
                  <a:lnTo>
                    <a:pt x="2579" y="614"/>
                  </a:lnTo>
                  <a:lnTo>
                    <a:pt x="2596" y="611"/>
                  </a:lnTo>
                  <a:lnTo>
                    <a:pt x="2616" y="611"/>
                  </a:lnTo>
                  <a:lnTo>
                    <a:pt x="2637" y="616"/>
                  </a:lnTo>
                  <a:lnTo>
                    <a:pt x="2657" y="628"/>
                  </a:lnTo>
                  <a:lnTo>
                    <a:pt x="2674" y="648"/>
                  </a:lnTo>
                  <a:lnTo>
                    <a:pt x="2686" y="675"/>
                  </a:lnTo>
                  <a:lnTo>
                    <a:pt x="2690" y="711"/>
                  </a:lnTo>
                  <a:lnTo>
                    <a:pt x="2710" y="713"/>
                  </a:lnTo>
                  <a:lnTo>
                    <a:pt x="2727" y="721"/>
                  </a:lnTo>
                  <a:lnTo>
                    <a:pt x="2740" y="733"/>
                  </a:lnTo>
                  <a:lnTo>
                    <a:pt x="2747" y="748"/>
                  </a:lnTo>
                  <a:lnTo>
                    <a:pt x="2751" y="765"/>
                  </a:lnTo>
                  <a:lnTo>
                    <a:pt x="2751" y="781"/>
                  </a:lnTo>
                  <a:lnTo>
                    <a:pt x="2748" y="793"/>
                  </a:lnTo>
                  <a:lnTo>
                    <a:pt x="2740" y="805"/>
                  </a:lnTo>
                  <a:lnTo>
                    <a:pt x="2746" y="809"/>
                  </a:lnTo>
                  <a:lnTo>
                    <a:pt x="2758" y="822"/>
                  </a:lnTo>
                  <a:lnTo>
                    <a:pt x="2771" y="842"/>
                  </a:lnTo>
                  <a:lnTo>
                    <a:pt x="2776" y="866"/>
                  </a:lnTo>
                  <a:lnTo>
                    <a:pt x="2773" y="883"/>
                  </a:lnTo>
                  <a:lnTo>
                    <a:pt x="2761" y="900"/>
                  </a:lnTo>
                  <a:lnTo>
                    <a:pt x="2747" y="919"/>
                  </a:lnTo>
                  <a:lnTo>
                    <a:pt x="2730" y="937"/>
                  </a:lnTo>
                  <a:lnTo>
                    <a:pt x="2714" y="955"/>
                  </a:lnTo>
                  <a:lnTo>
                    <a:pt x="2698" y="970"/>
                  </a:lnTo>
                  <a:lnTo>
                    <a:pt x="2688" y="985"/>
                  </a:lnTo>
                  <a:lnTo>
                    <a:pt x="2684" y="996"/>
                  </a:lnTo>
                  <a:lnTo>
                    <a:pt x="2677" y="1023"/>
                  </a:lnTo>
                  <a:lnTo>
                    <a:pt x="2668" y="1047"/>
                  </a:lnTo>
                  <a:lnTo>
                    <a:pt x="2659" y="1067"/>
                  </a:lnTo>
                  <a:lnTo>
                    <a:pt x="2647" y="1084"/>
                  </a:lnTo>
                  <a:lnTo>
                    <a:pt x="2636" y="1100"/>
                  </a:lnTo>
                  <a:lnTo>
                    <a:pt x="2626" y="1114"/>
                  </a:lnTo>
                  <a:lnTo>
                    <a:pt x="2617" y="1127"/>
                  </a:lnTo>
                  <a:lnTo>
                    <a:pt x="2610" y="1140"/>
                  </a:lnTo>
                  <a:lnTo>
                    <a:pt x="2626" y="1151"/>
                  </a:lnTo>
                  <a:lnTo>
                    <a:pt x="2634" y="1169"/>
                  </a:lnTo>
                  <a:lnTo>
                    <a:pt x="2641" y="1190"/>
                  </a:lnTo>
                  <a:lnTo>
                    <a:pt x="2650" y="1214"/>
                  </a:lnTo>
                  <a:lnTo>
                    <a:pt x="2651" y="1236"/>
                  </a:lnTo>
                  <a:lnTo>
                    <a:pt x="2643" y="1271"/>
                  </a:lnTo>
                  <a:lnTo>
                    <a:pt x="2629" y="1317"/>
                  </a:lnTo>
                  <a:lnTo>
                    <a:pt x="2610" y="1370"/>
                  </a:lnTo>
                  <a:lnTo>
                    <a:pt x="2586" y="1424"/>
                  </a:lnTo>
                  <a:lnTo>
                    <a:pt x="2561" y="1478"/>
                  </a:lnTo>
                  <a:lnTo>
                    <a:pt x="2536" y="1525"/>
                  </a:lnTo>
                  <a:lnTo>
                    <a:pt x="2513" y="1564"/>
                  </a:lnTo>
                  <a:lnTo>
                    <a:pt x="2500" y="1581"/>
                  </a:lnTo>
                  <a:lnTo>
                    <a:pt x="2484" y="1601"/>
                  </a:lnTo>
                  <a:lnTo>
                    <a:pt x="2464" y="1622"/>
                  </a:lnTo>
                  <a:lnTo>
                    <a:pt x="2441" y="1645"/>
                  </a:lnTo>
                  <a:lnTo>
                    <a:pt x="2414" y="1668"/>
                  </a:lnTo>
                  <a:lnTo>
                    <a:pt x="2386" y="1692"/>
                  </a:lnTo>
                  <a:lnTo>
                    <a:pt x="2354" y="1715"/>
                  </a:lnTo>
                  <a:lnTo>
                    <a:pt x="2322" y="1738"/>
                  </a:lnTo>
                  <a:lnTo>
                    <a:pt x="2284" y="1759"/>
                  </a:lnTo>
                  <a:lnTo>
                    <a:pt x="2246" y="1781"/>
                  </a:lnTo>
                  <a:lnTo>
                    <a:pt x="2206" y="1798"/>
                  </a:lnTo>
                  <a:lnTo>
                    <a:pt x="2165" y="1815"/>
                  </a:lnTo>
                  <a:lnTo>
                    <a:pt x="2120" y="1828"/>
                  </a:lnTo>
                  <a:lnTo>
                    <a:pt x="2076" y="1838"/>
                  </a:lnTo>
                  <a:lnTo>
                    <a:pt x="2030" y="1843"/>
                  </a:lnTo>
                  <a:lnTo>
                    <a:pt x="1983" y="1845"/>
                  </a:lnTo>
                  <a:lnTo>
                    <a:pt x="1975" y="1845"/>
                  </a:lnTo>
                  <a:lnTo>
                    <a:pt x="1966" y="1845"/>
                  </a:lnTo>
                  <a:lnTo>
                    <a:pt x="1959" y="1845"/>
                  </a:lnTo>
                  <a:lnTo>
                    <a:pt x="1952" y="1846"/>
                  </a:lnTo>
                  <a:lnTo>
                    <a:pt x="1945" y="1848"/>
                  </a:lnTo>
                  <a:lnTo>
                    <a:pt x="1939" y="1852"/>
                  </a:lnTo>
                  <a:lnTo>
                    <a:pt x="1933" y="1856"/>
                  </a:lnTo>
                  <a:lnTo>
                    <a:pt x="1929" y="1863"/>
                  </a:lnTo>
                  <a:lnTo>
                    <a:pt x="1933" y="1875"/>
                  </a:lnTo>
                  <a:lnTo>
                    <a:pt x="1939" y="1885"/>
                  </a:lnTo>
                  <a:lnTo>
                    <a:pt x="1946" y="1896"/>
                  </a:lnTo>
                  <a:lnTo>
                    <a:pt x="1952" y="1908"/>
                  </a:lnTo>
                  <a:lnTo>
                    <a:pt x="1956" y="1918"/>
                  </a:lnTo>
                  <a:lnTo>
                    <a:pt x="1958" y="1928"/>
                  </a:lnTo>
                  <a:lnTo>
                    <a:pt x="1953" y="1938"/>
                  </a:lnTo>
                  <a:lnTo>
                    <a:pt x="1942" y="1948"/>
                  </a:lnTo>
                  <a:lnTo>
                    <a:pt x="1946" y="1975"/>
                  </a:lnTo>
                  <a:lnTo>
                    <a:pt x="1955" y="2005"/>
                  </a:lnTo>
                  <a:lnTo>
                    <a:pt x="1966" y="2033"/>
                  </a:lnTo>
                  <a:lnTo>
                    <a:pt x="1976" y="2055"/>
                  </a:lnTo>
                  <a:lnTo>
                    <a:pt x="1982" y="2065"/>
                  </a:lnTo>
                  <a:lnTo>
                    <a:pt x="1989" y="2076"/>
                  </a:lnTo>
                  <a:lnTo>
                    <a:pt x="1996" y="2090"/>
                  </a:lnTo>
                  <a:lnTo>
                    <a:pt x="2005" y="2106"/>
                  </a:lnTo>
                  <a:lnTo>
                    <a:pt x="2012" y="2119"/>
                  </a:lnTo>
                  <a:lnTo>
                    <a:pt x="2019" y="2130"/>
                  </a:lnTo>
                  <a:lnTo>
                    <a:pt x="2023" y="2139"/>
                  </a:lnTo>
                  <a:lnTo>
                    <a:pt x="2025" y="2142"/>
                  </a:lnTo>
                  <a:lnTo>
                    <a:pt x="2009" y="2144"/>
                  </a:lnTo>
                  <a:lnTo>
                    <a:pt x="1993" y="2149"/>
                  </a:lnTo>
                  <a:lnTo>
                    <a:pt x="1976" y="2152"/>
                  </a:lnTo>
                  <a:lnTo>
                    <a:pt x="1959" y="2156"/>
                  </a:lnTo>
                  <a:lnTo>
                    <a:pt x="1942" y="2162"/>
                  </a:lnTo>
                  <a:lnTo>
                    <a:pt x="1925" y="2166"/>
                  </a:lnTo>
                  <a:lnTo>
                    <a:pt x="1906" y="2170"/>
                  </a:lnTo>
                  <a:lnTo>
                    <a:pt x="1889" y="2174"/>
                  </a:lnTo>
                  <a:lnTo>
                    <a:pt x="1870" y="2179"/>
                  </a:lnTo>
                  <a:lnTo>
                    <a:pt x="1853" y="2183"/>
                  </a:lnTo>
                  <a:lnTo>
                    <a:pt x="1835" y="2186"/>
                  </a:lnTo>
                  <a:lnTo>
                    <a:pt x="1818" y="2189"/>
                  </a:lnTo>
                  <a:lnTo>
                    <a:pt x="1800" y="2192"/>
                  </a:lnTo>
                  <a:lnTo>
                    <a:pt x="1785" y="2193"/>
                  </a:lnTo>
                  <a:lnTo>
                    <a:pt x="1769" y="2193"/>
                  </a:lnTo>
                  <a:lnTo>
                    <a:pt x="1753" y="2193"/>
                  </a:lnTo>
                  <a:lnTo>
                    <a:pt x="1743" y="2202"/>
                  </a:lnTo>
                  <a:lnTo>
                    <a:pt x="1745" y="2214"/>
                  </a:lnTo>
                  <a:lnTo>
                    <a:pt x="1748" y="2226"/>
                  </a:lnTo>
                  <a:lnTo>
                    <a:pt x="1743" y="2231"/>
                  </a:lnTo>
                  <a:lnTo>
                    <a:pt x="1729" y="2233"/>
                  </a:lnTo>
                  <a:lnTo>
                    <a:pt x="1713" y="2236"/>
                  </a:lnTo>
                  <a:lnTo>
                    <a:pt x="1699" y="2239"/>
                  </a:lnTo>
                  <a:lnTo>
                    <a:pt x="1682" y="2241"/>
                  </a:lnTo>
                  <a:lnTo>
                    <a:pt x="1666" y="2244"/>
                  </a:lnTo>
                  <a:lnTo>
                    <a:pt x="1649" y="2247"/>
                  </a:lnTo>
                  <a:lnTo>
                    <a:pt x="1632" y="2251"/>
                  </a:lnTo>
                  <a:lnTo>
                    <a:pt x="1615" y="2254"/>
                  </a:lnTo>
                  <a:lnTo>
                    <a:pt x="1596" y="2257"/>
                  </a:lnTo>
                  <a:lnTo>
                    <a:pt x="1579" y="2260"/>
                  </a:lnTo>
                  <a:lnTo>
                    <a:pt x="1562" y="2263"/>
                  </a:lnTo>
                  <a:lnTo>
                    <a:pt x="1545" y="2266"/>
                  </a:lnTo>
                  <a:lnTo>
                    <a:pt x="1528" y="2269"/>
                  </a:lnTo>
                  <a:lnTo>
                    <a:pt x="1512" y="2270"/>
                  </a:lnTo>
                  <a:lnTo>
                    <a:pt x="1496" y="2271"/>
                  </a:lnTo>
                  <a:lnTo>
                    <a:pt x="1481" y="2273"/>
                  </a:lnTo>
                  <a:lnTo>
                    <a:pt x="1474" y="2280"/>
                  </a:lnTo>
                  <a:lnTo>
                    <a:pt x="1459" y="2293"/>
                  </a:lnTo>
                  <a:lnTo>
                    <a:pt x="1442" y="2310"/>
                  </a:lnTo>
                  <a:lnTo>
                    <a:pt x="1425" y="2328"/>
                  </a:lnTo>
                  <a:lnTo>
                    <a:pt x="1406" y="2347"/>
                  </a:lnTo>
                  <a:lnTo>
                    <a:pt x="1391" y="2363"/>
                  </a:lnTo>
                  <a:lnTo>
                    <a:pt x="1381" y="2373"/>
                  </a:lnTo>
                  <a:lnTo>
                    <a:pt x="1376" y="2377"/>
                  </a:lnTo>
                  <a:lnTo>
                    <a:pt x="1359" y="2366"/>
                  </a:lnTo>
                  <a:lnTo>
                    <a:pt x="1335" y="2350"/>
                  </a:lnTo>
                  <a:lnTo>
                    <a:pt x="1305" y="2331"/>
                  </a:lnTo>
                  <a:lnTo>
                    <a:pt x="1272" y="2314"/>
                  </a:lnTo>
                  <a:lnTo>
                    <a:pt x="1238" y="2297"/>
                  </a:lnTo>
                  <a:lnTo>
                    <a:pt x="1207" y="2281"/>
                  </a:lnTo>
                  <a:lnTo>
                    <a:pt x="1178" y="2273"/>
                  </a:lnTo>
                  <a:lnTo>
                    <a:pt x="1155" y="2269"/>
                  </a:lnTo>
                  <a:lnTo>
                    <a:pt x="1144" y="2271"/>
                  </a:lnTo>
                  <a:lnTo>
                    <a:pt x="1127" y="2274"/>
                  </a:lnTo>
                  <a:lnTo>
                    <a:pt x="1105" y="2276"/>
                  </a:lnTo>
                  <a:lnTo>
                    <a:pt x="1079" y="2279"/>
                  </a:lnTo>
                  <a:lnTo>
                    <a:pt x="1049" y="2280"/>
                  </a:lnTo>
                  <a:lnTo>
                    <a:pt x="1015" y="2280"/>
                  </a:lnTo>
                  <a:lnTo>
                    <a:pt x="978" y="2281"/>
                  </a:lnTo>
                  <a:lnTo>
                    <a:pt x="938" y="2280"/>
                  </a:lnTo>
                  <a:lnTo>
                    <a:pt x="895" y="2279"/>
                  </a:lnTo>
                  <a:lnTo>
                    <a:pt x="850" y="2276"/>
                  </a:lnTo>
                  <a:lnTo>
                    <a:pt x="803" y="2273"/>
                  </a:lnTo>
                  <a:lnTo>
                    <a:pt x="754" y="2269"/>
                  </a:lnTo>
                  <a:lnTo>
                    <a:pt x="704" y="2263"/>
                  </a:lnTo>
                  <a:lnTo>
                    <a:pt x="653" y="2256"/>
                  </a:lnTo>
                  <a:lnTo>
                    <a:pt x="601" y="2247"/>
                  </a:lnTo>
                  <a:lnTo>
                    <a:pt x="550" y="2237"/>
                  </a:lnTo>
                  <a:lnTo>
                    <a:pt x="527" y="2229"/>
                  </a:lnTo>
                  <a:lnTo>
                    <a:pt x="498" y="2220"/>
                  </a:lnTo>
                  <a:lnTo>
                    <a:pt x="467" y="2210"/>
                  </a:lnTo>
                  <a:lnTo>
                    <a:pt x="436" y="2200"/>
                  </a:lnTo>
                  <a:lnTo>
                    <a:pt x="406" y="2190"/>
                  </a:lnTo>
                  <a:lnTo>
                    <a:pt x="380" y="2180"/>
                  </a:lnTo>
                  <a:lnTo>
                    <a:pt x="363" y="2172"/>
                  </a:lnTo>
                  <a:lnTo>
                    <a:pt x="356" y="2164"/>
                  </a:lnTo>
                  <a:lnTo>
                    <a:pt x="364" y="2152"/>
                  </a:lnTo>
                  <a:lnTo>
                    <a:pt x="380" y="2123"/>
                  </a:lnTo>
                  <a:lnTo>
                    <a:pt x="404" y="2085"/>
                  </a:lnTo>
                  <a:lnTo>
                    <a:pt x="430" y="2042"/>
                  </a:lnTo>
                  <a:lnTo>
                    <a:pt x="457" y="1998"/>
                  </a:lnTo>
                  <a:lnTo>
                    <a:pt x="481" y="1956"/>
                  </a:lnTo>
                  <a:lnTo>
                    <a:pt x="500" y="1925"/>
                  </a:lnTo>
                  <a:lnTo>
                    <a:pt x="511" y="1908"/>
                  </a:lnTo>
                  <a:lnTo>
                    <a:pt x="503" y="1903"/>
                  </a:lnTo>
                  <a:lnTo>
                    <a:pt x="491" y="1900"/>
                  </a:lnTo>
                  <a:lnTo>
                    <a:pt x="481" y="1900"/>
                  </a:lnTo>
                  <a:lnTo>
                    <a:pt x="474" y="1903"/>
                  </a:lnTo>
                  <a:lnTo>
                    <a:pt x="458" y="1906"/>
                  </a:lnTo>
                  <a:lnTo>
                    <a:pt x="444" y="1905"/>
                  </a:lnTo>
                  <a:lnTo>
                    <a:pt x="433" y="1902"/>
                  </a:lnTo>
                  <a:lnTo>
                    <a:pt x="421" y="1898"/>
                  </a:lnTo>
                  <a:lnTo>
                    <a:pt x="411" y="1893"/>
                  </a:lnTo>
                  <a:lnTo>
                    <a:pt x="401" y="1886"/>
                  </a:lnTo>
                  <a:lnTo>
                    <a:pt x="390" y="1881"/>
                  </a:lnTo>
                  <a:lnTo>
                    <a:pt x="377" y="1875"/>
                  </a:lnTo>
                  <a:lnTo>
                    <a:pt x="350" y="1865"/>
                  </a:lnTo>
                  <a:lnTo>
                    <a:pt x="323" y="1853"/>
                  </a:lnTo>
                  <a:lnTo>
                    <a:pt x="299" y="1843"/>
                  </a:lnTo>
                  <a:lnTo>
                    <a:pt x="274" y="1832"/>
                  </a:lnTo>
                  <a:lnTo>
                    <a:pt x="251" y="1819"/>
                  </a:lnTo>
                  <a:lnTo>
                    <a:pt x="230" y="1808"/>
                  </a:lnTo>
                  <a:lnTo>
                    <a:pt x="210" y="1795"/>
                  </a:lnTo>
                  <a:lnTo>
                    <a:pt x="190" y="1783"/>
                  </a:lnTo>
                  <a:lnTo>
                    <a:pt x="173" y="1771"/>
                  </a:lnTo>
                  <a:lnTo>
                    <a:pt x="156" y="1758"/>
                  </a:lnTo>
                  <a:lnTo>
                    <a:pt x="140" y="1745"/>
                  </a:lnTo>
                  <a:lnTo>
                    <a:pt x="124" y="1731"/>
                  </a:lnTo>
                  <a:lnTo>
                    <a:pt x="110" y="1718"/>
                  </a:lnTo>
                  <a:lnTo>
                    <a:pt x="97" y="1704"/>
                  </a:lnTo>
                  <a:lnTo>
                    <a:pt x="86" y="1691"/>
                  </a:lnTo>
                  <a:lnTo>
                    <a:pt x="74" y="1676"/>
                  </a:lnTo>
                  <a:lnTo>
                    <a:pt x="50" y="1642"/>
                  </a:lnTo>
                  <a:lnTo>
                    <a:pt x="33" y="1608"/>
                  </a:lnTo>
                  <a:lnTo>
                    <a:pt x="19" y="1572"/>
                  </a:lnTo>
                  <a:lnTo>
                    <a:pt x="9" y="1538"/>
                  </a:lnTo>
                  <a:lnTo>
                    <a:pt x="3" y="1505"/>
                  </a:lnTo>
                  <a:lnTo>
                    <a:pt x="0" y="1472"/>
                  </a:lnTo>
                  <a:lnTo>
                    <a:pt x="0" y="1443"/>
                  </a:lnTo>
                  <a:lnTo>
                    <a:pt x="3" y="1413"/>
                  </a:lnTo>
                  <a:lnTo>
                    <a:pt x="9" y="1387"/>
                  </a:lnTo>
                  <a:lnTo>
                    <a:pt x="19" y="1363"/>
                  </a:lnTo>
                  <a:lnTo>
                    <a:pt x="32" y="1338"/>
                  </a:lnTo>
                  <a:lnTo>
                    <a:pt x="49" y="1314"/>
                  </a:lnTo>
                  <a:lnTo>
                    <a:pt x="67" y="1290"/>
                  </a:lnTo>
                  <a:lnTo>
                    <a:pt x="89" y="1268"/>
                  </a:lnTo>
                  <a:lnTo>
                    <a:pt x="111" y="1247"/>
                  </a:lnTo>
                  <a:lnTo>
                    <a:pt x="137" y="1227"/>
                  </a:lnTo>
                  <a:lnTo>
                    <a:pt x="163" y="1209"/>
                  </a:lnTo>
                  <a:lnTo>
                    <a:pt x="189" y="1193"/>
                  </a:lnTo>
                  <a:lnTo>
                    <a:pt x="216" y="1177"/>
                  </a:lnTo>
                  <a:lnTo>
                    <a:pt x="241" y="1164"/>
                  </a:lnTo>
                  <a:lnTo>
                    <a:pt x="266" y="1154"/>
                  </a:lnTo>
                  <a:lnTo>
                    <a:pt x="290" y="1147"/>
                  </a:lnTo>
                  <a:lnTo>
                    <a:pt x="313" y="1141"/>
                  </a:lnTo>
                  <a:lnTo>
                    <a:pt x="333" y="1140"/>
                  </a:lnTo>
                  <a:lnTo>
                    <a:pt x="368" y="1087"/>
                  </a:lnTo>
                  <a:lnTo>
                    <a:pt x="407" y="1044"/>
                  </a:lnTo>
                  <a:lnTo>
                    <a:pt x="447" y="1009"/>
                  </a:lnTo>
                  <a:lnTo>
                    <a:pt x="488" y="980"/>
                  </a:lnTo>
                  <a:lnTo>
                    <a:pt x="531" y="957"/>
                  </a:lnTo>
                  <a:lnTo>
                    <a:pt x="573" y="940"/>
                  </a:lnTo>
                  <a:lnTo>
                    <a:pt x="615" y="929"/>
                  </a:lnTo>
                  <a:lnTo>
                    <a:pt x="655" y="922"/>
                  </a:lnTo>
                  <a:lnTo>
                    <a:pt x="694" y="917"/>
                  </a:lnTo>
                  <a:lnTo>
                    <a:pt x="731" y="916"/>
                  </a:lnTo>
                  <a:lnTo>
                    <a:pt x="764" y="917"/>
                  </a:lnTo>
                  <a:lnTo>
                    <a:pt x="794" y="919"/>
                  </a:lnTo>
                  <a:lnTo>
                    <a:pt x="818" y="922"/>
                  </a:lnTo>
                  <a:lnTo>
                    <a:pt x="840" y="925"/>
                  </a:lnTo>
                  <a:lnTo>
                    <a:pt x="854" y="926"/>
                  </a:lnTo>
                  <a:lnTo>
                    <a:pt x="862" y="926"/>
                  </a:lnTo>
                  <a:lnTo>
                    <a:pt x="862" y="909"/>
                  </a:lnTo>
                  <a:lnTo>
                    <a:pt x="864" y="890"/>
                  </a:lnTo>
                  <a:lnTo>
                    <a:pt x="862" y="875"/>
                  </a:lnTo>
                  <a:lnTo>
                    <a:pt x="851" y="865"/>
                  </a:lnTo>
                  <a:lnTo>
                    <a:pt x="842" y="863"/>
                  </a:lnTo>
                  <a:lnTo>
                    <a:pt x="837" y="863"/>
                  </a:lnTo>
                  <a:lnTo>
                    <a:pt x="831" y="865"/>
                  </a:lnTo>
                  <a:lnTo>
                    <a:pt x="827" y="863"/>
                  </a:lnTo>
                  <a:lnTo>
                    <a:pt x="822" y="860"/>
                  </a:lnTo>
                  <a:lnTo>
                    <a:pt x="815" y="856"/>
                  </a:lnTo>
                  <a:lnTo>
                    <a:pt x="807" y="846"/>
                  </a:lnTo>
                  <a:lnTo>
                    <a:pt x="795" y="830"/>
                  </a:lnTo>
                  <a:lnTo>
                    <a:pt x="787" y="812"/>
                  </a:lnTo>
                  <a:lnTo>
                    <a:pt x="788" y="791"/>
                  </a:lnTo>
                  <a:lnTo>
                    <a:pt x="797" y="769"/>
                  </a:lnTo>
                  <a:lnTo>
                    <a:pt x="808" y="748"/>
                  </a:lnTo>
                  <a:lnTo>
                    <a:pt x="821" y="726"/>
                  </a:lnTo>
                  <a:lnTo>
                    <a:pt x="831" y="708"/>
                  </a:lnTo>
                  <a:lnTo>
                    <a:pt x="837" y="691"/>
                  </a:lnTo>
                  <a:lnTo>
                    <a:pt x="835" y="676"/>
                  </a:lnTo>
                  <a:lnTo>
                    <a:pt x="825" y="659"/>
                  </a:lnTo>
                  <a:lnTo>
                    <a:pt x="811" y="632"/>
                  </a:lnTo>
                  <a:lnTo>
                    <a:pt x="797" y="599"/>
                  </a:lnTo>
                  <a:lnTo>
                    <a:pt x="784" y="561"/>
                  </a:lnTo>
                  <a:lnTo>
                    <a:pt x="780" y="519"/>
                  </a:lnTo>
                  <a:lnTo>
                    <a:pt x="785" y="478"/>
                  </a:lnTo>
                  <a:lnTo>
                    <a:pt x="804" y="438"/>
                  </a:lnTo>
                  <a:lnTo>
                    <a:pt x="842" y="401"/>
                  </a:lnTo>
                  <a:lnTo>
                    <a:pt x="858" y="392"/>
                  </a:lnTo>
                  <a:lnTo>
                    <a:pt x="875" y="385"/>
                  </a:lnTo>
                  <a:lnTo>
                    <a:pt x="892" y="380"/>
                  </a:lnTo>
                  <a:lnTo>
                    <a:pt x="910" y="377"/>
                  </a:lnTo>
                  <a:lnTo>
                    <a:pt x="927" y="377"/>
                  </a:lnTo>
                  <a:lnTo>
                    <a:pt x="942" y="378"/>
                  </a:lnTo>
                  <a:lnTo>
                    <a:pt x="960" y="384"/>
                  </a:lnTo>
                  <a:lnTo>
                    <a:pt x="974" y="394"/>
                  </a:lnTo>
                  <a:lnTo>
                    <a:pt x="977" y="377"/>
                  </a:lnTo>
                  <a:lnTo>
                    <a:pt x="984" y="351"/>
                  </a:lnTo>
                  <a:lnTo>
                    <a:pt x="992" y="317"/>
                  </a:lnTo>
                  <a:lnTo>
                    <a:pt x="1004" y="277"/>
                  </a:lnTo>
                  <a:lnTo>
                    <a:pt x="1018" y="237"/>
                  </a:lnTo>
                  <a:lnTo>
                    <a:pt x="1032" y="198"/>
                  </a:lnTo>
                  <a:lnTo>
                    <a:pt x="1048" y="164"/>
                  </a:lnTo>
                  <a:lnTo>
                    <a:pt x="1064" y="139"/>
                  </a:lnTo>
                  <a:lnTo>
                    <a:pt x="1072" y="127"/>
                  </a:lnTo>
                  <a:lnTo>
                    <a:pt x="1082" y="117"/>
                  </a:lnTo>
                  <a:lnTo>
                    <a:pt x="1094" y="106"/>
                  </a:lnTo>
                  <a:lnTo>
                    <a:pt x="1107" y="96"/>
                  </a:lnTo>
                  <a:lnTo>
                    <a:pt x="1121" y="84"/>
                  </a:lnTo>
                  <a:lnTo>
                    <a:pt x="1135" y="74"/>
                  </a:lnTo>
                  <a:lnTo>
                    <a:pt x="1151" y="64"/>
                  </a:lnTo>
                  <a:lnTo>
                    <a:pt x="1168" y="54"/>
                  </a:lnTo>
                  <a:lnTo>
                    <a:pt x="1185" y="46"/>
                  </a:lnTo>
                  <a:lnTo>
                    <a:pt x="1202" y="37"/>
                  </a:lnTo>
                  <a:lnTo>
                    <a:pt x="1221" y="29"/>
                  </a:lnTo>
                  <a:lnTo>
                    <a:pt x="1239" y="22"/>
                  </a:lnTo>
                  <a:lnTo>
                    <a:pt x="1258" y="16"/>
                  </a:lnTo>
                  <a:lnTo>
                    <a:pt x="1275" y="12"/>
                  </a:lnTo>
                  <a:lnTo>
                    <a:pt x="1294" y="7"/>
                  </a:lnTo>
                  <a:lnTo>
                    <a:pt x="1312" y="4"/>
                  </a:lnTo>
                  <a:lnTo>
                    <a:pt x="1331" y="3"/>
                  </a:lnTo>
                  <a:lnTo>
                    <a:pt x="1349" y="2"/>
                  </a:lnTo>
                  <a:lnTo>
                    <a:pt x="1369" y="0"/>
                  </a:lnTo>
                  <a:lnTo>
                    <a:pt x="1389" y="0"/>
                  </a:lnTo>
                  <a:lnTo>
                    <a:pt x="1411" y="0"/>
                  </a:lnTo>
                  <a:lnTo>
                    <a:pt x="1432" y="0"/>
                  </a:lnTo>
                  <a:lnTo>
                    <a:pt x="1454" y="2"/>
                  </a:lnTo>
                  <a:lnTo>
                    <a:pt x="1475" y="3"/>
                  </a:lnTo>
                  <a:lnTo>
                    <a:pt x="1496" y="6"/>
                  </a:lnTo>
                  <a:lnTo>
                    <a:pt x="1518" y="9"/>
                  </a:lnTo>
                  <a:lnTo>
                    <a:pt x="1538" y="13"/>
                  </a:lnTo>
                  <a:lnTo>
                    <a:pt x="1559" y="17"/>
                  </a:lnTo>
                  <a:lnTo>
                    <a:pt x="1578" y="23"/>
                  </a:lnTo>
                  <a:lnTo>
                    <a:pt x="1598" y="29"/>
                  </a:lnTo>
                  <a:lnTo>
                    <a:pt x="1615" y="34"/>
                  </a:lnTo>
                  <a:lnTo>
                    <a:pt x="1632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29" name="Freeform 137"/>
            <p:cNvSpPr>
              <a:spLocks/>
            </p:cNvSpPr>
            <p:nvPr/>
          </p:nvSpPr>
          <p:spPr bwMode="auto">
            <a:xfrm>
              <a:off x="943" y="1233"/>
              <a:ext cx="384" cy="207"/>
            </a:xfrm>
            <a:custGeom>
              <a:avLst/>
              <a:gdLst>
                <a:gd name="T0" fmla="*/ 695 w 768"/>
                <a:gd name="T1" fmla="*/ 120 h 414"/>
                <a:gd name="T2" fmla="*/ 722 w 768"/>
                <a:gd name="T3" fmla="*/ 148 h 414"/>
                <a:gd name="T4" fmla="*/ 741 w 768"/>
                <a:gd name="T5" fmla="*/ 181 h 414"/>
                <a:gd name="T6" fmla="*/ 768 w 768"/>
                <a:gd name="T7" fmla="*/ 354 h 414"/>
                <a:gd name="T8" fmla="*/ 735 w 768"/>
                <a:gd name="T9" fmla="*/ 404 h 414"/>
                <a:gd name="T10" fmla="*/ 696 w 768"/>
                <a:gd name="T11" fmla="*/ 388 h 414"/>
                <a:gd name="T12" fmla="*/ 662 w 768"/>
                <a:gd name="T13" fmla="*/ 364 h 414"/>
                <a:gd name="T14" fmla="*/ 631 w 768"/>
                <a:gd name="T15" fmla="*/ 322 h 414"/>
                <a:gd name="T16" fmla="*/ 611 w 768"/>
                <a:gd name="T17" fmla="*/ 284 h 414"/>
                <a:gd name="T18" fmla="*/ 618 w 768"/>
                <a:gd name="T19" fmla="*/ 245 h 414"/>
                <a:gd name="T20" fmla="*/ 622 w 768"/>
                <a:gd name="T21" fmla="*/ 214 h 414"/>
                <a:gd name="T22" fmla="*/ 575 w 768"/>
                <a:gd name="T23" fmla="*/ 182 h 414"/>
                <a:gd name="T24" fmla="*/ 519 w 768"/>
                <a:gd name="T25" fmla="*/ 184 h 414"/>
                <a:gd name="T26" fmla="*/ 474 w 768"/>
                <a:gd name="T27" fmla="*/ 202 h 414"/>
                <a:gd name="T28" fmla="*/ 449 w 768"/>
                <a:gd name="T29" fmla="*/ 241 h 414"/>
                <a:gd name="T30" fmla="*/ 445 w 768"/>
                <a:gd name="T31" fmla="*/ 285 h 414"/>
                <a:gd name="T32" fmla="*/ 451 w 768"/>
                <a:gd name="T33" fmla="*/ 302 h 414"/>
                <a:gd name="T34" fmla="*/ 441 w 768"/>
                <a:gd name="T35" fmla="*/ 317 h 414"/>
                <a:gd name="T36" fmla="*/ 418 w 768"/>
                <a:gd name="T37" fmla="*/ 346 h 414"/>
                <a:gd name="T38" fmla="*/ 407 w 768"/>
                <a:gd name="T39" fmla="*/ 366 h 414"/>
                <a:gd name="T40" fmla="*/ 389 w 768"/>
                <a:gd name="T41" fmla="*/ 376 h 414"/>
                <a:gd name="T42" fmla="*/ 367 w 768"/>
                <a:gd name="T43" fmla="*/ 381 h 414"/>
                <a:gd name="T44" fmla="*/ 339 w 768"/>
                <a:gd name="T45" fmla="*/ 381 h 414"/>
                <a:gd name="T46" fmla="*/ 335 w 768"/>
                <a:gd name="T47" fmla="*/ 358 h 414"/>
                <a:gd name="T48" fmla="*/ 311 w 768"/>
                <a:gd name="T49" fmla="*/ 312 h 414"/>
                <a:gd name="T50" fmla="*/ 277 w 768"/>
                <a:gd name="T51" fmla="*/ 281 h 414"/>
                <a:gd name="T52" fmla="*/ 274 w 768"/>
                <a:gd name="T53" fmla="*/ 272 h 414"/>
                <a:gd name="T54" fmla="*/ 274 w 768"/>
                <a:gd name="T55" fmla="*/ 239 h 414"/>
                <a:gd name="T56" fmla="*/ 275 w 768"/>
                <a:gd name="T57" fmla="*/ 195 h 414"/>
                <a:gd name="T58" fmla="*/ 228 w 768"/>
                <a:gd name="T59" fmla="*/ 170 h 414"/>
                <a:gd name="T60" fmla="*/ 175 w 768"/>
                <a:gd name="T61" fmla="*/ 175 h 414"/>
                <a:gd name="T62" fmla="*/ 130 w 768"/>
                <a:gd name="T63" fmla="*/ 197 h 414"/>
                <a:gd name="T64" fmla="*/ 98 w 768"/>
                <a:gd name="T65" fmla="*/ 242 h 414"/>
                <a:gd name="T66" fmla="*/ 97 w 768"/>
                <a:gd name="T67" fmla="*/ 294 h 414"/>
                <a:gd name="T68" fmla="*/ 104 w 768"/>
                <a:gd name="T69" fmla="*/ 318 h 414"/>
                <a:gd name="T70" fmla="*/ 74 w 768"/>
                <a:gd name="T71" fmla="*/ 358 h 414"/>
                <a:gd name="T72" fmla="*/ 0 w 768"/>
                <a:gd name="T73" fmla="*/ 384 h 414"/>
                <a:gd name="T74" fmla="*/ 8 w 768"/>
                <a:gd name="T75" fmla="*/ 312 h 414"/>
                <a:gd name="T76" fmla="*/ 28 w 768"/>
                <a:gd name="T77" fmla="*/ 234 h 414"/>
                <a:gd name="T78" fmla="*/ 50 w 768"/>
                <a:gd name="T79" fmla="*/ 178 h 414"/>
                <a:gd name="T80" fmla="*/ 84 w 768"/>
                <a:gd name="T81" fmla="*/ 130 h 414"/>
                <a:gd name="T82" fmla="*/ 135 w 768"/>
                <a:gd name="T83" fmla="*/ 83 h 414"/>
                <a:gd name="T84" fmla="*/ 201 w 768"/>
                <a:gd name="T85" fmla="*/ 43 h 414"/>
                <a:gd name="T86" fmla="*/ 287 w 768"/>
                <a:gd name="T87" fmla="*/ 13 h 414"/>
                <a:gd name="T88" fmla="*/ 381 w 768"/>
                <a:gd name="T89" fmla="*/ 1 h 414"/>
                <a:gd name="T90" fmla="*/ 452 w 768"/>
                <a:gd name="T91" fmla="*/ 3 h 414"/>
                <a:gd name="T92" fmla="*/ 516 w 768"/>
                <a:gd name="T93" fmla="*/ 13 h 414"/>
                <a:gd name="T94" fmla="*/ 575 w 768"/>
                <a:gd name="T95" fmla="*/ 33 h 414"/>
                <a:gd name="T96" fmla="*/ 629 w 768"/>
                <a:gd name="T97" fmla="*/ 61 h 414"/>
                <a:gd name="T98" fmla="*/ 682 w 768"/>
                <a:gd name="T99" fmla="*/ 100 h 41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8"/>
                <a:gd name="T151" fmla="*/ 0 h 414"/>
                <a:gd name="T152" fmla="*/ 768 w 768"/>
                <a:gd name="T153" fmla="*/ 414 h 41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8" h="414">
                  <a:moveTo>
                    <a:pt x="682" y="100"/>
                  </a:moveTo>
                  <a:lnTo>
                    <a:pt x="688" y="110"/>
                  </a:lnTo>
                  <a:lnTo>
                    <a:pt x="695" y="120"/>
                  </a:lnTo>
                  <a:lnTo>
                    <a:pt x="704" y="130"/>
                  </a:lnTo>
                  <a:lnTo>
                    <a:pt x="714" y="138"/>
                  </a:lnTo>
                  <a:lnTo>
                    <a:pt x="722" y="148"/>
                  </a:lnTo>
                  <a:lnTo>
                    <a:pt x="729" y="158"/>
                  </a:lnTo>
                  <a:lnTo>
                    <a:pt x="736" y="170"/>
                  </a:lnTo>
                  <a:lnTo>
                    <a:pt x="741" y="181"/>
                  </a:lnTo>
                  <a:lnTo>
                    <a:pt x="756" y="234"/>
                  </a:lnTo>
                  <a:lnTo>
                    <a:pt x="766" y="292"/>
                  </a:lnTo>
                  <a:lnTo>
                    <a:pt x="768" y="354"/>
                  </a:lnTo>
                  <a:lnTo>
                    <a:pt x="759" y="414"/>
                  </a:lnTo>
                  <a:lnTo>
                    <a:pt x="748" y="409"/>
                  </a:lnTo>
                  <a:lnTo>
                    <a:pt x="735" y="404"/>
                  </a:lnTo>
                  <a:lnTo>
                    <a:pt x="722" y="399"/>
                  </a:lnTo>
                  <a:lnTo>
                    <a:pt x="709" y="394"/>
                  </a:lnTo>
                  <a:lnTo>
                    <a:pt x="696" y="388"/>
                  </a:lnTo>
                  <a:lnTo>
                    <a:pt x="685" y="381"/>
                  </a:lnTo>
                  <a:lnTo>
                    <a:pt x="674" y="372"/>
                  </a:lnTo>
                  <a:lnTo>
                    <a:pt x="662" y="364"/>
                  </a:lnTo>
                  <a:lnTo>
                    <a:pt x="644" y="356"/>
                  </a:lnTo>
                  <a:lnTo>
                    <a:pt x="635" y="341"/>
                  </a:lnTo>
                  <a:lnTo>
                    <a:pt x="631" y="322"/>
                  </a:lnTo>
                  <a:lnTo>
                    <a:pt x="626" y="305"/>
                  </a:lnTo>
                  <a:lnTo>
                    <a:pt x="614" y="295"/>
                  </a:lnTo>
                  <a:lnTo>
                    <a:pt x="611" y="284"/>
                  </a:lnTo>
                  <a:lnTo>
                    <a:pt x="614" y="271"/>
                  </a:lnTo>
                  <a:lnTo>
                    <a:pt x="615" y="255"/>
                  </a:lnTo>
                  <a:lnTo>
                    <a:pt x="618" y="245"/>
                  </a:lnTo>
                  <a:lnTo>
                    <a:pt x="625" y="235"/>
                  </a:lnTo>
                  <a:lnTo>
                    <a:pt x="628" y="225"/>
                  </a:lnTo>
                  <a:lnTo>
                    <a:pt x="622" y="214"/>
                  </a:lnTo>
                  <a:lnTo>
                    <a:pt x="608" y="198"/>
                  </a:lnTo>
                  <a:lnTo>
                    <a:pt x="592" y="188"/>
                  </a:lnTo>
                  <a:lnTo>
                    <a:pt x="575" y="182"/>
                  </a:lnTo>
                  <a:lnTo>
                    <a:pt x="558" y="180"/>
                  </a:lnTo>
                  <a:lnTo>
                    <a:pt x="538" y="181"/>
                  </a:lnTo>
                  <a:lnTo>
                    <a:pt x="519" y="184"/>
                  </a:lnTo>
                  <a:lnTo>
                    <a:pt x="501" y="187"/>
                  </a:lnTo>
                  <a:lnTo>
                    <a:pt x="484" y="191"/>
                  </a:lnTo>
                  <a:lnTo>
                    <a:pt x="474" y="202"/>
                  </a:lnTo>
                  <a:lnTo>
                    <a:pt x="464" y="214"/>
                  </a:lnTo>
                  <a:lnTo>
                    <a:pt x="457" y="227"/>
                  </a:lnTo>
                  <a:lnTo>
                    <a:pt x="449" y="241"/>
                  </a:lnTo>
                  <a:lnTo>
                    <a:pt x="445" y="255"/>
                  </a:lnTo>
                  <a:lnTo>
                    <a:pt x="444" y="271"/>
                  </a:lnTo>
                  <a:lnTo>
                    <a:pt x="445" y="285"/>
                  </a:lnTo>
                  <a:lnTo>
                    <a:pt x="449" y="301"/>
                  </a:lnTo>
                  <a:lnTo>
                    <a:pt x="451" y="301"/>
                  </a:lnTo>
                  <a:lnTo>
                    <a:pt x="451" y="302"/>
                  </a:lnTo>
                  <a:lnTo>
                    <a:pt x="451" y="304"/>
                  </a:lnTo>
                  <a:lnTo>
                    <a:pt x="452" y="305"/>
                  </a:lnTo>
                  <a:lnTo>
                    <a:pt x="441" y="317"/>
                  </a:lnTo>
                  <a:lnTo>
                    <a:pt x="431" y="326"/>
                  </a:lnTo>
                  <a:lnTo>
                    <a:pt x="424" y="336"/>
                  </a:lnTo>
                  <a:lnTo>
                    <a:pt x="418" y="346"/>
                  </a:lnTo>
                  <a:lnTo>
                    <a:pt x="414" y="355"/>
                  </a:lnTo>
                  <a:lnTo>
                    <a:pt x="409" y="362"/>
                  </a:lnTo>
                  <a:lnTo>
                    <a:pt x="407" y="366"/>
                  </a:lnTo>
                  <a:lnTo>
                    <a:pt x="402" y="371"/>
                  </a:lnTo>
                  <a:lnTo>
                    <a:pt x="397" y="374"/>
                  </a:lnTo>
                  <a:lnTo>
                    <a:pt x="389" y="376"/>
                  </a:lnTo>
                  <a:lnTo>
                    <a:pt x="382" y="379"/>
                  </a:lnTo>
                  <a:lnTo>
                    <a:pt x="375" y="379"/>
                  </a:lnTo>
                  <a:lnTo>
                    <a:pt x="367" y="381"/>
                  </a:lnTo>
                  <a:lnTo>
                    <a:pt x="358" y="381"/>
                  </a:lnTo>
                  <a:lnTo>
                    <a:pt x="349" y="381"/>
                  </a:lnTo>
                  <a:lnTo>
                    <a:pt x="339" y="381"/>
                  </a:lnTo>
                  <a:lnTo>
                    <a:pt x="339" y="378"/>
                  </a:lnTo>
                  <a:lnTo>
                    <a:pt x="338" y="369"/>
                  </a:lnTo>
                  <a:lnTo>
                    <a:pt x="335" y="358"/>
                  </a:lnTo>
                  <a:lnTo>
                    <a:pt x="331" y="344"/>
                  </a:lnTo>
                  <a:lnTo>
                    <a:pt x="322" y="328"/>
                  </a:lnTo>
                  <a:lnTo>
                    <a:pt x="311" y="312"/>
                  </a:lnTo>
                  <a:lnTo>
                    <a:pt x="295" y="297"/>
                  </a:lnTo>
                  <a:lnTo>
                    <a:pt x="274" y="284"/>
                  </a:lnTo>
                  <a:lnTo>
                    <a:pt x="277" y="281"/>
                  </a:lnTo>
                  <a:lnTo>
                    <a:pt x="278" y="277"/>
                  </a:lnTo>
                  <a:lnTo>
                    <a:pt x="277" y="274"/>
                  </a:lnTo>
                  <a:lnTo>
                    <a:pt x="274" y="272"/>
                  </a:lnTo>
                  <a:lnTo>
                    <a:pt x="277" y="262"/>
                  </a:lnTo>
                  <a:lnTo>
                    <a:pt x="275" y="249"/>
                  </a:lnTo>
                  <a:lnTo>
                    <a:pt x="274" y="239"/>
                  </a:lnTo>
                  <a:lnTo>
                    <a:pt x="275" y="232"/>
                  </a:lnTo>
                  <a:lnTo>
                    <a:pt x="279" y="215"/>
                  </a:lnTo>
                  <a:lnTo>
                    <a:pt x="275" y="195"/>
                  </a:lnTo>
                  <a:lnTo>
                    <a:pt x="264" y="180"/>
                  </a:lnTo>
                  <a:lnTo>
                    <a:pt x="245" y="170"/>
                  </a:lnTo>
                  <a:lnTo>
                    <a:pt x="228" y="170"/>
                  </a:lnTo>
                  <a:lnTo>
                    <a:pt x="211" y="171"/>
                  </a:lnTo>
                  <a:lnTo>
                    <a:pt x="192" y="172"/>
                  </a:lnTo>
                  <a:lnTo>
                    <a:pt x="175" y="175"/>
                  </a:lnTo>
                  <a:lnTo>
                    <a:pt x="158" y="180"/>
                  </a:lnTo>
                  <a:lnTo>
                    <a:pt x="144" y="187"/>
                  </a:lnTo>
                  <a:lnTo>
                    <a:pt x="130" y="197"/>
                  </a:lnTo>
                  <a:lnTo>
                    <a:pt x="120" y="208"/>
                  </a:lnTo>
                  <a:lnTo>
                    <a:pt x="110" y="225"/>
                  </a:lnTo>
                  <a:lnTo>
                    <a:pt x="98" y="242"/>
                  </a:lnTo>
                  <a:lnTo>
                    <a:pt x="90" y="262"/>
                  </a:lnTo>
                  <a:lnTo>
                    <a:pt x="91" y="287"/>
                  </a:lnTo>
                  <a:lnTo>
                    <a:pt x="97" y="294"/>
                  </a:lnTo>
                  <a:lnTo>
                    <a:pt x="101" y="299"/>
                  </a:lnTo>
                  <a:lnTo>
                    <a:pt x="104" y="308"/>
                  </a:lnTo>
                  <a:lnTo>
                    <a:pt x="104" y="318"/>
                  </a:lnTo>
                  <a:lnTo>
                    <a:pt x="94" y="331"/>
                  </a:lnTo>
                  <a:lnTo>
                    <a:pt x="84" y="344"/>
                  </a:lnTo>
                  <a:lnTo>
                    <a:pt x="74" y="358"/>
                  </a:lnTo>
                  <a:lnTo>
                    <a:pt x="68" y="374"/>
                  </a:lnTo>
                  <a:lnTo>
                    <a:pt x="0" y="402"/>
                  </a:lnTo>
                  <a:lnTo>
                    <a:pt x="0" y="384"/>
                  </a:lnTo>
                  <a:lnTo>
                    <a:pt x="3" y="354"/>
                  </a:lnTo>
                  <a:lnTo>
                    <a:pt x="7" y="325"/>
                  </a:lnTo>
                  <a:lnTo>
                    <a:pt x="8" y="312"/>
                  </a:lnTo>
                  <a:lnTo>
                    <a:pt x="11" y="299"/>
                  </a:lnTo>
                  <a:lnTo>
                    <a:pt x="20" y="268"/>
                  </a:lnTo>
                  <a:lnTo>
                    <a:pt x="28" y="234"/>
                  </a:lnTo>
                  <a:lnTo>
                    <a:pt x="34" y="210"/>
                  </a:lnTo>
                  <a:lnTo>
                    <a:pt x="41" y="194"/>
                  </a:lnTo>
                  <a:lnTo>
                    <a:pt x="50" y="178"/>
                  </a:lnTo>
                  <a:lnTo>
                    <a:pt x="60" y="162"/>
                  </a:lnTo>
                  <a:lnTo>
                    <a:pt x="71" y="145"/>
                  </a:lnTo>
                  <a:lnTo>
                    <a:pt x="84" y="130"/>
                  </a:lnTo>
                  <a:lnTo>
                    <a:pt x="100" y="114"/>
                  </a:lnTo>
                  <a:lnTo>
                    <a:pt x="117" y="98"/>
                  </a:lnTo>
                  <a:lnTo>
                    <a:pt x="135" y="83"/>
                  </a:lnTo>
                  <a:lnTo>
                    <a:pt x="155" y="68"/>
                  </a:lnTo>
                  <a:lnTo>
                    <a:pt x="177" y="54"/>
                  </a:lnTo>
                  <a:lnTo>
                    <a:pt x="201" y="43"/>
                  </a:lnTo>
                  <a:lnTo>
                    <a:pt x="228" y="31"/>
                  </a:lnTo>
                  <a:lnTo>
                    <a:pt x="257" y="21"/>
                  </a:lnTo>
                  <a:lnTo>
                    <a:pt x="287" y="13"/>
                  </a:lnTo>
                  <a:lnTo>
                    <a:pt x="319" y="7"/>
                  </a:lnTo>
                  <a:lnTo>
                    <a:pt x="355" y="3"/>
                  </a:lnTo>
                  <a:lnTo>
                    <a:pt x="381" y="1"/>
                  </a:lnTo>
                  <a:lnTo>
                    <a:pt x="405" y="0"/>
                  </a:lnTo>
                  <a:lnTo>
                    <a:pt x="429" y="1"/>
                  </a:lnTo>
                  <a:lnTo>
                    <a:pt x="452" y="3"/>
                  </a:lnTo>
                  <a:lnTo>
                    <a:pt x="474" y="5"/>
                  </a:lnTo>
                  <a:lnTo>
                    <a:pt x="495" y="8"/>
                  </a:lnTo>
                  <a:lnTo>
                    <a:pt x="516" y="13"/>
                  </a:lnTo>
                  <a:lnTo>
                    <a:pt x="536" y="18"/>
                  </a:lnTo>
                  <a:lnTo>
                    <a:pt x="556" y="25"/>
                  </a:lnTo>
                  <a:lnTo>
                    <a:pt x="575" y="33"/>
                  </a:lnTo>
                  <a:lnTo>
                    <a:pt x="594" y="41"/>
                  </a:lnTo>
                  <a:lnTo>
                    <a:pt x="612" y="51"/>
                  </a:lnTo>
                  <a:lnTo>
                    <a:pt x="629" y="61"/>
                  </a:lnTo>
                  <a:lnTo>
                    <a:pt x="648" y="74"/>
                  </a:lnTo>
                  <a:lnTo>
                    <a:pt x="665" y="85"/>
                  </a:lnTo>
                  <a:lnTo>
                    <a:pt x="682" y="100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0" name="Freeform 138"/>
            <p:cNvSpPr>
              <a:spLocks/>
            </p:cNvSpPr>
            <p:nvPr/>
          </p:nvSpPr>
          <p:spPr bwMode="auto">
            <a:xfrm>
              <a:off x="1458" y="1309"/>
              <a:ext cx="53" cy="49"/>
            </a:xfrm>
            <a:custGeom>
              <a:avLst/>
              <a:gdLst>
                <a:gd name="T0" fmla="*/ 100 w 106"/>
                <a:gd name="T1" fmla="*/ 19 h 98"/>
                <a:gd name="T2" fmla="*/ 25 w 106"/>
                <a:gd name="T3" fmla="*/ 98 h 98"/>
                <a:gd name="T4" fmla="*/ 15 w 106"/>
                <a:gd name="T5" fmla="*/ 98 h 98"/>
                <a:gd name="T6" fmla="*/ 12 w 106"/>
                <a:gd name="T7" fmla="*/ 81 h 98"/>
                <a:gd name="T8" fmla="*/ 20 w 106"/>
                <a:gd name="T9" fmla="*/ 68 h 98"/>
                <a:gd name="T10" fmla="*/ 32 w 106"/>
                <a:gd name="T11" fmla="*/ 60 h 98"/>
                <a:gd name="T12" fmla="*/ 42 w 106"/>
                <a:gd name="T13" fmla="*/ 51 h 98"/>
                <a:gd name="T14" fmla="*/ 36 w 106"/>
                <a:gd name="T15" fmla="*/ 44 h 98"/>
                <a:gd name="T16" fmla="*/ 29 w 106"/>
                <a:gd name="T17" fmla="*/ 40 h 98"/>
                <a:gd name="T18" fmla="*/ 20 w 106"/>
                <a:gd name="T19" fmla="*/ 37 h 98"/>
                <a:gd name="T20" fmla="*/ 12 w 106"/>
                <a:gd name="T21" fmla="*/ 34 h 98"/>
                <a:gd name="T22" fmla="*/ 5 w 106"/>
                <a:gd name="T23" fmla="*/ 31 h 98"/>
                <a:gd name="T24" fmla="*/ 0 w 106"/>
                <a:gd name="T25" fmla="*/ 27 h 98"/>
                <a:gd name="T26" fmla="*/ 0 w 106"/>
                <a:gd name="T27" fmla="*/ 19 h 98"/>
                <a:gd name="T28" fmla="*/ 8 w 106"/>
                <a:gd name="T29" fmla="*/ 7 h 98"/>
                <a:gd name="T30" fmla="*/ 19 w 106"/>
                <a:gd name="T31" fmla="*/ 6 h 98"/>
                <a:gd name="T32" fmla="*/ 32 w 106"/>
                <a:gd name="T33" fmla="*/ 3 h 98"/>
                <a:gd name="T34" fmla="*/ 45 w 106"/>
                <a:gd name="T35" fmla="*/ 1 h 98"/>
                <a:gd name="T36" fmla="*/ 58 w 106"/>
                <a:gd name="T37" fmla="*/ 0 h 98"/>
                <a:gd name="T38" fmla="*/ 70 w 106"/>
                <a:gd name="T39" fmla="*/ 0 h 98"/>
                <a:gd name="T40" fmla="*/ 83 w 106"/>
                <a:gd name="T41" fmla="*/ 1 h 98"/>
                <a:gd name="T42" fmla="*/ 95 w 106"/>
                <a:gd name="T43" fmla="*/ 3 h 98"/>
                <a:gd name="T44" fmla="*/ 106 w 106"/>
                <a:gd name="T45" fmla="*/ 6 h 98"/>
                <a:gd name="T46" fmla="*/ 100 w 106"/>
                <a:gd name="T47" fmla="*/ 19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06"/>
                <a:gd name="T73" fmla="*/ 0 h 98"/>
                <a:gd name="T74" fmla="*/ 106 w 106"/>
                <a:gd name="T75" fmla="*/ 98 h 9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06" h="98">
                  <a:moveTo>
                    <a:pt x="100" y="19"/>
                  </a:moveTo>
                  <a:lnTo>
                    <a:pt x="25" y="98"/>
                  </a:lnTo>
                  <a:lnTo>
                    <a:pt x="15" y="98"/>
                  </a:lnTo>
                  <a:lnTo>
                    <a:pt x="12" y="81"/>
                  </a:lnTo>
                  <a:lnTo>
                    <a:pt x="20" y="68"/>
                  </a:lnTo>
                  <a:lnTo>
                    <a:pt x="32" y="60"/>
                  </a:lnTo>
                  <a:lnTo>
                    <a:pt x="42" y="51"/>
                  </a:lnTo>
                  <a:lnTo>
                    <a:pt x="36" y="44"/>
                  </a:lnTo>
                  <a:lnTo>
                    <a:pt x="29" y="40"/>
                  </a:lnTo>
                  <a:lnTo>
                    <a:pt x="20" y="37"/>
                  </a:lnTo>
                  <a:lnTo>
                    <a:pt x="12" y="34"/>
                  </a:lnTo>
                  <a:lnTo>
                    <a:pt x="5" y="31"/>
                  </a:lnTo>
                  <a:lnTo>
                    <a:pt x="0" y="2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19" y="6"/>
                  </a:lnTo>
                  <a:lnTo>
                    <a:pt x="32" y="3"/>
                  </a:lnTo>
                  <a:lnTo>
                    <a:pt x="45" y="1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95" y="3"/>
                  </a:lnTo>
                  <a:lnTo>
                    <a:pt x="106" y="6"/>
                  </a:lnTo>
                  <a:lnTo>
                    <a:pt x="100" y="19"/>
                  </a:lnTo>
                  <a:close/>
                </a:path>
              </a:pathLst>
            </a:custGeom>
            <a:solidFill>
              <a:srgbClr val="EAD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1" name="Freeform 139"/>
            <p:cNvSpPr>
              <a:spLocks/>
            </p:cNvSpPr>
            <p:nvPr/>
          </p:nvSpPr>
          <p:spPr bwMode="auto">
            <a:xfrm>
              <a:off x="1335" y="1318"/>
              <a:ext cx="122" cy="116"/>
            </a:xfrm>
            <a:custGeom>
              <a:avLst/>
              <a:gdLst>
                <a:gd name="T0" fmla="*/ 245 w 245"/>
                <a:gd name="T1" fmla="*/ 40 h 231"/>
                <a:gd name="T2" fmla="*/ 240 w 245"/>
                <a:gd name="T3" fmla="*/ 52 h 231"/>
                <a:gd name="T4" fmla="*/ 236 w 245"/>
                <a:gd name="T5" fmla="*/ 67 h 231"/>
                <a:gd name="T6" fmla="*/ 235 w 245"/>
                <a:gd name="T7" fmla="*/ 81 h 231"/>
                <a:gd name="T8" fmla="*/ 239 w 245"/>
                <a:gd name="T9" fmla="*/ 94 h 231"/>
                <a:gd name="T10" fmla="*/ 223 w 245"/>
                <a:gd name="T11" fmla="*/ 102 h 231"/>
                <a:gd name="T12" fmla="*/ 207 w 245"/>
                <a:gd name="T13" fmla="*/ 109 h 231"/>
                <a:gd name="T14" fmla="*/ 193 w 245"/>
                <a:gd name="T15" fmla="*/ 118 h 231"/>
                <a:gd name="T16" fmla="*/ 177 w 245"/>
                <a:gd name="T17" fmla="*/ 127 h 231"/>
                <a:gd name="T18" fmla="*/ 163 w 245"/>
                <a:gd name="T19" fmla="*/ 135 h 231"/>
                <a:gd name="T20" fmla="*/ 149 w 245"/>
                <a:gd name="T21" fmla="*/ 144 h 231"/>
                <a:gd name="T22" fmla="*/ 135 w 245"/>
                <a:gd name="T23" fmla="*/ 152 h 231"/>
                <a:gd name="T24" fmla="*/ 120 w 245"/>
                <a:gd name="T25" fmla="*/ 161 h 231"/>
                <a:gd name="T26" fmla="*/ 105 w 245"/>
                <a:gd name="T27" fmla="*/ 169 h 231"/>
                <a:gd name="T28" fmla="*/ 90 w 245"/>
                <a:gd name="T29" fmla="*/ 178 h 231"/>
                <a:gd name="T30" fmla="*/ 76 w 245"/>
                <a:gd name="T31" fmla="*/ 186 h 231"/>
                <a:gd name="T32" fmla="*/ 62 w 245"/>
                <a:gd name="T33" fmla="*/ 196 h 231"/>
                <a:gd name="T34" fmla="*/ 46 w 245"/>
                <a:gd name="T35" fmla="*/ 205 h 231"/>
                <a:gd name="T36" fmla="*/ 32 w 245"/>
                <a:gd name="T37" fmla="*/ 214 h 231"/>
                <a:gd name="T38" fmla="*/ 16 w 245"/>
                <a:gd name="T39" fmla="*/ 222 h 231"/>
                <a:gd name="T40" fmla="*/ 0 w 245"/>
                <a:gd name="T41" fmla="*/ 231 h 231"/>
                <a:gd name="T42" fmla="*/ 0 w 245"/>
                <a:gd name="T43" fmla="*/ 205 h 231"/>
                <a:gd name="T44" fmla="*/ 6 w 245"/>
                <a:gd name="T45" fmla="*/ 184 h 231"/>
                <a:gd name="T46" fmla="*/ 18 w 245"/>
                <a:gd name="T47" fmla="*/ 166 h 231"/>
                <a:gd name="T48" fmla="*/ 35 w 245"/>
                <a:gd name="T49" fmla="*/ 154 h 231"/>
                <a:gd name="T50" fmla="*/ 56 w 245"/>
                <a:gd name="T51" fmla="*/ 139 h 231"/>
                <a:gd name="T52" fmla="*/ 76 w 245"/>
                <a:gd name="T53" fmla="*/ 127 h 231"/>
                <a:gd name="T54" fmla="*/ 96 w 245"/>
                <a:gd name="T55" fmla="*/ 117 h 231"/>
                <a:gd name="T56" fmla="*/ 116 w 245"/>
                <a:gd name="T57" fmla="*/ 107 h 231"/>
                <a:gd name="T58" fmla="*/ 136 w 245"/>
                <a:gd name="T59" fmla="*/ 98 h 231"/>
                <a:gd name="T60" fmla="*/ 158 w 245"/>
                <a:gd name="T61" fmla="*/ 89 h 231"/>
                <a:gd name="T62" fmla="*/ 182 w 245"/>
                <a:gd name="T63" fmla="*/ 79 h 231"/>
                <a:gd name="T64" fmla="*/ 207 w 245"/>
                <a:gd name="T65" fmla="*/ 68 h 231"/>
                <a:gd name="T66" fmla="*/ 210 w 245"/>
                <a:gd name="T67" fmla="*/ 62 h 231"/>
                <a:gd name="T68" fmla="*/ 210 w 245"/>
                <a:gd name="T69" fmla="*/ 55 h 231"/>
                <a:gd name="T70" fmla="*/ 209 w 245"/>
                <a:gd name="T71" fmla="*/ 48 h 231"/>
                <a:gd name="T72" fmla="*/ 205 w 245"/>
                <a:gd name="T73" fmla="*/ 44 h 231"/>
                <a:gd name="T74" fmla="*/ 176 w 245"/>
                <a:gd name="T75" fmla="*/ 54 h 231"/>
                <a:gd name="T76" fmla="*/ 149 w 245"/>
                <a:gd name="T77" fmla="*/ 65 h 231"/>
                <a:gd name="T78" fmla="*/ 125 w 245"/>
                <a:gd name="T79" fmla="*/ 77 h 231"/>
                <a:gd name="T80" fmla="*/ 100 w 245"/>
                <a:gd name="T81" fmla="*/ 88 h 231"/>
                <a:gd name="T82" fmla="*/ 78 w 245"/>
                <a:gd name="T83" fmla="*/ 102 h 231"/>
                <a:gd name="T84" fmla="*/ 55 w 245"/>
                <a:gd name="T85" fmla="*/ 115 h 231"/>
                <a:gd name="T86" fmla="*/ 32 w 245"/>
                <a:gd name="T87" fmla="*/ 131 h 231"/>
                <a:gd name="T88" fmla="*/ 9 w 245"/>
                <a:gd name="T89" fmla="*/ 147 h 231"/>
                <a:gd name="T90" fmla="*/ 9 w 245"/>
                <a:gd name="T91" fmla="*/ 117 h 231"/>
                <a:gd name="T92" fmla="*/ 18 w 245"/>
                <a:gd name="T93" fmla="*/ 107 h 231"/>
                <a:gd name="T94" fmla="*/ 28 w 245"/>
                <a:gd name="T95" fmla="*/ 99 h 231"/>
                <a:gd name="T96" fmla="*/ 36 w 245"/>
                <a:gd name="T97" fmla="*/ 94 h 231"/>
                <a:gd name="T98" fmla="*/ 43 w 245"/>
                <a:gd name="T99" fmla="*/ 91 h 231"/>
                <a:gd name="T100" fmla="*/ 63 w 245"/>
                <a:gd name="T101" fmla="*/ 78 h 231"/>
                <a:gd name="T102" fmla="*/ 83 w 245"/>
                <a:gd name="T103" fmla="*/ 65 h 231"/>
                <a:gd name="T104" fmla="*/ 105 w 245"/>
                <a:gd name="T105" fmla="*/ 52 h 231"/>
                <a:gd name="T106" fmla="*/ 125 w 245"/>
                <a:gd name="T107" fmla="*/ 41 h 231"/>
                <a:gd name="T108" fmla="*/ 146 w 245"/>
                <a:gd name="T109" fmla="*/ 31 h 231"/>
                <a:gd name="T110" fmla="*/ 169 w 245"/>
                <a:gd name="T111" fmla="*/ 20 h 231"/>
                <a:gd name="T112" fmla="*/ 192 w 245"/>
                <a:gd name="T113" fmla="*/ 10 h 231"/>
                <a:gd name="T114" fmla="*/ 216 w 245"/>
                <a:gd name="T115" fmla="*/ 0 h 231"/>
                <a:gd name="T116" fmla="*/ 223 w 245"/>
                <a:gd name="T117" fmla="*/ 10 h 231"/>
                <a:gd name="T118" fmla="*/ 229 w 245"/>
                <a:gd name="T119" fmla="*/ 21 h 231"/>
                <a:gd name="T120" fmla="*/ 235 w 245"/>
                <a:gd name="T121" fmla="*/ 32 h 231"/>
                <a:gd name="T122" fmla="*/ 245 w 245"/>
                <a:gd name="T123" fmla="*/ 40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5"/>
                <a:gd name="T187" fmla="*/ 0 h 231"/>
                <a:gd name="T188" fmla="*/ 245 w 245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5" h="231">
                  <a:moveTo>
                    <a:pt x="245" y="40"/>
                  </a:moveTo>
                  <a:lnTo>
                    <a:pt x="240" y="52"/>
                  </a:lnTo>
                  <a:lnTo>
                    <a:pt x="236" y="67"/>
                  </a:lnTo>
                  <a:lnTo>
                    <a:pt x="235" y="81"/>
                  </a:lnTo>
                  <a:lnTo>
                    <a:pt x="239" y="94"/>
                  </a:lnTo>
                  <a:lnTo>
                    <a:pt x="223" y="102"/>
                  </a:lnTo>
                  <a:lnTo>
                    <a:pt x="207" y="109"/>
                  </a:lnTo>
                  <a:lnTo>
                    <a:pt x="193" y="118"/>
                  </a:lnTo>
                  <a:lnTo>
                    <a:pt x="177" y="127"/>
                  </a:lnTo>
                  <a:lnTo>
                    <a:pt x="163" y="135"/>
                  </a:lnTo>
                  <a:lnTo>
                    <a:pt x="149" y="144"/>
                  </a:lnTo>
                  <a:lnTo>
                    <a:pt x="135" y="152"/>
                  </a:lnTo>
                  <a:lnTo>
                    <a:pt x="120" y="161"/>
                  </a:lnTo>
                  <a:lnTo>
                    <a:pt x="105" y="169"/>
                  </a:lnTo>
                  <a:lnTo>
                    <a:pt x="90" y="178"/>
                  </a:lnTo>
                  <a:lnTo>
                    <a:pt x="76" y="186"/>
                  </a:lnTo>
                  <a:lnTo>
                    <a:pt x="62" y="196"/>
                  </a:lnTo>
                  <a:lnTo>
                    <a:pt x="46" y="205"/>
                  </a:lnTo>
                  <a:lnTo>
                    <a:pt x="32" y="214"/>
                  </a:lnTo>
                  <a:lnTo>
                    <a:pt x="16" y="222"/>
                  </a:lnTo>
                  <a:lnTo>
                    <a:pt x="0" y="231"/>
                  </a:lnTo>
                  <a:lnTo>
                    <a:pt x="0" y="205"/>
                  </a:lnTo>
                  <a:lnTo>
                    <a:pt x="6" y="184"/>
                  </a:lnTo>
                  <a:lnTo>
                    <a:pt x="18" y="166"/>
                  </a:lnTo>
                  <a:lnTo>
                    <a:pt x="35" y="154"/>
                  </a:lnTo>
                  <a:lnTo>
                    <a:pt x="56" y="139"/>
                  </a:lnTo>
                  <a:lnTo>
                    <a:pt x="76" y="127"/>
                  </a:lnTo>
                  <a:lnTo>
                    <a:pt x="96" y="117"/>
                  </a:lnTo>
                  <a:lnTo>
                    <a:pt x="116" y="107"/>
                  </a:lnTo>
                  <a:lnTo>
                    <a:pt x="136" y="98"/>
                  </a:lnTo>
                  <a:lnTo>
                    <a:pt x="158" y="89"/>
                  </a:lnTo>
                  <a:lnTo>
                    <a:pt x="182" y="79"/>
                  </a:lnTo>
                  <a:lnTo>
                    <a:pt x="207" y="68"/>
                  </a:lnTo>
                  <a:lnTo>
                    <a:pt x="210" y="62"/>
                  </a:lnTo>
                  <a:lnTo>
                    <a:pt x="210" y="55"/>
                  </a:lnTo>
                  <a:lnTo>
                    <a:pt x="209" y="48"/>
                  </a:lnTo>
                  <a:lnTo>
                    <a:pt x="205" y="44"/>
                  </a:lnTo>
                  <a:lnTo>
                    <a:pt x="176" y="54"/>
                  </a:lnTo>
                  <a:lnTo>
                    <a:pt x="149" y="65"/>
                  </a:lnTo>
                  <a:lnTo>
                    <a:pt x="125" y="77"/>
                  </a:lnTo>
                  <a:lnTo>
                    <a:pt x="100" y="88"/>
                  </a:lnTo>
                  <a:lnTo>
                    <a:pt x="78" y="102"/>
                  </a:lnTo>
                  <a:lnTo>
                    <a:pt x="55" y="115"/>
                  </a:lnTo>
                  <a:lnTo>
                    <a:pt x="32" y="131"/>
                  </a:lnTo>
                  <a:lnTo>
                    <a:pt x="9" y="147"/>
                  </a:lnTo>
                  <a:lnTo>
                    <a:pt x="9" y="117"/>
                  </a:lnTo>
                  <a:lnTo>
                    <a:pt x="18" y="107"/>
                  </a:lnTo>
                  <a:lnTo>
                    <a:pt x="28" y="99"/>
                  </a:lnTo>
                  <a:lnTo>
                    <a:pt x="36" y="94"/>
                  </a:lnTo>
                  <a:lnTo>
                    <a:pt x="43" y="91"/>
                  </a:lnTo>
                  <a:lnTo>
                    <a:pt x="63" y="78"/>
                  </a:lnTo>
                  <a:lnTo>
                    <a:pt x="83" y="65"/>
                  </a:lnTo>
                  <a:lnTo>
                    <a:pt x="105" y="52"/>
                  </a:lnTo>
                  <a:lnTo>
                    <a:pt x="125" y="41"/>
                  </a:lnTo>
                  <a:lnTo>
                    <a:pt x="146" y="31"/>
                  </a:lnTo>
                  <a:lnTo>
                    <a:pt x="169" y="20"/>
                  </a:lnTo>
                  <a:lnTo>
                    <a:pt x="192" y="10"/>
                  </a:lnTo>
                  <a:lnTo>
                    <a:pt x="216" y="0"/>
                  </a:lnTo>
                  <a:lnTo>
                    <a:pt x="223" y="10"/>
                  </a:lnTo>
                  <a:lnTo>
                    <a:pt x="229" y="21"/>
                  </a:lnTo>
                  <a:lnTo>
                    <a:pt x="235" y="32"/>
                  </a:lnTo>
                  <a:lnTo>
                    <a:pt x="245" y="40"/>
                  </a:lnTo>
                  <a:close/>
                </a:path>
              </a:pathLst>
            </a:custGeom>
            <a:solidFill>
              <a:srgbClr val="FFD8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2" name="Freeform 140"/>
            <p:cNvSpPr>
              <a:spLocks/>
            </p:cNvSpPr>
            <p:nvPr/>
          </p:nvSpPr>
          <p:spPr bwMode="auto">
            <a:xfrm>
              <a:off x="984" y="1382"/>
              <a:ext cx="117" cy="112"/>
            </a:xfrm>
            <a:custGeom>
              <a:avLst/>
              <a:gdLst>
                <a:gd name="T0" fmla="*/ 233 w 236"/>
                <a:gd name="T1" fmla="*/ 139 h 225"/>
                <a:gd name="T2" fmla="*/ 221 w 236"/>
                <a:gd name="T3" fmla="*/ 169 h 225"/>
                <a:gd name="T4" fmla="*/ 201 w 236"/>
                <a:gd name="T5" fmla="*/ 192 h 225"/>
                <a:gd name="T6" fmla="*/ 174 w 236"/>
                <a:gd name="T7" fmla="*/ 209 h 225"/>
                <a:gd name="T8" fmla="*/ 143 w 236"/>
                <a:gd name="T9" fmla="*/ 221 h 225"/>
                <a:gd name="T10" fmla="*/ 109 w 236"/>
                <a:gd name="T11" fmla="*/ 225 h 225"/>
                <a:gd name="T12" fmla="*/ 77 w 236"/>
                <a:gd name="T13" fmla="*/ 224 h 225"/>
                <a:gd name="T14" fmla="*/ 50 w 236"/>
                <a:gd name="T15" fmla="*/ 218 h 225"/>
                <a:gd name="T16" fmla="*/ 30 w 236"/>
                <a:gd name="T17" fmla="*/ 208 h 225"/>
                <a:gd name="T18" fmla="*/ 16 w 236"/>
                <a:gd name="T19" fmla="*/ 192 h 225"/>
                <a:gd name="T20" fmla="*/ 7 w 236"/>
                <a:gd name="T21" fmla="*/ 172 h 225"/>
                <a:gd name="T22" fmla="*/ 3 w 236"/>
                <a:gd name="T23" fmla="*/ 149 h 225"/>
                <a:gd name="T24" fmla="*/ 0 w 236"/>
                <a:gd name="T25" fmla="*/ 127 h 225"/>
                <a:gd name="T26" fmla="*/ 9 w 236"/>
                <a:gd name="T27" fmla="*/ 111 h 225"/>
                <a:gd name="T28" fmla="*/ 17 w 236"/>
                <a:gd name="T29" fmla="*/ 82 h 225"/>
                <a:gd name="T30" fmla="*/ 29 w 236"/>
                <a:gd name="T31" fmla="*/ 54 h 225"/>
                <a:gd name="T32" fmla="*/ 40 w 236"/>
                <a:gd name="T33" fmla="*/ 35 h 225"/>
                <a:gd name="T34" fmla="*/ 53 w 236"/>
                <a:gd name="T35" fmla="*/ 22 h 225"/>
                <a:gd name="T36" fmla="*/ 67 w 236"/>
                <a:gd name="T37" fmla="*/ 12 h 225"/>
                <a:gd name="T38" fmla="*/ 84 w 236"/>
                <a:gd name="T39" fmla="*/ 5 h 225"/>
                <a:gd name="T40" fmla="*/ 103 w 236"/>
                <a:gd name="T41" fmla="*/ 2 h 225"/>
                <a:gd name="T42" fmla="*/ 123 w 236"/>
                <a:gd name="T43" fmla="*/ 0 h 225"/>
                <a:gd name="T44" fmla="*/ 141 w 236"/>
                <a:gd name="T45" fmla="*/ 0 h 225"/>
                <a:gd name="T46" fmla="*/ 160 w 236"/>
                <a:gd name="T47" fmla="*/ 1 h 225"/>
                <a:gd name="T48" fmla="*/ 178 w 236"/>
                <a:gd name="T49" fmla="*/ 4 h 225"/>
                <a:gd name="T50" fmla="*/ 188 w 236"/>
                <a:gd name="T51" fmla="*/ 7 h 225"/>
                <a:gd name="T52" fmla="*/ 200 w 236"/>
                <a:gd name="T53" fmla="*/ 14 h 225"/>
                <a:gd name="T54" fmla="*/ 210 w 236"/>
                <a:gd name="T55" fmla="*/ 24 h 225"/>
                <a:gd name="T56" fmla="*/ 220 w 236"/>
                <a:gd name="T57" fmla="*/ 39 h 225"/>
                <a:gd name="T58" fmla="*/ 228 w 236"/>
                <a:gd name="T59" fmla="*/ 58 h 225"/>
                <a:gd name="T60" fmla="*/ 233 w 236"/>
                <a:gd name="T61" fmla="*/ 81 h 225"/>
                <a:gd name="T62" fmla="*/ 236 w 236"/>
                <a:gd name="T63" fmla="*/ 108 h 225"/>
                <a:gd name="T64" fmla="*/ 233 w 236"/>
                <a:gd name="T65" fmla="*/ 139 h 2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6"/>
                <a:gd name="T100" fmla="*/ 0 h 225"/>
                <a:gd name="T101" fmla="*/ 236 w 236"/>
                <a:gd name="T102" fmla="*/ 225 h 2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6" h="225">
                  <a:moveTo>
                    <a:pt x="233" y="139"/>
                  </a:moveTo>
                  <a:lnTo>
                    <a:pt x="221" y="169"/>
                  </a:lnTo>
                  <a:lnTo>
                    <a:pt x="201" y="192"/>
                  </a:lnTo>
                  <a:lnTo>
                    <a:pt x="174" y="209"/>
                  </a:lnTo>
                  <a:lnTo>
                    <a:pt x="143" y="221"/>
                  </a:lnTo>
                  <a:lnTo>
                    <a:pt x="109" y="225"/>
                  </a:lnTo>
                  <a:lnTo>
                    <a:pt x="77" y="224"/>
                  </a:lnTo>
                  <a:lnTo>
                    <a:pt x="50" y="218"/>
                  </a:lnTo>
                  <a:lnTo>
                    <a:pt x="30" y="208"/>
                  </a:lnTo>
                  <a:lnTo>
                    <a:pt x="16" y="192"/>
                  </a:lnTo>
                  <a:lnTo>
                    <a:pt x="7" y="172"/>
                  </a:lnTo>
                  <a:lnTo>
                    <a:pt x="3" y="149"/>
                  </a:lnTo>
                  <a:lnTo>
                    <a:pt x="0" y="127"/>
                  </a:lnTo>
                  <a:lnTo>
                    <a:pt x="9" y="111"/>
                  </a:lnTo>
                  <a:lnTo>
                    <a:pt x="17" y="82"/>
                  </a:lnTo>
                  <a:lnTo>
                    <a:pt x="29" y="54"/>
                  </a:lnTo>
                  <a:lnTo>
                    <a:pt x="40" y="35"/>
                  </a:lnTo>
                  <a:lnTo>
                    <a:pt x="53" y="22"/>
                  </a:lnTo>
                  <a:lnTo>
                    <a:pt x="67" y="12"/>
                  </a:lnTo>
                  <a:lnTo>
                    <a:pt x="84" y="5"/>
                  </a:lnTo>
                  <a:lnTo>
                    <a:pt x="103" y="2"/>
                  </a:lnTo>
                  <a:lnTo>
                    <a:pt x="123" y="0"/>
                  </a:lnTo>
                  <a:lnTo>
                    <a:pt x="141" y="0"/>
                  </a:lnTo>
                  <a:lnTo>
                    <a:pt x="160" y="1"/>
                  </a:lnTo>
                  <a:lnTo>
                    <a:pt x="178" y="4"/>
                  </a:lnTo>
                  <a:lnTo>
                    <a:pt x="188" y="7"/>
                  </a:lnTo>
                  <a:lnTo>
                    <a:pt x="200" y="14"/>
                  </a:lnTo>
                  <a:lnTo>
                    <a:pt x="210" y="24"/>
                  </a:lnTo>
                  <a:lnTo>
                    <a:pt x="220" y="39"/>
                  </a:lnTo>
                  <a:lnTo>
                    <a:pt x="228" y="58"/>
                  </a:lnTo>
                  <a:lnTo>
                    <a:pt x="233" y="81"/>
                  </a:lnTo>
                  <a:lnTo>
                    <a:pt x="236" y="108"/>
                  </a:lnTo>
                  <a:lnTo>
                    <a:pt x="233" y="1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3" name="Freeform 141"/>
            <p:cNvSpPr>
              <a:spLocks/>
            </p:cNvSpPr>
            <p:nvPr/>
          </p:nvSpPr>
          <p:spPr bwMode="auto">
            <a:xfrm>
              <a:off x="1154" y="1385"/>
              <a:ext cx="104" cy="109"/>
            </a:xfrm>
            <a:custGeom>
              <a:avLst/>
              <a:gdLst>
                <a:gd name="T0" fmla="*/ 182 w 209"/>
                <a:gd name="T1" fmla="*/ 20 h 218"/>
                <a:gd name="T2" fmla="*/ 197 w 209"/>
                <a:gd name="T3" fmla="*/ 44 h 218"/>
                <a:gd name="T4" fmla="*/ 206 w 209"/>
                <a:gd name="T5" fmla="*/ 72 h 218"/>
                <a:gd name="T6" fmla="*/ 209 w 209"/>
                <a:gd name="T7" fmla="*/ 105 h 218"/>
                <a:gd name="T8" fmla="*/ 206 w 209"/>
                <a:gd name="T9" fmla="*/ 139 h 218"/>
                <a:gd name="T10" fmla="*/ 200 w 209"/>
                <a:gd name="T11" fmla="*/ 149 h 218"/>
                <a:gd name="T12" fmla="*/ 193 w 209"/>
                <a:gd name="T13" fmla="*/ 161 h 218"/>
                <a:gd name="T14" fmla="*/ 186 w 209"/>
                <a:gd name="T15" fmla="*/ 171 h 218"/>
                <a:gd name="T16" fmla="*/ 179 w 209"/>
                <a:gd name="T17" fmla="*/ 181 h 218"/>
                <a:gd name="T18" fmla="*/ 169 w 209"/>
                <a:gd name="T19" fmla="*/ 191 h 218"/>
                <a:gd name="T20" fmla="*/ 159 w 209"/>
                <a:gd name="T21" fmla="*/ 199 h 218"/>
                <a:gd name="T22" fmla="*/ 147 w 209"/>
                <a:gd name="T23" fmla="*/ 207 h 218"/>
                <a:gd name="T24" fmla="*/ 133 w 209"/>
                <a:gd name="T25" fmla="*/ 212 h 218"/>
                <a:gd name="T26" fmla="*/ 119 w 209"/>
                <a:gd name="T27" fmla="*/ 215 h 218"/>
                <a:gd name="T28" fmla="*/ 104 w 209"/>
                <a:gd name="T29" fmla="*/ 217 h 218"/>
                <a:gd name="T30" fmla="*/ 89 w 209"/>
                <a:gd name="T31" fmla="*/ 218 h 218"/>
                <a:gd name="T32" fmla="*/ 74 w 209"/>
                <a:gd name="T33" fmla="*/ 217 h 218"/>
                <a:gd name="T34" fmla="*/ 60 w 209"/>
                <a:gd name="T35" fmla="*/ 214 h 218"/>
                <a:gd name="T36" fmla="*/ 46 w 209"/>
                <a:gd name="T37" fmla="*/ 209 h 218"/>
                <a:gd name="T38" fmla="*/ 33 w 209"/>
                <a:gd name="T39" fmla="*/ 204 h 218"/>
                <a:gd name="T40" fmla="*/ 22 w 209"/>
                <a:gd name="T41" fmla="*/ 197 h 218"/>
                <a:gd name="T42" fmla="*/ 9 w 209"/>
                <a:gd name="T43" fmla="*/ 171 h 218"/>
                <a:gd name="T44" fmla="*/ 2 w 209"/>
                <a:gd name="T45" fmla="*/ 142 h 218"/>
                <a:gd name="T46" fmla="*/ 0 w 209"/>
                <a:gd name="T47" fmla="*/ 111 h 218"/>
                <a:gd name="T48" fmla="*/ 2 w 209"/>
                <a:gd name="T49" fmla="*/ 77 h 218"/>
                <a:gd name="T50" fmla="*/ 10 w 209"/>
                <a:gd name="T51" fmla="*/ 62 h 218"/>
                <a:gd name="T52" fmla="*/ 19 w 209"/>
                <a:gd name="T53" fmla="*/ 50 h 218"/>
                <a:gd name="T54" fmla="*/ 30 w 209"/>
                <a:gd name="T55" fmla="*/ 38 h 218"/>
                <a:gd name="T56" fmla="*/ 43 w 209"/>
                <a:gd name="T57" fmla="*/ 28 h 218"/>
                <a:gd name="T58" fmla="*/ 57 w 209"/>
                <a:gd name="T59" fmla="*/ 18 h 218"/>
                <a:gd name="T60" fmla="*/ 73 w 209"/>
                <a:gd name="T61" fmla="*/ 11 h 218"/>
                <a:gd name="T62" fmla="*/ 90 w 209"/>
                <a:gd name="T63" fmla="*/ 5 h 218"/>
                <a:gd name="T64" fmla="*/ 110 w 209"/>
                <a:gd name="T65" fmla="*/ 1 h 218"/>
                <a:gd name="T66" fmla="*/ 122 w 209"/>
                <a:gd name="T67" fmla="*/ 0 h 218"/>
                <a:gd name="T68" fmla="*/ 132 w 209"/>
                <a:gd name="T69" fmla="*/ 0 h 218"/>
                <a:gd name="T70" fmla="*/ 143 w 209"/>
                <a:gd name="T71" fmla="*/ 1 h 218"/>
                <a:gd name="T72" fmla="*/ 153 w 209"/>
                <a:gd name="T73" fmla="*/ 4 h 218"/>
                <a:gd name="T74" fmla="*/ 163 w 209"/>
                <a:gd name="T75" fmla="*/ 7 h 218"/>
                <a:gd name="T76" fmla="*/ 170 w 209"/>
                <a:gd name="T77" fmla="*/ 10 h 218"/>
                <a:gd name="T78" fmla="*/ 177 w 209"/>
                <a:gd name="T79" fmla="*/ 14 h 218"/>
                <a:gd name="T80" fmla="*/ 182 w 209"/>
                <a:gd name="T81" fmla="*/ 20 h 21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218"/>
                <a:gd name="T125" fmla="*/ 209 w 209"/>
                <a:gd name="T126" fmla="*/ 218 h 21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218">
                  <a:moveTo>
                    <a:pt x="182" y="20"/>
                  </a:moveTo>
                  <a:lnTo>
                    <a:pt x="197" y="44"/>
                  </a:lnTo>
                  <a:lnTo>
                    <a:pt x="206" y="72"/>
                  </a:lnTo>
                  <a:lnTo>
                    <a:pt x="209" y="105"/>
                  </a:lnTo>
                  <a:lnTo>
                    <a:pt x="206" y="139"/>
                  </a:lnTo>
                  <a:lnTo>
                    <a:pt x="200" y="149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79" y="181"/>
                  </a:lnTo>
                  <a:lnTo>
                    <a:pt x="169" y="191"/>
                  </a:lnTo>
                  <a:lnTo>
                    <a:pt x="159" y="199"/>
                  </a:lnTo>
                  <a:lnTo>
                    <a:pt x="147" y="207"/>
                  </a:lnTo>
                  <a:lnTo>
                    <a:pt x="133" y="212"/>
                  </a:lnTo>
                  <a:lnTo>
                    <a:pt x="119" y="215"/>
                  </a:lnTo>
                  <a:lnTo>
                    <a:pt x="104" y="217"/>
                  </a:lnTo>
                  <a:lnTo>
                    <a:pt x="89" y="218"/>
                  </a:lnTo>
                  <a:lnTo>
                    <a:pt x="74" y="217"/>
                  </a:lnTo>
                  <a:lnTo>
                    <a:pt x="60" y="214"/>
                  </a:lnTo>
                  <a:lnTo>
                    <a:pt x="46" y="209"/>
                  </a:lnTo>
                  <a:lnTo>
                    <a:pt x="33" y="204"/>
                  </a:lnTo>
                  <a:lnTo>
                    <a:pt x="22" y="197"/>
                  </a:lnTo>
                  <a:lnTo>
                    <a:pt x="9" y="171"/>
                  </a:lnTo>
                  <a:lnTo>
                    <a:pt x="2" y="142"/>
                  </a:lnTo>
                  <a:lnTo>
                    <a:pt x="0" y="111"/>
                  </a:lnTo>
                  <a:lnTo>
                    <a:pt x="2" y="77"/>
                  </a:lnTo>
                  <a:lnTo>
                    <a:pt x="10" y="62"/>
                  </a:lnTo>
                  <a:lnTo>
                    <a:pt x="19" y="50"/>
                  </a:lnTo>
                  <a:lnTo>
                    <a:pt x="30" y="38"/>
                  </a:lnTo>
                  <a:lnTo>
                    <a:pt x="43" y="28"/>
                  </a:lnTo>
                  <a:lnTo>
                    <a:pt x="57" y="18"/>
                  </a:lnTo>
                  <a:lnTo>
                    <a:pt x="73" y="11"/>
                  </a:lnTo>
                  <a:lnTo>
                    <a:pt x="90" y="5"/>
                  </a:lnTo>
                  <a:lnTo>
                    <a:pt x="110" y="1"/>
                  </a:lnTo>
                  <a:lnTo>
                    <a:pt x="122" y="0"/>
                  </a:lnTo>
                  <a:lnTo>
                    <a:pt x="132" y="0"/>
                  </a:lnTo>
                  <a:lnTo>
                    <a:pt x="143" y="1"/>
                  </a:lnTo>
                  <a:lnTo>
                    <a:pt x="153" y="4"/>
                  </a:lnTo>
                  <a:lnTo>
                    <a:pt x="163" y="7"/>
                  </a:lnTo>
                  <a:lnTo>
                    <a:pt x="170" y="10"/>
                  </a:lnTo>
                  <a:lnTo>
                    <a:pt x="177" y="14"/>
                  </a:lnTo>
                  <a:lnTo>
                    <a:pt x="18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4" name="Freeform 142"/>
            <p:cNvSpPr>
              <a:spLocks/>
            </p:cNvSpPr>
            <p:nvPr/>
          </p:nvSpPr>
          <p:spPr bwMode="auto">
            <a:xfrm>
              <a:off x="849" y="1421"/>
              <a:ext cx="81" cy="195"/>
            </a:xfrm>
            <a:custGeom>
              <a:avLst/>
              <a:gdLst>
                <a:gd name="T0" fmla="*/ 157 w 163"/>
                <a:gd name="T1" fmla="*/ 70 h 391"/>
                <a:gd name="T2" fmla="*/ 156 w 163"/>
                <a:gd name="T3" fmla="*/ 100 h 391"/>
                <a:gd name="T4" fmla="*/ 126 w 163"/>
                <a:gd name="T5" fmla="*/ 136 h 391"/>
                <a:gd name="T6" fmla="*/ 114 w 163"/>
                <a:gd name="T7" fmla="*/ 117 h 391"/>
                <a:gd name="T8" fmla="*/ 104 w 163"/>
                <a:gd name="T9" fmla="*/ 98 h 391"/>
                <a:gd name="T10" fmla="*/ 92 w 163"/>
                <a:gd name="T11" fmla="*/ 83 h 391"/>
                <a:gd name="T12" fmla="*/ 72 w 163"/>
                <a:gd name="T13" fmla="*/ 74 h 391"/>
                <a:gd name="T14" fmla="*/ 63 w 163"/>
                <a:gd name="T15" fmla="*/ 78 h 391"/>
                <a:gd name="T16" fmla="*/ 60 w 163"/>
                <a:gd name="T17" fmla="*/ 86 h 391"/>
                <a:gd name="T18" fmla="*/ 72 w 163"/>
                <a:gd name="T19" fmla="*/ 98 h 391"/>
                <a:gd name="T20" fmla="*/ 86 w 163"/>
                <a:gd name="T21" fmla="*/ 108 h 391"/>
                <a:gd name="T22" fmla="*/ 104 w 163"/>
                <a:gd name="T23" fmla="*/ 141 h 391"/>
                <a:gd name="T24" fmla="*/ 107 w 163"/>
                <a:gd name="T25" fmla="*/ 173 h 391"/>
                <a:gd name="T26" fmla="*/ 87 w 163"/>
                <a:gd name="T27" fmla="*/ 238 h 391"/>
                <a:gd name="T28" fmla="*/ 77 w 163"/>
                <a:gd name="T29" fmla="*/ 307 h 391"/>
                <a:gd name="T30" fmla="*/ 72 w 163"/>
                <a:gd name="T31" fmla="*/ 364 h 391"/>
                <a:gd name="T32" fmla="*/ 63 w 163"/>
                <a:gd name="T33" fmla="*/ 391 h 391"/>
                <a:gd name="T34" fmla="*/ 46 w 163"/>
                <a:gd name="T35" fmla="*/ 380 h 391"/>
                <a:gd name="T36" fmla="*/ 36 w 163"/>
                <a:gd name="T37" fmla="*/ 364 h 391"/>
                <a:gd name="T38" fmla="*/ 44 w 163"/>
                <a:gd name="T39" fmla="*/ 330 h 391"/>
                <a:gd name="T40" fmla="*/ 53 w 163"/>
                <a:gd name="T41" fmla="*/ 311 h 391"/>
                <a:gd name="T42" fmla="*/ 39 w 163"/>
                <a:gd name="T43" fmla="*/ 244 h 391"/>
                <a:gd name="T44" fmla="*/ 12 w 163"/>
                <a:gd name="T45" fmla="*/ 158 h 391"/>
                <a:gd name="T46" fmla="*/ 0 w 163"/>
                <a:gd name="T47" fmla="*/ 74 h 391"/>
                <a:gd name="T48" fmla="*/ 42 w 163"/>
                <a:gd name="T49" fmla="*/ 11 h 391"/>
                <a:gd name="T50" fmla="*/ 57 w 163"/>
                <a:gd name="T51" fmla="*/ 6 h 391"/>
                <a:gd name="T52" fmla="*/ 73 w 163"/>
                <a:gd name="T53" fmla="*/ 1 h 391"/>
                <a:gd name="T54" fmla="*/ 90 w 163"/>
                <a:gd name="T55" fmla="*/ 0 h 391"/>
                <a:gd name="T56" fmla="*/ 109 w 163"/>
                <a:gd name="T57" fmla="*/ 4 h 391"/>
                <a:gd name="T58" fmla="*/ 122 w 163"/>
                <a:gd name="T59" fmla="*/ 13 h 391"/>
                <a:gd name="T60" fmla="*/ 142 w 163"/>
                <a:gd name="T61" fmla="*/ 27 h 391"/>
                <a:gd name="T62" fmla="*/ 159 w 163"/>
                <a:gd name="T63" fmla="*/ 43 h 391"/>
                <a:gd name="T64" fmla="*/ 162 w 163"/>
                <a:gd name="T65" fmla="*/ 57 h 3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3"/>
                <a:gd name="T100" fmla="*/ 0 h 391"/>
                <a:gd name="T101" fmla="*/ 163 w 163"/>
                <a:gd name="T102" fmla="*/ 391 h 3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3" h="391">
                  <a:moveTo>
                    <a:pt x="162" y="57"/>
                  </a:moveTo>
                  <a:lnTo>
                    <a:pt x="157" y="70"/>
                  </a:lnTo>
                  <a:lnTo>
                    <a:pt x="156" y="84"/>
                  </a:lnTo>
                  <a:lnTo>
                    <a:pt x="156" y="100"/>
                  </a:lnTo>
                  <a:lnTo>
                    <a:pt x="156" y="114"/>
                  </a:lnTo>
                  <a:lnTo>
                    <a:pt x="126" y="136"/>
                  </a:lnTo>
                  <a:lnTo>
                    <a:pt x="120" y="127"/>
                  </a:lnTo>
                  <a:lnTo>
                    <a:pt x="114" y="117"/>
                  </a:lnTo>
                  <a:lnTo>
                    <a:pt x="110" y="107"/>
                  </a:lnTo>
                  <a:lnTo>
                    <a:pt x="104" y="98"/>
                  </a:lnTo>
                  <a:lnTo>
                    <a:pt x="99" y="90"/>
                  </a:lnTo>
                  <a:lnTo>
                    <a:pt x="92" y="83"/>
                  </a:lnTo>
                  <a:lnTo>
                    <a:pt x="83" y="77"/>
                  </a:lnTo>
                  <a:lnTo>
                    <a:pt x="72" y="74"/>
                  </a:lnTo>
                  <a:lnTo>
                    <a:pt x="67" y="77"/>
                  </a:lnTo>
                  <a:lnTo>
                    <a:pt x="63" y="78"/>
                  </a:lnTo>
                  <a:lnTo>
                    <a:pt x="62" y="81"/>
                  </a:lnTo>
                  <a:lnTo>
                    <a:pt x="60" y="86"/>
                  </a:lnTo>
                  <a:lnTo>
                    <a:pt x="64" y="93"/>
                  </a:lnTo>
                  <a:lnTo>
                    <a:pt x="72" y="98"/>
                  </a:lnTo>
                  <a:lnTo>
                    <a:pt x="80" y="104"/>
                  </a:lnTo>
                  <a:lnTo>
                    <a:pt x="86" y="108"/>
                  </a:lnTo>
                  <a:lnTo>
                    <a:pt x="97" y="126"/>
                  </a:lnTo>
                  <a:lnTo>
                    <a:pt x="104" y="141"/>
                  </a:lnTo>
                  <a:lnTo>
                    <a:pt x="107" y="157"/>
                  </a:lnTo>
                  <a:lnTo>
                    <a:pt x="107" y="173"/>
                  </a:lnTo>
                  <a:lnTo>
                    <a:pt x="96" y="204"/>
                  </a:lnTo>
                  <a:lnTo>
                    <a:pt x="87" y="238"/>
                  </a:lnTo>
                  <a:lnTo>
                    <a:pt x="82" y="274"/>
                  </a:lnTo>
                  <a:lnTo>
                    <a:pt x="77" y="307"/>
                  </a:lnTo>
                  <a:lnTo>
                    <a:pt x="74" y="338"/>
                  </a:lnTo>
                  <a:lnTo>
                    <a:pt x="72" y="364"/>
                  </a:lnTo>
                  <a:lnTo>
                    <a:pt x="69" y="381"/>
                  </a:lnTo>
                  <a:lnTo>
                    <a:pt x="63" y="391"/>
                  </a:lnTo>
                  <a:lnTo>
                    <a:pt x="53" y="385"/>
                  </a:lnTo>
                  <a:lnTo>
                    <a:pt x="46" y="380"/>
                  </a:lnTo>
                  <a:lnTo>
                    <a:pt x="40" y="372"/>
                  </a:lnTo>
                  <a:lnTo>
                    <a:pt x="36" y="364"/>
                  </a:lnTo>
                  <a:lnTo>
                    <a:pt x="39" y="347"/>
                  </a:lnTo>
                  <a:lnTo>
                    <a:pt x="44" y="330"/>
                  </a:lnTo>
                  <a:lnTo>
                    <a:pt x="50" y="317"/>
                  </a:lnTo>
                  <a:lnTo>
                    <a:pt x="53" y="311"/>
                  </a:lnTo>
                  <a:lnTo>
                    <a:pt x="50" y="281"/>
                  </a:lnTo>
                  <a:lnTo>
                    <a:pt x="39" y="244"/>
                  </a:lnTo>
                  <a:lnTo>
                    <a:pt x="24" y="203"/>
                  </a:lnTo>
                  <a:lnTo>
                    <a:pt x="12" y="158"/>
                  </a:lnTo>
                  <a:lnTo>
                    <a:pt x="2" y="116"/>
                  </a:lnTo>
                  <a:lnTo>
                    <a:pt x="0" y="74"/>
                  </a:lnTo>
                  <a:lnTo>
                    <a:pt x="13" y="39"/>
                  </a:lnTo>
                  <a:lnTo>
                    <a:pt x="42" y="11"/>
                  </a:lnTo>
                  <a:lnTo>
                    <a:pt x="50" y="9"/>
                  </a:lnTo>
                  <a:lnTo>
                    <a:pt x="57" y="6"/>
                  </a:lnTo>
                  <a:lnTo>
                    <a:pt x="66" y="3"/>
                  </a:lnTo>
                  <a:lnTo>
                    <a:pt x="73" y="1"/>
                  </a:lnTo>
                  <a:lnTo>
                    <a:pt x="82" y="0"/>
                  </a:lnTo>
                  <a:lnTo>
                    <a:pt x="90" y="0"/>
                  </a:lnTo>
                  <a:lnTo>
                    <a:pt x="99" y="1"/>
                  </a:lnTo>
                  <a:lnTo>
                    <a:pt x="109" y="4"/>
                  </a:lnTo>
                  <a:lnTo>
                    <a:pt x="113" y="9"/>
                  </a:lnTo>
                  <a:lnTo>
                    <a:pt x="122" y="13"/>
                  </a:lnTo>
                  <a:lnTo>
                    <a:pt x="132" y="20"/>
                  </a:lnTo>
                  <a:lnTo>
                    <a:pt x="142" y="27"/>
                  </a:lnTo>
                  <a:lnTo>
                    <a:pt x="152" y="34"/>
                  </a:lnTo>
                  <a:lnTo>
                    <a:pt x="159" y="43"/>
                  </a:lnTo>
                  <a:lnTo>
                    <a:pt x="163" y="50"/>
                  </a:lnTo>
                  <a:lnTo>
                    <a:pt x="162" y="57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5" name="Freeform 143"/>
            <p:cNvSpPr>
              <a:spLocks/>
            </p:cNvSpPr>
            <p:nvPr/>
          </p:nvSpPr>
          <p:spPr bwMode="auto">
            <a:xfrm>
              <a:off x="1597" y="1417"/>
              <a:ext cx="58" cy="158"/>
            </a:xfrm>
            <a:custGeom>
              <a:avLst/>
              <a:gdLst>
                <a:gd name="T0" fmla="*/ 115 w 116"/>
                <a:gd name="T1" fmla="*/ 103 h 315"/>
                <a:gd name="T2" fmla="*/ 107 w 116"/>
                <a:gd name="T3" fmla="*/ 138 h 315"/>
                <a:gd name="T4" fmla="*/ 102 w 116"/>
                <a:gd name="T5" fmla="*/ 173 h 315"/>
                <a:gd name="T6" fmla="*/ 98 w 116"/>
                <a:gd name="T7" fmla="*/ 207 h 315"/>
                <a:gd name="T8" fmla="*/ 90 w 116"/>
                <a:gd name="T9" fmla="*/ 241 h 315"/>
                <a:gd name="T10" fmla="*/ 80 w 116"/>
                <a:gd name="T11" fmla="*/ 260 h 315"/>
                <a:gd name="T12" fmla="*/ 75 w 116"/>
                <a:gd name="T13" fmla="*/ 280 h 315"/>
                <a:gd name="T14" fmla="*/ 69 w 116"/>
                <a:gd name="T15" fmla="*/ 298 h 315"/>
                <a:gd name="T16" fmla="*/ 59 w 116"/>
                <a:gd name="T17" fmla="*/ 315 h 315"/>
                <a:gd name="T18" fmla="*/ 52 w 116"/>
                <a:gd name="T19" fmla="*/ 315 h 315"/>
                <a:gd name="T20" fmla="*/ 46 w 116"/>
                <a:gd name="T21" fmla="*/ 315 h 315"/>
                <a:gd name="T22" fmla="*/ 42 w 116"/>
                <a:gd name="T23" fmla="*/ 315 h 315"/>
                <a:gd name="T24" fmla="*/ 38 w 116"/>
                <a:gd name="T25" fmla="*/ 314 h 315"/>
                <a:gd name="T26" fmla="*/ 33 w 116"/>
                <a:gd name="T27" fmla="*/ 314 h 315"/>
                <a:gd name="T28" fmla="*/ 29 w 116"/>
                <a:gd name="T29" fmla="*/ 312 h 315"/>
                <a:gd name="T30" fmla="*/ 23 w 116"/>
                <a:gd name="T31" fmla="*/ 312 h 315"/>
                <a:gd name="T32" fmla="*/ 16 w 116"/>
                <a:gd name="T33" fmla="*/ 314 h 315"/>
                <a:gd name="T34" fmla="*/ 12 w 116"/>
                <a:gd name="T35" fmla="*/ 297 h 315"/>
                <a:gd name="T36" fmla="*/ 8 w 116"/>
                <a:gd name="T37" fmla="*/ 282 h 315"/>
                <a:gd name="T38" fmla="*/ 3 w 116"/>
                <a:gd name="T39" fmla="*/ 262 h 315"/>
                <a:gd name="T40" fmla="*/ 0 w 116"/>
                <a:gd name="T41" fmla="*/ 230 h 315"/>
                <a:gd name="T42" fmla="*/ 0 w 116"/>
                <a:gd name="T43" fmla="*/ 205 h 315"/>
                <a:gd name="T44" fmla="*/ 3 w 116"/>
                <a:gd name="T45" fmla="*/ 178 h 315"/>
                <a:gd name="T46" fmla="*/ 8 w 116"/>
                <a:gd name="T47" fmla="*/ 148 h 315"/>
                <a:gd name="T48" fmla="*/ 13 w 116"/>
                <a:gd name="T49" fmla="*/ 118 h 315"/>
                <a:gd name="T50" fmla="*/ 19 w 116"/>
                <a:gd name="T51" fmla="*/ 88 h 315"/>
                <a:gd name="T52" fmla="*/ 26 w 116"/>
                <a:gd name="T53" fmla="*/ 63 h 315"/>
                <a:gd name="T54" fmla="*/ 33 w 116"/>
                <a:gd name="T55" fmla="*/ 43 h 315"/>
                <a:gd name="T56" fmla="*/ 40 w 116"/>
                <a:gd name="T57" fmla="*/ 28 h 315"/>
                <a:gd name="T58" fmla="*/ 48 w 116"/>
                <a:gd name="T59" fmla="*/ 20 h 315"/>
                <a:gd name="T60" fmla="*/ 58 w 116"/>
                <a:gd name="T61" fmla="*/ 11 h 315"/>
                <a:gd name="T62" fmla="*/ 68 w 116"/>
                <a:gd name="T63" fmla="*/ 4 h 315"/>
                <a:gd name="T64" fmla="*/ 79 w 116"/>
                <a:gd name="T65" fmla="*/ 1 h 315"/>
                <a:gd name="T66" fmla="*/ 89 w 116"/>
                <a:gd name="T67" fmla="*/ 0 h 315"/>
                <a:gd name="T68" fmla="*/ 99 w 116"/>
                <a:gd name="T69" fmla="*/ 4 h 315"/>
                <a:gd name="T70" fmla="*/ 109 w 116"/>
                <a:gd name="T71" fmla="*/ 11 h 315"/>
                <a:gd name="T72" fmla="*/ 116 w 116"/>
                <a:gd name="T73" fmla="*/ 24 h 315"/>
                <a:gd name="T74" fmla="*/ 115 w 116"/>
                <a:gd name="T75" fmla="*/ 103 h 3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6"/>
                <a:gd name="T115" fmla="*/ 0 h 315"/>
                <a:gd name="T116" fmla="*/ 116 w 116"/>
                <a:gd name="T117" fmla="*/ 315 h 3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6" h="315">
                  <a:moveTo>
                    <a:pt x="115" y="103"/>
                  </a:moveTo>
                  <a:lnTo>
                    <a:pt x="107" y="138"/>
                  </a:lnTo>
                  <a:lnTo>
                    <a:pt x="102" y="173"/>
                  </a:lnTo>
                  <a:lnTo>
                    <a:pt x="98" y="207"/>
                  </a:lnTo>
                  <a:lnTo>
                    <a:pt x="90" y="241"/>
                  </a:lnTo>
                  <a:lnTo>
                    <a:pt x="80" y="260"/>
                  </a:lnTo>
                  <a:lnTo>
                    <a:pt x="75" y="280"/>
                  </a:lnTo>
                  <a:lnTo>
                    <a:pt x="69" y="298"/>
                  </a:lnTo>
                  <a:lnTo>
                    <a:pt x="59" y="315"/>
                  </a:lnTo>
                  <a:lnTo>
                    <a:pt x="52" y="315"/>
                  </a:lnTo>
                  <a:lnTo>
                    <a:pt x="46" y="315"/>
                  </a:lnTo>
                  <a:lnTo>
                    <a:pt x="42" y="315"/>
                  </a:lnTo>
                  <a:lnTo>
                    <a:pt x="38" y="314"/>
                  </a:lnTo>
                  <a:lnTo>
                    <a:pt x="33" y="314"/>
                  </a:lnTo>
                  <a:lnTo>
                    <a:pt x="29" y="312"/>
                  </a:lnTo>
                  <a:lnTo>
                    <a:pt x="23" y="312"/>
                  </a:lnTo>
                  <a:lnTo>
                    <a:pt x="16" y="314"/>
                  </a:lnTo>
                  <a:lnTo>
                    <a:pt x="12" y="297"/>
                  </a:lnTo>
                  <a:lnTo>
                    <a:pt x="8" y="282"/>
                  </a:lnTo>
                  <a:lnTo>
                    <a:pt x="3" y="262"/>
                  </a:lnTo>
                  <a:lnTo>
                    <a:pt x="0" y="230"/>
                  </a:lnTo>
                  <a:lnTo>
                    <a:pt x="0" y="205"/>
                  </a:lnTo>
                  <a:lnTo>
                    <a:pt x="3" y="178"/>
                  </a:lnTo>
                  <a:lnTo>
                    <a:pt x="8" y="148"/>
                  </a:lnTo>
                  <a:lnTo>
                    <a:pt x="13" y="118"/>
                  </a:lnTo>
                  <a:lnTo>
                    <a:pt x="19" y="88"/>
                  </a:lnTo>
                  <a:lnTo>
                    <a:pt x="26" y="63"/>
                  </a:lnTo>
                  <a:lnTo>
                    <a:pt x="33" y="43"/>
                  </a:lnTo>
                  <a:lnTo>
                    <a:pt x="40" y="28"/>
                  </a:lnTo>
                  <a:lnTo>
                    <a:pt x="48" y="20"/>
                  </a:lnTo>
                  <a:lnTo>
                    <a:pt x="58" y="11"/>
                  </a:lnTo>
                  <a:lnTo>
                    <a:pt x="68" y="4"/>
                  </a:lnTo>
                  <a:lnTo>
                    <a:pt x="79" y="1"/>
                  </a:lnTo>
                  <a:lnTo>
                    <a:pt x="89" y="0"/>
                  </a:lnTo>
                  <a:lnTo>
                    <a:pt x="99" y="4"/>
                  </a:lnTo>
                  <a:lnTo>
                    <a:pt x="109" y="11"/>
                  </a:lnTo>
                  <a:lnTo>
                    <a:pt x="116" y="24"/>
                  </a:lnTo>
                  <a:lnTo>
                    <a:pt x="115" y="103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6" name="Freeform 144"/>
            <p:cNvSpPr>
              <a:spLocks/>
            </p:cNvSpPr>
            <p:nvPr/>
          </p:nvSpPr>
          <p:spPr bwMode="auto">
            <a:xfrm>
              <a:off x="1022" y="1425"/>
              <a:ext cx="36" cy="37"/>
            </a:xfrm>
            <a:custGeom>
              <a:avLst/>
              <a:gdLst>
                <a:gd name="T0" fmla="*/ 72 w 72"/>
                <a:gd name="T1" fmla="*/ 20 h 74"/>
                <a:gd name="T2" fmla="*/ 70 w 72"/>
                <a:gd name="T3" fmla="*/ 38 h 74"/>
                <a:gd name="T4" fmla="*/ 66 w 72"/>
                <a:gd name="T5" fmla="*/ 52 h 74"/>
                <a:gd name="T6" fmla="*/ 57 w 72"/>
                <a:gd name="T7" fmla="*/ 64 h 74"/>
                <a:gd name="T8" fmla="*/ 43 w 72"/>
                <a:gd name="T9" fmla="*/ 74 h 74"/>
                <a:gd name="T10" fmla="*/ 30 w 72"/>
                <a:gd name="T11" fmla="*/ 72 h 74"/>
                <a:gd name="T12" fmla="*/ 19 w 72"/>
                <a:gd name="T13" fmla="*/ 69 h 74"/>
                <a:gd name="T14" fmla="*/ 9 w 72"/>
                <a:gd name="T15" fmla="*/ 62 h 74"/>
                <a:gd name="T16" fmla="*/ 2 w 72"/>
                <a:gd name="T17" fmla="*/ 54 h 74"/>
                <a:gd name="T18" fmla="*/ 0 w 72"/>
                <a:gd name="T19" fmla="*/ 41 h 74"/>
                <a:gd name="T20" fmla="*/ 6 w 72"/>
                <a:gd name="T21" fmla="*/ 24 h 74"/>
                <a:gd name="T22" fmla="*/ 16 w 72"/>
                <a:gd name="T23" fmla="*/ 10 h 74"/>
                <a:gd name="T24" fmla="*/ 32 w 72"/>
                <a:gd name="T25" fmla="*/ 1 h 74"/>
                <a:gd name="T26" fmla="*/ 44 w 72"/>
                <a:gd name="T27" fmla="*/ 0 h 74"/>
                <a:gd name="T28" fmla="*/ 56 w 72"/>
                <a:gd name="T29" fmla="*/ 4 h 74"/>
                <a:gd name="T30" fmla="*/ 66 w 72"/>
                <a:gd name="T31" fmla="*/ 11 h 74"/>
                <a:gd name="T32" fmla="*/ 72 w 72"/>
                <a:gd name="T33" fmla="*/ 2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74"/>
                <a:gd name="T53" fmla="*/ 72 w 72"/>
                <a:gd name="T54" fmla="*/ 74 h 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74">
                  <a:moveTo>
                    <a:pt x="72" y="20"/>
                  </a:moveTo>
                  <a:lnTo>
                    <a:pt x="70" y="38"/>
                  </a:lnTo>
                  <a:lnTo>
                    <a:pt x="66" y="52"/>
                  </a:lnTo>
                  <a:lnTo>
                    <a:pt x="57" y="64"/>
                  </a:lnTo>
                  <a:lnTo>
                    <a:pt x="43" y="74"/>
                  </a:lnTo>
                  <a:lnTo>
                    <a:pt x="30" y="72"/>
                  </a:lnTo>
                  <a:lnTo>
                    <a:pt x="19" y="69"/>
                  </a:lnTo>
                  <a:lnTo>
                    <a:pt x="9" y="62"/>
                  </a:lnTo>
                  <a:lnTo>
                    <a:pt x="2" y="54"/>
                  </a:lnTo>
                  <a:lnTo>
                    <a:pt x="0" y="41"/>
                  </a:lnTo>
                  <a:lnTo>
                    <a:pt x="6" y="24"/>
                  </a:lnTo>
                  <a:lnTo>
                    <a:pt x="16" y="10"/>
                  </a:lnTo>
                  <a:lnTo>
                    <a:pt x="32" y="1"/>
                  </a:lnTo>
                  <a:lnTo>
                    <a:pt x="44" y="0"/>
                  </a:lnTo>
                  <a:lnTo>
                    <a:pt x="56" y="4"/>
                  </a:lnTo>
                  <a:lnTo>
                    <a:pt x="66" y="11"/>
                  </a:lnTo>
                  <a:lnTo>
                    <a:pt x="72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7" name="Freeform 145"/>
            <p:cNvSpPr>
              <a:spLocks/>
            </p:cNvSpPr>
            <p:nvPr/>
          </p:nvSpPr>
          <p:spPr bwMode="auto">
            <a:xfrm>
              <a:off x="1184" y="1427"/>
              <a:ext cx="35" cy="35"/>
            </a:xfrm>
            <a:custGeom>
              <a:avLst/>
              <a:gdLst>
                <a:gd name="T0" fmla="*/ 70 w 70"/>
                <a:gd name="T1" fmla="*/ 23 h 70"/>
                <a:gd name="T2" fmla="*/ 69 w 70"/>
                <a:gd name="T3" fmla="*/ 36 h 70"/>
                <a:gd name="T4" fmla="*/ 64 w 70"/>
                <a:gd name="T5" fmla="*/ 46 h 70"/>
                <a:gd name="T6" fmla="*/ 59 w 70"/>
                <a:gd name="T7" fmla="*/ 55 h 70"/>
                <a:gd name="T8" fmla="*/ 53 w 70"/>
                <a:gd name="T9" fmla="*/ 67 h 70"/>
                <a:gd name="T10" fmla="*/ 49 w 70"/>
                <a:gd name="T11" fmla="*/ 69 h 70"/>
                <a:gd name="T12" fmla="*/ 43 w 70"/>
                <a:gd name="T13" fmla="*/ 70 h 70"/>
                <a:gd name="T14" fmla="*/ 37 w 70"/>
                <a:gd name="T15" fmla="*/ 70 h 70"/>
                <a:gd name="T16" fmla="*/ 30 w 70"/>
                <a:gd name="T17" fmla="*/ 69 h 70"/>
                <a:gd name="T18" fmla="*/ 24 w 70"/>
                <a:gd name="T19" fmla="*/ 69 h 70"/>
                <a:gd name="T20" fmla="*/ 19 w 70"/>
                <a:gd name="T21" fmla="*/ 67 h 70"/>
                <a:gd name="T22" fmla="*/ 13 w 70"/>
                <a:gd name="T23" fmla="*/ 65 h 70"/>
                <a:gd name="T24" fmla="*/ 7 w 70"/>
                <a:gd name="T25" fmla="*/ 63 h 70"/>
                <a:gd name="T26" fmla="*/ 2 w 70"/>
                <a:gd name="T27" fmla="*/ 52 h 70"/>
                <a:gd name="T28" fmla="*/ 0 w 70"/>
                <a:gd name="T29" fmla="*/ 39 h 70"/>
                <a:gd name="T30" fmla="*/ 2 w 70"/>
                <a:gd name="T31" fmla="*/ 25 h 70"/>
                <a:gd name="T32" fmla="*/ 4 w 70"/>
                <a:gd name="T33" fmla="*/ 12 h 70"/>
                <a:gd name="T34" fmla="*/ 13 w 70"/>
                <a:gd name="T35" fmla="*/ 5 h 70"/>
                <a:gd name="T36" fmla="*/ 22 w 70"/>
                <a:gd name="T37" fmla="*/ 2 h 70"/>
                <a:gd name="T38" fmla="*/ 32 w 70"/>
                <a:gd name="T39" fmla="*/ 0 h 70"/>
                <a:gd name="T40" fmla="*/ 40 w 70"/>
                <a:gd name="T41" fmla="*/ 2 h 70"/>
                <a:gd name="T42" fmla="*/ 49 w 70"/>
                <a:gd name="T43" fmla="*/ 6 h 70"/>
                <a:gd name="T44" fmla="*/ 56 w 70"/>
                <a:gd name="T45" fmla="*/ 10 h 70"/>
                <a:gd name="T46" fmla="*/ 64 w 70"/>
                <a:gd name="T47" fmla="*/ 16 h 70"/>
                <a:gd name="T48" fmla="*/ 70 w 70"/>
                <a:gd name="T49" fmla="*/ 23 h 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70"/>
                <a:gd name="T77" fmla="*/ 70 w 70"/>
                <a:gd name="T78" fmla="*/ 70 h 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70">
                  <a:moveTo>
                    <a:pt x="70" y="23"/>
                  </a:moveTo>
                  <a:lnTo>
                    <a:pt x="69" y="36"/>
                  </a:lnTo>
                  <a:lnTo>
                    <a:pt x="64" y="46"/>
                  </a:lnTo>
                  <a:lnTo>
                    <a:pt x="59" y="55"/>
                  </a:lnTo>
                  <a:lnTo>
                    <a:pt x="53" y="67"/>
                  </a:lnTo>
                  <a:lnTo>
                    <a:pt x="49" y="69"/>
                  </a:lnTo>
                  <a:lnTo>
                    <a:pt x="43" y="70"/>
                  </a:lnTo>
                  <a:lnTo>
                    <a:pt x="37" y="70"/>
                  </a:lnTo>
                  <a:lnTo>
                    <a:pt x="30" y="69"/>
                  </a:lnTo>
                  <a:lnTo>
                    <a:pt x="24" y="69"/>
                  </a:lnTo>
                  <a:lnTo>
                    <a:pt x="19" y="67"/>
                  </a:lnTo>
                  <a:lnTo>
                    <a:pt x="13" y="65"/>
                  </a:lnTo>
                  <a:lnTo>
                    <a:pt x="7" y="63"/>
                  </a:lnTo>
                  <a:lnTo>
                    <a:pt x="2" y="52"/>
                  </a:lnTo>
                  <a:lnTo>
                    <a:pt x="0" y="39"/>
                  </a:lnTo>
                  <a:lnTo>
                    <a:pt x="2" y="25"/>
                  </a:lnTo>
                  <a:lnTo>
                    <a:pt x="4" y="12"/>
                  </a:lnTo>
                  <a:lnTo>
                    <a:pt x="13" y="5"/>
                  </a:lnTo>
                  <a:lnTo>
                    <a:pt x="22" y="2"/>
                  </a:lnTo>
                  <a:lnTo>
                    <a:pt x="32" y="0"/>
                  </a:lnTo>
                  <a:lnTo>
                    <a:pt x="40" y="2"/>
                  </a:lnTo>
                  <a:lnTo>
                    <a:pt x="49" y="6"/>
                  </a:lnTo>
                  <a:lnTo>
                    <a:pt x="56" y="10"/>
                  </a:lnTo>
                  <a:lnTo>
                    <a:pt x="64" y="16"/>
                  </a:lnTo>
                  <a:lnTo>
                    <a:pt x="7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8" name="Freeform 146"/>
            <p:cNvSpPr>
              <a:spLocks/>
            </p:cNvSpPr>
            <p:nvPr/>
          </p:nvSpPr>
          <p:spPr bwMode="auto">
            <a:xfrm>
              <a:off x="894" y="1428"/>
              <a:ext cx="448" cy="358"/>
            </a:xfrm>
            <a:custGeom>
              <a:avLst/>
              <a:gdLst>
                <a:gd name="T0" fmla="*/ 838 w 897"/>
                <a:gd name="T1" fmla="*/ 82 h 715"/>
                <a:gd name="T2" fmla="*/ 800 w 897"/>
                <a:gd name="T3" fmla="*/ 72 h 715"/>
                <a:gd name="T4" fmla="*/ 820 w 897"/>
                <a:gd name="T5" fmla="*/ 102 h 715"/>
                <a:gd name="T6" fmla="*/ 868 w 897"/>
                <a:gd name="T7" fmla="*/ 132 h 715"/>
                <a:gd name="T8" fmla="*/ 875 w 897"/>
                <a:gd name="T9" fmla="*/ 173 h 715"/>
                <a:gd name="T10" fmla="*/ 894 w 897"/>
                <a:gd name="T11" fmla="*/ 210 h 715"/>
                <a:gd name="T12" fmla="*/ 890 w 897"/>
                <a:gd name="T13" fmla="*/ 373 h 715"/>
                <a:gd name="T14" fmla="*/ 874 w 897"/>
                <a:gd name="T15" fmla="*/ 517 h 715"/>
                <a:gd name="T16" fmla="*/ 848 w 897"/>
                <a:gd name="T17" fmla="*/ 611 h 715"/>
                <a:gd name="T18" fmla="*/ 825 w 897"/>
                <a:gd name="T19" fmla="*/ 631 h 715"/>
                <a:gd name="T20" fmla="*/ 810 w 897"/>
                <a:gd name="T21" fmla="*/ 629 h 715"/>
                <a:gd name="T22" fmla="*/ 795 w 897"/>
                <a:gd name="T23" fmla="*/ 597 h 715"/>
                <a:gd name="T24" fmla="*/ 753 w 897"/>
                <a:gd name="T25" fmla="*/ 575 h 715"/>
                <a:gd name="T26" fmla="*/ 683 w 897"/>
                <a:gd name="T27" fmla="*/ 582 h 715"/>
                <a:gd name="T28" fmla="*/ 621 w 897"/>
                <a:gd name="T29" fmla="*/ 617 h 715"/>
                <a:gd name="T30" fmla="*/ 566 w 897"/>
                <a:gd name="T31" fmla="*/ 662 h 715"/>
                <a:gd name="T32" fmla="*/ 523 w 897"/>
                <a:gd name="T33" fmla="*/ 688 h 715"/>
                <a:gd name="T34" fmla="*/ 487 w 897"/>
                <a:gd name="T35" fmla="*/ 671 h 715"/>
                <a:gd name="T36" fmla="*/ 446 w 897"/>
                <a:gd name="T37" fmla="*/ 672 h 715"/>
                <a:gd name="T38" fmla="*/ 407 w 897"/>
                <a:gd name="T39" fmla="*/ 674 h 715"/>
                <a:gd name="T40" fmla="*/ 381 w 897"/>
                <a:gd name="T41" fmla="*/ 715 h 715"/>
                <a:gd name="T42" fmla="*/ 287 w 897"/>
                <a:gd name="T43" fmla="*/ 632 h 715"/>
                <a:gd name="T44" fmla="*/ 164 w 897"/>
                <a:gd name="T45" fmla="*/ 589 h 715"/>
                <a:gd name="T46" fmla="*/ 136 w 897"/>
                <a:gd name="T47" fmla="*/ 597 h 715"/>
                <a:gd name="T48" fmla="*/ 107 w 897"/>
                <a:gd name="T49" fmla="*/ 614 h 715"/>
                <a:gd name="T50" fmla="*/ 99 w 897"/>
                <a:gd name="T51" fmla="*/ 696 h 715"/>
                <a:gd name="T52" fmla="*/ 70 w 897"/>
                <a:gd name="T53" fmla="*/ 678 h 715"/>
                <a:gd name="T54" fmla="*/ 49 w 897"/>
                <a:gd name="T55" fmla="*/ 648 h 715"/>
                <a:gd name="T56" fmla="*/ 7 w 897"/>
                <a:gd name="T57" fmla="*/ 524 h 715"/>
                <a:gd name="T58" fmla="*/ 3 w 897"/>
                <a:gd name="T59" fmla="*/ 388 h 715"/>
                <a:gd name="T60" fmla="*/ 10 w 897"/>
                <a:gd name="T61" fmla="*/ 283 h 715"/>
                <a:gd name="T62" fmla="*/ 29 w 897"/>
                <a:gd name="T63" fmla="*/ 201 h 715"/>
                <a:gd name="T64" fmla="*/ 57 w 897"/>
                <a:gd name="T65" fmla="*/ 133 h 715"/>
                <a:gd name="T66" fmla="*/ 100 w 897"/>
                <a:gd name="T67" fmla="*/ 104 h 715"/>
                <a:gd name="T68" fmla="*/ 133 w 897"/>
                <a:gd name="T69" fmla="*/ 103 h 715"/>
                <a:gd name="T70" fmla="*/ 144 w 897"/>
                <a:gd name="T71" fmla="*/ 92 h 715"/>
                <a:gd name="T72" fmla="*/ 133 w 897"/>
                <a:gd name="T73" fmla="*/ 76 h 715"/>
                <a:gd name="T74" fmla="*/ 107 w 897"/>
                <a:gd name="T75" fmla="*/ 79 h 715"/>
                <a:gd name="T76" fmla="*/ 94 w 897"/>
                <a:gd name="T77" fmla="*/ 59 h 715"/>
                <a:gd name="T78" fmla="*/ 119 w 897"/>
                <a:gd name="T79" fmla="*/ 29 h 715"/>
                <a:gd name="T80" fmla="*/ 149 w 897"/>
                <a:gd name="T81" fmla="*/ 23 h 715"/>
                <a:gd name="T82" fmla="*/ 159 w 897"/>
                <a:gd name="T83" fmla="*/ 33 h 715"/>
                <a:gd name="T84" fmla="*/ 169 w 897"/>
                <a:gd name="T85" fmla="*/ 96 h 715"/>
                <a:gd name="T86" fmla="*/ 211 w 897"/>
                <a:gd name="T87" fmla="*/ 144 h 715"/>
                <a:gd name="T88" fmla="*/ 259 w 897"/>
                <a:gd name="T89" fmla="*/ 157 h 715"/>
                <a:gd name="T90" fmla="*/ 294 w 897"/>
                <a:gd name="T91" fmla="*/ 160 h 715"/>
                <a:gd name="T92" fmla="*/ 317 w 897"/>
                <a:gd name="T93" fmla="*/ 209 h 715"/>
                <a:gd name="T94" fmla="*/ 397 w 897"/>
                <a:gd name="T95" fmla="*/ 256 h 715"/>
                <a:gd name="T96" fmla="*/ 514 w 897"/>
                <a:gd name="T97" fmla="*/ 249 h 715"/>
                <a:gd name="T98" fmla="*/ 577 w 897"/>
                <a:gd name="T99" fmla="*/ 191 h 715"/>
                <a:gd name="T100" fmla="*/ 594 w 897"/>
                <a:gd name="T101" fmla="*/ 159 h 715"/>
                <a:gd name="T102" fmla="*/ 610 w 897"/>
                <a:gd name="T103" fmla="*/ 156 h 715"/>
                <a:gd name="T104" fmla="*/ 678 w 897"/>
                <a:gd name="T105" fmla="*/ 142 h 715"/>
                <a:gd name="T106" fmla="*/ 735 w 897"/>
                <a:gd name="T107" fmla="*/ 87 h 715"/>
                <a:gd name="T108" fmla="*/ 770 w 897"/>
                <a:gd name="T109" fmla="*/ 10 h 715"/>
                <a:gd name="T110" fmla="*/ 822 w 897"/>
                <a:gd name="T111" fmla="*/ 37 h 7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97"/>
                <a:gd name="T169" fmla="*/ 0 h 715"/>
                <a:gd name="T170" fmla="*/ 897 w 897"/>
                <a:gd name="T171" fmla="*/ 715 h 71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97" h="715">
                  <a:moveTo>
                    <a:pt x="858" y="64"/>
                  </a:moveTo>
                  <a:lnTo>
                    <a:pt x="858" y="82"/>
                  </a:lnTo>
                  <a:lnTo>
                    <a:pt x="848" y="83"/>
                  </a:lnTo>
                  <a:lnTo>
                    <a:pt x="838" y="82"/>
                  </a:lnTo>
                  <a:lnTo>
                    <a:pt x="827" y="79"/>
                  </a:lnTo>
                  <a:lnTo>
                    <a:pt x="817" y="74"/>
                  </a:lnTo>
                  <a:lnTo>
                    <a:pt x="808" y="72"/>
                  </a:lnTo>
                  <a:lnTo>
                    <a:pt x="800" y="72"/>
                  </a:lnTo>
                  <a:lnTo>
                    <a:pt x="794" y="76"/>
                  </a:lnTo>
                  <a:lnTo>
                    <a:pt x="791" y="87"/>
                  </a:lnTo>
                  <a:lnTo>
                    <a:pt x="805" y="94"/>
                  </a:lnTo>
                  <a:lnTo>
                    <a:pt x="820" y="102"/>
                  </a:lnTo>
                  <a:lnTo>
                    <a:pt x="834" y="107"/>
                  </a:lnTo>
                  <a:lnTo>
                    <a:pt x="847" y="114"/>
                  </a:lnTo>
                  <a:lnTo>
                    <a:pt x="858" y="122"/>
                  </a:lnTo>
                  <a:lnTo>
                    <a:pt x="868" y="132"/>
                  </a:lnTo>
                  <a:lnTo>
                    <a:pt x="875" y="143"/>
                  </a:lnTo>
                  <a:lnTo>
                    <a:pt x="881" y="157"/>
                  </a:lnTo>
                  <a:lnTo>
                    <a:pt x="880" y="166"/>
                  </a:lnTo>
                  <a:lnTo>
                    <a:pt x="875" y="173"/>
                  </a:lnTo>
                  <a:lnTo>
                    <a:pt x="874" y="180"/>
                  </a:lnTo>
                  <a:lnTo>
                    <a:pt x="874" y="190"/>
                  </a:lnTo>
                  <a:lnTo>
                    <a:pt x="890" y="196"/>
                  </a:lnTo>
                  <a:lnTo>
                    <a:pt x="894" y="210"/>
                  </a:lnTo>
                  <a:lnTo>
                    <a:pt x="894" y="229"/>
                  </a:lnTo>
                  <a:lnTo>
                    <a:pt x="897" y="247"/>
                  </a:lnTo>
                  <a:lnTo>
                    <a:pt x="895" y="310"/>
                  </a:lnTo>
                  <a:lnTo>
                    <a:pt x="890" y="373"/>
                  </a:lnTo>
                  <a:lnTo>
                    <a:pt x="884" y="434"/>
                  </a:lnTo>
                  <a:lnTo>
                    <a:pt x="880" y="488"/>
                  </a:lnTo>
                  <a:lnTo>
                    <a:pt x="875" y="488"/>
                  </a:lnTo>
                  <a:lnTo>
                    <a:pt x="874" y="517"/>
                  </a:lnTo>
                  <a:lnTo>
                    <a:pt x="867" y="545"/>
                  </a:lnTo>
                  <a:lnTo>
                    <a:pt x="858" y="574"/>
                  </a:lnTo>
                  <a:lnTo>
                    <a:pt x="852" y="605"/>
                  </a:lnTo>
                  <a:lnTo>
                    <a:pt x="848" y="611"/>
                  </a:lnTo>
                  <a:lnTo>
                    <a:pt x="842" y="615"/>
                  </a:lnTo>
                  <a:lnTo>
                    <a:pt x="837" y="621"/>
                  </a:lnTo>
                  <a:lnTo>
                    <a:pt x="831" y="625"/>
                  </a:lnTo>
                  <a:lnTo>
                    <a:pt x="825" y="631"/>
                  </a:lnTo>
                  <a:lnTo>
                    <a:pt x="820" y="634"/>
                  </a:lnTo>
                  <a:lnTo>
                    <a:pt x="813" y="638"/>
                  </a:lnTo>
                  <a:lnTo>
                    <a:pt x="807" y="641"/>
                  </a:lnTo>
                  <a:lnTo>
                    <a:pt x="810" y="629"/>
                  </a:lnTo>
                  <a:lnTo>
                    <a:pt x="810" y="621"/>
                  </a:lnTo>
                  <a:lnTo>
                    <a:pt x="807" y="611"/>
                  </a:lnTo>
                  <a:lnTo>
                    <a:pt x="803" y="604"/>
                  </a:lnTo>
                  <a:lnTo>
                    <a:pt x="795" y="597"/>
                  </a:lnTo>
                  <a:lnTo>
                    <a:pt x="788" y="589"/>
                  </a:lnTo>
                  <a:lnTo>
                    <a:pt x="780" y="584"/>
                  </a:lnTo>
                  <a:lnTo>
                    <a:pt x="771" y="580"/>
                  </a:lnTo>
                  <a:lnTo>
                    <a:pt x="753" y="575"/>
                  </a:lnTo>
                  <a:lnTo>
                    <a:pt x="734" y="574"/>
                  </a:lnTo>
                  <a:lnTo>
                    <a:pt x="717" y="574"/>
                  </a:lnTo>
                  <a:lnTo>
                    <a:pt x="700" y="577"/>
                  </a:lnTo>
                  <a:lnTo>
                    <a:pt x="683" y="582"/>
                  </a:lnTo>
                  <a:lnTo>
                    <a:pt x="667" y="589"/>
                  </a:lnTo>
                  <a:lnTo>
                    <a:pt x="651" y="597"/>
                  </a:lnTo>
                  <a:lnTo>
                    <a:pt x="635" y="607"/>
                  </a:lnTo>
                  <a:lnTo>
                    <a:pt x="621" y="617"/>
                  </a:lnTo>
                  <a:lnTo>
                    <a:pt x="607" y="628"/>
                  </a:lnTo>
                  <a:lnTo>
                    <a:pt x="593" y="639"/>
                  </a:lnTo>
                  <a:lnTo>
                    <a:pt x="580" y="651"/>
                  </a:lnTo>
                  <a:lnTo>
                    <a:pt x="566" y="662"/>
                  </a:lnTo>
                  <a:lnTo>
                    <a:pt x="554" y="674"/>
                  </a:lnTo>
                  <a:lnTo>
                    <a:pt x="541" y="684"/>
                  </a:lnTo>
                  <a:lnTo>
                    <a:pt x="530" y="694"/>
                  </a:lnTo>
                  <a:lnTo>
                    <a:pt x="523" y="688"/>
                  </a:lnTo>
                  <a:lnTo>
                    <a:pt x="514" y="684"/>
                  </a:lnTo>
                  <a:lnTo>
                    <a:pt x="506" y="678"/>
                  </a:lnTo>
                  <a:lnTo>
                    <a:pt x="497" y="675"/>
                  </a:lnTo>
                  <a:lnTo>
                    <a:pt x="487" y="671"/>
                  </a:lnTo>
                  <a:lnTo>
                    <a:pt x="476" y="669"/>
                  </a:lnTo>
                  <a:lnTo>
                    <a:pt x="466" y="668"/>
                  </a:lnTo>
                  <a:lnTo>
                    <a:pt x="454" y="669"/>
                  </a:lnTo>
                  <a:lnTo>
                    <a:pt x="446" y="672"/>
                  </a:lnTo>
                  <a:lnTo>
                    <a:pt x="436" y="672"/>
                  </a:lnTo>
                  <a:lnTo>
                    <a:pt x="426" y="672"/>
                  </a:lnTo>
                  <a:lnTo>
                    <a:pt x="416" y="672"/>
                  </a:lnTo>
                  <a:lnTo>
                    <a:pt x="407" y="674"/>
                  </a:lnTo>
                  <a:lnTo>
                    <a:pt x="398" y="677"/>
                  </a:lnTo>
                  <a:lnTo>
                    <a:pt x="393" y="684"/>
                  </a:lnTo>
                  <a:lnTo>
                    <a:pt x="390" y="694"/>
                  </a:lnTo>
                  <a:lnTo>
                    <a:pt x="381" y="715"/>
                  </a:lnTo>
                  <a:lnTo>
                    <a:pt x="358" y="692"/>
                  </a:lnTo>
                  <a:lnTo>
                    <a:pt x="337" y="671"/>
                  </a:lnTo>
                  <a:lnTo>
                    <a:pt x="313" y="651"/>
                  </a:lnTo>
                  <a:lnTo>
                    <a:pt x="287" y="632"/>
                  </a:lnTo>
                  <a:lnTo>
                    <a:pt x="260" y="617"/>
                  </a:lnTo>
                  <a:lnTo>
                    <a:pt x="231" y="605"/>
                  </a:lnTo>
                  <a:lnTo>
                    <a:pt x="199" y="595"/>
                  </a:lnTo>
                  <a:lnTo>
                    <a:pt x="164" y="589"/>
                  </a:lnTo>
                  <a:lnTo>
                    <a:pt x="157" y="591"/>
                  </a:lnTo>
                  <a:lnTo>
                    <a:pt x="150" y="592"/>
                  </a:lnTo>
                  <a:lnTo>
                    <a:pt x="143" y="595"/>
                  </a:lnTo>
                  <a:lnTo>
                    <a:pt x="136" y="597"/>
                  </a:lnTo>
                  <a:lnTo>
                    <a:pt x="127" y="599"/>
                  </a:lnTo>
                  <a:lnTo>
                    <a:pt x="120" y="604"/>
                  </a:lnTo>
                  <a:lnTo>
                    <a:pt x="113" y="608"/>
                  </a:lnTo>
                  <a:lnTo>
                    <a:pt x="107" y="614"/>
                  </a:lnTo>
                  <a:lnTo>
                    <a:pt x="100" y="634"/>
                  </a:lnTo>
                  <a:lnTo>
                    <a:pt x="96" y="652"/>
                  </a:lnTo>
                  <a:lnTo>
                    <a:pt x="94" y="674"/>
                  </a:lnTo>
                  <a:lnTo>
                    <a:pt x="99" y="696"/>
                  </a:lnTo>
                  <a:lnTo>
                    <a:pt x="90" y="695"/>
                  </a:lnTo>
                  <a:lnTo>
                    <a:pt x="83" y="691"/>
                  </a:lnTo>
                  <a:lnTo>
                    <a:pt x="76" y="685"/>
                  </a:lnTo>
                  <a:lnTo>
                    <a:pt x="70" y="678"/>
                  </a:lnTo>
                  <a:lnTo>
                    <a:pt x="64" y="671"/>
                  </a:lnTo>
                  <a:lnTo>
                    <a:pt x="59" y="662"/>
                  </a:lnTo>
                  <a:lnTo>
                    <a:pt x="53" y="655"/>
                  </a:lnTo>
                  <a:lnTo>
                    <a:pt x="49" y="648"/>
                  </a:lnTo>
                  <a:lnTo>
                    <a:pt x="34" y="619"/>
                  </a:lnTo>
                  <a:lnTo>
                    <a:pt x="23" y="588"/>
                  </a:lnTo>
                  <a:lnTo>
                    <a:pt x="13" y="557"/>
                  </a:lnTo>
                  <a:lnTo>
                    <a:pt x="7" y="524"/>
                  </a:lnTo>
                  <a:lnTo>
                    <a:pt x="2" y="490"/>
                  </a:lnTo>
                  <a:lnTo>
                    <a:pt x="0" y="455"/>
                  </a:lnTo>
                  <a:lnTo>
                    <a:pt x="0" y="421"/>
                  </a:lnTo>
                  <a:lnTo>
                    <a:pt x="3" y="388"/>
                  </a:lnTo>
                  <a:lnTo>
                    <a:pt x="4" y="390"/>
                  </a:lnTo>
                  <a:lnTo>
                    <a:pt x="6" y="353"/>
                  </a:lnTo>
                  <a:lnTo>
                    <a:pt x="7" y="317"/>
                  </a:lnTo>
                  <a:lnTo>
                    <a:pt x="10" y="283"/>
                  </a:lnTo>
                  <a:lnTo>
                    <a:pt x="16" y="249"/>
                  </a:lnTo>
                  <a:lnTo>
                    <a:pt x="19" y="249"/>
                  </a:lnTo>
                  <a:lnTo>
                    <a:pt x="22" y="224"/>
                  </a:lnTo>
                  <a:lnTo>
                    <a:pt x="29" y="201"/>
                  </a:lnTo>
                  <a:lnTo>
                    <a:pt x="37" y="177"/>
                  </a:lnTo>
                  <a:lnTo>
                    <a:pt x="43" y="152"/>
                  </a:lnTo>
                  <a:lnTo>
                    <a:pt x="49" y="143"/>
                  </a:lnTo>
                  <a:lnTo>
                    <a:pt x="57" y="133"/>
                  </a:lnTo>
                  <a:lnTo>
                    <a:pt x="67" y="124"/>
                  </a:lnTo>
                  <a:lnTo>
                    <a:pt x="77" y="117"/>
                  </a:lnTo>
                  <a:lnTo>
                    <a:pt x="89" y="110"/>
                  </a:lnTo>
                  <a:lnTo>
                    <a:pt x="100" y="104"/>
                  </a:lnTo>
                  <a:lnTo>
                    <a:pt x="112" y="102"/>
                  </a:lnTo>
                  <a:lnTo>
                    <a:pt x="121" y="100"/>
                  </a:lnTo>
                  <a:lnTo>
                    <a:pt x="127" y="103"/>
                  </a:lnTo>
                  <a:lnTo>
                    <a:pt x="133" y="103"/>
                  </a:lnTo>
                  <a:lnTo>
                    <a:pt x="139" y="102"/>
                  </a:lnTo>
                  <a:lnTo>
                    <a:pt x="141" y="99"/>
                  </a:lnTo>
                  <a:lnTo>
                    <a:pt x="144" y="96"/>
                  </a:lnTo>
                  <a:lnTo>
                    <a:pt x="144" y="92"/>
                  </a:lnTo>
                  <a:lnTo>
                    <a:pt x="144" y="87"/>
                  </a:lnTo>
                  <a:lnTo>
                    <a:pt x="144" y="83"/>
                  </a:lnTo>
                  <a:lnTo>
                    <a:pt x="139" y="79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0" y="76"/>
                  </a:lnTo>
                  <a:lnTo>
                    <a:pt x="114" y="77"/>
                  </a:lnTo>
                  <a:lnTo>
                    <a:pt x="107" y="79"/>
                  </a:lnTo>
                  <a:lnTo>
                    <a:pt x="102" y="80"/>
                  </a:lnTo>
                  <a:lnTo>
                    <a:pt x="94" y="80"/>
                  </a:lnTo>
                  <a:lnTo>
                    <a:pt x="92" y="69"/>
                  </a:lnTo>
                  <a:lnTo>
                    <a:pt x="94" y="59"/>
                  </a:lnTo>
                  <a:lnTo>
                    <a:pt x="100" y="50"/>
                  </a:lnTo>
                  <a:lnTo>
                    <a:pt x="106" y="37"/>
                  </a:lnTo>
                  <a:lnTo>
                    <a:pt x="112" y="32"/>
                  </a:lnTo>
                  <a:lnTo>
                    <a:pt x="119" y="29"/>
                  </a:lnTo>
                  <a:lnTo>
                    <a:pt x="126" y="26"/>
                  </a:lnTo>
                  <a:lnTo>
                    <a:pt x="134" y="26"/>
                  </a:lnTo>
                  <a:lnTo>
                    <a:pt x="141" y="25"/>
                  </a:lnTo>
                  <a:lnTo>
                    <a:pt x="149" y="23"/>
                  </a:lnTo>
                  <a:lnTo>
                    <a:pt x="156" y="22"/>
                  </a:lnTo>
                  <a:lnTo>
                    <a:pt x="161" y="19"/>
                  </a:lnTo>
                  <a:lnTo>
                    <a:pt x="160" y="23"/>
                  </a:lnTo>
                  <a:lnTo>
                    <a:pt x="159" y="33"/>
                  </a:lnTo>
                  <a:lnTo>
                    <a:pt x="157" y="49"/>
                  </a:lnTo>
                  <a:lnTo>
                    <a:pt x="157" y="66"/>
                  </a:lnTo>
                  <a:lnTo>
                    <a:pt x="161" y="80"/>
                  </a:lnTo>
                  <a:lnTo>
                    <a:pt x="169" y="96"/>
                  </a:lnTo>
                  <a:lnTo>
                    <a:pt x="177" y="109"/>
                  </a:lnTo>
                  <a:lnTo>
                    <a:pt x="187" y="122"/>
                  </a:lnTo>
                  <a:lnTo>
                    <a:pt x="199" y="134"/>
                  </a:lnTo>
                  <a:lnTo>
                    <a:pt x="211" y="144"/>
                  </a:lnTo>
                  <a:lnTo>
                    <a:pt x="226" y="152"/>
                  </a:lnTo>
                  <a:lnTo>
                    <a:pt x="241" y="157"/>
                  </a:lnTo>
                  <a:lnTo>
                    <a:pt x="250" y="157"/>
                  </a:lnTo>
                  <a:lnTo>
                    <a:pt x="259" y="157"/>
                  </a:lnTo>
                  <a:lnTo>
                    <a:pt x="269" y="157"/>
                  </a:lnTo>
                  <a:lnTo>
                    <a:pt x="277" y="159"/>
                  </a:lnTo>
                  <a:lnTo>
                    <a:pt x="286" y="160"/>
                  </a:lnTo>
                  <a:lnTo>
                    <a:pt x="294" y="160"/>
                  </a:lnTo>
                  <a:lnTo>
                    <a:pt x="303" y="160"/>
                  </a:lnTo>
                  <a:lnTo>
                    <a:pt x="313" y="160"/>
                  </a:lnTo>
                  <a:lnTo>
                    <a:pt x="311" y="186"/>
                  </a:lnTo>
                  <a:lnTo>
                    <a:pt x="317" y="209"/>
                  </a:lnTo>
                  <a:lnTo>
                    <a:pt x="329" y="229"/>
                  </a:lnTo>
                  <a:lnTo>
                    <a:pt x="346" y="243"/>
                  </a:lnTo>
                  <a:lnTo>
                    <a:pt x="370" y="250"/>
                  </a:lnTo>
                  <a:lnTo>
                    <a:pt x="397" y="256"/>
                  </a:lnTo>
                  <a:lnTo>
                    <a:pt x="427" y="259"/>
                  </a:lnTo>
                  <a:lnTo>
                    <a:pt x="457" y="259"/>
                  </a:lnTo>
                  <a:lnTo>
                    <a:pt x="487" y="256"/>
                  </a:lnTo>
                  <a:lnTo>
                    <a:pt x="514" y="249"/>
                  </a:lnTo>
                  <a:lnTo>
                    <a:pt x="537" y="239"/>
                  </a:lnTo>
                  <a:lnTo>
                    <a:pt x="554" y="224"/>
                  </a:lnTo>
                  <a:lnTo>
                    <a:pt x="567" y="206"/>
                  </a:lnTo>
                  <a:lnTo>
                    <a:pt x="577" y="191"/>
                  </a:lnTo>
                  <a:lnTo>
                    <a:pt x="584" y="177"/>
                  </a:lnTo>
                  <a:lnTo>
                    <a:pt x="590" y="157"/>
                  </a:lnTo>
                  <a:lnTo>
                    <a:pt x="594" y="160"/>
                  </a:lnTo>
                  <a:lnTo>
                    <a:pt x="594" y="159"/>
                  </a:lnTo>
                  <a:lnTo>
                    <a:pt x="595" y="157"/>
                  </a:lnTo>
                  <a:lnTo>
                    <a:pt x="595" y="156"/>
                  </a:lnTo>
                  <a:lnTo>
                    <a:pt x="610" y="156"/>
                  </a:lnTo>
                  <a:lnTo>
                    <a:pt x="627" y="154"/>
                  </a:lnTo>
                  <a:lnTo>
                    <a:pt x="644" y="152"/>
                  </a:lnTo>
                  <a:lnTo>
                    <a:pt x="661" y="147"/>
                  </a:lnTo>
                  <a:lnTo>
                    <a:pt x="678" y="142"/>
                  </a:lnTo>
                  <a:lnTo>
                    <a:pt x="694" y="134"/>
                  </a:lnTo>
                  <a:lnTo>
                    <a:pt x="708" y="123"/>
                  </a:lnTo>
                  <a:lnTo>
                    <a:pt x="720" y="110"/>
                  </a:lnTo>
                  <a:lnTo>
                    <a:pt x="735" y="87"/>
                  </a:lnTo>
                  <a:lnTo>
                    <a:pt x="747" y="62"/>
                  </a:lnTo>
                  <a:lnTo>
                    <a:pt x="754" y="33"/>
                  </a:lnTo>
                  <a:lnTo>
                    <a:pt x="757" y="0"/>
                  </a:lnTo>
                  <a:lnTo>
                    <a:pt x="770" y="10"/>
                  </a:lnTo>
                  <a:lnTo>
                    <a:pt x="783" y="17"/>
                  </a:lnTo>
                  <a:lnTo>
                    <a:pt x="795" y="25"/>
                  </a:lnTo>
                  <a:lnTo>
                    <a:pt x="808" y="30"/>
                  </a:lnTo>
                  <a:lnTo>
                    <a:pt x="822" y="37"/>
                  </a:lnTo>
                  <a:lnTo>
                    <a:pt x="835" y="45"/>
                  </a:lnTo>
                  <a:lnTo>
                    <a:pt x="847" y="53"/>
                  </a:lnTo>
                  <a:lnTo>
                    <a:pt x="858" y="64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9" name="Freeform 147"/>
            <p:cNvSpPr>
              <a:spLocks/>
            </p:cNvSpPr>
            <p:nvPr/>
          </p:nvSpPr>
          <p:spPr bwMode="auto">
            <a:xfrm>
              <a:off x="1061" y="1435"/>
              <a:ext cx="118" cy="112"/>
            </a:xfrm>
            <a:custGeom>
              <a:avLst/>
              <a:gdLst>
                <a:gd name="T0" fmla="*/ 160 w 237"/>
                <a:gd name="T1" fmla="*/ 0 h 224"/>
                <a:gd name="T2" fmla="*/ 163 w 237"/>
                <a:gd name="T3" fmla="*/ 20 h 224"/>
                <a:gd name="T4" fmla="*/ 166 w 237"/>
                <a:gd name="T5" fmla="*/ 41 h 224"/>
                <a:gd name="T6" fmla="*/ 170 w 237"/>
                <a:gd name="T7" fmla="*/ 62 h 224"/>
                <a:gd name="T8" fmla="*/ 176 w 237"/>
                <a:gd name="T9" fmla="*/ 82 h 224"/>
                <a:gd name="T10" fmla="*/ 186 w 237"/>
                <a:gd name="T11" fmla="*/ 99 h 224"/>
                <a:gd name="T12" fmla="*/ 197 w 237"/>
                <a:gd name="T13" fmla="*/ 115 h 224"/>
                <a:gd name="T14" fmla="*/ 214 w 237"/>
                <a:gd name="T15" fmla="*/ 128 h 224"/>
                <a:gd name="T16" fmla="*/ 237 w 237"/>
                <a:gd name="T17" fmla="*/ 135 h 224"/>
                <a:gd name="T18" fmla="*/ 233 w 237"/>
                <a:gd name="T19" fmla="*/ 148 h 224"/>
                <a:gd name="T20" fmla="*/ 229 w 237"/>
                <a:gd name="T21" fmla="*/ 158 h 224"/>
                <a:gd name="T22" fmla="*/ 223 w 237"/>
                <a:gd name="T23" fmla="*/ 168 h 224"/>
                <a:gd name="T24" fmla="*/ 216 w 237"/>
                <a:gd name="T25" fmla="*/ 176 h 224"/>
                <a:gd name="T26" fmla="*/ 209 w 237"/>
                <a:gd name="T27" fmla="*/ 186 h 224"/>
                <a:gd name="T28" fmla="*/ 199 w 237"/>
                <a:gd name="T29" fmla="*/ 194 h 224"/>
                <a:gd name="T30" fmla="*/ 189 w 237"/>
                <a:gd name="T31" fmla="*/ 202 h 224"/>
                <a:gd name="T32" fmla="*/ 177 w 237"/>
                <a:gd name="T33" fmla="*/ 211 h 224"/>
                <a:gd name="T34" fmla="*/ 157 w 237"/>
                <a:gd name="T35" fmla="*/ 216 h 224"/>
                <a:gd name="T36" fmla="*/ 136 w 237"/>
                <a:gd name="T37" fmla="*/ 221 h 224"/>
                <a:gd name="T38" fmla="*/ 113 w 237"/>
                <a:gd name="T39" fmla="*/ 222 h 224"/>
                <a:gd name="T40" fmla="*/ 90 w 237"/>
                <a:gd name="T41" fmla="*/ 224 h 224"/>
                <a:gd name="T42" fmla="*/ 67 w 237"/>
                <a:gd name="T43" fmla="*/ 221 h 224"/>
                <a:gd name="T44" fmla="*/ 46 w 237"/>
                <a:gd name="T45" fmla="*/ 216 h 224"/>
                <a:gd name="T46" fmla="*/ 27 w 237"/>
                <a:gd name="T47" fmla="*/ 209 h 224"/>
                <a:gd name="T48" fmla="*/ 10 w 237"/>
                <a:gd name="T49" fmla="*/ 198 h 224"/>
                <a:gd name="T50" fmla="*/ 5 w 237"/>
                <a:gd name="T51" fmla="*/ 184 h 224"/>
                <a:gd name="T52" fmla="*/ 2 w 237"/>
                <a:gd name="T53" fmla="*/ 174 h 224"/>
                <a:gd name="T54" fmla="*/ 0 w 237"/>
                <a:gd name="T55" fmla="*/ 162 h 224"/>
                <a:gd name="T56" fmla="*/ 2 w 237"/>
                <a:gd name="T57" fmla="*/ 146 h 224"/>
                <a:gd name="T58" fmla="*/ 10 w 237"/>
                <a:gd name="T59" fmla="*/ 144 h 224"/>
                <a:gd name="T60" fmla="*/ 24 w 237"/>
                <a:gd name="T61" fmla="*/ 138 h 224"/>
                <a:gd name="T62" fmla="*/ 42 w 237"/>
                <a:gd name="T63" fmla="*/ 128 h 224"/>
                <a:gd name="T64" fmla="*/ 62 w 237"/>
                <a:gd name="T65" fmla="*/ 114 h 224"/>
                <a:gd name="T66" fmla="*/ 79 w 237"/>
                <a:gd name="T67" fmla="*/ 95 h 224"/>
                <a:gd name="T68" fmla="*/ 93 w 237"/>
                <a:gd name="T69" fmla="*/ 71 h 224"/>
                <a:gd name="T70" fmla="*/ 103 w 237"/>
                <a:gd name="T71" fmla="*/ 41 h 224"/>
                <a:gd name="T72" fmla="*/ 104 w 237"/>
                <a:gd name="T73" fmla="*/ 4 h 224"/>
                <a:gd name="T74" fmla="*/ 112 w 237"/>
                <a:gd name="T75" fmla="*/ 2 h 224"/>
                <a:gd name="T76" fmla="*/ 117 w 237"/>
                <a:gd name="T77" fmla="*/ 2 h 224"/>
                <a:gd name="T78" fmla="*/ 124 w 237"/>
                <a:gd name="T79" fmla="*/ 1 h 224"/>
                <a:gd name="T80" fmla="*/ 132 w 237"/>
                <a:gd name="T81" fmla="*/ 1 h 224"/>
                <a:gd name="T82" fmla="*/ 139 w 237"/>
                <a:gd name="T83" fmla="*/ 1 h 224"/>
                <a:gd name="T84" fmla="*/ 146 w 237"/>
                <a:gd name="T85" fmla="*/ 1 h 224"/>
                <a:gd name="T86" fmla="*/ 153 w 237"/>
                <a:gd name="T87" fmla="*/ 1 h 224"/>
                <a:gd name="T88" fmla="*/ 160 w 237"/>
                <a:gd name="T89" fmla="*/ 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7"/>
                <a:gd name="T136" fmla="*/ 0 h 224"/>
                <a:gd name="T137" fmla="*/ 237 w 237"/>
                <a:gd name="T138" fmla="*/ 224 h 22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7" h="224">
                  <a:moveTo>
                    <a:pt x="160" y="0"/>
                  </a:moveTo>
                  <a:lnTo>
                    <a:pt x="163" y="20"/>
                  </a:lnTo>
                  <a:lnTo>
                    <a:pt x="166" y="41"/>
                  </a:lnTo>
                  <a:lnTo>
                    <a:pt x="170" y="62"/>
                  </a:lnTo>
                  <a:lnTo>
                    <a:pt x="176" y="82"/>
                  </a:lnTo>
                  <a:lnTo>
                    <a:pt x="186" y="99"/>
                  </a:lnTo>
                  <a:lnTo>
                    <a:pt x="197" y="115"/>
                  </a:lnTo>
                  <a:lnTo>
                    <a:pt x="214" y="128"/>
                  </a:lnTo>
                  <a:lnTo>
                    <a:pt x="237" y="135"/>
                  </a:lnTo>
                  <a:lnTo>
                    <a:pt x="233" y="148"/>
                  </a:lnTo>
                  <a:lnTo>
                    <a:pt x="229" y="158"/>
                  </a:lnTo>
                  <a:lnTo>
                    <a:pt x="223" y="168"/>
                  </a:lnTo>
                  <a:lnTo>
                    <a:pt x="216" y="176"/>
                  </a:lnTo>
                  <a:lnTo>
                    <a:pt x="209" y="186"/>
                  </a:lnTo>
                  <a:lnTo>
                    <a:pt x="199" y="194"/>
                  </a:lnTo>
                  <a:lnTo>
                    <a:pt x="189" y="202"/>
                  </a:lnTo>
                  <a:lnTo>
                    <a:pt x="177" y="211"/>
                  </a:lnTo>
                  <a:lnTo>
                    <a:pt x="157" y="216"/>
                  </a:lnTo>
                  <a:lnTo>
                    <a:pt x="136" y="221"/>
                  </a:lnTo>
                  <a:lnTo>
                    <a:pt x="113" y="222"/>
                  </a:lnTo>
                  <a:lnTo>
                    <a:pt x="90" y="224"/>
                  </a:lnTo>
                  <a:lnTo>
                    <a:pt x="67" y="221"/>
                  </a:lnTo>
                  <a:lnTo>
                    <a:pt x="46" y="216"/>
                  </a:lnTo>
                  <a:lnTo>
                    <a:pt x="27" y="209"/>
                  </a:lnTo>
                  <a:lnTo>
                    <a:pt x="10" y="198"/>
                  </a:lnTo>
                  <a:lnTo>
                    <a:pt x="5" y="184"/>
                  </a:lnTo>
                  <a:lnTo>
                    <a:pt x="2" y="174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10" y="144"/>
                  </a:lnTo>
                  <a:lnTo>
                    <a:pt x="24" y="138"/>
                  </a:lnTo>
                  <a:lnTo>
                    <a:pt x="42" y="128"/>
                  </a:lnTo>
                  <a:lnTo>
                    <a:pt x="62" y="114"/>
                  </a:lnTo>
                  <a:lnTo>
                    <a:pt x="79" y="95"/>
                  </a:lnTo>
                  <a:lnTo>
                    <a:pt x="93" y="71"/>
                  </a:lnTo>
                  <a:lnTo>
                    <a:pt x="103" y="41"/>
                  </a:lnTo>
                  <a:lnTo>
                    <a:pt x="104" y="4"/>
                  </a:lnTo>
                  <a:lnTo>
                    <a:pt x="112" y="2"/>
                  </a:lnTo>
                  <a:lnTo>
                    <a:pt x="117" y="2"/>
                  </a:lnTo>
                  <a:lnTo>
                    <a:pt x="124" y="1"/>
                  </a:lnTo>
                  <a:lnTo>
                    <a:pt x="132" y="1"/>
                  </a:lnTo>
                  <a:lnTo>
                    <a:pt x="139" y="1"/>
                  </a:lnTo>
                  <a:lnTo>
                    <a:pt x="146" y="1"/>
                  </a:lnTo>
                  <a:lnTo>
                    <a:pt x="153" y="1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0" name="Freeform 148"/>
            <p:cNvSpPr>
              <a:spLocks/>
            </p:cNvSpPr>
            <p:nvPr/>
          </p:nvSpPr>
          <p:spPr bwMode="auto">
            <a:xfrm>
              <a:off x="1333" y="1437"/>
              <a:ext cx="66" cy="201"/>
            </a:xfrm>
            <a:custGeom>
              <a:avLst/>
              <a:gdLst>
                <a:gd name="T0" fmla="*/ 130 w 133"/>
                <a:gd name="T1" fmla="*/ 55 h 403"/>
                <a:gd name="T2" fmla="*/ 133 w 133"/>
                <a:gd name="T3" fmla="*/ 93 h 403"/>
                <a:gd name="T4" fmla="*/ 120 w 133"/>
                <a:gd name="T5" fmla="*/ 137 h 403"/>
                <a:gd name="T6" fmla="*/ 93 w 133"/>
                <a:gd name="T7" fmla="*/ 186 h 403"/>
                <a:gd name="T8" fmla="*/ 67 w 133"/>
                <a:gd name="T9" fmla="*/ 234 h 403"/>
                <a:gd name="T10" fmla="*/ 56 w 133"/>
                <a:gd name="T11" fmla="*/ 286 h 403"/>
                <a:gd name="T12" fmla="*/ 63 w 133"/>
                <a:gd name="T13" fmla="*/ 327 h 403"/>
                <a:gd name="T14" fmla="*/ 69 w 133"/>
                <a:gd name="T15" fmla="*/ 357 h 403"/>
                <a:gd name="T16" fmla="*/ 63 w 133"/>
                <a:gd name="T17" fmla="*/ 380 h 403"/>
                <a:gd name="T18" fmla="*/ 47 w 133"/>
                <a:gd name="T19" fmla="*/ 396 h 403"/>
                <a:gd name="T20" fmla="*/ 32 w 133"/>
                <a:gd name="T21" fmla="*/ 403 h 403"/>
                <a:gd name="T22" fmla="*/ 37 w 133"/>
                <a:gd name="T23" fmla="*/ 297 h 403"/>
                <a:gd name="T24" fmla="*/ 36 w 133"/>
                <a:gd name="T25" fmla="*/ 196 h 403"/>
                <a:gd name="T26" fmla="*/ 33 w 133"/>
                <a:gd name="T27" fmla="*/ 172 h 403"/>
                <a:gd name="T28" fmla="*/ 36 w 133"/>
                <a:gd name="T29" fmla="*/ 140 h 403"/>
                <a:gd name="T30" fmla="*/ 49 w 133"/>
                <a:gd name="T31" fmla="*/ 130 h 403"/>
                <a:gd name="T32" fmla="*/ 60 w 133"/>
                <a:gd name="T33" fmla="*/ 123 h 403"/>
                <a:gd name="T34" fmla="*/ 73 w 133"/>
                <a:gd name="T35" fmla="*/ 116 h 403"/>
                <a:gd name="T36" fmla="*/ 89 w 133"/>
                <a:gd name="T37" fmla="*/ 106 h 403"/>
                <a:gd name="T38" fmla="*/ 83 w 133"/>
                <a:gd name="T39" fmla="*/ 93 h 403"/>
                <a:gd name="T40" fmla="*/ 66 w 133"/>
                <a:gd name="T41" fmla="*/ 89 h 403"/>
                <a:gd name="T42" fmla="*/ 57 w 133"/>
                <a:gd name="T43" fmla="*/ 95 h 403"/>
                <a:gd name="T44" fmla="*/ 50 w 133"/>
                <a:gd name="T45" fmla="*/ 100 h 403"/>
                <a:gd name="T46" fmla="*/ 33 w 133"/>
                <a:gd name="T47" fmla="*/ 110 h 403"/>
                <a:gd name="T48" fmla="*/ 19 w 133"/>
                <a:gd name="T49" fmla="*/ 120 h 403"/>
                <a:gd name="T50" fmla="*/ 4 w 133"/>
                <a:gd name="T51" fmla="*/ 89 h 403"/>
                <a:gd name="T52" fmla="*/ 2 w 133"/>
                <a:gd name="T53" fmla="*/ 55 h 403"/>
                <a:gd name="T54" fmla="*/ 10 w 133"/>
                <a:gd name="T55" fmla="*/ 40 h 403"/>
                <a:gd name="T56" fmla="*/ 19 w 133"/>
                <a:gd name="T57" fmla="*/ 25 h 403"/>
                <a:gd name="T58" fmla="*/ 30 w 133"/>
                <a:gd name="T59" fmla="*/ 10 h 403"/>
                <a:gd name="T60" fmla="*/ 47 w 133"/>
                <a:gd name="T61" fmla="*/ 2 h 403"/>
                <a:gd name="T62" fmla="*/ 73 w 133"/>
                <a:gd name="T63" fmla="*/ 2 h 403"/>
                <a:gd name="T64" fmla="*/ 93 w 133"/>
                <a:gd name="T65" fmla="*/ 10 h 403"/>
                <a:gd name="T66" fmla="*/ 112 w 133"/>
                <a:gd name="T67" fmla="*/ 25 h 403"/>
                <a:gd name="T68" fmla="*/ 127 w 133"/>
                <a:gd name="T69" fmla="*/ 40 h 4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3"/>
                <a:gd name="T106" fmla="*/ 0 h 403"/>
                <a:gd name="T107" fmla="*/ 133 w 133"/>
                <a:gd name="T108" fmla="*/ 403 h 40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3" h="403">
                  <a:moveTo>
                    <a:pt x="127" y="40"/>
                  </a:moveTo>
                  <a:lnTo>
                    <a:pt x="130" y="55"/>
                  </a:lnTo>
                  <a:lnTo>
                    <a:pt x="132" y="73"/>
                  </a:lnTo>
                  <a:lnTo>
                    <a:pt x="133" y="93"/>
                  </a:lnTo>
                  <a:lnTo>
                    <a:pt x="130" y="112"/>
                  </a:lnTo>
                  <a:lnTo>
                    <a:pt x="120" y="137"/>
                  </a:lnTo>
                  <a:lnTo>
                    <a:pt x="107" y="162"/>
                  </a:lnTo>
                  <a:lnTo>
                    <a:pt x="93" y="186"/>
                  </a:lnTo>
                  <a:lnTo>
                    <a:pt x="80" y="209"/>
                  </a:lnTo>
                  <a:lnTo>
                    <a:pt x="67" y="234"/>
                  </a:lnTo>
                  <a:lnTo>
                    <a:pt x="59" y="259"/>
                  </a:lnTo>
                  <a:lnTo>
                    <a:pt x="56" y="286"/>
                  </a:lnTo>
                  <a:lnTo>
                    <a:pt x="60" y="314"/>
                  </a:lnTo>
                  <a:lnTo>
                    <a:pt x="63" y="327"/>
                  </a:lnTo>
                  <a:lnTo>
                    <a:pt x="66" y="343"/>
                  </a:lnTo>
                  <a:lnTo>
                    <a:pt x="69" y="357"/>
                  </a:lnTo>
                  <a:lnTo>
                    <a:pt x="66" y="368"/>
                  </a:lnTo>
                  <a:lnTo>
                    <a:pt x="63" y="380"/>
                  </a:lnTo>
                  <a:lnTo>
                    <a:pt x="56" y="388"/>
                  </a:lnTo>
                  <a:lnTo>
                    <a:pt x="47" y="396"/>
                  </a:lnTo>
                  <a:lnTo>
                    <a:pt x="39" y="403"/>
                  </a:lnTo>
                  <a:lnTo>
                    <a:pt x="32" y="403"/>
                  </a:lnTo>
                  <a:lnTo>
                    <a:pt x="33" y="349"/>
                  </a:lnTo>
                  <a:lnTo>
                    <a:pt x="37" y="297"/>
                  </a:lnTo>
                  <a:lnTo>
                    <a:pt x="40" y="247"/>
                  </a:lnTo>
                  <a:lnTo>
                    <a:pt x="36" y="196"/>
                  </a:lnTo>
                  <a:lnTo>
                    <a:pt x="36" y="187"/>
                  </a:lnTo>
                  <a:lnTo>
                    <a:pt x="33" y="172"/>
                  </a:lnTo>
                  <a:lnTo>
                    <a:pt x="33" y="156"/>
                  </a:lnTo>
                  <a:lnTo>
                    <a:pt x="36" y="140"/>
                  </a:lnTo>
                  <a:lnTo>
                    <a:pt x="43" y="136"/>
                  </a:lnTo>
                  <a:lnTo>
                    <a:pt x="49" y="130"/>
                  </a:lnTo>
                  <a:lnTo>
                    <a:pt x="54" y="127"/>
                  </a:lnTo>
                  <a:lnTo>
                    <a:pt x="60" y="123"/>
                  </a:lnTo>
                  <a:lnTo>
                    <a:pt x="67" y="119"/>
                  </a:lnTo>
                  <a:lnTo>
                    <a:pt x="73" y="116"/>
                  </a:lnTo>
                  <a:lnTo>
                    <a:pt x="80" y="110"/>
                  </a:lnTo>
                  <a:lnTo>
                    <a:pt x="89" y="106"/>
                  </a:lnTo>
                  <a:lnTo>
                    <a:pt x="89" y="97"/>
                  </a:lnTo>
                  <a:lnTo>
                    <a:pt x="83" y="93"/>
                  </a:lnTo>
                  <a:lnTo>
                    <a:pt x="74" y="92"/>
                  </a:lnTo>
                  <a:lnTo>
                    <a:pt x="66" y="89"/>
                  </a:lnTo>
                  <a:lnTo>
                    <a:pt x="59" y="89"/>
                  </a:lnTo>
                  <a:lnTo>
                    <a:pt x="57" y="95"/>
                  </a:lnTo>
                  <a:lnTo>
                    <a:pt x="56" y="99"/>
                  </a:lnTo>
                  <a:lnTo>
                    <a:pt x="50" y="100"/>
                  </a:lnTo>
                  <a:lnTo>
                    <a:pt x="40" y="103"/>
                  </a:lnTo>
                  <a:lnTo>
                    <a:pt x="33" y="110"/>
                  </a:lnTo>
                  <a:lnTo>
                    <a:pt x="26" y="117"/>
                  </a:lnTo>
                  <a:lnTo>
                    <a:pt x="19" y="120"/>
                  </a:lnTo>
                  <a:lnTo>
                    <a:pt x="12" y="103"/>
                  </a:lnTo>
                  <a:lnTo>
                    <a:pt x="4" y="89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6" y="47"/>
                  </a:lnTo>
                  <a:lnTo>
                    <a:pt x="10" y="40"/>
                  </a:lnTo>
                  <a:lnTo>
                    <a:pt x="14" y="32"/>
                  </a:lnTo>
                  <a:lnTo>
                    <a:pt x="19" y="25"/>
                  </a:lnTo>
                  <a:lnTo>
                    <a:pt x="24" y="18"/>
                  </a:lnTo>
                  <a:lnTo>
                    <a:pt x="30" y="10"/>
                  </a:lnTo>
                  <a:lnTo>
                    <a:pt x="37" y="6"/>
                  </a:lnTo>
                  <a:lnTo>
                    <a:pt x="47" y="2"/>
                  </a:lnTo>
                  <a:lnTo>
                    <a:pt x="60" y="0"/>
                  </a:lnTo>
                  <a:lnTo>
                    <a:pt x="73" y="2"/>
                  </a:lnTo>
                  <a:lnTo>
                    <a:pt x="83" y="6"/>
                  </a:lnTo>
                  <a:lnTo>
                    <a:pt x="93" y="10"/>
                  </a:lnTo>
                  <a:lnTo>
                    <a:pt x="103" y="18"/>
                  </a:lnTo>
                  <a:lnTo>
                    <a:pt x="112" y="25"/>
                  </a:lnTo>
                  <a:lnTo>
                    <a:pt x="119" y="33"/>
                  </a:lnTo>
                  <a:lnTo>
                    <a:pt x="127" y="40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1" name="Freeform 149"/>
            <p:cNvSpPr>
              <a:spLocks/>
            </p:cNvSpPr>
            <p:nvPr/>
          </p:nvSpPr>
          <p:spPr bwMode="auto">
            <a:xfrm>
              <a:off x="955" y="1515"/>
              <a:ext cx="85" cy="31"/>
            </a:xfrm>
            <a:custGeom>
              <a:avLst/>
              <a:gdLst>
                <a:gd name="T0" fmla="*/ 86 w 170"/>
                <a:gd name="T1" fmla="*/ 39 h 62"/>
                <a:gd name="T2" fmla="*/ 100 w 170"/>
                <a:gd name="T3" fmla="*/ 40 h 62"/>
                <a:gd name="T4" fmla="*/ 111 w 170"/>
                <a:gd name="T5" fmla="*/ 37 h 62"/>
                <a:gd name="T6" fmla="*/ 123 w 170"/>
                <a:gd name="T7" fmla="*/ 32 h 62"/>
                <a:gd name="T8" fmla="*/ 134 w 170"/>
                <a:gd name="T9" fmla="*/ 26 h 62"/>
                <a:gd name="T10" fmla="*/ 143 w 170"/>
                <a:gd name="T11" fmla="*/ 20 h 62"/>
                <a:gd name="T12" fmla="*/ 153 w 170"/>
                <a:gd name="T13" fmla="*/ 17 h 62"/>
                <a:gd name="T14" fmla="*/ 161 w 170"/>
                <a:gd name="T15" fmla="*/ 16 h 62"/>
                <a:gd name="T16" fmla="*/ 170 w 170"/>
                <a:gd name="T17" fmla="*/ 22 h 62"/>
                <a:gd name="T18" fmla="*/ 170 w 170"/>
                <a:gd name="T19" fmla="*/ 33 h 62"/>
                <a:gd name="T20" fmla="*/ 97 w 170"/>
                <a:gd name="T21" fmla="*/ 62 h 62"/>
                <a:gd name="T22" fmla="*/ 94 w 170"/>
                <a:gd name="T23" fmla="*/ 62 h 62"/>
                <a:gd name="T24" fmla="*/ 87 w 170"/>
                <a:gd name="T25" fmla="*/ 62 h 62"/>
                <a:gd name="T26" fmla="*/ 77 w 170"/>
                <a:gd name="T27" fmla="*/ 60 h 62"/>
                <a:gd name="T28" fmla="*/ 64 w 170"/>
                <a:gd name="T29" fmla="*/ 57 h 62"/>
                <a:gd name="T30" fmla="*/ 50 w 170"/>
                <a:gd name="T31" fmla="*/ 53 h 62"/>
                <a:gd name="T32" fmla="*/ 34 w 170"/>
                <a:gd name="T33" fmla="*/ 46 h 62"/>
                <a:gd name="T34" fmla="*/ 20 w 170"/>
                <a:gd name="T35" fmla="*/ 36 h 62"/>
                <a:gd name="T36" fmla="*/ 7 w 170"/>
                <a:gd name="T37" fmla="*/ 22 h 62"/>
                <a:gd name="T38" fmla="*/ 6 w 170"/>
                <a:gd name="T39" fmla="*/ 16 h 62"/>
                <a:gd name="T40" fmla="*/ 3 w 170"/>
                <a:gd name="T41" fmla="*/ 13 h 62"/>
                <a:gd name="T42" fmla="*/ 0 w 170"/>
                <a:gd name="T43" fmla="*/ 9 h 62"/>
                <a:gd name="T44" fmla="*/ 0 w 170"/>
                <a:gd name="T45" fmla="*/ 0 h 62"/>
                <a:gd name="T46" fmla="*/ 10 w 170"/>
                <a:gd name="T47" fmla="*/ 2 h 62"/>
                <a:gd name="T48" fmla="*/ 18 w 170"/>
                <a:gd name="T49" fmla="*/ 6 h 62"/>
                <a:gd name="T50" fmla="*/ 28 w 170"/>
                <a:gd name="T51" fmla="*/ 13 h 62"/>
                <a:gd name="T52" fmla="*/ 38 w 170"/>
                <a:gd name="T53" fmla="*/ 22 h 62"/>
                <a:gd name="T54" fmla="*/ 48 w 170"/>
                <a:gd name="T55" fmla="*/ 29 h 62"/>
                <a:gd name="T56" fmla="*/ 58 w 170"/>
                <a:gd name="T57" fmla="*/ 35 h 62"/>
                <a:gd name="T58" fmla="*/ 71 w 170"/>
                <a:gd name="T59" fmla="*/ 39 h 62"/>
                <a:gd name="T60" fmla="*/ 86 w 170"/>
                <a:gd name="T61" fmla="*/ 39 h 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0"/>
                <a:gd name="T94" fmla="*/ 0 h 62"/>
                <a:gd name="T95" fmla="*/ 170 w 170"/>
                <a:gd name="T96" fmla="*/ 62 h 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0" h="62">
                  <a:moveTo>
                    <a:pt x="86" y="39"/>
                  </a:moveTo>
                  <a:lnTo>
                    <a:pt x="100" y="40"/>
                  </a:lnTo>
                  <a:lnTo>
                    <a:pt x="111" y="37"/>
                  </a:lnTo>
                  <a:lnTo>
                    <a:pt x="123" y="32"/>
                  </a:lnTo>
                  <a:lnTo>
                    <a:pt x="134" y="26"/>
                  </a:lnTo>
                  <a:lnTo>
                    <a:pt x="143" y="20"/>
                  </a:lnTo>
                  <a:lnTo>
                    <a:pt x="153" y="17"/>
                  </a:lnTo>
                  <a:lnTo>
                    <a:pt x="161" y="16"/>
                  </a:lnTo>
                  <a:lnTo>
                    <a:pt x="170" y="22"/>
                  </a:lnTo>
                  <a:lnTo>
                    <a:pt x="170" y="33"/>
                  </a:lnTo>
                  <a:lnTo>
                    <a:pt x="97" y="62"/>
                  </a:lnTo>
                  <a:lnTo>
                    <a:pt x="94" y="62"/>
                  </a:lnTo>
                  <a:lnTo>
                    <a:pt x="87" y="62"/>
                  </a:lnTo>
                  <a:lnTo>
                    <a:pt x="77" y="60"/>
                  </a:lnTo>
                  <a:lnTo>
                    <a:pt x="64" y="57"/>
                  </a:lnTo>
                  <a:lnTo>
                    <a:pt x="50" y="53"/>
                  </a:lnTo>
                  <a:lnTo>
                    <a:pt x="34" y="46"/>
                  </a:lnTo>
                  <a:lnTo>
                    <a:pt x="20" y="36"/>
                  </a:lnTo>
                  <a:lnTo>
                    <a:pt x="7" y="22"/>
                  </a:lnTo>
                  <a:lnTo>
                    <a:pt x="6" y="16"/>
                  </a:lnTo>
                  <a:lnTo>
                    <a:pt x="3" y="13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8" y="6"/>
                  </a:lnTo>
                  <a:lnTo>
                    <a:pt x="28" y="13"/>
                  </a:lnTo>
                  <a:lnTo>
                    <a:pt x="38" y="22"/>
                  </a:lnTo>
                  <a:lnTo>
                    <a:pt x="48" y="29"/>
                  </a:lnTo>
                  <a:lnTo>
                    <a:pt x="58" y="35"/>
                  </a:lnTo>
                  <a:lnTo>
                    <a:pt x="71" y="39"/>
                  </a:lnTo>
                  <a:lnTo>
                    <a:pt x="86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2" name="Freeform 150"/>
            <p:cNvSpPr>
              <a:spLocks/>
            </p:cNvSpPr>
            <p:nvPr/>
          </p:nvSpPr>
          <p:spPr bwMode="auto">
            <a:xfrm>
              <a:off x="1215" y="1523"/>
              <a:ext cx="75" cy="29"/>
            </a:xfrm>
            <a:custGeom>
              <a:avLst/>
              <a:gdLst>
                <a:gd name="T0" fmla="*/ 65 w 150"/>
                <a:gd name="T1" fmla="*/ 39 h 57"/>
                <a:gd name="T2" fmla="*/ 74 w 150"/>
                <a:gd name="T3" fmla="*/ 39 h 57"/>
                <a:gd name="T4" fmla="*/ 84 w 150"/>
                <a:gd name="T5" fmla="*/ 39 h 57"/>
                <a:gd name="T6" fmla="*/ 94 w 150"/>
                <a:gd name="T7" fmla="*/ 39 h 57"/>
                <a:gd name="T8" fmla="*/ 102 w 150"/>
                <a:gd name="T9" fmla="*/ 37 h 57"/>
                <a:gd name="T10" fmla="*/ 111 w 150"/>
                <a:gd name="T11" fmla="*/ 34 h 57"/>
                <a:gd name="T12" fmla="*/ 120 w 150"/>
                <a:gd name="T13" fmla="*/ 31 h 57"/>
                <a:gd name="T14" fmla="*/ 128 w 150"/>
                <a:gd name="T15" fmla="*/ 26 h 57"/>
                <a:gd name="T16" fmla="*/ 135 w 150"/>
                <a:gd name="T17" fmla="*/ 19 h 57"/>
                <a:gd name="T18" fmla="*/ 148 w 150"/>
                <a:gd name="T19" fmla="*/ 19 h 57"/>
                <a:gd name="T20" fmla="*/ 150 w 150"/>
                <a:gd name="T21" fmla="*/ 33 h 57"/>
                <a:gd name="T22" fmla="*/ 144 w 150"/>
                <a:gd name="T23" fmla="*/ 43 h 57"/>
                <a:gd name="T24" fmla="*/ 135 w 150"/>
                <a:gd name="T25" fmla="*/ 49 h 57"/>
                <a:gd name="T26" fmla="*/ 122 w 150"/>
                <a:gd name="T27" fmla="*/ 51 h 57"/>
                <a:gd name="T28" fmla="*/ 111 w 150"/>
                <a:gd name="T29" fmla="*/ 53 h 57"/>
                <a:gd name="T30" fmla="*/ 100 w 150"/>
                <a:gd name="T31" fmla="*/ 56 h 57"/>
                <a:gd name="T32" fmla="*/ 88 w 150"/>
                <a:gd name="T33" fmla="*/ 57 h 57"/>
                <a:gd name="T34" fmla="*/ 77 w 150"/>
                <a:gd name="T35" fmla="*/ 57 h 57"/>
                <a:gd name="T36" fmla="*/ 64 w 150"/>
                <a:gd name="T37" fmla="*/ 57 h 57"/>
                <a:gd name="T38" fmla="*/ 52 w 150"/>
                <a:gd name="T39" fmla="*/ 56 h 57"/>
                <a:gd name="T40" fmla="*/ 40 w 150"/>
                <a:gd name="T41" fmla="*/ 51 h 57"/>
                <a:gd name="T42" fmla="*/ 27 w 150"/>
                <a:gd name="T43" fmla="*/ 47 h 57"/>
                <a:gd name="T44" fmla="*/ 20 w 150"/>
                <a:gd name="T45" fmla="*/ 37 h 57"/>
                <a:gd name="T46" fmla="*/ 11 w 150"/>
                <a:gd name="T47" fmla="*/ 29 h 57"/>
                <a:gd name="T48" fmla="*/ 4 w 150"/>
                <a:gd name="T49" fmla="*/ 19 h 57"/>
                <a:gd name="T50" fmla="*/ 0 w 150"/>
                <a:gd name="T51" fmla="*/ 7 h 57"/>
                <a:gd name="T52" fmla="*/ 4 w 150"/>
                <a:gd name="T53" fmla="*/ 7 h 57"/>
                <a:gd name="T54" fmla="*/ 8 w 150"/>
                <a:gd name="T55" fmla="*/ 3 h 57"/>
                <a:gd name="T56" fmla="*/ 12 w 150"/>
                <a:gd name="T57" fmla="*/ 0 h 57"/>
                <a:gd name="T58" fmla="*/ 20 w 150"/>
                <a:gd name="T59" fmla="*/ 1 h 57"/>
                <a:gd name="T60" fmla="*/ 21 w 150"/>
                <a:gd name="T61" fmla="*/ 9 h 57"/>
                <a:gd name="T62" fmla="*/ 25 w 150"/>
                <a:gd name="T63" fmla="*/ 16 h 57"/>
                <a:gd name="T64" fmla="*/ 30 w 150"/>
                <a:gd name="T65" fmla="*/ 21 h 57"/>
                <a:gd name="T66" fmla="*/ 35 w 150"/>
                <a:gd name="T67" fmla="*/ 26 h 57"/>
                <a:gd name="T68" fmla="*/ 42 w 150"/>
                <a:gd name="T69" fmla="*/ 30 h 57"/>
                <a:gd name="T70" fmla="*/ 50 w 150"/>
                <a:gd name="T71" fmla="*/ 34 h 57"/>
                <a:gd name="T72" fmla="*/ 57 w 150"/>
                <a:gd name="T73" fmla="*/ 37 h 57"/>
                <a:gd name="T74" fmla="*/ 65 w 150"/>
                <a:gd name="T75" fmla="*/ 39 h 5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0"/>
                <a:gd name="T115" fmla="*/ 0 h 57"/>
                <a:gd name="T116" fmla="*/ 150 w 150"/>
                <a:gd name="T117" fmla="*/ 57 h 5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0" h="57">
                  <a:moveTo>
                    <a:pt x="65" y="39"/>
                  </a:moveTo>
                  <a:lnTo>
                    <a:pt x="74" y="39"/>
                  </a:lnTo>
                  <a:lnTo>
                    <a:pt x="84" y="39"/>
                  </a:lnTo>
                  <a:lnTo>
                    <a:pt x="94" y="39"/>
                  </a:lnTo>
                  <a:lnTo>
                    <a:pt x="102" y="37"/>
                  </a:lnTo>
                  <a:lnTo>
                    <a:pt x="111" y="34"/>
                  </a:lnTo>
                  <a:lnTo>
                    <a:pt x="120" y="31"/>
                  </a:lnTo>
                  <a:lnTo>
                    <a:pt x="128" y="26"/>
                  </a:lnTo>
                  <a:lnTo>
                    <a:pt x="135" y="19"/>
                  </a:lnTo>
                  <a:lnTo>
                    <a:pt x="148" y="19"/>
                  </a:lnTo>
                  <a:lnTo>
                    <a:pt x="150" y="33"/>
                  </a:lnTo>
                  <a:lnTo>
                    <a:pt x="144" y="43"/>
                  </a:lnTo>
                  <a:lnTo>
                    <a:pt x="135" y="49"/>
                  </a:lnTo>
                  <a:lnTo>
                    <a:pt x="122" y="51"/>
                  </a:lnTo>
                  <a:lnTo>
                    <a:pt x="111" y="53"/>
                  </a:lnTo>
                  <a:lnTo>
                    <a:pt x="100" y="56"/>
                  </a:lnTo>
                  <a:lnTo>
                    <a:pt x="88" y="57"/>
                  </a:lnTo>
                  <a:lnTo>
                    <a:pt x="77" y="57"/>
                  </a:lnTo>
                  <a:lnTo>
                    <a:pt x="64" y="57"/>
                  </a:lnTo>
                  <a:lnTo>
                    <a:pt x="52" y="56"/>
                  </a:lnTo>
                  <a:lnTo>
                    <a:pt x="40" y="51"/>
                  </a:lnTo>
                  <a:lnTo>
                    <a:pt x="27" y="47"/>
                  </a:lnTo>
                  <a:lnTo>
                    <a:pt x="20" y="37"/>
                  </a:lnTo>
                  <a:lnTo>
                    <a:pt x="11" y="29"/>
                  </a:lnTo>
                  <a:lnTo>
                    <a:pt x="4" y="19"/>
                  </a:lnTo>
                  <a:lnTo>
                    <a:pt x="0" y="7"/>
                  </a:lnTo>
                  <a:lnTo>
                    <a:pt x="4" y="7"/>
                  </a:lnTo>
                  <a:lnTo>
                    <a:pt x="8" y="3"/>
                  </a:lnTo>
                  <a:lnTo>
                    <a:pt x="12" y="0"/>
                  </a:lnTo>
                  <a:lnTo>
                    <a:pt x="20" y="1"/>
                  </a:lnTo>
                  <a:lnTo>
                    <a:pt x="21" y="9"/>
                  </a:lnTo>
                  <a:lnTo>
                    <a:pt x="25" y="16"/>
                  </a:lnTo>
                  <a:lnTo>
                    <a:pt x="30" y="21"/>
                  </a:lnTo>
                  <a:lnTo>
                    <a:pt x="35" y="26"/>
                  </a:lnTo>
                  <a:lnTo>
                    <a:pt x="42" y="30"/>
                  </a:lnTo>
                  <a:lnTo>
                    <a:pt x="50" y="34"/>
                  </a:lnTo>
                  <a:lnTo>
                    <a:pt x="57" y="37"/>
                  </a:lnTo>
                  <a:lnTo>
                    <a:pt x="65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3" name="Freeform 151"/>
            <p:cNvSpPr>
              <a:spLocks/>
            </p:cNvSpPr>
            <p:nvPr/>
          </p:nvSpPr>
          <p:spPr bwMode="auto">
            <a:xfrm>
              <a:off x="1644" y="1531"/>
              <a:ext cx="43" cy="61"/>
            </a:xfrm>
            <a:custGeom>
              <a:avLst/>
              <a:gdLst>
                <a:gd name="T0" fmla="*/ 87 w 87"/>
                <a:gd name="T1" fmla="*/ 14 h 122"/>
                <a:gd name="T2" fmla="*/ 87 w 87"/>
                <a:gd name="T3" fmla="*/ 41 h 122"/>
                <a:gd name="T4" fmla="*/ 82 w 87"/>
                <a:gd name="T5" fmla="*/ 62 h 122"/>
                <a:gd name="T6" fmla="*/ 74 w 87"/>
                <a:gd name="T7" fmla="*/ 84 h 122"/>
                <a:gd name="T8" fmla="*/ 64 w 87"/>
                <a:gd name="T9" fmla="*/ 102 h 122"/>
                <a:gd name="T10" fmla="*/ 58 w 87"/>
                <a:gd name="T11" fmla="*/ 105 h 122"/>
                <a:gd name="T12" fmla="*/ 51 w 87"/>
                <a:gd name="T13" fmla="*/ 110 h 122"/>
                <a:gd name="T14" fmla="*/ 45 w 87"/>
                <a:gd name="T15" fmla="*/ 115 h 122"/>
                <a:gd name="T16" fmla="*/ 40 w 87"/>
                <a:gd name="T17" fmla="*/ 120 h 122"/>
                <a:gd name="T18" fmla="*/ 32 w 87"/>
                <a:gd name="T19" fmla="*/ 122 h 122"/>
                <a:gd name="T20" fmla="*/ 27 w 87"/>
                <a:gd name="T21" fmla="*/ 122 h 122"/>
                <a:gd name="T22" fmla="*/ 20 w 87"/>
                <a:gd name="T23" fmla="*/ 121 h 122"/>
                <a:gd name="T24" fmla="*/ 14 w 87"/>
                <a:gd name="T25" fmla="*/ 115 h 122"/>
                <a:gd name="T26" fmla="*/ 12 w 87"/>
                <a:gd name="T27" fmla="*/ 111 h 122"/>
                <a:gd name="T28" fmla="*/ 10 w 87"/>
                <a:gd name="T29" fmla="*/ 105 h 122"/>
                <a:gd name="T30" fmla="*/ 7 w 87"/>
                <a:gd name="T31" fmla="*/ 102 h 122"/>
                <a:gd name="T32" fmla="*/ 1 w 87"/>
                <a:gd name="T33" fmla="*/ 104 h 122"/>
                <a:gd name="T34" fmla="*/ 0 w 87"/>
                <a:gd name="T35" fmla="*/ 84 h 122"/>
                <a:gd name="T36" fmla="*/ 7 w 87"/>
                <a:gd name="T37" fmla="*/ 65 h 122"/>
                <a:gd name="T38" fmla="*/ 15 w 87"/>
                <a:gd name="T39" fmla="*/ 48 h 122"/>
                <a:gd name="T40" fmla="*/ 21 w 87"/>
                <a:gd name="T41" fmla="*/ 31 h 122"/>
                <a:gd name="T42" fmla="*/ 25 w 87"/>
                <a:gd name="T43" fmla="*/ 25 h 122"/>
                <a:gd name="T44" fmla="*/ 31 w 87"/>
                <a:gd name="T45" fmla="*/ 18 h 122"/>
                <a:gd name="T46" fmla="*/ 40 w 87"/>
                <a:gd name="T47" fmla="*/ 11 h 122"/>
                <a:gd name="T48" fmla="*/ 48 w 87"/>
                <a:gd name="T49" fmla="*/ 4 h 122"/>
                <a:gd name="T50" fmla="*/ 58 w 87"/>
                <a:gd name="T51" fmla="*/ 0 h 122"/>
                <a:gd name="T52" fmla="*/ 68 w 87"/>
                <a:gd name="T53" fmla="*/ 0 h 122"/>
                <a:gd name="T54" fmla="*/ 78 w 87"/>
                <a:gd name="T55" fmla="*/ 4 h 122"/>
                <a:gd name="T56" fmla="*/ 87 w 87"/>
                <a:gd name="T57" fmla="*/ 14 h 1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7"/>
                <a:gd name="T88" fmla="*/ 0 h 122"/>
                <a:gd name="T89" fmla="*/ 87 w 87"/>
                <a:gd name="T90" fmla="*/ 122 h 1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7" h="122">
                  <a:moveTo>
                    <a:pt x="87" y="14"/>
                  </a:moveTo>
                  <a:lnTo>
                    <a:pt x="87" y="41"/>
                  </a:lnTo>
                  <a:lnTo>
                    <a:pt x="82" y="62"/>
                  </a:lnTo>
                  <a:lnTo>
                    <a:pt x="74" y="84"/>
                  </a:lnTo>
                  <a:lnTo>
                    <a:pt x="64" y="102"/>
                  </a:lnTo>
                  <a:lnTo>
                    <a:pt x="58" y="105"/>
                  </a:lnTo>
                  <a:lnTo>
                    <a:pt x="51" y="110"/>
                  </a:lnTo>
                  <a:lnTo>
                    <a:pt x="45" y="115"/>
                  </a:lnTo>
                  <a:lnTo>
                    <a:pt x="40" y="120"/>
                  </a:lnTo>
                  <a:lnTo>
                    <a:pt x="32" y="122"/>
                  </a:lnTo>
                  <a:lnTo>
                    <a:pt x="27" y="122"/>
                  </a:lnTo>
                  <a:lnTo>
                    <a:pt x="20" y="121"/>
                  </a:lnTo>
                  <a:lnTo>
                    <a:pt x="14" y="115"/>
                  </a:lnTo>
                  <a:lnTo>
                    <a:pt x="12" y="111"/>
                  </a:lnTo>
                  <a:lnTo>
                    <a:pt x="10" y="105"/>
                  </a:lnTo>
                  <a:lnTo>
                    <a:pt x="7" y="102"/>
                  </a:lnTo>
                  <a:lnTo>
                    <a:pt x="1" y="104"/>
                  </a:lnTo>
                  <a:lnTo>
                    <a:pt x="0" y="84"/>
                  </a:lnTo>
                  <a:lnTo>
                    <a:pt x="7" y="65"/>
                  </a:lnTo>
                  <a:lnTo>
                    <a:pt x="15" y="48"/>
                  </a:lnTo>
                  <a:lnTo>
                    <a:pt x="21" y="31"/>
                  </a:lnTo>
                  <a:lnTo>
                    <a:pt x="25" y="25"/>
                  </a:lnTo>
                  <a:lnTo>
                    <a:pt x="31" y="18"/>
                  </a:lnTo>
                  <a:lnTo>
                    <a:pt x="40" y="11"/>
                  </a:lnTo>
                  <a:lnTo>
                    <a:pt x="48" y="4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78" y="4"/>
                  </a:lnTo>
                  <a:lnTo>
                    <a:pt x="87" y="14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4" name="Freeform 152"/>
            <p:cNvSpPr>
              <a:spLocks/>
            </p:cNvSpPr>
            <p:nvPr/>
          </p:nvSpPr>
          <p:spPr bwMode="auto">
            <a:xfrm>
              <a:off x="1696" y="1544"/>
              <a:ext cx="58" cy="73"/>
            </a:xfrm>
            <a:custGeom>
              <a:avLst/>
              <a:gdLst>
                <a:gd name="T0" fmla="*/ 28 w 117"/>
                <a:gd name="T1" fmla="*/ 147 h 147"/>
                <a:gd name="T2" fmla="*/ 17 w 117"/>
                <a:gd name="T3" fmla="*/ 146 h 147"/>
                <a:gd name="T4" fmla="*/ 7 w 117"/>
                <a:gd name="T5" fmla="*/ 142 h 147"/>
                <a:gd name="T6" fmla="*/ 1 w 117"/>
                <a:gd name="T7" fmla="*/ 133 h 147"/>
                <a:gd name="T8" fmla="*/ 0 w 117"/>
                <a:gd name="T9" fmla="*/ 123 h 147"/>
                <a:gd name="T10" fmla="*/ 1 w 117"/>
                <a:gd name="T11" fmla="*/ 116 h 147"/>
                <a:gd name="T12" fmla="*/ 7 w 117"/>
                <a:gd name="T13" fmla="*/ 100 h 147"/>
                <a:gd name="T14" fmla="*/ 17 w 117"/>
                <a:gd name="T15" fmla="*/ 82 h 147"/>
                <a:gd name="T16" fmla="*/ 28 w 117"/>
                <a:gd name="T17" fmla="*/ 62 h 147"/>
                <a:gd name="T18" fmla="*/ 43 w 117"/>
                <a:gd name="T19" fmla="*/ 42 h 147"/>
                <a:gd name="T20" fmla="*/ 56 w 117"/>
                <a:gd name="T21" fmla="*/ 23 h 147"/>
                <a:gd name="T22" fmla="*/ 66 w 117"/>
                <a:gd name="T23" fmla="*/ 10 h 147"/>
                <a:gd name="T24" fmla="*/ 74 w 117"/>
                <a:gd name="T25" fmla="*/ 5 h 147"/>
                <a:gd name="T26" fmla="*/ 81 w 117"/>
                <a:gd name="T27" fmla="*/ 2 h 147"/>
                <a:gd name="T28" fmla="*/ 88 w 117"/>
                <a:gd name="T29" fmla="*/ 0 h 147"/>
                <a:gd name="T30" fmla="*/ 97 w 117"/>
                <a:gd name="T31" fmla="*/ 2 h 147"/>
                <a:gd name="T32" fmla="*/ 103 w 117"/>
                <a:gd name="T33" fmla="*/ 6 h 147"/>
                <a:gd name="T34" fmla="*/ 114 w 117"/>
                <a:gd name="T35" fmla="*/ 22 h 147"/>
                <a:gd name="T36" fmla="*/ 117 w 117"/>
                <a:gd name="T37" fmla="*/ 42 h 147"/>
                <a:gd name="T38" fmla="*/ 111 w 117"/>
                <a:gd name="T39" fmla="*/ 63 h 147"/>
                <a:gd name="T40" fmla="*/ 98 w 117"/>
                <a:gd name="T41" fmla="*/ 86 h 147"/>
                <a:gd name="T42" fmla="*/ 83 w 117"/>
                <a:gd name="T43" fmla="*/ 107 h 147"/>
                <a:gd name="T44" fmla="*/ 64 w 117"/>
                <a:gd name="T45" fmla="*/ 126 h 147"/>
                <a:gd name="T46" fmla="*/ 46 w 117"/>
                <a:gd name="T47" fmla="*/ 139 h 147"/>
                <a:gd name="T48" fmla="*/ 28 w 117"/>
                <a:gd name="T49" fmla="*/ 147 h 1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7"/>
                <a:gd name="T76" fmla="*/ 0 h 147"/>
                <a:gd name="T77" fmla="*/ 117 w 117"/>
                <a:gd name="T78" fmla="*/ 147 h 1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7" h="147">
                  <a:moveTo>
                    <a:pt x="28" y="147"/>
                  </a:moveTo>
                  <a:lnTo>
                    <a:pt x="17" y="146"/>
                  </a:lnTo>
                  <a:lnTo>
                    <a:pt x="7" y="142"/>
                  </a:lnTo>
                  <a:lnTo>
                    <a:pt x="1" y="133"/>
                  </a:lnTo>
                  <a:lnTo>
                    <a:pt x="0" y="123"/>
                  </a:lnTo>
                  <a:lnTo>
                    <a:pt x="1" y="116"/>
                  </a:lnTo>
                  <a:lnTo>
                    <a:pt x="7" y="100"/>
                  </a:lnTo>
                  <a:lnTo>
                    <a:pt x="17" y="82"/>
                  </a:lnTo>
                  <a:lnTo>
                    <a:pt x="28" y="62"/>
                  </a:lnTo>
                  <a:lnTo>
                    <a:pt x="43" y="42"/>
                  </a:lnTo>
                  <a:lnTo>
                    <a:pt x="56" y="23"/>
                  </a:lnTo>
                  <a:lnTo>
                    <a:pt x="66" y="10"/>
                  </a:lnTo>
                  <a:lnTo>
                    <a:pt x="74" y="5"/>
                  </a:lnTo>
                  <a:lnTo>
                    <a:pt x="81" y="2"/>
                  </a:lnTo>
                  <a:lnTo>
                    <a:pt x="88" y="0"/>
                  </a:lnTo>
                  <a:lnTo>
                    <a:pt x="97" y="2"/>
                  </a:lnTo>
                  <a:lnTo>
                    <a:pt x="103" y="6"/>
                  </a:lnTo>
                  <a:lnTo>
                    <a:pt x="114" y="22"/>
                  </a:lnTo>
                  <a:lnTo>
                    <a:pt x="117" y="42"/>
                  </a:lnTo>
                  <a:lnTo>
                    <a:pt x="111" y="63"/>
                  </a:lnTo>
                  <a:lnTo>
                    <a:pt x="98" y="86"/>
                  </a:lnTo>
                  <a:lnTo>
                    <a:pt x="83" y="107"/>
                  </a:lnTo>
                  <a:lnTo>
                    <a:pt x="64" y="126"/>
                  </a:lnTo>
                  <a:lnTo>
                    <a:pt x="46" y="139"/>
                  </a:lnTo>
                  <a:lnTo>
                    <a:pt x="28" y="147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5" name="Freeform 153"/>
            <p:cNvSpPr>
              <a:spLocks/>
            </p:cNvSpPr>
            <p:nvPr/>
          </p:nvSpPr>
          <p:spPr bwMode="auto">
            <a:xfrm>
              <a:off x="1506" y="1547"/>
              <a:ext cx="251" cy="203"/>
            </a:xfrm>
            <a:custGeom>
              <a:avLst/>
              <a:gdLst>
                <a:gd name="T0" fmla="*/ 140 w 501"/>
                <a:gd name="T1" fmla="*/ 120 h 407"/>
                <a:gd name="T2" fmla="*/ 149 w 501"/>
                <a:gd name="T3" fmla="*/ 109 h 407"/>
                <a:gd name="T4" fmla="*/ 164 w 501"/>
                <a:gd name="T5" fmla="*/ 101 h 407"/>
                <a:gd name="T6" fmla="*/ 186 w 501"/>
                <a:gd name="T7" fmla="*/ 90 h 407"/>
                <a:gd name="T8" fmla="*/ 206 w 501"/>
                <a:gd name="T9" fmla="*/ 81 h 407"/>
                <a:gd name="T10" fmla="*/ 229 w 501"/>
                <a:gd name="T11" fmla="*/ 80 h 407"/>
                <a:gd name="T12" fmla="*/ 261 w 501"/>
                <a:gd name="T13" fmla="*/ 94 h 407"/>
                <a:gd name="T14" fmla="*/ 296 w 501"/>
                <a:gd name="T15" fmla="*/ 127 h 407"/>
                <a:gd name="T16" fmla="*/ 313 w 501"/>
                <a:gd name="T17" fmla="*/ 178 h 407"/>
                <a:gd name="T18" fmla="*/ 300 w 501"/>
                <a:gd name="T19" fmla="*/ 241 h 407"/>
                <a:gd name="T20" fmla="*/ 284 w 501"/>
                <a:gd name="T21" fmla="*/ 283 h 407"/>
                <a:gd name="T22" fmla="*/ 298 w 501"/>
                <a:gd name="T23" fmla="*/ 291 h 407"/>
                <a:gd name="T24" fmla="*/ 323 w 501"/>
                <a:gd name="T25" fmla="*/ 270 h 407"/>
                <a:gd name="T26" fmla="*/ 338 w 501"/>
                <a:gd name="T27" fmla="*/ 226 h 407"/>
                <a:gd name="T28" fmla="*/ 340 w 501"/>
                <a:gd name="T29" fmla="*/ 183 h 407"/>
                <a:gd name="T30" fmla="*/ 334 w 501"/>
                <a:gd name="T31" fmla="*/ 141 h 407"/>
                <a:gd name="T32" fmla="*/ 354 w 501"/>
                <a:gd name="T33" fmla="*/ 113 h 407"/>
                <a:gd name="T34" fmla="*/ 357 w 501"/>
                <a:gd name="T35" fmla="*/ 146 h 407"/>
                <a:gd name="T36" fmla="*/ 380 w 501"/>
                <a:gd name="T37" fmla="*/ 167 h 407"/>
                <a:gd name="T38" fmla="*/ 413 w 501"/>
                <a:gd name="T39" fmla="*/ 173 h 407"/>
                <a:gd name="T40" fmla="*/ 443 w 501"/>
                <a:gd name="T41" fmla="*/ 160 h 407"/>
                <a:gd name="T42" fmla="*/ 438 w 501"/>
                <a:gd name="T43" fmla="*/ 190 h 407"/>
                <a:gd name="T44" fmla="*/ 456 w 501"/>
                <a:gd name="T45" fmla="*/ 207 h 407"/>
                <a:gd name="T46" fmla="*/ 478 w 501"/>
                <a:gd name="T47" fmla="*/ 214 h 407"/>
                <a:gd name="T48" fmla="*/ 490 w 501"/>
                <a:gd name="T49" fmla="*/ 216 h 407"/>
                <a:gd name="T50" fmla="*/ 488 w 501"/>
                <a:gd name="T51" fmla="*/ 255 h 407"/>
                <a:gd name="T52" fmla="*/ 501 w 501"/>
                <a:gd name="T53" fmla="*/ 277 h 407"/>
                <a:gd name="T54" fmla="*/ 484 w 501"/>
                <a:gd name="T55" fmla="*/ 328 h 407"/>
                <a:gd name="T56" fmla="*/ 457 w 501"/>
                <a:gd name="T57" fmla="*/ 371 h 407"/>
                <a:gd name="T58" fmla="*/ 424 w 501"/>
                <a:gd name="T59" fmla="*/ 398 h 407"/>
                <a:gd name="T60" fmla="*/ 394 w 501"/>
                <a:gd name="T61" fmla="*/ 407 h 407"/>
                <a:gd name="T62" fmla="*/ 368 w 501"/>
                <a:gd name="T63" fmla="*/ 385 h 407"/>
                <a:gd name="T64" fmla="*/ 338 w 501"/>
                <a:gd name="T65" fmla="*/ 365 h 407"/>
                <a:gd name="T66" fmla="*/ 301 w 501"/>
                <a:gd name="T67" fmla="*/ 347 h 407"/>
                <a:gd name="T68" fmla="*/ 261 w 501"/>
                <a:gd name="T69" fmla="*/ 331 h 407"/>
                <a:gd name="T70" fmla="*/ 219 w 501"/>
                <a:gd name="T71" fmla="*/ 318 h 407"/>
                <a:gd name="T72" fmla="*/ 174 w 501"/>
                <a:gd name="T73" fmla="*/ 310 h 407"/>
                <a:gd name="T74" fmla="*/ 130 w 501"/>
                <a:gd name="T75" fmla="*/ 303 h 407"/>
                <a:gd name="T76" fmla="*/ 87 w 501"/>
                <a:gd name="T77" fmla="*/ 298 h 407"/>
                <a:gd name="T78" fmla="*/ 60 w 501"/>
                <a:gd name="T79" fmla="*/ 270 h 407"/>
                <a:gd name="T80" fmla="*/ 46 w 501"/>
                <a:gd name="T81" fmla="*/ 241 h 407"/>
                <a:gd name="T82" fmla="*/ 44 w 501"/>
                <a:gd name="T83" fmla="*/ 211 h 407"/>
                <a:gd name="T84" fmla="*/ 56 w 501"/>
                <a:gd name="T85" fmla="*/ 176 h 407"/>
                <a:gd name="T86" fmla="*/ 36 w 501"/>
                <a:gd name="T87" fmla="*/ 163 h 407"/>
                <a:gd name="T88" fmla="*/ 22 w 501"/>
                <a:gd name="T89" fmla="*/ 147 h 407"/>
                <a:gd name="T90" fmla="*/ 10 w 501"/>
                <a:gd name="T91" fmla="*/ 127 h 407"/>
                <a:gd name="T92" fmla="*/ 3 w 501"/>
                <a:gd name="T93" fmla="*/ 101 h 407"/>
                <a:gd name="T94" fmla="*/ 0 w 501"/>
                <a:gd name="T95" fmla="*/ 69 h 407"/>
                <a:gd name="T96" fmla="*/ 2 w 501"/>
                <a:gd name="T97" fmla="*/ 36 h 407"/>
                <a:gd name="T98" fmla="*/ 16 w 501"/>
                <a:gd name="T99" fmla="*/ 10 h 407"/>
                <a:gd name="T100" fmla="*/ 49 w 501"/>
                <a:gd name="T101" fmla="*/ 0 h 407"/>
                <a:gd name="T102" fmla="*/ 84 w 501"/>
                <a:gd name="T103" fmla="*/ 20 h 407"/>
                <a:gd name="T104" fmla="*/ 106 w 501"/>
                <a:gd name="T105" fmla="*/ 61 h 407"/>
                <a:gd name="T106" fmla="*/ 120 w 501"/>
                <a:gd name="T107" fmla="*/ 101 h 407"/>
                <a:gd name="T108" fmla="*/ 130 w 501"/>
                <a:gd name="T109" fmla="*/ 119 h 40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01"/>
                <a:gd name="T166" fmla="*/ 0 h 407"/>
                <a:gd name="T167" fmla="*/ 501 w 501"/>
                <a:gd name="T168" fmla="*/ 407 h 40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01" h="407">
                  <a:moveTo>
                    <a:pt x="130" y="119"/>
                  </a:moveTo>
                  <a:lnTo>
                    <a:pt x="140" y="120"/>
                  </a:lnTo>
                  <a:lnTo>
                    <a:pt x="146" y="114"/>
                  </a:lnTo>
                  <a:lnTo>
                    <a:pt x="149" y="109"/>
                  </a:lnTo>
                  <a:lnTo>
                    <a:pt x="151" y="106"/>
                  </a:lnTo>
                  <a:lnTo>
                    <a:pt x="164" y="101"/>
                  </a:lnTo>
                  <a:lnTo>
                    <a:pt x="174" y="96"/>
                  </a:lnTo>
                  <a:lnTo>
                    <a:pt x="186" y="90"/>
                  </a:lnTo>
                  <a:lnTo>
                    <a:pt x="196" y="84"/>
                  </a:lnTo>
                  <a:lnTo>
                    <a:pt x="206" y="81"/>
                  </a:lnTo>
                  <a:lnTo>
                    <a:pt x="217" y="79"/>
                  </a:lnTo>
                  <a:lnTo>
                    <a:pt x="229" y="80"/>
                  </a:lnTo>
                  <a:lnTo>
                    <a:pt x="243" y="84"/>
                  </a:lnTo>
                  <a:lnTo>
                    <a:pt x="261" y="94"/>
                  </a:lnTo>
                  <a:lnTo>
                    <a:pt x="280" y="109"/>
                  </a:lnTo>
                  <a:lnTo>
                    <a:pt x="296" y="127"/>
                  </a:lnTo>
                  <a:lnTo>
                    <a:pt x="307" y="151"/>
                  </a:lnTo>
                  <a:lnTo>
                    <a:pt x="313" y="178"/>
                  </a:lnTo>
                  <a:lnTo>
                    <a:pt x="311" y="208"/>
                  </a:lnTo>
                  <a:lnTo>
                    <a:pt x="300" y="241"/>
                  </a:lnTo>
                  <a:lnTo>
                    <a:pt x="279" y="277"/>
                  </a:lnTo>
                  <a:lnTo>
                    <a:pt x="284" y="283"/>
                  </a:lnTo>
                  <a:lnTo>
                    <a:pt x="291" y="287"/>
                  </a:lnTo>
                  <a:lnTo>
                    <a:pt x="298" y="291"/>
                  </a:lnTo>
                  <a:lnTo>
                    <a:pt x="307" y="290"/>
                  </a:lnTo>
                  <a:lnTo>
                    <a:pt x="323" y="270"/>
                  </a:lnTo>
                  <a:lnTo>
                    <a:pt x="333" y="248"/>
                  </a:lnTo>
                  <a:lnTo>
                    <a:pt x="338" y="226"/>
                  </a:lnTo>
                  <a:lnTo>
                    <a:pt x="341" y="204"/>
                  </a:lnTo>
                  <a:lnTo>
                    <a:pt x="340" y="183"/>
                  </a:lnTo>
                  <a:lnTo>
                    <a:pt x="337" y="161"/>
                  </a:lnTo>
                  <a:lnTo>
                    <a:pt x="334" y="141"/>
                  </a:lnTo>
                  <a:lnTo>
                    <a:pt x="330" y="124"/>
                  </a:lnTo>
                  <a:lnTo>
                    <a:pt x="354" y="113"/>
                  </a:lnTo>
                  <a:lnTo>
                    <a:pt x="353" y="131"/>
                  </a:lnTo>
                  <a:lnTo>
                    <a:pt x="357" y="146"/>
                  </a:lnTo>
                  <a:lnTo>
                    <a:pt x="367" y="158"/>
                  </a:lnTo>
                  <a:lnTo>
                    <a:pt x="380" y="167"/>
                  </a:lnTo>
                  <a:lnTo>
                    <a:pt x="396" y="173"/>
                  </a:lnTo>
                  <a:lnTo>
                    <a:pt x="413" y="173"/>
                  </a:lnTo>
                  <a:lnTo>
                    <a:pt x="428" y="168"/>
                  </a:lnTo>
                  <a:lnTo>
                    <a:pt x="443" y="160"/>
                  </a:lnTo>
                  <a:lnTo>
                    <a:pt x="437" y="177"/>
                  </a:lnTo>
                  <a:lnTo>
                    <a:pt x="438" y="190"/>
                  </a:lnTo>
                  <a:lnTo>
                    <a:pt x="446" y="200"/>
                  </a:lnTo>
                  <a:lnTo>
                    <a:pt x="456" y="207"/>
                  </a:lnTo>
                  <a:lnTo>
                    <a:pt x="467" y="211"/>
                  </a:lnTo>
                  <a:lnTo>
                    <a:pt x="478" y="214"/>
                  </a:lnTo>
                  <a:lnTo>
                    <a:pt x="487" y="216"/>
                  </a:lnTo>
                  <a:lnTo>
                    <a:pt x="490" y="216"/>
                  </a:lnTo>
                  <a:lnTo>
                    <a:pt x="484" y="236"/>
                  </a:lnTo>
                  <a:lnTo>
                    <a:pt x="488" y="255"/>
                  </a:lnTo>
                  <a:lnTo>
                    <a:pt x="497" y="271"/>
                  </a:lnTo>
                  <a:lnTo>
                    <a:pt x="501" y="277"/>
                  </a:lnTo>
                  <a:lnTo>
                    <a:pt x="494" y="303"/>
                  </a:lnTo>
                  <a:lnTo>
                    <a:pt x="484" y="328"/>
                  </a:lnTo>
                  <a:lnTo>
                    <a:pt x="471" y="351"/>
                  </a:lnTo>
                  <a:lnTo>
                    <a:pt x="457" y="371"/>
                  </a:lnTo>
                  <a:lnTo>
                    <a:pt x="440" y="387"/>
                  </a:lnTo>
                  <a:lnTo>
                    <a:pt x="424" y="398"/>
                  </a:lnTo>
                  <a:lnTo>
                    <a:pt x="408" y="405"/>
                  </a:lnTo>
                  <a:lnTo>
                    <a:pt x="394" y="407"/>
                  </a:lnTo>
                  <a:lnTo>
                    <a:pt x="383" y="395"/>
                  </a:lnTo>
                  <a:lnTo>
                    <a:pt x="368" y="385"/>
                  </a:lnTo>
                  <a:lnTo>
                    <a:pt x="354" y="374"/>
                  </a:lnTo>
                  <a:lnTo>
                    <a:pt x="338" y="365"/>
                  </a:lnTo>
                  <a:lnTo>
                    <a:pt x="320" y="355"/>
                  </a:lnTo>
                  <a:lnTo>
                    <a:pt x="301" y="347"/>
                  </a:lnTo>
                  <a:lnTo>
                    <a:pt x="281" y="340"/>
                  </a:lnTo>
                  <a:lnTo>
                    <a:pt x="261" y="331"/>
                  </a:lnTo>
                  <a:lnTo>
                    <a:pt x="240" y="325"/>
                  </a:lnTo>
                  <a:lnTo>
                    <a:pt x="219" y="318"/>
                  </a:lnTo>
                  <a:lnTo>
                    <a:pt x="196" y="314"/>
                  </a:lnTo>
                  <a:lnTo>
                    <a:pt x="174" y="310"/>
                  </a:lnTo>
                  <a:lnTo>
                    <a:pt x="151" y="305"/>
                  </a:lnTo>
                  <a:lnTo>
                    <a:pt x="130" y="303"/>
                  </a:lnTo>
                  <a:lnTo>
                    <a:pt x="109" y="300"/>
                  </a:lnTo>
                  <a:lnTo>
                    <a:pt x="87" y="298"/>
                  </a:lnTo>
                  <a:lnTo>
                    <a:pt x="71" y="284"/>
                  </a:lnTo>
                  <a:lnTo>
                    <a:pt x="60" y="270"/>
                  </a:lnTo>
                  <a:lnTo>
                    <a:pt x="52" y="255"/>
                  </a:lnTo>
                  <a:lnTo>
                    <a:pt x="46" y="241"/>
                  </a:lnTo>
                  <a:lnTo>
                    <a:pt x="44" y="227"/>
                  </a:lnTo>
                  <a:lnTo>
                    <a:pt x="44" y="211"/>
                  </a:lnTo>
                  <a:lnTo>
                    <a:pt x="49" y="194"/>
                  </a:lnTo>
                  <a:lnTo>
                    <a:pt x="56" y="176"/>
                  </a:lnTo>
                  <a:lnTo>
                    <a:pt x="46" y="170"/>
                  </a:lnTo>
                  <a:lnTo>
                    <a:pt x="36" y="163"/>
                  </a:lnTo>
                  <a:lnTo>
                    <a:pt x="29" y="156"/>
                  </a:lnTo>
                  <a:lnTo>
                    <a:pt x="22" y="147"/>
                  </a:lnTo>
                  <a:lnTo>
                    <a:pt x="14" y="138"/>
                  </a:lnTo>
                  <a:lnTo>
                    <a:pt x="10" y="127"/>
                  </a:lnTo>
                  <a:lnTo>
                    <a:pt x="6" y="116"/>
                  </a:lnTo>
                  <a:lnTo>
                    <a:pt x="3" y="101"/>
                  </a:lnTo>
                  <a:lnTo>
                    <a:pt x="2" y="86"/>
                  </a:lnTo>
                  <a:lnTo>
                    <a:pt x="0" y="69"/>
                  </a:lnTo>
                  <a:lnTo>
                    <a:pt x="0" y="51"/>
                  </a:lnTo>
                  <a:lnTo>
                    <a:pt x="2" y="36"/>
                  </a:lnTo>
                  <a:lnTo>
                    <a:pt x="7" y="22"/>
                  </a:lnTo>
                  <a:lnTo>
                    <a:pt x="16" y="10"/>
                  </a:lnTo>
                  <a:lnTo>
                    <a:pt x="30" y="3"/>
                  </a:lnTo>
                  <a:lnTo>
                    <a:pt x="49" y="0"/>
                  </a:lnTo>
                  <a:lnTo>
                    <a:pt x="69" y="6"/>
                  </a:lnTo>
                  <a:lnTo>
                    <a:pt x="84" y="20"/>
                  </a:lnTo>
                  <a:lnTo>
                    <a:pt x="96" y="39"/>
                  </a:lnTo>
                  <a:lnTo>
                    <a:pt x="106" y="61"/>
                  </a:lnTo>
                  <a:lnTo>
                    <a:pt x="114" y="83"/>
                  </a:lnTo>
                  <a:lnTo>
                    <a:pt x="120" y="101"/>
                  </a:lnTo>
                  <a:lnTo>
                    <a:pt x="126" y="114"/>
                  </a:lnTo>
                  <a:lnTo>
                    <a:pt x="130" y="119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6" name="Freeform 154"/>
            <p:cNvSpPr>
              <a:spLocks/>
            </p:cNvSpPr>
            <p:nvPr/>
          </p:nvSpPr>
          <p:spPr bwMode="auto">
            <a:xfrm>
              <a:off x="1021" y="1563"/>
              <a:ext cx="207" cy="154"/>
            </a:xfrm>
            <a:custGeom>
              <a:avLst/>
              <a:gdLst>
                <a:gd name="T0" fmla="*/ 32 w 414"/>
                <a:gd name="T1" fmla="*/ 47 h 308"/>
                <a:gd name="T2" fmla="*/ 59 w 414"/>
                <a:gd name="T3" fmla="*/ 71 h 308"/>
                <a:gd name="T4" fmla="*/ 93 w 414"/>
                <a:gd name="T5" fmla="*/ 87 h 308"/>
                <a:gd name="T6" fmla="*/ 133 w 414"/>
                <a:gd name="T7" fmla="*/ 94 h 308"/>
                <a:gd name="T8" fmla="*/ 173 w 414"/>
                <a:gd name="T9" fmla="*/ 96 h 308"/>
                <a:gd name="T10" fmla="*/ 210 w 414"/>
                <a:gd name="T11" fmla="*/ 93 h 308"/>
                <a:gd name="T12" fmla="*/ 247 w 414"/>
                <a:gd name="T13" fmla="*/ 88 h 308"/>
                <a:gd name="T14" fmla="*/ 282 w 414"/>
                <a:gd name="T15" fmla="*/ 81 h 308"/>
                <a:gd name="T16" fmla="*/ 314 w 414"/>
                <a:gd name="T17" fmla="*/ 71 h 308"/>
                <a:gd name="T18" fmla="*/ 346 w 414"/>
                <a:gd name="T19" fmla="*/ 57 h 308"/>
                <a:gd name="T20" fmla="*/ 373 w 414"/>
                <a:gd name="T21" fmla="*/ 38 h 308"/>
                <a:gd name="T22" fmla="*/ 394 w 414"/>
                <a:gd name="T23" fmla="*/ 14 h 308"/>
                <a:gd name="T24" fmla="*/ 411 w 414"/>
                <a:gd name="T25" fmla="*/ 0 h 308"/>
                <a:gd name="T26" fmla="*/ 414 w 414"/>
                <a:gd name="T27" fmla="*/ 10 h 308"/>
                <a:gd name="T28" fmla="*/ 406 w 414"/>
                <a:gd name="T29" fmla="*/ 26 h 308"/>
                <a:gd name="T30" fmla="*/ 391 w 414"/>
                <a:gd name="T31" fmla="*/ 46 h 308"/>
                <a:gd name="T32" fmla="*/ 380 w 414"/>
                <a:gd name="T33" fmla="*/ 74 h 308"/>
                <a:gd name="T34" fmla="*/ 374 w 414"/>
                <a:gd name="T35" fmla="*/ 154 h 308"/>
                <a:gd name="T36" fmla="*/ 369 w 414"/>
                <a:gd name="T37" fmla="*/ 201 h 308"/>
                <a:gd name="T38" fmla="*/ 343 w 414"/>
                <a:gd name="T39" fmla="*/ 241 h 308"/>
                <a:gd name="T40" fmla="*/ 304 w 414"/>
                <a:gd name="T41" fmla="*/ 278 h 308"/>
                <a:gd name="T42" fmla="*/ 259 w 414"/>
                <a:gd name="T43" fmla="*/ 301 h 308"/>
                <a:gd name="T44" fmla="*/ 212 w 414"/>
                <a:gd name="T45" fmla="*/ 307 h 308"/>
                <a:gd name="T46" fmla="*/ 164 w 414"/>
                <a:gd name="T47" fmla="*/ 307 h 308"/>
                <a:gd name="T48" fmla="*/ 120 w 414"/>
                <a:gd name="T49" fmla="*/ 298 h 308"/>
                <a:gd name="T50" fmla="*/ 82 w 414"/>
                <a:gd name="T51" fmla="*/ 281 h 308"/>
                <a:gd name="T52" fmla="*/ 50 w 414"/>
                <a:gd name="T53" fmla="*/ 252 h 308"/>
                <a:gd name="T54" fmla="*/ 25 w 414"/>
                <a:gd name="T55" fmla="*/ 207 h 308"/>
                <a:gd name="T56" fmla="*/ 15 w 414"/>
                <a:gd name="T57" fmla="*/ 151 h 308"/>
                <a:gd name="T58" fmla="*/ 13 w 414"/>
                <a:gd name="T59" fmla="*/ 91 h 308"/>
                <a:gd name="T60" fmla="*/ 5 w 414"/>
                <a:gd name="T61" fmla="*/ 46 h 308"/>
                <a:gd name="T62" fmla="*/ 0 w 414"/>
                <a:gd name="T63" fmla="*/ 14 h 308"/>
                <a:gd name="T64" fmla="*/ 16 w 414"/>
                <a:gd name="T65" fmla="*/ 0 h 308"/>
                <a:gd name="T66" fmla="*/ 19 w 414"/>
                <a:gd name="T67" fmla="*/ 18 h 30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14"/>
                <a:gd name="T103" fmla="*/ 0 h 308"/>
                <a:gd name="T104" fmla="*/ 414 w 414"/>
                <a:gd name="T105" fmla="*/ 308 h 30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14" h="308">
                  <a:moveTo>
                    <a:pt x="22" y="28"/>
                  </a:moveTo>
                  <a:lnTo>
                    <a:pt x="32" y="47"/>
                  </a:lnTo>
                  <a:lnTo>
                    <a:pt x="45" y="61"/>
                  </a:lnTo>
                  <a:lnTo>
                    <a:pt x="59" y="71"/>
                  </a:lnTo>
                  <a:lnTo>
                    <a:pt x="75" y="80"/>
                  </a:lnTo>
                  <a:lnTo>
                    <a:pt x="93" y="87"/>
                  </a:lnTo>
                  <a:lnTo>
                    <a:pt x="112" y="91"/>
                  </a:lnTo>
                  <a:lnTo>
                    <a:pt x="133" y="94"/>
                  </a:lnTo>
                  <a:lnTo>
                    <a:pt x="154" y="97"/>
                  </a:lnTo>
                  <a:lnTo>
                    <a:pt x="173" y="96"/>
                  </a:lnTo>
                  <a:lnTo>
                    <a:pt x="192" y="96"/>
                  </a:lnTo>
                  <a:lnTo>
                    <a:pt x="210" y="93"/>
                  </a:lnTo>
                  <a:lnTo>
                    <a:pt x="229" y="91"/>
                  </a:lnTo>
                  <a:lnTo>
                    <a:pt x="247" y="88"/>
                  </a:lnTo>
                  <a:lnTo>
                    <a:pt x="264" y="86"/>
                  </a:lnTo>
                  <a:lnTo>
                    <a:pt x="282" y="81"/>
                  </a:lnTo>
                  <a:lnTo>
                    <a:pt x="299" y="77"/>
                  </a:lnTo>
                  <a:lnTo>
                    <a:pt x="314" y="71"/>
                  </a:lnTo>
                  <a:lnTo>
                    <a:pt x="330" y="64"/>
                  </a:lnTo>
                  <a:lnTo>
                    <a:pt x="346" y="57"/>
                  </a:lnTo>
                  <a:lnTo>
                    <a:pt x="359" y="48"/>
                  </a:lnTo>
                  <a:lnTo>
                    <a:pt x="373" y="38"/>
                  </a:lnTo>
                  <a:lnTo>
                    <a:pt x="384" y="27"/>
                  </a:lnTo>
                  <a:lnTo>
                    <a:pt x="394" y="14"/>
                  </a:lnTo>
                  <a:lnTo>
                    <a:pt x="404" y="0"/>
                  </a:lnTo>
                  <a:lnTo>
                    <a:pt x="411" y="0"/>
                  </a:lnTo>
                  <a:lnTo>
                    <a:pt x="414" y="4"/>
                  </a:lnTo>
                  <a:lnTo>
                    <a:pt x="414" y="10"/>
                  </a:lnTo>
                  <a:lnTo>
                    <a:pt x="414" y="17"/>
                  </a:lnTo>
                  <a:lnTo>
                    <a:pt x="406" y="26"/>
                  </a:lnTo>
                  <a:lnTo>
                    <a:pt x="400" y="36"/>
                  </a:lnTo>
                  <a:lnTo>
                    <a:pt x="391" y="46"/>
                  </a:lnTo>
                  <a:lnTo>
                    <a:pt x="377" y="53"/>
                  </a:lnTo>
                  <a:lnTo>
                    <a:pt x="380" y="74"/>
                  </a:lnTo>
                  <a:lnTo>
                    <a:pt x="377" y="113"/>
                  </a:lnTo>
                  <a:lnTo>
                    <a:pt x="374" y="154"/>
                  </a:lnTo>
                  <a:lnTo>
                    <a:pt x="374" y="184"/>
                  </a:lnTo>
                  <a:lnTo>
                    <a:pt x="369" y="201"/>
                  </a:lnTo>
                  <a:lnTo>
                    <a:pt x="359" y="221"/>
                  </a:lnTo>
                  <a:lnTo>
                    <a:pt x="343" y="241"/>
                  </a:lnTo>
                  <a:lnTo>
                    <a:pt x="326" y="261"/>
                  </a:lnTo>
                  <a:lnTo>
                    <a:pt x="304" y="278"/>
                  </a:lnTo>
                  <a:lnTo>
                    <a:pt x="282" y="292"/>
                  </a:lnTo>
                  <a:lnTo>
                    <a:pt x="259" y="301"/>
                  </a:lnTo>
                  <a:lnTo>
                    <a:pt x="233" y="304"/>
                  </a:lnTo>
                  <a:lnTo>
                    <a:pt x="212" y="307"/>
                  </a:lnTo>
                  <a:lnTo>
                    <a:pt x="189" y="308"/>
                  </a:lnTo>
                  <a:lnTo>
                    <a:pt x="164" y="307"/>
                  </a:lnTo>
                  <a:lnTo>
                    <a:pt x="142" y="304"/>
                  </a:lnTo>
                  <a:lnTo>
                    <a:pt x="120" y="298"/>
                  </a:lnTo>
                  <a:lnTo>
                    <a:pt x="99" y="291"/>
                  </a:lnTo>
                  <a:lnTo>
                    <a:pt x="82" y="281"/>
                  </a:lnTo>
                  <a:lnTo>
                    <a:pt x="69" y="270"/>
                  </a:lnTo>
                  <a:lnTo>
                    <a:pt x="50" y="252"/>
                  </a:lnTo>
                  <a:lnTo>
                    <a:pt x="35" y="231"/>
                  </a:lnTo>
                  <a:lnTo>
                    <a:pt x="25" y="207"/>
                  </a:lnTo>
                  <a:lnTo>
                    <a:pt x="19" y="180"/>
                  </a:lnTo>
                  <a:lnTo>
                    <a:pt x="15" y="151"/>
                  </a:lnTo>
                  <a:lnTo>
                    <a:pt x="13" y="121"/>
                  </a:lnTo>
                  <a:lnTo>
                    <a:pt x="13" y="91"/>
                  </a:lnTo>
                  <a:lnTo>
                    <a:pt x="13" y="61"/>
                  </a:lnTo>
                  <a:lnTo>
                    <a:pt x="5" y="46"/>
                  </a:lnTo>
                  <a:lnTo>
                    <a:pt x="0" y="30"/>
                  </a:lnTo>
                  <a:lnTo>
                    <a:pt x="0" y="14"/>
                  </a:lnTo>
                  <a:lnTo>
                    <a:pt x="5" y="0"/>
                  </a:lnTo>
                  <a:lnTo>
                    <a:pt x="16" y="0"/>
                  </a:lnTo>
                  <a:lnTo>
                    <a:pt x="19" y="7"/>
                  </a:lnTo>
                  <a:lnTo>
                    <a:pt x="19" y="18"/>
                  </a:lnTo>
                  <a:lnTo>
                    <a:pt x="2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7" name="Freeform 155"/>
            <p:cNvSpPr>
              <a:spLocks/>
            </p:cNvSpPr>
            <p:nvPr/>
          </p:nvSpPr>
          <p:spPr bwMode="auto">
            <a:xfrm>
              <a:off x="1737" y="1591"/>
              <a:ext cx="48" cy="50"/>
            </a:xfrm>
            <a:custGeom>
              <a:avLst/>
              <a:gdLst>
                <a:gd name="T0" fmla="*/ 97 w 97"/>
                <a:gd name="T1" fmla="*/ 19 h 98"/>
                <a:gd name="T2" fmla="*/ 93 w 97"/>
                <a:gd name="T3" fmla="*/ 34 h 98"/>
                <a:gd name="T4" fmla="*/ 86 w 97"/>
                <a:gd name="T5" fmla="*/ 47 h 98"/>
                <a:gd name="T6" fmla="*/ 76 w 97"/>
                <a:gd name="T7" fmla="*/ 60 h 98"/>
                <a:gd name="T8" fmla="*/ 66 w 97"/>
                <a:gd name="T9" fmla="*/ 70 h 98"/>
                <a:gd name="T10" fmla="*/ 55 w 97"/>
                <a:gd name="T11" fmla="*/ 78 h 98"/>
                <a:gd name="T12" fmla="*/ 42 w 97"/>
                <a:gd name="T13" fmla="*/ 87 h 98"/>
                <a:gd name="T14" fmla="*/ 29 w 97"/>
                <a:gd name="T15" fmla="*/ 93 h 98"/>
                <a:gd name="T16" fmla="*/ 16 w 97"/>
                <a:gd name="T17" fmla="*/ 98 h 98"/>
                <a:gd name="T18" fmla="*/ 0 w 97"/>
                <a:gd name="T19" fmla="*/ 91 h 98"/>
                <a:gd name="T20" fmla="*/ 5 w 97"/>
                <a:gd name="T21" fmla="*/ 87 h 98"/>
                <a:gd name="T22" fmla="*/ 5 w 97"/>
                <a:gd name="T23" fmla="*/ 84 h 98"/>
                <a:gd name="T24" fmla="*/ 3 w 97"/>
                <a:gd name="T25" fmla="*/ 81 h 98"/>
                <a:gd name="T26" fmla="*/ 0 w 97"/>
                <a:gd name="T27" fmla="*/ 80 h 98"/>
                <a:gd name="T28" fmla="*/ 6 w 97"/>
                <a:gd name="T29" fmla="*/ 66 h 98"/>
                <a:gd name="T30" fmla="*/ 13 w 97"/>
                <a:gd name="T31" fmla="*/ 50 h 98"/>
                <a:gd name="T32" fmla="*/ 20 w 97"/>
                <a:gd name="T33" fmla="*/ 37 h 98"/>
                <a:gd name="T34" fmla="*/ 29 w 97"/>
                <a:gd name="T35" fmla="*/ 24 h 98"/>
                <a:gd name="T36" fmla="*/ 40 w 97"/>
                <a:gd name="T37" fmla="*/ 13 h 98"/>
                <a:gd name="T38" fmla="*/ 55 w 97"/>
                <a:gd name="T39" fmla="*/ 6 h 98"/>
                <a:gd name="T40" fmla="*/ 70 w 97"/>
                <a:gd name="T41" fmla="*/ 0 h 98"/>
                <a:gd name="T42" fmla="*/ 92 w 97"/>
                <a:gd name="T43" fmla="*/ 0 h 98"/>
                <a:gd name="T44" fmla="*/ 97 w 97"/>
                <a:gd name="T45" fmla="*/ 19 h 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7"/>
                <a:gd name="T70" fmla="*/ 0 h 98"/>
                <a:gd name="T71" fmla="*/ 97 w 97"/>
                <a:gd name="T72" fmla="*/ 98 h 9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7" h="98">
                  <a:moveTo>
                    <a:pt x="97" y="19"/>
                  </a:moveTo>
                  <a:lnTo>
                    <a:pt x="93" y="34"/>
                  </a:lnTo>
                  <a:lnTo>
                    <a:pt x="86" y="47"/>
                  </a:lnTo>
                  <a:lnTo>
                    <a:pt x="76" y="60"/>
                  </a:lnTo>
                  <a:lnTo>
                    <a:pt x="66" y="70"/>
                  </a:lnTo>
                  <a:lnTo>
                    <a:pt x="55" y="78"/>
                  </a:lnTo>
                  <a:lnTo>
                    <a:pt x="42" y="87"/>
                  </a:lnTo>
                  <a:lnTo>
                    <a:pt x="29" y="93"/>
                  </a:lnTo>
                  <a:lnTo>
                    <a:pt x="16" y="98"/>
                  </a:lnTo>
                  <a:lnTo>
                    <a:pt x="0" y="91"/>
                  </a:lnTo>
                  <a:lnTo>
                    <a:pt x="5" y="87"/>
                  </a:lnTo>
                  <a:lnTo>
                    <a:pt x="5" y="84"/>
                  </a:lnTo>
                  <a:lnTo>
                    <a:pt x="3" y="81"/>
                  </a:lnTo>
                  <a:lnTo>
                    <a:pt x="0" y="80"/>
                  </a:lnTo>
                  <a:lnTo>
                    <a:pt x="6" y="66"/>
                  </a:lnTo>
                  <a:lnTo>
                    <a:pt x="13" y="50"/>
                  </a:lnTo>
                  <a:lnTo>
                    <a:pt x="20" y="37"/>
                  </a:lnTo>
                  <a:lnTo>
                    <a:pt x="29" y="24"/>
                  </a:lnTo>
                  <a:lnTo>
                    <a:pt x="40" y="13"/>
                  </a:lnTo>
                  <a:lnTo>
                    <a:pt x="55" y="6"/>
                  </a:lnTo>
                  <a:lnTo>
                    <a:pt x="70" y="0"/>
                  </a:lnTo>
                  <a:lnTo>
                    <a:pt x="92" y="0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8" name="Freeform 156"/>
            <p:cNvSpPr>
              <a:spLocks/>
            </p:cNvSpPr>
            <p:nvPr/>
          </p:nvSpPr>
          <p:spPr bwMode="auto">
            <a:xfrm>
              <a:off x="1037" y="1601"/>
              <a:ext cx="164" cy="55"/>
            </a:xfrm>
            <a:custGeom>
              <a:avLst/>
              <a:gdLst>
                <a:gd name="T0" fmla="*/ 324 w 327"/>
                <a:gd name="T1" fmla="*/ 0 h 109"/>
                <a:gd name="T2" fmla="*/ 327 w 327"/>
                <a:gd name="T3" fmla="*/ 24 h 109"/>
                <a:gd name="T4" fmla="*/ 324 w 327"/>
                <a:gd name="T5" fmla="*/ 45 h 109"/>
                <a:gd name="T6" fmla="*/ 316 w 327"/>
                <a:gd name="T7" fmla="*/ 64 h 109"/>
                <a:gd name="T8" fmla="*/ 298 w 327"/>
                <a:gd name="T9" fmla="*/ 77 h 109"/>
                <a:gd name="T10" fmla="*/ 284 w 327"/>
                <a:gd name="T11" fmla="*/ 85 h 109"/>
                <a:gd name="T12" fmla="*/ 269 w 327"/>
                <a:gd name="T13" fmla="*/ 91 h 109"/>
                <a:gd name="T14" fmla="*/ 251 w 327"/>
                <a:gd name="T15" fmla="*/ 97 h 109"/>
                <a:gd name="T16" fmla="*/ 234 w 327"/>
                <a:gd name="T17" fmla="*/ 102 h 109"/>
                <a:gd name="T18" fmla="*/ 216 w 327"/>
                <a:gd name="T19" fmla="*/ 105 h 109"/>
                <a:gd name="T20" fmla="*/ 197 w 327"/>
                <a:gd name="T21" fmla="*/ 108 h 109"/>
                <a:gd name="T22" fmla="*/ 179 w 327"/>
                <a:gd name="T23" fmla="*/ 109 h 109"/>
                <a:gd name="T24" fmla="*/ 159 w 327"/>
                <a:gd name="T25" fmla="*/ 109 h 109"/>
                <a:gd name="T26" fmla="*/ 140 w 327"/>
                <a:gd name="T27" fmla="*/ 109 h 109"/>
                <a:gd name="T28" fmla="*/ 120 w 327"/>
                <a:gd name="T29" fmla="*/ 108 h 109"/>
                <a:gd name="T30" fmla="*/ 101 w 327"/>
                <a:gd name="T31" fmla="*/ 105 h 109"/>
                <a:gd name="T32" fmla="*/ 83 w 327"/>
                <a:gd name="T33" fmla="*/ 102 h 109"/>
                <a:gd name="T34" fmla="*/ 64 w 327"/>
                <a:gd name="T35" fmla="*/ 97 h 109"/>
                <a:gd name="T36" fmla="*/ 47 w 327"/>
                <a:gd name="T37" fmla="*/ 92 h 109"/>
                <a:gd name="T38" fmla="*/ 30 w 327"/>
                <a:gd name="T39" fmla="*/ 85 h 109"/>
                <a:gd name="T40" fmla="*/ 14 w 327"/>
                <a:gd name="T41" fmla="*/ 78 h 109"/>
                <a:gd name="T42" fmla="*/ 3 w 327"/>
                <a:gd name="T43" fmla="*/ 65 h 109"/>
                <a:gd name="T44" fmla="*/ 0 w 327"/>
                <a:gd name="T45" fmla="*/ 48 h 109"/>
                <a:gd name="T46" fmla="*/ 2 w 327"/>
                <a:gd name="T47" fmla="*/ 28 h 109"/>
                <a:gd name="T48" fmla="*/ 2 w 327"/>
                <a:gd name="T49" fmla="*/ 10 h 109"/>
                <a:gd name="T50" fmla="*/ 22 w 327"/>
                <a:gd name="T51" fmla="*/ 18 h 109"/>
                <a:gd name="T52" fmla="*/ 40 w 327"/>
                <a:gd name="T53" fmla="*/ 27 h 109"/>
                <a:gd name="T54" fmla="*/ 62 w 327"/>
                <a:gd name="T55" fmla="*/ 32 h 109"/>
                <a:gd name="T56" fmla="*/ 81 w 327"/>
                <a:gd name="T57" fmla="*/ 37 h 109"/>
                <a:gd name="T58" fmla="*/ 103 w 327"/>
                <a:gd name="T59" fmla="*/ 39 h 109"/>
                <a:gd name="T60" fmla="*/ 123 w 327"/>
                <a:gd name="T61" fmla="*/ 41 h 109"/>
                <a:gd name="T62" fmla="*/ 144 w 327"/>
                <a:gd name="T63" fmla="*/ 41 h 109"/>
                <a:gd name="T64" fmla="*/ 166 w 327"/>
                <a:gd name="T65" fmla="*/ 41 h 109"/>
                <a:gd name="T66" fmla="*/ 187 w 327"/>
                <a:gd name="T67" fmla="*/ 38 h 109"/>
                <a:gd name="T68" fmla="*/ 207 w 327"/>
                <a:gd name="T69" fmla="*/ 35 h 109"/>
                <a:gd name="T70" fmla="*/ 229 w 327"/>
                <a:gd name="T71" fmla="*/ 31 h 109"/>
                <a:gd name="T72" fmla="*/ 249 w 327"/>
                <a:gd name="T73" fmla="*/ 27 h 109"/>
                <a:gd name="T74" fmla="*/ 269 w 327"/>
                <a:gd name="T75" fmla="*/ 21 h 109"/>
                <a:gd name="T76" fmla="*/ 287 w 327"/>
                <a:gd name="T77" fmla="*/ 14 h 109"/>
                <a:gd name="T78" fmla="*/ 306 w 327"/>
                <a:gd name="T79" fmla="*/ 7 h 109"/>
                <a:gd name="T80" fmla="*/ 324 w 327"/>
                <a:gd name="T81" fmla="*/ 0 h 10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7"/>
                <a:gd name="T124" fmla="*/ 0 h 109"/>
                <a:gd name="T125" fmla="*/ 327 w 327"/>
                <a:gd name="T126" fmla="*/ 109 h 10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7" h="109">
                  <a:moveTo>
                    <a:pt x="324" y="0"/>
                  </a:moveTo>
                  <a:lnTo>
                    <a:pt x="327" y="24"/>
                  </a:lnTo>
                  <a:lnTo>
                    <a:pt x="324" y="45"/>
                  </a:lnTo>
                  <a:lnTo>
                    <a:pt x="316" y="64"/>
                  </a:lnTo>
                  <a:lnTo>
                    <a:pt x="298" y="77"/>
                  </a:lnTo>
                  <a:lnTo>
                    <a:pt x="284" y="85"/>
                  </a:lnTo>
                  <a:lnTo>
                    <a:pt x="269" y="91"/>
                  </a:lnTo>
                  <a:lnTo>
                    <a:pt x="251" y="97"/>
                  </a:lnTo>
                  <a:lnTo>
                    <a:pt x="234" y="102"/>
                  </a:lnTo>
                  <a:lnTo>
                    <a:pt x="216" y="105"/>
                  </a:lnTo>
                  <a:lnTo>
                    <a:pt x="197" y="108"/>
                  </a:lnTo>
                  <a:lnTo>
                    <a:pt x="179" y="109"/>
                  </a:lnTo>
                  <a:lnTo>
                    <a:pt x="159" y="109"/>
                  </a:lnTo>
                  <a:lnTo>
                    <a:pt x="140" y="109"/>
                  </a:lnTo>
                  <a:lnTo>
                    <a:pt x="120" y="108"/>
                  </a:lnTo>
                  <a:lnTo>
                    <a:pt x="101" y="105"/>
                  </a:lnTo>
                  <a:lnTo>
                    <a:pt x="83" y="102"/>
                  </a:lnTo>
                  <a:lnTo>
                    <a:pt x="64" y="97"/>
                  </a:lnTo>
                  <a:lnTo>
                    <a:pt x="47" y="92"/>
                  </a:lnTo>
                  <a:lnTo>
                    <a:pt x="30" y="85"/>
                  </a:lnTo>
                  <a:lnTo>
                    <a:pt x="14" y="78"/>
                  </a:lnTo>
                  <a:lnTo>
                    <a:pt x="3" y="65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2" y="10"/>
                  </a:lnTo>
                  <a:lnTo>
                    <a:pt x="22" y="18"/>
                  </a:lnTo>
                  <a:lnTo>
                    <a:pt x="40" y="27"/>
                  </a:lnTo>
                  <a:lnTo>
                    <a:pt x="62" y="32"/>
                  </a:lnTo>
                  <a:lnTo>
                    <a:pt x="81" y="37"/>
                  </a:lnTo>
                  <a:lnTo>
                    <a:pt x="103" y="39"/>
                  </a:lnTo>
                  <a:lnTo>
                    <a:pt x="123" y="41"/>
                  </a:lnTo>
                  <a:lnTo>
                    <a:pt x="144" y="41"/>
                  </a:lnTo>
                  <a:lnTo>
                    <a:pt x="166" y="41"/>
                  </a:lnTo>
                  <a:lnTo>
                    <a:pt x="187" y="38"/>
                  </a:lnTo>
                  <a:lnTo>
                    <a:pt x="207" y="35"/>
                  </a:lnTo>
                  <a:lnTo>
                    <a:pt x="229" y="31"/>
                  </a:lnTo>
                  <a:lnTo>
                    <a:pt x="249" y="27"/>
                  </a:lnTo>
                  <a:lnTo>
                    <a:pt x="269" y="21"/>
                  </a:lnTo>
                  <a:lnTo>
                    <a:pt x="287" y="14"/>
                  </a:lnTo>
                  <a:lnTo>
                    <a:pt x="306" y="7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9" name="Freeform 157"/>
            <p:cNvSpPr>
              <a:spLocks/>
            </p:cNvSpPr>
            <p:nvPr/>
          </p:nvSpPr>
          <p:spPr bwMode="auto">
            <a:xfrm>
              <a:off x="1769" y="1632"/>
              <a:ext cx="33" cy="39"/>
            </a:xfrm>
            <a:custGeom>
              <a:avLst/>
              <a:gdLst>
                <a:gd name="T0" fmla="*/ 33 w 66"/>
                <a:gd name="T1" fmla="*/ 72 h 77"/>
                <a:gd name="T2" fmla="*/ 26 w 66"/>
                <a:gd name="T3" fmla="*/ 76 h 77"/>
                <a:gd name="T4" fmla="*/ 17 w 66"/>
                <a:gd name="T5" fmla="*/ 77 h 77"/>
                <a:gd name="T6" fmla="*/ 10 w 66"/>
                <a:gd name="T7" fmla="*/ 74 h 77"/>
                <a:gd name="T8" fmla="*/ 4 w 66"/>
                <a:gd name="T9" fmla="*/ 69 h 77"/>
                <a:gd name="T10" fmla="*/ 0 w 66"/>
                <a:gd name="T11" fmla="*/ 60 h 77"/>
                <a:gd name="T12" fmla="*/ 0 w 66"/>
                <a:gd name="T13" fmla="*/ 49 h 77"/>
                <a:gd name="T14" fmla="*/ 4 w 66"/>
                <a:gd name="T15" fmla="*/ 35 h 77"/>
                <a:gd name="T16" fmla="*/ 13 w 66"/>
                <a:gd name="T17" fmla="*/ 17 h 77"/>
                <a:gd name="T18" fmla="*/ 16 w 66"/>
                <a:gd name="T19" fmla="*/ 15 h 77"/>
                <a:gd name="T20" fmla="*/ 20 w 66"/>
                <a:gd name="T21" fmla="*/ 12 h 77"/>
                <a:gd name="T22" fmla="*/ 24 w 66"/>
                <a:gd name="T23" fmla="*/ 7 h 77"/>
                <a:gd name="T24" fmla="*/ 30 w 66"/>
                <a:gd name="T25" fmla="*/ 3 h 77"/>
                <a:gd name="T26" fmla="*/ 37 w 66"/>
                <a:gd name="T27" fmla="*/ 2 h 77"/>
                <a:gd name="T28" fmla="*/ 43 w 66"/>
                <a:gd name="T29" fmla="*/ 0 h 77"/>
                <a:gd name="T30" fmla="*/ 51 w 66"/>
                <a:gd name="T31" fmla="*/ 0 h 77"/>
                <a:gd name="T32" fmla="*/ 58 w 66"/>
                <a:gd name="T33" fmla="*/ 3 h 77"/>
                <a:gd name="T34" fmla="*/ 64 w 66"/>
                <a:gd name="T35" fmla="*/ 9 h 77"/>
                <a:gd name="T36" fmla="*/ 66 w 66"/>
                <a:gd name="T37" fmla="*/ 17 h 77"/>
                <a:gd name="T38" fmla="*/ 63 w 66"/>
                <a:gd name="T39" fmla="*/ 27 h 77"/>
                <a:gd name="T40" fmla="*/ 58 w 66"/>
                <a:gd name="T41" fmla="*/ 39 h 77"/>
                <a:gd name="T42" fmla="*/ 53 w 66"/>
                <a:gd name="T43" fmla="*/ 49 h 77"/>
                <a:gd name="T44" fmla="*/ 46 w 66"/>
                <a:gd name="T45" fmla="*/ 59 h 77"/>
                <a:gd name="T46" fmla="*/ 40 w 66"/>
                <a:gd name="T47" fmla="*/ 66 h 77"/>
                <a:gd name="T48" fmla="*/ 33 w 66"/>
                <a:gd name="T49" fmla="*/ 72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77"/>
                <a:gd name="T77" fmla="*/ 66 w 66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77">
                  <a:moveTo>
                    <a:pt x="33" y="72"/>
                  </a:moveTo>
                  <a:lnTo>
                    <a:pt x="26" y="76"/>
                  </a:lnTo>
                  <a:lnTo>
                    <a:pt x="17" y="77"/>
                  </a:lnTo>
                  <a:lnTo>
                    <a:pt x="10" y="74"/>
                  </a:lnTo>
                  <a:lnTo>
                    <a:pt x="4" y="69"/>
                  </a:lnTo>
                  <a:lnTo>
                    <a:pt x="0" y="60"/>
                  </a:lnTo>
                  <a:lnTo>
                    <a:pt x="0" y="49"/>
                  </a:lnTo>
                  <a:lnTo>
                    <a:pt x="4" y="35"/>
                  </a:lnTo>
                  <a:lnTo>
                    <a:pt x="13" y="17"/>
                  </a:lnTo>
                  <a:lnTo>
                    <a:pt x="16" y="15"/>
                  </a:lnTo>
                  <a:lnTo>
                    <a:pt x="20" y="12"/>
                  </a:lnTo>
                  <a:lnTo>
                    <a:pt x="24" y="7"/>
                  </a:lnTo>
                  <a:lnTo>
                    <a:pt x="30" y="3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8" y="3"/>
                  </a:lnTo>
                  <a:lnTo>
                    <a:pt x="64" y="9"/>
                  </a:lnTo>
                  <a:lnTo>
                    <a:pt x="66" y="17"/>
                  </a:lnTo>
                  <a:lnTo>
                    <a:pt x="63" y="27"/>
                  </a:lnTo>
                  <a:lnTo>
                    <a:pt x="58" y="39"/>
                  </a:lnTo>
                  <a:lnTo>
                    <a:pt x="53" y="49"/>
                  </a:lnTo>
                  <a:lnTo>
                    <a:pt x="46" y="59"/>
                  </a:lnTo>
                  <a:lnTo>
                    <a:pt x="40" y="66"/>
                  </a:lnTo>
                  <a:lnTo>
                    <a:pt x="33" y="72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0" name="Freeform 158"/>
            <p:cNvSpPr>
              <a:spLocks/>
            </p:cNvSpPr>
            <p:nvPr/>
          </p:nvSpPr>
          <p:spPr bwMode="auto">
            <a:xfrm>
              <a:off x="464" y="1693"/>
              <a:ext cx="425" cy="423"/>
            </a:xfrm>
            <a:custGeom>
              <a:avLst/>
              <a:gdLst>
                <a:gd name="T0" fmla="*/ 829 w 849"/>
                <a:gd name="T1" fmla="*/ 101 h 846"/>
                <a:gd name="T2" fmla="*/ 849 w 849"/>
                <a:gd name="T3" fmla="*/ 181 h 846"/>
                <a:gd name="T4" fmla="*/ 816 w 849"/>
                <a:gd name="T5" fmla="*/ 289 h 846"/>
                <a:gd name="T6" fmla="*/ 744 w 849"/>
                <a:gd name="T7" fmla="*/ 369 h 846"/>
                <a:gd name="T8" fmla="*/ 684 w 849"/>
                <a:gd name="T9" fmla="*/ 390 h 846"/>
                <a:gd name="T10" fmla="*/ 629 w 849"/>
                <a:gd name="T11" fmla="*/ 386 h 846"/>
                <a:gd name="T12" fmla="*/ 575 w 849"/>
                <a:gd name="T13" fmla="*/ 383 h 846"/>
                <a:gd name="T14" fmla="*/ 524 w 849"/>
                <a:gd name="T15" fmla="*/ 366 h 846"/>
                <a:gd name="T16" fmla="*/ 509 w 849"/>
                <a:gd name="T17" fmla="*/ 313 h 846"/>
                <a:gd name="T18" fmla="*/ 432 w 849"/>
                <a:gd name="T19" fmla="*/ 249 h 846"/>
                <a:gd name="T20" fmla="*/ 418 w 849"/>
                <a:gd name="T21" fmla="*/ 254 h 846"/>
                <a:gd name="T22" fmla="*/ 429 w 849"/>
                <a:gd name="T23" fmla="*/ 272 h 846"/>
                <a:gd name="T24" fmla="*/ 461 w 849"/>
                <a:gd name="T25" fmla="*/ 291 h 846"/>
                <a:gd name="T26" fmla="*/ 491 w 849"/>
                <a:gd name="T27" fmla="*/ 322 h 846"/>
                <a:gd name="T28" fmla="*/ 502 w 849"/>
                <a:gd name="T29" fmla="*/ 362 h 846"/>
                <a:gd name="T30" fmla="*/ 478 w 849"/>
                <a:gd name="T31" fmla="*/ 392 h 846"/>
                <a:gd name="T32" fmla="*/ 437 w 849"/>
                <a:gd name="T33" fmla="*/ 395 h 846"/>
                <a:gd name="T34" fmla="*/ 394 w 849"/>
                <a:gd name="T35" fmla="*/ 402 h 846"/>
                <a:gd name="T36" fmla="*/ 339 w 849"/>
                <a:gd name="T37" fmla="*/ 412 h 846"/>
                <a:gd name="T38" fmla="*/ 287 w 849"/>
                <a:gd name="T39" fmla="*/ 420 h 846"/>
                <a:gd name="T40" fmla="*/ 264 w 849"/>
                <a:gd name="T41" fmla="*/ 439 h 846"/>
                <a:gd name="T42" fmla="*/ 299 w 849"/>
                <a:gd name="T43" fmla="*/ 436 h 846"/>
                <a:gd name="T44" fmla="*/ 342 w 849"/>
                <a:gd name="T45" fmla="*/ 429 h 846"/>
                <a:gd name="T46" fmla="*/ 381 w 849"/>
                <a:gd name="T47" fmla="*/ 429 h 846"/>
                <a:gd name="T48" fmla="*/ 432 w 849"/>
                <a:gd name="T49" fmla="*/ 425 h 846"/>
                <a:gd name="T50" fmla="*/ 494 w 849"/>
                <a:gd name="T51" fmla="*/ 419 h 846"/>
                <a:gd name="T52" fmla="*/ 555 w 849"/>
                <a:gd name="T53" fmla="*/ 415 h 846"/>
                <a:gd name="T54" fmla="*/ 608 w 849"/>
                <a:gd name="T55" fmla="*/ 412 h 846"/>
                <a:gd name="T56" fmla="*/ 632 w 849"/>
                <a:gd name="T57" fmla="*/ 418 h 846"/>
                <a:gd name="T58" fmla="*/ 539 w 849"/>
                <a:gd name="T59" fmla="*/ 502 h 846"/>
                <a:gd name="T60" fmla="*/ 468 w 849"/>
                <a:gd name="T61" fmla="*/ 597 h 846"/>
                <a:gd name="T62" fmla="*/ 417 w 849"/>
                <a:gd name="T63" fmla="*/ 684 h 846"/>
                <a:gd name="T64" fmla="*/ 385 w 849"/>
                <a:gd name="T65" fmla="*/ 747 h 846"/>
                <a:gd name="T66" fmla="*/ 355 w 849"/>
                <a:gd name="T67" fmla="*/ 818 h 846"/>
                <a:gd name="T68" fmla="*/ 292 w 849"/>
                <a:gd name="T69" fmla="*/ 824 h 846"/>
                <a:gd name="T70" fmla="*/ 212 w 849"/>
                <a:gd name="T71" fmla="*/ 786 h 846"/>
                <a:gd name="T72" fmla="*/ 137 w 849"/>
                <a:gd name="T73" fmla="*/ 737 h 846"/>
                <a:gd name="T74" fmla="*/ 72 w 849"/>
                <a:gd name="T75" fmla="*/ 677 h 846"/>
                <a:gd name="T76" fmla="*/ 24 w 849"/>
                <a:gd name="T77" fmla="*/ 609 h 846"/>
                <a:gd name="T78" fmla="*/ 0 w 849"/>
                <a:gd name="T79" fmla="*/ 516 h 846"/>
                <a:gd name="T80" fmla="*/ 21 w 849"/>
                <a:gd name="T81" fmla="*/ 410 h 846"/>
                <a:gd name="T82" fmla="*/ 87 w 849"/>
                <a:gd name="T83" fmla="*/ 326 h 846"/>
                <a:gd name="T84" fmla="*/ 161 w 849"/>
                <a:gd name="T85" fmla="*/ 278 h 846"/>
                <a:gd name="T86" fmla="*/ 231 w 849"/>
                <a:gd name="T87" fmla="*/ 246 h 846"/>
                <a:gd name="T88" fmla="*/ 308 w 849"/>
                <a:gd name="T89" fmla="*/ 238 h 846"/>
                <a:gd name="T90" fmla="*/ 328 w 849"/>
                <a:gd name="T91" fmla="*/ 239 h 846"/>
                <a:gd name="T92" fmla="*/ 339 w 849"/>
                <a:gd name="T93" fmla="*/ 232 h 846"/>
                <a:gd name="T94" fmla="*/ 334 w 849"/>
                <a:gd name="T95" fmla="*/ 222 h 846"/>
                <a:gd name="T96" fmla="*/ 319 w 849"/>
                <a:gd name="T97" fmla="*/ 214 h 846"/>
                <a:gd name="T98" fmla="*/ 334 w 849"/>
                <a:gd name="T99" fmla="*/ 172 h 846"/>
                <a:gd name="T100" fmla="*/ 358 w 849"/>
                <a:gd name="T101" fmla="*/ 138 h 846"/>
                <a:gd name="T102" fmla="*/ 389 w 849"/>
                <a:gd name="T103" fmla="*/ 97 h 846"/>
                <a:gd name="T104" fmla="*/ 442 w 849"/>
                <a:gd name="T105" fmla="*/ 55 h 846"/>
                <a:gd name="T106" fmla="*/ 502 w 849"/>
                <a:gd name="T107" fmla="*/ 25 h 846"/>
                <a:gd name="T108" fmla="*/ 569 w 849"/>
                <a:gd name="T109" fmla="*/ 7 h 846"/>
                <a:gd name="T110" fmla="*/ 638 w 849"/>
                <a:gd name="T111" fmla="*/ 0 h 846"/>
                <a:gd name="T112" fmla="*/ 708 w 849"/>
                <a:gd name="T113" fmla="*/ 8 h 846"/>
                <a:gd name="T114" fmla="*/ 748 w 849"/>
                <a:gd name="T115" fmla="*/ 20 h 846"/>
                <a:gd name="T116" fmla="*/ 783 w 849"/>
                <a:gd name="T117" fmla="*/ 38 h 84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49"/>
                <a:gd name="T178" fmla="*/ 0 h 846"/>
                <a:gd name="T179" fmla="*/ 849 w 849"/>
                <a:gd name="T180" fmla="*/ 846 h 84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49" h="846">
                  <a:moveTo>
                    <a:pt x="806" y="61"/>
                  </a:moveTo>
                  <a:lnTo>
                    <a:pt x="818" y="81"/>
                  </a:lnTo>
                  <a:lnTo>
                    <a:pt x="829" y="101"/>
                  </a:lnTo>
                  <a:lnTo>
                    <a:pt x="839" y="122"/>
                  </a:lnTo>
                  <a:lnTo>
                    <a:pt x="845" y="145"/>
                  </a:lnTo>
                  <a:lnTo>
                    <a:pt x="849" y="181"/>
                  </a:lnTo>
                  <a:lnTo>
                    <a:pt x="845" y="218"/>
                  </a:lnTo>
                  <a:lnTo>
                    <a:pt x="833" y="254"/>
                  </a:lnTo>
                  <a:lnTo>
                    <a:pt x="816" y="289"/>
                  </a:lnTo>
                  <a:lnTo>
                    <a:pt x="795" y="321"/>
                  </a:lnTo>
                  <a:lnTo>
                    <a:pt x="771" y="348"/>
                  </a:lnTo>
                  <a:lnTo>
                    <a:pt x="744" y="369"/>
                  </a:lnTo>
                  <a:lnTo>
                    <a:pt x="718" y="383"/>
                  </a:lnTo>
                  <a:lnTo>
                    <a:pt x="701" y="388"/>
                  </a:lnTo>
                  <a:lnTo>
                    <a:pt x="684" y="390"/>
                  </a:lnTo>
                  <a:lnTo>
                    <a:pt x="665" y="389"/>
                  </a:lnTo>
                  <a:lnTo>
                    <a:pt x="648" y="388"/>
                  </a:lnTo>
                  <a:lnTo>
                    <a:pt x="629" y="386"/>
                  </a:lnTo>
                  <a:lnTo>
                    <a:pt x="611" y="383"/>
                  </a:lnTo>
                  <a:lnTo>
                    <a:pt x="594" y="383"/>
                  </a:lnTo>
                  <a:lnTo>
                    <a:pt x="575" y="383"/>
                  </a:lnTo>
                  <a:lnTo>
                    <a:pt x="524" y="385"/>
                  </a:lnTo>
                  <a:lnTo>
                    <a:pt x="524" y="378"/>
                  </a:lnTo>
                  <a:lnTo>
                    <a:pt x="524" y="366"/>
                  </a:lnTo>
                  <a:lnTo>
                    <a:pt x="522" y="351"/>
                  </a:lnTo>
                  <a:lnTo>
                    <a:pt x="519" y="333"/>
                  </a:lnTo>
                  <a:lnTo>
                    <a:pt x="509" y="313"/>
                  </a:lnTo>
                  <a:lnTo>
                    <a:pt x="494" y="292"/>
                  </a:lnTo>
                  <a:lnTo>
                    <a:pt x="468" y="271"/>
                  </a:lnTo>
                  <a:lnTo>
                    <a:pt x="432" y="249"/>
                  </a:lnTo>
                  <a:lnTo>
                    <a:pt x="428" y="249"/>
                  </a:lnTo>
                  <a:lnTo>
                    <a:pt x="422" y="251"/>
                  </a:lnTo>
                  <a:lnTo>
                    <a:pt x="418" y="254"/>
                  </a:lnTo>
                  <a:lnTo>
                    <a:pt x="417" y="258"/>
                  </a:lnTo>
                  <a:lnTo>
                    <a:pt x="421" y="268"/>
                  </a:lnTo>
                  <a:lnTo>
                    <a:pt x="429" y="272"/>
                  </a:lnTo>
                  <a:lnTo>
                    <a:pt x="441" y="275"/>
                  </a:lnTo>
                  <a:lnTo>
                    <a:pt x="451" y="281"/>
                  </a:lnTo>
                  <a:lnTo>
                    <a:pt x="461" y="291"/>
                  </a:lnTo>
                  <a:lnTo>
                    <a:pt x="472" y="301"/>
                  </a:lnTo>
                  <a:lnTo>
                    <a:pt x="482" y="311"/>
                  </a:lnTo>
                  <a:lnTo>
                    <a:pt x="491" y="322"/>
                  </a:lnTo>
                  <a:lnTo>
                    <a:pt x="497" y="333"/>
                  </a:lnTo>
                  <a:lnTo>
                    <a:pt x="501" y="348"/>
                  </a:lnTo>
                  <a:lnTo>
                    <a:pt x="502" y="362"/>
                  </a:lnTo>
                  <a:lnTo>
                    <a:pt x="498" y="379"/>
                  </a:lnTo>
                  <a:lnTo>
                    <a:pt x="489" y="386"/>
                  </a:lnTo>
                  <a:lnTo>
                    <a:pt x="478" y="392"/>
                  </a:lnTo>
                  <a:lnTo>
                    <a:pt x="465" y="393"/>
                  </a:lnTo>
                  <a:lnTo>
                    <a:pt x="451" y="395"/>
                  </a:lnTo>
                  <a:lnTo>
                    <a:pt x="437" y="395"/>
                  </a:lnTo>
                  <a:lnTo>
                    <a:pt x="421" y="396"/>
                  </a:lnTo>
                  <a:lnTo>
                    <a:pt x="407" y="398"/>
                  </a:lnTo>
                  <a:lnTo>
                    <a:pt x="394" y="402"/>
                  </a:lnTo>
                  <a:lnTo>
                    <a:pt x="377" y="406"/>
                  </a:lnTo>
                  <a:lnTo>
                    <a:pt x="358" y="410"/>
                  </a:lnTo>
                  <a:lnTo>
                    <a:pt x="339" y="412"/>
                  </a:lnTo>
                  <a:lnTo>
                    <a:pt x="321" y="415"/>
                  </a:lnTo>
                  <a:lnTo>
                    <a:pt x="304" y="418"/>
                  </a:lnTo>
                  <a:lnTo>
                    <a:pt x="287" y="420"/>
                  </a:lnTo>
                  <a:lnTo>
                    <a:pt x="270" y="428"/>
                  </a:lnTo>
                  <a:lnTo>
                    <a:pt x="255" y="436"/>
                  </a:lnTo>
                  <a:lnTo>
                    <a:pt x="264" y="439"/>
                  </a:lnTo>
                  <a:lnTo>
                    <a:pt x="274" y="440"/>
                  </a:lnTo>
                  <a:lnTo>
                    <a:pt x="287" y="439"/>
                  </a:lnTo>
                  <a:lnTo>
                    <a:pt x="299" y="436"/>
                  </a:lnTo>
                  <a:lnTo>
                    <a:pt x="314" y="433"/>
                  </a:lnTo>
                  <a:lnTo>
                    <a:pt x="328" y="430"/>
                  </a:lnTo>
                  <a:lnTo>
                    <a:pt x="342" y="429"/>
                  </a:lnTo>
                  <a:lnTo>
                    <a:pt x="358" y="430"/>
                  </a:lnTo>
                  <a:lnTo>
                    <a:pt x="368" y="430"/>
                  </a:lnTo>
                  <a:lnTo>
                    <a:pt x="381" y="429"/>
                  </a:lnTo>
                  <a:lnTo>
                    <a:pt x="397" y="428"/>
                  </a:lnTo>
                  <a:lnTo>
                    <a:pt x="414" y="426"/>
                  </a:lnTo>
                  <a:lnTo>
                    <a:pt x="432" y="425"/>
                  </a:lnTo>
                  <a:lnTo>
                    <a:pt x="452" y="423"/>
                  </a:lnTo>
                  <a:lnTo>
                    <a:pt x="472" y="422"/>
                  </a:lnTo>
                  <a:lnTo>
                    <a:pt x="494" y="419"/>
                  </a:lnTo>
                  <a:lnTo>
                    <a:pt x="515" y="418"/>
                  </a:lnTo>
                  <a:lnTo>
                    <a:pt x="535" y="416"/>
                  </a:lnTo>
                  <a:lnTo>
                    <a:pt x="555" y="415"/>
                  </a:lnTo>
                  <a:lnTo>
                    <a:pt x="575" y="413"/>
                  </a:lnTo>
                  <a:lnTo>
                    <a:pt x="592" y="413"/>
                  </a:lnTo>
                  <a:lnTo>
                    <a:pt x="608" y="412"/>
                  </a:lnTo>
                  <a:lnTo>
                    <a:pt x="621" y="412"/>
                  </a:lnTo>
                  <a:lnTo>
                    <a:pt x="632" y="412"/>
                  </a:lnTo>
                  <a:lnTo>
                    <a:pt x="632" y="418"/>
                  </a:lnTo>
                  <a:lnTo>
                    <a:pt x="598" y="445"/>
                  </a:lnTo>
                  <a:lnTo>
                    <a:pt x="568" y="473"/>
                  </a:lnTo>
                  <a:lnTo>
                    <a:pt x="539" y="502"/>
                  </a:lnTo>
                  <a:lnTo>
                    <a:pt x="515" y="533"/>
                  </a:lnTo>
                  <a:lnTo>
                    <a:pt x="491" y="565"/>
                  </a:lnTo>
                  <a:lnTo>
                    <a:pt x="468" y="597"/>
                  </a:lnTo>
                  <a:lnTo>
                    <a:pt x="447" y="630"/>
                  </a:lnTo>
                  <a:lnTo>
                    <a:pt x="427" y="664"/>
                  </a:lnTo>
                  <a:lnTo>
                    <a:pt x="417" y="684"/>
                  </a:lnTo>
                  <a:lnTo>
                    <a:pt x="407" y="704"/>
                  </a:lnTo>
                  <a:lnTo>
                    <a:pt x="395" y="726"/>
                  </a:lnTo>
                  <a:lnTo>
                    <a:pt x="385" y="747"/>
                  </a:lnTo>
                  <a:lnTo>
                    <a:pt x="374" y="770"/>
                  </a:lnTo>
                  <a:lnTo>
                    <a:pt x="364" y="794"/>
                  </a:lnTo>
                  <a:lnTo>
                    <a:pt x="355" y="818"/>
                  </a:lnTo>
                  <a:lnTo>
                    <a:pt x="347" y="846"/>
                  </a:lnTo>
                  <a:lnTo>
                    <a:pt x="319" y="836"/>
                  </a:lnTo>
                  <a:lnTo>
                    <a:pt x="292" y="824"/>
                  </a:lnTo>
                  <a:lnTo>
                    <a:pt x="265" y="813"/>
                  </a:lnTo>
                  <a:lnTo>
                    <a:pt x="238" y="800"/>
                  </a:lnTo>
                  <a:lnTo>
                    <a:pt x="212" y="786"/>
                  </a:lnTo>
                  <a:lnTo>
                    <a:pt x="187" y="770"/>
                  </a:lnTo>
                  <a:lnTo>
                    <a:pt x="161" y="754"/>
                  </a:lnTo>
                  <a:lnTo>
                    <a:pt x="137" y="737"/>
                  </a:lnTo>
                  <a:lnTo>
                    <a:pt x="114" y="719"/>
                  </a:lnTo>
                  <a:lnTo>
                    <a:pt x="92" y="699"/>
                  </a:lnTo>
                  <a:lnTo>
                    <a:pt x="72" y="677"/>
                  </a:lnTo>
                  <a:lnTo>
                    <a:pt x="54" y="656"/>
                  </a:lnTo>
                  <a:lnTo>
                    <a:pt x="38" y="633"/>
                  </a:lnTo>
                  <a:lnTo>
                    <a:pt x="24" y="609"/>
                  </a:lnTo>
                  <a:lnTo>
                    <a:pt x="13" y="583"/>
                  </a:lnTo>
                  <a:lnTo>
                    <a:pt x="4" y="556"/>
                  </a:lnTo>
                  <a:lnTo>
                    <a:pt x="0" y="516"/>
                  </a:lnTo>
                  <a:lnTo>
                    <a:pt x="1" y="478"/>
                  </a:lnTo>
                  <a:lnTo>
                    <a:pt x="8" y="443"/>
                  </a:lnTo>
                  <a:lnTo>
                    <a:pt x="21" y="410"/>
                  </a:lnTo>
                  <a:lnTo>
                    <a:pt x="38" y="381"/>
                  </a:lnTo>
                  <a:lnTo>
                    <a:pt x="60" y="352"/>
                  </a:lnTo>
                  <a:lnTo>
                    <a:pt x="87" y="326"/>
                  </a:lnTo>
                  <a:lnTo>
                    <a:pt x="120" y="303"/>
                  </a:lnTo>
                  <a:lnTo>
                    <a:pt x="140" y="291"/>
                  </a:lnTo>
                  <a:lnTo>
                    <a:pt x="161" y="278"/>
                  </a:lnTo>
                  <a:lnTo>
                    <a:pt x="184" y="266"/>
                  </a:lnTo>
                  <a:lnTo>
                    <a:pt x="207" y="255"/>
                  </a:lnTo>
                  <a:lnTo>
                    <a:pt x="231" y="246"/>
                  </a:lnTo>
                  <a:lnTo>
                    <a:pt x="257" y="241"/>
                  </a:lnTo>
                  <a:lnTo>
                    <a:pt x="282" y="238"/>
                  </a:lnTo>
                  <a:lnTo>
                    <a:pt x="308" y="238"/>
                  </a:lnTo>
                  <a:lnTo>
                    <a:pt x="312" y="244"/>
                  </a:lnTo>
                  <a:lnTo>
                    <a:pt x="321" y="244"/>
                  </a:lnTo>
                  <a:lnTo>
                    <a:pt x="328" y="239"/>
                  </a:lnTo>
                  <a:lnTo>
                    <a:pt x="337" y="236"/>
                  </a:lnTo>
                  <a:lnTo>
                    <a:pt x="338" y="235"/>
                  </a:lnTo>
                  <a:lnTo>
                    <a:pt x="339" y="232"/>
                  </a:lnTo>
                  <a:lnTo>
                    <a:pt x="338" y="228"/>
                  </a:lnTo>
                  <a:lnTo>
                    <a:pt x="338" y="225"/>
                  </a:lnTo>
                  <a:lnTo>
                    <a:pt x="334" y="222"/>
                  </a:lnTo>
                  <a:lnTo>
                    <a:pt x="329" y="219"/>
                  </a:lnTo>
                  <a:lnTo>
                    <a:pt x="325" y="216"/>
                  </a:lnTo>
                  <a:lnTo>
                    <a:pt x="319" y="214"/>
                  </a:lnTo>
                  <a:lnTo>
                    <a:pt x="322" y="198"/>
                  </a:lnTo>
                  <a:lnTo>
                    <a:pt x="328" y="184"/>
                  </a:lnTo>
                  <a:lnTo>
                    <a:pt x="334" y="172"/>
                  </a:lnTo>
                  <a:lnTo>
                    <a:pt x="341" y="161"/>
                  </a:lnTo>
                  <a:lnTo>
                    <a:pt x="349" y="149"/>
                  </a:lnTo>
                  <a:lnTo>
                    <a:pt x="358" y="138"/>
                  </a:lnTo>
                  <a:lnTo>
                    <a:pt x="367" y="125"/>
                  </a:lnTo>
                  <a:lnTo>
                    <a:pt x="375" y="112"/>
                  </a:lnTo>
                  <a:lnTo>
                    <a:pt x="389" y="97"/>
                  </a:lnTo>
                  <a:lnTo>
                    <a:pt x="407" y="82"/>
                  </a:lnTo>
                  <a:lnTo>
                    <a:pt x="424" y="68"/>
                  </a:lnTo>
                  <a:lnTo>
                    <a:pt x="442" y="55"/>
                  </a:lnTo>
                  <a:lnTo>
                    <a:pt x="461" y="44"/>
                  </a:lnTo>
                  <a:lnTo>
                    <a:pt x="482" y="34"/>
                  </a:lnTo>
                  <a:lnTo>
                    <a:pt x="502" y="25"/>
                  </a:lnTo>
                  <a:lnTo>
                    <a:pt x="525" y="17"/>
                  </a:lnTo>
                  <a:lnTo>
                    <a:pt x="546" y="11"/>
                  </a:lnTo>
                  <a:lnTo>
                    <a:pt x="569" y="7"/>
                  </a:lnTo>
                  <a:lnTo>
                    <a:pt x="592" y="2"/>
                  </a:lnTo>
                  <a:lnTo>
                    <a:pt x="615" y="1"/>
                  </a:lnTo>
                  <a:lnTo>
                    <a:pt x="638" y="0"/>
                  </a:lnTo>
                  <a:lnTo>
                    <a:pt x="662" y="1"/>
                  </a:lnTo>
                  <a:lnTo>
                    <a:pt x="685" y="4"/>
                  </a:lnTo>
                  <a:lnTo>
                    <a:pt x="708" y="8"/>
                  </a:lnTo>
                  <a:lnTo>
                    <a:pt x="722" y="11"/>
                  </a:lnTo>
                  <a:lnTo>
                    <a:pt x="735" y="15"/>
                  </a:lnTo>
                  <a:lnTo>
                    <a:pt x="748" y="20"/>
                  </a:lnTo>
                  <a:lnTo>
                    <a:pt x="761" y="24"/>
                  </a:lnTo>
                  <a:lnTo>
                    <a:pt x="772" y="30"/>
                  </a:lnTo>
                  <a:lnTo>
                    <a:pt x="783" y="38"/>
                  </a:lnTo>
                  <a:lnTo>
                    <a:pt x="795" y="48"/>
                  </a:lnTo>
                  <a:lnTo>
                    <a:pt x="806" y="61"/>
                  </a:lnTo>
                  <a:close/>
                </a:path>
              </a:pathLst>
            </a:custGeom>
            <a:solidFill>
              <a:srgbClr val="E2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1" name="Freeform 174"/>
            <p:cNvSpPr>
              <a:spLocks/>
            </p:cNvSpPr>
            <p:nvPr/>
          </p:nvSpPr>
          <p:spPr bwMode="auto">
            <a:xfrm>
              <a:off x="748" y="1661"/>
              <a:ext cx="640" cy="535"/>
            </a:xfrm>
            <a:custGeom>
              <a:avLst/>
              <a:gdLst>
                <a:gd name="T0" fmla="*/ 1056 w 1280"/>
                <a:gd name="T1" fmla="*/ 172 h 1070"/>
                <a:gd name="T2" fmla="*/ 1116 w 1280"/>
                <a:gd name="T3" fmla="*/ 197 h 1070"/>
                <a:gd name="T4" fmla="*/ 1186 w 1280"/>
                <a:gd name="T5" fmla="*/ 233 h 1070"/>
                <a:gd name="T6" fmla="*/ 1256 w 1280"/>
                <a:gd name="T7" fmla="*/ 273 h 1070"/>
                <a:gd name="T8" fmla="*/ 1280 w 1280"/>
                <a:gd name="T9" fmla="*/ 293 h 1070"/>
                <a:gd name="T10" fmla="*/ 1259 w 1280"/>
                <a:gd name="T11" fmla="*/ 333 h 1070"/>
                <a:gd name="T12" fmla="*/ 1220 w 1280"/>
                <a:gd name="T13" fmla="*/ 373 h 1070"/>
                <a:gd name="T14" fmla="*/ 1149 w 1280"/>
                <a:gd name="T15" fmla="*/ 455 h 1070"/>
                <a:gd name="T16" fmla="*/ 1053 w 1280"/>
                <a:gd name="T17" fmla="*/ 560 h 1070"/>
                <a:gd name="T18" fmla="*/ 969 w 1280"/>
                <a:gd name="T19" fmla="*/ 654 h 1070"/>
                <a:gd name="T20" fmla="*/ 884 w 1280"/>
                <a:gd name="T21" fmla="*/ 739 h 1070"/>
                <a:gd name="T22" fmla="*/ 851 w 1280"/>
                <a:gd name="T23" fmla="*/ 776 h 1070"/>
                <a:gd name="T24" fmla="*/ 805 w 1280"/>
                <a:gd name="T25" fmla="*/ 818 h 1070"/>
                <a:gd name="T26" fmla="*/ 759 w 1280"/>
                <a:gd name="T27" fmla="*/ 874 h 1070"/>
                <a:gd name="T28" fmla="*/ 685 w 1280"/>
                <a:gd name="T29" fmla="*/ 952 h 1070"/>
                <a:gd name="T30" fmla="*/ 594 w 1280"/>
                <a:gd name="T31" fmla="*/ 1046 h 1070"/>
                <a:gd name="T32" fmla="*/ 504 w 1280"/>
                <a:gd name="T33" fmla="*/ 1035 h 1070"/>
                <a:gd name="T34" fmla="*/ 415 w 1280"/>
                <a:gd name="T35" fmla="*/ 979 h 1070"/>
                <a:gd name="T36" fmla="*/ 327 w 1280"/>
                <a:gd name="T37" fmla="*/ 923 h 1070"/>
                <a:gd name="T38" fmla="*/ 234 w 1280"/>
                <a:gd name="T39" fmla="*/ 878 h 1070"/>
                <a:gd name="T40" fmla="*/ 161 w 1280"/>
                <a:gd name="T41" fmla="*/ 829 h 1070"/>
                <a:gd name="T42" fmla="*/ 55 w 1280"/>
                <a:gd name="T43" fmla="*/ 769 h 1070"/>
                <a:gd name="T44" fmla="*/ 18 w 1280"/>
                <a:gd name="T45" fmla="*/ 721 h 1070"/>
                <a:gd name="T46" fmla="*/ 55 w 1280"/>
                <a:gd name="T47" fmla="*/ 697 h 1070"/>
                <a:gd name="T48" fmla="*/ 84 w 1280"/>
                <a:gd name="T49" fmla="*/ 724 h 1070"/>
                <a:gd name="T50" fmla="*/ 144 w 1280"/>
                <a:gd name="T51" fmla="*/ 758 h 1070"/>
                <a:gd name="T52" fmla="*/ 244 w 1280"/>
                <a:gd name="T53" fmla="*/ 791 h 1070"/>
                <a:gd name="T54" fmla="*/ 320 w 1280"/>
                <a:gd name="T55" fmla="*/ 805 h 1070"/>
                <a:gd name="T56" fmla="*/ 422 w 1280"/>
                <a:gd name="T57" fmla="*/ 861 h 1070"/>
                <a:gd name="T58" fmla="*/ 511 w 1280"/>
                <a:gd name="T59" fmla="*/ 865 h 1070"/>
                <a:gd name="T60" fmla="*/ 534 w 1280"/>
                <a:gd name="T61" fmla="*/ 844 h 1070"/>
                <a:gd name="T62" fmla="*/ 537 w 1280"/>
                <a:gd name="T63" fmla="*/ 804 h 1070"/>
                <a:gd name="T64" fmla="*/ 512 w 1280"/>
                <a:gd name="T65" fmla="*/ 759 h 1070"/>
                <a:gd name="T66" fmla="*/ 484 w 1280"/>
                <a:gd name="T67" fmla="*/ 741 h 1070"/>
                <a:gd name="T68" fmla="*/ 572 w 1280"/>
                <a:gd name="T69" fmla="*/ 698 h 1070"/>
                <a:gd name="T70" fmla="*/ 609 w 1280"/>
                <a:gd name="T71" fmla="*/ 618 h 1070"/>
                <a:gd name="T72" fmla="*/ 651 w 1280"/>
                <a:gd name="T73" fmla="*/ 568 h 1070"/>
                <a:gd name="T74" fmla="*/ 654 w 1280"/>
                <a:gd name="T75" fmla="*/ 527 h 1070"/>
                <a:gd name="T76" fmla="*/ 662 w 1280"/>
                <a:gd name="T77" fmla="*/ 450 h 1070"/>
                <a:gd name="T78" fmla="*/ 642 w 1280"/>
                <a:gd name="T79" fmla="*/ 427 h 1070"/>
                <a:gd name="T80" fmla="*/ 615 w 1280"/>
                <a:gd name="T81" fmla="*/ 408 h 1070"/>
                <a:gd name="T82" fmla="*/ 517 w 1280"/>
                <a:gd name="T83" fmla="*/ 407 h 1070"/>
                <a:gd name="T84" fmla="*/ 434 w 1280"/>
                <a:gd name="T85" fmla="*/ 447 h 1070"/>
                <a:gd name="T86" fmla="*/ 365 w 1280"/>
                <a:gd name="T87" fmla="*/ 433 h 1070"/>
                <a:gd name="T88" fmla="*/ 308 w 1280"/>
                <a:gd name="T89" fmla="*/ 393 h 1070"/>
                <a:gd name="T90" fmla="*/ 370 w 1280"/>
                <a:gd name="T91" fmla="*/ 333 h 1070"/>
                <a:gd name="T92" fmla="*/ 422 w 1280"/>
                <a:gd name="T93" fmla="*/ 274 h 1070"/>
                <a:gd name="T94" fmla="*/ 475 w 1280"/>
                <a:gd name="T95" fmla="*/ 219 h 1070"/>
                <a:gd name="T96" fmla="*/ 539 w 1280"/>
                <a:gd name="T97" fmla="*/ 163 h 1070"/>
                <a:gd name="T98" fmla="*/ 619 w 1280"/>
                <a:gd name="T99" fmla="*/ 85 h 1070"/>
                <a:gd name="T100" fmla="*/ 698 w 1280"/>
                <a:gd name="T101" fmla="*/ 0 h 1070"/>
                <a:gd name="T102" fmla="*/ 779 w 1280"/>
                <a:gd name="T103" fmla="*/ 30 h 1070"/>
                <a:gd name="T104" fmla="*/ 854 w 1280"/>
                <a:gd name="T105" fmla="*/ 73 h 1070"/>
                <a:gd name="T106" fmla="*/ 929 w 1280"/>
                <a:gd name="T107" fmla="*/ 116 h 1070"/>
                <a:gd name="T108" fmla="*/ 1012 w 1280"/>
                <a:gd name="T109" fmla="*/ 150 h 107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80"/>
                <a:gd name="T166" fmla="*/ 0 h 1070"/>
                <a:gd name="T167" fmla="*/ 1280 w 1280"/>
                <a:gd name="T168" fmla="*/ 1070 h 107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80" h="1070">
                  <a:moveTo>
                    <a:pt x="1012" y="150"/>
                  </a:moveTo>
                  <a:lnTo>
                    <a:pt x="1026" y="157"/>
                  </a:lnTo>
                  <a:lnTo>
                    <a:pt x="1041" y="164"/>
                  </a:lnTo>
                  <a:lnTo>
                    <a:pt x="1056" y="172"/>
                  </a:lnTo>
                  <a:lnTo>
                    <a:pt x="1071" y="179"/>
                  </a:lnTo>
                  <a:lnTo>
                    <a:pt x="1086" y="184"/>
                  </a:lnTo>
                  <a:lnTo>
                    <a:pt x="1102" y="192"/>
                  </a:lnTo>
                  <a:lnTo>
                    <a:pt x="1116" y="197"/>
                  </a:lnTo>
                  <a:lnTo>
                    <a:pt x="1132" y="203"/>
                  </a:lnTo>
                  <a:lnTo>
                    <a:pt x="1152" y="214"/>
                  </a:lnTo>
                  <a:lnTo>
                    <a:pt x="1169" y="224"/>
                  </a:lnTo>
                  <a:lnTo>
                    <a:pt x="1186" y="233"/>
                  </a:lnTo>
                  <a:lnTo>
                    <a:pt x="1203" y="241"/>
                  </a:lnTo>
                  <a:lnTo>
                    <a:pt x="1220" y="250"/>
                  </a:lnTo>
                  <a:lnTo>
                    <a:pt x="1238" y="260"/>
                  </a:lnTo>
                  <a:lnTo>
                    <a:pt x="1256" y="273"/>
                  </a:lnTo>
                  <a:lnTo>
                    <a:pt x="1278" y="287"/>
                  </a:lnTo>
                  <a:lnTo>
                    <a:pt x="1279" y="289"/>
                  </a:lnTo>
                  <a:lnTo>
                    <a:pt x="1280" y="290"/>
                  </a:lnTo>
                  <a:lnTo>
                    <a:pt x="1280" y="293"/>
                  </a:lnTo>
                  <a:lnTo>
                    <a:pt x="1280" y="297"/>
                  </a:lnTo>
                  <a:lnTo>
                    <a:pt x="1275" y="310"/>
                  </a:lnTo>
                  <a:lnTo>
                    <a:pt x="1268" y="321"/>
                  </a:lnTo>
                  <a:lnTo>
                    <a:pt x="1259" y="333"/>
                  </a:lnTo>
                  <a:lnTo>
                    <a:pt x="1249" y="343"/>
                  </a:lnTo>
                  <a:lnTo>
                    <a:pt x="1239" y="354"/>
                  </a:lnTo>
                  <a:lnTo>
                    <a:pt x="1229" y="363"/>
                  </a:lnTo>
                  <a:lnTo>
                    <a:pt x="1220" y="373"/>
                  </a:lnTo>
                  <a:lnTo>
                    <a:pt x="1212" y="381"/>
                  </a:lnTo>
                  <a:lnTo>
                    <a:pt x="1192" y="403"/>
                  </a:lnTo>
                  <a:lnTo>
                    <a:pt x="1170" y="428"/>
                  </a:lnTo>
                  <a:lnTo>
                    <a:pt x="1149" y="455"/>
                  </a:lnTo>
                  <a:lnTo>
                    <a:pt x="1128" y="483"/>
                  </a:lnTo>
                  <a:lnTo>
                    <a:pt x="1105" y="510"/>
                  </a:lnTo>
                  <a:lnTo>
                    <a:pt x="1079" y="535"/>
                  </a:lnTo>
                  <a:lnTo>
                    <a:pt x="1053" y="560"/>
                  </a:lnTo>
                  <a:lnTo>
                    <a:pt x="1025" y="581"/>
                  </a:lnTo>
                  <a:lnTo>
                    <a:pt x="1008" y="607"/>
                  </a:lnTo>
                  <a:lnTo>
                    <a:pt x="989" y="631"/>
                  </a:lnTo>
                  <a:lnTo>
                    <a:pt x="969" y="654"/>
                  </a:lnTo>
                  <a:lnTo>
                    <a:pt x="948" y="675"/>
                  </a:lnTo>
                  <a:lnTo>
                    <a:pt x="926" y="697"/>
                  </a:lnTo>
                  <a:lnTo>
                    <a:pt x="905" y="718"/>
                  </a:lnTo>
                  <a:lnTo>
                    <a:pt x="884" y="739"/>
                  </a:lnTo>
                  <a:lnTo>
                    <a:pt x="864" y="762"/>
                  </a:lnTo>
                  <a:lnTo>
                    <a:pt x="856" y="762"/>
                  </a:lnTo>
                  <a:lnTo>
                    <a:pt x="854" y="768"/>
                  </a:lnTo>
                  <a:lnTo>
                    <a:pt x="851" y="776"/>
                  </a:lnTo>
                  <a:lnTo>
                    <a:pt x="848" y="785"/>
                  </a:lnTo>
                  <a:lnTo>
                    <a:pt x="832" y="794"/>
                  </a:lnTo>
                  <a:lnTo>
                    <a:pt x="818" y="804"/>
                  </a:lnTo>
                  <a:lnTo>
                    <a:pt x="805" y="818"/>
                  </a:lnTo>
                  <a:lnTo>
                    <a:pt x="794" y="832"/>
                  </a:lnTo>
                  <a:lnTo>
                    <a:pt x="782" y="846"/>
                  </a:lnTo>
                  <a:lnTo>
                    <a:pt x="771" y="861"/>
                  </a:lnTo>
                  <a:lnTo>
                    <a:pt x="759" y="874"/>
                  </a:lnTo>
                  <a:lnTo>
                    <a:pt x="745" y="883"/>
                  </a:lnTo>
                  <a:lnTo>
                    <a:pt x="726" y="906"/>
                  </a:lnTo>
                  <a:lnTo>
                    <a:pt x="706" y="929"/>
                  </a:lnTo>
                  <a:lnTo>
                    <a:pt x="685" y="952"/>
                  </a:lnTo>
                  <a:lnTo>
                    <a:pt x="664" y="975"/>
                  </a:lnTo>
                  <a:lnTo>
                    <a:pt x="641" y="998"/>
                  </a:lnTo>
                  <a:lnTo>
                    <a:pt x="617" y="1022"/>
                  </a:lnTo>
                  <a:lnTo>
                    <a:pt x="594" y="1046"/>
                  </a:lnTo>
                  <a:lnTo>
                    <a:pt x="571" y="1070"/>
                  </a:lnTo>
                  <a:lnTo>
                    <a:pt x="548" y="1059"/>
                  </a:lnTo>
                  <a:lnTo>
                    <a:pt x="525" y="1048"/>
                  </a:lnTo>
                  <a:lnTo>
                    <a:pt x="504" y="1035"/>
                  </a:lnTo>
                  <a:lnTo>
                    <a:pt x="481" y="1020"/>
                  </a:lnTo>
                  <a:lnTo>
                    <a:pt x="460" y="1008"/>
                  </a:lnTo>
                  <a:lnTo>
                    <a:pt x="437" y="993"/>
                  </a:lnTo>
                  <a:lnTo>
                    <a:pt x="415" y="979"/>
                  </a:lnTo>
                  <a:lnTo>
                    <a:pt x="392" y="965"/>
                  </a:lnTo>
                  <a:lnTo>
                    <a:pt x="371" y="951"/>
                  </a:lnTo>
                  <a:lnTo>
                    <a:pt x="348" y="936"/>
                  </a:lnTo>
                  <a:lnTo>
                    <a:pt x="327" y="923"/>
                  </a:lnTo>
                  <a:lnTo>
                    <a:pt x="304" y="911"/>
                  </a:lnTo>
                  <a:lnTo>
                    <a:pt x="281" y="899"/>
                  </a:lnTo>
                  <a:lnTo>
                    <a:pt x="257" y="888"/>
                  </a:lnTo>
                  <a:lnTo>
                    <a:pt x="234" y="878"/>
                  </a:lnTo>
                  <a:lnTo>
                    <a:pt x="210" y="869"/>
                  </a:lnTo>
                  <a:lnTo>
                    <a:pt x="210" y="861"/>
                  </a:lnTo>
                  <a:lnTo>
                    <a:pt x="185" y="845"/>
                  </a:lnTo>
                  <a:lnTo>
                    <a:pt x="161" y="829"/>
                  </a:lnTo>
                  <a:lnTo>
                    <a:pt x="135" y="815"/>
                  </a:lnTo>
                  <a:lnTo>
                    <a:pt x="110" y="799"/>
                  </a:lnTo>
                  <a:lnTo>
                    <a:pt x="83" y="785"/>
                  </a:lnTo>
                  <a:lnTo>
                    <a:pt x="55" y="769"/>
                  </a:lnTo>
                  <a:lnTo>
                    <a:pt x="28" y="755"/>
                  </a:lnTo>
                  <a:lnTo>
                    <a:pt x="0" y="741"/>
                  </a:lnTo>
                  <a:lnTo>
                    <a:pt x="7" y="729"/>
                  </a:lnTo>
                  <a:lnTo>
                    <a:pt x="18" y="721"/>
                  </a:lnTo>
                  <a:lnTo>
                    <a:pt x="28" y="712"/>
                  </a:lnTo>
                  <a:lnTo>
                    <a:pt x="33" y="701"/>
                  </a:lnTo>
                  <a:lnTo>
                    <a:pt x="45" y="697"/>
                  </a:lnTo>
                  <a:lnTo>
                    <a:pt x="55" y="697"/>
                  </a:lnTo>
                  <a:lnTo>
                    <a:pt x="64" y="701"/>
                  </a:lnTo>
                  <a:lnTo>
                    <a:pt x="71" y="708"/>
                  </a:lnTo>
                  <a:lnTo>
                    <a:pt x="77" y="717"/>
                  </a:lnTo>
                  <a:lnTo>
                    <a:pt x="84" y="724"/>
                  </a:lnTo>
                  <a:lnTo>
                    <a:pt x="91" y="731"/>
                  </a:lnTo>
                  <a:lnTo>
                    <a:pt x="101" y="735"/>
                  </a:lnTo>
                  <a:lnTo>
                    <a:pt x="123" y="747"/>
                  </a:lnTo>
                  <a:lnTo>
                    <a:pt x="144" y="758"/>
                  </a:lnTo>
                  <a:lnTo>
                    <a:pt x="168" y="769"/>
                  </a:lnTo>
                  <a:lnTo>
                    <a:pt x="193" y="779"/>
                  </a:lnTo>
                  <a:lnTo>
                    <a:pt x="218" y="788"/>
                  </a:lnTo>
                  <a:lnTo>
                    <a:pt x="244" y="791"/>
                  </a:lnTo>
                  <a:lnTo>
                    <a:pt x="271" y="789"/>
                  </a:lnTo>
                  <a:lnTo>
                    <a:pt x="297" y="781"/>
                  </a:lnTo>
                  <a:lnTo>
                    <a:pt x="305" y="791"/>
                  </a:lnTo>
                  <a:lnTo>
                    <a:pt x="320" y="805"/>
                  </a:lnTo>
                  <a:lnTo>
                    <a:pt x="340" y="819"/>
                  </a:lnTo>
                  <a:lnTo>
                    <a:pt x="362" y="835"/>
                  </a:lnTo>
                  <a:lnTo>
                    <a:pt x="391" y="849"/>
                  </a:lnTo>
                  <a:lnTo>
                    <a:pt x="422" y="861"/>
                  </a:lnTo>
                  <a:lnTo>
                    <a:pt x="458" y="868"/>
                  </a:lnTo>
                  <a:lnTo>
                    <a:pt x="495" y="871"/>
                  </a:lnTo>
                  <a:lnTo>
                    <a:pt x="502" y="868"/>
                  </a:lnTo>
                  <a:lnTo>
                    <a:pt x="511" y="865"/>
                  </a:lnTo>
                  <a:lnTo>
                    <a:pt x="517" y="861"/>
                  </a:lnTo>
                  <a:lnTo>
                    <a:pt x="524" y="855"/>
                  </a:lnTo>
                  <a:lnTo>
                    <a:pt x="528" y="851"/>
                  </a:lnTo>
                  <a:lnTo>
                    <a:pt x="534" y="844"/>
                  </a:lnTo>
                  <a:lnTo>
                    <a:pt x="537" y="838"/>
                  </a:lnTo>
                  <a:lnTo>
                    <a:pt x="539" y="831"/>
                  </a:lnTo>
                  <a:lnTo>
                    <a:pt x="539" y="816"/>
                  </a:lnTo>
                  <a:lnTo>
                    <a:pt x="537" y="804"/>
                  </a:lnTo>
                  <a:lnTo>
                    <a:pt x="534" y="791"/>
                  </a:lnTo>
                  <a:lnTo>
                    <a:pt x="528" y="779"/>
                  </a:lnTo>
                  <a:lnTo>
                    <a:pt x="521" y="769"/>
                  </a:lnTo>
                  <a:lnTo>
                    <a:pt x="512" y="759"/>
                  </a:lnTo>
                  <a:lnTo>
                    <a:pt x="501" y="752"/>
                  </a:lnTo>
                  <a:lnTo>
                    <a:pt x="489" y="745"/>
                  </a:lnTo>
                  <a:lnTo>
                    <a:pt x="484" y="745"/>
                  </a:lnTo>
                  <a:lnTo>
                    <a:pt x="484" y="741"/>
                  </a:lnTo>
                  <a:lnTo>
                    <a:pt x="509" y="731"/>
                  </a:lnTo>
                  <a:lnTo>
                    <a:pt x="532" y="722"/>
                  </a:lnTo>
                  <a:lnTo>
                    <a:pt x="554" y="711"/>
                  </a:lnTo>
                  <a:lnTo>
                    <a:pt x="572" y="698"/>
                  </a:lnTo>
                  <a:lnTo>
                    <a:pt x="588" y="684"/>
                  </a:lnTo>
                  <a:lnTo>
                    <a:pt x="599" y="667"/>
                  </a:lnTo>
                  <a:lnTo>
                    <a:pt x="607" y="644"/>
                  </a:lnTo>
                  <a:lnTo>
                    <a:pt x="609" y="618"/>
                  </a:lnTo>
                  <a:lnTo>
                    <a:pt x="622" y="610"/>
                  </a:lnTo>
                  <a:lnTo>
                    <a:pt x="635" y="597"/>
                  </a:lnTo>
                  <a:lnTo>
                    <a:pt x="645" y="582"/>
                  </a:lnTo>
                  <a:lnTo>
                    <a:pt x="651" y="568"/>
                  </a:lnTo>
                  <a:lnTo>
                    <a:pt x="657" y="561"/>
                  </a:lnTo>
                  <a:lnTo>
                    <a:pt x="657" y="550"/>
                  </a:lnTo>
                  <a:lnTo>
                    <a:pt x="655" y="538"/>
                  </a:lnTo>
                  <a:lnTo>
                    <a:pt x="654" y="527"/>
                  </a:lnTo>
                  <a:lnTo>
                    <a:pt x="648" y="510"/>
                  </a:lnTo>
                  <a:lnTo>
                    <a:pt x="652" y="490"/>
                  </a:lnTo>
                  <a:lnTo>
                    <a:pt x="659" y="471"/>
                  </a:lnTo>
                  <a:lnTo>
                    <a:pt x="662" y="450"/>
                  </a:lnTo>
                  <a:lnTo>
                    <a:pt x="658" y="444"/>
                  </a:lnTo>
                  <a:lnTo>
                    <a:pt x="652" y="438"/>
                  </a:lnTo>
                  <a:lnTo>
                    <a:pt x="648" y="433"/>
                  </a:lnTo>
                  <a:lnTo>
                    <a:pt x="642" y="427"/>
                  </a:lnTo>
                  <a:lnTo>
                    <a:pt x="637" y="421"/>
                  </a:lnTo>
                  <a:lnTo>
                    <a:pt x="629" y="416"/>
                  </a:lnTo>
                  <a:lnTo>
                    <a:pt x="622" y="411"/>
                  </a:lnTo>
                  <a:lnTo>
                    <a:pt x="615" y="408"/>
                  </a:lnTo>
                  <a:lnTo>
                    <a:pt x="591" y="404"/>
                  </a:lnTo>
                  <a:lnTo>
                    <a:pt x="565" y="403"/>
                  </a:lnTo>
                  <a:lnTo>
                    <a:pt x="541" y="403"/>
                  </a:lnTo>
                  <a:lnTo>
                    <a:pt x="517" y="407"/>
                  </a:lnTo>
                  <a:lnTo>
                    <a:pt x="494" y="413"/>
                  </a:lnTo>
                  <a:lnTo>
                    <a:pt x="471" y="421"/>
                  </a:lnTo>
                  <a:lnTo>
                    <a:pt x="451" y="433"/>
                  </a:lnTo>
                  <a:lnTo>
                    <a:pt x="434" y="447"/>
                  </a:lnTo>
                  <a:lnTo>
                    <a:pt x="417" y="445"/>
                  </a:lnTo>
                  <a:lnTo>
                    <a:pt x="400" y="443"/>
                  </a:lnTo>
                  <a:lnTo>
                    <a:pt x="382" y="438"/>
                  </a:lnTo>
                  <a:lnTo>
                    <a:pt x="365" y="433"/>
                  </a:lnTo>
                  <a:lnTo>
                    <a:pt x="350" y="424"/>
                  </a:lnTo>
                  <a:lnTo>
                    <a:pt x="334" y="416"/>
                  </a:lnTo>
                  <a:lnTo>
                    <a:pt x="320" y="404"/>
                  </a:lnTo>
                  <a:lnTo>
                    <a:pt x="308" y="393"/>
                  </a:lnTo>
                  <a:lnTo>
                    <a:pt x="325" y="377"/>
                  </a:lnTo>
                  <a:lnTo>
                    <a:pt x="341" y="363"/>
                  </a:lnTo>
                  <a:lnTo>
                    <a:pt x="355" y="347"/>
                  </a:lnTo>
                  <a:lnTo>
                    <a:pt x="370" y="333"/>
                  </a:lnTo>
                  <a:lnTo>
                    <a:pt x="382" y="317"/>
                  </a:lnTo>
                  <a:lnTo>
                    <a:pt x="397" y="303"/>
                  </a:lnTo>
                  <a:lnTo>
                    <a:pt x="410" y="289"/>
                  </a:lnTo>
                  <a:lnTo>
                    <a:pt x="422" y="274"/>
                  </a:lnTo>
                  <a:lnTo>
                    <a:pt x="435" y="260"/>
                  </a:lnTo>
                  <a:lnTo>
                    <a:pt x="448" y="246"/>
                  </a:lnTo>
                  <a:lnTo>
                    <a:pt x="462" y="233"/>
                  </a:lnTo>
                  <a:lnTo>
                    <a:pt x="475" y="219"/>
                  </a:lnTo>
                  <a:lnTo>
                    <a:pt x="491" y="204"/>
                  </a:lnTo>
                  <a:lnTo>
                    <a:pt x="505" y="190"/>
                  </a:lnTo>
                  <a:lnTo>
                    <a:pt x="522" y="177"/>
                  </a:lnTo>
                  <a:lnTo>
                    <a:pt x="539" y="163"/>
                  </a:lnTo>
                  <a:lnTo>
                    <a:pt x="558" y="143"/>
                  </a:lnTo>
                  <a:lnTo>
                    <a:pt x="578" y="124"/>
                  </a:lnTo>
                  <a:lnTo>
                    <a:pt x="598" y="105"/>
                  </a:lnTo>
                  <a:lnTo>
                    <a:pt x="619" y="85"/>
                  </a:lnTo>
                  <a:lnTo>
                    <a:pt x="641" y="65"/>
                  </a:lnTo>
                  <a:lnTo>
                    <a:pt x="661" y="45"/>
                  </a:lnTo>
                  <a:lnTo>
                    <a:pt x="681" y="23"/>
                  </a:lnTo>
                  <a:lnTo>
                    <a:pt x="698" y="0"/>
                  </a:lnTo>
                  <a:lnTo>
                    <a:pt x="719" y="6"/>
                  </a:lnTo>
                  <a:lnTo>
                    <a:pt x="741" y="13"/>
                  </a:lnTo>
                  <a:lnTo>
                    <a:pt x="761" y="20"/>
                  </a:lnTo>
                  <a:lnTo>
                    <a:pt x="779" y="30"/>
                  </a:lnTo>
                  <a:lnTo>
                    <a:pt x="798" y="40"/>
                  </a:lnTo>
                  <a:lnTo>
                    <a:pt x="816" y="50"/>
                  </a:lnTo>
                  <a:lnTo>
                    <a:pt x="835" y="62"/>
                  </a:lnTo>
                  <a:lnTo>
                    <a:pt x="854" y="73"/>
                  </a:lnTo>
                  <a:lnTo>
                    <a:pt x="872" y="85"/>
                  </a:lnTo>
                  <a:lnTo>
                    <a:pt x="891" y="95"/>
                  </a:lnTo>
                  <a:lnTo>
                    <a:pt x="909" y="106"/>
                  </a:lnTo>
                  <a:lnTo>
                    <a:pt x="929" y="116"/>
                  </a:lnTo>
                  <a:lnTo>
                    <a:pt x="949" y="126"/>
                  </a:lnTo>
                  <a:lnTo>
                    <a:pt x="969" y="136"/>
                  </a:lnTo>
                  <a:lnTo>
                    <a:pt x="991" y="143"/>
                  </a:lnTo>
                  <a:lnTo>
                    <a:pt x="1012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2" name="Freeform 175"/>
            <p:cNvSpPr>
              <a:spLocks/>
            </p:cNvSpPr>
            <p:nvPr/>
          </p:nvSpPr>
          <p:spPr bwMode="auto">
            <a:xfrm>
              <a:off x="974" y="1830"/>
              <a:ext cx="162" cy="185"/>
            </a:xfrm>
            <a:custGeom>
              <a:avLst/>
              <a:gdLst>
                <a:gd name="T0" fmla="*/ 323 w 323"/>
                <a:gd name="T1" fmla="*/ 52 h 370"/>
                <a:gd name="T2" fmla="*/ 323 w 323"/>
                <a:gd name="T3" fmla="*/ 64 h 370"/>
                <a:gd name="T4" fmla="*/ 306 w 323"/>
                <a:gd name="T5" fmla="*/ 79 h 370"/>
                <a:gd name="T6" fmla="*/ 290 w 323"/>
                <a:gd name="T7" fmla="*/ 95 h 370"/>
                <a:gd name="T8" fmla="*/ 273 w 323"/>
                <a:gd name="T9" fmla="*/ 111 h 370"/>
                <a:gd name="T10" fmla="*/ 256 w 323"/>
                <a:gd name="T11" fmla="*/ 126 h 370"/>
                <a:gd name="T12" fmla="*/ 239 w 323"/>
                <a:gd name="T13" fmla="*/ 142 h 370"/>
                <a:gd name="T14" fmla="*/ 222 w 323"/>
                <a:gd name="T15" fmla="*/ 158 h 370"/>
                <a:gd name="T16" fmla="*/ 206 w 323"/>
                <a:gd name="T17" fmla="*/ 174 h 370"/>
                <a:gd name="T18" fmla="*/ 189 w 323"/>
                <a:gd name="T19" fmla="*/ 189 h 370"/>
                <a:gd name="T20" fmla="*/ 172 w 323"/>
                <a:gd name="T21" fmla="*/ 205 h 370"/>
                <a:gd name="T22" fmla="*/ 156 w 323"/>
                <a:gd name="T23" fmla="*/ 221 h 370"/>
                <a:gd name="T24" fmla="*/ 140 w 323"/>
                <a:gd name="T25" fmla="*/ 236 h 370"/>
                <a:gd name="T26" fmla="*/ 125 w 323"/>
                <a:gd name="T27" fmla="*/ 252 h 370"/>
                <a:gd name="T28" fmla="*/ 109 w 323"/>
                <a:gd name="T29" fmla="*/ 268 h 370"/>
                <a:gd name="T30" fmla="*/ 93 w 323"/>
                <a:gd name="T31" fmla="*/ 283 h 370"/>
                <a:gd name="T32" fmla="*/ 78 w 323"/>
                <a:gd name="T33" fmla="*/ 301 h 370"/>
                <a:gd name="T34" fmla="*/ 63 w 323"/>
                <a:gd name="T35" fmla="*/ 316 h 370"/>
                <a:gd name="T36" fmla="*/ 53 w 323"/>
                <a:gd name="T37" fmla="*/ 326 h 370"/>
                <a:gd name="T38" fmla="*/ 46 w 323"/>
                <a:gd name="T39" fmla="*/ 333 h 370"/>
                <a:gd name="T40" fmla="*/ 40 w 323"/>
                <a:gd name="T41" fmla="*/ 340 h 370"/>
                <a:gd name="T42" fmla="*/ 36 w 323"/>
                <a:gd name="T43" fmla="*/ 346 h 370"/>
                <a:gd name="T44" fmla="*/ 30 w 323"/>
                <a:gd name="T45" fmla="*/ 352 h 370"/>
                <a:gd name="T46" fmla="*/ 25 w 323"/>
                <a:gd name="T47" fmla="*/ 358 h 370"/>
                <a:gd name="T48" fmla="*/ 18 w 323"/>
                <a:gd name="T49" fmla="*/ 363 h 370"/>
                <a:gd name="T50" fmla="*/ 8 w 323"/>
                <a:gd name="T51" fmla="*/ 370 h 370"/>
                <a:gd name="T52" fmla="*/ 0 w 323"/>
                <a:gd name="T53" fmla="*/ 356 h 370"/>
                <a:gd name="T54" fmla="*/ 8 w 323"/>
                <a:gd name="T55" fmla="*/ 342 h 370"/>
                <a:gd name="T56" fmla="*/ 19 w 323"/>
                <a:gd name="T57" fmla="*/ 329 h 370"/>
                <a:gd name="T58" fmla="*/ 26 w 323"/>
                <a:gd name="T59" fmla="*/ 313 h 370"/>
                <a:gd name="T60" fmla="*/ 33 w 323"/>
                <a:gd name="T61" fmla="*/ 299 h 370"/>
                <a:gd name="T62" fmla="*/ 42 w 323"/>
                <a:gd name="T63" fmla="*/ 288 h 370"/>
                <a:gd name="T64" fmla="*/ 50 w 323"/>
                <a:gd name="T65" fmla="*/ 278 h 370"/>
                <a:gd name="T66" fmla="*/ 59 w 323"/>
                <a:gd name="T67" fmla="*/ 268 h 370"/>
                <a:gd name="T68" fmla="*/ 68 w 323"/>
                <a:gd name="T69" fmla="*/ 259 h 370"/>
                <a:gd name="T70" fmla="*/ 76 w 323"/>
                <a:gd name="T71" fmla="*/ 248 h 370"/>
                <a:gd name="T72" fmla="*/ 86 w 323"/>
                <a:gd name="T73" fmla="*/ 236 h 370"/>
                <a:gd name="T74" fmla="*/ 95 w 323"/>
                <a:gd name="T75" fmla="*/ 222 h 370"/>
                <a:gd name="T76" fmla="*/ 115 w 323"/>
                <a:gd name="T77" fmla="*/ 196 h 370"/>
                <a:gd name="T78" fmla="*/ 135 w 323"/>
                <a:gd name="T79" fmla="*/ 172 h 370"/>
                <a:gd name="T80" fmla="*/ 155 w 323"/>
                <a:gd name="T81" fmla="*/ 148 h 370"/>
                <a:gd name="T82" fmla="*/ 176 w 323"/>
                <a:gd name="T83" fmla="*/ 122 h 370"/>
                <a:gd name="T84" fmla="*/ 196 w 323"/>
                <a:gd name="T85" fmla="*/ 98 h 370"/>
                <a:gd name="T86" fmla="*/ 216 w 323"/>
                <a:gd name="T87" fmla="*/ 72 h 370"/>
                <a:gd name="T88" fmla="*/ 236 w 323"/>
                <a:gd name="T89" fmla="*/ 45 h 370"/>
                <a:gd name="T90" fmla="*/ 257 w 323"/>
                <a:gd name="T91" fmla="*/ 18 h 370"/>
                <a:gd name="T92" fmla="*/ 263 w 323"/>
                <a:gd name="T93" fmla="*/ 9 h 370"/>
                <a:gd name="T94" fmla="*/ 270 w 323"/>
                <a:gd name="T95" fmla="*/ 2 h 370"/>
                <a:gd name="T96" fmla="*/ 277 w 323"/>
                <a:gd name="T97" fmla="*/ 0 h 370"/>
                <a:gd name="T98" fmla="*/ 287 w 323"/>
                <a:gd name="T99" fmla="*/ 7 h 370"/>
                <a:gd name="T100" fmla="*/ 293 w 323"/>
                <a:gd name="T101" fmla="*/ 19 h 370"/>
                <a:gd name="T102" fmla="*/ 303 w 323"/>
                <a:gd name="T103" fmla="*/ 31 h 370"/>
                <a:gd name="T104" fmla="*/ 313 w 323"/>
                <a:gd name="T105" fmla="*/ 41 h 370"/>
                <a:gd name="T106" fmla="*/ 323 w 323"/>
                <a:gd name="T107" fmla="*/ 52 h 37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3"/>
                <a:gd name="T163" fmla="*/ 0 h 370"/>
                <a:gd name="T164" fmla="*/ 323 w 323"/>
                <a:gd name="T165" fmla="*/ 370 h 37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3" h="370">
                  <a:moveTo>
                    <a:pt x="323" y="52"/>
                  </a:moveTo>
                  <a:lnTo>
                    <a:pt x="323" y="64"/>
                  </a:lnTo>
                  <a:lnTo>
                    <a:pt x="306" y="79"/>
                  </a:lnTo>
                  <a:lnTo>
                    <a:pt x="290" y="95"/>
                  </a:lnTo>
                  <a:lnTo>
                    <a:pt x="273" y="111"/>
                  </a:lnTo>
                  <a:lnTo>
                    <a:pt x="256" y="126"/>
                  </a:lnTo>
                  <a:lnTo>
                    <a:pt x="239" y="142"/>
                  </a:lnTo>
                  <a:lnTo>
                    <a:pt x="222" y="158"/>
                  </a:lnTo>
                  <a:lnTo>
                    <a:pt x="206" y="174"/>
                  </a:lnTo>
                  <a:lnTo>
                    <a:pt x="189" y="189"/>
                  </a:lnTo>
                  <a:lnTo>
                    <a:pt x="172" y="205"/>
                  </a:lnTo>
                  <a:lnTo>
                    <a:pt x="156" y="221"/>
                  </a:lnTo>
                  <a:lnTo>
                    <a:pt x="140" y="236"/>
                  </a:lnTo>
                  <a:lnTo>
                    <a:pt x="125" y="252"/>
                  </a:lnTo>
                  <a:lnTo>
                    <a:pt x="109" y="268"/>
                  </a:lnTo>
                  <a:lnTo>
                    <a:pt x="93" y="283"/>
                  </a:lnTo>
                  <a:lnTo>
                    <a:pt x="78" y="301"/>
                  </a:lnTo>
                  <a:lnTo>
                    <a:pt x="63" y="316"/>
                  </a:lnTo>
                  <a:lnTo>
                    <a:pt x="53" y="326"/>
                  </a:lnTo>
                  <a:lnTo>
                    <a:pt x="46" y="333"/>
                  </a:lnTo>
                  <a:lnTo>
                    <a:pt x="40" y="340"/>
                  </a:lnTo>
                  <a:lnTo>
                    <a:pt x="36" y="346"/>
                  </a:lnTo>
                  <a:lnTo>
                    <a:pt x="30" y="352"/>
                  </a:lnTo>
                  <a:lnTo>
                    <a:pt x="25" y="358"/>
                  </a:lnTo>
                  <a:lnTo>
                    <a:pt x="18" y="363"/>
                  </a:lnTo>
                  <a:lnTo>
                    <a:pt x="8" y="370"/>
                  </a:lnTo>
                  <a:lnTo>
                    <a:pt x="0" y="356"/>
                  </a:lnTo>
                  <a:lnTo>
                    <a:pt x="8" y="342"/>
                  </a:lnTo>
                  <a:lnTo>
                    <a:pt x="19" y="329"/>
                  </a:lnTo>
                  <a:lnTo>
                    <a:pt x="26" y="313"/>
                  </a:lnTo>
                  <a:lnTo>
                    <a:pt x="33" y="299"/>
                  </a:lnTo>
                  <a:lnTo>
                    <a:pt x="42" y="288"/>
                  </a:lnTo>
                  <a:lnTo>
                    <a:pt x="50" y="278"/>
                  </a:lnTo>
                  <a:lnTo>
                    <a:pt x="59" y="268"/>
                  </a:lnTo>
                  <a:lnTo>
                    <a:pt x="68" y="259"/>
                  </a:lnTo>
                  <a:lnTo>
                    <a:pt x="76" y="248"/>
                  </a:lnTo>
                  <a:lnTo>
                    <a:pt x="86" y="236"/>
                  </a:lnTo>
                  <a:lnTo>
                    <a:pt x="95" y="222"/>
                  </a:lnTo>
                  <a:lnTo>
                    <a:pt x="115" y="196"/>
                  </a:lnTo>
                  <a:lnTo>
                    <a:pt x="135" y="172"/>
                  </a:lnTo>
                  <a:lnTo>
                    <a:pt x="155" y="148"/>
                  </a:lnTo>
                  <a:lnTo>
                    <a:pt x="176" y="122"/>
                  </a:lnTo>
                  <a:lnTo>
                    <a:pt x="196" y="98"/>
                  </a:lnTo>
                  <a:lnTo>
                    <a:pt x="216" y="72"/>
                  </a:lnTo>
                  <a:lnTo>
                    <a:pt x="236" y="45"/>
                  </a:lnTo>
                  <a:lnTo>
                    <a:pt x="257" y="18"/>
                  </a:lnTo>
                  <a:lnTo>
                    <a:pt x="263" y="9"/>
                  </a:lnTo>
                  <a:lnTo>
                    <a:pt x="270" y="2"/>
                  </a:lnTo>
                  <a:lnTo>
                    <a:pt x="277" y="0"/>
                  </a:lnTo>
                  <a:lnTo>
                    <a:pt x="287" y="7"/>
                  </a:lnTo>
                  <a:lnTo>
                    <a:pt x="293" y="19"/>
                  </a:lnTo>
                  <a:lnTo>
                    <a:pt x="303" y="31"/>
                  </a:lnTo>
                  <a:lnTo>
                    <a:pt x="313" y="41"/>
                  </a:lnTo>
                  <a:lnTo>
                    <a:pt x="323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3" name="Freeform 183"/>
            <p:cNvSpPr>
              <a:spLocks/>
            </p:cNvSpPr>
            <p:nvPr/>
          </p:nvSpPr>
          <p:spPr bwMode="auto">
            <a:xfrm>
              <a:off x="1380" y="1873"/>
              <a:ext cx="285" cy="234"/>
            </a:xfrm>
            <a:custGeom>
              <a:avLst/>
              <a:gdLst>
                <a:gd name="T0" fmla="*/ 549 w 571"/>
                <a:gd name="T1" fmla="*/ 241 h 469"/>
                <a:gd name="T2" fmla="*/ 492 w 571"/>
                <a:gd name="T3" fmla="*/ 303 h 469"/>
                <a:gd name="T4" fmla="*/ 419 w 571"/>
                <a:gd name="T5" fmla="*/ 355 h 469"/>
                <a:gd name="T6" fmla="*/ 337 w 571"/>
                <a:gd name="T7" fmla="*/ 400 h 469"/>
                <a:gd name="T8" fmla="*/ 253 w 571"/>
                <a:gd name="T9" fmla="*/ 432 h 469"/>
                <a:gd name="T10" fmla="*/ 169 w 571"/>
                <a:gd name="T11" fmla="*/ 457 h 469"/>
                <a:gd name="T12" fmla="*/ 92 w 571"/>
                <a:gd name="T13" fmla="*/ 468 h 469"/>
                <a:gd name="T14" fmla="*/ 28 w 571"/>
                <a:gd name="T15" fmla="*/ 468 h 469"/>
                <a:gd name="T16" fmla="*/ 25 w 571"/>
                <a:gd name="T17" fmla="*/ 434 h 469"/>
                <a:gd name="T18" fmla="*/ 72 w 571"/>
                <a:gd name="T19" fmla="*/ 378 h 469"/>
                <a:gd name="T20" fmla="*/ 120 w 571"/>
                <a:gd name="T21" fmla="*/ 327 h 469"/>
                <a:gd name="T22" fmla="*/ 166 w 571"/>
                <a:gd name="T23" fmla="*/ 275 h 469"/>
                <a:gd name="T24" fmla="*/ 189 w 571"/>
                <a:gd name="T25" fmla="*/ 248 h 469"/>
                <a:gd name="T26" fmla="*/ 200 w 571"/>
                <a:gd name="T27" fmla="*/ 234 h 469"/>
                <a:gd name="T28" fmla="*/ 213 w 571"/>
                <a:gd name="T29" fmla="*/ 214 h 469"/>
                <a:gd name="T30" fmla="*/ 219 w 571"/>
                <a:gd name="T31" fmla="*/ 194 h 469"/>
                <a:gd name="T32" fmla="*/ 203 w 571"/>
                <a:gd name="T33" fmla="*/ 176 h 469"/>
                <a:gd name="T34" fmla="*/ 177 w 571"/>
                <a:gd name="T35" fmla="*/ 158 h 469"/>
                <a:gd name="T36" fmla="*/ 149 w 571"/>
                <a:gd name="T37" fmla="*/ 143 h 469"/>
                <a:gd name="T38" fmla="*/ 122 w 571"/>
                <a:gd name="T39" fmla="*/ 127 h 469"/>
                <a:gd name="T40" fmla="*/ 110 w 571"/>
                <a:gd name="T41" fmla="*/ 107 h 469"/>
                <a:gd name="T42" fmla="*/ 122 w 571"/>
                <a:gd name="T43" fmla="*/ 80 h 469"/>
                <a:gd name="T44" fmla="*/ 143 w 571"/>
                <a:gd name="T45" fmla="*/ 49 h 469"/>
                <a:gd name="T46" fmla="*/ 166 w 571"/>
                <a:gd name="T47" fmla="*/ 16 h 469"/>
                <a:gd name="T48" fmla="*/ 216 w 571"/>
                <a:gd name="T49" fmla="*/ 2 h 469"/>
                <a:gd name="T50" fmla="*/ 292 w 571"/>
                <a:gd name="T51" fmla="*/ 19 h 469"/>
                <a:gd name="T52" fmla="*/ 363 w 571"/>
                <a:gd name="T53" fmla="*/ 47 h 469"/>
                <a:gd name="T54" fmla="*/ 426 w 571"/>
                <a:gd name="T55" fmla="*/ 83 h 469"/>
                <a:gd name="T56" fmla="*/ 480 w 571"/>
                <a:gd name="T57" fmla="*/ 121 h 469"/>
                <a:gd name="T58" fmla="*/ 523 w 571"/>
                <a:gd name="T59" fmla="*/ 158 h 469"/>
                <a:gd name="T60" fmla="*/ 553 w 571"/>
                <a:gd name="T61" fmla="*/ 187 h 469"/>
                <a:gd name="T62" fmla="*/ 570 w 571"/>
                <a:gd name="T63" fmla="*/ 204 h 46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1"/>
                <a:gd name="T97" fmla="*/ 0 h 469"/>
                <a:gd name="T98" fmla="*/ 571 w 571"/>
                <a:gd name="T99" fmla="*/ 469 h 46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1" h="469">
                  <a:moveTo>
                    <a:pt x="571" y="207"/>
                  </a:moveTo>
                  <a:lnTo>
                    <a:pt x="549" y="241"/>
                  </a:lnTo>
                  <a:lnTo>
                    <a:pt x="523" y="273"/>
                  </a:lnTo>
                  <a:lnTo>
                    <a:pt x="492" y="303"/>
                  </a:lnTo>
                  <a:lnTo>
                    <a:pt x="457" y="330"/>
                  </a:lnTo>
                  <a:lnTo>
                    <a:pt x="419" y="355"/>
                  </a:lnTo>
                  <a:lnTo>
                    <a:pt x="379" y="378"/>
                  </a:lnTo>
                  <a:lnTo>
                    <a:pt x="337" y="400"/>
                  </a:lnTo>
                  <a:lnTo>
                    <a:pt x="296" y="417"/>
                  </a:lnTo>
                  <a:lnTo>
                    <a:pt x="253" y="432"/>
                  </a:lnTo>
                  <a:lnTo>
                    <a:pt x="210" y="445"/>
                  </a:lnTo>
                  <a:lnTo>
                    <a:pt x="169" y="457"/>
                  </a:lnTo>
                  <a:lnTo>
                    <a:pt x="130" y="464"/>
                  </a:lnTo>
                  <a:lnTo>
                    <a:pt x="92" y="468"/>
                  </a:lnTo>
                  <a:lnTo>
                    <a:pt x="58" y="469"/>
                  </a:lnTo>
                  <a:lnTo>
                    <a:pt x="28" y="468"/>
                  </a:lnTo>
                  <a:lnTo>
                    <a:pt x="0" y="464"/>
                  </a:lnTo>
                  <a:lnTo>
                    <a:pt x="25" y="434"/>
                  </a:lnTo>
                  <a:lnTo>
                    <a:pt x="48" y="405"/>
                  </a:lnTo>
                  <a:lnTo>
                    <a:pt x="72" y="378"/>
                  </a:lnTo>
                  <a:lnTo>
                    <a:pt x="96" y="352"/>
                  </a:lnTo>
                  <a:lnTo>
                    <a:pt x="120" y="327"/>
                  </a:lnTo>
                  <a:lnTo>
                    <a:pt x="143" y="301"/>
                  </a:lnTo>
                  <a:lnTo>
                    <a:pt x="166" y="275"/>
                  </a:lnTo>
                  <a:lnTo>
                    <a:pt x="187" y="250"/>
                  </a:lnTo>
                  <a:lnTo>
                    <a:pt x="189" y="248"/>
                  </a:lnTo>
                  <a:lnTo>
                    <a:pt x="195" y="243"/>
                  </a:lnTo>
                  <a:lnTo>
                    <a:pt x="200" y="234"/>
                  </a:lnTo>
                  <a:lnTo>
                    <a:pt x="207" y="226"/>
                  </a:lnTo>
                  <a:lnTo>
                    <a:pt x="213" y="214"/>
                  </a:lnTo>
                  <a:lnTo>
                    <a:pt x="217" y="204"/>
                  </a:lnTo>
                  <a:lnTo>
                    <a:pt x="219" y="194"/>
                  </a:lnTo>
                  <a:lnTo>
                    <a:pt x="216" y="186"/>
                  </a:lnTo>
                  <a:lnTo>
                    <a:pt x="203" y="176"/>
                  </a:lnTo>
                  <a:lnTo>
                    <a:pt x="190" y="166"/>
                  </a:lnTo>
                  <a:lnTo>
                    <a:pt x="177" y="158"/>
                  </a:lnTo>
                  <a:lnTo>
                    <a:pt x="163" y="150"/>
                  </a:lnTo>
                  <a:lnTo>
                    <a:pt x="149" y="143"/>
                  </a:lnTo>
                  <a:lnTo>
                    <a:pt x="136" y="136"/>
                  </a:lnTo>
                  <a:lnTo>
                    <a:pt x="122" y="127"/>
                  </a:lnTo>
                  <a:lnTo>
                    <a:pt x="109" y="117"/>
                  </a:lnTo>
                  <a:lnTo>
                    <a:pt x="110" y="107"/>
                  </a:lnTo>
                  <a:lnTo>
                    <a:pt x="115" y="94"/>
                  </a:lnTo>
                  <a:lnTo>
                    <a:pt x="122" y="80"/>
                  </a:lnTo>
                  <a:lnTo>
                    <a:pt x="132" y="64"/>
                  </a:lnTo>
                  <a:lnTo>
                    <a:pt x="143" y="49"/>
                  </a:lnTo>
                  <a:lnTo>
                    <a:pt x="155" y="31"/>
                  </a:lnTo>
                  <a:lnTo>
                    <a:pt x="166" y="16"/>
                  </a:lnTo>
                  <a:lnTo>
                    <a:pt x="177" y="0"/>
                  </a:lnTo>
                  <a:lnTo>
                    <a:pt x="216" y="2"/>
                  </a:lnTo>
                  <a:lnTo>
                    <a:pt x="255" y="9"/>
                  </a:lnTo>
                  <a:lnTo>
                    <a:pt x="292" y="19"/>
                  </a:lnTo>
                  <a:lnTo>
                    <a:pt x="329" y="31"/>
                  </a:lnTo>
                  <a:lnTo>
                    <a:pt x="363" y="47"/>
                  </a:lnTo>
                  <a:lnTo>
                    <a:pt x="394" y="64"/>
                  </a:lnTo>
                  <a:lnTo>
                    <a:pt x="426" y="83"/>
                  </a:lnTo>
                  <a:lnTo>
                    <a:pt x="454" y="103"/>
                  </a:lnTo>
                  <a:lnTo>
                    <a:pt x="480" y="121"/>
                  </a:lnTo>
                  <a:lnTo>
                    <a:pt x="503" y="141"/>
                  </a:lnTo>
                  <a:lnTo>
                    <a:pt x="523" y="158"/>
                  </a:lnTo>
                  <a:lnTo>
                    <a:pt x="540" y="174"/>
                  </a:lnTo>
                  <a:lnTo>
                    <a:pt x="553" y="187"/>
                  </a:lnTo>
                  <a:lnTo>
                    <a:pt x="563" y="198"/>
                  </a:lnTo>
                  <a:lnTo>
                    <a:pt x="570" y="204"/>
                  </a:lnTo>
                  <a:lnTo>
                    <a:pt x="571" y="207"/>
                  </a:lnTo>
                  <a:close/>
                </a:path>
              </a:pathLst>
            </a:custGeom>
            <a:solidFill>
              <a:srgbClr val="E2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4" name="Freeform 184"/>
            <p:cNvSpPr>
              <a:spLocks/>
            </p:cNvSpPr>
            <p:nvPr/>
          </p:nvSpPr>
          <p:spPr bwMode="auto">
            <a:xfrm>
              <a:off x="1170" y="1874"/>
              <a:ext cx="229" cy="135"/>
            </a:xfrm>
            <a:custGeom>
              <a:avLst/>
              <a:gdLst>
                <a:gd name="T0" fmla="*/ 58 w 458"/>
                <a:gd name="T1" fmla="*/ 27 h 270"/>
                <a:gd name="T2" fmla="*/ 81 w 458"/>
                <a:gd name="T3" fmla="*/ 40 h 270"/>
                <a:gd name="T4" fmla="*/ 104 w 458"/>
                <a:gd name="T5" fmla="*/ 53 h 270"/>
                <a:gd name="T6" fmla="*/ 125 w 458"/>
                <a:gd name="T7" fmla="*/ 66 h 270"/>
                <a:gd name="T8" fmla="*/ 147 w 458"/>
                <a:gd name="T9" fmla="*/ 78 h 270"/>
                <a:gd name="T10" fmla="*/ 170 w 458"/>
                <a:gd name="T11" fmla="*/ 91 h 270"/>
                <a:gd name="T12" fmla="*/ 191 w 458"/>
                <a:gd name="T13" fmla="*/ 104 h 270"/>
                <a:gd name="T14" fmla="*/ 212 w 458"/>
                <a:gd name="T15" fmla="*/ 117 h 270"/>
                <a:gd name="T16" fmla="*/ 234 w 458"/>
                <a:gd name="T17" fmla="*/ 130 h 270"/>
                <a:gd name="T18" fmla="*/ 255 w 458"/>
                <a:gd name="T19" fmla="*/ 143 h 270"/>
                <a:gd name="T20" fmla="*/ 277 w 458"/>
                <a:gd name="T21" fmla="*/ 155 h 270"/>
                <a:gd name="T22" fmla="*/ 298 w 458"/>
                <a:gd name="T23" fmla="*/ 168 h 270"/>
                <a:gd name="T24" fmla="*/ 321 w 458"/>
                <a:gd name="T25" fmla="*/ 181 h 270"/>
                <a:gd name="T26" fmla="*/ 344 w 458"/>
                <a:gd name="T27" fmla="*/ 194 h 270"/>
                <a:gd name="T28" fmla="*/ 367 w 458"/>
                <a:gd name="T29" fmla="*/ 207 h 270"/>
                <a:gd name="T30" fmla="*/ 389 w 458"/>
                <a:gd name="T31" fmla="*/ 221 h 270"/>
                <a:gd name="T32" fmla="*/ 414 w 458"/>
                <a:gd name="T33" fmla="*/ 234 h 270"/>
                <a:gd name="T34" fmla="*/ 419 w 458"/>
                <a:gd name="T35" fmla="*/ 240 h 270"/>
                <a:gd name="T36" fmla="*/ 427 w 458"/>
                <a:gd name="T37" fmla="*/ 242 h 270"/>
                <a:gd name="T38" fmla="*/ 435 w 458"/>
                <a:gd name="T39" fmla="*/ 245 h 270"/>
                <a:gd name="T40" fmla="*/ 442 w 458"/>
                <a:gd name="T41" fmla="*/ 247 h 270"/>
                <a:gd name="T42" fmla="*/ 449 w 458"/>
                <a:gd name="T43" fmla="*/ 250 h 270"/>
                <a:gd name="T44" fmla="*/ 455 w 458"/>
                <a:gd name="T45" fmla="*/ 252 h 270"/>
                <a:gd name="T46" fmla="*/ 458 w 458"/>
                <a:gd name="T47" fmla="*/ 260 h 270"/>
                <a:gd name="T48" fmla="*/ 458 w 458"/>
                <a:gd name="T49" fmla="*/ 268 h 270"/>
                <a:gd name="T50" fmla="*/ 442 w 458"/>
                <a:gd name="T51" fmla="*/ 270 h 270"/>
                <a:gd name="T52" fmla="*/ 428 w 458"/>
                <a:gd name="T53" fmla="*/ 267 h 270"/>
                <a:gd name="T54" fmla="*/ 415 w 458"/>
                <a:gd name="T55" fmla="*/ 261 h 270"/>
                <a:gd name="T56" fmla="*/ 402 w 458"/>
                <a:gd name="T57" fmla="*/ 252 h 270"/>
                <a:gd name="T58" fmla="*/ 391 w 458"/>
                <a:gd name="T59" fmla="*/ 244 h 270"/>
                <a:gd name="T60" fmla="*/ 378 w 458"/>
                <a:gd name="T61" fmla="*/ 235 h 270"/>
                <a:gd name="T62" fmla="*/ 365 w 458"/>
                <a:gd name="T63" fmla="*/ 228 h 270"/>
                <a:gd name="T64" fmla="*/ 351 w 458"/>
                <a:gd name="T65" fmla="*/ 223 h 270"/>
                <a:gd name="T66" fmla="*/ 344 w 458"/>
                <a:gd name="T67" fmla="*/ 220 h 270"/>
                <a:gd name="T68" fmla="*/ 331 w 458"/>
                <a:gd name="T69" fmla="*/ 213 h 270"/>
                <a:gd name="T70" fmla="*/ 312 w 458"/>
                <a:gd name="T71" fmla="*/ 203 h 270"/>
                <a:gd name="T72" fmla="*/ 291 w 458"/>
                <a:gd name="T73" fmla="*/ 190 h 270"/>
                <a:gd name="T74" fmla="*/ 265 w 458"/>
                <a:gd name="T75" fmla="*/ 174 h 270"/>
                <a:gd name="T76" fmla="*/ 238 w 458"/>
                <a:gd name="T77" fmla="*/ 158 h 270"/>
                <a:gd name="T78" fmla="*/ 208 w 458"/>
                <a:gd name="T79" fmla="*/ 140 h 270"/>
                <a:gd name="T80" fmla="*/ 178 w 458"/>
                <a:gd name="T81" fmla="*/ 121 h 270"/>
                <a:gd name="T82" fmla="*/ 148 w 458"/>
                <a:gd name="T83" fmla="*/ 103 h 270"/>
                <a:gd name="T84" fmla="*/ 118 w 458"/>
                <a:gd name="T85" fmla="*/ 86 h 270"/>
                <a:gd name="T86" fmla="*/ 91 w 458"/>
                <a:gd name="T87" fmla="*/ 68 h 270"/>
                <a:gd name="T88" fmla="*/ 65 w 458"/>
                <a:gd name="T89" fmla="*/ 53 h 270"/>
                <a:gd name="T90" fmla="*/ 44 w 458"/>
                <a:gd name="T91" fmla="*/ 40 h 270"/>
                <a:gd name="T92" fmla="*/ 25 w 458"/>
                <a:gd name="T93" fmla="*/ 28 h 270"/>
                <a:gd name="T94" fmla="*/ 14 w 458"/>
                <a:gd name="T95" fmla="*/ 21 h 270"/>
                <a:gd name="T96" fmla="*/ 7 w 458"/>
                <a:gd name="T97" fmla="*/ 17 h 270"/>
                <a:gd name="T98" fmla="*/ 4 w 458"/>
                <a:gd name="T99" fmla="*/ 11 h 270"/>
                <a:gd name="T100" fmla="*/ 1 w 458"/>
                <a:gd name="T101" fmla="*/ 9 h 270"/>
                <a:gd name="T102" fmla="*/ 0 w 458"/>
                <a:gd name="T103" fmla="*/ 6 h 270"/>
                <a:gd name="T104" fmla="*/ 1 w 458"/>
                <a:gd name="T105" fmla="*/ 0 h 270"/>
                <a:gd name="T106" fmla="*/ 8 w 458"/>
                <a:gd name="T107" fmla="*/ 0 h 270"/>
                <a:gd name="T108" fmla="*/ 15 w 458"/>
                <a:gd name="T109" fmla="*/ 1 h 270"/>
                <a:gd name="T110" fmla="*/ 24 w 458"/>
                <a:gd name="T111" fmla="*/ 4 h 270"/>
                <a:gd name="T112" fmla="*/ 31 w 458"/>
                <a:gd name="T113" fmla="*/ 7 h 270"/>
                <a:gd name="T114" fmla="*/ 38 w 458"/>
                <a:gd name="T115" fmla="*/ 11 h 270"/>
                <a:gd name="T116" fmla="*/ 45 w 458"/>
                <a:gd name="T117" fmla="*/ 16 h 270"/>
                <a:gd name="T118" fmla="*/ 51 w 458"/>
                <a:gd name="T119" fmla="*/ 21 h 270"/>
                <a:gd name="T120" fmla="*/ 58 w 458"/>
                <a:gd name="T121" fmla="*/ 27 h 2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58"/>
                <a:gd name="T184" fmla="*/ 0 h 270"/>
                <a:gd name="T185" fmla="*/ 458 w 458"/>
                <a:gd name="T186" fmla="*/ 270 h 27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58" h="270">
                  <a:moveTo>
                    <a:pt x="58" y="27"/>
                  </a:moveTo>
                  <a:lnTo>
                    <a:pt x="81" y="40"/>
                  </a:lnTo>
                  <a:lnTo>
                    <a:pt x="104" y="53"/>
                  </a:lnTo>
                  <a:lnTo>
                    <a:pt x="125" y="66"/>
                  </a:lnTo>
                  <a:lnTo>
                    <a:pt x="147" y="78"/>
                  </a:lnTo>
                  <a:lnTo>
                    <a:pt x="170" y="91"/>
                  </a:lnTo>
                  <a:lnTo>
                    <a:pt x="191" y="104"/>
                  </a:lnTo>
                  <a:lnTo>
                    <a:pt x="212" y="117"/>
                  </a:lnTo>
                  <a:lnTo>
                    <a:pt x="234" y="130"/>
                  </a:lnTo>
                  <a:lnTo>
                    <a:pt x="255" y="143"/>
                  </a:lnTo>
                  <a:lnTo>
                    <a:pt x="277" y="155"/>
                  </a:lnTo>
                  <a:lnTo>
                    <a:pt x="298" y="168"/>
                  </a:lnTo>
                  <a:lnTo>
                    <a:pt x="321" y="181"/>
                  </a:lnTo>
                  <a:lnTo>
                    <a:pt x="344" y="194"/>
                  </a:lnTo>
                  <a:lnTo>
                    <a:pt x="367" y="207"/>
                  </a:lnTo>
                  <a:lnTo>
                    <a:pt x="389" y="221"/>
                  </a:lnTo>
                  <a:lnTo>
                    <a:pt x="414" y="234"/>
                  </a:lnTo>
                  <a:lnTo>
                    <a:pt x="419" y="240"/>
                  </a:lnTo>
                  <a:lnTo>
                    <a:pt x="427" y="242"/>
                  </a:lnTo>
                  <a:lnTo>
                    <a:pt x="435" y="245"/>
                  </a:lnTo>
                  <a:lnTo>
                    <a:pt x="442" y="247"/>
                  </a:lnTo>
                  <a:lnTo>
                    <a:pt x="449" y="250"/>
                  </a:lnTo>
                  <a:lnTo>
                    <a:pt x="455" y="252"/>
                  </a:lnTo>
                  <a:lnTo>
                    <a:pt x="458" y="260"/>
                  </a:lnTo>
                  <a:lnTo>
                    <a:pt x="458" y="268"/>
                  </a:lnTo>
                  <a:lnTo>
                    <a:pt x="442" y="270"/>
                  </a:lnTo>
                  <a:lnTo>
                    <a:pt x="428" y="267"/>
                  </a:lnTo>
                  <a:lnTo>
                    <a:pt x="415" y="261"/>
                  </a:lnTo>
                  <a:lnTo>
                    <a:pt x="402" y="252"/>
                  </a:lnTo>
                  <a:lnTo>
                    <a:pt x="391" y="244"/>
                  </a:lnTo>
                  <a:lnTo>
                    <a:pt x="378" y="235"/>
                  </a:lnTo>
                  <a:lnTo>
                    <a:pt x="365" y="228"/>
                  </a:lnTo>
                  <a:lnTo>
                    <a:pt x="351" y="223"/>
                  </a:lnTo>
                  <a:lnTo>
                    <a:pt x="344" y="220"/>
                  </a:lnTo>
                  <a:lnTo>
                    <a:pt x="331" y="213"/>
                  </a:lnTo>
                  <a:lnTo>
                    <a:pt x="312" y="203"/>
                  </a:lnTo>
                  <a:lnTo>
                    <a:pt x="291" y="190"/>
                  </a:lnTo>
                  <a:lnTo>
                    <a:pt x="265" y="174"/>
                  </a:lnTo>
                  <a:lnTo>
                    <a:pt x="238" y="158"/>
                  </a:lnTo>
                  <a:lnTo>
                    <a:pt x="208" y="140"/>
                  </a:lnTo>
                  <a:lnTo>
                    <a:pt x="178" y="121"/>
                  </a:lnTo>
                  <a:lnTo>
                    <a:pt x="148" y="103"/>
                  </a:lnTo>
                  <a:lnTo>
                    <a:pt x="118" y="86"/>
                  </a:lnTo>
                  <a:lnTo>
                    <a:pt x="91" y="68"/>
                  </a:lnTo>
                  <a:lnTo>
                    <a:pt x="65" y="53"/>
                  </a:lnTo>
                  <a:lnTo>
                    <a:pt x="44" y="40"/>
                  </a:lnTo>
                  <a:lnTo>
                    <a:pt x="25" y="28"/>
                  </a:lnTo>
                  <a:lnTo>
                    <a:pt x="14" y="21"/>
                  </a:lnTo>
                  <a:lnTo>
                    <a:pt x="7" y="17"/>
                  </a:lnTo>
                  <a:lnTo>
                    <a:pt x="4" y="11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0"/>
                  </a:lnTo>
                  <a:lnTo>
                    <a:pt x="15" y="1"/>
                  </a:lnTo>
                  <a:lnTo>
                    <a:pt x="24" y="4"/>
                  </a:lnTo>
                  <a:lnTo>
                    <a:pt x="31" y="7"/>
                  </a:lnTo>
                  <a:lnTo>
                    <a:pt x="38" y="11"/>
                  </a:lnTo>
                  <a:lnTo>
                    <a:pt x="45" y="16"/>
                  </a:lnTo>
                  <a:lnTo>
                    <a:pt x="51" y="21"/>
                  </a:lnTo>
                  <a:lnTo>
                    <a:pt x="58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5" name="Freeform 185"/>
            <p:cNvSpPr>
              <a:spLocks/>
            </p:cNvSpPr>
            <p:nvPr/>
          </p:nvSpPr>
          <p:spPr bwMode="auto">
            <a:xfrm>
              <a:off x="652" y="1905"/>
              <a:ext cx="266" cy="249"/>
            </a:xfrm>
            <a:custGeom>
              <a:avLst/>
              <a:gdLst>
                <a:gd name="T0" fmla="*/ 529 w 531"/>
                <a:gd name="T1" fmla="*/ 103 h 498"/>
                <a:gd name="T2" fmla="*/ 531 w 531"/>
                <a:gd name="T3" fmla="*/ 112 h 498"/>
                <a:gd name="T4" fmla="*/ 529 w 531"/>
                <a:gd name="T5" fmla="*/ 126 h 498"/>
                <a:gd name="T6" fmla="*/ 526 w 531"/>
                <a:gd name="T7" fmla="*/ 144 h 498"/>
                <a:gd name="T8" fmla="*/ 522 w 531"/>
                <a:gd name="T9" fmla="*/ 166 h 498"/>
                <a:gd name="T10" fmla="*/ 514 w 531"/>
                <a:gd name="T11" fmla="*/ 193 h 498"/>
                <a:gd name="T12" fmla="*/ 504 w 531"/>
                <a:gd name="T13" fmla="*/ 221 h 498"/>
                <a:gd name="T14" fmla="*/ 489 w 531"/>
                <a:gd name="T15" fmla="*/ 253 h 498"/>
                <a:gd name="T16" fmla="*/ 472 w 531"/>
                <a:gd name="T17" fmla="*/ 286 h 498"/>
                <a:gd name="T18" fmla="*/ 448 w 531"/>
                <a:gd name="T19" fmla="*/ 314 h 498"/>
                <a:gd name="T20" fmla="*/ 425 w 531"/>
                <a:gd name="T21" fmla="*/ 346 h 498"/>
                <a:gd name="T22" fmla="*/ 404 w 531"/>
                <a:gd name="T23" fmla="*/ 376 h 498"/>
                <a:gd name="T24" fmla="*/ 382 w 531"/>
                <a:gd name="T25" fmla="*/ 404 h 498"/>
                <a:gd name="T26" fmla="*/ 357 w 531"/>
                <a:gd name="T27" fmla="*/ 433 h 498"/>
                <a:gd name="T28" fmla="*/ 329 w 531"/>
                <a:gd name="T29" fmla="*/ 458 h 498"/>
                <a:gd name="T30" fmla="*/ 295 w 531"/>
                <a:gd name="T31" fmla="*/ 480 h 498"/>
                <a:gd name="T32" fmla="*/ 257 w 531"/>
                <a:gd name="T33" fmla="*/ 498 h 498"/>
                <a:gd name="T34" fmla="*/ 239 w 531"/>
                <a:gd name="T35" fmla="*/ 497 h 498"/>
                <a:gd name="T36" fmla="*/ 222 w 531"/>
                <a:gd name="T37" fmla="*/ 495 h 498"/>
                <a:gd name="T38" fmla="*/ 205 w 531"/>
                <a:gd name="T39" fmla="*/ 494 h 498"/>
                <a:gd name="T40" fmla="*/ 189 w 531"/>
                <a:gd name="T41" fmla="*/ 490 h 498"/>
                <a:gd name="T42" fmla="*/ 172 w 531"/>
                <a:gd name="T43" fmla="*/ 487 h 498"/>
                <a:gd name="T44" fmla="*/ 157 w 531"/>
                <a:gd name="T45" fmla="*/ 483 h 498"/>
                <a:gd name="T46" fmla="*/ 141 w 531"/>
                <a:gd name="T47" fmla="*/ 477 h 498"/>
                <a:gd name="T48" fmla="*/ 125 w 531"/>
                <a:gd name="T49" fmla="*/ 473 h 498"/>
                <a:gd name="T50" fmla="*/ 110 w 531"/>
                <a:gd name="T51" fmla="*/ 467 h 498"/>
                <a:gd name="T52" fmla="*/ 94 w 531"/>
                <a:gd name="T53" fmla="*/ 463 h 498"/>
                <a:gd name="T54" fmla="*/ 78 w 531"/>
                <a:gd name="T55" fmla="*/ 457 h 498"/>
                <a:gd name="T56" fmla="*/ 62 w 531"/>
                <a:gd name="T57" fmla="*/ 451 h 498"/>
                <a:gd name="T58" fmla="*/ 47 w 531"/>
                <a:gd name="T59" fmla="*/ 447 h 498"/>
                <a:gd name="T60" fmla="*/ 31 w 531"/>
                <a:gd name="T61" fmla="*/ 443 h 498"/>
                <a:gd name="T62" fmla="*/ 15 w 531"/>
                <a:gd name="T63" fmla="*/ 438 h 498"/>
                <a:gd name="T64" fmla="*/ 0 w 531"/>
                <a:gd name="T65" fmla="*/ 434 h 498"/>
                <a:gd name="T66" fmla="*/ 2 w 531"/>
                <a:gd name="T67" fmla="*/ 421 h 498"/>
                <a:gd name="T68" fmla="*/ 14 w 531"/>
                <a:gd name="T69" fmla="*/ 391 h 498"/>
                <a:gd name="T70" fmla="*/ 34 w 531"/>
                <a:gd name="T71" fmla="*/ 347 h 498"/>
                <a:gd name="T72" fmla="*/ 60 w 531"/>
                <a:gd name="T73" fmla="*/ 294 h 498"/>
                <a:gd name="T74" fmla="*/ 90 w 531"/>
                <a:gd name="T75" fmla="*/ 237 h 498"/>
                <a:gd name="T76" fmla="*/ 124 w 531"/>
                <a:gd name="T77" fmla="*/ 180 h 498"/>
                <a:gd name="T78" fmla="*/ 158 w 531"/>
                <a:gd name="T79" fmla="*/ 126 h 498"/>
                <a:gd name="T80" fmla="*/ 192 w 531"/>
                <a:gd name="T81" fmla="*/ 82 h 498"/>
                <a:gd name="T82" fmla="*/ 197 w 531"/>
                <a:gd name="T83" fmla="*/ 77 h 498"/>
                <a:gd name="T84" fmla="*/ 207 w 531"/>
                <a:gd name="T85" fmla="*/ 67 h 498"/>
                <a:gd name="T86" fmla="*/ 222 w 531"/>
                <a:gd name="T87" fmla="*/ 55 h 498"/>
                <a:gd name="T88" fmla="*/ 239 w 531"/>
                <a:gd name="T89" fmla="*/ 39 h 498"/>
                <a:gd name="T90" fmla="*/ 259 w 531"/>
                <a:gd name="T91" fmla="*/ 25 h 498"/>
                <a:gd name="T92" fmla="*/ 278 w 531"/>
                <a:gd name="T93" fmla="*/ 12 h 498"/>
                <a:gd name="T94" fmla="*/ 294 w 531"/>
                <a:gd name="T95" fmla="*/ 3 h 498"/>
                <a:gd name="T96" fmla="*/ 307 w 531"/>
                <a:gd name="T97" fmla="*/ 2 h 498"/>
                <a:gd name="T98" fmla="*/ 325 w 531"/>
                <a:gd name="T99" fmla="*/ 0 h 498"/>
                <a:gd name="T100" fmla="*/ 351 w 531"/>
                <a:gd name="T101" fmla="*/ 5 h 498"/>
                <a:gd name="T102" fmla="*/ 381 w 531"/>
                <a:gd name="T103" fmla="*/ 13 h 498"/>
                <a:gd name="T104" fmla="*/ 412 w 531"/>
                <a:gd name="T105" fmla="*/ 25 h 498"/>
                <a:gd name="T106" fmla="*/ 445 w 531"/>
                <a:gd name="T107" fmla="*/ 42 h 498"/>
                <a:gd name="T108" fmla="*/ 478 w 531"/>
                <a:gd name="T109" fmla="*/ 60 h 498"/>
                <a:gd name="T110" fmla="*/ 506 w 531"/>
                <a:gd name="T111" fmla="*/ 80 h 498"/>
                <a:gd name="T112" fmla="*/ 529 w 531"/>
                <a:gd name="T113" fmla="*/ 103 h 4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31"/>
                <a:gd name="T172" fmla="*/ 0 h 498"/>
                <a:gd name="T173" fmla="*/ 531 w 531"/>
                <a:gd name="T174" fmla="*/ 498 h 4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31" h="498">
                  <a:moveTo>
                    <a:pt x="529" y="103"/>
                  </a:moveTo>
                  <a:lnTo>
                    <a:pt x="531" y="112"/>
                  </a:lnTo>
                  <a:lnTo>
                    <a:pt x="529" y="126"/>
                  </a:lnTo>
                  <a:lnTo>
                    <a:pt x="526" y="144"/>
                  </a:lnTo>
                  <a:lnTo>
                    <a:pt x="522" y="166"/>
                  </a:lnTo>
                  <a:lnTo>
                    <a:pt x="514" y="193"/>
                  </a:lnTo>
                  <a:lnTo>
                    <a:pt x="504" y="221"/>
                  </a:lnTo>
                  <a:lnTo>
                    <a:pt x="489" y="253"/>
                  </a:lnTo>
                  <a:lnTo>
                    <a:pt x="472" y="286"/>
                  </a:lnTo>
                  <a:lnTo>
                    <a:pt x="448" y="314"/>
                  </a:lnTo>
                  <a:lnTo>
                    <a:pt x="425" y="346"/>
                  </a:lnTo>
                  <a:lnTo>
                    <a:pt x="404" y="376"/>
                  </a:lnTo>
                  <a:lnTo>
                    <a:pt x="382" y="404"/>
                  </a:lnTo>
                  <a:lnTo>
                    <a:pt x="357" y="433"/>
                  </a:lnTo>
                  <a:lnTo>
                    <a:pt x="329" y="458"/>
                  </a:lnTo>
                  <a:lnTo>
                    <a:pt x="295" y="480"/>
                  </a:lnTo>
                  <a:lnTo>
                    <a:pt x="257" y="498"/>
                  </a:lnTo>
                  <a:lnTo>
                    <a:pt x="239" y="497"/>
                  </a:lnTo>
                  <a:lnTo>
                    <a:pt x="222" y="495"/>
                  </a:lnTo>
                  <a:lnTo>
                    <a:pt x="205" y="494"/>
                  </a:lnTo>
                  <a:lnTo>
                    <a:pt x="189" y="490"/>
                  </a:lnTo>
                  <a:lnTo>
                    <a:pt x="172" y="487"/>
                  </a:lnTo>
                  <a:lnTo>
                    <a:pt x="157" y="483"/>
                  </a:lnTo>
                  <a:lnTo>
                    <a:pt x="141" y="477"/>
                  </a:lnTo>
                  <a:lnTo>
                    <a:pt x="125" y="473"/>
                  </a:lnTo>
                  <a:lnTo>
                    <a:pt x="110" y="467"/>
                  </a:lnTo>
                  <a:lnTo>
                    <a:pt x="94" y="463"/>
                  </a:lnTo>
                  <a:lnTo>
                    <a:pt x="78" y="457"/>
                  </a:lnTo>
                  <a:lnTo>
                    <a:pt x="62" y="451"/>
                  </a:lnTo>
                  <a:lnTo>
                    <a:pt x="47" y="447"/>
                  </a:lnTo>
                  <a:lnTo>
                    <a:pt x="31" y="443"/>
                  </a:lnTo>
                  <a:lnTo>
                    <a:pt x="15" y="438"/>
                  </a:lnTo>
                  <a:lnTo>
                    <a:pt x="0" y="434"/>
                  </a:lnTo>
                  <a:lnTo>
                    <a:pt x="2" y="421"/>
                  </a:lnTo>
                  <a:lnTo>
                    <a:pt x="14" y="391"/>
                  </a:lnTo>
                  <a:lnTo>
                    <a:pt x="34" y="347"/>
                  </a:lnTo>
                  <a:lnTo>
                    <a:pt x="60" y="294"/>
                  </a:lnTo>
                  <a:lnTo>
                    <a:pt x="90" y="237"/>
                  </a:lnTo>
                  <a:lnTo>
                    <a:pt x="124" y="180"/>
                  </a:lnTo>
                  <a:lnTo>
                    <a:pt x="158" y="126"/>
                  </a:lnTo>
                  <a:lnTo>
                    <a:pt x="192" y="82"/>
                  </a:lnTo>
                  <a:lnTo>
                    <a:pt x="197" y="77"/>
                  </a:lnTo>
                  <a:lnTo>
                    <a:pt x="207" y="67"/>
                  </a:lnTo>
                  <a:lnTo>
                    <a:pt x="222" y="55"/>
                  </a:lnTo>
                  <a:lnTo>
                    <a:pt x="239" y="39"/>
                  </a:lnTo>
                  <a:lnTo>
                    <a:pt x="259" y="25"/>
                  </a:lnTo>
                  <a:lnTo>
                    <a:pt x="278" y="12"/>
                  </a:lnTo>
                  <a:lnTo>
                    <a:pt x="294" y="3"/>
                  </a:lnTo>
                  <a:lnTo>
                    <a:pt x="307" y="2"/>
                  </a:lnTo>
                  <a:lnTo>
                    <a:pt x="325" y="0"/>
                  </a:lnTo>
                  <a:lnTo>
                    <a:pt x="351" y="5"/>
                  </a:lnTo>
                  <a:lnTo>
                    <a:pt x="381" y="13"/>
                  </a:lnTo>
                  <a:lnTo>
                    <a:pt x="412" y="25"/>
                  </a:lnTo>
                  <a:lnTo>
                    <a:pt x="445" y="42"/>
                  </a:lnTo>
                  <a:lnTo>
                    <a:pt x="478" y="60"/>
                  </a:lnTo>
                  <a:lnTo>
                    <a:pt x="506" y="80"/>
                  </a:lnTo>
                  <a:lnTo>
                    <a:pt x="529" y="103"/>
                  </a:lnTo>
                  <a:close/>
                </a:path>
              </a:pathLst>
            </a:custGeom>
            <a:solidFill>
              <a:srgbClr val="E2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6" name="Freeform 186"/>
            <p:cNvSpPr>
              <a:spLocks/>
            </p:cNvSpPr>
            <p:nvPr/>
          </p:nvSpPr>
          <p:spPr bwMode="auto">
            <a:xfrm>
              <a:off x="1143" y="1908"/>
              <a:ext cx="215" cy="130"/>
            </a:xfrm>
            <a:custGeom>
              <a:avLst/>
              <a:gdLst>
                <a:gd name="T0" fmla="*/ 430 w 430"/>
                <a:gd name="T1" fmla="*/ 239 h 260"/>
                <a:gd name="T2" fmla="*/ 430 w 430"/>
                <a:gd name="T3" fmla="*/ 260 h 260"/>
                <a:gd name="T4" fmla="*/ 403 w 430"/>
                <a:gd name="T5" fmla="*/ 246 h 260"/>
                <a:gd name="T6" fmla="*/ 376 w 430"/>
                <a:gd name="T7" fmla="*/ 232 h 260"/>
                <a:gd name="T8" fmla="*/ 349 w 430"/>
                <a:gd name="T9" fmla="*/ 217 h 260"/>
                <a:gd name="T10" fmla="*/ 323 w 430"/>
                <a:gd name="T11" fmla="*/ 202 h 260"/>
                <a:gd name="T12" fmla="*/ 296 w 430"/>
                <a:gd name="T13" fmla="*/ 184 h 260"/>
                <a:gd name="T14" fmla="*/ 269 w 430"/>
                <a:gd name="T15" fmla="*/ 169 h 260"/>
                <a:gd name="T16" fmla="*/ 243 w 430"/>
                <a:gd name="T17" fmla="*/ 152 h 260"/>
                <a:gd name="T18" fmla="*/ 216 w 430"/>
                <a:gd name="T19" fmla="*/ 136 h 260"/>
                <a:gd name="T20" fmla="*/ 190 w 430"/>
                <a:gd name="T21" fmla="*/ 119 h 260"/>
                <a:gd name="T22" fmla="*/ 163 w 430"/>
                <a:gd name="T23" fmla="*/ 103 h 260"/>
                <a:gd name="T24" fmla="*/ 137 w 430"/>
                <a:gd name="T25" fmla="*/ 87 h 260"/>
                <a:gd name="T26" fmla="*/ 110 w 430"/>
                <a:gd name="T27" fmla="*/ 72 h 260"/>
                <a:gd name="T28" fmla="*/ 83 w 430"/>
                <a:gd name="T29" fmla="*/ 58 h 260"/>
                <a:gd name="T30" fmla="*/ 56 w 430"/>
                <a:gd name="T31" fmla="*/ 43 h 260"/>
                <a:gd name="T32" fmla="*/ 29 w 430"/>
                <a:gd name="T33" fmla="*/ 30 h 260"/>
                <a:gd name="T34" fmla="*/ 2 w 430"/>
                <a:gd name="T35" fmla="*/ 18 h 260"/>
                <a:gd name="T36" fmla="*/ 0 w 430"/>
                <a:gd name="T37" fmla="*/ 13 h 260"/>
                <a:gd name="T38" fmla="*/ 0 w 430"/>
                <a:gd name="T39" fmla="*/ 9 h 260"/>
                <a:gd name="T40" fmla="*/ 3 w 430"/>
                <a:gd name="T41" fmla="*/ 5 h 260"/>
                <a:gd name="T42" fmla="*/ 8 w 430"/>
                <a:gd name="T43" fmla="*/ 0 h 260"/>
                <a:gd name="T44" fmla="*/ 33 w 430"/>
                <a:gd name="T45" fmla="*/ 13 h 260"/>
                <a:gd name="T46" fmla="*/ 59 w 430"/>
                <a:gd name="T47" fmla="*/ 28 h 260"/>
                <a:gd name="T48" fmla="*/ 85 w 430"/>
                <a:gd name="T49" fmla="*/ 42 h 260"/>
                <a:gd name="T50" fmla="*/ 112 w 430"/>
                <a:gd name="T51" fmla="*/ 56 h 260"/>
                <a:gd name="T52" fmla="*/ 137 w 430"/>
                <a:gd name="T53" fmla="*/ 72 h 260"/>
                <a:gd name="T54" fmla="*/ 163 w 430"/>
                <a:gd name="T55" fmla="*/ 86 h 260"/>
                <a:gd name="T56" fmla="*/ 190 w 430"/>
                <a:gd name="T57" fmla="*/ 102 h 260"/>
                <a:gd name="T58" fmla="*/ 216 w 430"/>
                <a:gd name="T59" fmla="*/ 117 h 260"/>
                <a:gd name="T60" fmla="*/ 243 w 430"/>
                <a:gd name="T61" fmla="*/ 133 h 260"/>
                <a:gd name="T62" fmla="*/ 269 w 430"/>
                <a:gd name="T63" fmla="*/ 149 h 260"/>
                <a:gd name="T64" fmla="*/ 296 w 430"/>
                <a:gd name="T65" fmla="*/ 165 h 260"/>
                <a:gd name="T66" fmla="*/ 323 w 430"/>
                <a:gd name="T67" fmla="*/ 180 h 260"/>
                <a:gd name="T68" fmla="*/ 349 w 430"/>
                <a:gd name="T69" fmla="*/ 196 h 260"/>
                <a:gd name="T70" fmla="*/ 376 w 430"/>
                <a:gd name="T71" fmla="*/ 210 h 260"/>
                <a:gd name="T72" fmla="*/ 403 w 430"/>
                <a:gd name="T73" fmla="*/ 224 h 260"/>
                <a:gd name="T74" fmla="*/ 430 w 430"/>
                <a:gd name="T75" fmla="*/ 239 h 26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30"/>
                <a:gd name="T115" fmla="*/ 0 h 260"/>
                <a:gd name="T116" fmla="*/ 430 w 430"/>
                <a:gd name="T117" fmla="*/ 260 h 26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30" h="260">
                  <a:moveTo>
                    <a:pt x="430" y="239"/>
                  </a:moveTo>
                  <a:lnTo>
                    <a:pt x="430" y="260"/>
                  </a:lnTo>
                  <a:lnTo>
                    <a:pt x="403" y="246"/>
                  </a:lnTo>
                  <a:lnTo>
                    <a:pt x="376" y="232"/>
                  </a:lnTo>
                  <a:lnTo>
                    <a:pt x="349" y="217"/>
                  </a:lnTo>
                  <a:lnTo>
                    <a:pt x="323" y="202"/>
                  </a:lnTo>
                  <a:lnTo>
                    <a:pt x="296" y="184"/>
                  </a:lnTo>
                  <a:lnTo>
                    <a:pt x="269" y="169"/>
                  </a:lnTo>
                  <a:lnTo>
                    <a:pt x="243" y="152"/>
                  </a:lnTo>
                  <a:lnTo>
                    <a:pt x="216" y="136"/>
                  </a:lnTo>
                  <a:lnTo>
                    <a:pt x="190" y="119"/>
                  </a:lnTo>
                  <a:lnTo>
                    <a:pt x="163" y="103"/>
                  </a:lnTo>
                  <a:lnTo>
                    <a:pt x="137" y="87"/>
                  </a:lnTo>
                  <a:lnTo>
                    <a:pt x="110" y="72"/>
                  </a:lnTo>
                  <a:lnTo>
                    <a:pt x="83" y="58"/>
                  </a:lnTo>
                  <a:lnTo>
                    <a:pt x="56" y="43"/>
                  </a:lnTo>
                  <a:lnTo>
                    <a:pt x="29" y="30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3" y="5"/>
                  </a:lnTo>
                  <a:lnTo>
                    <a:pt x="8" y="0"/>
                  </a:lnTo>
                  <a:lnTo>
                    <a:pt x="33" y="13"/>
                  </a:lnTo>
                  <a:lnTo>
                    <a:pt x="59" y="28"/>
                  </a:lnTo>
                  <a:lnTo>
                    <a:pt x="85" y="42"/>
                  </a:lnTo>
                  <a:lnTo>
                    <a:pt x="112" y="56"/>
                  </a:lnTo>
                  <a:lnTo>
                    <a:pt x="137" y="72"/>
                  </a:lnTo>
                  <a:lnTo>
                    <a:pt x="163" y="86"/>
                  </a:lnTo>
                  <a:lnTo>
                    <a:pt x="190" y="102"/>
                  </a:lnTo>
                  <a:lnTo>
                    <a:pt x="216" y="117"/>
                  </a:lnTo>
                  <a:lnTo>
                    <a:pt x="243" y="133"/>
                  </a:lnTo>
                  <a:lnTo>
                    <a:pt x="269" y="149"/>
                  </a:lnTo>
                  <a:lnTo>
                    <a:pt x="296" y="165"/>
                  </a:lnTo>
                  <a:lnTo>
                    <a:pt x="323" y="180"/>
                  </a:lnTo>
                  <a:lnTo>
                    <a:pt x="349" y="196"/>
                  </a:lnTo>
                  <a:lnTo>
                    <a:pt x="376" y="210"/>
                  </a:lnTo>
                  <a:lnTo>
                    <a:pt x="403" y="224"/>
                  </a:lnTo>
                  <a:lnTo>
                    <a:pt x="430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7" name="Freeform 187"/>
            <p:cNvSpPr>
              <a:spLocks/>
            </p:cNvSpPr>
            <p:nvPr/>
          </p:nvSpPr>
          <p:spPr bwMode="auto">
            <a:xfrm>
              <a:off x="1113" y="1941"/>
              <a:ext cx="223" cy="131"/>
            </a:xfrm>
            <a:custGeom>
              <a:avLst/>
              <a:gdLst>
                <a:gd name="T0" fmla="*/ 447 w 447"/>
                <a:gd name="T1" fmla="*/ 247 h 263"/>
                <a:gd name="T2" fmla="*/ 444 w 447"/>
                <a:gd name="T3" fmla="*/ 248 h 263"/>
                <a:gd name="T4" fmla="*/ 444 w 447"/>
                <a:gd name="T5" fmla="*/ 254 h 263"/>
                <a:gd name="T6" fmla="*/ 442 w 447"/>
                <a:gd name="T7" fmla="*/ 261 h 263"/>
                <a:gd name="T8" fmla="*/ 433 w 447"/>
                <a:gd name="T9" fmla="*/ 263 h 263"/>
                <a:gd name="T10" fmla="*/ 409 w 447"/>
                <a:gd name="T11" fmla="*/ 250 h 263"/>
                <a:gd name="T12" fmla="*/ 380 w 447"/>
                <a:gd name="T13" fmla="*/ 234 h 263"/>
                <a:gd name="T14" fmla="*/ 350 w 447"/>
                <a:gd name="T15" fmla="*/ 218 h 263"/>
                <a:gd name="T16" fmla="*/ 322 w 447"/>
                <a:gd name="T17" fmla="*/ 201 h 263"/>
                <a:gd name="T18" fmla="*/ 295 w 447"/>
                <a:gd name="T19" fmla="*/ 186 h 263"/>
                <a:gd name="T20" fmla="*/ 273 w 447"/>
                <a:gd name="T21" fmla="*/ 173 h 263"/>
                <a:gd name="T22" fmla="*/ 259 w 447"/>
                <a:gd name="T23" fmla="*/ 164 h 263"/>
                <a:gd name="T24" fmla="*/ 253 w 447"/>
                <a:gd name="T25" fmla="*/ 161 h 263"/>
                <a:gd name="T26" fmla="*/ 243 w 447"/>
                <a:gd name="T27" fmla="*/ 153 h 263"/>
                <a:gd name="T28" fmla="*/ 229 w 447"/>
                <a:gd name="T29" fmla="*/ 144 h 263"/>
                <a:gd name="T30" fmla="*/ 215 w 447"/>
                <a:gd name="T31" fmla="*/ 134 h 263"/>
                <a:gd name="T32" fmla="*/ 197 w 447"/>
                <a:gd name="T33" fmla="*/ 124 h 263"/>
                <a:gd name="T34" fmla="*/ 179 w 447"/>
                <a:gd name="T35" fmla="*/ 113 h 263"/>
                <a:gd name="T36" fmla="*/ 159 w 447"/>
                <a:gd name="T37" fmla="*/ 101 h 263"/>
                <a:gd name="T38" fmla="*/ 139 w 447"/>
                <a:gd name="T39" fmla="*/ 90 h 263"/>
                <a:gd name="T40" fmla="*/ 119 w 447"/>
                <a:gd name="T41" fmla="*/ 79 h 263"/>
                <a:gd name="T42" fmla="*/ 98 w 447"/>
                <a:gd name="T43" fmla="*/ 67 h 263"/>
                <a:gd name="T44" fmla="*/ 79 w 447"/>
                <a:gd name="T45" fmla="*/ 56 h 263"/>
                <a:gd name="T46" fmla="*/ 60 w 447"/>
                <a:gd name="T47" fmla="*/ 46 h 263"/>
                <a:gd name="T48" fmla="*/ 43 w 447"/>
                <a:gd name="T49" fmla="*/ 36 h 263"/>
                <a:gd name="T50" fmla="*/ 29 w 447"/>
                <a:gd name="T51" fmla="*/ 27 h 263"/>
                <a:gd name="T52" fmla="*/ 16 w 447"/>
                <a:gd name="T53" fmla="*/ 20 h 263"/>
                <a:gd name="T54" fmla="*/ 8 w 447"/>
                <a:gd name="T55" fmla="*/ 13 h 263"/>
                <a:gd name="T56" fmla="*/ 0 w 447"/>
                <a:gd name="T57" fmla="*/ 9 h 263"/>
                <a:gd name="T58" fmla="*/ 9 w 447"/>
                <a:gd name="T59" fmla="*/ 0 h 263"/>
                <a:gd name="T60" fmla="*/ 38 w 447"/>
                <a:gd name="T61" fmla="*/ 14 h 263"/>
                <a:gd name="T62" fmla="*/ 65 w 447"/>
                <a:gd name="T63" fmla="*/ 30 h 263"/>
                <a:gd name="T64" fmla="*/ 92 w 447"/>
                <a:gd name="T65" fmla="*/ 46 h 263"/>
                <a:gd name="T66" fmla="*/ 120 w 447"/>
                <a:gd name="T67" fmla="*/ 61 h 263"/>
                <a:gd name="T68" fmla="*/ 147 w 447"/>
                <a:gd name="T69" fmla="*/ 77 h 263"/>
                <a:gd name="T70" fmla="*/ 175 w 447"/>
                <a:gd name="T71" fmla="*/ 94 h 263"/>
                <a:gd name="T72" fmla="*/ 202 w 447"/>
                <a:gd name="T73" fmla="*/ 110 h 263"/>
                <a:gd name="T74" fmla="*/ 229 w 447"/>
                <a:gd name="T75" fmla="*/ 126 h 263"/>
                <a:gd name="T76" fmla="*/ 256 w 447"/>
                <a:gd name="T77" fmla="*/ 143 h 263"/>
                <a:gd name="T78" fmla="*/ 283 w 447"/>
                <a:gd name="T79" fmla="*/ 158 h 263"/>
                <a:gd name="T80" fmla="*/ 310 w 447"/>
                <a:gd name="T81" fmla="*/ 174 h 263"/>
                <a:gd name="T82" fmla="*/ 337 w 447"/>
                <a:gd name="T83" fmla="*/ 190 h 263"/>
                <a:gd name="T84" fmla="*/ 365 w 447"/>
                <a:gd name="T85" fmla="*/ 204 h 263"/>
                <a:gd name="T86" fmla="*/ 392 w 447"/>
                <a:gd name="T87" fmla="*/ 220 h 263"/>
                <a:gd name="T88" fmla="*/ 420 w 447"/>
                <a:gd name="T89" fmla="*/ 234 h 263"/>
                <a:gd name="T90" fmla="*/ 447 w 447"/>
                <a:gd name="T91" fmla="*/ 247 h 2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47"/>
                <a:gd name="T139" fmla="*/ 0 h 263"/>
                <a:gd name="T140" fmla="*/ 447 w 447"/>
                <a:gd name="T141" fmla="*/ 263 h 2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47" h="263">
                  <a:moveTo>
                    <a:pt x="447" y="247"/>
                  </a:moveTo>
                  <a:lnTo>
                    <a:pt x="444" y="248"/>
                  </a:lnTo>
                  <a:lnTo>
                    <a:pt x="444" y="254"/>
                  </a:lnTo>
                  <a:lnTo>
                    <a:pt x="442" y="261"/>
                  </a:lnTo>
                  <a:lnTo>
                    <a:pt x="433" y="263"/>
                  </a:lnTo>
                  <a:lnTo>
                    <a:pt x="409" y="250"/>
                  </a:lnTo>
                  <a:lnTo>
                    <a:pt x="380" y="234"/>
                  </a:lnTo>
                  <a:lnTo>
                    <a:pt x="350" y="218"/>
                  </a:lnTo>
                  <a:lnTo>
                    <a:pt x="322" y="201"/>
                  </a:lnTo>
                  <a:lnTo>
                    <a:pt x="295" y="186"/>
                  </a:lnTo>
                  <a:lnTo>
                    <a:pt x="273" y="173"/>
                  </a:lnTo>
                  <a:lnTo>
                    <a:pt x="259" y="164"/>
                  </a:lnTo>
                  <a:lnTo>
                    <a:pt x="253" y="161"/>
                  </a:lnTo>
                  <a:lnTo>
                    <a:pt x="243" y="153"/>
                  </a:lnTo>
                  <a:lnTo>
                    <a:pt x="229" y="144"/>
                  </a:lnTo>
                  <a:lnTo>
                    <a:pt x="215" y="134"/>
                  </a:lnTo>
                  <a:lnTo>
                    <a:pt x="197" y="124"/>
                  </a:lnTo>
                  <a:lnTo>
                    <a:pt x="179" y="113"/>
                  </a:lnTo>
                  <a:lnTo>
                    <a:pt x="159" y="101"/>
                  </a:lnTo>
                  <a:lnTo>
                    <a:pt x="139" y="90"/>
                  </a:lnTo>
                  <a:lnTo>
                    <a:pt x="119" y="79"/>
                  </a:lnTo>
                  <a:lnTo>
                    <a:pt x="98" y="67"/>
                  </a:lnTo>
                  <a:lnTo>
                    <a:pt x="79" y="56"/>
                  </a:lnTo>
                  <a:lnTo>
                    <a:pt x="60" y="46"/>
                  </a:lnTo>
                  <a:lnTo>
                    <a:pt x="43" y="36"/>
                  </a:lnTo>
                  <a:lnTo>
                    <a:pt x="29" y="27"/>
                  </a:lnTo>
                  <a:lnTo>
                    <a:pt x="16" y="20"/>
                  </a:lnTo>
                  <a:lnTo>
                    <a:pt x="8" y="13"/>
                  </a:lnTo>
                  <a:lnTo>
                    <a:pt x="0" y="9"/>
                  </a:lnTo>
                  <a:lnTo>
                    <a:pt x="9" y="0"/>
                  </a:lnTo>
                  <a:lnTo>
                    <a:pt x="38" y="14"/>
                  </a:lnTo>
                  <a:lnTo>
                    <a:pt x="65" y="30"/>
                  </a:lnTo>
                  <a:lnTo>
                    <a:pt x="92" y="46"/>
                  </a:lnTo>
                  <a:lnTo>
                    <a:pt x="120" y="61"/>
                  </a:lnTo>
                  <a:lnTo>
                    <a:pt x="147" y="77"/>
                  </a:lnTo>
                  <a:lnTo>
                    <a:pt x="175" y="94"/>
                  </a:lnTo>
                  <a:lnTo>
                    <a:pt x="202" y="110"/>
                  </a:lnTo>
                  <a:lnTo>
                    <a:pt x="229" y="126"/>
                  </a:lnTo>
                  <a:lnTo>
                    <a:pt x="256" y="143"/>
                  </a:lnTo>
                  <a:lnTo>
                    <a:pt x="283" y="158"/>
                  </a:lnTo>
                  <a:lnTo>
                    <a:pt x="310" y="174"/>
                  </a:lnTo>
                  <a:lnTo>
                    <a:pt x="337" y="190"/>
                  </a:lnTo>
                  <a:lnTo>
                    <a:pt x="365" y="204"/>
                  </a:lnTo>
                  <a:lnTo>
                    <a:pt x="392" y="220"/>
                  </a:lnTo>
                  <a:lnTo>
                    <a:pt x="420" y="234"/>
                  </a:lnTo>
                  <a:lnTo>
                    <a:pt x="447" y="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8" name="Freeform 188"/>
            <p:cNvSpPr>
              <a:spLocks/>
            </p:cNvSpPr>
            <p:nvPr/>
          </p:nvSpPr>
          <p:spPr bwMode="auto">
            <a:xfrm>
              <a:off x="849" y="1947"/>
              <a:ext cx="304" cy="302"/>
            </a:xfrm>
            <a:custGeom>
              <a:avLst/>
              <a:gdLst>
                <a:gd name="T0" fmla="*/ 281 w 610"/>
                <a:gd name="T1" fmla="*/ 36 h 603"/>
                <a:gd name="T2" fmla="*/ 251 w 610"/>
                <a:gd name="T3" fmla="*/ 78 h 603"/>
                <a:gd name="T4" fmla="*/ 216 w 610"/>
                <a:gd name="T5" fmla="*/ 83 h 603"/>
                <a:gd name="T6" fmla="*/ 227 w 610"/>
                <a:gd name="T7" fmla="*/ 135 h 603"/>
                <a:gd name="T8" fmla="*/ 257 w 610"/>
                <a:gd name="T9" fmla="*/ 173 h 603"/>
                <a:gd name="T10" fmla="*/ 311 w 610"/>
                <a:gd name="T11" fmla="*/ 207 h 603"/>
                <a:gd name="T12" fmla="*/ 379 w 610"/>
                <a:gd name="T13" fmla="*/ 225 h 603"/>
                <a:gd name="T14" fmla="*/ 426 w 610"/>
                <a:gd name="T15" fmla="*/ 227 h 603"/>
                <a:gd name="T16" fmla="*/ 448 w 610"/>
                <a:gd name="T17" fmla="*/ 200 h 603"/>
                <a:gd name="T18" fmla="*/ 500 w 610"/>
                <a:gd name="T19" fmla="*/ 185 h 603"/>
                <a:gd name="T20" fmla="*/ 566 w 610"/>
                <a:gd name="T21" fmla="*/ 184 h 603"/>
                <a:gd name="T22" fmla="*/ 607 w 610"/>
                <a:gd name="T23" fmla="*/ 214 h 603"/>
                <a:gd name="T24" fmla="*/ 597 w 610"/>
                <a:gd name="T25" fmla="*/ 251 h 603"/>
                <a:gd name="T26" fmla="*/ 571 w 610"/>
                <a:gd name="T27" fmla="*/ 274 h 603"/>
                <a:gd name="T28" fmla="*/ 523 w 610"/>
                <a:gd name="T29" fmla="*/ 297 h 603"/>
                <a:gd name="T30" fmla="*/ 457 w 610"/>
                <a:gd name="T31" fmla="*/ 305 h 603"/>
                <a:gd name="T32" fmla="*/ 448 w 610"/>
                <a:gd name="T33" fmla="*/ 325 h 603"/>
                <a:gd name="T34" fmla="*/ 536 w 610"/>
                <a:gd name="T35" fmla="*/ 315 h 603"/>
                <a:gd name="T36" fmla="*/ 607 w 610"/>
                <a:gd name="T37" fmla="*/ 304 h 603"/>
                <a:gd name="T38" fmla="*/ 560 w 610"/>
                <a:gd name="T39" fmla="*/ 357 h 603"/>
                <a:gd name="T40" fmla="*/ 466 w 610"/>
                <a:gd name="T41" fmla="*/ 385 h 603"/>
                <a:gd name="T42" fmla="*/ 423 w 610"/>
                <a:gd name="T43" fmla="*/ 385 h 603"/>
                <a:gd name="T44" fmla="*/ 401 w 610"/>
                <a:gd name="T45" fmla="*/ 384 h 603"/>
                <a:gd name="T46" fmla="*/ 401 w 610"/>
                <a:gd name="T47" fmla="*/ 407 h 603"/>
                <a:gd name="T48" fmla="*/ 439 w 610"/>
                <a:gd name="T49" fmla="*/ 411 h 603"/>
                <a:gd name="T50" fmla="*/ 488 w 610"/>
                <a:gd name="T51" fmla="*/ 409 h 603"/>
                <a:gd name="T52" fmla="*/ 540 w 610"/>
                <a:gd name="T53" fmla="*/ 392 h 603"/>
                <a:gd name="T54" fmla="*/ 547 w 610"/>
                <a:gd name="T55" fmla="*/ 418 h 603"/>
                <a:gd name="T56" fmla="*/ 520 w 610"/>
                <a:gd name="T57" fmla="*/ 442 h 603"/>
                <a:gd name="T58" fmla="*/ 486 w 610"/>
                <a:gd name="T59" fmla="*/ 462 h 603"/>
                <a:gd name="T60" fmla="*/ 444 w 610"/>
                <a:gd name="T61" fmla="*/ 475 h 603"/>
                <a:gd name="T62" fmla="*/ 426 w 610"/>
                <a:gd name="T63" fmla="*/ 476 h 603"/>
                <a:gd name="T64" fmla="*/ 390 w 610"/>
                <a:gd name="T65" fmla="*/ 478 h 603"/>
                <a:gd name="T66" fmla="*/ 347 w 610"/>
                <a:gd name="T67" fmla="*/ 474 h 603"/>
                <a:gd name="T68" fmla="*/ 334 w 610"/>
                <a:gd name="T69" fmla="*/ 485 h 603"/>
                <a:gd name="T70" fmla="*/ 391 w 610"/>
                <a:gd name="T71" fmla="*/ 506 h 603"/>
                <a:gd name="T72" fmla="*/ 461 w 610"/>
                <a:gd name="T73" fmla="*/ 533 h 603"/>
                <a:gd name="T74" fmla="*/ 486 w 610"/>
                <a:gd name="T75" fmla="*/ 578 h 603"/>
                <a:gd name="T76" fmla="*/ 436 w 610"/>
                <a:gd name="T77" fmla="*/ 602 h 603"/>
                <a:gd name="T78" fmla="*/ 360 w 610"/>
                <a:gd name="T79" fmla="*/ 573 h 603"/>
                <a:gd name="T80" fmla="*/ 317 w 610"/>
                <a:gd name="T81" fmla="*/ 548 h 603"/>
                <a:gd name="T82" fmla="*/ 281 w 610"/>
                <a:gd name="T83" fmla="*/ 521 h 603"/>
                <a:gd name="T84" fmla="*/ 260 w 610"/>
                <a:gd name="T85" fmla="*/ 515 h 603"/>
                <a:gd name="T86" fmla="*/ 239 w 610"/>
                <a:gd name="T87" fmla="*/ 525 h 603"/>
                <a:gd name="T88" fmla="*/ 139 w 610"/>
                <a:gd name="T89" fmla="*/ 502 h 603"/>
                <a:gd name="T90" fmla="*/ 40 w 610"/>
                <a:gd name="T91" fmla="*/ 435 h 603"/>
                <a:gd name="T92" fmla="*/ 0 w 610"/>
                <a:gd name="T93" fmla="*/ 355 h 603"/>
                <a:gd name="T94" fmla="*/ 57 w 610"/>
                <a:gd name="T95" fmla="*/ 260 h 603"/>
                <a:gd name="T96" fmla="*/ 129 w 610"/>
                <a:gd name="T97" fmla="*/ 155 h 603"/>
                <a:gd name="T98" fmla="*/ 154 w 610"/>
                <a:gd name="T99" fmla="*/ 90 h 603"/>
                <a:gd name="T100" fmla="*/ 183 w 610"/>
                <a:gd name="T101" fmla="*/ 41 h 603"/>
                <a:gd name="T102" fmla="*/ 253 w 610"/>
                <a:gd name="T103" fmla="*/ 6 h 60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10"/>
                <a:gd name="T157" fmla="*/ 0 h 603"/>
                <a:gd name="T158" fmla="*/ 610 w 610"/>
                <a:gd name="T159" fmla="*/ 603 h 60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10" h="603">
                  <a:moveTo>
                    <a:pt x="304" y="1"/>
                  </a:moveTo>
                  <a:lnTo>
                    <a:pt x="296" y="14"/>
                  </a:lnTo>
                  <a:lnTo>
                    <a:pt x="287" y="26"/>
                  </a:lnTo>
                  <a:lnTo>
                    <a:pt x="281" y="36"/>
                  </a:lnTo>
                  <a:lnTo>
                    <a:pt x="274" y="47"/>
                  </a:lnTo>
                  <a:lnTo>
                    <a:pt x="269" y="57"/>
                  </a:lnTo>
                  <a:lnTo>
                    <a:pt x="260" y="67"/>
                  </a:lnTo>
                  <a:lnTo>
                    <a:pt x="251" y="78"/>
                  </a:lnTo>
                  <a:lnTo>
                    <a:pt x="240" y="90"/>
                  </a:lnTo>
                  <a:lnTo>
                    <a:pt x="231" y="87"/>
                  </a:lnTo>
                  <a:lnTo>
                    <a:pt x="223" y="83"/>
                  </a:lnTo>
                  <a:lnTo>
                    <a:pt x="216" y="83"/>
                  </a:lnTo>
                  <a:lnTo>
                    <a:pt x="211" y="87"/>
                  </a:lnTo>
                  <a:lnTo>
                    <a:pt x="213" y="105"/>
                  </a:lnTo>
                  <a:lnTo>
                    <a:pt x="219" y="121"/>
                  </a:lnTo>
                  <a:lnTo>
                    <a:pt x="227" y="135"/>
                  </a:lnTo>
                  <a:lnTo>
                    <a:pt x="240" y="148"/>
                  </a:lnTo>
                  <a:lnTo>
                    <a:pt x="243" y="160"/>
                  </a:lnTo>
                  <a:lnTo>
                    <a:pt x="249" y="167"/>
                  </a:lnTo>
                  <a:lnTo>
                    <a:pt x="257" y="173"/>
                  </a:lnTo>
                  <a:lnTo>
                    <a:pt x="269" y="177"/>
                  </a:lnTo>
                  <a:lnTo>
                    <a:pt x="281" y="188"/>
                  </a:lnTo>
                  <a:lnTo>
                    <a:pt x="297" y="198"/>
                  </a:lnTo>
                  <a:lnTo>
                    <a:pt x="311" y="207"/>
                  </a:lnTo>
                  <a:lnTo>
                    <a:pt x="329" y="212"/>
                  </a:lnTo>
                  <a:lnTo>
                    <a:pt x="344" y="218"/>
                  </a:lnTo>
                  <a:lnTo>
                    <a:pt x="361" y="222"/>
                  </a:lnTo>
                  <a:lnTo>
                    <a:pt x="379" y="225"/>
                  </a:lnTo>
                  <a:lnTo>
                    <a:pt x="396" y="228"/>
                  </a:lnTo>
                  <a:lnTo>
                    <a:pt x="411" y="240"/>
                  </a:lnTo>
                  <a:lnTo>
                    <a:pt x="420" y="234"/>
                  </a:lnTo>
                  <a:lnTo>
                    <a:pt x="426" y="227"/>
                  </a:lnTo>
                  <a:lnTo>
                    <a:pt x="431" y="220"/>
                  </a:lnTo>
                  <a:lnTo>
                    <a:pt x="436" y="212"/>
                  </a:lnTo>
                  <a:lnTo>
                    <a:pt x="441" y="205"/>
                  </a:lnTo>
                  <a:lnTo>
                    <a:pt x="448" y="200"/>
                  </a:lnTo>
                  <a:lnTo>
                    <a:pt x="457" y="195"/>
                  </a:lnTo>
                  <a:lnTo>
                    <a:pt x="468" y="193"/>
                  </a:lnTo>
                  <a:lnTo>
                    <a:pt x="484" y="188"/>
                  </a:lnTo>
                  <a:lnTo>
                    <a:pt x="500" y="185"/>
                  </a:lnTo>
                  <a:lnTo>
                    <a:pt x="517" y="183"/>
                  </a:lnTo>
                  <a:lnTo>
                    <a:pt x="534" y="181"/>
                  </a:lnTo>
                  <a:lnTo>
                    <a:pt x="550" y="181"/>
                  </a:lnTo>
                  <a:lnTo>
                    <a:pt x="566" y="184"/>
                  </a:lnTo>
                  <a:lnTo>
                    <a:pt x="581" y="190"/>
                  </a:lnTo>
                  <a:lnTo>
                    <a:pt x="594" y="200"/>
                  </a:lnTo>
                  <a:lnTo>
                    <a:pt x="601" y="207"/>
                  </a:lnTo>
                  <a:lnTo>
                    <a:pt x="607" y="214"/>
                  </a:lnTo>
                  <a:lnTo>
                    <a:pt x="610" y="222"/>
                  </a:lnTo>
                  <a:lnTo>
                    <a:pt x="607" y="234"/>
                  </a:lnTo>
                  <a:lnTo>
                    <a:pt x="603" y="244"/>
                  </a:lnTo>
                  <a:lnTo>
                    <a:pt x="597" y="251"/>
                  </a:lnTo>
                  <a:lnTo>
                    <a:pt x="593" y="258"/>
                  </a:lnTo>
                  <a:lnTo>
                    <a:pt x="586" y="264"/>
                  </a:lnTo>
                  <a:lnTo>
                    <a:pt x="580" y="268"/>
                  </a:lnTo>
                  <a:lnTo>
                    <a:pt x="571" y="274"/>
                  </a:lnTo>
                  <a:lnTo>
                    <a:pt x="563" y="280"/>
                  </a:lnTo>
                  <a:lnTo>
                    <a:pt x="554" y="285"/>
                  </a:lnTo>
                  <a:lnTo>
                    <a:pt x="538" y="292"/>
                  </a:lnTo>
                  <a:lnTo>
                    <a:pt x="523" y="297"/>
                  </a:lnTo>
                  <a:lnTo>
                    <a:pt x="506" y="300"/>
                  </a:lnTo>
                  <a:lnTo>
                    <a:pt x="488" y="302"/>
                  </a:lnTo>
                  <a:lnTo>
                    <a:pt x="473" y="304"/>
                  </a:lnTo>
                  <a:lnTo>
                    <a:pt x="457" y="305"/>
                  </a:lnTo>
                  <a:lnTo>
                    <a:pt x="443" y="309"/>
                  </a:lnTo>
                  <a:lnTo>
                    <a:pt x="430" y="314"/>
                  </a:lnTo>
                  <a:lnTo>
                    <a:pt x="430" y="321"/>
                  </a:lnTo>
                  <a:lnTo>
                    <a:pt x="448" y="325"/>
                  </a:lnTo>
                  <a:lnTo>
                    <a:pt x="468" y="327"/>
                  </a:lnTo>
                  <a:lnTo>
                    <a:pt x="490" y="325"/>
                  </a:lnTo>
                  <a:lnTo>
                    <a:pt x="513" y="321"/>
                  </a:lnTo>
                  <a:lnTo>
                    <a:pt x="536" y="315"/>
                  </a:lnTo>
                  <a:lnTo>
                    <a:pt x="558" y="307"/>
                  </a:lnTo>
                  <a:lnTo>
                    <a:pt x="580" y="297"/>
                  </a:lnTo>
                  <a:lnTo>
                    <a:pt x="600" y="287"/>
                  </a:lnTo>
                  <a:lnTo>
                    <a:pt x="607" y="304"/>
                  </a:lnTo>
                  <a:lnTo>
                    <a:pt x="606" y="302"/>
                  </a:lnTo>
                  <a:lnTo>
                    <a:pt x="596" y="324"/>
                  </a:lnTo>
                  <a:lnTo>
                    <a:pt x="580" y="342"/>
                  </a:lnTo>
                  <a:lnTo>
                    <a:pt x="560" y="357"/>
                  </a:lnTo>
                  <a:lnTo>
                    <a:pt x="538" y="368"/>
                  </a:lnTo>
                  <a:lnTo>
                    <a:pt x="514" y="377"/>
                  </a:lnTo>
                  <a:lnTo>
                    <a:pt x="490" y="382"/>
                  </a:lnTo>
                  <a:lnTo>
                    <a:pt x="466" y="385"/>
                  </a:lnTo>
                  <a:lnTo>
                    <a:pt x="441" y="388"/>
                  </a:lnTo>
                  <a:lnTo>
                    <a:pt x="434" y="388"/>
                  </a:lnTo>
                  <a:lnTo>
                    <a:pt x="429" y="387"/>
                  </a:lnTo>
                  <a:lnTo>
                    <a:pt x="423" y="385"/>
                  </a:lnTo>
                  <a:lnTo>
                    <a:pt x="419" y="384"/>
                  </a:lnTo>
                  <a:lnTo>
                    <a:pt x="413" y="384"/>
                  </a:lnTo>
                  <a:lnTo>
                    <a:pt x="407" y="382"/>
                  </a:lnTo>
                  <a:lnTo>
                    <a:pt x="401" y="384"/>
                  </a:lnTo>
                  <a:lnTo>
                    <a:pt x="396" y="387"/>
                  </a:lnTo>
                  <a:lnTo>
                    <a:pt x="394" y="397"/>
                  </a:lnTo>
                  <a:lnTo>
                    <a:pt x="396" y="404"/>
                  </a:lnTo>
                  <a:lnTo>
                    <a:pt x="401" y="407"/>
                  </a:lnTo>
                  <a:lnTo>
                    <a:pt x="410" y="409"/>
                  </a:lnTo>
                  <a:lnTo>
                    <a:pt x="420" y="409"/>
                  </a:lnTo>
                  <a:lnTo>
                    <a:pt x="429" y="411"/>
                  </a:lnTo>
                  <a:lnTo>
                    <a:pt x="439" y="411"/>
                  </a:lnTo>
                  <a:lnTo>
                    <a:pt x="446" y="412"/>
                  </a:lnTo>
                  <a:lnTo>
                    <a:pt x="461" y="414"/>
                  </a:lnTo>
                  <a:lnTo>
                    <a:pt x="474" y="412"/>
                  </a:lnTo>
                  <a:lnTo>
                    <a:pt x="488" y="409"/>
                  </a:lnTo>
                  <a:lnTo>
                    <a:pt x="501" y="407"/>
                  </a:lnTo>
                  <a:lnTo>
                    <a:pt x="514" y="402"/>
                  </a:lnTo>
                  <a:lnTo>
                    <a:pt x="527" y="397"/>
                  </a:lnTo>
                  <a:lnTo>
                    <a:pt x="540" y="392"/>
                  </a:lnTo>
                  <a:lnTo>
                    <a:pt x="554" y="388"/>
                  </a:lnTo>
                  <a:lnTo>
                    <a:pt x="554" y="399"/>
                  </a:lnTo>
                  <a:lnTo>
                    <a:pt x="553" y="408"/>
                  </a:lnTo>
                  <a:lnTo>
                    <a:pt x="547" y="418"/>
                  </a:lnTo>
                  <a:lnTo>
                    <a:pt x="541" y="425"/>
                  </a:lnTo>
                  <a:lnTo>
                    <a:pt x="534" y="432"/>
                  </a:lnTo>
                  <a:lnTo>
                    <a:pt x="527" y="438"/>
                  </a:lnTo>
                  <a:lnTo>
                    <a:pt x="520" y="442"/>
                  </a:lnTo>
                  <a:lnTo>
                    <a:pt x="514" y="446"/>
                  </a:lnTo>
                  <a:lnTo>
                    <a:pt x="506" y="454"/>
                  </a:lnTo>
                  <a:lnTo>
                    <a:pt x="496" y="458"/>
                  </a:lnTo>
                  <a:lnTo>
                    <a:pt x="486" y="462"/>
                  </a:lnTo>
                  <a:lnTo>
                    <a:pt x="476" y="466"/>
                  </a:lnTo>
                  <a:lnTo>
                    <a:pt x="466" y="469"/>
                  </a:lnTo>
                  <a:lnTo>
                    <a:pt x="454" y="472"/>
                  </a:lnTo>
                  <a:lnTo>
                    <a:pt x="444" y="475"/>
                  </a:lnTo>
                  <a:lnTo>
                    <a:pt x="434" y="478"/>
                  </a:lnTo>
                  <a:lnTo>
                    <a:pt x="433" y="478"/>
                  </a:lnTo>
                  <a:lnTo>
                    <a:pt x="430" y="476"/>
                  </a:lnTo>
                  <a:lnTo>
                    <a:pt x="426" y="476"/>
                  </a:lnTo>
                  <a:lnTo>
                    <a:pt x="424" y="478"/>
                  </a:lnTo>
                  <a:lnTo>
                    <a:pt x="413" y="478"/>
                  </a:lnTo>
                  <a:lnTo>
                    <a:pt x="401" y="478"/>
                  </a:lnTo>
                  <a:lnTo>
                    <a:pt x="390" y="478"/>
                  </a:lnTo>
                  <a:lnTo>
                    <a:pt x="379" y="478"/>
                  </a:lnTo>
                  <a:lnTo>
                    <a:pt x="369" y="478"/>
                  </a:lnTo>
                  <a:lnTo>
                    <a:pt x="359" y="476"/>
                  </a:lnTo>
                  <a:lnTo>
                    <a:pt x="347" y="474"/>
                  </a:lnTo>
                  <a:lnTo>
                    <a:pt x="337" y="469"/>
                  </a:lnTo>
                  <a:lnTo>
                    <a:pt x="333" y="474"/>
                  </a:lnTo>
                  <a:lnTo>
                    <a:pt x="333" y="479"/>
                  </a:lnTo>
                  <a:lnTo>
                    <a:pt x="334" y="485"/>
                  </a:lnTo>
                  <a:lnTo>
                    <a:pt x="334" y="491"/>
                  </a:lnTo>
                  <a:lnTo>
                    <a:pt x="353" y="496"/>
                  </a:lnTo>
                  <a:lnTo>
                    <a:pt x="371" y="502"/>
                  </a:lnTo>
                  <a:lnTo>
                    <a:pt x="391" y="506"/>
                  </a:lnTo>
                  <a:lnTo>
                    <a:pt x="410" y="511"/>
                  </a:lnTo>
                  <a:lnTo>
                    <a:pt x="429" y="516"/>
                  </a:lnTo>
                  <a:lnTo>
                    <a:pt x="446" y="524"/>
                  </a:lnTo>
                  <a:lnTo>
                    <a:pt x="461" y="533"/>
                  </a:lnTo>
                  <a:lnTo>
                    <a:pt x="476" y="546"/>
                  </a:lnTo>
                  <a:lnTo>
                    <a:pt x="480" y="556"/>
                  </a:lnTo>
                  <a:lnTo>
                    <a:pt x="484" y="566"/>
                  </a:lnTo>
                  <a:lnTo>
                    <a:pt x="486" y="578"/>
                  </a:lnTo>
                  <a:lnTo>
                    <a:pt x="483" y="589"/>
                  </a:lnTo>
                  <a:lnTo>
                    <a:pt x="470" y="599"/>
                  </a:lnTo>
                  <a:lnTo>
                    <a:pt x="454" y="603"/>
                  </a:lnTo>
                  <a:lnTo>
                    <a:pt x="436" y="602"/>
                  </a:lnTo>
                  <a:lnTo>
                    <a:pt x="417" y="598"/>
                  </a:lnTo>
                  <a:lnTo>
                    <a:pt x="397" y="591"/>
                  </a:lnTo>
                  <a:lnTo>
                    <a:pt x="379" y="582"/>
                  </a:lnTo>
                  <a:lnTo>
                    <a:pt x="360" y="573"/>
                  </a:lnTo>
                  <a:lnTo>
                    <a:pt x="344" y="566"/>
                  </a:lnTo>
                  <a:lnTo>
                    <a:pt x="337" y="561"/>
                  </a:lnTo>
                  <a:lnTo>
                    <a:pt x="327" y="553"/>
                  </a:lnTo>
                  <a:lnTo>
                    <a:pt x="317" y="548"/>
                  </a:lnTo>
                  <a:lnTo>
                    <a:pt x="307" y="542"/>
                  </a:lnTo>
                  <a:lnTo>
                    <a:pt x="299" y="535"/>
                  </a:lnTo>
                  <a:lnTo>
                    <a:pt x="289" y="528"/>
                  </a:lnTo>
                  <a:lnTo>
                    <a:pt x="281" y="521"/>
                  </a:lnTo>
                  <a:lnTo>
                    <a:pt x="277" y="512"/>
                  </a:lnTo>
                  <a:lnTo>
                    <a:pt x="271" y="512"/>
                  </a:lnTo>
                  <a:lnTo>
                    <a:pt x="266" y="514"/>
                  </a:lnTo>
                  <a:lnTo>
                    <a:pt x="260" y="515"/>
                  </a:lnTo>
                  <a:lnTo>
                    <a:pt x="256" y="518"/>
                  </a:lnTo>
                  <a:lnTo>
                    <a:pt x="250" y="521"/>
                  </a:lnTo>
                  <a:lnTo>
                    <a:pt x="244" y="522"/>
                  </a:lnTo>
                  <a:lnTo>
                    <a:pt x="239" y="525"/>
                  </a:lnTo>
                  <a:lnTo>
                    <a:pt x="231" y="525"/>
                  </a:lnTo>
                  <a:lnTo>
                    <a:pt x="199" y="519"/>
                  </a:lnTo>
                  <a:lnTo>
                    <a:pt x="169" y="512"/>
                  </a:lnTo>
                  <a:lnTo>
                    <a:pt x="139" y="502"/>
                  </a:lnTo>
                  <a:lnTo>
                    <a:pt x="110" y="489"/>
                  </a:lnTo>
                  <a:lnTo>
                    <a:pt x="84" y="474"/>
                  </a:lnTo>
                  <a:lnTo>
                    <a:pt x="62" y="455"/>
                  </a:lnTo>
                  <a:lnTo>
                    <a:pt x="40" y="435"/>
                  </a:lnTo>
                  <a:lnTo>
                    <a:pt x="23" y="411"/>
                  </a:lnTo>
                  <a:lnTo>
                    <a:pt x="19" y="389"/>
                  </a:lnTo>
                  <a:lnTo>
                    <a:pt x="9" y="372"/>
                  </a:lnTo>
                  <a:lnTo>
                    <a:pt x="0" y="355"/>
                  </a:lnTo>
                  <a:lnTo>
                    <a:pt x="2" y="331"/>
                  </a:lnTo>
                  <a:lnTo>
                    <a:pt x="19" y="308"/>
                  </a:lnTo>
                  <a:lnTo>
                    <a:pt x="37" y="284"/>
                  </a:lnTo>
                  <a:lnTo>
                    <a:pt x="57" y="260"/>
                  </a:lnTo>
                  <a:lnTo>
                    <a:pt x="77" y="232"/>
                  </a:lnTo>
                  <a:lnTo>
                    <a:pt x="97" y="207"/>
                  </a:lnTo>
                  <a:lnTo>
                    <a:pt x="114" y="181"/>
                  </a:lnTo>
                  <a:lnTo>
                    <a:pt x="129" y="155"/>
                  </a:lnTo>
                  <a:lnTo>
                    <a:pt x="140" y="131"/>
                  </a:lnTo>
                  <a:lnTo>
                    <a:pt x="146" y="117"/>
                  </a:lnTo>
                  <a:lnTo>
                    <a:pt x="152" y="101"/>
                  </a:lnTo>
                  <a:lnTo>
                    <a:pt x="154" y="90"/>
                  </a:lnTo>
                  <a:lnTo>
                    <a:pt x="156" y="86"/>
                  </a:lnTo>
                  <a:lnTo>
                    <a:pt x="162" y="68"/>
                  </a:lnTo>
                  <a:lnTo>
                    <a:pt x="172" y="54"/>
                  </a:lnTo>
                  <a:lnTo>
                    <a:pt x="183" y="41"/>
                  </a:lnTo>
                  <a:lnTo>
                    <a:pt x="197" y="30"/>
                  </a:lnTo>
                  <a:lnTo>
                    <a:pt x="214" y="20"/>
                  </a:lnTo>
                  <a:lnTo>
                    <a:pt x="233" y="11"/>
                  </a:lnTo>
                  <a:lnTo>
                    <a:pt x="253" y="6"/>
                  </a:lnTo>
                  <a:lnTo>
                    <a:pt x="276" y="0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B28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9" name="Freeform 189"/>
            <p:cNvSpPr>
              <a:spLocks/>
            </p:cNvSpPr>
            <p:nvPr/>
          </p:nvSpPr>
          <p:spPr bwMode="auto">
            <a:xfrm>
              <a:off x="1082" y="1970"/>
              <a:ext cx="215" cy="138"/>
            </a:xfrm>
            <a:custGeom>
              <a:avLst/>
              <a:gdLst>
                <a:gd name="T0" fmla="*/ 428 w 430"/>
                <a:gd name="T1" fmla="*/ 258 h 277"/>
                <a:gd name="T2" fmla="*/ 430 w 430"/>
                <a:gd name="T3" fmla="*/ 263 h 277"/>
                <a:gd name="T4" fmla="*/ 430 w 430"/>
                <a:gd name="T5" fmla="*/ 267 h 277"/>
                <a:gd name="T6" fmla="*/ 430 w 430"/>
                <a:gd name="T7" fmla="*/ 271 h 277"/>
                <a:gd name="T8" fmla="*/ 430 w 430"/>
                <a:gd name="T9" fmla="*/ 275 h 277"/>
                <a:gd name="T10" fmla="*/ 426 w 430"/>
                <a:gd name="T11" fmla="*/ 277 h 277"/>
                <a:gd name="T12" fmla="*/ 418 w 430"/>
                <a:gd name="T13" fmla="*/ 275 h 277"/>
                <a:gd name="T14" fmla="*/ 413 w 430"/>
                <a:gd name="T15" fmla="*/ 273 h 277"/>
                <a:gd name="T16" fmla="*/ 406 w 430"/>
                <a:gd name="T17" fmla="*/ 268 h 277"/>
                <a:gd name="T18" fmla="*/ 398 w 430"/>
                <a:gd name="T19" fmla="*/ 264 h 277"/>
                <a:gd name="T20" fmla="*/ 393 w 430"/>
                <a:gd name="T21" fmla="*/ 260 h 277"/>
                <a:gd name="T22" fmla="*/ 387 w 430"/>
                <a:gd name="T23" fmla="*/ 256 h 277"/>
                <a:gd name="T24" fmla="*/ 383 w 430"/>
                <a:gd name="T25" fmla="*/ 253 h 277"/>
                <a:gd name="T26" fmla="*/ 251 w 430"/>
                <a:gd name="T27" fmla="*/ 167 h 277"/>
                <a:gd name="T28" fmla="*/ 250 w 430"/>
                <a:gd name="T29" fmla="*/ 166 h 277"/>
                <a:gd name="T30" fmla="*/ 244 w 430"/>
                <a:gd name="T31" fmla="*/ 163 h 277"/>
                <a:gd name="T32" fmla="*/ 236 w 430"/>
                <a:gd name="T33" fmla="*/ 157 h 277"/>
                <a:gd name="T34" fmla="*/ 224 w 430"/>
                <a:gd name="T35" fmla="*/ 150 h 277"/>
                <a:gd name="T36" fmla="*/ 211 w 430"/>
                <a:gd name="T37" fmla="*/ 141 h 277"/>
                <a:gd name="T38" fmla="*/ 196 w 430"/>
                <a:gd name="T39" fmla="*/ 133 h 277"/>
                <a:gd name="T40" fmla="*/ 179 w 430"/>
                <a:gd name="T41" fmla="*/ 121 h 277"/>
                <a:gd name="T42" fmla="*/ 160 w 430"/>
                <a:gd name="T43" fmla="*/ 110 h 277"/>
                <a:gd name="T44" fmla="*/ 140 w 430"/>
                <a:gd name="T45" fmla="*/ 99 h 277"/>
                <a:gd name="T46" fmla="*/ 120 w 430"/>
                <a:gd name="T47" fmla="*/ 86 h 277"/>
                <a:gd name="T48" fmla="*/ 99 w 430"/>
                <a:gd name="T49" fmla="*/ 74 h 277"/>
                <a:gd name="T50" fmla="*/ 79 w 430"/>
                <a:gd name="T51" fmla="*/ 61 h 277"/>
                <a:gd name="T52" fmla="*/ 59 w 430"/>
                <a:gd name="T53" fmla="*/ 50 h 277"/>
                <a:gd name="T54" fmla="*/ 39 w 430"/>
                <a:gd name="T55" fmla="*/ 39 h 277"/>
                <a:gd name="T56" fmla="*/ 20 w 430"/>
                <a:gd name="T57" fmla="*/ 29 h 277"/>
                <a:gd name="T58" fmla="*/ 3 w 430"/>
                <a:gd name="T59" fmla="*/ 20 h 277"/>
                <a:gd name="T60" fmla="*/ 1 w 430"/>
                <a:gd name="T61" fmla="*/ 16 h 277"/>
                <a:gd name="T62" fmla="*/ 0 w 430"/>
                <a:gd name="T63" fmla="*/ 12 h 277"/>
                <a:gd name="T64" fmla="*/ 1 w 430"/>
                <a:gd name="T65" fmla="*/ 7 h 277"/>
                <a:gd name="T66" fmla="*/ 1 w 430"/>
                <a:gd name="T67" fmla="*/ 2 h 277"/>
                <a:gd name="T68" fmla="*/ 7 w 430"/>
                <a:gd name="T69" fmla="*/ 0 h 277"/>
                <a:gd name="T70" fmla="*/ 34 w 430"/>
                <a:gd name="T71" fmla="*/ 16 h 277"/>
                <a:gd name="T72" fmla="*/ 61 w 430"/>
                <a:gd name="T73" fmla="*/ 32 h 277"/>
                <a:gd name="T74" fmla="*/ 89 w 430"/>
                <a:gd name="T75" fmla="*/ 47 h 277"/>
                <a:gd name="T76" fmla="*/ 116 w 430"/>
                <a:gd name="T77" fmla="*/ 63 h 277"/>
                <a:gd name="T78" fmla="*/ 141 w 430"/>
                <a:gd name="T79" fmla="*/ 79 h 277"/>
                <a:gd name="T80" fmla="*/ 169 w 430"/>
                <a:gd name="T81" fmla="*/ 96 h 277"/>
                <a:gd name="T82" fmla="*/ 194 w 430"/>
                <a:gd name="T83" fmla="*/ 111 h 277"/>
                <a:gd name="T84" fmla="*/ 221 w 430"/>
                <a:gd name="T85" fmla="*/ 127 h 277"/>
                <a:gd name="T86" fmla="*/ 247 w 430"/>
                <a:gd name="T87" fmla="*/ 144 h 277"/>
                <a:gd name="T88" fmla="*/ 273 w 430"/>
                <a:gd name="T89" fmla="*/ 160 h 277"/>
                <a:gd name="T90" fmla="*/ 300 w 430"/>
                <a:gd name="T91" fmla="*/ 177 h 277"/>
                <a:gd name="T92" fmla="*/ 326 w 430"/>
                <a:gd name="T93" fmla="*/ 193 h 277"/>
                <a:gd name="T94" fmla="*/ 351 w 430"/>
                <a:gd name="T95" fmla="*/ 210 h 277"/>
                <a:gd name="T96" fmla="*/ 377 w 430"/>
                <a:gd name="T97" fmla="*/ 226 h 277"/>
                <a:gd name="T98" fmla="*/ 403 w 430"/>
                <a:gd name="T99" fmla="*/ 243 h 277"/>
                <a:gd name="T100" fmla="*/ 428 w 430"/>
                <a:gd name="T101" fmla="*/ 258 h 27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0"/>
                <a:gd name="T154" fmla="*/ 0 h 277"/>
                <a:gd name="T155" fmla="*/ 430 w 430"/>
                <a:gd name="T156" fmla="*/ 277 h 27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0" h="277">
                  <a:moveTo>
                    <a:pt x="428" y="258"/>
                  </a:moveTo>
                  <a:lnTo>
                    <a:pt x="430" y="263"/>
                  </a:lnTo>
                  <a:lnTo>
                    <a:pt x="430" y="267"/>
                  </a:lnTo>
                  <a:lnTo>
                    <a:pt x="430" y="271"/>
                  </a:lnTo>
                  <a:lnTo>
                    <a:pt x="430" y="275"/>
                  </a:lnTo>
                  <a:lnTo>
                    <a:pt x="426" y="277"/>
                  </a:lnTo>
                  <a:lnTo>
                    <a:pt x="418" y="275"/>
                  </a:lnTo>
                  <a:lnTo>
                    <a:pt x="413" y="273"/>
                  </a:lnTo>
                  <a:lnTo>
                    <a:pt x="406" y="268"/>
                  </a:lnTo>
                  <a:lnTo>
                    <a:pt x="398" y="264"/>
                  </a:lnTo>
                  <a:lnTo>
                    <a:pt x="393" y="260"/>
                  </a:lnTo>
                  <a:lnTo>
                    <a:pt x="387" y="256"/>
                  </a:lnTo>
                  <a:lnTo>
                    <a:pt x="383" y="253"/>
                  </a:lnTo>
                  <a:lnTo>
                    <a:pt x="251" y="167"/>
                  </a:lnTo>
                  <a:lnTo>
                    <a:pt x="250" y="166"/>
                  </a:lnTo>
                  <a:lnTo>
                    <a:pt x="244" y="163"/>
                  </a:lnTo>
                  <a:lnTo>
                    <a:pt x="236" y="157"/>
                  </a:lnTo>
                  <a:lnTo>
                    <a:pt x="224" y="150"/>
                  </a:lnTo>
                  <a:lnTo>
                    <a:pt x="211" y="141"/>
                  </a:lnTo>
                  <a:lnTo>
                    <a:pt x="196" y="133"/>
                  </a:lnTo>
                  <a:lnTo>
                    <a:pt x="179" y="121"/>
                  </a:lnTo>
                  <a:lnTo>
                    <a:pt x="160" y="110"/>
                  </a:lnTo>
                  <a:lnTo>
                    <a:pt x="140" y="99"/>
                  </a:lnTo>
                  <a:lnTo>
                    <a:pt x="120" y="86"/>
                  </a:lnTo>
                  <a:lnTo>
                    <a:pt x="99" y="74"/>
                  </a:lnTo>
                  <a:lnTo>
                    <a:pt x="79" y="61"/>
                  </a:lnTo>
                  <a:lnTo>
                    <a:pt x="59" y="50"/>
                  </a:lnTo>
                  <a:lnTo>
                    <a:pt x="39" y="39"/>
                  </a:lnTo>
                  <a:lnTo>
                    <a:pt x="20" y="29"/>
                  </a:lnTo>
                  <a:lnTo>
                    <a:pt x="3" y="20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7"/>
                  </a:lnTo>
                  <a:lnTo>
                    <a:pt x="1" y="2"/>
                  </a:lnTo>
                  <a:lnTo>
                    <a:pt x="7" y="0"/>
                  </a:lnTo>
                  <a:lnTo>
                    <a:pt x="34" y="16"/>
                  </a:lnTo>
                  <a:lnTo>
                    <a:pt x="61" y="32"/>
                  </a:lnTo>
                  <a:lnTo>
                    <a:pt x="89" y="47"/>
                  </a:lnTo>
                  <a:lnTo>
                    <a:pt x="116" y="63"/>
                  </a:lnTo>
                  <a:lnTo>
                    <a:pt x="141" y="79"/>
                  </a:lnTo>
                  <a:lnTo>
                    <a:pt x="169" y="96"/>
                  </a:lnTo>
                  <a:lnTo>
                    <a:pt x="194" y="111"/>
                  </a:lnTo>
                  <a:lnTo>
                    <a:pt x="221" y="127"/>
                  </a:lnTo>
                  <a:lnTo>
                    <a:pt x="247" y="144"/>
                  </a:lnTo>
                  <a:lnTo>
                    <a:pt x="273" y="160"/>
                  </a:lnTo>
                  <a:lnTo>
                    <a:pt x="300" y="177"/>
                  </a:lnTo>
                  <a:lnTo>
                    <a:pt x="326" y="193"/>
                  </a:lnTo>
                  <a:lnTo>
                    <a:pt x="351" y="210"/>
                  </a:lnTo>
                  <a:lnTo>
                    <a:pt x="377" y="226"/>
                  </a:lnTo>
                  <a:lnTo>
                    <a:pt x="403" y="243"/>
                  </a:lnTo>
                  <a:lnTo>
                    <a:pt x="428" y="2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0" name="Freeform 190"/>
            <p:cNvSpPr>
              <a:spLocks/>
            </p:cNvSpPr>
            <p:nvPr/>
          </p:nvSpPr>
          <p:spPr bwMode="auto">
            <a:xfrm>
              <a:off x="1050" y="2000"/>
              <a:ext cx="28" cy="22"/>
            </a:xfrm>
            <a:custGeom>
              <a:avLst/>
              <a:gdLst>
                <a:gd name="T0" fmla="*/ 55 w 55"/>
                <a:gd name="T1" fmla="*/ 29 h 46"/>
                <a:gd name="T2" fmla="*/ 55 w 55"/>
                <a:gd name="T3" fmla="*/ 46 h 46"/>
                <a:gd name="T4" fmla="*/ 47 w 55"/>
                <a:gd name="T5" fmla="*/ 43 h 46"/>
                <a:gd name="T6" fmla="*/ 40 w 55"/>
                <a:gd name="T7" fmla="*/ 40 h 46"/>
                <a:gd name="T8" fmla="*/ 33 w 55"/>
                <a:gd name="T9" fmla="*/ 37 h 46"/>
                <a:gd name="T10" fmla="*/ 26 w 55"/>
                <a:gd name="T11" fmla="*/ 33 h 46"/>
                <a:gd name="T12" fmla="*/ 18 w 55"/>
                <a:gd name="T13" fmla="*/ 27 h 46"/>
                <a:gd name="T14" fmla="*/ 13 w 55"/>
                <a:gd name="T15" fmla="*/ 23 h 46"/>
                <a:gd name="T16" fmla="*/ 6 w 55"/>
                <a:gd name="T17" fmla="*/ 17 h 46"/>
                <a:gd name="T18" fmla="*/ 0 w 55"/>
                <a:gd name="T19" fmla="*/ 11 h 46"/>
                <a:gd name="T20" fmla="*/ 3 w 55"/>
                <a:gd name="T21" fmla="*/ 0 h 46"/>
                <a:gd name="T22" fmla="*/ 11 w 55"/>
                <a:gd name="T23" fmla="*/ 3 h 46"/>
                <a:gd name="T24" fmla="*/ 18 w 55"/>
                <a:gd name="T25" fmla="*/ 6 h 46"/>
                <a:gd name="T26" fmla="*/ 26 w 55"/>
                <a:gd name="T27" fmla="*/ 10 h 46"/>
                <a:gd name="T28" fmla="*/ 31 w 55"/>
                <a:gd name="T29" fmla="*/ 14 h 46"/>
                <a:gd name="T30" fmla="*/ 38 w 55"/>
                <a:gd name="T31" fmla="*/ 19 h 46"/>
                <a:gd name="T32" fmla="*/ 44 w 55"/>
                <a:gd name="T33" fmla="*/ 23 h 46"/>
                <a:gd name="T34" fmla="*/ 50 w 55"/>
                <a:gd name="T35" fmla="*/ 26 h 46"/>
                <a:gd name="T36" fmla="*/ 55 w 55"/>
                <a:gd name="T37" fmla="*/ 29 h 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5"/>
                <a:gd name="T58" fmla="*/ 0 h 46"/>
                <a:gd name="T59" fmla="*/ 55 w 55"/>
                <a:gd name="T60" fmla="*/ 46 h 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5" h="46">
                  <a:moveTo>
                    <a:pt x="55" y="29"/>
                  </a:moveTo>
                  <a:lnTo>
                    <a:pt x="55" y="46"/>
                  </a:lnTo>
                  <a:lnTo>
                    <a:pt x="47" y="43"/>
                  </a:lnTo>
                  <a:lnTo>
                    <a:pt x="40" y="40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18" y="27"/>
                  </a:lnTo>
                  <a:lnTo>
                    <a:pt x="13" y="23"/>
                  </a:lnTo>
                  <a:lnTo>
                    <a:pt x="6" y="17"/>
                  </a:lnTo>
                  <a:lnTo>
                    <a:pt x="0" y="11"/>
                  </a:lnTo>
                  <a:lnTo>
                    <a:pt x="3" y="0"/>
                  </a:lnTo>
                  <a:lnTo>
                    <a:pt x="11" y="3"/>
                  </a:lnTo>
                  <a:lnTo>
                    <a:pt x="18" y="6"/>
                  </a:lnTo>
                  <a:lnTo>
                    <a:pt x="26" y="10"/>
                  </a:lnTo>
                  <a:lnTo>
                    <a:pt x="31" y="14"/>
                  </a:lnTo>
                  <a:lnTo>
                    <a:pt x="38" y="19"/>
                  </a:lnTo>
                  <a:lnTo>
                    <a:pt x="44" y="23"/>
                  </a:lnTo>
                  <a:lnTo>
                    <a:pt x="50" y="26"/>
                  </a:lnTo>
                  <a:lnTo>
                    <a:pt x="55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1" name="Freeform 191"/>
            <p:cNvSpPr>
              <a:spLocks/>
            </p:cNvSpPr>
            <p:nvPr/>
          </p:nvSpPr>
          <p:spPr bwMode="auto">
            <a:xfrm>
              <a:off x="711" y="2066"/>
              <a:ext cx="49" cy="43"/>
            </a:xfrm>
            <a:custGeom>
              <a:avLst/>
              <a:gdLst>
                <a:gd name="T0" fmla="*/ 98 w 98"/>
                <a:gd name="T1" fmla="*/ 25 h 87"/>
                <a:gd name="T2" fmla="*/ 95 w 98"/>
                <a:gd name="T3" fmla="*/ 65 h 87"/>
                <a:gd name="T4" fmla="*/ 87 w 98"/>
                <a:gd name="T5" fmla="*/ 70 h 87"/>
                <a:gd name="T6" fmla="*/ 78 w 98"/>
                <a:gd name="T7" fmla="*/ 75 h 87"/>
                <a:gd name="T8" fmla="*/ 68 w 98"/>
                <a:gd name="T9" fmla="*/ 81 h 87"/>
                <a:gd name="T10" fmla="*/ 58 w 98"/>
                <a:gd name="T11" fmla="*/ 84 h 87"/>
                <a:gd name="T12" fmla="*/ 47 w 98"/>
                <a:gd name="T13" fmla="*/ 87 h 87"/>
                <a:gd name="T14" fmla="*/ 37 w 98"/>
                <a:gd name="T15" fmla="*/ 87 h 87"/>
                <a:gd name="T16" fmla="*/ 25 w 98"/>
                <a:gd name="T17" fmla="*/ 85 h 87"/>
                <a:gd name="T18" fmla="*/ 15 w 98"/>
                <a:gd name="T19" fmla="*/ 78 h 87"/>
                <a:gd name="T20" fmla="*/ 7 w 98"/>
                <a:gd name="T21" fmla="*/ 67 h 87"/>
                <a:gd name="T22" fmla="*/ 1 w 98"/>
                <a:gd name="T23" fmla="*/ 57 h 87"/>
                <a:gd name="T24" fmla="*/ 0 w 98"/>
                <a:gd name="T25" fmla="*/ 47 h 87"/>
                <a:gd name="T26" fmla="*/ 3 w 98"/>
                <a:gd name="T27" fmla="*/ 33 h 87"/>
                <a:gd name="T28" fmla="*/ 10 w 98"/>
                <a:gd name="T29" fmla="*/ 23 h 87"/>
                <a:gd name="T30" fmla="*/ 21 w 98"/>
                <a:gd name="T31" fmla="*/ 13 h 87"/>
                <a:gd name="T32" fmla="*/ 34 w 98"/>
                <a:gd name="T33" fmla="*/ 5 h 87"/>
                <a:gd name="T34" fmla="*/ 48 w 98"/>
                <a:gd name="T35" fmla="*/ 1 h 87"/>
                <a:gd name="T36" fmla="*/ 64 w 98"/>
                <a:gd name="T37" fmla="*/ 0 h 87"/>
                <a:gd name="T38" fmla="*/ 77 w 98"/>
                <a:gd name="T39" fmla="*/ 3 h 87"/>
                <a:gd name="T40" fmla="*/ 90 w 98"/>
                <a:gd name="T41" fmla="*/ 11 h 87"/>
                <a:gd name="T42" fmla="*/ 98 w 98"/>
                <a:gd name="T43" fmla="*/ 2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8"/>
                <a:gd name="T67" fmla="*/ 0 h 87"/>
                <a:gd name="T68" fmla="*/ 98 w 98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8" h="87">
                  <a:moveTo>
                    <a:pt x="98" y="25"/>
                  </a:moveTo>
                  <a:lnTo>
                    <a:pt x="95" y="65"/>
                  </a:lnTo>
                  <a:lnTo>
                    <a:pt x="87" y="70"/>
                  </a:lnTo>
                  <a:lnTo>
                    <a:pt x="78" y="75"/>
                  </a:lnTo>
                  <a:lnTo>
                    <a:pt x="68" y="81"/>
                  </a:lnTo>
                  <a:lnTo>
                    <a:pt x="58" y="84"/>
                  </a:lnTo>
                  <a:lnTo>
                    <a:pt x="47" y="87"/>
                  </a:lnTo>
                  <a:lnTo>
                    <a:pt x="37" y="87"/>
                  </a:lnTo>
                  <a:lnTo>
                    <a:pt x="25" y="85"/>
                  </a:lnTo>
                  <a:lnTo>
                    <a:pt x="15" y="78"/>
                  </a:lnTo>
                  <a:lnTo>
                    <a:pt x="7" y="67"/>
                  </a:lnTo>
                  <a:lnTo>
                    <a:pt x="1" y="57"/>
                  </a:lnTo>
                  <a:lnTo>
                    <a:pt x="0" y="47"/>
                  </a:lnTo>
                  <a:lnTo>
                    <a:pt x="3" y="33"/>
                  </a:lnTo>
                  <a:lnTo>
                    <a:pt x="10" y="23"/>
                  </a:lnTo>
                  <a:lnTo>
                    <a:pt x="21" y="13"/>
                  </a:lnTo>
                  <a:lnTo>
                    <a:pt x="34" y="5"/>
                  </a:lnTo>
                  <a:lnTo>
                    <a:pt x="48" y="1"/>
                  </a:lnTo>
                  <a:lnTo>
                    <a:pt x="64" y="0"/>
                  </a:lnTo>
                  <a:lnTo>
                    <a:pt x="77" y="3"/>
                  </a:lnTo>
                  <a:lnTo>
                    <a:pt x="90" y="11"/>
                  </a:lnTo>
                  <a:lnTo>
                    <a:pt x="98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2" name="Freeform 192"/>
            <p:cNvSpPr>
              <a:spLocks/>
            </p:cNvSpPr>
            <p:nvPr/>
          </p:nvSpPr>
          <p:spPr bwMode="auto">
            <a:xfrm>
              <a:off x="720" y="2077"/>
              <a:ext cx="32" cy="22"/>
            </a:xfrm>
            <a:custGeom>
              <a:avLst/>
              <a:gdLst>
                <a:gd name="T0" fmla="*/ 63 w 63"/>
                <a:gd name="T1" fmla="*/ 16 h 44"/>
                <a:gd name="T2" fmla="*/ 59 w 63"/>
                <a:gd name="T3" fmla="*/ 23 h 44"/>
                <a:gd name="T4" fmla="*/ 54 w 63"/>
                <a:gd name="T5" fmla="*/ 32 h 44"/>
                <a:gd name="T6" fmla="*/ 46 w 63"/>
                <a:gd name="T7" fmla="*/ 39 h 44"/>
                <a:gd name="T8" fmla="*/ 36 w 63"/>
                <a:gd name="T9" fmla="*/ 44 h 44"/>
                <a:gd name="T10" fmla="*/ 24 w 63"/>
                <a:gd name="T11" fmla="*/ 44 h 44"/>
                <a:gd name="T12" fmla="*/ 13 w 63"/>
                <a:gd name="T13" fmla="*/ 42 h 44"/>
                <a:gd name="T14" fmla="*/ 4 w 63"/>
                <a:gd name="T15" fmla="*/ 37 h 44"/>
                <a:gd name="T16" fmla="*/ 0 w 63"/>
                <a:gd name="T17" fmla="*/ 27 h 44"/>
                <a:gd name="T18" fmla="*/ 6 w 63"/>
                <a:gd name="T19" fmla="*/ 19 h 44"/>
                <a:gd name="T20" fmla="*/ 13 w 63"/>
                <a:gd name="T21" fmla="*/ 12 h 44"/>
                <a:gd name="T22" fmla="*/ 22 w 63"/>
                <a:gd name="T23" fmla="*/ 6 h 44"/>
                <a:gd name="T24" fmla="*/ 32 w 63"/>
                <a:gd name="T25" fmla="*/ 0 h 44"/>
                <a:gd name="T26" fmla="*/ 42 w 63"/>
                <a:gd name="T27" fmla="*/ 2 h 44"/>
                <a:gd name="T28" fmla="*/ 50 w 63"/>
                <a:gd name="T29" fmla="*/ 4 h 44"/>
                <a:gd name="T30" fmla="*/ 57 w 63"/>
                <a:gd name="T31" fmla="*/ 9 h 44"/>
                <a:gd name="T32" fmla="*/ 63 w 63"/>
                <a:gd name="T33" fmla="*/ 16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44"/>
                <a:gd name="T53" fmla="*/ 63 w 63"/>
                <a:gd name="T54" fmla="*/ 44 h 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44">
                  <a:moveTo>
                    <a:pt x="63" y="16"/>
                  </a:moveTo>
                  <a:lnTo>
                    <a:pt x="59" y="23"/>
                  </a:lnTo>
                  <a:lnTo>
                    <a:pt x="54" y="32"/>
                  </a:lnTo>
                  <a:lnTo>
                    <a:pt x="46" y="39"/>
                  </a:lnTo>
                  <a:lnTo>
                    <a:pt x="36" y="44"/>
                  </a:lnTo>
                  <a:lnTo>
                    <a:pt x="24" y="44"/>
                  </a:lnTo>
                  <a:lnTo>
                    <a:pt x="13" y="42"/>
                  </a:lnTo>
                  <a:lnTo>
                    <a:pt x="4" y="37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13" y="12"/>
                  </a:lnTo>
                  <a:lnTo>
                    <a:pt x="22" y="6"/>
                  </a:lnTo>
                  <a:lnTo>
                    <a:pt x="32" y="0"/>
                  </a:lnTo>
                  <a:lnTo>
                    <a:pt x="42" y="2"/>
                  </a:lnTo>
                  <a:lnTo>
                    <a:pt x="50" y="4"/>
                  </a:lnTo>
                  <a:lnTo>
                    <a:pt x="57" y="9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rgbClr val="FFD8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3" name="Freeform 193"/>
            <p:cNvSpPr>
              <a:spLocks/>
            </p:cNvSpPr>
            <p:nvPr/>
          </p:nvSpPr>
          <p:spPr bwMode="auto">
            <a:xfrm>
              <a:off x="1168" y="2085"/>
              <a:ext cx="80" cy="50"/>
            </a:xfrm>
            <a:custGeom>
              <a:avLst/>
              <a:gdLst>
                <a:gd name="T0" fmla="*/ 162 w 162"/>
                <a:gd name="T1" fmla="*/ 86 h 100"/>
                <a:gd name="T2" fmla="*/ 162 w 162"/>
                <a:gd name="T3" fmla="*/ 90 h 100"/>
                <a:gd name="T4" fmla="*/ 155 w 162"/>
                <a:gd name="T5" fmla="*/ 94 h 100"/>
                <a:gd name="T6" fmla="*/ 147 w 162"/>
                <a:gd name="T7" fmla="*/ 99 h 100"/>
                <a:gd name="T8" fmla="*/ 143 w 162"/>
                <a:gd name="T9" fmla="*/ 100 h 100"/>
                <a:gd name="T10" fmla="*/ 123 w 162"/>
                <a:gd name="T11" fmla="*/ 89 h 100"/>
                <a:gd name="T12" fmla="*/ 106 w 162"/>
                <a:gd name="T13" fmla="*/ 77 h 100"/>
                <a:gd name="T14" fmla="*/ 89 w 162"/>
                <a:gd name="T15" fmla="*/ 66 h 100"/>
                <a:gd name="T16" fmla="*/ 72 w 162"/>
                <a:gd name="T17" fmla="*/ 56 h 100"/>
                <a:gd name="T18" fmla="*/ 55 w 162"/>
                <a:gd name="T19" fmla="*/ 46 h 100"/>
                <a:gd name="T20" fmla="*/ 37 w 162"/>
                <a:gd name="T21" fmla="*/ 36 h 100"/>
                <a:gd name="T22" fmla="*/ 20 w 162"/>
                <a:gd name="T23" fmla="*/ 26 h 100"/>
                <a:gd name="T24" fmla="*/ 0 w 162"/>
                <a:gd name="T25" fmla="*/ 16 h 100"/>
                <a:gd name="T26" fmla="*/ 0 w 162"/>
                <a:gd name="T27" fmla="*/ 0 h 100"/>
                <a:gd name="T28" fmla="*/ 22 w 162"/>
                <a:gd name="T29" fmla="*/ 9 h 100"/>
                <a:gd name="T30" fmla="*/ 42 w 162"/>
                <a:gd name="T31" fmla="*/ 20 h 100"/>
                <a:gd name="T32" fmla="*/ 62 w 162"/>
                <a:gd name="T33" fmla="*/ 30 h 100"/>
                <a:gd name="T34" fmla="*/ 82 w 162"/>
                <a:gd name="T35" fmla="*/ 42 h 100"/>
                <a:gd name="T36" fmla="*/ 102 w 162"/>
                <a:gd name="T37" fmla="*/ 53 h 100"/>
                <a:gd name="T38" fmla="*/ 122 w 162"/>
                <a:gd name="T39" fmla="*/ 64 h 100"/>
                <a:gd name="T40" fmla="*/ 142 w 162"/>
                <a:gd name="T41" fmla="*/ 76 h 100"/>
                <a:gd name="T42" fmla="*/ 162 w 162"/>
                <a:gd name="T43" fmla="*/ 86 h 1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2"/>
                <a:gd name="T67" fmla="*/ 0 h 100"/>
                <a:gd name="T68" fmla="*/ 162 w 162"/>
                <a:gd name="T69" fmla="*/ 100 h 10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2" h="100">
                  <a:moveTo>
                    <a:pt x="162" y="86"/>
                  </a:moveTo>
                  <a:lnTo>
                    <a:pt x="162" y="90"/>
                  </a:lnTo>
                  <a:lnTo>
                    <a:pt x="155" y="94"/>
                  </a:lnTo>
                  <a:lnTo>
                    <a:pt x="147" y="99"/>
                  </a:lnTo>
                  <a:lnTo>
                    <a:pt x="143" y="100"/>
                  </a:lnTo>
                  <a:lnTo>
                    <a:pt x="123" y="89"/>
                  </a:lnTo>
                  <a:lnTo>
                    <a:pt x="106" y="77"/>
                  </a:lnTo>
                  <a:lnTo>
                    <a:pt x="89" y="66"/>
                  </a:lnTo>
                  <a:lnTo>
                    <a:pt x="72" y="56"/>
                  </a:lnTo>
                  <a:lnTo>
                    <a:pt x="55" y="46"/>
                  </a:lnTo>
                  <a:lnTo>
                    <a:pt x="37" y="36"/>
                  </a:lnTo>
                  <a:lnTo>
                    <a:pt x="20" y="2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2" y="9"/>
                  </a:lnTo>
                  <a:lnTo>
                    <a:pt x="42" y="20"/>
                  </a:lnTo>
                  <a:lnTo>
                    <a:pt x="62" y="30"/>
                  </a:lnTo>
                  <a:lnTo>
                    <a:pt x="82" y="42"/>
                  </a:lnTo>
                  <a:lnTo>
                    <a:pt x="102" y="53"/>
                  </a:lnTo>
                  <a:lnTo>
                    <a:pt x="122" y="64"/>
                  </a:lnTo>
                  <a:lnTo>
                    <a:pt x="142" y="76"/>
                  </a:lnTo>
                  <a:lnTo>
                    <a:pt x="162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4" name="Freeform 194"/>
            <p:cNvSpPr>
              <a:spLocks/>
            </p:cNvSpPr>
            <p:nvPr/>
          </p:nvSpPr>
          <p:spPr bwMode="auto">
            <a:xfrm>
              <a:off x="695" y="2131"/>
              <a:ext cx="214" cy="123"/>
            </a:xfrm>
            <a:custGeom>
              <a:avLst/>
              <a:gdLst>
                <a:gd name="T0" fmla="*/ 279 w 427"/>
                <a:gd name="T1" fmla="*/ 31 h 246"/>
                <a:gd name="T2" fmla="*/ 259 w 427"/>
                <a:gd name="T3" fmla="*/ 44 h 246"/>
                <a:gd name="T4" fmla="*/ 236 w 427"/>
                <a:gd name="T5" fmla="*/ 51 h 246"/>
                <a:gd name="T6" fmla="*/ 220 w 427"/>
                <a:gd name="T7" fmla="*/ 64 h 246"/>
                <a:gd name="T8" fmla="*/ 263 w 427"/>
                <a:gd name="T9" fmla="*/ 101 h 246"/>
                <a:gd name="T10" fmla="*/ 243 w 427"/>
                <a:gd name="T11" fmla="*/ 117 h 246"/>
                <a:gd name="T12" fmla="*/ 239 w 427"/>
                <a:gd name="T13" fmla="*/ 137 h 246"/>
                <a:gd name="T14" fmla="*/ 252 w 427"/>
                <a:gd name="T15" fmla="*/ 149 h 246"/>
                <a:gd name="T16" fmla="*/ 273 w 427"/>
                <a:gd name="T17" fmla="*/ 154 h 246"/>
                <a:gd name="T18" fmla="*/ 313 w 427"/>
                <a:gd name="T19" fmla="*/ 174 h 246"/>
                <a:gd name="T20" fmla="*/ 354 w 427"/>
                <a:gd name="T21" fmla="*/ 195 h 246"/>
                <a:gd name="T22" fmla="*/ 393 w 427"/>
                <a:gd name="T23" fmla="*/ 219 h 246"/>
                <a:gd name="T24" fmla="*/ 427 w 427"/>
                <a:gd name="T25" fmla="*/ 245 h 246"/>
                <a:gd name="T26" fmla="*/ 379 w 427"/>
                <a:gd name="T27" fmla="*/ 246 h 246"/>
                <a:gd name="T28" fmla="*/ 330 w 427"/>
                <a:gd name="T29" fmla="*/ 244 h 246"/>
                <a:gd name="T30" fmla="*/ 282 w 427"/>
                <a:gd name="T31" fmla="*/ 239 h 246"/>
                <a:gd name="T32" fmla="*/ 234 w 427"/>
                <a:gd name="T33" fmla="*/ 232 h 246"/>
                <a:gd name="T34" fmla="*/ 187 w 427"/>
                <a:gd name="T35" fmla="*/ 224 h 246"/>
                <a:gd name="T36" fmla="*/ 140 w 427"/>
                <a:gd name="T37" fmla="*/ 214 h 246"/>
                <a:gd name="T38" fmla="*/ 93 w 427"/>
                <a:gd name="T39" fmla="*/ 204 h 246"/>
                <a:gd name="T40" fmla="*/ 46 w 427"/>
                <a:gd name="T41" fmla="*/ 194 h 246"/>
                <a:gd name="T42" fmla="*/ 9 w 427"/>
                <a:gd name="T43" fmla="*/ 151 h 246"/>
                <a:gd name="T44" fmla="*/ 26 w 427"/>
                <a:gd name="T45" fmla="*/ 122 h 246"/>
                <a:gd name="T46" fmla="*/ 45 w 427"/>
                <a:gd name="T47" fmla="*/ 98 h 246"/>
                <a:gd name="T48" fmla="*/ 69 w 427"/>
                <a:gd name="T49" fmla="*/ 75 h 246"/>
                <a:gd name="T50" fmla="*/ 106 w 427"/>
                <a:gd name="T51" fmla="*/ 65 h 246"/>
                <a:gd name="T52" fmla="*/ 144 w 427"/>
                <a:gd name="T53" fmla="*/ 69 h 246"/>
                <a:gd name="T54" fmla="*/ 182 w 427"/>
                <a:gd name="T55" fmla="*/ 71 h 246"/>
                <a:gd name="T56" fmla="*/ 216 w 427"/>
                <a:gd name="T57" fmla="*/ 58 h 246"/>
                <a:gd name="T58" fmla="*/ 286 w 427"/>
                <a:gd name="T59" fmla="*/ 0 h 246"/>
                <a:gd name="T60" fmla="*/ 290 w 427"/>
                <a:gd name="T61" fmla="*/ 11 h 246"/>
                <a:gd name="T62" fmla="*/ 286 w 427"/>
                <a:gd name="T63" fmla="*/ 21 h 2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7"/>
                <a:gd name="T97" fmla="*/ 0 h 246"/>
                <a:gd name="T98" fmla="*/ 427 w 427"/>
                <a:gd name="T99" fmla="*/ 246 h 2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7" h="246">
                  <a:moveTo>
                    <a:pt x="286" y="21"/>
                  </a:moveTo>
                  <a:lnTo>
                    <a:pt x="279" y="31"/>
                  </a:lnTo>
                  <a:lnTo>
                    <a:pt x="270" y="38"/>
                  </a:lnTo>
                  <a:lnTo>
                    <a:pt x="259" y="44"/>
                  </a:lnTo>
                  <a:lnTo>
                    <a:pt x="247" y="47"/>
                  </a:lnTo>
                  <a:lnTo>
                    <a:pt x="236" y="51"/>
                  </a:lnTo>
                  <a:lnTo>
                    <a:pt x="226" y="55"/>
                  </a:lnTo>
                  <a:lnTo>
                    <a:pt x="220" y="64"/>
                  </a:lnTo>
                  <a:lnTo>
                    <a:pt x="217" y="77"/>
                  </a:lnTo>
                  <a:lnTo>
                    <a:pt x="263" y="101"/>
                  </a:lnTo>
                  <a:lnTo>
                    <a:pt x="254" y="111"/>
                  </a:lnTo>
                  <a:lnTo>
                    <a:pt x="243" y="117"/>
                  </a:lnTo>
                  <a:lnTo>
                    <a:pt x="236" y="124"/>
                  </a:lnTo>
                  <a:lnTo>
                    <a:pt x="239" y="137"/>
                  </a:lnTo>
                  <a:lnTo>
                    <a:pt x="243" y="147"/>
                  </a:lnTo>
                  <a:lnTo>
                    <a:pt x="252" y="149"/>
                  </a:lnTo>
                  <a:lnTo>
                    <a:pt x="263" y="149"/>
                  </a:lnTo>
                  <a:lnTo>
                    <a:pt x="273" y="154"/>
                  </a:lnTo>
                  <a:lnTo>
                    <a:pt x="293" y="164"/>
                  </a:lnTo>
                  <a:lnTo>
                    <a:pt x="313" y="174"/>
                  </a:lnTo>
                  <a:lnTo>
                    <a:pt x="334" y="185"/>
                  </a:lnTo>
                  <a:lnTo>
                    <a:pt x="354" y="195"/>
                  </a:lnTo>
                  <a:lnTo>
                    <a:pt x="374" y="208"/>
                  </a:lnTo>
                  <a:lnTo>
                    <a:pt x="393" y="219"/>
                  </a:lnTo>
                  <a:lnTo>
                    <a:pt x="411" y="232"/>
                  </a:lnTo>
                  <a:lnTo>
                    <a:pt x="427" y="245"/>
                  </a:lnTo>
                  <a:lnTo>
                    <a:pt x="403" y="246"/>
                  </a:lnTo>
                  <a:lnTo>
                    <a:pt x="379" y="246"/>
                  </a:lnTo>
                  <a:lnTo>
                    <a:pt x="354" y="245"/>
                  </a:lnTo>
                  <a:lnTo>
                    <a:pt x="330" y="244"/>
                  </a:lnTo>
                  <a:lnTo>
                    <a:pt x="306" y="242"/>
                  </a:lnTo>
                  <a:lnTo>
                    <a:pt x="282" y="239"/>
                  </a:lnTo>
                  <a:lnTo>
                    <a:pt x="259" y="236"/>
                  </a:lnTo>
                  <a:lnTo>
                    <a:pt x="234" y="232"/>
                  </a:lnTo>
                  <a:lnTo>
                    <a:pt x="210" y="228"/>
                  </a:lnTo>
                  <a:lnTo>
                    <a:pt x="187" y="224"/>
                  </a:lnTo>
                  <a:lnTo>
                    <a:pt x="163" y="219"/>
                  </a:lnTo>
                  <a:lnTo>
                    <a:pt x="140" y="214"/>
                  </a:lnTo>
                  <a:lnTo>
                    <a:pt x="116" y="209"/>
                  </a:lnTo>
                  <a:lnTo>
                    <a:pt x="93" y="204"/>
                  </a:lnTo>
                  <a:lnTo>
                    <a:pt x="69" y="198"/>
                  </a:lnTo>
                  <a:lnTo>
                    <a:pt x="46" y="194"/>
                  </a:lnTo>
                  <a:lnTo>
                    <a:pt x="0" y="169"/>
                  </a:lnTo>
                  <a:lnTo>
                    <a:pt x="9" y="151"/>
                  </a:lnTo>
                  <a:lnTo>
                    <a:pt x="17" y="135"/>
                  </a:lnTo>
                  <a:lnTo>
                    <a:pt x="26" y="122"/>
                  </a:lnTo>
                  <a:lnTo>
                    <a:pt x="35" y="109"/>
                  </a:lnTo>
                  <a:lnTo>
                    <a:pt x="45" y="98"/>
                  </a:lnTo>
                  <a:lnTo>
                    <a:pt x="56" y="87"/>
                  </a:lnTo>
                  <a:lnTo>
                    <a:pt x="69" y="75"/>
                  </a:lnTo>
                  <a:lnTo>
                    <a:pt x="84" y="62"/>
                  </a:lnTo>
                  <a:lnTo>
                    <a:pt x="106" y="65"/>
                  </a:lnTo>
                  <a:lnTo>
                    <a:pt x="126" y="68"/>
                  </a:lnTo>
                  <a:lnTo>
                    <a:pt x="144" y="69"/>
                  </a:lnTo>
                  <a:lnTo>
                    <a:pt x="163" y="71"/>
                  </a:lnTo>
                  <a:lnTo>
                    <a:pt x="182" y="71"/>
                  </a:lnTo>
                  <a:lnTo>
                    <a:pt x="199" y="67"/>
                  </a:lnTo>
                  <a:lnTo>
                    <a:pt x="216" y="58"/>
                  </a:lnTo>
                  <a:lnTo>
                    <a:pt x="233" y="44"/>
                  </a:lnTo>
                  <a:lnTo>
                    <a:pt x="286" y="0"/>
                  </a:lnTo>
                  <a:lnTo>
                    <a:pt x="289" y="4"/>
                  </a:lnTo>
                  <a:lnTo>
                    <a:pt x="290" y="11"/>
                  </a:lnTo>
                  <a:lnTo>
                    <a:pt x="289" y="18"/>
                  </a:lnTo>
                  <a:lnTo>
                    <a:pt x="286" y="21"/>
                  </a:lnTo>
                  <a:close/>
                </a:path>
              </a:pathLst>
            </a:custGeom>
            <a:solidFill>
              <a:srgbClr val="E2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5" name="Freeform 195"/>
            <p:cNvSpPr>
              <a:spLocks/>
            </p:cNvSpPr>
            <p:nvPr/>
          </p:nvSpPr>
          <p:spPr bwMode="auto">
            <a:xfrm>
              <a:off x="1164" y="2134"/>
              <a:ext cx="61" cy="37"/>
            </a:xfrm>
            <a:custGeom>
              <a:avLst/>
              <a:gdLst>
                <a:gd name="T0" fmla="*/ 122 w 122"/>
                <a:gd name="T1" fmla="*/ 69 h 76"/>
                <a:gd name="T2" fmla="*/ 113 w 122"/>
                <a:gd name="T3" fmla="*/ 74 h 76"/>
                <a:gd name="T4" fmla="*/ 104 w 122"/>
                <a:gd name="T5" fmla="*/ 76 h 76"/>
                <a:gd name="T6" fmla="*/ 94 w 122"/>
                <a:gd name="T7" fmla="*/ 74 h 76"/>
                <a:gd name="T8" fmla="*/ 84 w 122"/>
                <a:gd name="T9" fmla="*/ 69 h 76"/>
                <a:gd name="T10" fmla="*/ 76 w 122"/>
                <a:gd name="T11" fmla="*/ 63 h 76"/>
                <a:gd name="T12" fmla="*/ 67 w 122"/>
                <a:gd name="T13" fmla="*/ 57 h 76"/>
                <a:gd name="T14" fmla="*/ 60 w 122"/>
                <a:gd name="T15" fmla="*/ 52 h 76"/>
                <a:gd name="T16" fmla="*/ 56 w 122"/>
                <a:gd name="T17" fmla="*/ 49 h 76"/>
                <a:gd name="T18" fmla="*/ 49 w 122"/>
                <a:gd name="T19" fmla="*/ 43 h 76"/>
                <a:gd name="T20" fmla="*/ 40 w 122"/>
                <a:gd name="T21" fmla="*/ 39 h 76"/>
                <a:gd name="T22" fmla="*/ 30 w 122"/>
                <a:gd name="T23" fmla="*/ 33 h 76"/>
                <a:gd name="T24" fmla="*/ 22 w 122"/>
                <a:gd name="T25" fmla="*/ 29 h 76"/>
                <a:gd name="T26" fmla="*/ 15 w 122"/>
                <a:gd name="T27" fmla="*/ 23 h 76"/>
                <a:gd name="T28" fmla="*/ 7 w 122"/>
                <a:gd name="T29" fmla="*/ 19 h 76"/>
                <a:gd name="T30" fmla="*/ 3 w 122"/>
                <a:gd name="T31" fmla="*/ 12 h 76"/>
                <a:gd name="T32" fmla="*/ 0 w 122"/>
                <a:gd name="T33" fmla="*/ 5 h 76"/>
                <a:gd name="T34" fmla="*/ 5 w 122"/>
                <a:gd name="T35" fmla="*/ 0 h 76"/>
                <a:gd name="T36" fmla="*/ 12 w 122"/>
                <a:gd name="T37" fmla="*/ 0 h 76"/>
                <a:gd name="T38" fmla="*/ 19 w 122"/>
                <a:gd name="T39" fmla="*/ 2 h 76"/>
                <a:gd name="T40" fmla="*/ 25 w 122"/>
                <a:gd name="T41" fmla="*/ 6 h 76"/>
                <a:gd name="T42" fmla="*/ 37 w 122"/>
                <a:gd name="T43" fmla="*/ 13 h 76"/>
                <a:gd name="T44" fmla="*/ 50 w 122"/>
                <a:gd name="T45" fmla="*/ 20 h 76"/>
                <a:gd name="T46" fmla="*/ 63 w 122"/>
                <a:gd name="T47" fmla="*/ 27 h 76"/>
                <a:gd name="T48" fmla="*/ 77 w 122"/>
                <a:gd name="T49" fmla="*/ 35 h 76"/>
                <a:gd name="T50" fmla="*/ 90 w 122"/>
                <a:gd name="T51" fmla="*/ 43 h 76"/>
                <a:gd name="T52" fmla="*/ 102 w 122"/>
                <a:gd name="T53" fmla="*/ 52 h 76"/>
                <a:gd name="T54" fmla="*/ 113 w 122"/>
                <a:gd name="T55" fmla="*/ 60 h 76"/>
                <a:gd name="T56" fmla="*/ 122 w 122"/>
                <a:gd name="T57" fmla="*/ 69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2"/>
                <a:gd name="T88" fmla="*/ 0 h 76"/>
                <a:gd name="T89" fmla="*/ 122 w 122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2" h="76">
                  <a:moveTo>
                    <a:pt x="122" y="69"/>
                  </a:moveTo>
                  <a:lnTo>
                    <a:pt x="113" y="74"/>
                  </a:lnTo>
                  <a:lnTo>
                    <a:pt x="104" y="76"/>
                  </a:lnTo>
                  <a:lnTo>
                    <a:pt x="94" y="74"/>
                  </a:lnTo>
                  <a:lnTo>
                    <a:pt x="84" y="69"/>
                  </a:lnTo>
                  <a:lnTo>
                    <a:pt x="76" y="63"/>
                  </a:lnTo>
                  <a:lnTo>
                    <a:pt x="67" y="57"/>
                  </a:lnTo>
                  <a:lnTo>
                    <a:pt x="60" y="52"/>
                  </a:lnTo>
                  <a:lnTo>
                    <a:pt x="56" y="49"/>
                  </a:lnTo>
                  <a:lnTo>
                    <a:pt x="49" y="43"/>
                  </a:lnTo>
                  <a:lnTo>
                    <a:pt x="40" y="39"/>
                  </a:lnTo>
                  <a:lnTo>
                    <a:pt x="30" y="33"/>
                  </a:lnTo>
                  <a:lnTo>
                    <a:pt x="22" y="29"/>
                  </a:lnTo>
                  <a:lnTo>
                    <a:pt x="15" y="23"/>
                  </a:lnTo>
                  <a:lnTo>
                    <a:pt x="7" y="19"/>
                  </a:lnTo>
                  <a:lnTo>
                    <a:pt x="3" y="12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9" y="2"/>
                  </a:lnTo>
                  <a:lnTo>
                    <a:pt x="25" y="6"/>
                  </a:lnTo>
                  <a:lnTo>
                    <a:pt x="37" y="13"/>
                  </a:lnTo>
                  <a:lnTo>
                    <a:pt x="50" y="20"/>
                  </a:lnTo>
                  <a:lnTo>
                    <a:pt x="63" y="27"/>
                  </a:lnTo>
                  <a:lnTo>
                    <a:pt x="77" y="35"/>
                  </a:lnTo>
                  <a:lnTo>
                    <a:pt x="90" y="43"/>
                  </a:lnTo>
                  <a:lnTo>
                    <a:pt x="102" y="52"/>
                  </a:lnTo>
                  <a:lnTo>
                    <a:pt x="113" y="60"/>
                  </a:lnTo>
                  <a:lnTo>
                    <a:pt x="122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6" name="Freeform 196"/>
            <p:cNvSpPr>
              <a:spLocks/>
            </p:cNvSpPr>
            <p:nvPr/>
          </p:nvSpPr>
          <p:spPr bwMode="auto">
            <a:xfrm>
              <a:off x="1290" y="2135"/>
              <a:ext cx="87" cy="92"/>
            </a:xfrm>
            <a:custGeom>
              <a:avLst/>
              <a:gdLst>
                <a:gd name="T0" fmla="*/ 173 w 173"/>
                <a:gd name="T1" fmla="*/ 127 h 184"/>
                <a:gd name="T2" fmla="*/ 170 w 173"/>
                <a:gd name="T3" fmla="*/ 139 h 184"/>
                <a:gd name="T4" fmla="*/ 164 w 173"/>
                <a:gd name="T5" fmla="*/ 147 h 184"/>
                <a:gd name="T6" fmla="*/ 156 w 173"/>
                <a:gd name="T7" fmla="*/ 154 h 184"/>
                <a:gd name="T8" fmla="*/ 144 w 173"/>
                <a:gd name="T9" fmla="*/ 158 h 184"/>
                <a:gd name="T10" fmla="*/ 131 w 173"/>
                <a:gd name="T11" fmla="*/ 163 h 184"/>
                <a:gd name="T12" fmla="*/ 120 w 173"/>
                <a:gd name="T13" fmla="*/ 166 h 184"/>
                <a:gd name="T14" fmla="*/ 107 w 173"/>
                <a:gd name="T15" fmla="*/ 168 h 184"/>
                <a:gd name="T16" fmla="*/ 97 w 173"/>
                <a:gd name="T17" fmla="*/ 173 h 184"/>
                <a:gd name="T18" fmla="*/ 86 w 173"/>
                <a:gd name="T19" fmla="*/ 174 h 184"/>
                <a:gd name="T20" fmla="*/ 71 w 173"/>
                <a:gd name="T21" fmla="*/ 177 h 184"/>
                <a:gd name="T22" fmla="*/ 57 w 173"/>
                <a:gd name="T23" fmla="*/ 181 h 184"/>
                <a:gd name="T24" fmla="*/ 44 w 173"/>
                <a:gd name="T25" fmla="*/ 183 h 184"/>
                <a:gd name="T26" fmla="*/ 31 w 173"/>
                <a:gd name="T27" fmla="*/ 184 h 184"/>
                <a:gd name="T28" fmla="*/ 20 w 173"/>
                <a:gd name="T29" fmla="*/ 183 h 184"/>
                <a:gd name="T30" fmla="*/ 13 w 173"/>
                <a:gd name="T31" fmla="*/ 178 h 184"/>
                <a:gd name="T32" fmla="*/ 9 w 173"/>
                <a:gd name="T33" fmla="*/ 168 h 184"/>
                <a:gd name="T34" fmla="*/ 9 w 173"/>
                <a:gd name="T35" fmla="*/ 163 h 184"/>
                <a:gd name="T36" fmla="*/ 11 w 173"/>
                <a:gd name="T37" fmla="*/ 163 h 184"/>
                <a:gd name="T38" fmla="*/ 10 w 173"/>
                <a:gd name="T39" fmla="*/ 156 h 184"/>
                <a:gd name="T40" fmla="*/ 9 w 173"/>
                <a:gd name="T41" fmla="*/ 146 h 184"/>
                <a:gd name="T42" fmla="*/ 6 w 173"/>
                <a:gd name="T43" fmla="*/ 136 h 184"/>
                <a:gd name="T44" fmla="*/ 0 w 173"/>
                <a:gd name="T45" fmla="*/ 129 h 184"/>
                <a:gd name="T46" fmla="*/ 3 w 173"/>
                <a:gd name="T47" fmla="*/ 120 h 184"/>
                <a:gd name="T48" fmla="*/ 7 w 173"/>
                <a:gd name="T49" fmla="*/ 114 h 184"/>
                <a:gd name="T50" fmla="*/ 13 w 173"/>
                <a:gd name="T51" fmla="*/ 109 h 184"/>
                <a:gd name="T52" fmla="*/ 17 w 173"/>
                <a:gd name="T53" fmla="*/ 100 h 184"/>
                <a:gd name="T54" fmla="*/ 27 w 173"/>
                <a:gd name="T55" fmla="*/ 91 h 184"/>
                <a:gd name="T56" fmla="*/ 38 w 173"/>
                <a:gd name="T57" fmla="*/ 81 h 184"/>
                <a:gd name="T58" fmla="*/ 51 w 173"/>
                <a:gd name="T59" fmla="*/ 70 h 184"/>
                <a:gd name="T60" fmla="*/ 64 w 173"/>
                <a:gd name="T61" fmla="*/ 56 h 184"/>
                <a:gd name="T62" fmla="*/ 78 w 173"/>
                <a:gd name="T63" fmla="*/ 43 h 184"/>
                <a:gd name="T64" fmla="*/ 91 w 173"/>
                <a:gd name="T65" fmla="*/ 29 h 184"/>
                <a:gd name="T66" fmla="*/ 104 w 173"/>
                <a:gd name="T67" fmla="*/ 14 h 184"/>
                <a:gd name="T68" fmla="*/ 116 w 173"/>
                <a:gd name="T69" fmla="*/ 0 h 184"/>
                <a:gd name="T70" fmla="*/ 130 w 173"/>
                <a:gd name="T71" fmla="*/ 12 h 184"/>
                <a:gd name="T72" fmla="*/ 141 w 173"/>
                <a:gd name="T73" fmla="*/ 24 h 184"/>
                <a:gd name="T74" fmla="*/ 151 w 173"/>
                <a:gd name="T75" fmla="*/ 40 h 184"/>
                <a:gd name="T76" fmla="*/ 160 w 173"/>
                <a:gd name="T77" fmla="*/ 57 h 184"/>
                <a:gd name="T78" fmla="*/ 166 w 173"/>
                <a:gd name="T79" fmla="*/ 74 h 184"/>
                <a:gd name="T80" fmla="*/ 170 w 173"/>
                <a:gd name="T81" fmla="*/ 93 h 184"/>
                <a:gd name="T82" fmla="*/ 171 w 173"/>
                <a:gd name="T83" fmla="*/ 110 h 184"/>
                <a:gd name="T84" fmla="*/ 173 w 173"/>
                <a:gd name="T85" fmla="*/ 127 h 18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3"/>
                <a:gd name="T130" fmla="*/ 0 h 184"/>
                <a:gd name="T131" fmla="*/ 173 w 173"/>
                <a:gd name="T132" fmla="*/ 184 h 18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3" h="184">
                  <a:moveTo>
                    <a:pt x="173" y="127"/>
                  </a:moveTo>
                  <a:lnTo>
                    <a:pt x="170" y="139"/>
                  </a:lnTo>
                  <a:lnTo>
                    <a:pt x="164" y="147"/>
                  </a:lnTo>
                  <a:lnTo>
                    <a:pt x="156" y="154"/>
                  </a:lnTo>
                  <a:lnTo>
                    <a:pt x="144" y="158"/>
                  </a:lnTo>
                  <a:lnTo>
                    <a:pt x="131" y="163"/>
                  </a:lnTo>
                  <a:lnTo>
                    <a:pt x="120" y="166"/>
                  </a:lnTo>
                  <a:lnTo>
                    <a:pt x="107" y="168"/>
                  </a:lnTo>
                  <a:lnTo>
                    <a:pt x="97" y="173"/>
                  </a:lnTo>
                  <a:lnTo>
                    <a:pt x="86" y="174"/>
                  </a:lnTo>
                  <a:lnTo>
                    <a:pt x="71" y="177"/>
                  </a:lnTo>
                  <a:lnTo>
                    <a:pt x="57" y="181"/>
                  </a:lnTo>
                  <a:lnTo>
                    <a:pt x="44" y="183"/>
                  </a:lnTo>
                  <a:lnTo>
                    <a:pt x="31" y="184"/>
                  </a:lnTo>
                  <a:lnTo>
                    <a:pt x="20" y="183"/>
                  </a:lnTo>
                  <a:lnTo>
                    <a:pt x="13" y="178"/>
                  </a:lnTo>
                  <a:lnTo>
                    <a:pt x="9" y="168"/>
                  </a:lnTo>
                  <a:lnTo>
                    <a:pt x="9" y="163"/>
                  </a:lnTo>
                  <a:lnTo>
                    <a:pt x="11" y="163"/>
                  </a:lnTo>
                  <a:lnTo>
                    <a:pt x="10" y="156"/>
                  </a:lnTo>
                  <a:lnTo>
                    <a:pt x="9" y="146"/>
                  </a:lnTo>
                  <a:lnTo>
                    <a:pt x="6" y="136"/>
                  </a:lnTo>
                  <a:lnTo>
                    <a:pt x="0" y="129"/>
                  </a:lnTo>
                  <a:lnTo>
                    <a:pt x="3" y="120"/>
                  </a:lnTo>
                  <a:lnTo>
                    <a:pt x="7" y="114"/>
                  </a:lnTo>
                  <a:lnTo>
                    <a:pt x="13" y="109"/>
                  </a:lnTo>
                  <a:lnTo>
                    <a:pt x="17" y="100"/>
                  </a:lnTo>
                  <a:lnTo>
                    <a:pt x="27" y="91"/>
                  </a:lnTo>
                  <a:lnTo>
                    <a:pt x="38" y="81"/>
                  </a:lnTo>
                  <a:lnTo>
                    <a:pt x="51" y="70"/>
                  </a:lnTo>
                  <a:lnTo>
                    <a:pt x="64" y="56"/>
                  </a:lnTo>
                  <a:lnTo>
                    <a:pt x="78" y="43"/>
                  </a:lnTo>
                  <a:lnTo>
                    <a:pt x="91" y="29"/>
                  </a:lnTo>
                  <a:lnTo>
                    <a:pt x="104" y="14"/>
                  </a:lnTo>
                  <a:lnTo>
                    <a:pt x="116" y="0"/>
                  </a:lnTo>
                  <a:lnTo>
                    <a:pt x="130" y="12"/>
                  </a:lnTo>
                  <a:lnTo>
                    <a:pt x="141" y="24"/>
                  </a:lnTo>
                  <a:lnTo>
                    <a:pt x="151" y="40"/>
                  </a:lnTo>
                  <a:lnTo>
                    <a:pt x="160" y="57"/>
                  </a:lnTo>
                  <a:lnTo>
                    <a:pt x="166" y="74"/>
                  </a:lnTo>
                  <a:lnTo>
                    <a:pt x="170" y="93"/>
                  </a:lnTo>
                  <a:lnTo>
                    <a:pt x="171" y="110"/>
                  </a:lnTo>
                  <a:lnTo>
                    <a:pt x="173" y="127"/>
                  </a:lnTo>
                  <a:close/>
                </a:path>
              </a:pathLst>
            </a:custGeom>
            <a:solidFill>
              <a:srgbClr val="E2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7" name="Freeform 197"/>
            <p:cNvSpPr>
              <a:spLocks/>
            </p:cNvSpPr>
            <p:nvPr/>
          </p:nvSpPr>
          <p:spPr bwMode="auto">
            <a:xfrm>
              <a:off x="826" y="2152"/>
              <a:ext cx="24" cy="19"/>
            </a:xfrm>
            <a:custGeom>
              <a:avLst/>
              <a:gdLst>
                <a:gd name="T0" fmla="*/ 48 w 48"/>
                <a:gd name="T1" fmla="*/ 20 h 37"/>
                <a:gd name="T2" fmla="*/ 42 w 48"/>
                <a:gd name="T3" fmla="*/ 25 h 37"/>
                <a:gd name="T4" fmla="*/ 37 w 48"/>
                <a:gd name="T5" fmla="*/ 29 h 37"/>
                <a:gd name="T6" fmla="*/ 29 w 48"/>
                <a:gd name="T7" fmla="*/ 33 h 37"/>
                <a:gd name="T8" fmla="*/ 22 w 48"/>
                <a:gd name="T9" fmla="*/ 36 h 37"/>
                <a:gd name="T10" fmla="*/ 15 w 48"/>
                <a:gd name="T11" fmla="*/ 37 h 37"/>
                <a:gd name="T12" fmla="*/ 10 w 48"/>
                <a:gd name="T13" fmla="*/ 37 h 37"/>
                <a:gd name="T14" fmla="*/ 4 w 48"/>
                <a:gd name="T15" fmla="*/ 33 h 37"/>
                <a:gd name="T16" fmla="*/ 0 w 48"/>
                <a:gd name="T17" fmla="*/ 26 h 37"/>
                <a:gd name="T18" fmla="*/ 5 w 48"/>
                <a:gd name="T19" fmla="*/ 23 h 37"/>
                <a:gd name="T20" fmla="*/ 14 w 48"/>
                <a:gd name="T21" fmla="*/ 17 h 37"/>
                <a:gd name="T22" fmla="*/ 22 w 48"/>
                <a:gd name="T23" fmla="*/ 10 h 37"/>
                <a:gd name="T24" fmla="*/ 31 w 48"/>
                <a:gd name="T25" fmla="*/ 5 h 37"/>
                <a:gd name="T26" fmla="*/ 38 w 48"/>
                <a:gd name="T27" fmla="*/ 0 h 37"/>
                <a:gd name="T28" fmla="*/ 44 w 48"/>
                <a:gd name="T29" fmla="*/ 0 h 37"/>
                <a:gd name="T30" fmla="*/ 48 w 48"/>
                <a:gd name="T31" fmla="*/ 7 h 37"/>
                <a:gd name="T32" fmla="*/ 48 w 48"/>
                <a:gd name="T33" fmla="*/ 2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37"/>
                <a:gd name="T53" fmla="*/ 48 w 48"/>
                <a:gd name="T54" fmla="*/ 37 h 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37">
                  <a:moveTo>
                    <a:pt x="48" y="20"/>
                  </a:moveTo>
                  <a:lnTo>
                    <a:pt x="42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2" y="36"/>
                  </a:lnTo>
                  <a:lnTo>
                    <a:pt x="15" y="37"/>
                  </a:lnTo>
                  <a:lnTo>
                    <a:pt x="10" y="37"/>
                  </a:lnTo>
                  <a:lnTo>
                    <a:pt x="4" y="33"/>
                  </a:lnTo>
                  <a:lnTo>
                    <a:pt x="0" y="26"/>
                  </a:lnTo>
                  <a:lnTo>
                    <a:pt x="5" y="23"/>
                  </a:lnTo>
                  <a:lnTo>
                    <a:pt x="14" y="17"/>
                  </a:lnTo>
                  <a:lnTo>
                    <a:pt x="22" y="10"/>
                  </a:lnTo>
                  <a:lnTo>
                    <a:pt x="31" y="5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48" y="7"/>
                  </a:lnTo>
                  <a:lnTo>
                    <a:pt x="48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8" name="Freeform 198"/>
            <p:cNvSpPr>
              <a:spLocks/>
            </p:cNvSpPr>
            <p:nvPr/>
          </p:nvSpPr>
          <p:spPr bwMode="auto">
            <a:xfrm>
              <a:off x="1140" y="2174"/>
              <a:ext cx="47" cy="33"/>
            </a:xfrm>
            <a:custGeom>
              <a:avLst/>
              <a:gdLst>
                <a:gd name="T0" fmla="*/ 92 w 94"/>
                <a:gd name="T1" fmla="*/ 49 h 67"/>
                <a:gd name="T2" fmla="*/ 94 w 94"/>
                <a:gd name="T3" fmla="*/ 56 h 67"/>
                <a:gd name="T4" fmla="*/ 90 w 94"/>
                <a:gd name="T5" fmla="*/ 62 h 67"/>
                <a:gd name="T6" fmla="*/ 85 w 94"/>
                <a:gd name="T7" fmla="*/ 66 h 67"/>
                <a:gd name="T8" fmla="*/ 81 w 94"/>
                <a:gd name="T9" fmla="*/ 67 h 67"/>
                <a:gd name="T10" fmla="*/ 74 w 94"/>
                <a:gd name="T11" fmla="*/ 66 h 67"/>
                <a:gd name="T12" fmla="*/ 70 w 94"/>
                <a:gd name="T13" fmla="*/ 60 h 67"/>
                <a:gd name="T14" fmla="*/ 65 w 94"/>
                <a:gd name="T15" fmla="*/ 54 h 67"/>
                <a:gd name="T16" fmla="*/ 58 w 94"/>
                <a:gd name="T17" fmla="*/ 50 h 67"/>
                <a:gd name="T18" fmla="*/ 0 w 94"/>
                <a:gd name="T19" fmla="*/ 14 h 67"/>
                <a:gd name="T20" fmla="*/ 1 w 94"/>
                <a:gd name="T21" fmla="*/ 0 h 67"/>
                <a:gd name="T22" fmla="*/ 14 w 94"/>
                <a:gd name="T23" fmla="*/ 3 h 67"/>
                <a:gd name="T24" fmla="*/ 25 w 94"/>
                <a:gd name="T25" fmla="*/ 9 h 67"/>
                <a:gd name="T26" fmla="*/ 37 w 94"/>
                <a:gd name="T27" fmla="*/ 14 h 67"/>
                <a:gd name="T28" fmla="*/ 48 w 94"/>
                <a:gd name="T29" fmla="*/ 22 h 67"/>
                <a:gd name="T30" fmla="*/ 58 w 94"/>
                <a:gd name="T31" fmla="*/ 29 h 67"/>
                <a:gd name="T32" fmla="*/ 70 w 94"/>
                <a:gd name="T33" fmla="*/ 36 h 67"/>
                <a:gd name="T34" fmla="*/ 81 w 94"/>
                <a:gd name="T35" fmla="*/ 43 h 67"/>
                <a:gd name="T36" fmla="*/ 92 w 94"/>
                <a:gd name="T37" fmla="*/ 49 h 6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4"/>
                <a:gd name="T58" fmla="*/ 0 h 67"/>
                <a:gd name="T59" fmla="*/ 94 w 94"/>
                <a:gd name="T60" fmla="*/ 67 h 6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4" h="67">
                  <a:moveTo>
                    <a:pt x="92" y="49"/>
                  </a:moveTo>
                  <a:lnTo>
                    <a:pt x="94" y="56"/>
                  </a:lnTo>
                  <a:lnTo>
                    <a:pt x="90" y="62"/>
                  </a:lnTo>
                  <a:lnTo>
                    <a:pt x="85" y="66"/>
                  </a:lnTo>
                  <a:lnTo>
                    <a:pt x="81" y="67"/>
                  </a:lnTo>
                  <a:lnTo>
                    <a:pt x="74" y="66"/>
                  </a:lnTo>
                  <a:lnTo>
                    <a:pt x="70" y="60"/>
                  </a:lnTo>
                  <a:lnTo>
                    <a:pt x="65" y="54"/>
                  </a:lnTo>
                  <a:lnTo>
                    <a:pt x="58" y="50"/>
                  </a:lnTo>
                  <a:lnTo>
                    <a:pt x="0" y="14"/>
                  </a:lnTo>
                  <a:lnTo>
                    <a:pt x="1" y="0"/>
                  </a:lnTo>
                  <a:lnTo>
                    <a:pt x="14" y="3"/>
                  </a:lnTo>
                  <a:lnTo>
                    <a:pt x="25" y="9"/>
                  </a:lnTo>
                  <a:lnTo>
                    <a:pt x="37" y="14"/>
                  </a:lnTo>
                  <a:lnTo>
                    <a:pt x="48" y="22"/>
                  </a:lnTo>
                  <a:lnTo>
                    <a:pt x="58" y="29"/>
                  </a:lnTo>
                  <a:lnTo>
                    <a:pt x="70" y="36"/>
                  </a:lnTo>
                  <a:lnTo>
                    <a:pt x="81" y="43"/>
                  </a:lnTo>
                  <a:lnTo>
                    <a:pt x="9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9" name="Freeform 199"/>
            <p:cNvSpPr>
              <a:spLocks/>
            </p:cNvSpPr>
            <p:nvPr/>
          </p:nvSpPr>
          <p:spPr bwMode="auto">
            <a:xfrm>
              <a:off x="1123" y="2207"/>
              <a:ext cx="45" cy="31"/>
            </a:xfrm>
            <a:custGeom>
              <a:avLst/>
              <a:gdLst>
                <a:gd name="T0" fmla="*/ 84 w 88"/>
                <a:gd name="T1" fmla="*/ 63 h 63"/>
                <a:gd name="T2" fmla="*/ 74 w 88"/>
                <a:gd name="T3" fmla="*/ 57 h 63"/>
                <a:gd name="T4" fmla="*/ 64 w 88"/>
                <a:gd name="T5" fmla="*/ 52 h 63"/>
                <a:gd name="T6" fmla="*/ 53 w 88"/>
                <a:gd name="T7" fmla="*/ 46 h 63"/>
                <a:gd name="T8" fmla="*/ 43 w 88"/>
                <a:gd name="T9" fmla="*/ 40 h 63"/>
                <a:gd name="T10" fmla="*/ 31 w 88"/>
                <a:gd name="T11" fmla="*/ 34 h 63"/>
                <a:gd name="T12" fmla="*/ 21 w 88"/>
                <a:gd name="T13" fmla="*/ 27 h 63"/>
                <a:gd name="T14" fmla="*/ 10 w 88"/>
                <a:gd name="T15" fmla="*/ 20 h 63"/>
                <a:gd name="T16" fmla="*/ 0 w 88"/>
                <a:gd name="T17" fmla="*/ 12 h 63"/>
                <a:gd name="T18" fmla="*/ 11 w 88"/>
                <a:gd name="T19" fmla="*/ 0 h 63"/>
                <a:gd name="T20" fmla="*/ 88 w 88"/>
                <a:gd name="T21" fmla="*/ 46 h 63"/>
                <a:gd name="T22" fmla="*/ 84 w 88"/>
                <a:gd name="T23" fmla="*/ 63 h 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8"/>
                <a:gd name="T37" fmla="*/ 0 h 63"/>
                <a:gd name="T38" fmla="*/ 88 w 88"/>
                <a:gd name="T39" fmla="*/ 63 h 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8" h="63">
                  <a:moveTo>
                    <a:pt x="84" y="63"/>
                  </a:moveTo>
                  <a:lnTo>
                    <a:pt x="74" y="57"/>
                  </a:lnTo>
                  <a:lnTo>
                    <a:pt x="64" y="52"/>
                  </a:lnTo>
                  <a:lnTo>
                    <a:pt x="53" y="46"/>
                  </a:lnTo>
                  <a:lnTo>
                    <a:pt x="43" y="40"/>
                  </a:lnTo>
                  <a:lnTo>
                    <a:pt x="31" y="34"/>
                  </a:lnTo>
                  <a:lnTo>
                    <a:pt x="21" y="27"/>
                  </a:lnTo>
                  <a:lnTo>
                    <a:pt x="10" y="20"/>
                  </a:lnTo>
                  <a:lnTo>
                    <a:pt x="0" y="12"/>
                  </a:lnTo>
                  <a:lnTo>
                    <a:pt x="11" y="0"/>
                  </a:lnTo>
                  <a:lnTo>
                    <a:pt x="88" y="46"/>
                  </a:lnTo>
                  <a:lnTo>
                    <a:pt x="84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70" name="Freeform 200"/>
            <p:cNvSpPr>
              <a:spLocks/>
            </p:cNvSpPr>
            <p:nvPr/>
          </p:nvSpPr>
          <p:spPr bwMode="auto">
            <a:xfrm>
              <a:off x="1255" y="2215"/>
              <a:ext cx="30" cy="21"/>
            </a:xfrm>
            <a:custGeom>
              <a:avLst/>
              <a:gdLst>
                <a:gd name="T0" fmla="*/ 60 w 61"/>
                <a:gd name="T1" fmla="*/ 1 h 41"/>
                <a:gd name="T2" fmla="*/ 54 w 61"/>
                <a:gd name="T3" fmla="*/ 6 h 41"/>
                <a:gd name="T4" fmla="*/ 58 w 61"/>
                <a:gd name="T5" fmla="*/ 10 h 41"/>
                <a:gd name="T6" fmla="*/ 61 w 61"/>
                <a:gd name="T7" fmla="*/ 14 h 41"/>
                <a:gd name="T8" fmla="*/ 55 w 61"/>
                <a:gd name="T9" fmla="*/ 20 h 41"/>
                <a:gd name="T10" fmla="*/ 60 w 61"/>
                <a:gd name="T11" fmla="*/ 30 h 41"/>
                <a:gd name="T12" fmla="*/ 52 w 61"/>
                <a:gd name="T13" fmla="*/ 34 h 41"/>
                <a:gd name="T14" fmla="*/ 45 w 61"/>
                <a:gd name="T15" fmla="*/ 37 h 41"/>
                <a:gd name="T16" fmla="*/ 38 w 61"/>
                <a:gd name="T17" fmla="*/ 38 h 41"/>
                <a:gd name="T18" fmla="*/ 30 w 61"/>
                <a:gd name="T19" fmla="*/ 40 h 41"/>
                <a:gd name="T20" fmla="*/ 21 w 61"/>
                <a:gd name="T21" fmla="*/ 40 h 41"/>
                <a:gd name="T22" fmla="*/ 14 w 61"/>
                <a:gd name="T23" fmla="*/ 41 h 41"/>
                <a:gd name="T24" fmla="*/ 7 w 61"/>
                <a:gd name="T25" fmla="*/ 41 h 41"/>
                <a:gd name="T26" fmla="*/ 0 w 61"/>
                <a:gd name="T27" fmla="*/ 41 h 41"/>
                <a:gd name="T28" fmla="*/ 5 w 61"/>
                <a:gd name="T29" fmla="*/ 34 h 41"/>
                <a:gd name="T30" fmla="*/ 11 w 61"/>
                <a:gd name="T31" fmla="*/ 27 h 41"/>
                <a:gd name="T32" fmla="*/ 18 w 61"/>
                <a:gd name="T33" fmla="*/ 18 h 41"/>
                <a:gd name="T34" fmla="*/ 25 w 61"/>
                <a:gd name="T35" fmla="*/ 11 h 41"/>
                <a:gd name="T36" fmla="*/ 32 w 61"/>
                <a:gd name="T37" fmla="*/ 6 h 41"/>
                <a:gd name="T38" fmla="*/ 41 w 61"/>
                <a:gd name="T39" fmla="*/ 1 h 41"/>
                <a:gd name="T40" fmla="*/ 50 w 61"/>
                <a:gd name="T41" fmla="*/ 0 h 41"/>
                <a:gd name="T42" fmla="*/ 60 w 61"/>
                <a:gd name="T43" fmla="*/ 1 h 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1"/>
                <a:gd name="T67" fmla="*/ 0 h 41"/>
                <a:gd name="T68" fmla="*/ 61 w 61"/>
                <a:gd name="T69" fmla="*/ 41 h 4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1" h="41">
                  <a:moveTo>
                    <a:pt x="60" y="1"/>
                  </a:moveTo>
                  <a:lnTo>
                    <a:pt x="54" y="6"/>
                  </a:lnTo>
                  <a:lnTo>
                    <a:pt x="58" y="10"/>
                  </a:lnTo>
                  <a:lnTo>
                    <a:pt x="61" y="14"/>
                  </a:lnTo>
                  <a:lnTo>
                    <a:pt x="55" y="20"/>
                  </a:lnTo>
                  <a:lnTo>
                    <a:pt x="60" y="30"/>
                  </a:lnTo>
                  <a:lnTo>
                    <a:pt x="52" y="34"/>
                  </a:lnTo>
                  <a:lnTo>
                    <a:pt x="45" y="37"/>
                  </a:lnTo>
                  <a:lnTo>
                    <a:pt x="38" y="38"/>
                  </a:lnTo>
                  <a:lnTo>
                    <a:pt x="30" y="40"/>
                  </a:lnTo>
                  <a:lnTo>
                    <a:pt x="21" y="40"/>
                  </a:lnTo>
                  <a:lnTo>
                    <a:pt x="14" y="41"/>
                  </a:lnTo>
                  <a:lnTo>
                    <a:pt x="7" y="41"/>
                  </a:lnTo>
                  <a:lnTo>
                    <a:pt x="0" y="41"/>
                  </a:lnTo>
                  <a:lnTo>
                    <a:pt x="5" y="34"/>
                  </a:lnTo>
                  <a:lnTo>
                    <a:pt x="11" y="27"/>
                  </a:lnTo>
                  <a:lnTo>
                    <a:pt x="18" y="18"/>
                  </a:lnTo>
                  <a:lnTo>
                    <a:pt x="25" y="11"/>
                  </a:lnTo>
                  <a:lnTo>
                    <a:pt x="32" y="6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FFD8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71" name="Freeform 201"/>
            <p:cNvSpPr>
              <a:spLocks/>
            </p:cNvSpPr>
            <p:nvPr/>
          </p:nvSpPr>
          <p:spPr bwMode="auto">
            <a:xfrm>
              <a:off x="1193" y="2244"/>
              <a:ext cx="92" cy="75"/>
            </a:xfrm>
            <a:custGeom>
              <a:avLst/>
              <a:gdLst>
                <a:gd name="T0" fmla="*/ 182 w 186"/>
                <a:gd name="T1" fmla="*/ 0 h 150"/>
                <a:gd name="T2" fmla="*/ 185 w 186"/>
                <a:gd name="T3" fmla="*/ 16 h 150"/>
                <a:gd name="T4" fmla="*/ 182 w 186"/>
                <a:gd name="T5" fmla="*/ 32 h 150"/>
                <a:gd name="T6" fmla="*/ 179 w 186"/>
                <a:gd name="T7" fmla="*/ 47 h 150"/>
                <a:gd name="T8" fmla="*/ 180 w 186"/>
                <a:gd name="T9" fmla="*/ 65 h 150"/>
                <a:gd name="T10" fmla="*/ 183 w 186"/>
                <a:gd name="T11" fmla="*/ 82 h 150"/>
                <a:gd name="T12" fmla="*/ 186 w 186"/>
                <a:gd name="T13" fmla="*/ 102 h 150"/>
                <a:gd name="T14" fmla="*/ 182 w 186"/>
                <a:gd name="T15" fmla="*/ 119 h 150"/>
                <a:gd name="T16" fmla="*/ 163 w 186"/>
                <a:gd name="T17" fmla="*/ 125 h 150"/>
                <a:gd name="T18" fmla="*/ 145 w 186"/>
                <a:gd name="T19" fmla="*/ 127 h 150"/>
                <a:gd name="T20" fmla="*/ 125 w 186"/>
                <a:gd name="T21" fmla="*/ 130 h 150"/>
                <a:gd name="T22" fmla="*/ 105 w 186"/>
                <a:gd name="T23" fmla="*/ 133 h 150"/>
                <a:gd name="T24" fmla="*/ 85 w 186"/>
                <a:gd name="T25" fmla="*/ 136 h 150"/>
                <a:gd name="T26" fmla="*/ 65 w 186"/>
                <a:gd name="T27" fmla="*/ 139 h 150"/>
                <a:gd name="T28" fmla="*/ 45 w 186"/>
                <a:gd name="T29" fmla="*/ 142 h 150"/>
                <a:gd name="T30" fmla="*/ 26 w 186"/>
                <a:gd name="T31" fmla="*/ 146 h 150"/>
                <a:gd name="T32" fmla="*/ 7 w 186"/>
                <a:gd name="T33" fmla="*/ 150 h 150"/>
                <a:gd name="T34" fmla="*/ 0 w 186"/>
                <a:gd name="T35" fmla="*/ 140 h 150"/>
                <a:gd name="T36" fmla="*/ 2 w 186"/>
                <a:gd name="T37" fmla="*/ 130 h 150"/>
                <a:gd name="T38" fmla="*/ 5 w 186"/>
                <a:gd name="T39" fmla="*/ 119 h 150"/>
                <a:gd name="T40" fmla="*/ 7 w 186"/>
                <a:gd name="T41" fmla="*/ 105 h 150"/>
                <a:gd name="T42" fmla="*/ 13 w 186"/>
                <a:gd name="T43" fmla="*/ 105 h 150"/>
                <a:gd name="T44" fmla="*/ 17 w 186"/>
                <a:gd name="T45" fmla="*/ 109 h 150"/>
                <a:gd name="T46" fmla="*/ 23 w 186"/>
                <a:gd name="T47" fmla="*/ 113 h 150"/>
                <a:gd name="T48" fmla="*/ 30 w 186"/>
                <a:gd name="T49" fmla="*/ 116 h 150"/>
                <a:gd name="T50" fmla="*/ 152 w 186"/>
                <a:gd name="T51" fmla="*/ 93 h 150"/>
                <a:gd name="T52" fmla="*/ 159 w 186"/>
                <a:gd name="T53" fmla="*/ 80 h 150"/>
                <a:gd name="T54" fmla="*/ 162 w 186"/>
                <a:gd name="T55" fmla="*/ 66 h 150"/>
                <a:gd name="T56" fmla="*/ 160 w 186"/>
                <a:gd name="T57" fmla="*/ 52 h 150"/>
                <a:gd name="T58" fmla="*/ 157 w 186"/>
                <a:gd name="T59" fmla="*/ 38 h 150"/>
                <a:gd name="T60" fmla="*/ 156 w 186"/>
                <a:gd name="T61" fmla="*/ 26 h 150"/>
                <a:gd name="T62" fmla="*/ 159 w 186"/>
                <a:gd name="T63" fmla="*/ 15 h 150"/>
                <a:gd name="T64" fmla="*/ 166 w 186"/>
                <a:gd name="T65" fmla="*/ 6 h 150"/>
                <a:gd name="T66" fmla="*/ 182 w 186"/>
                <a:gd name="T67" fmla="*/ 0 h 1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6"/>
                <a:gd name="T103" fmla="*/ 0 h 150"/>
                <a:gd name="T104" fmla="*/ 186 w 186"/>
                <a:gd name="T105" fmla="*/ 150 h 1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6" h="150">
                  <a:moveTo>
                    <a:pt x="182" y="0"/>
                  </a:moveTo>
                  <a:lnTo>
                    <a:pt x="185" y="16"/>
                  </a:lnTo>
                  <a:lnTo>
                    <a:pt x="182" y="32"/>
                  </a:lnTo>
                  <a:lnTo>
                    <a:pt x="179" y="47"/>
                  </a:lnTo>
                  <a:lnTo>
                    <a:pt x="180" y="65"/>
                  </a:lnTo>
                  <a:lnTo>
                    <a:pt x="183" y="82"/>
                  </a:lnTo>
                  <a:lnTo>
                    <a:pt x="186" y="102"/>
                  </a:lnTo>
                  <a:lnTo>
                    <a:pt x="182" y="119"/>
                  </a:lnTo>
                  <a:lnTo>
                    <a:pt x="163" y="125"/>
                  </a:lnTo>
                  <a:lnTo>
                    <a:pt x="145" y="127"/>
                  </a:lnTo>
                  <a:lnTo>
                    <a:pt x="125" y="130"/>
                  </a:lnTo>
                  <a:lnTo>
                    <a:pt x="105" y="133"/>
                  </a:lnTo>
                  <a:lnTo>
                    <a:pt x="85" y="136"/>
                  </a:lnTo>
                  <a:lnTo>
                    <a:pt x="65" y="139"/>
                  </a:lnTo>
                  <a:lnTo>
                    <a:pt x="45" y="142"/>
                  </a:lnTo>
                  <a:lnTo>
                    <a:pt x="26" y="146"/>
                  </a:lnTo>
                  <a:lnTo>
                    <a:pt x="7" y="150"/>
                  </a:lnTo>
                  <a:lnTo>
                    <a:pt x="0" y="140"/>
                  </a:lnTo>
                  <a:lnTo>
                    <a:pt x="2" y="130"/>
                  </a:lnTo>
                  <a:lnTo>
                    <a:pt x="5" y="119"/>
                  </a:lnTo>
                  <a:lnTo>
                    <a:pt x="7" y="105"/>
                  </a:lnTo>
                  <a:lnTo>
                    <a:pt x="13" y="105"/>
                  </a:lnTo>
                  <a:lnTo>
                    <a:pt x="17" y="109"/>
                  </a:lnTo>
                  <a:lnTo>
                    <a:pt x="23" y="113"/>
                  </a:lnTo>
                  <a:lnTo>
                    <a:pt x="30" y="116"/>
                  </a:lnTo>
                  <a:lnTo>
                    <a:pt x="152" y="93"/>
                  </a:lnTo>
                  <a:lnTo>
                    <a:pt x="159" y="80"/>
                  </a:lnTo>
                  <a:lnTo>
                    <a:pt x="162" y="66"/>
                  </a:lnTo>
                  <a:lnTo>
                    <a:pt x="160" y="52"/>
                  </a:lnTo>
                  <a:lnTo>
                    <a:pt x="157" y="38"/>
                  </a:lnTo>
                  <a:lnTo>
                    <a:pt x="156" y="26"/>
                  </a:lnTo>
                  <a:lnTo>
                    <a:pt x="159" y="15"/>
                  </a:lnTo>
                  <a:lnTo>
                    <a:pt x="166" y="6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D8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72" name="Freeform 202"/>
            <p:cNvSpPr>
              <a:spLocks/>
            </p:cNvSpPr>
            <p:nvPr/>
          </p:nvSpPr>
          <p:spPr bwMode="auto">
            <a:xfrm>
              <a:off x="1106" y="2259"/>
              <a:ext cx="30" cy="19"/>
            </a:xfrm>
            <a:custGeom>
              <a:avLst/>
              <a:gdLst>
                <a:gd name="T0" fmla="*/ 58 w 58"/>
                <a:gd name="T1" fmla="*/ 23 h 37"/>
                <a:gd name="T2" fmla="*/ 52 w 58"/>
                <a:gd name="T3" fmla="*/ 33 h 37"/>
                <a:gd name="T4" fmla="*/ 45 w 58"/>
                <a:gd name="T5" fmla="*/ 37 h 37"/>
                <a:gd name="T6" fmla="*/ 40 w 58"/>
                <a:gd name="T7" fmla="*/ 36 h 37"/>
                <a:gd name="T8" fmla="*/ 32 w 58"/>
                <a:gd name="T9" fmla="*/ 32 h 37"/>
                <a:gd name="T10" fmla="*/ 25 w 58"/>
                <a:gd name="T11" fmla="*/ 26 h 37"/>
                <a:gd name="T12" fmla="*/ 18 w 58"/>
                <a:gd name="T13" fmla="*/ 19 h 37"/>
                <a:gd name="T14" fmla="*/ 10 w 58"/>
                <a:gd name="T15" fmla="*/ 16 h 37"/>
                <a:gd name="T16" fmla="*/ 0 w 58"/>
                <a:gd name="T17" fmla="*/ 16 h 37"/>
                <a:gd name="T18" fmla="*/ 0 w 58"/>
                <a:gd name="T19" fmla="*/ 0 h 37"/>
                <a:gd name="T20" fmla="*/ 8 w 58"/>
                <a:gd name="T21" fmla="*/ 2 h 37"/>
                <a:gd name="T22" fmla="*/ 17 w 58"/>
                <a:gd name="T23" fmla="*/ 3 h 37"/>
                <a:gd name="T24" fmla="*/ 25 w 58"/>
                <a:gd name="T25" fmla="*/ 6 h 37"/>
                <a:gd name="T26" fmla="*/ 34 w 58"/>
                <a:gd name="T27" fmla="*/ 8 h 37"/>
                <a:gd name="T28" fmla="*/ 42 w 58"/>
                <a:gd name="T29" fmla="*/ 10 h 37"/>
                <a:gd name="T30" fmla="*/ 50 w 58"/>
                <a:gd name="T31" fmla="*/ 15 h 37"/>
                <a:gd name="T32" fmla="*/ 54 w 58"/>
                <a:gd name="T33" fmla="*/ 19 h 37"/>
                <a:gd name="T34" fmla="*/ 58 w 58"/>
                <a:gd name="T35" fmla="*/ 23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8"/>
                <a:gd name="T55" fmla="*/ 0 h 37"/>
                <a:gd name="T56" fmla="*/ 58 w 58"/>
                <a:gd name="T57" fmla="*/ 37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8" h="37">
                  <a:moveTo>
                    <a:pt x="58" y="23"/>
                  </a:moveTo>
                  <a:lnTo>
                    <a:pt x="52" y="33"/>
                  </a:lnTo>
                  <a:lnTo>
                    <a:pt x="45" y="37"/>
                  </a:lnTo>
                  <a:lnTo>
                    <a:pt x="40" y="36"/>
                  </a:lnTo>
                  <a:lnTo>
                    <a:pt x="32" y="32"/>
                  </a:lnTo>
                  <a:lnTo>
                    <a:pt x="25" y="26"/>
                  </a:lnTo>
                  <a:lnTo>
                    <a:pt x="18" y="19"/>
                  </a:lnTo>
                  <a:lnTo>
                    <a:pt x="1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7" y="3"/>
                  </a:lnTo>
                  <a:lnTo>
                    <a:pt x="25" y="6"/>
                  </a:lnTo>
                  <a:lnTo>
                    <a:pt x="34" y="8"/>
                  </a:lnTo>
                  <a:lnTo>
                    <a:pt x="42" y="10"/>
                  </a:lnTo>
                  <a:lnTo>
                    <a:pt x="50" y="15"/>
                  </a:lnTo>
                  <a:lnTo>
                    <a:pt x="54" y="19"/>
                  </a:lnTo>
                  <a:lnTo>
                    <a:pt x="58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4622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7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/>
      <p:bldGraphic spid="2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پيامدهاي رضايت شغلي</a:t>
            </a:r>
            <a:r>
              <a:rPr lang="en-US" sz="3000" b="1" dirty="0">
                <a:solidFill>
                  <a:schemeClr val="tx2"/>
                </a:solidFill>
                <a:cs typeface="B Nazanin" pitchFamily="2" charset="-78"/>
              </a:rPr>
              <a:t> </a:t>
            </a:r>
          </a:p>
        </p:txBody>
      </p:sp>
      <p:sp>
        <p:nvSpPr>
          <p:cNvPr id="443397" name="Rectangle 5"/>
          <p:cNvSpPr>
            <a:spLocks noChangeArrowheads="1"/>
          </p:cNvSpPr>
          <p:nvPr/>
        </p:nvSpPr>
        <p:spPr bwMode="auto">
          <a:xfrm>
            <a:off x="3186113" y="1412875"/>
            <a:ext cx="49133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fa-IR" sz="2400" dirty="0">
                <a:cs typeface="Nazanin" pitchFamily="2" charset="-78"/>
              </a:rPr>
              <a:t>ا</a:t>
            </a:r>
            <a:r>
              <a:rPr lang="ar-SA" sz="2400" dirty="0">
                <a:cs typeface="Nazanin" pitchFamily="2" charset="-78"/>
              </a:rPr>
              <a:t>فزايش</a:t>
            </a:r>
            <a:r>
              <a:rPr lang="fa-IR" sz="2400" dirty="0">
                <a:cs typeface="Nazanin" pitchFamily="2" charset="-78"/>
              </a:rPr>
              <a:t> </a:t>
            </a:r>
            <a:r>
              <a:rPr lang="ar-SA" sz="2400" dirty="0">
                <a:cs typeface="Nazanin" pitchFamily="2" charset="-78"/>
              </a:rPr>
              <a:t>بهره وري </a:t>
            </a:r>
            <a:r>
              <a:rPr lang="ar-SA" sz="2400" dirty="0" smtClean="0">
                <a:cs typeface="Nazanin" pitchFamily="2" charset="-78"/>
              </a:rPr>
              <a:t>فرد،</a:t>
            </a:r>
            <a:endParaRPr lang="fa-IR" sz="2400" dirty="0">
              <a:cs typeface="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 تعهد سازمان</a:t>
            </a:r>
            <a:r>
              <a:rPr lang="fa-IR" sz="2400" dirty="0">
                <a:cs typeface="Nazanin" pitchFamily="2" charset="-78"/>
              </a:rPr>
              <a:t>ي </a:t>
            </a:r>
            <a:r>
              <a:rPr lang="ar-SA" sz="2400" dirty="0">
                <a:cs typeface="Nazanin" pitchFamily="2" charset="-78"/>
              </a:rPr>
              <a:t>فرد، </a:t>
            </a:r>
            <a:endParaRPr lang="fa-IR" sz="2400" dirty="0">
              <a:cs typeface="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تضمين سلامت فيزيكي و ذهني فرد، </a:t>
            </a:r>
            <a:endParaRPr lang="fa-IR" sz="2400" dirty="0">
              <a:cs typeface="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افزايش روحيه فرد، </a:t>
            </a:r>
            <a:endParaRPr lang="fa-IR" sz="2400" dirty="0">
              <a:cs typeface="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افزايش رض</a:t>
            </a:r>
            <a:r>
              <a:rPr lang="fa-IR" sz="2400" dirty="0">
                <a:cs typeface="Nazanin" pitchFamily="2" charset="-78"/>
              </a:rPr>
              <a:t>ا</a:t>
            </a:r>
            <a:r>
              <a:rPr lang="ar-SA" sz="2400" dirty="0">
                <a:cs typeface="Nazanin" pitchFamily="2" charset="-78"/>
              </a:rPr>
              <a:t>ي</a:t>
            </a:r>
            <a:r>
              <a:rPr lang="fa-IR" sz="2400" dirty="0">
                <a:cs typeface="Nazanin" pitchFamily="2" charset="-78"/>
              </a:rPr>
              <a:t>ت</a:t>
            </a:r>
            <a:r>
              <a:rPr lang="ar-SA" sz="2400" dirty="0">
                <a:cs typeface="Nazanin" pitchFamily="2" charset="-78"/>
              </a:rPr>
              <a:t> از زندگي و</a:t>
            </a:r>
            <a:endParaRPr lang="fa-IR" sz="2400" dirty="0">
              <a:cs typeface="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افزايش سرعت آموزش مهارتهاي جديد </a:t>
            </a:r>
            <a:r>
              <a:rPr lang="ar-SA" sz="2400" dirty="0" smtClean="0">
                <a:cs typeface="Nazanin" pitchFamily="2" charset="-78"/>
              </a:rPr>
              <a:t>شغلي</a:t>
            </a:r>
            <a:endParaRPr lang="fa-IR" sz="2400" dirty="0" smtClean="0">
              <a:cs typeface="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Ø"/>
            </a:pPr>
            <a:r>
              <a:rPr lang="fa-IR" sz="2400" dirty="0" smtClean="0">
                <a:cs typeface="Nazanin" pitchFamily="2" charset="-78"/>
              </a:rPr>
              <a:t>و....</a:t>
            </a:r>
            <a:endParaRPr lang="en-US" sz="2400" dirty="0">
              <a:cs typeface="Nazanin" pitchFamily="2" charset="-78"/>
            </a:endParaRPr>
          </a:p>
        </p:txBody>
      </p:sp>
      <p:grpSp>
        <p:nvGrpSpPr>
          <p:cNvPr id="33796" name="Group 143"/>
          <p:cNvGrpSpPr>
            <a:grpSpLocks/>
          </p:cNvGrpSpPr>
          <p:nvPr/>
        </p:nvGrpSpPr>
        <p:grpSpPr bwMode="auto">
          <a:xfrm>
            <a:off x="395288" y="3048000"/>
            <a:ext cx="3268663" cy="3355975"/>
            <a:chOff x="0" y="1888"/>
            <a:chExt cx="2059" cy="2114"/>
          </a:xfrm>
        </p:grpSpPr>
        <p:sp>
          <p:nvSpPr>
            <p:cNvPr id="33797" name="AutoShape 9"/>
            <p:cNvSpPr>
              <a:spLocks noChangeAspect="1" noChangeArrowheads="1" noTextEdit="1"/>
            </p:cNvSpPr>
            <p:nvPr/>
          </p:nvSpPr>
          <p:spPr bwMode="auto">
            <a:xfrm>
              <a:off x="0" y="1888"/>
              <a:ext cx="2059" cy="2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798" name="Freeform 11"/>
            <p:cNvSpPr>
              <a:spLocks/>
            </p:cNvSpPr>
            <p:nvPr/>
          </p:nvSpPr>
          <p:spPr bwMode="auto">
            <a:xfrm>
              <a:off x="97" y="3437"/>
              <a:ext cx="1457" cy="524"/>
            </a:xfrm>
            <a:custGeom>
              <a:avLst/>
              <a:gdLst>
                <a:gd name="T0" fmla="*/ 68 w 2915"/>
                <a:gd name="T1" fmla="*/ 410 h 1046"/>
                <a:gd name="T2" fmla="*/ 136 w 2915"/>
                <a:gd name="T3" fmla="*/ 368 h 1046"/>
                <a:gd name="T4" fmla="*/ 223 w 2915"/>
                <a:gd name="T5" fmla="*/ 323 h 1046"/>
                <a:gd name="T6" fmla="*/ 388 w 2915"/>
                <a:gd name="T7" fmla="*/ 316 h 1046"/>
                <a:gd name="T8" fmla="*/ 495 w 2915"/>
                <a:gd name="T9" fmla="*/ 362 h 1046"/>
                <a:gd name="T10" fmla="*/ 567 w 2915"/>
                <a:gd name="T11" fmla="*/ 358 h 1046"/>
                <a:gd name="T12" fmla="*/ 672 w 2915"/>
                <a:gd name="T13" fmla="*/ 314 h 1046"/>
                <a:gd name="T14" fmla="*/ 882 w 2915"/>
                <a:gd name="T15" fmla="*/ 239 h 1046"/>
                <a:gd name="T16" fmla="*/ 975 w 2915"/>
                <a:gd name="T17" fmla="*/ 186 h 1046"/>
                <a:gd name="T18" fmla="*/ 1044 w 2915"/>
                <a:gd name="T19" fmla="*/ 141 h 1046"/>
                <a:gd name="T20" fmla="*/ 1099 w 2915"/>
                <a:gd name="T21" fmla="*/ 105 h 1046"/>
                <a:gd name="T22" fmla="*/ 1185 w 2915"/>
                <a:gd name="T23" fmla="*/ 72 h 1046"/>
                <a:gd name="T24" fmla="*/ 1504 w 2915"/>
                <a:gd name="T25" fmla="*/ 105 h 1046"/>
                <a:gd name="T26" fmla="*/ 1860 w 2915"/>
                <a:gd name="T27" fmla="*/ 22 h 1046"/>
                <a:gd name="T28" fmla="*/ 2398 w 2915"/>
                <a:gd name="T29" fmla="*/ 66 h 1046"/>
                <a:gd name="T30" fmla="*/ 1730 w 2915"/>
                <a:gd name="T31" fmla="*/ 178 h 1046"/>
                <a:gd name="T32" fmla="*/ 1614 w 2915"/>
                <a:gd name="T33" fmla="*/ 283 h 1046"/>
                <a:gd name="T34" fmla="*/ 1875 w 2915"/>
                <a:gd name="T35" fmla="*/ 296 h 1046"/>
                <a:gd name="T36" fmla="*/ 2125 w 2915"/>
                <a:gd name="T37" fmla="*/ 358 h 1046"/>
                <a:gd name="T38" fmla="*/ 2249 w 2915"/>
                <a:gd name="T39" fmla="*/ 393 h 1046"/>
                <a:gd name="T40" fmla="*/ 2492 w 2915"/>
                <a:gd name="T41" fmla="*/ 438 h 1046"/>
                <a:gd name="T42" fmla="*/ 2711 w 2915"/>
                <a:gd name="T43" fmla="*/ 531 h 1046"/>
                <a:gd name="T44" fmla="*/ 2631 w 2915"/>
                <a:gd name="T45" fmla="*/ 610 h 1046"/>
                <a:gd name="T46" fmla="*/ 2466 w 2915"/>
                <a:gd name="T47" fmla="*/ 572 h 1046"/>
                <a:gd name="T48" fmla="*/ 2387 w 2915"/>
                <a:gd name="T49" fmla="*/ 531 h 1046"/>
                <a:gd name="T50" fmla="*/ 2319 w 2915"/>
                <a:gd name="T51" fmla="*/ 487 h 1046"/>
                <a:gd name="T52" fmla="*/ 2442 w 2915"/>
                <a:gd name="T53" fmla="*/ 800 h 1046"/>
                <a:gd name="T54" fmla="*/ 2556 w 2915"/>
                <a:gd name="T55" fmla="*/ 763 h 1046"/>
                <a:gd name="T56" fmla="*/ 2793 w 2915"/>
                <a:gd name="T57" fmla="*/ 719 h 1046"/>
                <a:gd name="T58" fmla="*/ 2885 w 2915"/>
                <a:gd name="T59" fmla="*/ 859 h 1046"/>
                <a:gd name="T60" fmla="*/ 2751 w 2915"/>
                <a:gd name="T61" fmla="*/ 906 h 1046"/>
                <a:gd name="T62" fmla="*/ 2615 w 2915"/>
                <a:gd name="T63" fmla="*/ 951 h 1046"/>
                <a:gd name="T64" fmla="*/ 2475 w 2915"/>
                <a:gd name="T65" fmla="*/ 982 h 1046"/>
                <a:gd name="T66" fmla="*/ 2111 w 2915"/>
                <a:gd name="T67" fmla="*/ 952 h 1046"/>
                <a:gd name="T68" fmla="*/ 1901 w 2915"/>
                <a:gd name="T69" fmla="*/ 899 h 1046"/>
                <a:gd name="T70" fmla="*/ 1704 w 2915"/>
                <a:gd name="T71" fmla="*/ 837 h 1046"/>
                <a:gd name="T72" fmla="*/ 1524 w 2915"/>
                <a:gd name="T73" fmla="*/ 774 h 1046"/>
                <a:gd name="T74" fmla="*/ 1358 w 2915"/>
                <a:gd name="T75" fmla="*/ 721 h 1046"/>
                <a:gd name="T76" fmla="*/ 1213 w 2915"/>
                <a:gd name="T77" fmla="*/ 686 h 1046"/>
                <a:gd name="T78" fmla="*/ 977 w 2915"/>
                <a:gd name="T79" fmla="*/ 710 h 1046"/>
                <a:gd name="T80" fmla="*/ 867 w 2915"/>
                <a:gd name="T81" fmla="*/ 796 h 1046"/>
                <a:gd name="T82" fmla="*/ 762 w 2915"/>
                <a:gd name="T83" fmla="*/ 894 h 1046"/>
                <a:gd name="T84" fmla="*/ 902 w 2915"/>
                <a:gd name="T85" fmla="*/ 930 h 1046"/>
                <a:gd name="T86" fmla="*/ 582 w 2915"/>
                <a:gd name="T87" fmla="*/ 1046 h 1046"/>
                <a:gd name="T88" fmla="*/ 525 w 2915"/>
                <a:gd name="T89" fmla="*/ 813 h 1046"/>
                <a:gd name="T90" fmla="*/ 409 w 2915"/>
                <a:gd name="T91" fmla="*/ 708 h 1046"/>
                <a:gd name="T92" fmla="*/ 357 w 2915"/>
                <a:gd name="T93" fmla="*/ 645 h 1046"/>
                <a:gd name="T94" fmla="*/ 291 w 2915"/>
                <a:gd name="T95" fmla="*/ 612 h 1046"/>
                <a:gd name="T96" fmla="*/ 153 w 2915"/>
                <a:gd name="T97" fmla="*/ 726 h 1046"/>
                <a:gd name="T98" fmla="*/ 28 w 2915"/>
                <a:gd name="T99" fmla="*/ 436 h 10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15"/>
                <a:gd name="T151" fmla="*/ 0 h 1046"/>
                <a:gd name="T152" fmla="*/ 2915 w 2915"/>
                <a:gd name="T153" fmla="*/ 1046 h 10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15" h="1046">
                  <a:moveTo>
                    <a:pt x="28" y="436"/>
                  </a:moveTo>
                  <a:lnTo>
                    <a:pt x="68" y="410"/>
                  </a:lnTo>
                  <a:lnTo>
                    <a:pt x="103" y="388"/>
                  </a:lnTo>
                  <a:lnTo>
                    <a:pt x="136" y="368"/>
                  </a:lnTo>
                  <a:lnTo>
                    <a:pt x="166" y="349"/>
                  </a:lnTo>
                  <a:lnTo>
                    <a:pt x="223" y="323"/>
                  </a:lnTo>
                  <a:lnTo>
                    <a:pt x="274" y="307"/>
                  </a:lnTo>
                  <a:lnTo>
                    <a:pt x="388" y="316"/>
                  </a:lnTo>
                  <a:lnTo>
                    <a:pt x="457" y="344"/>
                  </a:lnTo>
                  <a:lnTo>
                    <a:pt x="495" y="362"/>
                  </a:lnTo>
                  <a:lnTo>
                    <a:pt x="537" y="384"/>
                  </a:lnTo>
                  <a:lnTo>
                    <a:pt x="567" y="358"/>
                  </a:lnTo>
                  <a:lnTo>
                    <a:pt x="600" y="340"/>
                  </a:lnTo>
                  <a:lnTo>
                    <a:pt x="672" y="314"/>
                  </a:lnTo>
                  <a:lnTo>
                    <a:pt x="821" y="268"/>
                  </a:lnTo>
                  <a:lnTo>
                    <a:pt x="882" y="239"/>
                  </a:lnTo>
                  <a:lnTo>
                    <a:pt x="931" y="211"/>
                  </a:lnTo>
                  <a:lnTo>
                    <a:pt x="975" y="186"/>
                  </a:lnTo>
                  <a:lnTo>
                    <a:pt x="1010" y="162"/>
                  </a:lnTo>
                  <a:lnTo>
                    <a:pt x="1044" y="141"/>
                  </a:lnTo>
                  <a:lnTo>
                    <a:pt x="1073" y="121"/>
                  </a:lnTo>
                  <a:lnTo>
                    <a:pt x="1099" y="105"/>
                  </a:lnTo>
                  <a:lnTo>
                    <a:pt x="1126" y="90"/>
                  </a:lnTo>
                  <a:lnTo>
                    <a:pt x="1185" y="72"/>
                  </a:lnTo>
                  <a:lnTo>
                    <a:pt x="1259" y="66"/>
                  </a:lnTo>
                  <a:lnTo>
                    <a:pt x="1504" y="105"/>
                  </a:lnTo>
                  <a:lnTo>
                    <a:pt x="1649" y="0"/>
                  </a:lnTo>
                  <a:lnTo>
                    <a:pt x="1860" y="22"/>
                  </a:lnTo>
                  <a:lnTo>
                    <a:pt x="1772" y="116"/>
                  </a:lnTo>
                  <a:lnTo>
                    <a:pt x="2398" y="66"/>
                  </a:lnTo>
                  <a:lnTo>
                    <a:pt x="2442" y="86"/>
                  </a:lnTo>
                  <a:lnTo>
                    <a:pt x="1730" y="178"/>
                  </a:lnTo>
                  <a:lnTo>
                    <a:pt x="1737" y="182"/>
                  </a:lnTo>
                  <a:lnTo>
                    <a:pt x="1614" y="283"/>
                  </a:lnTo>
                  <a:lnTo>
                    <a:pt x="1746" y="279"/>
                  </a:lnTo>
                  <a:lnTo>
                    <a:pt x="1875" y="296"/>
                  </a:lnTo>
                  <a:lnTo>
                    <a:pt x="2002" y="323"/>
                  </a:lnTo>
                  <a:lnTo>
                    <a:pt x="2125" y="358"/>
                  </a:lnTo>
                  <a:lnTo>
                    <a:pt x="2186" y="377"/>
                  </a:lnTo>
                  <a:lnTo>
                    <a:pt x="2249" y="393"/>
                  </a:lnTo>
                  <a:lnTo>
                    <a:pt x="2370" y="421"/>
                  </a:lnTo>
                  <a:lnTo>
                    <a:pt x="2492" y="438"/>
                  </a:lnTo>
                  <a:lnTo>
                    <a:pt x="2617" y="436"/>
                  </a:lnTo>
                  <a:lnTo>
                    <a:pt x="2711" y="531"/>
                  </a:lnTo>
                  <a:lnTo>
                    <a:pt x="2587" y="531"/>
                  </a:lnTo>
                  <a:lnTo>
                    <a:pt x="2631" y="610"/>
                  </a:lnTo>
                  <a:lnTo>
                    <a:pt x="2550" y="603"/>
                  </a:lnTo>
                  <a:lnTo>
                    <a:pt x="2466" y="572"/>
                  </a:lnTo>
                  <a:lnTo>
                    <a:pt x="2425" y="553"/>
                  </a:lnTo>
                  <a:lnTo>
                    <a:pt x="2387" y="531"/>
                  </a:lnTo>
                  <a:lnTo>
                    <a:pt x="2352" y="509"/>
                  </a:lnTo>
                  <a:lnTo>
                    <a:pt x="2319" y="487"/>
                  </a:lnTo>
                  <a:lnTo>
                    <a:pt x="1947" y="581"/>
                  </a:lnTo>
                  <a:lnTo>
                    <a:pt x="2442" y="800"/>
                  </a:lnTo>
                  <a:lnTo>
                    <a:pt x="2499" y="781"/>
                  </a:lnTo>
                  <a:lnTo>
                    <a:pt x="2556" y="763"/>
                  </a:lnTo>
                  <a:lnTo>
                    <a:pt x="2674" y="734"/>
                  </a:lnTo>
                  <a:lnTo>
                    <a:pt x="2793" y="719"/>
                  </a:lnTo>
                  <a:lnTo>
                    <a:pt x="2915" y="721"/>
                  </a:lnTo>
                  <a:lnTo>
                    <a:pt x="2885" y="859"/>
                  </a:lnTo>
                  <a:lnTo>
                    <a:pt x="2817" y="881"/>
                  </a:lnTo>
                  <a:lnTo>
                    <a:pt x="2751" y="906"/>
                  </a:lnTo>
                  <a:lnTo>
                    <a:pt x="2683" y="929"/>
                  </a:lnTo>
                  <a:lnTo>
                    <a:pt x="2615" y="951"/>
                  </a:lnTo>
                  <a:lnTo>
                    <a:pt x="2545" y="969"/>
                  </a:lnTo>
                  <a:lnTo>
                    <a:pt x="2475" y="982"/>
                  </a:lnTo>
                  <a:lnTo>
                    <a:pt x="2333" y="989"/>
                  </a:lnTo>
                  <a:lnTo>
                    <a:pt x="2111" y="952"/>
                  </a:lnTo>
                  <a:lnTo>
                    <a:pt x="2004" y="927"/>
                  </a:lnTo>
                  <a:lnTo>
                    <a:pt x="1901" y="899"/>
                  </a:lnTo>
                  <a:lnTo>
                    <a:pt x="1802" y="868"/>
                  </a:lnTo>
                  <a:lnTo>
                    <a:pt x="1704" y="837"/>
                  </a:lnTo>
                  <a:lnTo>
                    <a:pt x="1612" y="805"/>
                  </a:lnTo>
                  <a:lnTo>
                    <a:pt x="1524" y="774"/>
                  </a:lnTo>
                  <a:lnTo>
                    <a:pt x="1439" y="746"/>
                  </a:lnTo>
                  <a:lnTo>
                    <a:pt x="1358" y="721"/>
                  </a:lnTo>
                  <a:lnTo>
                    <a:pt x="1283" y="700"/>
                  </a:lnTo>
                  <a:lnTo>
                    <a:pt x="1213" y="686"/>
                  </a:lnTo>
                  <a:lnTo>
                    <a:pt x="1084" y="680"/>
                  </a:lnTo>
                  <a:lnTo>
                    <a:pt x="977" y="710"/>
                  </a:lnTo>
                  <a:lnTo>
                    <a:pt x="922" y="746"/>
                  </a:lnTo>
                  <a:lnTo>
                    <a:pt x="867" y="796"/>
                  </a:lnTo>
                  <a:lnTo>
                    <a:pt x="813" y="848"/>
                  </a:lnTo>
                  <a:lnTo>
                    <a:pt x="762" y="894"/>
                  </a:lnTo>
                  <a:lnTo>
                    <a:pt x="929" y="886"/>
                  </a:lnTo>
                  <a:lnTo>
                    <a:pt x="902" y="930"/>
                  </a:lnTo>
                  <a:lnTo>
                    <a:pt x="661" y="975"/>
                  </a:lnTo>
                  <a:lnTo>
                    <a:pt x="582" y="1046"/>
                  </a:lnTo>
                  <a:lnTo>
                    <a:pt x="232" y="1026"/>
                  </a:lnTo>
                  <a:lnTo>
                    <a:pt x="525" y="813"/>
                  </a:lnTo>
                  <a:lnTo>
                    <a:pt x="460" y="772"/>
                  </a:lnTo>
                  <a:lnTo>
                    <a:pt x="409" y="708"/>
                  </a:lnTo>
                  <a:lnTo>
                    <a:pt x="385" y="675"/>
                  </a:lnTo>
                  <a:lnTo>
                    <a:pt x="357" y="645"/>
                  </a:lnTo>
                  <a:lnTo>
                    <a:pt x="328" y="623"/>
                  </a:lnTo>
                  <a:lnTo>
                    <a:pt x="291" y="612"/>
                  </a:lnTo>
                  <a:lnTo>
                    <a:pt x="195" y="655"/>
                  </a:lnTo>
                  <a:lnTo>
                    <a:pt x="153" y="726"/>
                  </a:lnTo>
                  <a:lnTo>
                    <a:pt x="0" y="713"/>
                  </a:lnTo>
                  <a:lnTo>
                    <a:pt x="28" y="436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799" name="Freeform 12"/>
            <p:cNvSpPr>
              <a:spLocks/>
            </p:cNvSpPr>
            <p:nvPr/>
          </p:nvSpPr>
          <p:spPr bwMode="auto">
            <a:xfrm>
              <a:off x="71" y="1917"/>
              <a:ext cx="1966" cy="2063"/>
            </a:xfrm>
            <a:custGeom>
              <a:avLst/>
              <a:gdLst>
                <a:gd name="T0" fmla="*/ 1028 w 3932"/>
                <a:gd name="T1" fmla="*/ 791 h 4127"/>
                <a:gd name="T2" fmla="*/ 701 w 3932"/>
                <a:gd name="T3" fmla="*/ 598 h 4127"/>
                <a:gd name="T4" fmla="*/ 1109 w 3932"/>
                <a:gd name="T5" fmla="*/ 364 h 4127"/>
                <a:gd name="T6" fmla="*/ 1634 w 3932"/>
                <a:gd name="T7" fmla="*/ 565 h 4127"/>
                <a:gd name="T8" fmla="*/ 1694 w 3932"/>
                <a:gd name="T9" fmla="*/ 460 h 4127"/>
                <a:gd name="T10" fmla="*/ 1323 w 3932"/>
                <a:gd name="T11" fmla="*/ 324 h 4127"/>
                <a:gd name="T12" fmla="*/ 1446 w 3932"/>
                <a:gd name="T13" fmla="*/ 39 h 4127"/>
                <a:gd name="T14" fmla="*/ 1831 w 3932"/>
                <a:gd name="T15" fmla="*/ 193 h 4127"/>
                <a:gd name="T16" fmla="*/ 1956 w 3932"/>
                <a:gd name="T17" fmla="*/ 314 h 4127"/>
                <a:gd name="T18" fmla="*/ 2173 w 3932"/>
                <a:gd name="T19" fmla="*/ 154 h 4127"/>
                <a:gd name="T20" fmla="*/ 2416 w 3932"/>
                <a:gd name="T21" fmla="*/ 132 h 4127"/>
                <a:gd name="T22" fmla="*/ 2638 w 3932"/>
                <a:gd name="T23" fmla="*/ 298 h 4127"/>
                <a:gd name="T24" fmla="*/ 2635 w 3932"/>
                <a:gd name="T25" fmla="*/ 574 h 4127"/>
                <a:gd name="T26" fmla="*/ 2491 w 3932"/>
                <a:gd name="T27" fmla="*/ 840 h 4127"/>
                <a:gd name="T28" fmla="*/ 2953 w 3932"/>
                <a:gd name="T29" fmla="*/ 1004 h 4127"/>
                <a:gd name="T30" fmla="*/ 3234 w 3932"/>
                <a:gd name="T31" fmla="*/ 1171 h 4127"/>
                <a:gd name="T32" fmla="*/ 3674 w 3932"/>
                <a:gd name="T33" fmla="*/ 1328 h 4127"/>
                <a:gd name="T34" fmla="*/ 3777 w 3932"/>
                <a:gd name="T35" fmla="*/ 1514 h 4127"/>
                <a:gd name="T36" fmla="*/ 3785 w 3932"/>
                <a:gd name="T37" fmla="*/ 1624 h 4127"/>
                <a:gd name="T38" fmla="*/ 3464 w 3932"/>
                <a:gd name="T39" fmla="*/ 1574 h 4127"/>
                <a:gd name="T40" fmla="*/ 3141 w 3932"/>
                <a:gd name="T41" fmla="*/ 1407 h 4127"/>
                <a:gd name="T42" fmla="*/ 2809 w 3932"/>
                <a:gd name="T43" fmla="*/ 1291 h 4127"/>
                <a:gd name="T44" fmla="*/ 2381 w 3932"/>
                <a:gd name="T45" fmla="*/ 1392 h 4127"/>
                <a:gd name="T46" fmla="*/ 2182 w 3932"/>
                <a:gd name="T47" fmla="*/ 1528 h 4127"/>
                <a:gd name="T48" fmla="*/ 2414 w 3932"/>
                <a:gd name="T49" fmla="*/ 1780 h 4127"/>
                <a:gd name="T50" fmla="*/ 2743 w 3932"/>
                <a:gd name="T51" fmla="*/ 1929 h 4127"/>
                <a:gd name="T52" fmla="*/ 2946 w 3932"/>
                <a:gd name="T53" fmla="*/ 1940 h 4127"/>
                <a:gd name="T54" fmla="*/ 3163 w 3932"/>
                <a:gd name="T55" fmla="*/ 2249 h 4127"/>
                <a:gd name="T56" fmla="*/ 3126 w 3932"/>
                <a:gd name="T57" fmla="*/ 2481 h 4127"/>
                <a:gd name="T58" fmla="*/ 3312 w 3932"/>
                <a:gd name="T59" fmla="*/ 2284 h 4127"/>
                <a:gd name="T60" fmla="*/ 3522 w 3932"/>
                <a:gd name="T61" fmla="*/ 2010 h 4127"/>
                <a:gd name="T62" fmla="*/ 3834 w 3932"/>
                <a:gd name="T63" fmla="*/ 2078 h 4127"/>
                <a:gd name="T64" fmla="*/ 3717 w 3932"/>
                <a:gd name="T65" fmla="*/ 2367 h 4127"/>
                <a:gd name="T66" fmla="*/ 3485 w 3932"/>
                <a:gd name="T67" fmla="*/ 2613 h 4127"/>
                <a:gd name="T68" fmla="*/ 3352 w 3932"/>
                <a:gd name="T69" fmla="*/ 2832 h 4127"/>
                <a:gd name="T70" fmla="*/ 3016 w 3932"/>
                <a:gd name="T71" fmla="*/ 2860 h 4127"/>
                <a:gd name="T72" fmla="*/ 2859 w 3932"/>
                <a:gd name="T73" fmla="*/ 2635 h 4127"/>
                <a:gd name="T74" fmla="*/ 2530 w 3932"/>
                <a:gd name="T75" fmla="*/ 3193 h 4127"/>
                <a:gd name="T76" fmla="*/ 1961 w 3932"/>
                <a:gd name="T77" fmla="*/ 2380 h 4127"/>
                <a:gd name="T78" fmla="*/ 1260 w 3932"/>
                <a:gd name="T79" fmla="*/ 2545 h 4127"/>
                <a:gd name="T80" fmla="*/ 979 w 3932"/>
                <a:gd name="T81" fmla="*/ 2687 h 4127"/>
                <a:gd name="T82" fmla="*/ 1354 w 3932"/>
                <a:gd name="T83" fmla="*/ 3923 h 4127"/>
                <a:gd name="T84" fmla="*/ 1019 w 3932"/>
                <a:gd name="T85" fmla="*/ 3838 h 4127"/>
                <a:gd name="T86" fmla="*/ 837 w 3932"/>
                <a:gd name="T87" fmla="*/ 3354 h 4127"/>
                <a:gd name="T88" fmla="*/ 616 w 3932"/>
                <a:gd name="T89" fmla="*/ 2943 h 4127"/>
                <a:gd name="T90" fmla="*/ 467 w 3932"/>
                <a:gd name="T91" fmla="*/ 2737 h 4127"/>
                <a:gd name="T92" fmla="*/ 427 w 3932"/>
                <a:gd name="T93" fmla="*/ 2518 h 4127"/>
                <a:gd name="T94" fmla="*/ 690 w 3932"/>
                <a:gd name="T95" fmla="*/ 2396 h 4127"/>
                <a:gd name="T96" fmla="*/ 841 w 3932"/>
                <a:gd name="T97" fmla="*/ 2257 h 4127"/>
                <a:gd name="T98" fmla="*/ 417 w 3932"/>
                <a:gd name="T99" fmla="*/ 1979 h 4127"/>
                <a:gd name="T100" fmla="*/ 0 w 3932"/>
                <a:gd name="T101" fmla="*/ 1692 h 4127"/>
                <a:gd name="T102" fmla="*/ 257 w 3932"/>
                <a:gd name="T103" fmla="*/ 1567 h 4127"/>
                <a:gd name="T104" fmla="*/ 509 w 3932"/>
                <a:gd name="T105" fmla="*/ 1613 h 4127"/>
                <a:gd name="T106" fmla="*/ 894 w 3932"/>
                <a:gd name="T107" fmla="*/ 1753 h 4127"/>
                <a:gd name="T108" fmla="*/ 1025 w 3932"/>
                <a:gd name="T109" fmla="*/ 1214 h 4127"/>
                <a:gd name="T110" fmla="*/ 1231 w 3932"/>
                <a:gd name="T111" fmla="*/ 1050 h 41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32"/>
                <a:gd name="T169" fmla="*/ 0 h 4127"/>
                <a:gd name="T170" fmla="*/ 3932 w 3932"/>
                <a:gd name="T171" fmla="*/ 4127 h 41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32" h="4127">
                  <a:moveTo>
                    <a:pt x="1187" y="820"/>
                  </a:moveTo>
                  <a:lnTo>
                    <a:pt x="1153" y="826"/>
                  </a:lnTo>
                  <a:lnTo>
                    <a:pt x="1135" y="800"/>
                  </a:lnTo>
                  <a:lnTo>
                    <a:pt x="1117" y="771"/>
                  </a:lnTo>
                  <a:lnTo>
                    <a:pt x="1072" y="771"/>
                  </a:lnTo>
                  <a:lnTo>
                    <a:pt x="1028" y="791"/>
                  </a:lnTo>
                  <a:lnTo>
                    <a:pt x="982" y="809"/>
                  </a:lnTo>
                  <a:lnTo>
                    <a:pt x="936" y="828"/>
                  </a:lnTo>
                  <a:lnTo>
                    <a:pt x="890" y="844"/>
                  </a:lnTo>
                  <a:lnTo>
                    <a:pt x="795" y="863"/>
                  </a:lnTo>
                  <a:lnTo>
                    <a:pt x="697" y="853"/>
                  </a:lnTo>
                  <a:lnTo>
                    <a:pt x="701" y="598"/>
                  </a:lnTo>
                  <a:lnTo>
                    <a:pt x="714" y="526"/>
                  </a:lnTo>
                  <a:lnTo>
                    <a:pt x="732" y="460"/>
                  </a:lnTo>
                  <a:lnTo>
                    <a:pt x="760" y="405"/>
                  </a:lnTo>
                  <a:lnTo>
                    <a:pt x="796" y="366"/>
                  </a:lnTo>
                  <a:lnTo>
                    <a:pt x="927" y="353"/>
                  </a:lnTo>
                  <a:lnTo>
                    <a:pt x="1109" y="364"/>
                  </a:lnTo>
                  <a:lnTo>
                    <a:pt x="1299" y="386"/>
                  </a:lnTo>
                  <a:lnTo>
                    <a:pt x="1444" y="403"/>
                  </a:lnTo>
                  <a:lnTo>
                    <a:pt x="1523" y="463"/>
                  </a:lnTo>
                  <a:lnTo>
                    <a:pt x="1560" y="497"/>
                  </a:lnTo>
                  <a:lnTo>
                    <a:pt x="1599" y="530"/>
                  </a:lnTo>
                  <a:lnTo>
                    <a:pt x="1634" y="565"/>
                  </a:lnTo>
                  <a:lnTo>
                    <a:pt x="1670" y="600"/>
                  </a:lnTo>
                  <a:lnTo>
                    <a:pt x="1705" y="634"/>
                  </a:lnTo>
                  <a:lnTo>
                    <a:pt x="1740" y="669"/>
                  </a:lnTo>
                  <a:lnTo>
                    <a:pt x="1737" y="590"/>
                  </a:lnTo>
                  <a:lnTo>
                    <a:pt x="1713" y="504"/>
                  </a:lnTo>
                  <a:lnTo>
                    <a:pt x="1694" y="460"/>
                  </a:lnTo>
                  <a:lnTo>
                    <a:pt x="1676" y="419"/>
                  </a:lnTo>
                  <a:lnTo>
                    <a:pt x="1635" y="353"/>
                  </a:lnTo>
                  <a:lnTo>
                    <a:pt x="1604" y="335"/>
                  </a:lnTo>
                  <a:lnTo>
                    <a:pt x="1567" y="320"/>
                  </a:lnTo>
                  <a:lnTo>
                    <a:pt x="1481" y="307"/>
                  </a:lnTo>
                  <a:lnTo>
                    <a:pt x="1323" y="324"/>
                  </a:lnTo>
                  <a:lnTo>
                    <a:pt x="1256" y="296"/>
                  </a:lnTo>
                  <a:lnTo>
                    <a:pt x="1207" y="245"/>
                  </a:lnTo>
                  <a:lnTo>
                    <a:pt x="1231" y="116"/>
                  </a:lnTo>
                  <a:lnTo>
                    <a:pt x="1341" y="83"/>
                  </a:lnTo>
                  <a:lnTo>
                    <a:pt x="1394" y="61"/>
                  </a:lnTo>
                  <a:lnTo>
                    <a:pt x="1446" y="39"/>
                  </a:lnTo>
                  <a:lnTo>
                    <a:pt x="1497" y="18"/>
                  </a:lnTo>
                  <a:lnTo>
                    <a:pt x="1553" y="4"/>
                  </a:lnTo>
                  <a:lnTo>
                    <a:pt x="1667" y="0"/>
                  </a:lnTo>
                  <a:lnTo>
                    <a:pt x="1746" y="52"/>
                  </a:lnTo>
                  <a:lnTo>
                    <a:pt x="1799" y="118"/>
                  </a:lnTo>
                  <a:lnTo>
                    <a:pt x="1831" y="193"/>
                  </a:lnTo>
                  <a:lnTo>
                    <a:pt x="1845" y="276"/>
                  </a:lnTo>
                  <a:lnTo>
                    <a:pt x="1858" y="614"/>
                  </a:lnTo>
                  <a:lnTo>
                    <a:pt x="1921" y="695"/>
                  </a:lnTo>
                  <a:lnTo>
                    <a:pt x="1970" y="557"/>
                  </a:lnTo>
                  <a:lnTo>
                    <a:pt x="1930" y="441"/>
                  </a:lnTo>
                  <a:lnTo>
                    <a:pt x="1956" y="314"/>
                  </a:lnTo>
                  <a:lnTo>
                    <a:pt x="1978" y="250"/>
                  </a:lnTo>
                  <a:lnTo>
                    <a:pt x="2009" y="199"/>
                  </a:lnTo>
                  <a:lnTo>
                    <a:pt x="2029" y="182"/>
                  </a:lnTo>
                  <a:lnTo>
                    <a:pt x="2049" y="169"/>
                  </a:lnTo>
                  <a:lnTo>
                    <a:pt x="2092" y="154"/>
                  </a:lnTo>
                  <a:lnTo>
                    <a:pt x="2173" y="154"/>
                  </a:lnTo>
                  <a:lnTo>
                    <a:pt x="2256" y="169"/>
                  </a:lnTo>
                  <a:lnTo>
                    <a:pt x="2335" y="169"/>
                  </a:lnTo>
                  <a:lnTo>
                    <a:pt x="2355" y="149"/>
                  </a:lnTo>
                  <a:lnTo>
                    <a:pt x="2425" y="182"/>
                  </a:lnTo>
                  <a:lnTo>
                    <a:pt x="2395" y="116"/>
                  </a:lnTo>
                  <a:lnTo>
                    <a:pt x="2416" y="132"/>
                  </a:lnTo>
                  <a:lnTo>
                    <a:pt x="2440" y="145"/>
                  </a:lnTo>
                  <a:lnTo>
                    <a:pt x="2489" y="171"/>
                  </a:lnTo>
                  <a:lnTo>
                    <a:pt x="2543" y="188"/>
                  </a:lnTo>
                  <a:lnTo>
                    <a:pt x="2596" y="199"/>
                  </a:lnTo>
                  <a:lnTo>
                    <a:pt x="2627" y="241"/>
                  </a:lnTo>
                  <a:lnTo>
                    <a:pt x="2638" y="298"/>
                  </a:lnTo>
                  <a:lnTo>
                    <a:pt x="2647" y="359"/>
                  </a:lnTo>
                  <a:lnTo>
                    <a:pt x="2668" y="412"/>
                  </a:lnTo>
                  <a:lnTo>
                    <a:pt x="2697" y="394"/>
                  </a:lnTo>
                  <a:lnTo>
                    <a:pt x="2697" y="465"/>
                  </a:lnTo>
                  <a:lnTo>
                    <a:pt x="2681" y="537"/>
                  </a:lnTo>
                  <a:lnTo>
                    <a:pt x="2635" y="574"/>
                  </a:lnTo>
                  <a:lnTo>
                    <a:pt x="2563" y="574"/>
                  </a:lnTo>
                  <a:lnTo>
                    <a:pt x="2567" y="629"/>
                  </a:lnTo>
                  <a:lnTo>
                    <a:pt x="2555" y="680"/>
                  </a:lnTo>
                  <a:lnTo>
                    <a:pt x="2528" y="726"/>
                  </a:lnTo>
                  <a:lnTo>
                    <a:pt x="2487" y="761"/>
                  </a:lnTo>
                  <a:lnTo>
                    <a:pt x="2491" y="840"/>
                  </a:lnTo>
                  <a:lnTo>
                    <a:pt x="2692" y="892"/>
                  </a:lnTo>
                  <a:lnTo>
                    <a:pt x="2745" y="910"/>
                  </a:lnTo>
                  <a:lnTo>
                    <a:pt x="2797" y="931"/>
                  </a:lnTo>
                  <a:lnTo>
                    <a:pt x="2850" y="954"/>
                  </a:lnTo>
                  <a:lnTo>
                    <a:pt x="2901" y="978"/>
                  </a:lnTo>
                  <a:lnTo>
                    <a:pt x="2953" y="1004"/>
                  </a:lnTo>
                  <a:lnTo>
                    <a:pt x="3004" y="1030"/>
                  </a:lnTo>
                  <a:lnTo>
                    <a:pt x="3054" y="1057"/>
                  </a:lnTo>
                  <a:lnTo>
                    <a:pt x="3102" y="1087"/>
                  </a:lnTo>
                  <a:lnTo>
                    <a:pt x="3148" y="1114"/>
                  </a:lnTo>
                  <a:lnTo>
                    <a:pt x="3192" y="1144"/>
                  </a:lnTo>
                  <a:lnTo>
                    <a:pt x="3234" y="1171"/>
                  </a:lnTo>
                  <a:lnTo>
                    <a:pt x="3273" y="1199"/>
                  </a:lnTo>
                  <a:lnTo>
                    <a:pt x="3315" y="1251"/>
                  </a:lnTo>
                  <a:lnTo>
                    <a:pt x="3347" y="1295"/>
                  </a:lnTo>
                  <a:lnTo>
                    <a:pt x="3376" y="1289"/>
                  </a:lnTo>
                  <a:lnTo>
                    <a:pt x="3483" y="1304"/>
                  </a:lnTo>
                  <a:lnTo>
                    <a:pt x="3674" y="1328"/>
                  </a:lnTo>
                  <a:lnTo>
                    <a:pt x="3844" y="1365"/>
                  </a:lnTo>
                  <a:lnTo>
                    <a:pt x="3888" y="1390"/>
                  </a:lnTo>
                  <a:lnTo>
                    <a:pt x="3886" y="1423"/>
                  </a:lnTo>
                  <a:lnTo>
                    <a:pt x="3740" y="1431"/>
                  </a:lnTo>
                  <a:lnTo>
                    <a:pt x="3731" y="1486"/>
                  </a:lnTo>
                  <a:lnTo>
                    <a:pt x="3777" y="1514"/>
                  </a:lnTo>
                  <a:lnTo>
                    <a:pt x="3807" y="1530"/>
                  </a:lnTo>
                  <a:lnTo>
                    <a:pt x="3838" y="1548"/>
                  </a:lnTo>
                  <a:lnTo>
                    <a:pt x="3895" y="1587"/>
                  </a:lnTo>
                  <a:lnTo>
                    <a:pt x="3932" y="1620"/>
                  </a:lnTo>
                  <a:lnTo>
                    <a:pt x="3856" y="1640"/>
                  </a:lnTo>
                  <a:lnTo>
                    <a:pt x="3785" y="1624"/>
                  </a:lnTo>
                  <a:lnTo>
                    <a:pt x="3696" y="1598"/>
                  </a:lnTo>
                  <a:lnTo>
                    <a:pt x="3614" y="1565"/>
                  </a:lnTo>
                  <a:lnTo>
                    <a:pt x="3553" y="1526"/>
                  </a:lnTo>
                  <a:lnTo>
                    <a:pt x="3564" y="1607"/>
                  </a:lnTo>
                  <a:lnTo>
                    <a:pt x="3510" y="1637"/>
                  </a:lnTo>
                  <a:lnTo>
                    <a:pt x="3464" y="1574"/>
                  </a:lnTo>
                  <a:lnTo>
                    <a:pt x="3358" y="1537"/>
                  </a:lnTo>
                  <a:lnTo>
                    <a:pt x="3317" y="1503"/>
                  </a:lnTo>
                  <a:lnTo>
                    <a:pt x="3299" y="1449"/>
                  </a:lnTo>
                  <a:lnTo>
                    <a:pt x="3253" y="1449"/>
                  </a:lnTo>
                  <a:lnTo>
                    <a:pt x="3183" y="1423"/>
                  </a:lnTo>
                  <a:lnTo>
                    <a:pt x="3141" y="1407"/>
                  </a:lnTo>
                  <a:lnTo>
                    <a:pt x="3093" y="1387"/>
                  </a:lnTo>
                  <a:lnTo>
                    <a:pt x="3043" y="1366"/>
                  </a:lnTo>
                  <a:lnTo>
                    <a:pt x="2988" y="1344"/>
                  </a:lnTo>
                  <a:lnTo>
                    <a:pt x="2931" y="1324"/>
                  </a:lnTo>
                  <a:lnTo>
                    <a:pt x="2872" y="1306"/>
                  </a:lnTo>
                  <a:lnTo>
                    <a:pt x="2809" y="1291"/>
                  </a:lnTo>
                  <a:lnTo>
                    <a:pt x="2747" y="1280"/>
                  </a:lnTo>
                  <a:lnTo>
                    <a:pt x="2616" y="1276"/>
                  </a:lnTo>
                  <a:lnTo>
                    <a:pt x="2487" y="1302"/>
                  </a:lnTo>
                  <a:lnTo>
                    <a:pt x="2440" y="1348"/>
                  </a:lnTo>
                  <a:lnTo>
                    <a:pt x="2412" y="1370"/>
                  </a:lnTo>
                  <a:lnTo>
                    <a:pt x="2381" y="1392"/>
                  </a:lnTo>
                  <a:lnTo>
                    <a:pt x="2348" y="1414"/>
                  </a:lnTo>
                  <a:lnTo>
                    <a:pt x="2313" y="1436"/>
                  </a:lnTo>
                  <a:lnTo>
                    <a:pt x="2279" y="1458"/>
                  </a:lnTo>
                  <a:lnTo>
                    <a:pt x="2246" y="1482"/>
                  </a:lnTo>
                  <a:lnTo>
                    <a:pt x="2213" y="1504"/>
                  </a:lnTo>
                  <a:lnTo>
                    <a:pt x="2182" y="1528"/>
                  </a:lnTo>
                  <a:lnTo>
                    <a:pt x="2127" y="1578"/>
                  </a:lnTo>
                  <a:lnTo>
                    <a:pt x="2090" y="1631"/>
                  </a:lnTo>
                  <a:lnTo>
                    <a:pt x="2072" y="1690"/>
                  </a:lnTo>
                  <a:lnTo>
                    <a:pt x="2246" y="1723"/>
                  </a:lnTo>
                  <a:lnTo>
                    <a:pt x="2357" y="1760"/>
                  </a:lnTo>
                  <a:lnTo>
                    <a:pt x="2414" y="1780"/>
                  </a:lnTo>
                  <a:lnTo>
                    <a:pt x="2473" y="1802"/>
                  </a:lnTo>
                  <a:lnTo>
                    <a:pt x="2532" y="1826"/>
                  </a:lnTo>
                  <a:lnTo>
                    <a:pt x="2589" y="1852"/>
                  </a:lnTo>
                  <a:lnTo>
                    <a:pt x="2644" y="1878"/>
                  </a:lnTo>
                  <a:lnTo>
                    <a:pt x="2695" y="1903"/>
                  </a:lnTo>
                  <a:lnTo>
                    <a:pt x="2743" y="1929"/>
                  </a:lnTo>
                  <a:lnTo>
                    <a:pt x="2785" y="1955"/>
                  </a:lnTo>
                  <a:lnTo>
                    <a:pt x="2822" y="1979"/>
                  </a:lnTo>
                  <a:lnTo>
                    <a:pt x="2852" y="2003"/>
                  </a:lnTo>
                  <a:lnTo>
                    <a:pt x="2883" y="1983"/>
                  </a:lnTo>
                  <a:lnTo>
                    <a:pt x="2914" y="1960"/>
                  </a:lnTo>
                  <a:lnTo>
                    <a:pt x="2946" y="1940"/>
                  </a:lnTo>
                  <a:lnTo>
                    <a:pt x="2979" y="1927"/>
                  </a:lnTo>
                  <a:lnTo>
                    <a:pt x="3080" y="1981"/>
                  </a:lnTo>
                  <a:lnTo>
                    <a:pt x="3113" y="2051"/>
                  </a:lnTo>
                  <a:lnTo>
                    <a:pt x="3185" y="2124"/>
                  </a:lnTo>
                  <a:lnTo>
                    <a:pt x="3177" y="2209"/>
                  </a:lnTo>
                  <a:lnTo>
                    <a:pt x="3163" y="2249"/>
                  </a:lnTo>
                  <a:lnTo>
                    <a:pt x="3142" y="2288"/>
                  </a:lnTo>
                  <a:lnTo>
                    <a:pt x="3117" y="2326"/>
                  </a:lnTo>
                  <a:lnTo>
                    <a:pt x="3089" y="2361"/>
                  </a:lnTo>
                  <a:lnTo>
                    <a:pt x="3062" y="2394"/>
                  </a:lnTo>
                  <a:lnTo>
                    <a:pt x="3034" y="2424"/>
                  </a:lnTo>
                  <a:lnTo>
                    <a:pt x="3126" y="2481"/>
                  </a:lnTo>
                  <a:lnTo>
                    <a:pt x="3152" y="2387"/>
                  </a:lnTo>
                  <a:lnTo>
                    <a:pt x="3185" y="2389"/>
                  </a:lnTo>
                  <a:lnTo>
                    <a:pt x="3218" y="2411"/>
                  </a:lnTo>
                  <a:lnTo>
                    <a:pt x="3264" y="2356"/>
                  </a:lnTo>
                  <a:lnTo>
                    <a:pt x="3288" y="2323"/>
                  </a:lnTo>
                  <a:lnTo>
                    <a:pt x="3312" y="2284"/>
                  </a:lnTo>
                  <a:lnTo>
                    <a:pt x="3361" y="2203"/>
                  </a:lnTo>
                  <a:lnTo>
                    <a:pt x="3387" y="2161"/>
                  </a:lnTo>
                  <a:lnTo>
                    <a:pt x="3418" y="2120"/>
                  </a:lnTo>
                  <a:lnTo>
                    <a:pt x="3450" y="2080"/>
                  </a:lnTo>
                  <a:lnTo>
                    <a:pt x="3485" y="2043"/>
                  </a:lnTo>
                  <a:lnTo>
                    <a:pt x="3522" y="2010"/>
                  </a:lnTo>
                  <a:lnTo>
                    <a:pt x="3564" y="1981"/>
                  </a:lnTo>
                  <a:lnTo>
                    <a:pt x="3610" y="1957"/>
                  </a:lnTo>
                  <a:lnTo>
                    <a:pt x="3661" y="1938"/>
                  </a:lnTo>
                  <a:lnTo>
                    <a:pt x="3777" y="1927"/>
                  </a:lnTo>
                  <a:lnTo>
                    <a:pt x="3829" y="2025"/>
                  </a:lnTo>
                  <a:lnTo>
                    <a:pt x="3834" y="2078"/>
                  </a:lnTo>
                  <a:lnTo>
                    <a:pt x="3827" y="2135"/>
                  </a:lnTo>
                  <a:lnTo>
                    <a:pt x="3812" y="2192"/>
                  </a:lnTo>
                  <a:lnTo>
                    <a:pt x="3786" y="2251"/>
                  </a:lnTo>
                  <a:lnTo>
                    <a:pt x="3755" y="2310"/>
                  </a:lnTo>
                  <a:lnTo>
                    <a:pt x="3737" y="2339"/>
                  </a:lnTo>
                  <a:lnTo>
                    <a:pt x="3717" y="2367"/>
                  </a:lnTo>
                  <a:lnTo>
                    <a:pt x="3696" y="2396"/>
                  </a:lnTo>
                  <a:lnTo>
                    <a:pt x="3674" y="2424"/>
                  </a:lnTo>
                  <a:lnTo>
                    <a:pt x="3628" y="2477"/>
                  </a:lnTo>
                  <a:lnTo>
                    <a:pt x="3580" y="2527"/>
                  </a:lnTo>
                  <a:lnTo>
                    <a:pt x="3533" y="2573"/>
                  </a:lnTo>
                  <a:lnTo>
                    <a:pt x="3485" y="2613"/>
                  </a:lnTo>
                  <a:lnTo>
                    <a:pt x="3441" y="2646"/>
                  </a:lnTo>
                  <a:lnTo>
                    <a:pt x="3398" y="2674"/>
                  </a:lnTo>
                  <a:lnTo>
                    <a:pt x="3361" y="2694"/>
                  </a:lnTo>
                  <a:lnTo>
                    <a:pt x="3428" y="2760"/>
                  </a:lnTo>
                  <a:lnTo>
                    <a:pt x="3391" y="2797"/>
                  </a:lnTo>
                  <a:lnTo>
                    <a:pt x="3352" y="2832"/>
                  </a:lnTo>
                  <a:lnTo>
                    <a:pt x="3310" y="2863"/>
                  </a:lnTo>
                  <a:lnTo>
                    <a:pt x="3266" y="2889"/>
                  </a:lnTo>
                  <a:lnTo>
                    <a:pt x="3218" y="2911"/>
                  </a:lnTo>
                  <a:lnTo>
                    <a:pt x="3170" y="2926"/>
                  </a:lnTo>
                  <a:lnTo>
                    <a:pt x="3065" y="2935"/>
                  </a:lnTo>
                  <a:lnTo>
                    <a:pt x="3016" y="2860"/>
                  </a:lnTo>
                  <a:lnTo>
                    <a:pt x="2992" y="2816"/>
                  </a:lnTo>
                  <a:lnTo>
                    <a:pt x="2970" y="2770"/>
                  </a:lnTo>
                  <a:lnTo>
                    <a:pt x="2946" y="2727"/>
                  </a:lnTo>
                  <a:lnTo>
                    <a:pt x="2920" y="2689"/>
                  </a:lnTo>
                  <a:lnTo>
                    <a:pt x="2892" y="2657"/>
                  </a:lnTo>
                  <a:lnTo>
                    <a:pt x="2859" y="2635"/>
                  </a:lnTo>
                  <a:lnTo>
                    <a:pt x="2802" y="2705"/>
                  </a:lnTo>
                  <a:lnTo>
                    <a:pt x="2763" y="2711"/>
                  </a:lnTo>
                  <a:lnTo>
                    <a:pt x="2671" y="2645"/>
                  </a:lnTo>
                  <a:lnTo>
                    <a:pt x="2576" y="3053"/>
                  </a:lnTo>
                  <a:lnTo>
                    <a:pt x="2638" y="3103"/>
                  </a:lnTo>
                  <a:lnTo>
                    <a:pt x="2530" y="3193"/>
                  </a:lnTo>
                  <a:lnTo>
                    <a:pt x="2384" y="3115"/>
                  </a:lnTo>
                  <a:lnTo>
                    <a:pt x="2509" y="3023"/>
                  </a:lnTo>
                  <a:lnTo>
                    <a:pt x="2563" y="2531"/>
                  </a:lnTo>
                  <a:lnTo>
                    <a:pt x="2342" y="2378"/>
                  </a:lnTo>
                  <a:lnTo>
                    <a:pt x="2164" y="2369"/>
                  </a:lnTo>
                  <a:lnTo>
                    <a:pt x="1961" y="2380"/>
                  </a:lnTo>
                  <a:lnTo>
                    <a:pt x="1744" y="2409"/>
                  </a:lnTo>
                  <a:lnTo>
                    <a:pt x="1635" y="2431"/>
                  </a:lnTo>
                  <a:lnTo>
                    <a:pt x="1525" y="2459"/>
                  </a:lnTo>
                  <a:lnTo>
                    <a:pt x="1417" y="2490"/>
                  </a:lnTo>
                  <a:lnTo>
                    <a:pt x="1312" y="2525"/>
                  </a:lnTo>
                  <a:lnTo>
                    <a:pt x="1260" y="2545"/>
                  </a:lnTo>
                  <a:lnTo>
                    <a:pt x="1209" y="2567"/>
                  </a:lnTo>
                  <a:lnTo>
                    <a:pt x="1161" y="2588"/>
                  </a:lnTo>
                  <a:lnTo>
                    <a:pt x="1113" y="2611"/>
                  </a:lnTo>
                  <a:lnTo>
                    <a:pt x="1067" y="2635"/>
                  </a:lnTo>
                  <a:lnTo>
                    <a:pt x="1021" y="2661"/>
                  </a:lnTo>
                  <a:lnTo>
                    <a:pt x="979" y="2687"/>
                  </a:lnTo>
                  <a:lnTo>
                    <a:pt x="938" y="2714"/>
                  </a:lnTo>
                  <a:lnTo>
                    <a:pt x="864" y="2771"/>
                  </a:lnTo>
                  <a:lnTo>
                    <a:pt x="798" y="2832"/>
                  </a:lnTo>
                  <a:lnTo>
                    <a:pt x="1148" y="3818"/>
                  </a:lnTo>
                  <a:lnTo>
                    <a:pt x="1328" y="3873"/>
                  </a:lnTo>
                  <a:lnTo>
                    <a:pt x="1354" y="3923"/>
                  </a:lnTo>
                  <a:lnTo>
                    <a:pt x="1301" y="3969"/>
                  </a:lnTo>
                  <a:lnTo>
                    <a:pt x="1249" y="4018"/>
                  </a:lnTo>
                  <a:lnTo>
                    <a:pt x="1201" y="4072"/>
                  </a:lnTo>
                  <a:lnTo>
                    <a:pt x="1157" y="4127"/>
                  </a:lnTo>
                  <a:lnTo>
                    <a:pt x="914" y="3985"/>
                  </a:lnTo>
                  <a:lnTo>
                    <a:pt x="1019" y="3838"/>
                  </a:lnTo>
                  <a:lnTo>
                    <a:pt x="991" y="3755"/>
                  </a:lnTo>
                  <a:lnTo>
                    <a:pt x="964" y="3673"/>
                  </a:lnTo>
                  <a:lnTo>
                    <a:pt x="934" y="3592"/>
                  </a:lnTo>
                  <a:lnTo>
                    <a:pt x="903" y="3513"/>
                  </a:lnTo>
                  <a:lnTo>
                    <a:pt x="872" y="3434"/>
                  </a:lnTo>
                  <a:lnTo>
                    <a:pt x="837" y="3354"/>
                  </a:lnTo>
                  <a:lnTo>
                    <a:pt x="802" y="3277"/>
                  </a:lnTo>
                  <a:lnTo>
                    <a:pt x="763" y="3202"/>
                  </a:lnTo>
                  <a:lnTo>
                    <a:pt x="725" y="3126"/>
                  </a:lnTo>
                  <a:lnTo>
                    <a:pt x="682" y="3051"/>
                  </a:lnTo>
                  <a:lnTo>
                    <a:pt x="638" y="2979"/>
                  </a:lnTo>
                  <a:lnTo>
                    <a:pt x="616" y="2943"/>
                  </a:lnTo>
                  <a:lnTo>
                    <a:pt x="592" y="2908"/>
                  </a:lnTo>
                  <a:lnTo>
                    <a:pt x="568" y="2873"/>
                  </a:lnTo>
                  <a:lnTo>
                    <a:pt x="544" y="2838"/>
                  </a:lnTo>
                  <a:lnTo>
                    <a:pt x="520" y="2805"/>
                  </a:lnTo>
                  <a:lnTo>
                    <a:pt x="495" y="2770"/>
                  </a:lnTo>
                  <a:lnTo>
                    <a:pt x="467" y="2737"/>
                  </a:lnTo>
                  <a:lnTo>
                    <a:pt x="439" y="2703"/>
                  </a:lnTo>
                  <a:lnTo>
                    <a:pt x="412" y="2670"/>
                  </a:lnTo>
                  <a:lnTo>
                    <a:pt x="384" y="2639"/>
                  </a:lnTo>
                  <a:lnTo>
                    <a:pt x="360" y="2564"/>
                  </a:lnTo>
                  <a:lnTo>
                    <a:pt x="392" y="2540"/>
                  </a:lnTo>
                  <a:lnTo>
                    <a:pt x="427" y="2518"/>
                  </a:lnTo>
                  <a:lnTo>
                    <a:pt x="467" y="2496"/>
                  </a:lnTo>
                  <a:lnTo>
                    <a:pt x="508" y="2474"/>
                  </a:lnTo>
                  <a:lnTo>
                    <a:pt x="552" y="2453"/>
                  </a:lnTo>
                  <a:lnTo>
                    <a:pt x="598" y="2433"/>
                  </a:lnTo>
                  <a:lnTo>
                    <a:pt x="644" y="2415"/>
                  </a:lnTo>
                  <a:lnTo>
                    <a:pt x="690" y="2396"/>
                  </a:lnTo>
                  <a:lnTo>
                    <a:pt x="736" y="2378"/>
                  </a:lnTo>
                  <a:lnTo>
                    <a:pt x="782" y="2361"/>
                  </a:lnTo>
                  <a:lnTo>
                    <a:pt x="866" y="2328"/>
                  </a:lnTo>
                  <a:lnTo>
                    <a:pt x="938" y="2299"/>
                  </a:lnTo>
                  <a:lnTo>
                    <a:pt x="993" y="2273"/>
                  </a:lnTo>
                  <a:lnTo>
                    <a:pt x="841" y="2257"/>
                  </a:lnTo>
                  <a:lnTo>
                    <a:pt x="715" y="2211"/>
                  </a:lnTo>
                  <a:lnTo>
                    <a:pt x="658" y="2185"/>
                  </a:lnTo>
                  <a:lnTo>
                    <a:pt x="601" y="2159"/>
                  </a:lnTo>
                  <a:lnTo>
                    <a:pt x="542" y="2139"/>
                  </a:lnTo>
                  <a:lnTo>
                    <a:pt x="478" y="2126"/>
                  </a:lnTo>
                  <a:lnTo>
                    <a:pt x="417" y="1979"/>
                  </a:lnTo>
                  <a:lnTo>
                    <a:pt x="368" y="1942"/>
                  </a:lnTo>
                  <a:lnTo>
                    <a:pt x="349" y="1887"/>
                  </a:lnTo>
                  <a:lnTo>
                    <a:pt x="358" y="1832"/>
                  </a:lnTo>
                  <a:lnTo>
                    <a:pt x="209" y="1850"/>
                  </a:lnTo>
                  <a:lnTo>
                    <a:pt x="5" y="1743"/>
                  </a:lnTo>
                  <a:lnTo>
                    <a:pt x="0" y="1692"/>
                  </a:lnTo>
                  <a:lnTo>
                    <a:pt x="9" y="1666"/>
                  </a:lnTo>
                  <a:lnTo>
                    <a:pt x="25" y="1648"/>
                  </a:lnTo>
                  <a:lnTo>
                    <a:pt x="75" y="1626"/>
                  </a:lnTo>
                  <a:lnTo>
                    <a:pt x="140" y="1598"/>
                  </a:lnTo>
                  <a:lnTo>
                    <a:pt x="206" y="1576"/>
                  </a:lnTo>
                  <a:lnTo>
                    <a:pt x="257" y="1567"/>
                  </a:lnTo>
                  <a:lnTo>
                    <a:pt x="336" y="1578"/>
                  </a:lnTo>
                  <a:lnTo>
                    <a:pt x="370" y="1596"/>
                  </a:lnTo>
                  <a:lnTo>
                    <a:pt x="423" y="1620"/>
                  </a:lnTo>
                  <a:lnTo>
                    <a:pt x="450" y="1563"/>
                  </a:lnTo>
                  <a:lnTo>
                    <a:pt x="478" y="1591"/>
                  </a:lnTo>
                  <a:lnTo>
                    <a:pt x="509" y="1613"/>
                  </a:lnTo>
                  <a:lnTo>
                    <a:pt x="542" y="1629"/>
                  </a:lnTo>
                  <a:lnTo>
                    <a:pt x="577" y="1642"/>
                  </a:lnTo>
                  <a:lnTo>
                    <a:pt x="660" y="1663"/>
                  </a:lnTo>
                  <a:lnTo>
                    <a:pt x="754" y="1681"/>
                  </a:lnTo>
                  <a:lnTo>
                    <a:pt x="828" y="1769"/>
                  </a:lnTo>
                  <a:lnTo>
                    <a:pt x="894" y="1753"/>
                  </a:lnTo>
                  <a:lnTo>
                    <a:pt x="815" y="1640"/>
                  </a:lnTo>
                  <a:lnTo>
                    <a:pt x="835" y="1468"/>
                  </a:lnTo>
                  <a:lnTo>
                    <a:pt x="826" y="1293"/>
                  </a:lnTo>
                  <a:lnTo>
                    <a:pt x="850" y="1229"/>
                  </a:lnTo>
                  <a:lnTo>
                    <a:pt x="973" y="1194"/>
                  </a:lnTo>
                  <a:lnTo>
                    <a:pt x="1025" y="1214"/>
                  </a:lnTo>
                  <a:lnTo>
                    <a:pt x="1069" y="1251"/>
                  </a:lnTo>
                  <a:lnTo>
                    <a:pt x="1111" y="1293"/>
                  </a:lnTo>
                  <a:lnTo>
                    <a:pt x="1152" y="1331"/>
                  </a:lnTo>
                  <a:lnTo>
                    <a:pt x="1212" y="1267"/>
                  </a:lnTo>
                  <a:lnTo>
                    <a:pt x="1253" y="1186"/>
                  </a:lnTo>
                  <a:lnTo>
                    <a:pt x="1231" y="1050"/>
                  </a:lnTo>
                  <a:lnTo>
                    <a:pt x="1240" y="914"/>
                  </a:lnTo>
                  <a:lnTo>
                    <a:pt x="1174" y="883"/>
                  </a:lnTo>
                  <a:lnTo>
                    <a:pt x="1187" y="8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0" name="Freeform 13"/>
            <p:cNvSpPr>
              <a:spLocks/>
            </p:cNvSpPr>
            <p:nvPr/>
          </p:nvSpPr>
          <p:spPr bwMode="auto">
            <a:xfrm>
              <a:off x="6" y="2080"/>
              <a:ext cx="381" cy="508"/>
            </a:xfrm>
            <a:custGeom>
              <a:avLst/>
              <a:gdLst>
                <a:gd name="T0" fmla="*/ 0 w 764"/>
                <a:gd name="T1" fmla="*/ 811 h 1016"/>
                <a:gd name="T2" fmla="*/ 226 w 764"/>
                <a:gd name="T3" fmla="*/ 396 h 1016"/>
                <a:gd name="T4" fmla="*/ 256 w 764"/>
                <a:gd name="T5" fmla="*/ 341 h 1016"/>
                <a:gd name="T6" fmla="*/ 280 w 764"/>
                <a:gd name="T7" fmla="*/ 291 h 1016"/>
                <a:gd name="T8" fmla="*/ 305 w 764"/>
                <a:gd name="T9" fmla="*/ 241 h 1016"/>
                <a:gd name="T10" fmla="*/ 339 w 764"/>
                <a:gd name="T11" fmla="*/ 188 h 1016"/>
                <a:gd name="T12" fmla="*/ 392 w 764"/>
                <a:gd name="T13" fmla="*/ 147 h 1016"/>
                <a:gd name="T14" fmla="*/ 438 w 764"/>
                <a:gd name="T15" fmla="*/ 120 h 1016"/>
                <a:gd name="T16" fmla="*/ 489 w 764"/>
                <a:gd name="T17" fmla="*/ 89 h 1016"/>
                <a:gd name="T18" fmla="*/ 545 w 764"/>
                <a:gd name="T19" fmla="*/ 59 h 1016"/>
                <a:gd name="T20" fmla="*/ 593 w 764"/>
                <a:gd name="T21" fmla="*/ 33 h 1016"/>
                <a:gd name="T22" fmla="*/ 635 w 764"/>
                <a:gd name="T23" fmla="*/ 13 h 1016"/>
                <a:gd name="T24" fmla="*/ 662 w 764"/>
                <a:gd name="T25" fmla="*/ 0 h 1016"/>
                <a:gd name="T26" fmla="*/ 725 w 764"/>
                <a:gd name="T27" fmla="*/ 59 h 1016"/>
                <a:gd name="T28" fmla="*/ 764 w 764"/>
                <a:gd name="T29" fmla="*/ 140 h 1016"/>
                <a:gd name="T30" fmla="*/ 760 w 764"/>
                <a:gd name="T31" fmla="*/ 199 h 1016"/>
                <a:gd name="T32" fmla="*/ 738 w 764"/>
                <a:gd name="T33" fmla="*/ 252 h 1016"/>
                <a:gd name="T34" fmla="*/ 710 w 764"/>
                <a:gd name="T35" fmla="*/ 304 h 1016"/>
                <a:gd name="T36" fmla="*/ 688 w 764"/>
                <a:gd name="T37" fmla="*/ 357 h 1016"/>
                <a:gd name="T38" fmla="*/ 659 w 764"/>
                <a:gd name="T39" fmla="*/ 479 h 1016"/>
                <a:gd name="T40" fmla="*/ 629 w 764"/>
                <a:gd name="T41" fmla="*/ 596 h 1016"/>
                <a:gd name="T42" fmla="*/ 613 w 764"/>
                <a:gd name="T43" fmla="*/ 644 h 1016"/>
                <a:gd name="T44" fmla="*/ 591 w 764"/>
                <a:gd name="T45" fmla="*/ 694 h 1016"/>
                <a:gd name="T46" fmla="*/ 565 w 764"/>
                <a:gd name="T47" fmla="*/ 749 h 1016"/>
                <a:gd name="T48" fmla="*/ 537 w 764"/>
                <a:gd name="T49" fmla="*/ 804 h 1016"/>
                <a:gd name="T50" fmla="*/ 508 w 764"/>
                <a:gd name="T51" fmla="*/ 861 h 1016"/>
                <a:gd name="T52" fmla="*/ 480 w 764"/>
                <a:gd name="T53" fmla="*/ 916 h 1016"/>
                <a:gd name="T54" fmla="*/ 453 w 764"/>
                <a:gd name="T55" fmla="*/ 968 h 1016"/>
                <a:gd name="T56" fmla="*/ 429 w 764"/>
                <a:gd name="T57" fmla="*/ 1016 h 1016"/>
                <a:gd name="T58" fmla="*/ 267 w 764"/>
                <a:gd name="T59" fmla="*/ 1012 h 1016"/>
                <a:gd name="T60" fmla="*/ 109 w 764"/>
                <a:gd name="T61" fmla="*/ 979 h 1016"/>
                <a:gd name="T62" fmla="*/ 85 w 764"/>
                <a:gd name="T63" fmla="*/ 946 h 1016"/>
                <a:gd name="T64" fmla="*/ 48 w 764"/>
                <a:gd name="T65" fmla="*/ 894 h 1016"/>
                <a:gd name="T66" fmla="*/ 17 w 764"/>
                <a:gd name="T67" fmla="*/ 844 h 1016"/>
                <a:gd name="T68" fmla="*/ 0 w 764"/>
                <a:gd name="T69" fmla="*/ 811 h 1016"/>
                <a:gd name="T70" fmla="*/ 0 w 764"/>
                <a:gd name="T71" fmla="*/ 811 h 10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64"/>
                <a:gd name="T109" fmla="*/ 0 h 1016"/>
                <a:gd name="T110" fmla="*/ 764 w 764"/>
                <a:gd name="T111" fmla="*/ 1016 h 10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64" h="1016">
                  <a:moveTo>
                    <a:pt x="0" y="811"/>
                  </a:moveTo>
                  <a:lnTo>
                    <a:pt x="226" y="396"/>
                  </a:lnTo>
                  <a:lnTo>
                    <a:pt x="256" y="341"/>
                  </a:lnTo>
                  <a:lnTo>
                    <a:pt x="280" y="291"/>
                  </a:lnTo>
                  <a:lnTo>
                    <a:pt x="305" y="241"/>
                  </a:lnTo>
                  <a:lnTo>
                    <a:pt x="339" y="188"/>
                  </a:lnTo>
                  <a:lnTo>
                    <a:pt x="392" y="147"/>
                  </a:lnTo>
                  <a:lnTo>
                    <a:pt x="438" y="120"/>
                  </a:lnTo>
                  <a:lnTo>
                    <a:pt x="489" y="89"/>
                  </a:lnTo>
                  <a:lnTo>
                    <a:pt x="545" y="59"/>
                  </a:lnTo>
                  <a:lnTo>
                    <a:pt x="593" y="33"/>
                  </a:lnTo>
                  <a:lnTo>
                    <a:pt x="635" y="13"/>
                  </a:lnTo>
                  <a:lnTo>
                    <a:pt x="662" y="0"/>
                  </a:lnTo>
                  <a:lnTo>
                    <a:pt x="725" y="59"/>
                  </a:lnTo>
                  <a:lnTo>
                    <a:pt x="764" y="140"/>
                  </a:lnTo>
                  <a:lnTo>
                    <a:pt x="760" y="199"/>
                  </a:lnTo>
                  <a:lnTo>
                    <a:pt x="738" y="252"/>
                  </a:lnTo>
                  <a:lnTo>
                    <a:pt x="710" y="304"/>
                  </a:lnTo>
                  <a:lnTo>
                    <a:pt x="688" y="357"/>
                  </a:lnTo>
                  <a:lnTo>
                    <a:pt x="659" y="479"/>
                  </a:lnTo>
                  <a:lnTo>
                    <a:pt x="629" y="596"/>
                  </a:lnTo>
                  <a:lnTo>
                    <a:pt x="613" y="644"/>
                  </a:lnTo>
                  <a:lnTo>
                    <a:pt x="591" y="694"/>
                  </a:lnTo>
                  <a:lnTo>
                    <a:pt x="565" y="749"/>
                  </a:lnTo>
                  <a:lnTo>
                    <a:pt x="537" y="804"/>
                  </a:lnTo>
                  <a:lnTo>
                    <a:pt x="508" y="861"/>
                  </a:lnTo>
                  <a:lnTo>
                    <a:pt x="480" y="916"/>
                  </a:lnTo>
                  <a:lnTo>
                    <a:pt x="453" y="968"/>
                  </a:lnTo>
                  <a:lnTo>
                    <a:pt x="429" y="1016"/>
                  </a:lnTo>
                  <a:lnTo>
                    <a:pt x="267" y="1012"/>
                  </a:lnTo>
                  <a:lnTo>
                    <a:pt x="109" y="979"/>
                  </a:lnTo>
                  <a:lnTo>
                    <a:pt x="85" y="946"/>
                  </a:lnTo>
                  <a:lnTo>
                    <a:pt x="48" y="894"/>
                  </a:lnTo>
                  <a:lnTo>
                    <a:pt x="17" y="844"/>
                  </a:lnTo>
                  <a:lnTo>
                    <a:pt x="0" y="8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1" name="Freeform 14"/>
            <p:cNvSpPr>
              <a:spLocks/>
            </p:cNvSpPr>
            <p:nvPr/>
          </p:nvSpPr>
          <p:spPr bwMode="auto">
            <a:xfrm>
              <a:off x="391" y="3356"/>
              <a:ext cx="333" cy="609"/>
            </a:xfrm>
            <a:custGeom>
              <a:avLst/>
              <a:gdLst>
                <a:gd name="T0" fmla="*/ 0 w 666"/>
                <a:gd name="T1" fmla="*/ 99 h 1219"/>
                <a:gd name="T2" fmla="*/ 42 w 666"/>
                <a:gd name="T3" fmla="*/ 70 h 1219"/>
                <a:gd name="T4" fmla="*/ 86 w 666"/>
                <a:gd name="T5" fmla="*/ 44 h 1219"/>
                <a:gd name="T6" fmla="*/ 132 w 666"/>
                <a:gd name="T7" fmla="*/ 22 h 1219"/>
                <a:gd name="T8" fmla="*/ 178 w 666"/>
                <a:gd name="T9" fmla="*/ 0 h 1219"/>
                <a:gd name="T10" fmla="*/ 526 w 666"/>
                <a:gd name="T11" fmla="*/ 962 h 1219"/>
                <a:gd name="T12" fmla="*/ 666 w 666"/>
                <a:gd name="T13" fmla="*/ 1002 h 1219"/>
                <a:gd name="T14" fmla="*/ 495 w 666"/>
                <a:gd name="T15" fmla="*/ 1219 h 1219"/>
                <a:gd name="T16" fmla="*/ 296 w 666"/>
                <a:gd name="T17" fmla="*/ 1115 h 1219"/>
                <a:gd name="T18" fmla="*/ 388 w 666"/>
                <a:gd name="T19" fmla="*/ 1008 h 1219"/>
                <a:gd name="T20" fmla="*/ 0 w 666"/>
                <a:gd name="T21" fmla="*/ 99 h 1219"/>
                <a:gd name="T22" fmla="*/ 0 w 666"/>
                <a:gd name="T23" fmla="*/ 99 h 12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6"/>
                <a:gd name="T37" fmla="*/ 0 h 1219"/>
                <a:gd name="T38" fmla="*/ 666 w 666"/>
                <a:gd name="T39" fmla="*/ 1219 h 121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6" h="1219">
                  <a:moveTo>
                    <a:pt x="0" y="99"/>
                  </a:moveTo>
                  <a:lnTo>
                    <a:pt x="42" y="70"/>
                  </a:lnTo>
                  <a:lnTo>
                    <a:pt x="86" y="44"/>
                  </a:lnTo>
                  <a:lnTo>
                    <a:pt x="132" y="22"/>
                  </a:lnTo>
                  <a:lnTo>
                    <a:pt x="178" y="0"/>
                  </a:lnTo>
                  <a:lnTo>
                    <a:pt x="526" y="962"/>
                  </a:lnTo>
                  <a:lnTo>
                    <a:pt x="666" y="1002"/>
                  </a:lnTo>
                  <a:lnTo>
                    <a:pt x="495" y="1219"/>
                  </a:lnTo>
                  <a:lnTo>
                    <a:pt x="296" y="1115"/>
                  </a:lnTo>
                  <a:lnTo>
                    <a:pt x="388" y="1008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2" name="Freeform 15"/>
            <p:cNvSpPr>
              <a:spLocks/>
            </p:cNvSpPr>
            <p:nvPr/>
          </p:nvSpPr>
          <p:spPr bwMode="auto">
            <a:xfrm>
              <a:off x="1273" y="3195"/>
              <a:ext cx="128" cy="312"/>
            </a:xfrm>
            <a:custGeom>
              <a:avLst/>
              <a:gdLst>
                <a:gd name="T0" fmla="*/ 163 w 255"/>
                <a:gd name="T1" fmla="*/ 0 h 626"/>
                <a:gd name="T2" fmla="*/ 255 w 255"/>
                <a:gd name="T3" fmla="*/ 46 h 626"/>
                <a:gd name="T4" fmla="*/ 138 w 255"/>
                <a:gd name="T5" fmla="*/ 554 h 626"/>
                <a:gd name="T6" fmla="*/ 217 w 255"/>
                <a:gd name="T7" fmla="*/ 541 h 626"/>
                <a:gd name="T8" fmla="*/ 125 w 255"/>
                <a:gd name="T9" fmla="*/ 626 h 626"/>
                <a:gd name="T10" fmla="*/ 0 w 255"/>
                <a:gd name="T11" fmla="*/ 547 h 626"/>
                <a:gd name="T12" fmla="*/ 92 w 255"/>
                <a:gd name="T13" fmla="*/ 495 h 626"/>
                <a:gd name="T14" fmla="*/ 163 w 255"/>
                <a:gd name="T15" fmla="*/ 0 h 626"/>
                <a:gd name="T16" fmla="*/ 163 w 255"/>
                <a:gd name="T17" fmla="*/ 0 h 626"/>
                <a:gd name="T18" fmla="*/ 163 w 255"/>
                <a:gd name="T19" fmla="*/ 0 h 6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5"/>
                <a:gd name="T31" fmla="*/ 0 h 626"/>
                <a:gd name="T32" fmla="*/ 255 w 255"/>
                <a:gd name="T33" fmla="*/ 626 h 6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5" h="626">
                  <a:moveTo>
                    <a:pt x="163" y="0"/>
                  </a:moveTo>
                  <a:lnTo>
                    <a:pt x="255" y="46"/>
                  </a:lnTo>
                  <a:lnTo>
                    <a:pt x="138" y="554"/>
                  </a:lnTo>
                  <a:lnTo>
                    <a:pt x="217" y="541"/>
                  </a:lnTo>
                  <a:lnTo>
                    <a:pt x="125" y="626"/>
                  </a:lnTo>
                  <a:lnTo>
                    <a:pt x="0" y="547"/>
                  </a:lnTo>
                  <a:lnTo>
                    <a:pt x="92" y="495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3" name="Freeform 16"/>
            <p:cNvSpPr>
              <a:spLocks/>
            </p:cNvSpPr>
            <p:nvPr/>
          </p:nvSpPr>
          <p:spPr bwMode="auto">
            <a:xfrm>
              <a:off x="351" y="2993"/>
              <a:ext cx="906" cy="396"/>
            </a:xfrm>
            <a:custGeom>
              <a:avLst/>
              <a:gdLst>
                <a:gd name="T0" fmla="*/ 0 w 1810"/>
                <a:gd name="T1" fmla="*/ 461 h 790"/>
                <a:gd name="T2" fmla="*/ 27 w 1810"/>
                <a:gd name="T3" fmla="*/ 441 h 790"/>
                <a:gd name="T4" fmla="*/ 57 w 1810"/>
                <a:gd name="T5" fmla="*/ 421 h 790"/>
                <a:gd name="T6" fmla="*/ 88 w 1810"/>
                <a:gd name="T7" fmla="*/ 400 h 790"/>
                <a:gd name="T8" fmla="*/ 121 w 1810"/>
                <a:gd name="T9" fmla="*/ 380 h 790"/>
                <a:gd name="T10" fmla="*/ 158 w 1810"/>
                <a:gd name="T11" fmla="*/ 360 h 790"/>
                <a:gd name="T12" fmla="*/ 195 w 1810"/>
                <a:gd name="T13" fmla="*/ 342 h 790"/>
                <a:gd name="T14" fmla="*/ 235 w 1810"/>
                <a:gd name="T15" fmla="*/ 323 h 790"/>
                <a:gd name="T16" fmla="*/ 276 w 1810"/>
                <a:gd name="T17" fmla="*/ 305 h 790"/>
                <a:gd name="T18" fmla="*/ 318 w 1810"/>
                <a:gd name="T19" fmla="*/ 286 h 790"/>
                <a:gd name="T20" fmla="*/ 362 w 1810"/>
                <a:gd name="T21" fmla="*/ 270 h 790"/>
                <a:gd name="T22" fmla="*/ 454 w 1810"/>
                <a:gd name="T23" fmla="*/ 237 h 790"/>
                <a:gd name="T24" fmla="*/ 548 w 1810"/>
                <a:gd name="T25" fmla="*/ 206 h 790"/>
                <a:gd name="T26" fmla="*/ 644 w 1810"/>
                <a:gd name="T27" fmla="*/ 174 h 790"/>
                <a:gd name="T28" fmla="*/ 741 w 1810"/>
                <a:gd name="T29" fmla="*/ 147 h 790"/>
                <a:gd name="T30" fmla="*/ 837 w 1810"/>
                <a:gd name="T31" fmla="*/ 119 h 790"/>
                <a:gd name="T32" fmla="*/ 931 w 1810"/>
                <a:gd name="T33" fmla="*/ 95 h 790"/>
                <a:gd name="T34" fmla="*/ 1021 w 1810"/>
                <a:gd name="T35" fmla="*/ 73 h 790"/>
                <a:gd name="T36" fmla="*/ 1108 w 1810"/>
                <a:gd name="T37" fmla="*/ 51 h 790"/>
                <a:gd name="T38" fmla="*/ 1187 w 1810"/>
                <a:gd name="T39" fmla="*/ 33 h 790"/>
                <a:gd name="T40" fmla="*/ 1323 w 1810"/>
                <a:gd name="T41" fmla="*/ 0 h 790"/>
                <a:gd name="T42" fmla="*/ 1442 w 1810"/>
                <a:gd name="T43" fmla="*/ 31 h 790"/>
                <a:gd name="T44" fmla="*/ 1516 w 1810"/>
                <a:gd name="T45" fmla="*/ 57 h 790"/>
                <a:gd name="T46" fmla="*/ 1590 w 1810"/>
                <a:gd name="T47" fmla="*/ 86 h 790"/>
                <a:gd name="T48" fmla="*/ 1661 w 1810"/>
                <a:gd name="T49" fmla="*/ 121 h 790"/>
                <a:gd name="T50" fmla="*/ 1724 w 1810"/>
                <a:gd name="T51" fmla="*/ 161 h 790"/>
                <a:gd name="T52" fmla="*/ 1810 w 1810"/>
                <a:gd name="T53" fmla="*/ 252 h 790"/>
                <a:gd name="T54" fmla="*/ 1354 w 1810"/>
                <a:gd name="T55" fmla="*/ 310 h 790"/>
                <a:gd name="T56" fmla="*/ 1240 w 1810"/>
                <a:gd name="T57" fmla="*/ 334 h 790"/>
                <a:gd name="T58" fmla="*/ 1128 w 1810"/>
                <a:gd name="T59" fmla="*/ 362 h 790"/>
                <a:gd name="T60" fmla="*/ 1016 w 1810"/>
                <a:gd name="T61" fmla="*/ 391 h 790"/>
                <a:gd name="T62" fmla="*/ 905 w 1810"/>
                <a:gd name="T63" fmla="*/ 423 h 790"/>
                <a:gd name="T64" fmla="*/ 795 w 1810"/>
                <a:gd name="T65" fmla="*/ 459 h 790"/>
                <a:gd name="T66" fmla="*/ 741 w 1810"/>
                <a:gd name="T67" fmla="*/ 478 h 790"/>
                <a:gd name="T68" fmla="*/ 686 w 1810"/>
                <a:gd name="T69" fmla="*/ 498 h 790"/>
                <a:gd name="T70" fmla="*/ 633 w 1810"/>
                <a:gd name="T71" fmla="*/ 518 h 790"/>
                <a:gd name="T72" fmla="*/ 580 w 1810"/>
                <a:gd name="T73" fmla="*/ 540 h 790"/>
                <a:gd name="T74" fmla="*/ 526 w 1810"/>
                <a:gd name="T75" fmla="*/ 562 h 790"/>
                <a:gd name="T76" fmla="*/ 473 w 1810"/>
                <a:gd name="T77" fmla="*/ 584 h 790"/>
                <a:gd name="T78" fmla="*/ 419 w 1810"/>
                <a:gd name="T79" fmla="*/ 608 h 790"/>
                <a:gd name="T80" fmla="*/ 366 w 1810"/>
                <a:gd name="T81" fmla="*/ 632 h 790"/>
                <a:gd name="T82" fmla="*/ 315 w 1810"/>
                <a:gd name="T83" fmla="*/ 656 h 790"/>
                <a:gd name="T84" fmla="*/ 263 w 1810"/>
                <a:gd name="T85" fmla="*/ 682 h 790"/>
                <a:gd name="T86" fmla="*/ 211 w 1810"/>
                <a:gd name="T87" fmla="*/ 708 h 790"/>
                <a:gd name="T88" fmla="*/ 160 w 1810"/>
                <a:gd name="T89" fmla="*/ 735 h 790"/>
                <a:gd name="T90" fmla="*/ 110 w 1810"/>
                <a:gd name="T91" fmla="*/ 763 h 790"/>
                <a:gd name="T92" fmla="*/ 61 w 1810"/>
                <a:gd name="T93" fmla="*/ 790 h 790"/>
                <a:gd name="T94" fmla="*/ 0 w 1810"/>
                <a:gd name="T95" fmla="*/ 461 h 790"/>
                <a:gd name="T96" fmla="*/ 0 w 1810"/>
                <a:gd name="T97" fmla="*/ 461 h 7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10"/>
                <a:gd name="T148" fmla="*/ 0 h 790"/>
                <a:gd name="T149" fmla="*/ 1810 w 1810"/>
                <a:gd name="T150" fmla="*/ 790 h 79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10" h="790">
                  <a:moveTo>
                    <a:pt x="0" y="461"/>
                  </a:moveTo>
                  <a:lnTo>
                    <a:pt x="27" y="441"/>
                  </a:lnTo>
                  <a:lnTo>
                    <a:pt x="57" y="421"/>
                  </a:lnTo>
                  <a:lnTo>
                    <a:pt x="88" y="400"/>
                  </a:lnTo>
                  <a:lnTo>
                    <a:pt x="121" y="380"/>
                  </a:lnTo>
                  <a:lnTo>
                    <a:pt x="158" y="360"/>
                  </a:lnTo>
                  <a:lnTo>
                    <a:pt x="195" y="342"/>
                  </a:lnTo>
                  <a:lnTo>
                    <a:pt x="235" y="323"/>
                  </a:lnTo>
                  <a:lnTo>
                    <a:pt x="276" y="305"/>
                  </a:lnTo>
                  <a:lnTo>
                    <a:pt x="318" y="286"/>
                  </a:lnTo>
                  <a:lnTo>
                    <a:pt x="362" y="270"/>
                  </a:lnTo>
                  <a:lnTo>
                    <a:pt x="454" y="237"/>
                  </a:lnTo>
                  <a:lnTo>
                    <a:pt x="548" y="206"/>
                  </a:lnTo>
                  <a:lnTo>
                    <a:pt x="644" y="174"/>
                  </a:lnTo>
                  <a:lnTo>
                    <a:pt x="741" y="147"/>
                  </a:lnTo>
                  <a:lnTo>
                    <a:pt x="837" y="119"/>
                  </a:lnTo>
                  <a:lnTo>
                    <a:pt x="931" y="95"/>
                  </a:lnTo>
                  <a:lnTo>
                    <a:pt x="1021" y="73"/>
                  </a:lnTo>
                  <a:lnTo>
                    <a:pt x="1108" y="51"/>
                  </a:lnTo>
                  <a:lnTo>
                    <a:pt x="1187" y="33"/>
                  </a:lnTo>
                  <a:lnTo>
                    <a:pt x="1323" y="0"/>
                  </a:lnTo>
                  <a:lnTo>
                    <a:pt x="1442" y="31"/>
                  </a:lnTo>
                  <a:lnTo>
                    <a:pt x="1516" y="57"/>
                  </a:lnTo>
                  <a:lnTo>
                    <a:pt x="1590" y="86"/>
                  </a:lnTo>
                  <a:lnTo>
                    <a:pt x="1661" y="121"/>
                  </a:lnTo>
                  <a:lnTo>
                    <a:pt x="1724" y="161"/>
                  </a:lnTo>
                  <a:lnTo>
                    <a:pt x="1810" y="252"/>
                  </a:lnTo>
                  <a:lnTo>
                    <a:pt x="1354" y="310"/>
                  </a:lnTo>
                  <a:lnTo>
                    <a:pt x="1240" y="334"/>
                  </a:lnTo>
                  <a:lnTo>
                    <a:pt x="1128" y="362"/>
                  </a:lnTo>
                  <a:lnTo>
                    <a:pt x="1016" y="391"/>
                  </a:lnTo>
                  <a:lnTo>
                    <a:pt x="905" y="423"/>
                  </a:lnTo>
                  <a:lnTo>
                    <a:pt x="795" y="459"/>
                  </a:lnTo>
                  <a:lnTo>
                    <a:pt x="741" y="478"/>
                  </a:lnTo>
                  <a:lnTo>
                    <a:pt x="686" y="498"/>
                  </a:lnTo>
                  <a:lnTo>
                    <a:pt x="633" y="518"/>
                  </a:lnTo>
                  <a:lnTo>
                    <a:pt x="580" y="540"/>
                  </a:lnTo>
                  <a:lnTo>
                    <a:pt x="526" y="562"/>
                  </a:lnTo>
                  <a:lnTo>
                    <a:pt x="473" y="584"/>
                  </a:lnTo>
                  <a:lnTo>
                    <a:pt x="419" y="608"/>
                  </a:lnTo>
                  <a:lnTo>
                    <a:pt x="366" y="632"/>
                  </a:lnTo>
                  <a:lnTo>
                    <a:pt x="315" y="656"/>
                  </a:lnTo>
                  <a:lnTo>
                    <a:pt x="263" y="682"/>
                  </a:lnTo>
                  <a:lnTo>
                    <a:pt x="211" y="708"/>
                  </a:lnTo>
                  <a:lnTo>
                    <a:pt x="160" y="735"/>
                  </a:lnTo>
                  <a:lnTo>
                    <a:pt x="110" y="763"/>
                  </a:lnTo>
                  <a:lnTo>
                    <a:pt x="61" y="790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FF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4" name="Freeform 17"/>
            <p:cNvSpPr>
              <a:spLocks/>
            </p:cNvSpPr>
            <p:nvPr/>
          </p:nvSpPr>
          <p:spPr bwMode="auto">
            <a:xfrm>
              <a:off x="431" y="2888"/>
              <a:ext cx="688" cy="340"/>
            </a:xfrm>
            <a:custGeom>
              <a:avLst/>
              <a:gdLst>
                <a:gd name="T0" fmla="*/ 0 w 1376"/>
                <a:gd name="T1" fmla="*/ 441 h 679"/>
                <a:gd name="T2" fmla="*/ 53 w 1376"/>
                <a:gd name="T3" fmla="*/ 427 h 679"/>
                <a:gd name="T4" fmla="*/ 98 w 1376"/>
                <a:gd name="T5" fmla="*/ 406 h 679"/>
                <a:gd name="T6" fmla="*/ 153 w 1376"/>
                <a:gd name="T7" fmla="*/ 381 h 679"/>
                <a:gd name="T8" fmla="*/ 215 w 1376"/>
                <a:gd name="T9" fmla="*/ 349 h 679"/>
                <a:gd name="T10" fmla="*/ 284 w 1376"/>
                <a:gd name="T11" fmla="*/ 314 h 679"/>
                <a:gd name="T12" fmla="*/ 318 w 1376"/>
                <a:gd name="T13" fmla="*/ 296 h 679"/>
                <a:gd name="T14" fmla="*/ 355 w 1376"/>
                <a:gd name="T15" fmla="*/ 278 h 679"/>
                <a:gd name="T16" fmla="*/ 392 w 1376"/>
                <a:gd name="T17" fmla="*/ 257 h 679"/>
                <a:gd name="T18" fmla="*/ 429 w 1376"/>
                <a:gd name="T19" fmla="*/ 237 h 679"/>
                <a:gd name="T20" fmla="*/ 468 w 1376"/>
                <a:gd name="T21" fmla="*/ 217 h 679"/>
                <a:gd name="T22" fmla="*/ 504 w 1376"/>
                <a:gd name="T23" fmla="*/ 197 h 679"/>
                <a:gd name="T24" fmla="*/ 541 w 1376"/>
                <a:gd name="T25" fmla="*/ 176 h 679"/>
                <a:gd name="T26" fmla="*/ 576 w 1376"/>
                <a:gd name="T27" fmla="*/ 158 h 679"/>
                <a:gd name="T28" fmla="*/ 611 w 1376"/>
                <a:gd name="T29" fmla="*/ 138 h 679"/>
                <a:gd name="T30" fmla="*/ 644 w 1376"/>
                <a:gd name="T31" fmla="*/ 119 h 679"/>
                <a:gd name="T32" fmla="*/ 709 w 1376"/>
                <a:gd name="T33" fmla="*/ 84 h 679"/>
                <a:gd name="T34" fmla="*/ 764 w 1376"/>
                <a:gd name="T35" fmla="*/ 55 h 679"/>
                <a:gd name="T36" fmla="*/ 808 w 1376"/>
                <a:gd name="T37" fmla="*/ 29 h 679"/>
                <a:gd name="T38" fmla="*/ 863 w 1376"/>
                <a:gd name="T39" fmla="*/ 0 h 679"/>
                <a:gd name="T40" fmla="*/ 1376 w 1376"/>
                <a:gd name="T41" fmla="*/ 290 h 679"/>
                <a:gd name="T42" fmla="*/ 1325 w 1376"/>
                <a:gd name="T43" fmla="*/ 336 h 679"/>
                <a:gd name="T44" fmla="*/ 1273 w 1376"/>
                <a:gd name="T45" fmla="*/ 399 h 679"/>
                <a:gd name="T46" fmla="*/ 1205 w 1376"/>
                <a:gd name="T47" fmla="*/ 533 h 679"/>
                <a:gd name="T48" fmla="*/ 1135 w 1376"/>
                <a:gd name="T49" fmla="*/ 557 h 679"/>
                <a:gd name="T50" fmla="*/ 1064 w 1376"/>
                <a:gd name="T51" fmla="*/ 577 h 679"/>
                <a:gd name="T52" fmla="*/ 990 w 1376"/>
                <a:gd name="T53" fmla="*/ 596 h 679"/>
                <a:gd name="T54" fmla="*/ 918 w 1376"/>
                <a:gd name="T55" fmla="*/ 612 h 679"/>
                <a:gd name="T56" fmla="*/ 771 w 1376"/>
                <a:gd name="T57" fmla="*/ 645 h 679"/>
                <a:gd name="T58" fmla="*/ 626 w 1376"/>
                <a:gd name="T59" fmla="*/ 679 h 679"/>
                <a:gd name="T60" fmla="*/ 582 w 1376"/>
                <a:gd name="T61" fmla="*/ 640 h 679"/>
                <a:gd name="T62" fmla="*/ 550 w 1376"/>
                <a:gd name="T63" fmla="*/ 620 h 679"/>
                <a:gd name="T64" fmla="*/ 514 w 1376"/>
                <a:gd name="T65" fmla="*/ 599 h 679"/>
                <a:gd name="T66" fmla="*/ 473 w 1376"/>
                <a:gd name="T67" fmla="*/ 581 h 679"/>
                <a:gd name="T68" fmla="*/ 429 w 1376"/>
                <a:gd name="T69" fmla="*/ 564 h 679"/>
                <a:gd name="T70" fmla="*/ 381 w 1376"/>
                <a:gd name="T71" fmla="*/ 548 h 679"/>
                <a:gd name="T72" fmla="*/ 333 w 1376"/>
                <a:gd name="T73" fmla="*/ 533 h 679"/>
                <a:gd name="T74" fmla="*/ 238 w 1376"/>
                <a:gd name="T75" fmla="*/ 509 h 679"/>
                <a:gd name="T76" fmla="*/ 145 w 1376"/>
                <a:gd name="T77" fmla="*/ 496 h 679"/>
                <a:gd name="T78" fmla="*/ 7 w 1376"/>
                <a:gd name="T79" fmla="*/ 507 h 679"/>
                <a:gd name="T80" fmla="*/ 0 w 1376"/>
                <a:gd name="T81" fmla="*/ 441 h 679"/>
                <a:gd name="T82" fmla="*/ 0 w 1376"/>
                <a:gd name="T83" fmla="*/ 441 h 6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76"/>
                <a:gd name="T127" fmla="*/ 0 h 679"/>
                <a:gd name="T128" fmla="*/ 1376 w 1376"/>
                <a:gd name="T129" fmla="*/ 679 h 67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76" h="679">
                  <a:moveTo>
                    <a:pt x="0" y="441"/>
                  </a:moveTo>
                  <a:lnTo>
                    <a:pt x="53" y="427"/>
                  </a:lnTo>
                  <a:lnTo>
                    <a:pt x="98" y="406"/>
                  </a:lnTo>
                  <a:lnTo>
                    <a:pt x="153" y="381"/>
                  </a:lnTo>
                  <a:lnTo>
                    <a:pt x="215" y="349"/>
                  </a:lnTo>
                  <a:lnTo>
                    <a:pt x="284" y="314"/>
                  </a:lnTo>
                  <a:lnTo>
                    <a:pt x="318" y="296"/>
                  </a:lnTo>
                  <a:lnTo>
                    <a:pt x="355" y="278"/>
                  </a:lnTo>
                  <a:lnTo>
                    <a:pt x="392" y="257"/>
                  </a:lnTo>
                  <a:lnTo>
                    <a:pt x="429" y="237"/>
                  </a:lnTo>
                  <a:lnTo>
                    <a:pt x="468" y="217"/>
                  </a:lnTo>
                  <a:lnTo>
                    <a:pt x="504" y="197"/>
                  </a:lnTo>
                  <a:lnTo>
                    <a:pt x="541" y="176"/>
                  </a:lnTo>
                  <a:lnTo>
                    <a:pt x="576" y="158"/>
                  </a:lnTo>
                  <a:lnTo>
                    <a:pt x="611" y="138"/>
                  </a:lnTo>
                  <a:lnTo>
                    <a:pt x="644" y="119"/>
                  </a:lnTo>
                  <a:lnTo>
                    <a:pt x="709" y="84"/>
                  </a:lnTo>
                  <a:lnTo>
                    <a:pt x="764" y="55"/>
                  </a:lnTo>
                  <a:lnTo>
                    <a:pt x="808" y="29"/>
                  </a:lnTo>
                  <a:lnTo>
                    <a:pt x="863" y="0"/>
                  </a:lnTo>
                  <a:lnTo>
                    <a:pt x="1376" y="290"/>
                  </a:lnTo>
                  <a:lnTo>
                    <a:pt x="1325" y="336"/>
                  </a:lnTo>
                  <a:lnTo>
                    <a:pt x="1273" y="399"/>
                  </a:lnTo>
                  <a:lnTo>
                    <a:pt x="1205" y="533"/>
                  </a:lnTo>
                  <a:lnTo>
                    <a:pt x="1135" y="557"/>
                  </a:lnTo>
                  <a:lnTo>
                    <a:pt x="1064" y="577"/>
                  </a:lnTo>
                  <a:lnTo>
                    <a:pt x="990" y="596"/>
                  </a:lnTo>
                  <a:lnTo>
                    <a:pt x="918" y="612"/>
                  </a:lnTo>
                  <a:lnTo>
                    <a:pt x="771" y="645"/>
                  </a:lnTo>
                  <a:lnTo>
                    <a:pt x="626" y="679"/>
                  </a:lnTo>
                  <a:lnTo>
                    <a:pt x="582" y="640"/>
                  </a:lnTo>
                  <a:lnTo>
                    <a:pt x="550" y="620"/>
                  </a:lnTo>
                  <a:lnTo>
                    <a:pt x="514" y="599"/>
                  </a:lnTo>
                  <a:lnTo>
                    <a:pt x="473" y="581"/>
                  </a:lnTo>
                  <a:lnTo>
                    <a:pt x="429" y="564"/>
                  </a:lnTo>
                  <a:lnTo>
                    <a:pt x="381" y="548"/>
                  </a:lnTo>
                  <a:lnTo>
                    <a:pt x="333" y="533"/>
                  </a:lnTo>
                  <a:lnTo>
                    <a:pt x="238" y="509"/>
                  </a:lnTo>
                  <a:lnTo>
                    <a:pt x="145" y="496"/>
                  </a:lnTo>
                  <a:lnTo>
                    <a:pt x="7" y="507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rgbClr val="C8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5" name="Freeform 18"/>
            <p:cNvSpPr>
              <a:spLocks/>
            </p:cNvSpPr>
            <p:nvPr/>
          </p:nvSpPr>
          <p:spPr bwMode="auto">
            <a:xfrm>
              <a:off x="251" y="3190"/>
              <a:ext cx="143" cy="224"/>
            </a:xfrm>
            <a:custGeom>
              <a:avLst/>
              <a:gdLst>
                <a:gd name="T0" fmla="*/ 0 w 286"/>
                <a:gd name="T1" fmla="*/ 0 h 449"/>
                <a:gd name="T2" fmla="*/ 129 w 286"/>
                <a:gd name="T3" fmla="*/ 63 h 449"/>
                <a:gd name="T4" fmla="*/ 286 w 286"/>
                <a:gd name="T5" fmla="*/ 449 h 449"/>
                <a:gd name="T6" fmla="*/ 138 w 286"/>
                <a:gd name="T7" fmla="*/ 434 h 449"/>
                <a:gd name="T8" fmla="*/ 0 w 286"/>
                <a:gd name="T9" fmla="*/ 0 h 449"/>
                <a:gd name="T10" fmla="*/ 0 w 286"/>
                <a:gd name="T11" fmla="*/ 0 h 449"/>
                <a:gd name="T12" fmla="*/ 0 w 286"/>
                <a:gd name="T13" fmla="*/ 0 h 4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6"/>
                <a:gd name="T22" fmla="*/ 0 h 449"/>
                <a:gd name="T23" fmla="*/ 286 w 286"/>
                <a:gd name="T24" fmla="*/ 449 h 4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6" h="449">
                  <a:moveTo>
                    <a:pt x="0" y="0"/>
                  </a:moveTo>
                  <a:lnTo>
                    <a:pt x="129" y="63"/>
                  </a:lnTo>
                  <a:lnTo>
                    <a:pt x="286" y="449"/>
                  </a:lnTo>
                  <a:lnTo>
                    <a:pt x="138" y="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6" name="Freeform 19"/>
            <p:cNvSpPr>
              <a:spLocks/>
            </p:cNvSpPr>
            <p:nvPr/>
          </p:nvSpPr>
          <p:spPr bwMode="auto">
            <a:xfrm>
              <a:off x="1563" y="2901"/>
              <a:ext cx="409" cy="468"/>
            </a:xfrm>
            <a:custGeom>
              <a:avLst/>
              <a:gdLst>
                <a:gd name="T0" fmla="*/ 158 w 817"/>
                <a:gd name="T1" fmla="*/ 481 h 936"/>
                <a:gd name="T2" fmla="*/ 179 w 817"/>
                <a:gd name="T3" fmla="*/ 428 h 936"/>
                <a:gd name="T4" fmla="*/ 225 w 817"/>
                <a:gd name="T5" fmla="*/ 456 h 936"/>
                <a:gd name="T6" fmla="*/ 304 w 817"/>
                <a:gd name="T7" fmla="*/ 436 h 936"/>
                <a:gd name="T8" fmla="*/ 341 w 817"/>
                <a:gd name="T9" fmla="*/ 373 h 936"/>
                <a:gd name="T10" fmla="*/ 376 w 817"/>
                <a:gd name="T11" fmla="*/ 309 h 936"/>
                <a:gd name="T12" fmla="*/ 409 w 817"/>
                <a:gd name="T13" fmla="*/ 244 h 936"/>
                <a:gd name="T14" fmla="*/ 442 w 817"/>
                <a:gd name="T15" fmla="*/ 178 h 936"/>
                <a:gd name="T16" fmla="*/ 480 w 817"/>
                <a:gd name="T17" fmla="*/ 224 h 936"/>
                <a:gd name="T18" fmla="*/ 521 w 817"/>
                <a:gd name="T19" fmla="*/ 119 h 936"/>
                <a:gd name="T20" fmla="*/ 571 w 817"/>
                <a:gd name="T21" fmla="*/ 75 h 936"/>
                <a:gd name="T22" fmla="*/ 600 w 817"/>
                <a:gd name="T23" fmla="*/ 53 h 936"/>
                <a:gd name="T24" fmla="*/ 633 w 817"/>
                <a:gd name="T25" fmla="*/ 31 h 936"/>
                <a:gd name="T26" fmla="*/ 666 w 817"/>
                <a:gd name="T27" fmla="*/ 14 h 936"/>
                <a:gd name="T28" fmla="*/ 699 w 817"/>
                <a:gd name="T29" fmla="*/ 1 h 936"/>
                <a:gd name="T30" fmla="*/ 764 w 817"/>
                <a:gd name="T31" fmla="*/ 0 h 936"/>
                <a:gd name="T32" fmla="*/ 795 w 817"/>
                <a:gd name="T33" fmla="*/ 42 h 936"/>
                <a:gd name="T34" fmla="*/ 810 w 817"/>
                <a:gd name="T35" fmla="*/ 97 h 936"/>
                <a:gd name="T36" fmla="*/ 817 w 817"/>
                <a:gd name="T37" fmla="*/ 217 h 936"/>
                <a:gd name="T38" fmla="*/ 788 w 817"/>
                <a:gd name="T39" fmla="*/ 301 h 936"/>
                <a:gd name="T40" fmla="*/ 755 w 817"/>
                <a:gd name="T41" fmla="*/ 380 h 936"/>
                <a:gd name="T42" fmla="*/ 718 w 817"/>
                <a:gd name="T43" fmla="*/ 456 h 936"/>
                <a:gd name="T44" fmla="*/ 696 w 817"/>
                <a:gd name="T45" fmla="*/ 493 h 936"/>
                <a:gd name="T46" fmla="*/ 672 w 817"/>
                <a:gd name="T47" fmla="*/ 531 h 936"/>
                <a:gd name="T48" fmla="*/ 637 w 817"/>
                <a:gd name="T49" fmla="*/ 566 h 936"/>
                <a:gd name="T50" fmla="*/ 602 w 817"/>
                <a:gd name="T51" fmla="*/ 597 h 936"/>
                <a:gd name="T52" fmla="*/ 565 w 817"/>
                <a:gd name="T53" fmla="*/ 629 h 936"/>
                <a:gd name="T54" fmla="*/ 528 w 817"/>
                <a:gd name="T55" fmla="*/ 656 h 936"/>
                <a:gd name="T56" fmla="*/ 492 w 817"/>
                <a:gd name="T57" fmla="*/ 682 h 936"/>
                <a:gd name="T58" fmla="*/ 457 w 817"/>
                <a:gd name="T59" fmla="*/ 706 h 936"/>
                <a:gd name="T60" fmla="*/ 420 w 817"/>
                <a:gd name="T61" fmla="*/ 730 h 936"/>
                <a:gd name="T62" fmla="*/ 383 w 817"/>
                <a:gd name="T63" fmla="*/ 752 h 936"/>
                <a:gd name="T64" fmla="*/ 346 w 817"/>
                <a:gd name="T65" fmla="*/ 774 h 936"/>
                <a:gd name="T66" fmla="*/ 311 w 817"/>
                <a:gd name="T67" fmla="*/ 796 h 936"/>
                <a:gd name="T68" fmla="*/ 276 w 817"/>
                <a:gd name="T69" fmla="*/ 818 h 936"/>
                <a:gd name="T70" fmla="*/ 243 w 817"/>
                <a:gd name="T71" fmla="*/ 840 h 936"/>
                <a:gd name="T72" fmla="*/ 210 w 817"/>
                <a:gd name="T73" fmla="*/ 862 h 936"/>
                <a:gd name="T74" fmla="*/ 177 w 817"/>
                <a:gd name="T75" fmla="*/ 886 h 936"/>
                <a:gd name="T76" fmla="*/ 118 w 817"/>
                <a:gd name="T77" fmla="*/ 936 h 936"/>
                <a:gd name="T78" fmla="*/ 46 w 817"/>
                <a:gd name="T79" fmla="*/ 923 h 936"/>
                <a:gd name="T80" fmla="*/ 0 w 817"/>
                <a:gd name="T81" fmla="*/ 803 h 936"/>
                <a:gd name="T82" fmla="*/ 54 w 817"/>
                <a:gd name="T83" fmla="*/ 632 h 936"/>
                <a:gd name="T84" fmla="*/ 89 w 817"/>
                <a:gd name="T85" fmla="*/ 610 h 936"/>
                <a:gd name="T86" fmla="*/ 133 w 817"/>
                <a:gd name="T87" fmla="*/ 577 h 936"/>
                <a:gd name="T88" fmla="*/ 192 w 817"/>
                <a:gd name="T89" fmla="*/ 502 h 936"/>
                <a:gd name="T90" fmla="*/ 158 w 817"/>
                <a:gd name="T91" fmla="*/ 481 h 936"/>
                <a:gd name="T92" fmla="*/ 158 w 817"/>
                <a:gd name="T93" fmla="*/ 481 h 9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17"/>
                <a:gd name="T142" fmla="*/ 0 h 936"/>
                <a:gd name="T143" fmla="*/ 817 w 817"/>
                <a:gd name="T144" fmla="*/ 936 h 9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17" h="936">
                  <a:moveTo>
                    <a:pt x="158" y="481"/>
                  </a:moveTo>
                  <a:lnTo>
                    <a:pt x="179" y="428"/>
                  </a:lnTo>
                  <a:lnTo>
                    <a:pt x="225" y="456"/>
                  </a:lnTo>
                  <a:lnTo>
                    <a:pt x="304" y="436"/>
                  </a:lnTo>
                  <a:lnTo>
                    <a:pt x="341" y="373"/>
                  </a:lnTo>
                  <a:lnTo>
                    <a:pt x="376" y="309"/>
                  </a:lnTo>
                  <a:lnTo>
                    <a:pt x="409" y="244"/>
                  </a:lnTo>
                  <a:lnTo>
                    <a:pt x="442" y="178"/>
                  </a:lnTo>
                  <a:lnTo>
                    <a:pt x="480" y="224"/>
                  </a:lnTo>
                  <a:lnTo>
                    <a:pt x="521" y="119"/>
                  </a:lnTo>
                  <a:lnTo>
                    <a:pt x="571" y="75"/>
                  </a:lnTo>
                  <a:lnTo>
                    <a:pt x="600" y="53"/>
                  </a:lnTo>
                  <a:lnTo>
                    <a:pt x="633" y="31"/>
                  </a:lnTo>
                  <a:lnTo>
                    <a:pt x="666" y="14"/>
                  </a:lnTo>
                  <a:lnTo>
                    <a:pt x="699" y="1"/>
                  </a:lnTo>
                  <a:lnTo>
                    <a:pt x="764" y="0"/>
                  </a:lnTo>
                  <a:lnTo>
                    <a:pt x="795" y="42"/>
                  </a:lnTo>
                  <a:lnTo>
                    <a:pt x="810" y="97"/>
                  </a:lnTo>
                  <a:lnTo>
                    <a:pt x="817" y="217"/>
                  </a:lnTo>
                  <a:lnTo>
                    <a:pt x="788" y="301"/>
                  </a:lnTo>
                  <a:lnTo>
                    <a:pt x="755" y="380"/>
                  </a:lnTo>
                  <a:lnTo>
                    <a:pt x="718" y="456"/>
                  </a:lnTo>
                  <a:lnTo>
                    <a:pt x="696" y="493"/>
                  </a:lnTo>
                  <a:lnTo>
                    <a:pt x="672" y="531"/>
                  </a:lnTo>
                  <a:lnTo>
                    <a:pt x="637" y="566"/>
                  </a:lnTo>
                  <a:lnTo>
                    <a:pt x="602" y="597"/>
                  </a:lnTo>
                  <a:lnTo>
                    <a:pt x="565" y="629"/>
                  </a:lnTo>
                  <a:lnTo>
                    <a:pt x="528" y="656"/>
                  </a:lnTo>
                  <a:lnTo>
                    <a:pt x="492" y="682"/>
                  </a:lnTo>
                  <a:lnTo>
                    <a:pt x="457" y="706"/>
                  </a:lnTo>
                  <a:lnTo>
                    <a:pt x="420" y="730"/>
                  </a:lnTo>
                  <a:lnTo>
                    <a:pt x="383" y="752"/>
                  </a:lnTo>
                  <a:lnTo>
                    <a:pt x="346" y="774"/>
                  </a:lnTo>
                  <a:lnTo>
                    <a:pt x="311" y="796"/>
                  </a:lnTo>
                  <a:lnTo>
                    <a:pt x="276" y="818"/>
                  </a:lnTo>
                  <a:lnTo>
                    <a:pt x="243" y="840"/>
                  </a:lnTo>
                  <a:lnTo>
                    <a:pt x="210" y="862"/>
                  </a:lnTo>
                  <a:lnTo>
                    <a:pt x="177" y="886"/>
                  </a:lnTo>
                  <a:lnTo>
                    <a:pt x="118" y="936"/>
                  </a:lnTo>
                  <a:lnTo>
                    <a:pt x="46" y="923"/>
                  </a:lnTo>
                  <a:lnTo>
                    <a:pt x="0" y="803"/>
                  </a:lnTo>
                  <a:lnTo>
                    <a:pt x="54" y="632"/>
                  </a:lnTo>
                  <a:lnTo>
                    <a:pt x="89" y="610"/>
                  </a:lnTo>
                  <a:lnTo>
                    <a:pt x="133" y="577"/>
                  </a:lnTo>
                  <a:lnTo>
                    <a:pt x="192" y="502"/>
                  </a:lnTo>
                  <a:lnTo>
                    <a:pt x="158" y="481"/>
                  </a:lnTo>
                  <a:close/>
                </a:path>
              </a:pathLst>
            </a:custGeom>
            <a:solidFill>
              <a:srgbClr val="C6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7" name="Freeform 20"/>
            <p:cNvSpPr>
              <a:spLocks/>
            </p:cNvSpPr>
            <p:nvPr/>
          </p:nvSpPr>
          <p:spPr bwMode="auto">
            <a:xfrm>
              <a:off x="73" y="2726"/>
              <a:ext cx="219" cy="109"/>
            </a:xfrm>
            <a:custGeom>
              <a:avLst/>
              <a:gdLst>
                <a:gd name="T0" fmla="*/ 0 w 438"/>
                <a:gd name="T1" fmla="*/ 74 h 219"/>
                <a:gd name="T2" fmla="*/ 79 w 438"/>
                <a:gd name="T3" fmla="*/ 54 h 219"/>
                <a:gd name="T4" fmla="*/ 153 w 438"/>
                <a:gd name="T5" fmla="*/ 100 h 219"/>
                <a:gd name="T6" fmla="*/ 138 w 438"/>
                <a:gd name="T7" fmla="*/ 33 h 219"/>
                <a:gd name="T8" fmla="*/ 230 w 438"/>
                <a:gd name="T9" fmla="*/ 0 h 219"/>
                <a:gd name="T10" fmla="*/ 363 w 438"/>
                <a:gd name="T11" fmla="*/ 32 h 219"/>
                <a:gd name="T12" fmla="*/ 438 w 438"/>
                <a:gd name="T13" fmla="*/ 57 h 219"/>
                <a:gd name="T14" fmla="*/ 355 w 438"/>
                <a:gd name="T15" fmla="*/ 212 h 219"/>
                <a:gd name="T16" fmla="*/ 194 w 438"/>
                <a:gd name="T17" fmla="*/ 219 h 219"/>
                <a:gd name="T18" fmla="*/ 159 w 438"/>
                <a:gd name="T19" fmla="*/ 205 h 219"/>
                <a:gd name="T20" fmla="*/ 102 w 438"/>
                <a:gd name="T21" fmla="*/ 182 h 219"/>
                <a:gd name="T22" fmla="*/ 43 w 438"/>
                <a:gd name="T23" fmla="*/ 160 h 219"/>
                <a:gd name="T24" fmla="*/ 11 w 438"/>
                <a:gd name="T25" fmla="*/ 149 h 219"/>
                <a:gd name="T26" fmla="*/ 0 w 438"/>
                <a:gd name="T27" fmla="*/ 74 h 219"/>
                <a:gd name="T28" fmla="*/ 0 w 438"/>
                <a:gd name="T29" fmla="*/ 74 h 2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8"/>
                <a:gd name="T46" fmla="*/ 0 h 219"/>
                <a:gd name="T47" fmla="*/ 438 w 438"/>
                <a:gd name="T48" fmla="*/ 219 h 21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8" h="219">
                  <a:moveTo>
                    <a:pt x="0" y="74"/>
                  </a:moveTo>
                  <a:lnTo>
                    <a:pt x="79" y="54"/>
                  </a:lnTo>
                  <a:lnTo>
                    <a:pt x="153" y="100"/>
                  </a:lnTo>
                  <a:lnTo>
                    <a:pt x="138" y="33"/>
                  </a:lnTo>
                  <a:lnTo>
                    <a:pt x="230" y="0"/>
                  </a:lnTo>
                  <a:lnTo>
                    <a:pt x="363" y="32"/>
                  </a:lnTo>
                  <a:lnTo>
                    <a:pt x="438" y="57"/>
                  </a:lnTo>
                  <a:lnTo>
                    <a:pt x="355" y="212"/>
                  </a:lnTo>
                  <a:lnTo>
                    <a:pt x="194" y="219"/>
                  </a:lnTo>
                  <a:lnTo>
                    <a:pt x="159" y="205"/>
                  </a:lnTo>
                  <a:lnTo>
                    <a:pt x="102" y="182"/>
                  </a:lnTo>
                  <a:lnTo>
                    <a:pt x="43" y="160"/>
                  </a:lnTo>
                  <a:lnTo>
                    <a:pt x="11" y="149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6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8" name="Freeform 21"/>
            <p:cNvSpPr>
              <a:spLocks/>
            </p:cNvSpPr>
            <p:nvPr/>
          </p:nvSpPr>
          <p:spPr bwMode="auto">
            <a:xfrm>
              <a:off x="247" y="2126"/>
              <a:ext cx="1431" cy="1143"/>
            </a:xfrm>
            <a:custGeom>
              <a:avLst/>
              <a:gdLst>
                <a:gd name="T0" fmla="*/ 828 w 2863"/>
                <a:gd name="T1" fmla="*/ 10 h 2286"/>
                <a:gd name="T2" fmla="*/ 1128 w 2863"/>
                <a:gd name="T3" fmla="*/ 142 h 2286"/>
                <a:gd name="T4" fmla="*/ 1376 w 2863"/>
                <a:gd name="T5" fmla="*/ 239 h 2286"/>
                <a:gd name="T6" fmla="*/ 1514 w 2863"/>
                <a:gd name="T7" fmla="*/ 626 h 2286"/>
                <a:gd name="T8" fmla="*/ 1882 w 2863"/>
                <a:gd name="T9" fmla="*/ 666 h 2286"/>
                <a:gd name="T10" fmla="*/ 2041 w 2863"/>
                <a:gd name="T11" fmla="*/ 765 h 2286"/>
                <a:gd name="T12" fmla="*/ 2081 w 2863"/>
                <a:gd name="T13" fmla="*/ 548 h 2286"/>
                <a:gd name="T14" fmla="*/ 2322 w 2863"/>
                <a:gd name="T15" fmla="*/ 526 h 2286"/>
                <a:gd name="T16" fmla="*/ 2572 w 2863"/>
                <a:gd name="T17" fmla="*/ 638 h 2286"/>
                <a:gd name="T18" fmla="*/ 2788 w 2863"/>
                <a:gd name="T19" fmla="*/ 747 h 2286"/>
                <a:gd name="T20" fmla="*/ 2793 w 2863"/>
                <a:gd name="T21" fmla="*/ 896 h 2286"/>
                <a:gd name="T22" fmla="*/ 2545 w 2863"/>
                <a:gd name="T23" fmla="*/ 931 h 2286"/>
                <a:gd name="T24" fmla="*/ 2179 w 2863"/>
                <a:gd name="T25" fmla="*/ 909 h 2286"/>
                <a:gd name="T26" fmla="*/ 2052 w 2863"/>
                <a:gd name="T27" fmla="*/ 1006 h 2286"/>
                <a:gd name="T28" fmla="*/ 1824 w 2863"/>
                <a:gd name="T29" fmla="*/ 1102 h 2286"/>
                <a:gd name="T30" fmla="*/ 1901 w 2863"/>
                <a:gd name="T31" fmla="*/ 1293 h 2286"/>
                <a:gd name="T32" fmla="*/ 2201 w 2863"/>
                <a:gd name="T33" fmla="*/ 1392 h 2286"/>
                <a:gd name="T34" fmla="*/ 2503 w 2863"/>
                <a:gd name="T35" fmla="*/ 1569 h 2286"/>
                <a:gd name="T36" fmla="*/ 2197 w 2863"/>
                <a:gd name="T37" fmla="*/ 1459 h 2286"/>
                <a:gd name="T38" fmla="*/ 1993 w 2863"/>
                <a:gd name="T39" fmla="*/ 1378 h 2286"/>
                <a:gd name="T40" fmla="*/ 2070 w 2863"/>
                <a:gd name="T41" fmla="*/ 1455 h 2286"/>
                <a:gd name="T42" fmla="*/ 2337 w 2863"/>
                <a:gd name="T43" fmla="*/ 1648 h 2286"/>
                <a:gd name="T44" fmla="*/ 2298 w 2863"/>
                <a:gd name="T45" fmla="*/ 1758 h 2286"/>
                <a:gd name="T46" fmla="*/ 2401 w 2863"/>
                <a:gd name="T47" fmla="*/ 1654 h 2286"/>
                <a:gd name="T48" fmla="*/ 2707 w 2863"/>
                <a:gd name="T49" fmla="*/ 1633 h 2286"/>
                <a:gd name="T50" fmla="*/ 2725 w 2863"/>
                <a:gd name="T51" fmla="*/ 1935 h 2286"/>
                <a:gd name="T52" fmla="*/ 2604 w 2863"/>
                <a:gd name="T53" fmla="*/ 2102 h 2286"/>
                <a:gd name="T54" fmla="*/ 2493 w 2863"/>
                <a:gd name="T55" fmla="*/ 2242 h 2286"/>
                <a:gd name="T56" fmla="*/ 2287 w 2863"/>
                <a:gd name="T57" fmla="*/ 2196 h 2286"/>
                <a:gd name="T58" fmla="*/ 2068 w 2863"/>
                <a:gd name="T59" fmla="*/ 2014 h 2286"/>
                <a:gd name="T60" fmla="*/ 1923 w 2863"/>
                <a:gd name="T61" fmla="*/ 1915 h 2286"/>
                <a:gd name="T62" fmla="*/ 1746 w 2863"/>
                <a:gd name="T63" fmla="*/ 1827 h 2286"/>
                <a:gd name="T64" fmla="*/ 1531 w 2863"/>
                <a:gd name="T65" fmla="*/ 1757 h 2286"/>
                <a:gd name="T66" fmla="*/ 979 w 2863"/>
                <a:gd name="T67" fmla="*/ 1779 h 2286"/>
                <a:gd name="T68" fmla="*/ 576 w 2863"/>
                <a:gd name="T69" fmla="*/ 1860 h 2286"/>
                <a:gd name="T70" fmla="*/ 140 w 2863"/>
                <a:gd name="T71" fmla="*/ 1733 h 2286"/>
                <a:gd name="T72" fmla="*/ 20 w 2863"/>
                <a:gd name="T73" fmla="*/ 1422 h 2286"/>
                <a:gd name="T74" fmla="*/ 99 w 2863"/>
                <a:gd name="T75" fmla="*/ 1166 h 2286"/>
                <a:gd name="T76" fmla="*/ 263 w 2863"/>
                <a:gd name="T77" fmla="*/ 1350 h 2286"/>
                <a:gd name="T78" fmla="*/ 263 w 2863"/>
                <a:gd name="T79" fmla="*/ 1495 h 2286"/>
                <a:gd name="T80" fmla="*/ 449 w 2863"/>
                <a:gd name="T81" fmla="*/ 1391 h 2286"/>
                <a:gd name="T82" fmla="*/ 504 w 2863"/>
                <a:gd name="T83" fmla="*/ 1052 h 2286"/>
                <a:gd name="T84" fmla="*/ 604 w 2863"/>
                <a:gd name="T85" fmla="*/ 854 h 2286"/>
                <a:gd name="T86" fmla="*/ 749 w 2863"/>
                <a:gd name="T87" fmla="*/ 936 h 2286"/>
                <a:gd name="T88" fmla="*/ 926 w 2863"/>
                <a:gd name="T89" fmla="*/ 1023 h 2286"/>
                <a:gd name="T90" fmla="*/ 889 w 2863"/>
                <a:gd name="T91" fmla="*/ 633 h 2286"/>
                <a:gd name="T92" fmla="*/ 790 w 2863"/>
                <a:gd name="T93" fmla="*/ 392 h 2286"/>
                <a:gd name="T94" fmla="*/ 572 w 2863"/>
                <a:gd name="T95" fmla="*/ 392 h 2286"/>
                <a:gd name="T96" fmla="*/ 337 w 2863"/>
                <a:gd name="T97" fmla="*/ 328 h 2286"/>
                <a:gd name="T98" fmla="*/ 399 w 2863"/>
                <a:gd name="T99" fmla="*/ 118 h 2286"/>
                <a:gd name="T100" fmla="*/ 547 w 2863"/>
                <a:gd name="T101" fmla="*/ 0 h 22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63"/>
                <a:gd name="T154" fmla="*/ 0 h 2286"/>
                <a:gd name="T155" fmla="*/ 2863 w 2863"/>
                <a:gd name="T156" fmla="*/ 2286 h 22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63" h="2286">
                  <a:moveTo>
                    <a:pt x="547" y="0"/>
                  </a:moveTo>
                  <a:lnTo>
                    <a:pt x="672" y="46"/>
                  </a:lnTo>
                  <a:lnTo>
                    <a:pt x="745" y="22"/>
                  </a:lnTo>
                  <a:lnTo>
                    <a:pt x="828" y="10"/>
                  </a:lnTo>
                  <a:lnTo>
                    <a:pt x="988" y="8"/>
                  </a:lnTo>
                  <a:lnTo>
                    <a:pt x="1029" y="55"/>
                  </a:lnTo>
                  <a:lnTo>
                    <a:pt x="1077" y="100"/>
                  </a:lnTo>
                  <a:lnTo>
                    <a:pt x="1128" y="142"/>
                  </a:lnTo>
                  <a:lnTo>
                    <a:pt x="1154" y="160"/>
                  </a:lnTo>
                  <a:lnTo>
                    <a:pt x="1180" y="179"/>
                  </a:lnTo>
                  <a:lnTo>
                    <a:pt x="1297" y="158"/>
                  </a:lnTo>
                  <a:lnTo>
                    <a:pt x="1376" y="239"/>
                  </a:lnTo>
                  <a:lnTo>
                    <a:pt x="1410" y="302"/>
                  </a:lnTo>
                  <a:lnTo>
                    <a:pt x="1441" y="372"/>
                  </a:lnTo>
                  <a:lnTo>
                    <a:pt x="1489" y="517"/>
                  </a:lnTo>
                  <a:lnTo>
                    <a:pt x="1514" y="626"/>
                  </a:lnTo>
                  <a:lnTo>
                    <a:pt x="1798" y="870"/>
                  </a:lnTo>
                  <a:lnTo>
                    <a:pt x="1897" y="798"/>
                  </a:lnTo>
                  <a:lnTo>
                    <a:pt x="1916" y="712"/>
                  </a:lnTo>
                  <a:lnTo>
                    <a:pt x="1882" y="666"/>
                  </a:lnTo>
                  <a:lnTo>
                    <a:pt x="1910" y="626"/>
                  </a:lnTo>
                  <a:lnTo>
                    <a:pt x="1956" y="620"/>
                  </a:lnTo>
                  <a:lnTo>
                    <a:pt x="2054" y="699"/>
                  </a:lnTo>
                  <a:lnTo>
                    <a:pt x="2041" y="765"/>
                  </a:lnTo>
                  <a:lnTo>
                    <a:pt x="2100" y="705"/>
                  </a:lnTo>
                  <a:lnTo>
                    <a:pt x="2048" y="655"/>
                  </a:lnTo>
                  <a:lnTo>
                    <a:pt x="2002" y="600"/>
                  </a:lnTo>
                  <a:lnTo>
                    <a:pt x="2081" y="548"/>
                  </a:lnTo>
                  <a:lnTo>
                    <a:pt x="2114" y="449"/>
                  </a:lnTo>
                  <a:lnTo>
                    <a:pt x="2171" y="467"/>
                  </a:lnTo>
                  <a:lnTo>
                    <a:pt x="2265" y="504"/>
                  </a:lnTo>
                  <a:lnTo>
                    <a:pt x="2322" y="526"/>
                  </a:lnTo>
                  <a:lnTo>
                    <a:pt x="2383" y="552"/>
                  </a:lnTo>
                  <a:lnTo>
                    <a:pt x="2446" y="580"/>
                  </a:lnTo>
                  <a:lnTo>
                    <a:pt x="2510" y="609"/>
                  </a:lnTo>
                  <a:lnTo>
                    <a:pt x="2572" y="638"/>
                  </a:lnTo>
                  <a:lnTo>
                    <a:pt x="2633" y="668"/>
                  </a:lnTo>
                  <a:lnTo>
                    <a:pt x="2690" y="695"/>
                  </a:lnTo>
                  <a:lnTo>
                    <a:pt x="2742" y="723"/>
                  </a:lnTo>
                  <a:lnTo>
                    <a:pt x="2788" y="747"/>
                  </a:lnTo>
                  <a:lnTo>
                    <a:pt x="2823" y="771"/>
                  </a:lnTo>
                  <a:lnTo>
                    <a:pt x="2863" y="804"/>
                  </a:lnTo>
                  <a:lnTo>
                    <a:pt x="2830" y="843"/>
                  </a:lnTo>
                  <a:lnTo>
                    <a:pt x="2793" y="896"/>
                  </a:lnTo>
                  <a:lnTo>
                    <a:pt x="2753" y="1003"/>
                  </a:lnTo>
                  <a:lnTo>
                    <a:pt x="2692" y="979"/>
                  </a:lnTo>
                  <a:lnTo>
                    <a:pt x="2622" y="953"/>
                  </a:lnTo>
                  <a:lnTo>
                    <a:pt x="2545" y="931"/>
                  </a:lnTo>
                  <a:lnTo>
                    <a:pt x="2466" y="911"/>
                  </a:lnTo>
                  <a:lnTo>
                    <a:pt x="2385" y="896"/>
                  </a:lnTo>
                  <a:lnTo>
                    <a:pt x="2309" y="889"/>
                  </a:lnTo>
                  <a:lnTo>
                    <a:pt x="2179" y="909"/>
                  </a:lnTo>
                  <a:lnTo>
                    <a:pt x="2147" y="946"/>
                  </a:lnTo>
                  <a:lnTo>
                    <a:pt x="2125" y="962"/>
                  </a:lnTo>
                  <a:lnTo>
                    <a:pt x="2103" y="979"/>
                  </a:lnTo>
                  <a:lnTo>
                    <a:pt x="2052" y="1006"/>
                  </a:lnTo>
                  <a:lnTo>
                    <a:pt x="1995" y="1032"/>
                  </a:lnTo>
                  <a:lnTo>
                    <a:pt x="1936" y="1056"/>
                  </a:lnTo>
                  <a:lnTo>
                    <a:pt x="1877" y="1078"/>
                  </a:lnTo>
                  <a:lnTo>
                    <a:pt x="1824" y="1102"/>
                  </a:lnTo>
                  <a:lnTo>
                    <a:pt x="1778" y="1128"/>
                  </a:lnTo>
                  <a:lnTo>
                    <a:pt x="1724" y="1245"/>
                  </a:lnTo>
                  <a:lnTo>
                    <a:pt x="1800" y="1266"/>
                  </a:lnTo>
                  <a:lnTo>
                    <a:pt x="1901" y="1293"/>
                  </a:lnTo>
                  <a:lnTo>
                    <a:pt x="2017" y="1330"/>
                  </a:lnTo>
                  <a:lnTo>
                    <a:pt x="2078" y="1348"/>
                  </a:lnTo>
                  <a:lnTo>
                    <a:pt x="2140" y="1370"/>
                  </a:lnTo>
                  <a:lnTo>
                    <a:pt x="2201" y="1392"/>
                  </a:lnTo>
                  <a:lnTo>
                    <a:pt x="2260" y="1416"/>
                  </a:lnTo>
                  <a:lnTo>
                    <a:pt x="2315" y="1440"/>
                  </a:lnTo>
                  <a:lnTo>
                    <a:pt x="2366" y="1464"/>
                  </a:lnTo>
                  <a:lnTo>
                    <a:pt x="2503" y="1569"/>
                  </a:lnTo>
                  <a:lnTo>
                    <a:pt x="2403" y="1554"/>
                  </a:lnTo>
                  <a:lnTo>
                    <a:pt x="2357" y="1503"/>
                  </a:lnTo>
                  <a:lnTo>
                    <a:pt x="2247" y="1479"/>
                  </a:lnTo>
                  <a:lnTo>
                    <a:pt x="2197" y="1459"/>
                  </a:lnTo>
                  <a:lnTo>
                    <a:pt x="2147" y="1435"/>
                  </a:lnTo>
                  <a:lnTo>
                    <a:pt x="2098" y="1413"/>
                  </a:lnTo>
                  <a:lnTo>
                    <a:pt x="2048" y="1392"/>
                  </a:lnTo>
                  <a:lnTo>
                    <a:pt x="1993" y="1378"/>
                  </a:lnTo>
                  <a:lnTo>
                    <a:pt x="1936" y="1370"/>
                  </a:lnTo>
                  <a:lnTo>
                    <a:pt x="2004" y="1409"/>
                  </a:lnTo>
                  <a:lnTo>
                    <a:pt x="2037" y="1431"/>
                  </a:lnTo>
                  <a:lnTo>
                    <a:pt x="2070" y="1455"/>
                  </a:lnTo>
                  <a:lnTo>
                    <a:pt x="2133" y="1503"/>
                  </a:lnTo>
                  <a:lnTo>
                    <a:pt x="2193" y="1554"/>
                  </a:lnTo>
                  <a:lnTo>
                    <a:pt x="2324" y="1541"/>
                  </a:lnTo>
                  <a:lnTo>
                    <a:pt x="2337" y="1648"/>
                  </a:lnTo>
                  <a:lnTo>
                    <a:pt x="2252" y="1679"/>
                  </a:lnTo>
                  <a:lnTo>
                    <a:pt x="2291" y="1950"/>
                  </a:lnTo>
                  <a:lnTo>
                    <a:pt x="2344" y="1845"/>
                  </a:lnTo>
                  <a:lnTo>
                    <a:pt x="2298" y="1758"/>
                  </a:lnTo>
                  <a:lnTo>
                    <a:pt x="2322" y="1722"/>
                  </a:lnTo>
                  <a:lnTo>
                    <a:pt x="2359" y="1683"/>
                  </a:lnTo>
                  <a:lnTo>
                    <a:pt x="2379" y="1667"/>
                  </a:lnTo>
                  <a:lnTo>
                    <a:pt x="2401" y="1654"/>
                  </a:lnTo>
                  <a:lnTo>
                    <a:pt x="2442" y="1633"/>
                  </a:lnTo>
                  <a:lnTo>
                    <a:pt x="2541" y="1654"/>
                  </a:lnTo>
                  <a:lnTo>
                    <a:pt x="2641" y="1587"/>
                  </a:lnTo>
                  <a:lnTo>
                    <a:pt x="2707" y="1633"/>
                  </a:lnTo>
                  <a:lnTo>
                    <a:pt x="2733" y="1712"/>
                  </a:lnTo>
                  <a:lnTo>
                    <a:pt x="2799" y="1733"/>
                  </a:lnTo>
                  <a:lnTo>
                    <a:pt x="2804" y="1858"/>
                  </a:lnTo>
                  <a:lnTo>
                    <a:pt x="2725" y="1935"/>
                  </a:lnTo>
                  <a:lnTo>
                    <a:pt x="2694" y="1975"/>
                  </a:lnTo>
                  <a:lnTo>
                    <a:pt x="2661" y="2021"/>
                  </a:lnTo>
                  <a:lnTo>
                    <a:pt x="2624" y="2073"/>
                  </a:lnTo>
                  <a:lnTo>
                    <a:pt x="2604" y="2102"/>
                  </a:lnTo>
                  <a:lnTo>
                    <a:pt x="2582" y="2134"/>
                  </a:lnTo>
                  <a:lnTo>
                    <a:pt x="2554" y="2167"/>
                  </a:lnTo>
                  <a:lnTo>
                    <a:pt x="2526" y="2204"/>
                  </a:lnTo>
                  <a:lnTo>
                    <a:pt x="2493" y="2242"/>
                  </a:lnTo>
                  <a:lnTo>
                    <a:pt x="2457" y="2286"/>
                  </a:lnTo>
                  <a:lnTo>
                    <a:pt x="2376" y="2259"/>
                  </a:lnTo>
                  <a:lnTo>
                    <a:pt x="2331" y="2231"/>
                  </a:lnTo>
                  <a:lnTo>
                    <a:pt x="2287" y="2196"/>
                  </a:lnTo>
                  <a:lnTo>
                    <a:pt x="2239" y="2156"/>
                  </a:lnTo>
                  <a:lnTo>
                    <a:pt x="2188" y="2112"/>
                  </a:lnTo>
                  <a:lnTo>
                    <a:pt x="2131" y="2064"/>
                  </a:lnTo>
                  <a:lnTo>
                    <a:pt x="2068" y="2014"/>
                  </a:lnTo>
                  <a:lnTo>
                    <a:pt x="2033" y="1988"/>
                  </a:lnTo>
                  <a:lnTo>
                    <a:pt x="1998" y="1964"/>
                  </a:lnTo>
                  <a:lnTo>
                    <a:pt x="1962" y="1939"/>
                  </a:lnTo>
                  <a:lnTo>
                    <a:pt x="1923" y="1915"/>
                  </a:lnTo>
                  <a:lnTo>
                    <a:pt x="1882" y="1891"/>
                  </a:lnTo>
                  <a:lnTo>
                    <a:pt x="1838" y="1869"/>
                  </a:lnTo>
                  <a:lnTo>
                    <a:pt x="1794" y="1847"/>
                  </a:lnTo>
                  <a:lnTo>
                    <a:pt x="1746" y="1827"/>
                  </a:lnTo>
                  <a:lnTo>
                    <a:pt x="1697" y="1806"/>
                  </a:lnTo>
                  <a:lnTo>
                    <a:pt x="1643" y="1788"/>
                  </a:lnTo>
                  <a:lnTo>
                    <a:pt x="1588" y="1771"/>
                  </a:lnTo>
                  <a:lnTo>
                    <a:pt x="1531" y="1757"/>
                  </a:lnTo>
                  <a:lnTo>
                    <a:pt x="1408" y="1735"/>
                  </a:lnTo>
                  <a:lnTo>
                    <a:pt x="1272" y="1720"/>
                  </a:lnTo>
                  <a:lnTo>
                    <a:pt x="1053" y="1760"/>
                  </a:lnTo>
                  <a:lnTo>
                    <a:pt x="979" y="1779"/>
                  </a:lnTo>
                  <a:lnTo>
                    <a:pt x="902" y="1799"/>
                  </a:lnTo>
                  <a:lnTo>
                    <a:pt x="821" y="1819"/>
                  </a:lnTo>
                  <a:lnTo>
                    <a:pt x="738" y="1836"/>
                  </a:lnTo>
                  <a:lnTo>
                    <a:pt x="576" y="1860"/>
                  </a:lnTo>
                  <a:lnTo>
                    <a:pt x="431" y="1860"/>
                  </a:lnTo>
                  <a:lnTo>
                    <a:pt x="311" y="1823"/>
                  </a:lnTo>
                  <a:lnTo>
                    <a:pt x="232" y="1740"/>
                  </a:lnTo>
                  <a:lnTo>
                    <a:pt x="140" y="1733"/>
                  </a:lnTo>
                  <a:lnTo>
                    <a:pt x="74" y="1569"/>
                  </a:lnTo>
                  <a:lnTo>
                    <a:pt x="20" y="1549"/>
                  </a:lnTo>
                  <a:lnTo>
                    <a:pt x="0" y="1470"/>
                  </a:lnTo>
                  <a:lnTo>
                    <a:pt x="20" y="1422"/>
                  </a:lnTo>
                  <a:lnTo>
                    <a:pt x="52" y="1374"/>
                  </a:lnTo>
                  <a:lnTo>
                    <a:pt x="88" y="1332"/>
                  </a:lnTo>
                  <a:lnTo>
                    <a:pt x="125" y="1299"/>
                  </a:lnTo>
                  <a:lnTo>
                    <a:pt x="99" y="1166"/>
                  </a:lnTo>
                  <a:lnTo>
                    <a:pt x="149" y="1203"/>
                  </a:lnTo>
                  <a:lnTo>
                    <a:pt x="193" y="1249"/>
                  </a:lnTo>
                  <a:lnTo>
                    <a:pt x="232" y="1299"/>
                  </a:lnTo>
                  <a:lnTo>
                    <a:pt x="263" y="1350"/>
                  </a:lnTo>
                  <a:lnTo>
                    <a:pt x="324" y="1319"/>
                  </a:lnTo>
                  <a:lnTo>
                    <a:pt x="416" y="1370"/>
                  </a:lnTo>
                  <a:lnTo>
                    <a:pt x="304" y="1416"/>
                  </a:lnTo>
                  <a:lnTo>
                    <a:pt x="263" y="1495"/>
                  </a:lnTo>
                  <a:lnTo>
                    <a:pt x="304" y="1536"/>
                  </a:lnTo>
                  <a:lnTo>
                    <a:pt x="342" y="1449"/>
                  </a:lnTo>
                  <a:lnTo>
                    <a:pt x="398" y="1424"/>
                  </a:lnTo>
                  <a:lnTo>
                    <a:pt x="449" y="1391"/>
                  </a:lnTo>
                  <a:lnTo>
                    <a:pt x="499" y="1354"/>
                  </a:lnTo>
                  <a:lnTo>
                    <a:pt x="541" y="1312"/>
                  </a:lnTo>
                  <a:lnTo>
                    <a:pt x="462" y="1187"/>
                  </a:lnTo>
                  <a:lnTo>
                    <a:pt x="504" y="1052"/>
                  </a:lnTo>
                  <a:lnTo>
                    <a:pt x="508" y="909"/>
                  </a:lnTo>
                  <a:lnTo>
                    <a:pt x="536" y="887"/>
                  </a:lnTo>
                  <a:lnTo>
                    <a:pt x="569" y="868"/>
                  </a:lnTo>
                  <a:lnTo>
                    <a:pt x="604" y="854"/>
                  </a:lnTo>
                  <a:lnTo>
                    <a:pt x="639" y="850"/>
                  </a:lnTo>
                  <a:lnTo>
                    <a:pt x="672" y="881"/>
                  </a:lnTo>
                  <a:lnTo>
                    <a:pt x="710" y="909"/>
                  </a:lnTo>
                  <a:lnTo>
                    <a:pt x="749" y="936"/>
                  </a:lnTo>
                  <a:lnTo>
                    <a:pt x="793" y="964"/>
                  </a:lnTo>
                  <a:lnTo>
                    <a:pt x="836" y="986"/>
                  </a:lnTo>
                  <a:lnTo>
                    <a:pt x="882" y="1006"/>
                  </a:lnTo>
                  <a:lnTo>
                    <a:pt x="926" y="1023"/>
                  </a:lnTo>
                  <a:lnTo>
                    <a:pt x="968" y="1036"/>
                  </a:lnTo>
                  <a:lnTo>
                    <a:pt x="817" y="909"/>
                  </a:lnTo>
                  <a:lnTo>
                    <a:pt x="909" y="765"/>
                  </a:lnTo>
                  <a:lnTo>
                    <a:pt x="889" y="633"/>
                  </a:lnTo>
                  <a:lnTo>
                    <a:pt x="896" y="501"/>
                  </a:lnTo>
                  <a:lnTo>
                    <a:pt x="823" y="458"/>
                  </a:lnTo>
                  <a:lnTo>
                    <a:pt x="856" y="370"/>
                  </a:lnTo>
                  <a:lnTo>
                    <a:pt x="790" y="392"/>
                  </a:lnTo>
                  <a:lnTo>
                    <a:pt x="788" y="315"/>
                  </a:lnTo>
                  <a:lnTo>
                    <a:pt x="683" y="346"/>
                  </a:lnTo>
                  <a:lnTo>
                    <a:pt x="628" y="368"/>
                  </a:lnTo>
                  <a:lnTo>
                    <a:pt x="572" y="392"/>
                  </a:lnTo>
                  <a:lnTo>
                    <a:pt x="515" y="414"/>
                  </a:lnTo>
                  <a:lnTo>
                    <a:pt x="462" y="429"/>
                  </a:lnTo>
                  <a:lnTo>
                    <a:pt x="357" y="429"/>
                  </a:lnTo>
                  <a:lnTo>
                    <a:pt x="337" y="328"/>
                  </a:lnTo>
                  <a:lnTo>
                    <a:pt x="346" y="258"/>
                  </a:lnTo>
                  <a:lnTo>
                    <a:pt x="368" y="186"/>
                  </a:lnTo>
                  <a:lnTo>
                    <a:pt x="381" y="151"/>
                  </a:lnTo>
                  <a:lnTo>
                    <a:pt x="399" y="118"/>
                  </a:lnTo>
                  <a:lnTo>
                    <a:pt x="418" y="87"/>
                  </a:lnTo>
                  <a:lnTo>
                    <a:pt x="440" y="59"/>
                  </a:lnTo>
                  <a:lnTo>
                    <a:pt x="490" y="19"/>
                  </a:lnTo>
                  <a:lnTo>
                    <a:pt x="547" y="0"/>
                  </a:lnTo>
                  <a:close/>
                </a:path>
              </a:pathLst>
            </a:custGeom>
            <a:solidFill>
              <a:srgbClr val="C7C7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09" name="Freeform 22"/>
            <p:cNvSpPr>
              <a:spLocks/>
            </p:cNvSpPr>
            <p:nvPr/>
          </p:nvSpPr>
          <p:spPr bwMode="auto">
            <a:xfrm>
              <a:off x="1616" y="2543"/>
              <a:ext cx="130" cy="95"/>
            </a:xfrm>
            <a:custGeom>
              <a:avLst/>
              <a:gdLst>
                <a:gd name="T0" fmla="*/ 178 w 259"/>
                <a:gd name="T1" fmla="*/ 0 h 192"/>
                <a:gd name="T2" fmla="*/ 120 w 259"/>
                <a:gd name="T3" fmla="*/ 65 h 192"/>
                <a:gd name="T4" fmla="*/ 127 w 259"/>
                <a:gd name="T5" fmla="*/ 91 h 192"/>
                <a:gd name="T6" fmla="*/ 178 w 259"/>
                <a:gd name="T7" fmla="*/ 70 h 192"/>
                <a:gd name="T8" fmla="*/ 245 w 259"/>
                <a:gd name="T9" fmla="*/ 48 h 192"/>
                <a:gd name="T10" fmla="*/ 254 w 259"/>
                <a:gd name="T11" fmla="*/ 41 h 192"/>
                <a:gd name="T12" fmla="*/ 258 w 259"/>
                <a:gd name="T13" fmla="*/ 41 h 192"/>
                <a:gd name="T14" fmla="*/ 259 w 259"/>
                <a:gd name="T15" fmla="*/ 41 h 192"/>
                <a:gd name="T16" fmla="*/ 245 w 259"/>
                <a:gd name="T17" fmla="*/ 48 h 192"/>
                <a:gd name="T18" fmla="*/ 217 w 259"/>
                <a:gd name="T19" fmla="*/ 68 h 192"/>
                <a:gd name="T20" fmla="*/ 177 w 259"/>
                <a:gd name="T21" fmla="*/ 102 h 192"/>
                <a:gd name="T22" fmla="*/ 138 w 259"/>
                <a:gd name="T23" fmla="*/ 138 h 192"/>
                <a:gd name="T24" fmla="*/ 215 w 259"/>
                <a:gd name="T25" fmla="*/ 179 h 192"/>
                <a:gd name="T26" fmla="*/ 109 w 259"/>
                <a:gd name="T27" fmla="*/ 192 h 192"/>
                <a:gd name="T28" fmla="*/ 0 w 259"/>
                <a:gd name="T29" fmla="*/ 105 h 192"/>
                <a:gd name="T30" fmla="*/ 178 w 259"/>
                <a:gd name="T31" fmla="*/ 0 h 192"/>
                <a:gd name="T32" fmla="*/ 178 w 259"/>
                <a:gd name="T33" fmla="*/ 0 h 19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9"/>
                <a:gd name="T52" fmla="*/ 0 h 192"/>
                <a:gd name="T53" fmla="*/ 259 w 259"/>
                <a:gd name="T54" fmla="*/ 192 h 19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9" h="192">
                  <a:moveTo>
                    <a:pt x="178" y="0"/>
                  </a:moveTo>
                  <a:lnTo>
                    <a:pt x="120" y="65"/>
                  </a:lnTo>
                  <a:lnTo>
                    <a:pt x="127" y="91"/>
                  </a:lnTo>
                  <a:lnTo>
                    <a:pt x="178" y="70"/>
                  </a:lnTo>
                  <a:lnTo>
                    <a:pt x="245" y="48"/>
                  </a:lnTo>
                  <a:lnTo>
                    <a:pt x="254" y="41"/>
                  </a:lnTo>
                  <a:lnTo>
                    <a:pt x="258" y="41"/>
                  </a:lnTo>
                  <a:lnTo>
                    <a:pt x="259" y="41"/>
                  </a:lnTo>
                  <a:lnTo>
                    <a:pt x="245" y="48"/>
                  </a:lnTo>
                  <a:lnTo>
                    <a:pt x="217" y="68"/>
                  </a:lnTo>
                  <a:lnTo>
                    <a:pt x="177" y="102"/>
                  </a:lnTo>
                  <a:lnTo>
                    <a:pt x="138" y="138"/>
                  </a:lnTo>
                  <a:lnTo>
                    <a:pt x="215" y="179"/>
                  </a:lnTo>
                  <a:lnTo>
                    <a:pt x="109" y="192"/>
                  </a:lnTo>
                  <a:lnTo>
                    <a:pt x="0" y="105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99DB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0" name="Freeform 23"/>
            <p:cNvSpPr>
              <a:spLocks/>
            </p:cNvSpPr>
            <p:nvPr/>
          </p:nvSpPr>
          <p:spPr bwMode="auto">
            <a:xfrm>
              <a:off x="6" y="2104"/>
              <a:ext cx="315" cy="486"/>
            </a:xfrm>
            <a:custGeom>
              <a:avLst/>
              <a:gdLst>
                <a:gd name="T0" fmla="*/ 629 w 629"/>
                <a:gd name="T1" fmla="*/ 0 h 971"/>
                <a:gd name="T2" fmla="*/ 235 w 629"/>
                <a:gd name="T3" fmla="*/ 681 h 971"/>
                <a:gd name="T4" fmla="*/ 375 w 629"/>
                <a:gd name="T5" fmla="*/ 971 h 971"/>
                <a:gd name="T6" fmla="*/ 118 w 629"/>
                <a:gd name="T7" fmla="*/ 918 h 971"/>
                <a:gd name="T8" fmla="*/ 0 w 629"/>
                <a:gd name="T9" fmla="*/ 778 h 971"/>
                <a:gd name="T10" fmla="*/ 368 w 629"/>
                <a:gd name="T11" fmla="*/ 145 h 971"/>
                <a:gd name="T12" fmla="*/ 629 w 629"/>
                <a:gd name="T13" fmla="*/ 0 h 971"/>
                <a:gd name="T14" fmla="*/ 629 w 629"/>
                <a:gd name="T15" fmla="*/ 0 h 971"/>
                <a:gd name="T16" fmla="*/ 629 w 629"/>
                <a:gd name="T17" fmla="*/ 0 h 9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9"/>
                <a:gd name="T28" fmla="*/ 0 h 971"/>
                <a:gd name="T29" fmla="*/ 629 w 629"/>
                <a:gd name="T30" fmla="*/ 971 h 9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9" h="971">
                  <a:moveTo>
                    <a:pt x="629" y="0"/>
                  </a:moveTo>
                  <a:lnTo>
                    <a:pt x="235" y="681"/>
                  </a:lnTo>
                  <a:lnTo>
                    <a:pt x="375" y="971"/>
                  </a:lnTo>
                  <a:lnTo>
                    <a:pt x="118" y="918"/>
                  </a:lnTo>
                  <a:lnTo>
                    <a:pt x="0" y="778"/>
                  </a:lnTo>
                  <a:lnTo>
                    <a:pt x="368" y="145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D191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1" name="Freeform 24"/>
            <p:cNvSpPr>
              <a:spLocks/>
            </p:cNvSpPr>
            <p:nvPr/>
          </p:nvSpPr>
          <p:spPr bwMode="auto">
            <a:xfrm>
              <a:off x="110" y="2106"/>
              <a:ext cx="272" cy="462"/>
            </a:xfrm>
            <a:custGeom>
              <a:avLst/>
              <a:gdLst>
                <a:gd name="T0" fmla="*/ 451 w 543"/>
                <a:gd name="T1" fmla="*/ 0 h 925"/>
                <a:gd name="T2" fmla="*/ 543 w 543"/>
                <a:gd name="T3" fmla="*/ 154 h 925"/>
                <a:gd name="T4" fmla="*/ 484 w 543"/>
                <a:gd name="T5" fmla="*/ 320 h 925"/>
                <a:gd name="T6" fmla="*/ 465 w 543"/>
                <a:gd name="T7" fmla="*/ 287 h 925"/>
                <a:gd name="T8" fmla="*/ 440 w 543"/>
                <a:gd name="T9" fmla="*/ 257 h 925"/>
                <a:gd name="T10" fmla="*/ 408 w 543"/>
                <a:gd name="T11" fmla="*/ 237 h 925"/>
                <a:gd name="T12" fmla="*/ 375 w 543"/>
                <a:gd name="T13" fmla="*/ 232 h 925"/>
                <a:gd name="T14" fmla="*/ 322 w 543"/>
                <a:gd name="T15" fmla="*/ 298 h 925"/>
                <a:gd name="T16" fmla="*/ 296 w 543"/>
                <a:gd name="T17" fmla="*/ 336 h 925"/>
                <a:gd name="T18" fmla="*/ 268 w 543"/>
                <a:gd name="T19" fmla="*/ 355 h 925"/>
                <a:gd name="T20" fmla="*/ 245 w 543"/>
                <a:gd name="T21" fmla="*/ 474 h 925"/>
                <a:gd name="T22" fmla="*/ 252 w 543"/>
                <a:gd name="T23" fmla="*/ 550 h 925"/>
                <a:gd name="T24" fmla="*/ 272 w 543"/>
                <a:gd name="T25" fmla="*/ 691 h 925"/>
                <a:gd name="T26" fmla="*/ 217 w 543"/>
                <a:gd name="T27" fmla="*/ 848 h 925"/>
                <a:gd name="T28" fmla="*/ 189 w 543"/>
                <a:gd name="T29" fmla="*/ 925 h 925"/>
                <a:gd name="T30" fmla="*/ 0 w 543"/>
                <a:gd name="T31" fmla="*/ 702 h 925"/>
                <a:gd name="T32" fmla="*/ 451 w 543"/>
                <a:gd name="T33" fmla="*/ 0 h 925"/>
                <a:gd name="T34" fmla="*/ 451 w 543"/>
                <a:gd name="T35" fmla="*/ 0 h 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43"/>
                <a:gd name="T55" fmla="*/ 0 h 925"/>
                <a:gd name="T56" fmla="*/ 543 w 543"/>
                <a:gd name="T57" fmla="*/ 925 h 92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43" h="925">
                  <a:moveTo>
                    <a:pt x="451" y="0"/>
                  </a:moveTo>
                  <a:lnTo>
                    <a:pt x="543" y="154"/>
                  </a:lnTo>
                  <a:lnTo>
                    <a:pt x="484" y="320"/>
                  </a:lnTo>
                  <a:lnTo>
                    <a:pt x="465" y="287"/>
                  </a:lnTo>
                  <a:lnTo>
                    <a:pt x="440" y="257"/>
                  </a:lnTo>
                  <a:lnTo>
                    <a:pt x="408" y="237"/>
                  </a:lnTo>
                  <a:lnTo>
                    <a:pt x="375" y="232"/>
                  </a:lnTo>
                  <a:lnTo>
                    <a:pt x="322" y="298"/>
                  </a:lnTo>
                  <a:lnTo>
                    <a:pt x="296" y="336"/>
                  </a:lnTo>
                  <a:lnTo>
                    <a:pt x="268" y="355"/>
                  </a:lnTo>
                  <a:lnTo>
                    <a:pt x="245" y="474"/>
                  </a:lnTo>
                  <a:lnTo>
                    <a:pt x="252" y="550"/>
                  </a:lnTo>
                  <a:lnTo>
                    <a:pt x="272" y="691"/>
                  </a:lnTo>
                  <a:lnTo>
                    <a:pt x="217" y="848"/>
                  </a:lnTo>
                  <a:lnTo>
                    <a:pt x="189" y="925"/>
                  </a:lnTo>
                  <a:lnTo>
                    <a:pt x="0" y="702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F0C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2" name="Freeform 25"/>
            <p:cNvSpPr>
              <a:spLocks/>
            </p:cNvSpPr>
            <p:nvPr/>
          </p:nvSpPr>
          <p:spPr bwMode="auto">
            <a:xfrm>
              <a:off x="197" y="2325"/>
              <a:ext cx="111" cy="257"/>
            </a:xfrm>
            <a:custGeom>
              <a:avLst/>
              <a:gdLst>
                <a:gd name="T0" fmla="*/ 197 w 222"/>
                <a:gd name="T1" fmla="*/ 0 h 514"/>
                <a:gd name="T2" fmla="*/ 164 w 222"/>
                <a:gd name="T3" fmla="*/ 64 h 514"/>
                <a:gd name="T4" fmla="*/ 164 w 222"/>
                <a:gd name="T5" fmla="*/ 93 h 514"/>
                <a:gd name="T6" fmla="*/ 125 w 222"/>
                <a:gd name="T7" fmla="*/ 137 h 514"/>
                <a:gd name="T8" fmla="*/ 125 w 222"/>
                <a:gd name="T9" fmla="*/ 183 h 514"/>
                <a:gd name="T10" fmla="*/ 164 w 222"/>
                <a:gd name="T11" fmla="*/ 202 h 514"/>
                <a:gd name="T12" fmla="*/ 200 w 222"/>
                <a:gd name="T13" fmla="*/ 141 h 514"/>
                <a:gd name="T14" fmla="*/ 222 w 222"/>
                <a:gd name="T15" fmla="*/ 167 h 514"/>
                <a:gd name="T16" fmla="*/ 40 w 222"/>
                <a:gd name="T17" fmla="*/ 514 h 514"/>
                <a:gd name="T18" fmla="*/ 0 w 222"/>
                <a:gd name="T19" fmla="*/ 457 h 514"/>
                <a:gd name="T20" fmla="*/ 95 w 222"/>
                <a:gd name="T21" fmla="*/ 228 h 514"/>
                <a:gd name="T22" fmla="*/ 51 w 222"/>
                <a:gd name="T23" fmla="*/ 217 h 514"/>
                <a:gd name="T24" fmla="*/ 49 w 222"/>
                <a:gd name="T25" fmla="*/ 174 h 514"/>
                <a:gd name="T26" fmla="*/ 51 w 222"/>
                <a:gd name="T27" fmla="*/ 130 h 514"/>
                <a:gd name="T28" fmla="*/ 70 w 222"/>
                <a:gd name="T29" fmla="*/ 46 h 514"/>
                <a:gd name="T30" fmla="*/ 106 w 222"/>
                <a:gd name="T31" fmla="*/ 90 h 514"/>
                <a:gd name="T32" fmla="*/ 140 w 222"/>
                <a:gd name="T33" fmla="*/ 82 h 514"/>
                <a:gd name="T34" fmla="*/ 143 w 222"/>
                <a:gd name="T35" fmla="*/ 46 h 514"/>
                <a:gd name="T36" fmla="*/ 158 w 222"/>
                <a:gd name="T37" fmla="*/ 12 h 514"/>
                <a:gd name="T38" fmla="*/ 197 w 222"/>
                <a:gd name="T39" fmla="*/ 0 h 514"/>
                <a:gd name="T40" fmla="*/ 197 w 222"/>
                <a:gd name="T41" fmla="*/ 0 h 5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22"/>
                <a:gd name="T64" fmla="*/ 0 h 514"/>
                <a:gd name="T65" fmla="*/ 222 w 222"/>
                <a:gd name="T66" fmla="*/ 514 h 51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22" h="514">
                  <a:moveTo>
                    <a:pt x="197" y="0"/>
                  </a:moveTo>
                  <a:lnTo>
                    <a:pt x="164" y="64"/>
                  </a:lnTo>
                  <a:lnTo>
                    <a:pt x="164" y="93"/>
                  </a:lnTo>
                  <a:lnTo>
                    <a:pt x="125" y="137"/>
                  </a:lnTo>
                  <a:lnTo>
                    <a:pt x="125" y="183"/>
                  </a:lnTo>
                  <a:lnTo>
                    <a:pt x="164" y="202"/>
                  </a:lnTo>
                  <a:lnTo>
                    <a:pt x="200" y="141"/>
                  </a:lnTo>
                  <a:lnTo>
                    <a:pt x="222" y="167"/>
                  </a:lnTo>
                  <a:lnTo>
                    <a:pt x="40" y="514"/>
                  </a:lnTo>
                  <a:lnTo>
                    <a:pt x="0" y="457"/>
                  </a:lnTo>
                  <a:lnTo>
                    <a:pt x="95" y="228"/>
                  </a:lnTo>
                  <a:lnTo>
                    <a:pt x="51" y="217"/>
                  </a:lnTo>
                  <a:lnTo>
                    <a:pt x="49" y="174"/>
                  </a:lnTo>
                  <a:lnTo>
                    <a:pt x="51" y="130"/>
                  </a:lnTo>
                  <a:lnTo>
                    <a:pt x="70" y="46"/>
                  </a:lnTo>
                  <a:lnTo>
                    <a:pt x="106" y="90"/>
                  </a:lnTo>
                  <a:lnTo>
                    <a:pt x="140" y="82"/>
                  </a:lnTo>
                  <a:lnTo>
                    <a:pt x="143" y="46"/>
                  </a:lnTo>
                  <a:lnTo>
                    <a:pt x="158" y="12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0C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3" name="Freeform 26"/>
            <p:cNvSpPr>
              <a:spLocks/>
            </p:cNvSpPr>
            <p:nvPr/>
          </p:nvSpPr>
          <p:spPr bwMode="auto">
            <a:xfrm>
              <a:off x="1013" y="2466"/>
              <a:ext cx="188" cy="220"/>
            </a:xfrm>
            <a:custGeom>
              <a:avLst/>
              <a:gdLst>
                <a:gd name="T0" fmla="*/ 178 w 375"/>
                <a:gd name="T1" fmla="*/ 0 h 439"/>
                <a:gd name="T2" fmla="*/ 239 w 375"/>
                <a:gd name="T3" fmla="*/ 37 h 439"/>
                <a:gd name="T4" fmla="*/ 313 w 375"/>
                <a:gd name="T5" fmla="*/ 22 h 439"/>
                <a:gd name="T6" fmla="*/ 252 w 375"/>
                <a:gd name="T7" fmla="*/ 83 h 439"/>
                <a:gd name="T8" fmla="*/ 257 w 375"/>
                <a:gd name="T9" fmla="*/ 145 h 439"/>
                <a:gd name="T10" fmla="*/ 324 w 375"/>
                <a:gd name="T11" fmla="*/ 116 h 439"/>
                <a:gd name="T12" fmla="*/ 375 w 375"/>
                <a:gd name="T13" fmla="*/ 64 h 439"/>
                <a:gd name="T14" fmla="*/ 353 w 375"/>
                <a:gd name="T15" fmla="*/ 156 h 439"/>
                <a:gd name="T16" fmla="*/ 307 w 375"/>
                <a:gd name="T17" fmla="*/ 182 h 439"/>
                <a:gd name="T18" fmla="*/ 267 w 375"/>
                <a:gd name="T19" fmla="*/ 230 h 439"/>
                <a:gd name="T20" fmla="*/ 232 w 375"/>
                <a:gd name="T21" fmla="*/ 283 h 439"/>
                <a:gd name="T22" fmla="*/ 200 w 375"/>
                <a:gd name="T23" fmla="*/ 327 h 439"/>
                <a:gd name="T24" fmla="*/ 160 w 375"/>
                <a:gd name="T25" fmla="*/ 360 h 439"/>
                <a:gd name="T26" fmla="*/ 134 w 375"/>
                <a:gd name="T27" fmla="*/ 377 h 439"/>
                <a:gd name="T28" fmla="*/ 107 w 375"/>
                <a:gd name="T29" fmla="*/ 391 h 439"/>
                <a:gd name="T30" fmla="*/ 48 w 375"/>
                <a:gd name="T31" fmla="*/ 419 h 439"/>
                <a:gd name="T32" fmla="*/ 0 w 375"/>
                <a:gd name="T33" fmla="*/ 439 h 439"/>
                <a:gd name="T34" fmla="*/ 51 w 375"/>
                <a:gd name="T35" fmla="*/ 342 h 439"/>
                <a:gd name="T36" fmla="*/ 11 w 375"/>
                <a:gd name="T37" fmla="*/ 18 h 439"/>
                <a:gd name="T38" fmla="*/ 134 w 375"/>
                <a:gd name="T39" fmla="*/ 64 h 439"/>
                <a:gd name="T40" fmla="*/ 178 w 375"/>
                <a:gd name="T41" fmla="*/ 0 h 439"/>
                <a:gd name="T42" fmla="*/ 178 w 375"/>
                <a:gd name="T43" fmla="*/ 0 h 4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75"/>
                <a:gd name="T67" fmla="*/ 0 h 439"/>
                <a:gd name="T68" fmla="*/ 375 w 375"/>
                <a:gd name="T69" fmla="*/ 439 h 43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75" h="439">
                  <a:moveTo>
                    <a:pt x="178" y="0"/>
                  </a:moveTo>
                  <a:lnTo>
                    <a:pt x="239" y="37"/>
                  </a:lnTo>
                  <a:lnTo>
                    <a:pt x="313" y="22"/>
                  </a:lnTo>
                  <a:lnTo>
                    <a:pt x="252" y="83"/>
                  </a:lnTo>
                  <a:lnTo>
                    <a:pt x="257" y="145"/>
                  </a:lnTo>
                  <a:lnTo>
                    <a:pt x="324" y="116"/>
                  </a:lnTo>
                  <a:lnTo>
                    <a:pt x="375" y="64"/>
                  </a:lnTo>
                  <a:lnTo>
                    <a:pt x="353" y="156"/>
                  </a:lnTo>
                  <a:lnTo>
                    <a:pt x="307" y="182"/>
                  </a:lnTo>
                  <a:lnTo>
                    <a:pt x="267" y="230"/>
                  </a:lnTo>
                  <a:lnTo>
                    <a:pt x="232" y="283"/>
                  </a:lnTo>
                  <a:lnTo>
                    <a:pt x="200" y="327"/>
                  </a:lnTo>
                  <a:lnTo>
                    <a:pt x="160" y="360"/>
                  </a:lnTo>
                  <a:lnTo>
                    <a:pt x="134" y="377"/>
                  </a:lnTo>
                  <a:lnTo>
                    <a:pt x="107" y="391"/>
                  </a:lnTo>
                  <a:lnTo>
                    <a:pt x="48" y="419"/>
                  </a:lnTo>
                  <a:lnTo>
                    <a:pt x="0" y="439"/>
                  </a:lnTo>
                  <a:lnTo>
                    <a:pt x="51" y="342"/>
                  </a:lnTo>
                  <a:lnTo>
                    <a:pt x="11" y="18"/>
                  </a:lnTo>
                  <a:lnTo>
                    <a:pt x="134" y="6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B2E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4" name="Freeform 28"/>
            <p:cNvSpPr>
              <a:spLocks/>
            </p:cNvSpPr>
            <p:nvPr/>
          </p:nvSpPr>
          <p:spPr bwMode="auto">
            <a:xfrm>
              <a:off x="233" y="2240"/>
              <a:ext cx="147" cy="162"/>
            </a:xfrm>
            <a:custGeom>
              <a:avLst/>
              <a:gdLst>
                <a:gd name="T0" fmla="*/ 38 w 294"/>
                <a:gd name="T1" fmla="*/ 78 h 324"/>
                <a:gd name="T2" fmla="*/ 80 w 294"/>
                <a:gd name="T3" fmla="*/ 35 h 324"/>
                <a:gd name="T4" fmla="*/ 104 w 294"/>
                <a:gd name="T5" fmla="*/ 15 h 324"/>
                <a:gd name="T6" fmla="*/ 130 w 294"/>
                <a:gd name="T7" fmla="*/ 0 h 324"/>
                <a:gd name="T8" fmla="*/ 202 w 294"/>
                <a:gd name="T9" fmla="*/ 4 h 324"/>
                <a:gd name="T10" fmla="*/ 239 w 294"/>
                <a:gd name="T11" fmla="*/ 63 h 324"/>
                <a:gd name="T12" fmla="*/ 279 w 294"/>
                <a:gd name="T13" fmla="*/ 81 h 324"/>
                <a:gd name="T14" fmla="*/ 294 w 294"/>
                <a:gd name="T15" fmla="*/ 230 h 324"/>
                <a:gd name="T16" fmla="*/ 244 w 294"/>
                <a:gd name="T17" fmla="*/ 269 h 324"/>
                <a:gd name="T18" fmla="*/ 209 w 294"/>
                <a:gd name="T19" fmla="*/ 320 h 324"/>
                <a:gd name="T20" fmla="*/ 126 w 294"/>
                <a:gd name="T21" fmla="*/ 324 h 324"/>
                <a:gd name="T22" fmla="*/ 154 w 294"/>
                <a:gd name="T23" fmla="*/ 238 h 324"/>
                <a:gd name="T24" fmla="*/ 136 w 294"/>
                <a:gd name="T25" fmla="*/ 203 h 324"/>
                <a:gd name="T26" fmla="*/ 108 w 294"/>
                <a:gd name="T27" fmla="*/ 175 h 324"/>
                <a:gd name="T28" fmla="*/ 79 w 294"/>
                <a:gd name="T29" fmla="*/ 197 h 324"/>
                <a:gd name="T30" fmla="*/ 64 w 294"/>
                <a:gd name="T31" fmla="*/ 245 h 324"/>
                <a:gd name="T32" fmla="*/ 23 w 294"/>
                <a:gd name="T33" fmla="*/ 271 h 324"/>
                <a:gd name="T34" fmla="*/ 0 w 294"/>
                <a:gd name="T35" fmla="*/ 234 h 324"/>
                <a:gd name="T36" fmla="*/ 14 w 294"/>
                <a:gd name="T37" fmla="*/ 170 h 324"/>
                <a:gd name="T38" fmla="*/ 42 w 294"/>
                <a:gd name="T39" fmla="*/ 122 h 324"/>
                <a:gd name="T40" fmla="*/ 84 w 294"/>
                <a:gd name="T41" fmla="*/ 89 h 324"/>
                <a:gd name="T42" fmla="*/ 149 w 294"/>
                <a:gd name="T43" fmla="*/ 70 h 324"/>
                <a:gd name="T44" fmla="*/ 101 w 294"/>
                <a:gd name="T45" fmla="*/ 56 h 324"/>
                <a:gd name="T46" fmla="*/ 38 w 294"/>
                <a:gd name="T47" fmla="*/ 78 h 324"/>
                <a:gd name="T48" fmla="*/ 38 w 294"/>
                <a:gd name="T49" fmla="*/ 7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4"/>
                <a:gd name="T76" fmla="*/ 0 h 324"/>
                <a:gd name="T77" fmla="*/ 294 w 294"/>
                <a:gd name="T78" fmla="*/ 324 h 32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4" h="324">
                  <a:moveTo>
                    <a:pt x="38" y="78"/>
                  </a:moveTo>
                  <a:lnTo>
                    <a:pt x="80" y="35"/>
                  </a:lnTo>
                  <a:lnTo>
                    <a:pt x="104" y="15"/>
                  </a:lnTo>
                  <a:lnTo>
                    <a:pt x="130" y="0"/>
                  </a:lnTo>
                  <a:lnTo>
                    <a:pt x="202" y="4"/>
                  </a:lnTo>
                  <a:lnTo>
                    <a:pt x="239" y="63"/>
                  </a:lnTo>
                  <a:lnTo>
                    <a:pt x="279" y="81"/>
                  </a:lnTo>
                  <a:lnTo>
                    <a:pt x="294" y="230"/>
                  </a:lnTo>
                  <a:lnTo>
                    <a:pt x="244" y="269"/>
                  </a:lnTo>
                  <a:lnTo>
                    <a:pt x="209" y="320"/>
                  </a:lnTo>
                  <a:lnTo>
                    <a:pt x="126" y="324"/>
                  </a:lnTo>
                  <a:lnTo>
                    <a:pt x="154" y="238"/>
                  </a:lnTo>
                  <a:lnTo>
                    <a:pt x="136" y="203"/>
                  </a:lnTo>
                  <a:lnTo>
                    <a:pt x="108" y="175"/>
                  </a:lnTo>
                  <a:lnTo>
                    <a:pt x="79" y="197"/>
                  </a:lnTo>
                  <a:lnTo>
                    <a:pt x="64" y="245"/>
                  </a:lnTo>
                  <a:lnTo>
                    <a:pt x="23" y="271"/>
                  </a:lnTo>
                  <a:lnTo>
                    <a:pt x="0" y="234"/>
                  </a:lnTo>
                  <a:lnTo>
                    <a:pt x="14" y="170"/>
                  </a:lnTo>
                  <a:lnTo>
                    <a:pt x="42" y="122"/>
                  </a:lnTo>
                  <a:lnTo>
                    <a:pt x="84" y="89"/>
                  </a:lnTo>
                  <a:lnTo>
                    <a:pt x="149" y="70"/>
                  </a:lnTo>
                  <a:lnTo>
                    <a:pt x="101" y="56"/>
                  </a:lnTo>
                  <a:lnTo>
                    <a:pt x="38" y="78"/>
                  </a:lnTo>
                  <a:close/>
                </a:path>
              </a:pathLst>
            </a:custGeom>
            <a:solidFill>
              <a:srgbClr val="F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5" name="Freeform 29"/>
            <p:cNvSpPr>
              <a:spLocks/>
            </p:cNvSpPr>
            <p:nvPr/>
          </p:nvSpPr>
          <p:spPr bwMode="auto">
            <a:xfrm>
              <a:off x="1684" y="2568"/>
              <a:ext cx="330" cy="180"/>
            </a:xfrm>
            <a:custGeom>
              <a:avLst/>
              <a:gdLst>
                <a:gd name="T0" fmla="*/ 116 w 661"/>
                <a:gd name="T1" fmla="*/ 0 h 359"/>
                <a:gd name="T2" fmla="*/ 188 w 661"/>
                <a:gd name="T3" fmla="*/ 18 h 359"/>
                <a:gd name="T4" fmla="*/ 254 w 661"/>
                <a:gd name="T5" fmla="*/ 27 h 359"/>
                <a:gd name="T6" fmla="*/ 392 w 661"/>
                <a:gd name="T7" fmla="*/ 35 h 359"/>
                <a:gd name="T8" fmla="*/ 458 w 661"/>
                <a:gd name="T9" fmla="*/ 55 h 359"/>
                <a:gd name="T10" fmla="*/ 523 w 661"/>
                <a:gd name="T11" fmla="*/ 83 h 359"/>
                <a:gd name="T12" fmla="*/ 596 w 661"/>
                <a:gd name="T13" fmla="*/ 61 h 359"/>
                <a:gd name="T14" fmla="*/ 644 w 661"/>
                <a:gd name="T15" fmla="*/ 79 h 359"/>
                <a:gd name="T16" fmla="*/ 661 w 661"/>
                <a:gd name="T17" fmla="*/ 112 h 359"/>
                <a:gd name="T18" fmla="*/ 523 w 661"/>
                <a:gd name="T19" fmla="*/ 119 h 359"/>
                <a:gd name="T20" fmla="*/ 523 w 661"/>
                <a:gd name="T21" fmla="*/ 199 h 359"/>
                <a:gd name="T22" fmla="*/ 444 w 661"/>
                <a:gd name="T23" fmla="*/ 147 h 359"/>
                <a:gd name="T24" fmla="*/ 484 w 661"/>
                <a:gd name="T25" fmla="*/ 191 h 359"/>
                <a:gd name="T26" fmla="*/ 512 w 661"/>
                <a:gd name="T27" fmla="*/ 213 h 359"/>
                <a:gd name="T28" fmla="*/ 541 w 661"/>
                <a:gd name="T29" fmla="*/ 233 h 359"/>
                <a:gd name="T30" fmla="*/ 571 w 661"/>
                <a:gd name="T31" fmla="*/ 252 h 359"/>
                <a:gd name="T32" fmla="*/ 600 w 661"/>
                <a:gd name="T33" fmla="*/ 270 h 359"/>
                <a:gd name="T34" fmla="*/ 655 w 661"/>
                <a:gd name="T35" fmla="*/ 302 h 359"/>
                <a:gd name="T36" fmla="*/ 633 w 661"/>
                <a:gd name="T37" fmla="*/ 336 h 359"/>
                <a:gd name="T38" fmla="*/ 488 w 661"/>
                <a:gd name="T39" fmla="*/ 292 h 359"/>
                <a:gd name="T40" fmla="*/ 420 w 661"/>
                <a:gd name="T41" fmla="*/ 261 h 359"/>
                <a:gd name="T42" fmla="*/ 354 w 661"/>
                <a:gd name="T43" fmla="*/ 228 h 359"/>
                <a:gd name="T44" fmla="*/ 354 w 661"/>
                <a:gd name="T45" fmla="*/ 311 h 359"/>
                <a:gd name="T46" fmla="*/ 320 w 661"/>
                <a:gd name="T47" fmla="*/ 359 h 359"/>
                <a:gd name="T48" fmla="*/ 287 w 661"/>
                <a:gd name="T49" fmla="*/ 351 h 359"/>
                <a:gd name="T50" fmla="*/ 265 w 661"/>
                <a:gd name="T51" fmla="*/ 235 h 359"/>
                <a:gd name="T52" fmla="*/ 168 w 661"/>
                <a:gd name="T53" fmla="*/ 204 h 359"/>
                <a:gd name="T54" fmla="*/ 94 w 661"/>
                <a:gd name="T55" fmla="*/ 138 h 359"/>
                <a:gd name="T56" fmla="*/ 87 w 661"/>
                <a:gd name="T57" fmla="*/ 101 h 359"/>
                <a:gd name="T58" fmla="*/ 26 w 661"/>
                <a:gd name="T59" fmla="*/ 116 h 359"/>
                <a:gd name="T60" fmla="*/ 0 w 661"/>
                <a:gd name="T61" fmla="*/ 97 h 359"/>
                <a:gd name="T62" fmla="*/ 21 w 661"/>
                <a:gd name="T63" fmla="*/ 66 h 359"/>
                <a:gd name="T64" fmla="*/ 50 w 661"/>
                <a:gd name="T65" fmla="*/ 39 h 359"/>
                <a:gd name="T66" fmla="*/ 83 w 661"/>
                <a:gd name="T67" fmla="*/ 15 h 359"/>
                <a:gd name="T68" fmla="*/ 116 w 661"/>
                <a:gd name="T69" fmla="*/ 0 h 359"/>
                <a:gd name="T70" fmla="*/ 116 w 661"/>
                <a:gd name="T71" fmla="*/ 0 h 3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61"/>
                <a:gd name="T109" fmla="*/ 0 h 359"/>
                <a:gd name="T110" fmla="*/ 661 w 661"/>
                <a:gd name="T111" fmla="*/ 359 h 3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61" h="359">
                  <a:moveTo>
                    <a:pt x="116" y="0"/>
                  </a:moveTo>
                  <a:lnTo>
                    <a:pt x="188" y="18"/>
                  </a:lnTo>
                  <a:lnTo>
                    <a:pt x="254" y="27"/>
                  </a:lnTo>
                  <a:lnTo>
                    <a:pt x="392" y="35"/>
                  </a:lnTo>
                  <a:lnTo>
                    <a:pt x="458" y="55"/>
                  </a:lnTo>
                  <a:lnTo>
                    <a:pt x="523" y="83"/>
                  </a:lnTo>
                  <a:lnTo>
                    <a:pt x="596" y="61"/>
                  </a:lnTo>
                  <a:lnTo>
                    <a:pt x="644" y="79"/>
                  </a:lnTo>
                  <a:lnTo>
                    <a:pt x="661" y="112"/>
                  </a:lnTo>
                  <a:lnTo>
                    <a:pt x="523" y="119"/>
                  </a:lnTo>
                  <a:lnTo>
                    <a:pt x="523" y="199"/>
                  </a:lnTo>
                  <a:lnTo>
                    <a:pt x="444" y="147"/>
                  </a:lnTo>
                  <a:lnTo>
                    <a:pt x="484" y="191"/>
                  </a:lnTo>
                  <a:lnTo>
                    <a:pt x="512" y="213"/>
                  </a:lnTo>
                  <a:lnTo>
                    <a:pt x="541" y="233"/>
                  </a:lnTo>
                  <a:lnTo>
                    <a:pt x="571" y="252"/>
                  </a:lnTo>
                  <a:lnTo>
                    <a:pt x="600" y="270"/>
                  </a:lnTo>
                  <a:lnTo>
                    <a:pt x="655" y="302"/>
                  </a:lnTo>
                  <a:lnTo>
                    <a:pt x="633" y="336"/>
                  </a:lnTo>
                  <a:lnTo>
                    <a:pt x="488" y="292"/>
                  </a:lnTo>
                  <a:lnTo>
                    <a:pt x="420" y="261"/>
                  </a:lnTo>
                  <a:lnTo>
                    <a:pt x="354" y="228"/>
                  </a:lnTo>
                  <a:lnTo>
                    <a:pt x="354" y="311"/>
                  </a:lnTo>
                  <a:lnTo>
                    <a:pt x="320" y="359"/>
                  </a:lnTo>
                  <a:lnTo>
                    <a:pt x="287" y="351"/>
                  </a:lnTo>
                  <a:lnTo>
                    <a:pt x="265" y="235"/>
                  </a:lnTo>
                  <a:lnTo>
                    <a:pt x="168" y="204"/>
                  </a:lnTo>
                  <a:lnTo>
                    <a:pt x="94" y="138"/>
                  </a:lnTo>
                  <a:lnTo>
                    <a:pt x="87" y="101"/>
                  </a:lnTo>
                  <a:lnTo>
                    <a:pt x="26" y="116"/>
                  </a:lnTo>
                  <a:lnTo>
                    <a:pt x="0" y="97"/>
                  </a:lnTo>
                  <a:lnTo>
                    <a:pt x="21" y="66"/>
                  </a:lnTo>
                  <a:lnTo>
                    <a:pt x="50" y="39"/>
                  </a:lnTo>
                  <a:lnTo>
                    <a:pt x="83" y="15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6" name="Freeform 30"/>
            <p:cNvSpPr>
              <a:spLocks/>
            </p:cNvSpPr>
            <p:nvPr/>
          </p:nvSpPr>
          <p:spPr bwMode="auto">
            <a:xfrm>
              <a:off x="1028" y="2132"/>
              <a:ext cx="316" cy="345"/>
            </a:xfrm>
            <a:custGeom>
              <a:avLst/>
              <a:gdLst>
                <a:gd name="T0" fmla="*/ 0 w 633"/>
                <a:gd name="T1" fmla="*/ 258 h 692"/>
                <a:gd name="T2" fmla="*/ 35 w 633"/>
                <a:gd name="T3" fmla="*/ 153 h 692"/>
                <a:gd name="T4" fmla="*/ 63 w 633"/>
                <a:gd name="T5" fmla="*/ 44 h 692"/>
                <a:gd name="T6" fmla="*/ 109 w 633"/>
                <a:gd name="T7" fmla="*/ 0 h 692"/>
                <a:gd name="T8" fmla="*/ 149 w 633"/>
                <a:gd name="T9" fmla="*/ 22 h 692"/>
                <a:gd name="T10" fmla="*/ 160 w 633"/>
                <a:gd name="T11" fmla="*/ 124 h 692"/>
                <a:gd name="T12" fmla="*/ 216 w 633"/>
                <a:gd name="T13" fmla="*/ 131 h 692"/>
                <a:gd name="T14" fmla="*/ 295 w 633"/>
                <a:gd name="T15" fmla="*/ 10 h 692"/>
                <a:gd name="T16" fmla="*/ 366 w 633"/>
                <a:gd name="T17" fmla="*/ 26 h 692"/>
                <a:gd name="T18" fmla="*/ 433 w 633"/>
                <a:gd name="T19" fmla="*/ 11 h 692"/>
                <a:gd name="T20" fmla="*/ 560 w 633"/>
                <a:gd name="T21" fmla="*/ 30 h 692"/>
                <a:gd name="T22" fmla="*/ 633 w 633"/>
                <a:gd name="T23" fmla="*/ 105 h 692"/>
                <a:gd name="T24" fmla="*/ 633 w 633"/>
                <a:gd name="T25" fmla="*/ 208 h 692"/>
                <a:gd name="T26" fmla="*/ 587 w 633"/>
                <a:gd name="T27" fmla="*/ 221 h 692"/>
                <a:gd name="T28" fmla="*/ 541 w 633"/>
                <a:gd name="T29" fmla="*/ 221 h 692"/>
                <a:gd name="T30" fmla="*/ 516 w 633"/>
                <a:gd name="T31" fmla="*/ 239 h 692"/>
                <a:gd name="T32" fmla="*/ 530 w 633"/>
                <a:gd name="T33" fmla="*/ 284 h 692"/>
                <a:gd name="T34" fmla="*/ 560 w 633"/>
                <a:gd name="T35" fmla="*/ 302 h 692"/>
                <a:gd name="T36" fmla="*/ 547 w 633"/>
                <a:gd name="T37" fmla="*/ 350 h 692"/>
                <a:gd name="T38" fmla="*/ 527 w 633"/>
                <a:gd name="T39" fmla="*/ 394 h 692"/>
                <a:gd name="T40" fmla="*/ 499 w 633"/>
                <a:gd name="T41" fmla="*/ 484 h 692"/>
                <a:gd name="T42" fmla="*/ 414 w 633"/>
                <a:gd name="T43" fmla="*/ 524 h 692"/>
                <a:gd name="T44" fmla="*/ 381 w 633"/>
                <a:gd name="T45" fmla="*/ 585 h 692"/>
                <a:gd name="T46" fmla="*/ 320 w 633"/>
                <a:gd name="T47" fmla="*/ 611 h 692"/>
                <a:gd name="T48" fmla="*/ 287 w 633"/>
                <a:gd name="T49" fmla="*/ 673 h 692"/>
                <a:gd name="T50" fmla="*/ 206 w 633"/>
                <a:gd name="T51" fmla="*/ 692 h 692"/>
                <a:gd name="T52" fmla="*/ 142 w 633"/>
                <a:gd name="T53" fmla="*/ 666 h 692"/>
                <a:gd name="T54" fmla="*/ 118 w 633"/>
                <a:gd name="T55" fmla="*/ 558 h 692"/>
                <a:gd name="T56" fmla="*/ 90 w 633"/>
                <a:gd name="T57" fmla="*/ 456 h 692"/>
                <a:gd name="T58" fmla="*/ 74 w 633"/>
                <a:gd name="T59" fmla="*/ 407 h 692"/>
                <a:gd name="T60" fmla="*/ 54 w 633"/>
                <a:gd name="T61" fmla="*/ 357 h 692"/>
                <a:gd name="T62" fmla="*/ 30 w 633"/>
                <a:gd name="T63" fmla="*/ 307 h 692"/>
                <a:gd name="T64" fmla="*/ 0 w 633"/>
                <a:gd name="T65" fmla="*/ 258 h 692"/>
                <a:gd name="T66" fmla="*/ 0 w 633"/>
                <a:gd name="T67" fmla="*/ 258 h 6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3"/>
                <a:gd name="T103" fmla="*/ 0 h 692"/>
                <a:gd name="T104" fmla="*/ 633 w 633"/>
                <a:gd name="T105" fmla="*/ 692 h 6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3" h="692">
                  <a:moveTo>
                    <a:pt x="0" y="258"/>
                  </a:moveTo>
                  <a:lnTo>
                    <a:pt x="35" y="153"/>
                  </a:lnTo>
                  <a:lnTo>
                    <a:pt x="63" y="44"/>
                  </a:lnTo>
                  <a:lnTo>
                    <a:pt x="109" y="0"/>
                  </a:lnTo>
                  <a:lnTo>
                    <a:pt x="149" y="22"/>
                  </a:lnTo>
                  <a:lnTo>
                    <a:pt x="160" y="124"/>
                  </a:lnTo>
                  <a:lnTo>
                    <a:pt x="216" y="131"/>
                  </a:lnTo>
                  <a:lnTo>
                    <a:pt x="295" y="10"/>
                  </a:lnTo>
                  <a:lnTo>
                    <a:pt x="366" y="26"/>
                  </a:lnTo>
                  <a:lnTo>
                    <a:pt x="433" y="11"/>
                  </a:lnTo>
                  <a:lnTo>
                    <a:pt x="560" y="30"/>
                  </a:lnTo>
                  <a:lnTo>
                    <a:pt x="633" y="105"/>
                  </a:lnTo>
                  <a:lnTo>
                    <a:pt x="633" y="208"/>
                  </a:lnTo>
                  <a:lnTo>
                    <a:pt x="587" y="221"/>
                  </a:lnTo>
                  <a:lnTo>
                    <a:pt x="541" y="221"/>
                  </a:lnTo>
                  <a:lnTo>
                    <a:pt x="516" y="239"/>
                  </a:lnTo>
                  <a:lnTo>
                    <a:pt x="530" y="284"/>
                  </a:lnTo>
                  <a:lnTo>
                    <a:pt x="560" y="302"/>
                  </a:lnTo>
                  <a:lnTo>
                    <a:pt x="547" y="350"/>
                  </a:lnTo>
                  <a:lnTo>
                    <a:pt x="527" y="394"/>
                  </a:lnTo>
                  <a:lnTo>
                    <a:pt x="499" y="484"/>
                  </a:lnTo>
                  <a:lnTo>
                    <a:pt x="414" y="524"/>
                  </a:lnTo>
                  <a:lnTo>
                    <a:pt x="381" y="585"/>
                  </a:lnTo>
                  <a:lnTo>
                    <a:pt x="320" y="611"/>
                  </a:lnTo>
                  <a:lnTo>
                    <a:pt x="287" y="673"/>
                  </a:lnTo>
                  <a:lnTo>
                    <a:pt x="206" y="692"/>
                  </a:lnTo>
                  <a:lnTo>
                    <a:pt x="142" y="666"/>
                  </a:lnTo>
                  <a:lnTo>
                    <a:pt x="118" y="558"/>
                  </a:lnTo>
                  <a:lnTo>
                    <a:pt x="90" y="456"/>
                  </a:lnTo>
                  <a:lnTo>
                    <a:pt x="74" y="407"/>
                  </a:lnTo>
                  <a:lnTo>
                    <a:pt x="54" y="357"/>
                  </a:lnTo>
                  <a:lnTo>
                    <a:pt x="30" y="307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7" name="Freeform 31"/>
            <p:cNvSpPr>
              <a:spLocks/>
            </p:cNvSpPr>
            <p:nvPr/>
          </p:nvSpPr>
          <p:spPr bwMode="auto">
            <a:xfrm>
              <a:off x="148" y="2301"/>
              <a:ext cx="108" cy="138"/>
            </a:xfrm>
            <a:custGeom>
              <a:avLst/>
              <a:gdLst>
                <a:gd name="T0" fmla="*/ 186 w 216"/>
                <a:gd name="T1" fmla="*/ 0 h 276"/>
                <a:gd name="T2" fmla="*/ 170 w 216"/>
                <a:gd name="T3" fmla="*/ 57 h 276"/>
                <a:gd name="T4" fmla="*/ 175 w 216"/>
                <a:gd name="T5" fmla="*/ 116 h 276"/>
                <a:gd name="T6" fmla="*/ 208 w 216"/>
                <a:gd name="T7" fmla="*/ 145 h 276"/>
                <a:gd name="T8" fmla="*/ 182 w 216"/>
                <a:gd name="T9" fmla="*/ 198 h 276"/>
                <a:gd name="T10" fmla="*/ 216 w 216"/>
                <a:gd name="T11" fmla="*/ 257 h 276"/>
                <a:gd name="T12" fmla="*/ 164 w 216"/>
                <a:gd name="T13" fmla="*/ 276 h 276"/>
                <a:gd name="T14" fmla="*/ 135 w 216"/>
                <a:gd name="T15" fmla="*/ 198 h 276"/>
                <a:gd name="T16" fmla="*/ 0 w 216"/>
                <a:gd name="T17" fmla="*/ 182 h 276"/>
                <a:gd name="T18" fmla="*/ 98 w 216"/>
                <a:gd name="T19" fmla="*/ 29 h 276"/>
                <a:gd name="T20" fmla="*/ 186 w 216"/>
                <a:gd name="T21" fmla="*/ 0 h 276"/>
                <a:gd name="T22" fmla="*/ 186 w 216"/>
                <a:gd name="T23" fmla="*/ 0 h 2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"/>
                <a:gd name="T37" fmla="*/ 0 h 276"/>
                <a:gd name="T38" fmla="*/ 216 w 216"/>
                <a:gd name="T39" fmla="*/ 276 h 2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" h="276">
                  <a:moveTo>
                    <a:pt x="186" y="0"/>
                  </a:moveTo>
                  <a:lnTo>
                    <a:pt x="170" y="57"/>
                  </a:lnTo>
                  <a:lnTo>
                    <a:pt x="175" y="116"/>
                  </a:lnTo>
                  <a:lnTo>
                    <a:pt x="208" y="145"/>
                  </a:lnTo>
                  <a:lnTo>
                    <a:pt x="182" y="198"/>
                  </a:lnTo>
                  <a:lnTo>
                    <a:pt x="216" y="257"/>
                  </a:lnTo>
                  <a:lnTo>
                    <a:pt x="164" y="276"/>
                  </a:lnTo>
                  <a:lnTo>
                    <a:pt x="135" y="198"/>
                  </a:lnTo>
                  <a:lnTo>
                    <a:pt x="0" y="182"/>
                  </a:lnTo>
                  <a:lnTo>
                    <a:pt x="98" y="2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191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8" name="Freeform 32"/>
            <p:cNvSpPr>
              <a:spLocks/>
            </p:cNvSpPr>
            <p:nvPr/>
          </p:nvSpPr>
          <p:spPr bwMode="auto">
            <a:xfrm>
              <a:off x="254" y="2405"/>
              <a:ext cx="60" cy="56"/>
            </a:xfrm>
            <a:custGeom>
              <a:avLst/>
              <a:gdLst>
                <a:gd name="T0" fmla="*/ 0 w 119"/>
                <a:gd name="T1" fmla="*/ 60 h 112"/>
                <a:gd name="T2" fmla="*/ 38 w 119"/>
                <a:gd name="T3" fmla="*/ 38 h 112"/>
                <a:gd name="T4" fmla="*/ 72 w 119"/>
                <a:gd name="T5" fmla="*/ 12 h 112"/>
                <a:gd name="T6" fmla="*/ 103 w 119"/>
                <a:gd name="T7" fmla="*/ 3 h 112"/>
                <a:gd name="T8" fmla="*/ 119 w 119"/>
                <a:gd name="T9" fmla="*/ 0 h 112"/>
                <a:gd name="T10" fmla="*/ 68 w 119"/>
                <a:gd name="T11" fmla="*/ 112 h 112"/>
                <a:gd name="T12" fmla="*/ 0 w 119"/>
                <a:gd name="T13" fmla="*/ 60 h 112"/>
                <a:gd name="T14" fmla="*/ 0 w 119"/>
                <a:gd name="T15" fmla="*/ 60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9"/>
                <a:gd name="T25" fmla="*/ 0 h 112"/>
                <a:gd name="T26" fmla="*/ 119 w 119"/>
                <a:gd name="T27" fmla="*/ 112 h 1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9" h="112">
                  <a:moveTo>
                    <a:pt x="0" y="60"/>
                  </a:moveTo>
                  <a:lnTo>
                    <a:pt x="38" y="38"/>
                  </a:lnTo>
                  <a:lnTo>
                    <a:pt x="72" y="12"/>
                  </a:lnTo>
                  <a:lnTo>
                    <a:pt x="103" y="3"/>
                  </a:lnTo>
                  <a:lnTo>
                    <a:pt x="119" y="0"/>
                  </a:lnTo>
                  <a:lnTo>
                    <a:pt x="68" y="11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D191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19" name="Freeform 33"/>
            <p:cNvSpPr>
              <a:spLocks/>
            </p:cNvSpPr>
            <p:nvPr/>
          </p:nvSpPr>
          <p:spPr bwMode="auto">
            <a:xfrm>
              <a:off x="379" y="2197"/>
              <a:ext cx="37" cy="164"/>
            </a:xfrm>
            <a:custGeom>
              <a:avLst/>
              <a:gdLst>
                <a:gd name="T0" fmla="*/ 74 w 74"/>
                <a:gd name="T1" fmla="*/ 0 h 327"/>
                <a:gd name="T2" fmla="*/ 64 w 74"/>
                <a:gd name="T3" fmla="*/ 272 h 327"/>
                <a:gd name="T4" fmla="*/ 22 w 74"/>
                <a:gd name="T5" fmla="*/ 327 h 327"/>
                <a:gd name="T6" fmla="*/ 9 w 74"/>
                <a:gd name="T7" fmla="*/ 279 h 327"/>
                <a:gd name="T8" fmla="*/ 0 w 74"/>
                <a:gd name="T9" fmla="*/ 237 h 327"/>
                <a:gd name="T10" fmla="*/ 9 w 74"/>
                <a:gd name="T11" fmla="*/ 129 h 327"/>
                <a:gd name="T12" fmla="*/ 20 w 74"/>
                <a:gd name="T13" fmla="*/ 64 h 327"/>
                <a:gd name="T14" fmla="*/ 33 w 74"/>
                <a:gd name="T15" fmla="*/ 22 h 327"/>
                <a:gd name="T16" fmla="*/ 74 w 74"/>
                <a:gd name="T17" fmla="*/ 0 h 327"/>
                <a:gd name="T18" fmla="*/ 74 w 74"/>
                <a:gd name="T19" fmla="*/ 0 h 3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4"/>
                <a:gd name="T31" fmla="*/ 0 h 327"/>
                <a:gd name="T32" fmla="*/ 74 w 74"/>
                <a:gd name="T33" fmla="*/ 327 h 3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4" h="327">
                  <a:moveTo>
                    <a:pt x="74" y="0"/>
                  </a:moveTo>
                  <a:lnTo>
                    <a:pt x="64" y="272"/>
                  </a:lnTo>
                  <a:lnTo>
                    <a:pt x="22" y="327"/>
                  </a:lnTo>
                  <a:lnTo>
                    <a:pt x="9" y="279"/>
                  </a:lnTo>
                  <a:lnTo>
                    <a:pt x="0" y="237"/>
                  </a:lnTo>
                  <a:lnTo>
                    <a:pt x="9" y="129"/>
                  </a:lnTo>
                  <a:lnTo>
                    <a:pt x="20" y="64"/>
                  </a:lnTo>
                  <a:lnTo>
                    <a:pt x="33" y="2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99DB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0" name="Freeform 34"/>
            <p:cNvSpPr>
              <a:spLocks/>
            </p:cNvSpPr>
            <p:nvPr/>
          </p:nvSpPr>
          <p:spPr bwMode="auto">
            <a:xfrm>
              <a:off x="1037" y="1996"/>
              <a:ext cx="364" cy="205"/>
            </a:xfrm>
            <a:custGeom>
              <a:avLst/>
              <a:gdLst>
                <a:gd name="T0" fmla="*/ 7 w 728"/>
                <a:gd name="T1" fmla="*/ 396 h 410"/>
                <a:gd name="T2" fmla="*/ 0 w 728"/>
                <a:gd name="T3" fmla="*/ 271 h 410"/>
                <a:gd name="T4" fmla="*/ 9 w 728"/>
                <a:gd name="T5" fmla="*/ 145 h 410"/>
                <a:gd name="T6" fmla="*/ 86 w 728"/>
                <a:gd name="T7" fmla="*/ 68 h 410"/>
                <a:gd name="T8" fmla="*/ 151 w 728"/>
                <a:gd name="T9" fmla="*/ 59 h 410"/>
                <a:gd name="T10" fmla="*/ 129 w 728"/>
                <a:gd name="T11" fmla="*/ 37 h 410"/>
                <a:gd name="T12" fmla="*/ 173 w 728"/>
                <a:gd name="T13" fmla="*/ 0 h 410"/>
                <a:gd name="T14" fmla="*/ 274 w 728"/>
                <a:gd name="T15" fmla="*/ 24 h 410"/>
                <a:gd name="T16" fmla="*/ 311 w 728"/>
                <a:gd name="T17" fmla="*/ 48 h 410"/>
                <a:gd name="T18" fmla="*/ 342 w 728"/>
                <a:gd name="T19" fmla="*/ 76 h 410"/>
                <a:gd name="T20" fmla="*/ 399 w 728"/>
                <a:gd name="T21" fmla="*/ 127 h 410"/>
                <a:gd name="T22" fmla="*/ 430 w 728"/>
                <a:gd name="T23" fmla="*/ 145 h 410"/>
                <a:gd name="T24" fmla="*/ 467 w 728"/>
                <a:gd name="T25" fmla="*/ 156 h 410"/>
                <a:gd name="T26" fmla="*/ 460 w 728"/>
                <a:gd name="T27" fmla="*/ 105 h 410"/>
                <a:gd name="T28" fmla="*/ 441 w 728"/>
                <a:gd name="T29" fmla="*/ 55 h 410"/>
                <a:gd name="T30" fmla="*/ 473 w 728"/>
                <a:gd name="T31" fmla="*/ 83 h 410"/>
                <a:gd name="T32" fmla="*/ 506 w 728"/>
                <a:gd name="T33" fmla="*/ 112 h 410"/>
                <a:gd name="T34" fmla="*/ 539 w 728"/>
                <a:gd name="T35" fmla="*/ 138 h 410"/>
                <a:gd name="T36" fmla="*/ 574 w 728"/>
                <a:gd name="T37" fmla="*/ 164 h 410"/>
                <a:gd name="T38" fmla="*/ 574 w 728"/>
                <a:gd name="T39" fmla="*/ 243 h 410"/>
                <a:gd name="T40" fmla="*/ 605 w 728"/>
                <a:gd name="T41" fmla="*/ 193 h 410"/>
                <a:gd name="T42" fmla="*/ 585 w 728"/>
                <a:gd name="T43" fmla="*/ 123 h 410"/>
                <a:gd name="T44" fmla="*/ 526 w 728"/>
                <a:gd name="T45" fmla="*/ 90 h 410"/>
                <a:gd name="T46" fmla="*/ 497 w 728"/>
                <a:gd name="T47" fmla="*/ 37 h 410"/>
                <a:gd name="T48" fmla="*/ 530 w 728"/>
                <a:gd name="T49" fmla="*/ 54 h 410"/>
                <a:gd name="T50" fmla="*/ 565 w 728"/>
                <a:gd name="T51" fmla="*/ 68 h 410"/>
                <a:gd name="T52" fmla="*/ 638 w 728"/>
                <a:gd name="T53" fmla="*/ 83 h 410"/>
                <a:gd name="T54" fmla="*/ 669 w 728"/>
                <a:gd name="T55" fmla="*/ 142 h 410"/>
                <a:gd name="T56" fmla="*/ 679 w 728"/>
                <a:gd name="T57" fmla="*/ 208 h 410"/>
                <a:gd name="T58" fmla="*/ 669 w 728"/>
                <a:gd name="T59" fmla="*/ 276 h 410"/>
                <a:gd name="T60" fmla="*/ 657 w 728"/>
                <a:gd name="T61" fmla="*/ 305 h 410"/>
                <a:gd name="T62" fmla="*/ 638 w 728"/>
                <a:gd name="T63" fmla="*/ 335 h 410"/>
                <a:gd name="T64" fmla="*/ 690 w 728"/>
                <a:gd name="T65" fmla="*/ 307 h 410"/>
                <a:gd name="T66" fmla="*/ 725 w 728"/>
                <a:gd name="T67" fmla="*/ 272 h 410"/>
                <a:gd name="T68" fmla="*/ 728 w 728"/>
                <a:gd name="T69" fmla="*/ 346 h 410"/>
                <a:gd name="T70" fmla="*/ 697 w 728"/>
                <a:gd name="T71" fmla="*/ 383 h 410"/>
                <a:gd name="T72" fmla="*/ 677 w 728"/>
                <a:gd name="T73" fmla="*/ 399 h 410"/>
                <a:gd name="T74" fmla="*/ 657 w 728"/>
                <a:gd name="T75" fmla="*/ 410 h 410"/>
                <a:gd name="T76" fmla="*/ 622 w 728"/>
                <a:gd name="T77" fmla="*/ 373 h 410"/>
                <a:gd name="T78" fmla="*/ 594 w 728"/>
                <a:gd name="T79" fmla="*/ 331 h 410"/>
                <a:gd name="T80" fmla="*/ 526 w 728"/>
                <a:gd name="T81" fmla="*/ 339 h 410"/>
                <a:gd name="T82" fmla="*/ 471 w 728"/>
                <a:gd name="T83" fmla="*/ 298 h 410"/>
                <a:gd name="T84" fmla="*/ 417 w 728"/>
                <a:gd name="T85" fmla="*/ 287 h 410"/>
                <a:gd name="T86" fmla="*/ 373 w 728"/>
                <a:gd name="T87" fmla="*/ 305 h 410"/>
                <a:gd name="T88" fmla="*/ 336 w 728"/>
                <a:gd name="T89" fmla="*/ 291 h 410"/>
                <a:gd name="T90" fmla="*/ 294 w 728"/>
                <a:gd name="T91" fmla="*/ 278 h 410"/>
                <a:gd name="T92" fmla="*/ 209 w 728"/>
                <a:gd name="T93" fmla="*/ 271 h 410"/>
                <a:gd name="T94" fmla="*/ 217 w 728"/>
                <a:gd name="T95" fmla="*/ 328 h 410"/>
                <a:gd name="T96" fmla="*/ 176 w 728"/>
                <a:gd name="T97" fmla="*/ 335 h 410"/>
                <a:gd name="T98" fmla="*/ 198 w 728"/>
                <a:gd name="T99" fmla="*/ 353 h 410"/>
                <a:gd name="T100" fmla="*/ 176 w 728"/>
                <a:gd name="T101" fmla="*/ 392 h 410"/>
                <a:gd name="T102" fmla="*/ 141 w 728"/>
                <a:gd name="T103" fmla="*/ 372 h 410"/>
                <a:gd name="T104" fmla="*/ 145 w 728"/>
                <a:gd name="T105" fmla="*/ 298 h 410"/>
                <a:gd name="T106" fmla="*/ 127 w 728"/>
                <a:gd name="T107" fmla="*/ 228 h 410"/>
                <a:gd name="T108" fmla="*/ 83 w 728"/>
                <a:gd name="T109" fmla="*/ 245 h 410"/>
                <a:gd name="T110" fmla="*/ 46 w 728"/>
                <a:gd name="T111" fmla="*/ 272 h 410"/>
                <a:gd name="T112" fmla="*/ 35 w 728"/>
                <a:gd name="T113" fmla="*/ 388 h 410"/>
                <a:gd name="T114" fmla="*/ 7 w 728"/>
                <a:gd name="T115" fmla="*/ 396 h 410"/>
                <a:gd name="T116" fmla="*/ 7 w 728"/>
                <a:gd name="T117" fmla="*/ 396 h 4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28"/>
                <a:gd name="T178" fmla="*/ 0 h 410"/>
                <a:gd name="T179" fmla="*/ 728 w 728"/>
                <a:gd name="T180" fmla="*/ 410 h 41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28" h="410">
                  <a:moveTo>
                    <a:pt x="7" y="396"/>
                  </a:moveTo>
                  <a:lnTo>
                    <a:pt x="0" y="271"/>
                  </a:lnTo>
                  <a:lnTo>
                    <a:pt x="9" y="145"/>
                  </a:lnTo>
                  <a:lnTo>
                    <a:pt x="86" y="68"/>
                  </a:lnTo>
                  <a:lnTo>
                    <a:pt x="151" y="59"/>
                  </a:lnTo>
                  <a:lnTo>
                    <a:pt x="129" y="37"/>
                  </a:lnTo>
                  <a:lnTo>
                    <a:pt x="173" y="0"/>
                  </a:lnTo>
                  <a:lnTo>
                    <a:pt x="274" y="24"/>
                  </a:lnTo>
                  <a:lnTo>
                    <a:pt x="311" y="48"/>
                  </a:lnTo>
                  <a:lnTo>
                    <a:pt x="342" y="76"/>
                  </a:lnTo>
                  <a:lnTo>
                    <a:pt x="399" y="127"/>
                  </a:lnTo>
                  <a:lnTo>
                    <a:pt x="430" y="145"/>
                  </a:lnTo>
                  <a:lnTo>
                    <a:pt x="467" y="156"/>
                  </a:lnTo>
                  <a:lnTo>
                    <a:pt x="460" y="105"/>
                  </a:lnTo>
                  <a:lnTo>
                    <a:pt x="441" y="55"/>
                  </a:lnTo>
                  <a:lnTo>
                    <a:pt x="473" y="83"/>
                  </a:lnTo>
                  <a:lnTo>
                    <a:pt x="506" y="112"/>
                  </a:lnTo>
                  <a:lnTo>
                    <a:pt x="539" y="138"/>
                  </a:lnTo>
                  <a:lnTo>
                    <a:pt x="574" y="164"/>
                  </a:lnTo>
                  <a:lnTo>
                    <a:pt x="574" y="243"/>
                  </a:lnTo>
                  <a:lnTo>
                    <a:pt x="605" y="193"/>
                  </a:lnTo>
                  <a:lnTo>
                    <a:pt x="585" y="123"/>
                  </a:lnTo>
                  <a:lnTo>
                    <a:pt x="526" y="90"/>
                  </a:lnTo>
                  <a:lnTo>
                    <a:pt x="497" y="37"/>
                  </a:lnTo>
                  <a:lnTo>
                    <a:pt x="530" y="54"/>
                  </a:lnTo>
                  <a:lnTo>
                    <a:pt x="565" y="68"/>
                  </a:lnTo>
                  <a:lnTo>
                    <a:pt x="638" y="83"/>
                  </a:lnTo>
                  <a:lnTo>
                    <a:pt x="669" y="142"/>
                  </a:lnTo>
                  <a:lnTo>
                    <a:pt x="679" y="208"/>
                  </a:lnTo>
                  <a:lnTo>
                    <a:pt x="669" y="276"/>
                  </a:lnTo>
                  <a:lnTo>
                    <a:pt x="657" y="305"/>
                  </a:lnTo>
                  <a:lnTo>
                    <a:pt x="638" y="335"/>
                  </a:lnTo>
                  <a:lnTo>
                    <a:pt x="690" y="307"/>
                  </a:lnTo>
                  <a:lnTo>
                    <a:pt x="725" y="272"/>
                  </a:lnTo>
                  <a:lnTo>
                    <a:pt x="728" y="346"/>
                  </a:lnTo>
                  <a:lnTo>
                    <a:pt x="697" y="383"/>
                  </a:lnTo>
                  <a:lnTo>
                    <a:pt x="677" y="399"/>
                  </a:lnTo>
                  <a:lnTo>
                    <a:pt x="657" y="410"/>
                  </a:lnTo>
                  <a:lnTo>
                    <a:pt x="622" y="373"/>
                  </a:lnTo>
                  <a:lnTo>
                    <a:pt x="594" y="331"/>
                  </a:lnTo>
                  <a:lnTo>
                    <a:pt x="526" y="339"/>
                  </a:lnTo>
                  <a:lnTo>
                    <a:pt x="471" y="298"/>
                  </a:lnTo>
                  <a:lnTo>
                    <a:pt x="417" y="287"/>
                  </a:lnTo>
                  <a:lnTo>
                    <a:pt x="373" y="305"/>
                  </a:lnTo>
                  <a:lnTo>
                    <a:pt x="336" y="291"/>
                  </a:lnTo>
                  <a:lnTo>
                    <a:pt x="294" y="278"/>
                  </a:lnTo>
                  <a:lnTo>
                    <a:pt x="209" y="271"/>
                  </a:lnTo>
                  <a:lnTo>
                    <a:pt x="217" y="328"/>
                  </a:lnTo>
                  <a:lnTo>
                    <a:pt x="176" y="335"/>
                  </a:lnTo>
                  <a:lnTo>
                    <a:pt x="198" y="353"/>
                  </a:lnTo>
                  <a:lnTo>
                    <a:pt x="176" y="392"/>
                  </a:lnTo>
                  <a:lnTo>
                    <a:pt x="141" y="372"/>
                  </a:lnTo>
                  <a:lnTo>
                    <a:pt x="145" y="298"/>
                  </a:lnTo>
                  <a:lnTo>
                    <a:pt x="127" y="228"/>
                  </a:lnTo>
                  <a:lnTo>
                    <a:pt x="83" y="245"/>
                  </a:lnTo>
                  <a:lnTo>
                    <a:pt x="46" y="272"/>
                  </a:lnTo>
                  <a:lnTo>
                    <a:pt x="35" y="388"/>
                  </a:lnTo>
                  <a:lnTo>
                    <a:pt x="7" y="396"/>
                  </a:lnTo>
                  <a:close/>
                </a:path>
              </a:pathLst>
            </a:custGeom>
            <a:solidFill>
              <a:srgbClr val="DA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1" name="Freeform 35"/>
            <p:cNvSpPr>
              <a:spLocks/>
            </p:cNvSpPr>
            <p:nvPr/>
          </p:nvSpPr>
          <p:spPr bwMode="auto">
            <a:xfrm>
              <a:off x="1456" y="2955"/>
              <a:ext cx="203" cy="337"/>
            </a:xfrm>
            <a:custGeom>
              <a:avLst/>
              <a:gdLst>
                <a:gd name="T0" fmla="*/ 88 w 405"/>
                <a:gd name="T1" fmla="*/ 83 h 675"/>
                <a:gd name="T2" fmla="*/ 141 w 405"/>
                <a:gd name="T3" fmla="*/ 0 h 675"/>
                <a:gd name="T4" fmla="*/ 176 w 405"/>
                <a:gd name="T5" fmla="*/ 15 h 675"/>
                <a:gd name="T6" fmla="*/ 252 w 405"/>
                <a:gd name="T7" fmla="*/ 50 h 675"/>
                <a:gd name="T8" fmla="*/ 291 w 405"/>
                <a:gd name="T9" fmla="*/ 74 h 675"/>
                <a:gd name="T10" fmla="*/ 324 w 405"/>
                <a:gd name="T11" fmla="*/ 100 h 675"/>
                <a:gd name="T12" fmla="*/ 342 w 405"/>
                <a:gd name="T13" fmla="*/ 158 h 675"/>
                <a:gd name="T14" fmla="*/ 316 w 405"/>
                <a:gd name="T15" fmla="*/ 204 h 675"/>
                <a:gd name="T16" fmla="*/ 278 w 405"/>
                <a:gd name="T17" fmla="*/ 254 h 675"/>
                <a:gd name="T18" fmla="*/ 241 w 405"/>
                <a:gd name="T19" fmla="*/ 293 h 675"/>
                <a:gd name="T20" fmla="*/ 224 w 405"/>
                <a:gd name="T21" fmla="*/ 309 h 675"/>
                <a:gd name="T22" fmla="*/ 316 w 405"/>
                <a:gd name="T23" fmla="*/ 385 h 675"/>
                <a:gd name="T24" fmla="*/ 405 w 405"/>
                <a:gd name="T25" fmla="*/ 396 h 675"/>
                <a:gd name="T26" fmla="*/ 362 w 405"/>
                <a:gd name="T27" fmla="*/ 510 h 675"/>
                <a:gd name="T28" fmla="*/ 285 w 405"/>
                <a:gd name="T29" fmla="*/ 561 h 675"/>
                <a:gd name="T30" fmla="*/ 197 w 405"/>
                <a:gd name="T31" fmla="*/ 675 h 675"/>
                <a:gd name="T32" fmla="*/ 186 w 405"/>
                <a:gd name="T33" fmla="*/ 651 h 675"/>
                <a:gd name="T34" fmla="*/ 165 w 405"/>
                <a:gd name="T35" fmla="*/ 627 h 675"/>
                <a:gd name="T36" fmla="*/ 138 w 405"/>
                <a:gd name="T37" fmla="*/ 605 h 675"/>
                <a:gd name="T38" fmla="*/ 108 w 405"/>
                <a:gd name="T39" fmla="*/ 587 h 675"/>
                <a:gd name="T40" fmla="*/ 77 w 405"/>
                <a:gd name="T41" fmla="*/ 570 h 675"/>
                <a:gd name="T42" fmla="*/ 46 w 405"/>
                <a:gd name="T43" fmla="*/ 559 h 675"/>
                <a:gd name="T44" fmla="*/ 0 w 405"/>
                <a:gd name="T45" fmla="*/ 554 h 675"/>
                <a:gd name="T46" fmla="*/ 0 w 405"/>
                <a:gd name="T47" fmla="*/ 158 h 675"/>
                <a:gd name="T48" fmla="*/ 88 w 405"/>
                <a:gd name="T49" fmla="*/ 83 h 675"/>
                <a:gd name="T50" fmla="*/ 88 w 405"/>
                <a:gd name="T51" fmla="*/ 83 h 67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05"/>
                <a:gd name="T79" fmla="*/ 0 h 675"/>
                <a:gd name="T80" fmla="*/ 405 w 405"/>
                <a:gd name="T81" fmla="*/ 675 h 67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05" h="675">
                  <a:moveTo>
                    <a:pt x="88" y="83"/>
                  </a:moveTo>
                  <a:lnTo>
                    <a:pt x="141" y="0"/>
                  </a:lnTo>
                  <a:lnTo>
                    <a:pt x="176" y="15"/>
                  </a:lnTo>
                  <a:lnTo>
                    <a:pt x="252" y="50"/>
                  </a:lnTo>
                  <a:lnTo>
                    <a:pt x="291" y="74"/>
                  </a:lnTo>
                  <a:lnTo>
                    <a:pt x="324" y="100"/>
                  </a:lnTo>
                  <a:lnTo>
                    <a:pt x="342" y="158"/>
                  </a:lnTo>
                  <a:lnTo>
                    <a:pt x="316" y="204"/>
                  </a:lnTo>
                  <a:lnTo>
                    <a:pt x="278" y="254"/>
                  </a:lnTo>
                  <a:lnTo>
                    <a:pt x="241" y="293"/>
                  </a:lnTo>
                  <a:lnTo>
                    <a:pt x="224" y="309"/>
                  </a:lnTo>
                  <a:lnTo>
                    <a:pt x="316" y="385"/>
                  </a:lnTo>
                  <a:lnTo>
                    <a:pt x="405" y="396"/>
                  </a:lnTo>
                  <a:lnTo>
                    <a:pt x="362" y="510"/>
                  </a:lnTo>
                  <a:lnTo>
                    <a:pt x="285" y="561"/>
                  </a:lnTo>
                  <a:lnTo>
                    <a:pt x="197" y="675"/>
                  </a:lnTo>
                  <a:lnTo>
                    <a:pt x="186" y="651"/>
                  </a:lnTo>
                  <a:lnTo>
                    <a:pt x="165" y="627"/>
                  </a:lnTo>
                  <a:lnTo>
                    <a:pt x="138" y="605"/>
                  </a:lnTo>
                  <a:lnTo>
                    <a:pt x="108" y="587"/>
                  </a:lnTo>
                  <a:lnTo>
                    <a:pt x="77" y="570"/>
                  </a:lnTo>
                  <a:lnTo>
                    <a:pt x="46" y="559"/>
                  </a:lnTo>
                  <a:lnTo>
                    <a:pt x="0" y="554"/>
                  </a:lnTo>
                  <a:lnTo>
                    <a:pt x="0" y="158"/>
                  </a:lnTo>
                  <a:lnTo>
                    <a:pt x="88" y="83"/>
                  </a:lnTo>
                  <a:close/>
                </a:path>
              </a:pathLst>
            </a:custGeom>
            <a:solidFill>
              <a:srgbClr val="747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2" name="Freeform 36"/>
            <p:cNvSpPr>
              <a:spLocks/>
            </p:cNvSpPr>
            <p:nvPr/>
          </p:nvSpPr>
          <p:spPr bwMode="auto">
            <a:xfrm>
              <a:off x="1631" y="2977"/>
              <a:ext cx="307" cy="386"/>
            </a:xfrm>
            <a:custGeom>
              <a:avLst/>
              <a:gdLst>
                <a:gd name="T0" fmla="*/ 582 w 615"/>
                <a:gd name="T1" fmla="*/ 0 h 773"/>
                <a:gd name="T2" fmla="*/ 615 w 615"/>
                <a:gd name="T3" fmla="*/ 74 h 773"/>
                <a:gd name="T4" fmla="*/ 606 w 615"/>
                <a:gd name="T5" fmla="*/ 160 h 773"/>
                <a:gd name="T6" fmla="*/ 589 w 615"/>
                <a:gd name="T7" fmla="*/ 210 h 773"/>
                <a:gd name="T8" fmla="*/ 567 w 615"/>
                <a:gd name="T9" fmla="*/ 262 h 773"/>
                <a:gd name="T10" fmla="*/ 543 w 615"/>
                <a:gd name="T11" fmla="*/ 313 h 773"/>
                <a:gd name="T12" fmla="*/ 517 w 615"/>
                <a:gd name="T13" fmla="*/ 359 h 773"/>
                <a:gd name="T14" fmla="*/ 492 w 615"/>
                <a:gd name="T15" fmla="*/ 400 h 773"/>
                <a:gd name="T16" fmla="*/ 470 w 615"/>
                <a:gd name="T17" fmla="*/ 429 h 773"/>
                <a:gd name="T18" fmla="*/ 433 w 615"/>
                <a:gd name="T19" fmla="*/ 464 h 773"/>
                <a:gd name="T20" fmla="*/ 403 w 615"/>
                <a:gd name="T21" fmla="*/ 484 h 773"/>
                <a:gd name="T22" fmla="*/ 372 w 615"/>
                <a:gd name="T23" fmla="*/ 506 h 773"/>
                <a:gd name="T24" fmla="*/ 339 w 615"/>
                <a:gd name="T25" fmla="*/ 528 h 773"/>
                <a:gd name="T26" fmla="*/ 308 w 615"/>
                <a:gd name="T27" fmla="*/ 548 h 773"/>
                <a:gd name="T28" fmla="*/ 258 w 615"/>
                <a:gd name="T29" fmla="*/ 572 h 773"/>
                <a:gd name="T30" fmla="*/ 302 w 615"/>
                <a:gd name="T31" fmla="*/ 624 h 773"/>
                <a:gd name="T32" fmla="*/ 243 w 615"/>
                <a:gd name="T33" fmla="*/ 674 h 773"/>
                <a:gd name="T34" fmla="*/ 203 w 615"/>
                <a:gd name="T35" fmla="*/ 701 h 773"/>
                <a:gd name="T36" fmla="*/ 159 w 615"/>
                <a:gd name="T37" fmla="*/ 729 h 773"/>
                <a:gd name="T38" fmla="*/ 114 w 615"/>
                <a:gd name="T39" fmla="*/ 751 h 773"/>
                <a:gd name="T40" fmla="*/ 70 w 615"/>
                <a:gd name="T41" fmla="*/ 769 h 773"/>
                <a:gd name="T42" fmla="*/ 2 w 615"/>
                <a:gd name="T43" fmla="*/ 773 h 773"/>
                <a:gd name="T44" fmla="*/ 0 w 615"/>
                <a:gd name="T45" fmla="*/ 701 h 773"/>
                <a:gd name="T46" fmla="*/ 37 w 615"/>
                <a:gd name="T47" fmla="*/ 659 h 773"/>
                <a:gd name="T48" fmla="*/ 78 w 615"/>
                <a:gd name="T49" fmla="*/ 615 h 773"/>
                <a:gd name="T50" fmla="*/ 122 w 615"/>
                <a:gd name="T51" fmla="*/ 571 h 773"/>
                <a:gd name="T52" fmla="*/ 164 w 615"/>
                <a:gd name="T53" fmla="*/ 536 h 773"/>
                <a:gd name="T54" fmla="*/ 160 w 615"/>
                <a:gd name="T55" fmla="*/ 484 h 773"/>
                <a:gd name="T56" fmla="*/ 194 w 615"/>
                <a:gd name="T57" fmla="*/ 427 h 773"/>
                <a:gd name="T58" fmla="*/ 230 w 615"/>
                <a:gd name="T59" fmla="*/ 365 h 773"/>
                <a:gd name="T60" fmla="*/ 267 w 615"/>
                <a:gd name="T61" fmla="*/ 300 h 773"/>
                <a:gd name="T62" fmla="*/ 287 w 615"/>
                <a:gd name="T63" fmla="*/ 267 h 773"/>
                <a:gd name="T64" fmla="*/ 310 w 615"/>
                <a:gd name="T65" fmla="*/ 236 h 773"/>
                <a:gd name="T66" fmla="*/ 330 w 615"/>
                <a:gd name="T67" fmla="*/ 203 h 773"/>
                <a:gd name="T68" fmla="*/ 354 w 615"/>
                <a:gd name="T69" fmla="*/ 171 h 773"/>
                <a:gd name="T70" fmla="*/ 376 w 615"/>
                <a:gd name="T71" fmla="*/ 142 h 773"/>
                <a:gd name="T72" fmla="*/ 402 w 615"/>
                <a:gd name="T73" fmla="*/ 113 h 773"/>
                <a:gd name="T74" fmla="*/ 453 w 615"/>
                <a:gd name="T75" fmla="*/ 59 h 773"/>
                <a:gd name="T76" fmla="*/ 508 w 615"/>
                <a:gd name="T77" fmla="*/ 15 h 773"/>
                <a:gd name="T78" fmla="*/ 582 w 615"/>
                <a:gd name="T79" fmla="*/ 0 h 773"/>
                <a:gd name="T80" fmla="*/ 582 w 615"/>
                <a:gd name="T81" fmla="*/ 0 h 7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5"/>
                <a:gd name="T124" fmla="*/ 0 h 773"/>
                <a:gd name="T125" fmla="*/ 615 w 615"/>
                <a:gd name="T126" fmla="*/ 773 h 7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5" h="773">
                  <a:moveTo>
                    <a:pt x="582" y="0"/>
                  </a:moveTo>
                  <a:lnTo>
                    <a:pt x="615" y="74"/>
                  </a:lnTo>
                  <a:lnTo>
                    <a:pt x="606" y="160"/>
                  </a:lnTo>
                  <a:lnTo>
                    <a:pt x="589" y="210"/>
                  </a:lnTo>
                  <a:lnTo>
                    <a:pt x="567" y="262"/>
                  </a:lnTo>
                  <a:lnTo>
                    <a:pt x="543" y="313"/>
                  </a:lnTo>
                  <a:lnTo>
                    <a:pt x="517" y="359"/>
                  </a:lnTo>
                  <a:lnTo>
                    <a:pt x="492" y="400"/>
                  </a:lnTo>
                  <a:lnTo>
                    <a:pt x="470" y="429"/>
                  </a:lnTo>
                  <a:lnTo>
                    <a:pt x="433" y="464"/>
                  </a:lnTo>
                  <a:lnTo>
                    <a:pt x="403" y="484"/>
                  </a:lnTo>
                  <a:lnTo>
                    <a:pt x="372" y="506"/>
                  </a:lnTo>
                  <a:lnTo>
                    <a:pt x="339" y="528"/>
                  </a:lnTo>
                  <a:lnTo>
                    <a:pt x="308" y="548"/>
                  </a:lnTo>
                  <a:lnTo>
                    <a:pt x="258" y="572"/>
                  </a:lnTo>
                  <a:lnTo>
                    <a:pt x="302" y="624"/>
                  </a:lnTo>
                  <a:lnTo>
                    <a:pt x="243" y="674"/>
                  </a:lnTo>
                  <a:lnTo>
                    <a:pt x="203" y="701"/>
                  </a:lnTo>
                  <a:lnTo>
                    <a:pt x="159" y="729"/>
                  </a:lnTo>
                  <a:lnTo>
                    <a:pt x="114" y="751"/>
                  </a:lnTo>
                  <a:lnTo>
                    <a:pt x="70" y="769"/>
                  </a:lnTo>
                  <a:lnTo>
                    <a:pt x="2" y="773"/>
                  </a:lnTo>
                  <a:lnTo>
                    <a:pt x="0" y="701"/>
                  </a:lnTo>
                  <a:lnTo>
                    <a:pt x="37" y="659"/>
                  </a:lnTo>
                  <a:lnTo>
                    <a:pt x="78" y="615"/>
                  </a:lnTo>
                  <a:lnTo>
                    <a:pt x="122" y="571"/>
                  </a:lnTo>
                  <a:lnTo>
                    <a:pt x="164" y="536"/>
                  </a:lnTo>
                  <a:lnTo>
                    <a:pt x="160" y="484"/>
                  </a:lnTo>
                  <a:lnTo>
                    <a:pt x="194" y="427"/>
                  </a:lnTo>
                  <a:lnTo>
                    <a:pt x="230" y="365"/>
                  </a:lnTo>
                  <a:lnTo>
                    <a:pt x="267" y="300"/>
                  </a:lnTo>
                  <a:lnTo>
                    <a:pt x="287" y="267"/>
                  </a:lnTo>
                  <a:lnTo>
                    <a:pt x="310" y="236"/>
                  </a:lnTo>
                  <a:lnTo>
                    <a:pt x="330" y="203"/>
                  </a:lnTo>
                  <a:lnTo>
                    <a:pt x="354" y="171"/>
                  </a:lnTo>
                  <a:lnTo>
                    <a:pt x="376" y="142"/>
                  </a:lnTo>
                  <a:lnTo>
                    <a:pt x="402" y="113"/>
                  </a:lnTo>
                  <a:lnTo>
                    <a:pt x="453" y="59"/>
                  </a:lnTo>
                  <a:lnTo>
                    <a:pt x="508" y="15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E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3" name="Freeform 37"/>
            <p:cNvSpPr>
              <a:spLocks/>
            </p:cNvSpPr>
            <p:nvPr/>
          </p:nvSpPr>
          <p:spPr bwMode="auto">
            <a:xfrm>
              <a:off x="380" y="3341"/>
              <a:ext cx="274" cy="628"/>
            </a:xfrm>
            <a:custGeom>
              <a:avLst/>
              <a:gdLst>
                <a:gd name="T0" fmla="*/ 0 w 548"/>
                <a:gd name="T1" fmla="*/ 108 h 1256"/>
                <a:gd name="T2" fmla="*/ 22 w 548"/>
                <a:gd name="T3" fmla="*/ 92 h 1256"/>
                <a:gd name="T4" fmla="*/ 48 w 548"/>
                <a:gd name="T5" fmla="*/ 75 h 1256"/>
                <a:gd name="T6" fmla="*/ 103 w 548"/>
                <a:gd name="T7" fmla="*/ 48 h 1256"/>
                <a:gd name="T8" fmla="*/ 162 w 548"/>
                <a:gd name="T9" fmla="*/ 22 h 1256"/>
                <a:gd name="T10" fmla="*/ 217 w 548"/>
                <a:gd name="T11" fmla="*/ 0 h 1256"/>
                <a:gd name="T12" fmla="*/ 226 w 548"/>
                <a:gd name="T13" fmla="*/ 112 h 1256"/>
                <a:gd name="T14" fmla="*/ 162 w 548"/>
                <a:gd name="T15" fmla="*/ 220 h 1256"/>
                <a:gd name="T16" fmla="*/ 500 w 548"/>
                <a:gd name="T17" fmla="*/ 1094 h 1256"/>
                <a:gd name="T18" fmla="*/ 418 w 548"/>
                <a:gd name="T19" fmla="*/ 1162 h 1256"/>
                <a:gd name="T20" fmla="*/ 548 w 548"/>
                <a:gd name="T21" fmla="*/ 1256 h 1256"/>
                <a:gd name="T22" fmla="*/ 296 w 548"/>
                <a:gd name="T23" fmla="*/ 1127 h 1256"/>
                <a:gd name="T24" fmla="*/ 431 w 548"/>
                <a:gd name="T25" fmla="*/ 1081 h 1256"/>
                <a:gd name="T26" fmla="*/ 0 w 548"/>
                <a:gd name="T27" fmla="*/ 108 h 1256"/>
                <a:gd name="T28" fmla="*/ 0 w 548"/>
                <a:gd name="T29" fmla="*/ 108 h 1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48"/>
                <a:gd name="T46" fmla="*/ 0 h 1256"/>
                <a:gd name="T47" fmla="*/ 548 w 548"/>
                <a:gd name="T48" fmla="*/ 1256 h 12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48" h="1256">
                  <a:moveTo>
                    <a:pt x="0" y="108"/>
                  </a:moveTo>
                  <a:lnTo>
                    <a:pt x="22" y="92"/>
                  </a:lnTo>
                  <a:lnTo>
                    <a:pt x="48" y="75"/>
                  </a:lnTo>
                  <a:lnTo>
                    <a:pt x="103" y="48"/>
                  </a:lnTo>
                  <a:lnTo>
                    <a:pt x="162" y="22"/>
                  </a:lnTo>
                  <a:lnTo>
                    <a:pt x="217" y="0"/>
                  </a:lnTo>
                  <a:lnTo>
                    <a:pt x="226" y="112"/>
                  </a:lnTo>
                  <a:lnTo>
                    <a:pt x="162" y="220"/>
                  </a:lnTo>
                  <a:lnTo>
                    <a:pt x="500" y="1094"/>
                  </a:lnTo>
                  <a:lnTo>
                    <a:pt x="418" y="1162"/>
                  </a:lnTo>
                  <a:lnTo>
                    <a:pt x="548" y="1256"/>
                  </a:lnTo>
                  <a:lnTo>
                    <a:pt x="296" y="1127"/>
                  </a:lnTo>
                  <a:lnTo>
                    <a:pt x="431" y="1081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979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4" name="Freeform 38"/>
            <p:cNvSpPr>
              <a:spLocks/>
            </p:cNvSpPr>
            <p:nvPr/>
          </p:nvSpPr>
          <p:spPr bwMode="auto">
            <a:xfrm>
              <a:off x="1270" y="3195"/>
              <a:ext cx="114" cy="296"/>
            </a:xfrm>
            <a:custGeom>
              <a:avLst/>
              <a:gdLst>
                <a:gd name="T0" fmla="*/ 162 w 228"/>
                <a:gd name="T1" fmla="*/ 0 h 592"/>
                <a:gd name="T2" fmla="*/ 228 w 228"/>
                <a:gd name="T3" fmla="*/ 39 h 592"/>
                <a:gd name="T4" fmla="*/ 116 w 228"/>
                <a:gd name="T5" fmla="*/ 550 h 592"/>
                <a:gd name="T6" fmla="*/ 70 w 228"/>
                <a:gd name="T7" fmla="*/ 592 h 592"/>
                <a:gd name="T8" fmla="*/ 0 w 228"/>
                <a:gd name="T9" fmla="*/ 547 h 592"/>
                <a:gd name="T10" fmla="*/ 83 w 228"/>
                <a:gd name="T11" fmla="*/ 537 h 592"/>
                <a:gd name="T12" fmla="*/ 120 w 228"/>
                <a:gd name="T13" fmla="*/ 421 h 592"/>
                <a:gd name="T14" fmla="*/ 144 w 228"/>
                <a:gd name="T15" fmla="*/ 272 h 592"/>
                <a:gd name="T16" fmla="*/ 162 w 228"/>
                <a:gd name="T17" fmla="*/ 0 h 592"/>
                <a:gd name="T18" fmla="*/ 162 w 228"/>
                <a:gd name="T19" fmla="*/ 0 h 5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8"/>
                <a:gd name="T31" fmla="*/ 0 h 592"/>
                <a:gd name="T32" fmla="*/ 228 w 228"/>
                <a:gd name="T33" fmla="*/ 592 h 5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8" h="592">
                  <a:moveTo>
                    <a:pt x="162" y="0"/>
                  </a:moveTo>
                  <a:lnTo>
                    <a:pt x="228" y="39"/>
                  </a:lnTo>
                  <a:lnTo>
                    <a:pt x="116" y="550"/>
                  </a:lnTo>
                  <a:lnTo>
                    <a:pt x="70" y="592"/>
                  </a:lnTo>
                  <a:lnTo>
                    <a:pt x="0" y="547"/>
                  </a:lnTo>
                  <a:lnTo>
                    <a:pt x="83" y="537"/>
                  </a:lnTo>
                  <a:lnTo>
                    <a:pt x="120" y="421"/>
                  </a:lnTo>
                  <a:lnTo>
                    <a:pt x="144" y="272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979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5" name="Freeform 39"/>
            <p:cNvSpPr>
              <a:spLocks/>
            </p:cNvSpPr>
            <p:nvPr/>
          </p:nvSpPr>
          <p:spPr bwMode="auto">
            <a:xfrm>
              <a:off x="1100" y="2256"/>
              <a:ext cx="102" cy="74"/>
            </a:xfrm>
            <a:custGeom>
              <a:avLst/>
              <a:gdLst>
                <a:gd name="T0" fmla="*/ 7 w 204"/>
                <a:gd name="T1" fmla="*/ 0 h 149"/>
                <a:gd name="T2" fmla="*/ 84 w 204"/>
                <a:gd name="T3" fmla="*/ 12 h 149"/>
                <a:gd name="T4" fmla="*/ 134 w 204"/>
                <a:gd name="T5" fmla="*/ 33 h 149"/>
                <a:gd name="T6" fmla="*/ 173 w 204"/>
                <a:gd name="T7" fmla="*/ 86 h 149"/>
                <a:gd name="T8" fmla="*/ 204 w 204"/>
                <a:gd name="T9" fmla="*/ 149 h 149"/>
                <a:gd name="T10" fmla="*/ 141 w 204"/>
                <a:gd name="T11" fmla="*/ 108 h 149"/>
                <a:gd name="T12" fmla="*/ 84 w 204"/>
                <a:gd name="T13" fmla="*/ 58 h 149"/>
                <a:gd name="T14" fmla="*/ 55 w 204"/>
                <a:gd name="T15" fmla="*/ 51 h 149"/>
                <a:gd name="T16" fmla="*/ 22 w 204"/>
                <a:gd name="T17" fmla="*/ 44 h 149"/>
                <a:gd name="T18" fmla="*/ 0 w 204"/>
                <a:gd name="T19" fmla="*/ 33 h 149"/>
                <a:gd name="T20" fmla="*/ 7 w 204"/>
                <a:gd name="T21" fmla="*/ 0 h 149"/>
                <a:gd name="T22" fmla="*/ 7 w 204"/>
                <a:gd name="T23" fmla="*/ 0 h 1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4"/>
                <a:gd name="T37" fmla="*/ 0 h 149"/>
                <a:gd name="T38" fmla="*/ 204 w 204"/>
                <a:gd name="T39" fmla="*/ 149 h 1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4" h="149">
                  <a:moveTo>
                    <a:pt x="7" y="0"/>
                  </a:moveTo>
                  <a:lnTo>
                    <a:pt x="84" y="12"/>
                  </a:lnTo>
                  <a:lnTo>
                    <a:pt x="134" y="33"/>
                  </a:lnTo>
                  <a:lnTo>
                    <a:pt x="173" y="86"/>
                  </a:lnTo>
                  <a:lnTo>
                    <a:pt x="204" y="149"/>
                  </a:lnTo>
                  <a:lnTo>
                    <a:pt x="141" y="108"/>
                  </a:lnTo>
                  <a:lnTo>
                    <a:pt x="84" y="58"/>
                  </a:lnTo>
                  <a:lnTo>
                    <a:pt x="55" y="51"/>
                  </a:lnTo>
                  <a:lnTo>
                    <a:pt x="22" y="44"/>
                  </a:lnTo>
                  <a:lnTo>
                    <a:pt x="0" y="3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6" name="Freeform 40"/>
            <p:cNvSpPr>
              <a:spLocks/>
            </p:cNvSpPr>
            <p:nvPr/>
          </p:nvSpPr>
          <p:spPr bwMode="auto">
            <a:xfrm>
              <a:off x="1097" y="2275"/>
              <a:ext cx="61" cy="41"/>
            </a:xfrm>
            <a:custGeom>
              <a:avLst/>
              <a:gdLst>
                <a:gd name="T0" fmla="*/ 0 w 124"/>
                <a:gd name="T1" fmla="*/ 0 h 81"/>
                <a:gd name="T2" fmla="*/ 24 w 124"/>
                <a:gd name="T3" fmla="*/ 2 h 81"/>
                <a:gd name="T4" fmla="*/ 46 w 124"/>
                <a:gd name="T5" fmla="*/ 8 h 81"/>
                <a:gd name="T6" fmla="*/ 67 w 124"/>
                <a:gd name="T7" fmla="*/ 9 h 81"/>
                <a:gd name="T8" fmla="*/ 109 w 124"/>
                <a:gd name="T9" fmla="*/ 35 h 81"/>
                <a:gd name="T10" fmla="*/ 124 w 124"/>
                <a:gd name="T11" fmla="*/ 46 h 81"/>
                <a:gd name="T12" fmla="*/ 118 w 124"/>
                <a:gd name="T13" fmla="*/ 81 h 81"/>
                <a:gd name="T14" fmla="*/ 0 w 124"/>
                <a:gd name="T15" fmla="*/ 39 h 81"/>
                <a:gd name="T16" fmla="*/ 0 w 124"/>
                <a:gd name="T17" fmla="*/ 0 h 81"/>
                <a:gd name="T18" fmla="*/ 0 w 124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4"/>
                <a:gd name="T31" fmla="*/ 0 h 81"/>
                <a:gd name="T32" fmla="*/ 124 w 124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4" h="81">
                  <a:moveTo>
                    <a:pt x="0" y="0"/>
                  </a:moveTo>
                  <a:lnTo>
                    <a:pt x="24" y="2"/>
                  </a:lnTo>
                  <a:lnTo>
                    <a:pt x="46" y="8"/>
                  </a:lnTo>
                  <a:lnTo>
                    <a:pt x="67" y="9"/>
                  </a:lnTo>
                  <a:lnTo>
                    <a:pt x="109" y="35"/>
                  </a:lnTo>
                  <a:lnTo>
                    <a:pt x="124" y="46"/>
                  </a:lnTo>
                  <a:lnTo>
                    <a:pt x="118" y="81"/>
                  </a:lnTo>
                  <a:lnTo>
                    <a:pt x="0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7" name="Freeform 41"/>
            <p:cNvSpPr>
              <a:spLocks/>
            </p:cNvSpPr>
            <p:nvPr/>
          </p:nvSpPr>
          <p:spPr bwMode="auto">
            <a:xfrm>
              <a:off x="513" y="2593"/>
              <a:ext cx="604" cy="287"/>
            </a:xfrm>
            <a:custGeom>
              <a:avLst/>
              <a:gdLst>
                <a:gd name="T0" fmla="*/ 22 w 1207"/>
                <a:gd name="T1" fmla="*/ 364 h 573"/>
                <a:gd name="T2" fmla="*/ 0 w 1207"/>
                <a:gd name="T3" fmla="*/ 240 h 573"/>
                <a:gd name="T4" fmla="*/ 66 w 1207"/>
                <a:gd name="T5" fmla="*/ 137 h 573"/>
                <a:gd name="T6" fmla="*/ 51 w 1207"/>
                <a:gd name="T7" fmla="*/ 44 h 573"/>
                <a:gd name="T8" fmla="*/ 101 w 1207"/>
                <a:gd name="T9" fmla="*/ 0 h 573"/>
                <a:gd name="T10" fmla="*/ 176 w 1207"/>
                <a:gd name="T11" fmla="*/ 36 h 573"/>
                <a:gd name="T12" fmla="*/ 213 w 1207"/>
                <a:gd name="T13" fmla="*/ 60 h 573"/>
                <a:gd name="T14" fmla="*/ 248 w 1207"/>
                <a:gd name="T15" fmla="*/ 84 h 573"/>
                <a:gd name="T16" fmla="*/ 283 w 1207"/>
                <a:gd name="T17" fmla="*/ 108 h 573"/>
                <a:gd name="T18" fmla="*/ 318 w 1207"/>
                <a:gd name="T19" fmla="*/ 134 h 573"/>
                <a:gd name="T20" fmla="*/ 386 w 1207"/>
                <a:gd name="T21" fmla="*/ 187 h 573"/>
                <a:gd name="T22" fmla="*/ 421 w 1207"/>
                <a:gd name="T23" fmla="*/ 211 h 573"/>
                <a:gd name="T24" fmla="*/ 456 w 1207"/>
                <a:gd name="T25" fmla="*/ 237 h 573"/>
                <a:gd name="T26" fmla="*/ 493 w 1207"/>
                <a:gd name="T27" fmla="*/ 259 h 573"/>
                <a:gd name="T28" fmla="*/ 530 w 1207"/>
                <a:gd name="T29" fmla="*/ 279 h 573"/>
                <a:gd name="T30" fmla="*/ 566 w 1207"/>
                <a:gd name="T31" fmla="*/ 297 h 573"/>
                <a:gd name="T32" fmla="*/ 607 w 1207"/>
                <a:gd name="T33" fmla="*/ 314 h 573"/>
                <a:gd name="T34" fmla="*/ 690 w 1207"/>
                <a:gd name="T35" fmla="*/ 334 h 573"/>
                <a:gd name="T36" fmla="*/ 931 w 1207"/>
                <a:gd name="T37" fmla="*/ 270 h 573"/>
                <a:gd name="T38" fmla="*/ 894 w 1207"/>
                <a:gd name="T39" fmla="*/ 356 h 573"/>
                <a:gd name="T40" fmla="*/ 980 w 1207"/>
                <a:gd name="T41" fmla="*/ 393 h 573"/>
                <a:gd name="T42" fmla="*/ 1106 w 1207"/>
                <a:gd name="T43" fmla="*/ 312 h 573"/>
                <a:gd name="T44" fmla="*/ 1207 w 1207"/>
                <a:gd name="T45" fmla="*/ 334 h 573"/>
                <a:gd name="T46" fmla="*/ 1106 w 1207"/>
                <a:gd name="T47" fmla="*/ 371 h 573"/>
                <a:gd name="T48" fmla="*/ 1060 w 1207"/>
                <a:gd name="T49" fmla="*/ 399 h 573"/>
                <a:gd name="T50" fmla="*/ 1017 w 1207"/>
                <a:gd name="T51" fmla="*/ 430 h 573"/>
                <a:gd name="T52" fmla="*/ 975 w 1207"/>
                <a:gd name="T53" fmla="*/ 463 h 573"/>
                <a:gd name="T54" fmla="*/ 933 w 1207"/>
                <a:gd name="T55" fmla="*/ 496 h 573"/>
                <a:gd name="T56" fmla="*/ 888 w 1207"/>
                <a:gd name="T57" fmla="*/ 524 h 573"/>
                <a:gd name="T58" fmla="*/ 842 w 1207"/>
                <a:gd name="T59" fmla="*/ 546 h 573"/>
                <a:gd name="T60" fmla="*/ 745 w 1207"/>
                <a:gd name="T61" fmla="*/ 566 h 573"/>
                <a:gd name="T62" fmla="*/ 612 w 1207"/>
                <a:gd name="T63" fmla="*/ 573 h 573"/>
                <a:gd name="T64" fmla="*/ 478 w 1207"/>
                <a:gd name="T65" fmla="*/ 566 h 573"/>
                <a:gd name="T66" fmla="*/ 379 w 1207"/>
                <a:gd name="T67" fmla="*/ 538 h 573"/>
                <a:gd name="T68" fmla="*/ 298 w 1207"/>
                <a:gd name="T69" fmla="*/ 423 h 573"/>
                <a:gd name="T70" fmla="*/ 233 w 1207"/>
                <a:gd name="T71" fmla="*/ 400 h 573"/>
                <a:gd name="T72" fmla="*/ 162 w 1207"/>
                <a:gd name="T73" fmla="*/ 380 h 573"/>
                <a:gd name="T74" fmla="*/ 90 w 1207"/>
                <a:gd name="T75" fmla="*/ 366 h 573"/>
                <a:gd name="T76" fmla="*/ 22 w 1207"/>
                <a:gd name="T77" fmla="*/ 364 h 573"/>
                <a:gd name="T78" fmla="*/ 22 w 1207"/>
                <a:gd name="T79" fmla="*/ 364 h 57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07"/>
                <a:gd name="T121" fmla="*/ 0 h 573"/>
                <a:gd name="T122" fmla="*/ 1207 w 1207"/>
                <a:gd name="T123" fmla="*/ 573 h 57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07" h="573">
                  <a:moveTo>
                    <a:pt x="22" y="364"/>
                  </a:moveTo>
                  <a:lnTo>
                    <a:pt x="0" y="240"/>
                  </a:lnTo>
                  <a:lnTo>
                    <a:pt x="66" y="137"/>
                  </a:lnTo>
                  <a:lnTo>
                    <a:pt x="51" y="44"/>
                  </a:lnTo>
                  <a:lnTo>
                    <a:pt x="101" y="0"/>
                  </a:lnTo>
                  <a:lnTo>
                    <a:pt x="176" y="36"/>
                  </a:lnTo>
                  <a:lnTo>
                    <a:pt x="213" y="60"/>
                  </a:lnTo>
                  <a:lnTo>
                    <a:pt x="248" y="84"/>
                  </a:lnTo>
                  <a:lnTo>
                    <a:pt x="283" y="108"/>
                  </a:lnTo>
                  <a:lnTo>
                    <a:pt x="318" y="134"/>
                  </a:lnTo>
                  <a:lnTo>
                    <a:pt x="386" y="187"/>
                  </a:lnTo>
                  <a:lnTo>
                    <a:pt x="421" y="211"/>
                  </a:lnTo>
                  <a:lnTo>
                    <a:pt x="456" y="237"/>
                  </a:lnTo>
                  <a:lnTo>
                    <a:pt x="493" y="259"/>
                  </a:lnTo>
                  <a:lnTo>
                    <a:pt x="530" y="279"/>
                  </a:lnTo>
                  <a:lnTo>
                    <a:pt x="566" y="297"/>
                  </a:lnTo>
                  <a:lnTo>
                    <a:pt x="607" y="314"/>
                  </a:lnTo>
                  <a:lnTo>
                    <a:pt x="690" y="334"/>
                  </a:lnTo>
                  <a:lnTo>
                    <a:pt x="931" y="270"/>
                  </a:lnTo>
                  <a:lnTo>
                    <a:pt x="894" y="356"/>
                  </a:lnTo>
                  <a:lnTo>
                    <a:pt x="980" y="393"/>
                  </a:lnTo>
                  <a:lnTo>
                    <a:pt x="1106" y="312"/>
                  </a:lnTo>
                  <a:lnTo>
                    <a:pt x="1207" y="334"/>
                  </a:lnTo>
                  <a:lnTo>
                    <a:pt x="1106" y="371"/>
                  </a:lnTo>
                  <a:lnTo>
                    <a:pt x="1060" y="399"/>
                  </a:lnTo>
                  <a:lnTo>
                    <a:pt x="1017" y="430"/>
                  </a:lnTo>
                  <a:lnTo>
                    <a:pt x="975" y="463"/>
                  </a:lnTo>
                  <a:lnTo>
                    <a:pt x="933" y="496"/>
                  </a:lnTo>
                  <a:lnTo>
                    <a:pt x="888" y="524"/>
                  </a:lnTo>
                  <a:lnTo>
                    <a:pt x="842" y="546"/>
                  </a:lnTo>
                  <a:lnTo>
                    <a:pt x="745" y="566"/>
                  </a:lnTo>
                  <a:lnTo>
                    <a:pt x="612" y="573"/>
                  </a:lnTo>
                  <a:lnTo>
                    <a:pt x="478" y="566"/>
                  </a:lnTo>
                  <a:lnTo>
                    <a:pt x="379" y="538"/>
                  </a:lnTo>
                  <a:lnTo>
                    <a:pt x="298" y="423"/>
                  </a:lnTo>
                  <a:lnTo>
                    <a:pt x="233" y="400"/>
                  </a:lnTo>
                  <a:lnTo>
                    <a:pt x="162" y="380"/>
                  </a:lnTo>
                  <a:lnTo>
                    <a:pt x="90" y="366"/>
                  </a:lnTo>
                  <a:lnTo>
                    <a:pt x="22" y="364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8" name="Freeform 42"/>
            <p:cNvSpPr>
              <a:spLocks/>
            </p:cNvSpPr>
            <p:nvPr/>
          </p:nvSpPr>
          <p:spPr bwMode="auto">
            <a:xfrm>
              <a:off x="253" y="2794"/>
              <a:ext cx="1154" cy="422"/>
            </a:xfrm>
            <a:custGeom>
              <a:avLst/>
              <a:gdLst>
                <a:gd name="T0" fmla="*/ 13 w 2307"/>
                <a:gd name="T1" fmla="*/ 133 h 845"/>
                <a:gd name="T2" fmla="*/ 98 w 2307"/>
                <a:gd name="T3" fmla="*/ 59 h 845"/>
                <a:gd name="T4" fmla="*/ 213 w 2307"/>
                <a:gd name="T5" fmla="*/ 74 h 845"/>
                <a:gd name="T6" fmla="*/ 234 w 2307"/>
                <a:gd name="T7" fmla="*/ 206 h 845"/>
                <a:gd name="T8" fmla="*/ 291 w 2307"/>
                <a:gd name="T9" fmla="*/ 295 h 845"/>
                <a:gd name="T10" fmla="*/ 340 w 2307"/>
                <a:gd name="T11" fmla="*/ 387 h 845"/>
                <a:gd name="T12" fmla="*/ 383 w 2307"/>
                <a:gd name="T13" fmla="*/ 422 h 845"/>
                <a:gd name="T14" fmla="*/ 432 w 2307"/>
                <a:gd name="T15" fmla="*/ 379 h 845"/>
                <a:gd name="T16" fmla="*/ 493 w 2307"/>
                <a:gd name="T17" fmla="*/ 344 h 845"/>
                <a:gd name="T18" fmla="*/ 585 w 2307"/>
                <a:gd name="T19" fmla="*/ 322 h 845"/>
                <a:gd name="T20" fmla="*/ 813 w 2307"/>
                <a:gd name="T21" fmla="*/ 311 h 845"/>
                <a:gd name="T22" fmla="*/ 948 w 2307"/>
                <a:gd name="T23" fmla="*/ 359 h 845"/>
                <a:gd name="T24" fmla="*/ 1110 w 2307"/>
                <a:gd name="T25" fmla="*/ 343 h 845"/>
                <a:gd name="T26" fmla="*/ 1244 w 2307"/>
                <a:gd name="T27" fmla="*/ 295 h 845"/>
                <a:gd name="T28" fmla="*/ 1336 w 2307"/>
                <a:gd name="T29" fmla="*/ 260 h 845"/>
                <a:gd name="T30" fmla="*/ 1470 w 2307"/>
                <a:gd name="T31" fmla="*/ 217 h 845"/>
                <a:gd name="T32" fmla="*/ 1614 w 2307"/>
                <a:gd name="T33" fmla="*/ 221 h 845"/>
                <a:gd name="T34" fmla="*/ 1693 w 2307"/>
                <a:gd name="T35" fmla="*/ 289 h 845"/>
                <a:gd name="T36" fmla="*/ 1774 w 2307"/>
                <a:gd name="T37" fmla="*/ 337 h 845"/>
                <a:gd name="T38" fmla="*/ 1864 w 2307"/>
                <a:gd name="T39" fmla="*/ 376 h 845"/>
                <a:gd name="T40" fmla="*/ 1995 w 2307"/>
                <a:gd name="T41" fmla="*/ 409 h 845"/>
                <a:gd name="T42" fmla="*/ 2177 w 2307"/>
                <a:gd name="T43" fmla="*/ 466 h 845"/>
                <a:gd name="T44" fmla="*/ 2254 w 2307"/>
                <a:gd name="T45" fmla="*/ 480 h 845"/>
                <a:gd name="T46" fmla="*/ 2265 w 2307"/>
                <a:gd name="T47" fmla="*/ 672 h 845"/>
                <a:gd name="T48" fmla="*/ 2307 w 2307"/>
                <a:gd name="T49" fmla="*/ 773 h 845"/>
                <a:gd name="T50" fmla="*/ 2252 w 2307"/>
                <a:gd name="T51" fmla="*/ 824 h 845"/>
                <a:gd name="T52" fmla="*/ 2190 w 2307"/>
                <a:gd name="T53" fmla="*/ 784 h 845"/>
                <a:gd name="T54" fmla="*/ 2118 w 2307"/>
                <a:gd name="T55" fmla="*/ 731 h 845"/>
                <a:gd name="T56" fmla="*/ 2030 w 2307"/>
                <a:gd name="T57" fmla="*/ 668 h 845"/>
                <a:gd name="T58" fmla="*/ 1945 w 2307"/>
                <a:gd name="T59" fmla="*/ 613 h 845"/>
                <a:gd name="T60" fmla="*/ 1868 w 2307"/>
                <a:gd name="T61" fmla="*/ 565 h 845"/>
                <a:gd name="T62" fmla="*/ 1794 w 2307"/>
                <a:gd name="T63" fmla="*/ 525 h 845"/>
                <a:gd name="T64" fmla="*/ 1726 w 2307"/>
                <a:gd name="T65" fmla="*/ 488 h 845"/>
                <a:gd name="T66" fmla="*/ 1601 w 2307"/>
                <a:gd name="T67" fmla="*/ 434 h 845"/>
                <a:gd name="T68" fmla="*/ 1490 w 2307"/>
                <a:gd name="T69" fmla="*/ 401 h 845"/>
                <a:gd name="T70" fmla="*/ 1214 w 2307"/>
                <a:gd name="T71" fmla="*/ 392 h 845"/>
                <a:gd name="T72" fmla="*/ 970 w 2307"/>
                <a:gd name="T73" fmla="*/ 455 h 845"/>
                <a:gd name="T74" fmla="*/ 786 w 2307"/>
                <a:gd name="T75" fmla="*/ 497 h 845"/>
                <a:gd name="T76" fmla="*/ 425 w 2307"/>
                <a:gd name="T77" fmla="*/ 497 h 845"/>
                <a:gd name="T78" fmla="*/ 184 w 2307"/>
                <a:gd name="T79" fmla="*/ 411 h 845"/>
                <a:gd name="T80" fmla="*/ 105 w 2307"/>
                <a:gd name="T81" fmla="*/ 372 h 845"/>
                <a:gd name="T82" fmla="*/ 0 w 2307"/>
                <a:gd name="T83" fmla="*/ 201 h 8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07"/>
                <a:gd name="T127" fmla="*/ 0 h 845"/>
                <a:gd name="T128" fmla="*/ 2307 w 2307"/>
                <a:gd name="T129" fmla="*/ 845 h 8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07" h="845">
                  <a:moveTo>
                    <a:pt x="0" y="201"/>
                  </a:moveTo>
                  <a:lnTo>
                    <a:pt x="13" y="133"/>
                  </a:lnTo>
                  <a:lnTo>
                    <a:pt x="33" y="67"/>
                  </a:lnTo>
                  <a:lnTo>
                    <a:pt x="98" y="59"/>
                  </a:lnTo>
                  <a:lnTo>
                    <a:pt x="127" y="0"/>
                  </a:lnTo>
                  <a:lnTo>
                    <a:pt x="213" y="74"/>
                  </a:lnTo>
                  <a:lnTo>
                    <a:pt x="193" y="162"/>
                  </a:lnTo>
                  <a:lnTo>
                    <a:pt x="234" y="206"/>
                  </a:lnTo>
                  <a:lnTo>
                    <a:pt x="261" y="247"/>
                  </a:lnTo>
                  <a:lnTo>
                    <a:pt x="291" y="295"/>
                  </a:lnTo>
                  <a:lnTo>
                    <a:pt x="318" y="341"/>
                  </a:lnTo>
                  <a:lnTo>
                    <a:pt x="340" y="387"/>
                  </a:lnTo>
                  <a:lnTo>
                    <a:pt x="366" y="446"/>
                  </a:lnTo>
                  <a:lnTo>
                    <a:pt x="383" y="422"/>
                  </a:lnTo>
                  <a:lnTo>
                    <a:pt x="407" y="400"/>
                  </a:lnTo>
                  <a:lnTo>
                    <a:pt x="432" y="379"/>
                  </a:lnTo>
                  <a:lnTo>
                    <a:pt x="462" y="361"/>
                  </a:lnTo>
                  <a:lnTo>
                    <a:pt x="493" y="344"/>
                  </a:lnTo>
                  <a:lnTo>
                    <a:pt x="526" y="333"/>
                  </a:lnTo>
                  <a:lnTo>
                    <a:pt x="585" y="322"/>
                  </a:lnTo>
                  <a:lnTo>
                    <a:pt x="725" y="309"/>
                  </a:lnTo>
                  <a:lnTo>
                    <a:pt x="813" y="311"/>
                  </a:lnTo>
                  <a:lnTo>
                    <a:pt x="881" y="335"/>
                  </a:lnTo>
                  <a:lnTo>
                    <a:pt x="948" y="359"/>
                  </a:lnTo>
                  <a:lnTo>
                    <a:pt x="1030" y="361"/>
                  </a:lnTo>
                  <a:lnTo>
                    <a:pt x="1110" y="343"/>
                  </a:lnTo>
                  <a:lnTo>
                    <a:pt x="1198" y="311"/>
                  </a:lnTo>
                  <a:lnTo>
                    <a:pt x="1244" y="295"/>
                  </a:lnTo>
                  <a:lnTo>
                    <a:pt x="1290" y="276"/>
                  </a:lnTo>
                  <a:lnTo>
                    <a:pt x="1336" y="260"/>
                  </a:lnTo>
                  <a:lnTo>
                    <a:pt x="1382" y="243"/>
                  </a:lnTo>
                  <a:lnTo>
                    <a:pt x="1470" y="217"/>
                  </a:lnTo>
                  <a:lnTo>
                    <a:pt x="1547" y="208"/>
                  </a:lnTo>
                  <a:lnTo>
                    <a:pt x="1614" y="221"/>
                  </a:lnTo>
                  <a:lnTo>
                    <a:pt x="1660" y="263"/>
                  </a:lnTo>
                  <a:lnTo>
                    <a:pt x="1693" y="289"/>
                  </a:lnTo>
                  <a:lnTo>
                    <a:pt x="1731" y="315"/>
                  </a:lnTo>
                  <a:lnTo>
                    <a:pt x="1774" y="337"/>
                  </a:lnTo>
                  <a:lnTo>
                    <a:pt x="1818" y="359"/>
                  </a:lnTo>
                  <a:lnTo>
                    <a:pt x="1864" y="376"/>
                  </a:lnTo>
                  <a:lnTo>
                    <a:pt x="1910" y="390"/>
                  </a:lnTo>
                  <a:lnTo>
                    <a:pt x="1995" y="409"/>
                  </a:lnTo>
                  <a:lnTo>
                    <a:pt x="2076" y="387"/>
                  </a:lnTo>
                  <a:lnTo>
                    <a:pt x="2177" y="466"/>
                  </a:lnTo>
                  <a:lnTo>
                    <a:pt x="2228" y="416"/>
                  </a:lnTo>
                  <a:lnTo>
                    <a:pt x="2254" y="480"/>
                  </a:lnTo>
                  <a:lnTo>
                    <a:pt x="2258" y="571"/>
                  </a:lnTo>
                  <a:lnTo>
                    <a:pt x="2265" y="672"/>
                  </a:lnTo>
                  <a:lnTo>
                    <a:pt x="2280" y="723"/>
                  </a:lnTo>
                  <a:lnTo>
                    <a:pt x="2307" y="773"/>
                  </a:lnTo>
                  <a:lnTo>
                    <a:pt x="2293" y="845"/>
                  </a:lnTo>
                  <a:lnTo>
                    <a:pt x="2252" y="824"/>
                  </a:lnTo>
                  <a:lnTo>
                    <a:pt x="2214" y="802"/>
                  </a:lnTo>
                  <a:lnTo>
                    <a:pt x="2190" y="784"/>
                  </a:lnTo>
                  <a:lnTo>
                    <a:pt x="2164" y="766"/>
                  </a:lnTo>
                  <a:lnTo>
                    <a:pt x="2118" y="731"/>
                  </a:lnTo>
                  <a:lnTo>
                    <a:pt x="2072" y="699"/>
                  </a:lnTo>
                  <a:lnTo>
                    <a:pt x="2030" y="668"/>
                  </a:lnTo>
                  <a:lnTo>
                    <a:pt x="1987" y="640"/>
                  </a:lnTo>
                  <a:lnTo>
                    <a:pt x="1945" y="613"/>
                  </a:lnTo>
                  <a:lnTo>
                    <a:pt x="1906" y="589"/>
                  </a:lnTo>
                  <a:lnTo>
                    <a:pt x="1868" y="565"/>
                  </a:lnTo>
                  <a:lnTo>
                    <a:pt x="1831" y="545"/>
                  </a:lnTo>
                  <a:lnTo>
                    <a:pt x="1794" y="525"/>
                  </a:lnTo>
                  <a:lnTo>
                    <a:pt x="1759" y="506"/>
                  </a:lnTo>
                  <a:lnTo>
                    <a:pt x="1726" y="488"/>
                  </a:lnTo>
                  <a:lnTo>
                    <a:pt x="1662" y="458"/>
                  </a:lnTo>
                  <a:lnTo>
                    <a:pt x="1601" y="434"/>
                  </a:lnTo>
                  <a:lnTo>
                    <a:pt x="1544" y="416"/>
                  </a:lnTo>
                  <a:lnTo>
                    <a:pt x="1490" y="401"/>
                  </a:lnTo>
                  <a:lnTo>
                    <a:pt x="1391" y="385"/>
                  </a:lnTo>
                  <a:lnTo>
                    <a:pt x="1214" y="392"/>
                  </a:lnTo>
                  <a:lnTo>
                    <a:pt x="1053" y="431"/>
                  </a:lnTo>
                  <a:lnTo>
                    <a:pt x="970" y="455"/>
                  </a:lnTo>
                  <a:lnTo>
                    <a:pt x="881" y="477"/>
                  </a:lnTo>
                  <a:lnTo>
                    <a:pt x="786" y="497"/>
                  </a:lnTo>
                  <a:lnTo>
                    <a:pt x="681" y="508"/>
                  </a:lnTo>
                  <a:lnTo>
                    <a:pt x="425" y="497"/>
                  </a:lnTo>
                  <a:lnTo>
                    <a:pt x="261" y="447"/>
                  </a:lnTo>
                  <a:lnTo>
                    <a:pt x="184" y="411"/>
                  </a:lnTo>
                  <a:lnTo>
                    <a:pt x="145" y="390"/>
                  </a:lnTo>
                  <a:lnTo>
                    <a:pt x="105" y="372"/>
                  </a:lnTo>
                  <a:lnTo>
                    <a:pt x="40" y="234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29" name="Freeform 43"/>
            <p:cNvSpPr>
              <a:spLocks/>
            </p:cNvSpPr>
            <p:nvPr/>
          </p:nvSpPr>
          <p:spPr bwMode="auto">
            <a:xfrm>
              <a:off x="426" y="2219"/>
              <a:ext cx="389" cy="436"/>
            </a:xfrm>
            <a:custGeom>
              <a:avLst/>
              <a:gdLst>
                <a:gd name="T0" fmla="*/ 0 w 778"/>
                <a:gd name="T1" fmla="*/ 217 h 872"/>
                <a:gd name="T2" fmla="*/ 37 w 778"/>
                <a:gd name="T3" fmla="*/ 178 h 872"/>
                <a:gd name="T4" fmla="*/ 70 w 778"/>
                <a:gd name="T5" fmla="*/ 131 h 872"/>
                <a:gd name="T6" fmla="*/ 116 w 778"/>
                <a:gd name="T7" fmla="*/ 29 h 872"/>
                <a:gd name="T8" fmla="*/ 241 w 778"/>
                <a:gd name="T9" fmla="*/ 0 h 872"/>
                <a:gd name="T10" fmla="*/ 313 w 778"/>
                <a:gd name="T11" fmla="*/ 86 h 872"/>
                <a:gd name="T12" fmla="*/ 495 w 778"/>
                <a:gd name="T13" fmla="*/ 22 h 872"/>
                <a:gd name="T14" fmla="*/ 589 w 778"/>
                <a:gd name="T15" fmla="*/ 72 h 872"/>
                <a:gd name="T16" fmla="*/ 545 w 778"/>
                <a:gd name="T17" fmla="*/ 131 h 872"/>
                <a:gd name="T18" fmla="*/ 633 w 778"/>
                <a:gd name="T19" fmla="*/ 189 h 872"/>
                <a:gd name="T20" fmla="*/ 581 w 778"/>
                <a:gd name="T21" fmla="*/ 254 h 872"/>
                <a:gd name="T22" fmla="*/ 690 w 778"/>
                <a:gd name="T23" fmla="*/ 276 h 872"/>
                <a:gd name="T24" fmla="*/ 712 w 778"/>
                <a:gd name="T25" fmla="*/ 349 h 872"/>
                <a:gd name="T26" fmla="*/ 648 w 778"/>
                <a:gd name="T27" fmla="*/ 429 h 872"/>
                <a:gd name="T28" fmla="*/ 679 w 778"/>
                <a:gd name="T29" fmla="*/ 489 h 872"/>
                <a:gd name="T30" fmla="*/ 712 w 778"/>
                <a:gd name="T31" fmla="*/ 550 h 872"/>
                <a:gd name="T32" fmla="*/ 745 w 778"/>
                <a:gd name="T33" fmla="*/ 609 h 872"/>
                <a:gd name="T34" fmla="*/ 778 w 778"/>
                <a:gd name="T35" fmla="*/ 669 h 872"/>
                <a:gd name="T36" fmla="*/ 662 w 778"/>
                <a:gd name="T37" fmla="*/ 741 h 872"/>
                <a:gd name="T38" fmla="*/ 684 w 778"/>
                <a:gd name="T39" fmla="*/ 872 h 872"/>
                <a:gd name="T40" fmla="*/ 488 w 778"/>
                <a:gd name="T41" fmla="*/ 771 h 872"/>
                <a:gd name="T42" fmla="*/ 451 w 778"/>
                <a:gd name="T43" fmla="*/ 712 h 872"/>
                <a:gd name="T44" fmla="*/ 539 w 778"/>
                <a:gd name="T45" fmla="*/ 581 h 872"/>
                <a:gd name="T46" fmla="*/ 517 w 778"/>
                <a:gd name="T47" fmla="*/ 298 h 872"/>
                <a:gd name="T48" fmla="*/ 465 w 778"/>
                <a:gd name="T49" fmla="*/ 276 h 872"/>
                <a:gd name="T50" fmla="*/ 495 w 778"/>
                <a:gd name="T51" fmla="*/ 239 h 872"/>
                <a:gd name="T52" fmla="*/ 465 w 778"/>
                <a:gd name="T53" fmla="*/ 204 h 872"/>
                <a:gd name="T54" fmla="*/ 431 w 778"/>
                <a:gd name="T55" fmla="*/ 206 h 872"/>
                <a:gd name="T56" fmla="*/ 394 w 778"/>
                <a:gd name="T57" fmla="*/ 138 h 872"/>
                <a:gd name="T58" fmla="*/ 364 w 778"/>
                <a:gd name="T59" fmla="*/ 162 h 872"/>
                <a:gd name="T60" fmla="*/ 324 w 778"/>
                <a:gd name="T61" fmla="*/ 184 h 872"/>
                <a:gd name="T62" fmla="*/ 278 w 778"/>
                <a:gd name="T63" fmla="*/ 204 h 872"/>
                <a:gd name="T64" fmla="*/ 228 w 778"/>
                <a:gd name="T65" fmla="*/ 221 h 872"/>
                <a:gd name="T66" fmla="*/ 127 w 778"/>
                <a:gd name="T67" fmla="*/ 243 h 872"/>
                <a:gd name="T68" fmla="*/ 44 w 778"/>
                <a:gd name="T69" fmla="*/ 246 h 872"/>
                <a:gd name="T70" fmla="*/ 0 w 778"/>
                <a:gd name="T71" fmla="*/ 217 h 872"/>
                <a:gd name="T72" fmla="*/ 0 w 778"/>
                <a:gd name="T73" fmla="*/ 217 h 8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78"/>
                <a:gd name="T112" fmla="*/ 0 h 872"/>
                <a:gd name="T113" fmla="*/ 778 w 778"/>
                <a:gd name="T114" fmla="*/ 872 h 87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78" h="872">
                  <a:moveTo>
                    <a:pt x="0" y="217"/>
                  </a:moveTo>
                  <a:lnTo>
                    <a:pt x="37" y="178"/>
                  </a:lnTo>
                  <a:lnTo>
                    <a:pt x="70" y="131"/>
                  </a:lnTo>
                  <a:lnTo>
                    <a:pt x="116" y="29"/>
                  </a:lnTo>
                  <a:lnTo>
                    <a:pt x="241" y="0"/>
                  </a:lnTo>
                  <a:lnTo>
                    <a:pt x="313" y="86"/>
                  </a:lnTo>
                  <a:lnTo>
                    <a:pt x="495" y="22"/>
                  </a:lnTo>
                  <a:lnTo>
                    <a:pt x="589" y="72"/>
                  </a:lnTo>
                  <a:lnTo>
                    <a:pt x="545" y="131"/>
                  </a:lnTo>
                  <a:lnTo>
                    <a:pt x="633" y="189"/>
                  </a:lnTo>
                  <a:lnTo>
                    <a:pt x="581" y="254"/>
                  </a:lnTo>
                  <a:lnTo>
                    <a:pt x="690" y="276"/>
                  </a:lnTo>
                  <a:lnTo>
                    <a:pt x="712" y="349"/>
                  </a:lnTo>
                  <a:lnTo>
                    <a:pt x="648" y="429"/>
                  </a:lnTo>
                  <a:lnTo>
                    <a:pt x="679" y="489"/>
                  </a:lnTo>
                  <a:lnTo>
                    <a:pt x="712" y="550"/>
                  </a:lnTo>
                  <a:lnTo>
                    <a:pt x="745" y="609"/>
                  </a:lnTo>
                  <a:lnTo>
                    <a:pt x="778" y="669"/>
                  </a:lnTo>
                  <a:lnTo>
                    <a:pt x="662" y="741"/>
                  </a:lnTo>
                  <a:lnTo>
                    <a:pt x="684" y="872"/>
                  </a:lnTo>
                  <a:lnTo>
                    <a:pt x="488" y="771"/>
                  </a:lnTo>
                  <a:lnTo>
                    <a:pt x="451" y="712"/>
                  </a:lnTo>
                  <a:lnTo>
                    <a:pt x="539" y="581"/>
                  </a:lnTo>
                  <a:lnTo>
                    <a:pt x="517" y="298"/>
                  </a:lnTo>
                  <a:lnTo>
                    <a:pt x="465" y="276"/>
                  </a:lnTo>
                  <a:lnTo>
                    <a:pt x="495" y="239"/>
                  </a:lnTo>
                  <a:lnTo>
                    <a:pt x="465" y="204"/>
                  </a:lnTo>
                  <a:lnTo>
                    <a:pt x="431" y="206"/>
                  </a:lnTo>
                  <a:lnTo>
                    <a:pt x="394" y="138"/>
                  </a:lnTo>
                  <a:lnTo>
                    <a:pt x="364" y="162"/>
                  </a:lnTo>
                  <a:lnTo>
                    <a:pt x="324" y="184"/>
                  </a:lnTo>
                  <a:lnTo>
                    <a:pt x="278" y="204"/>
                  </a:lnTo>
                  <a:lnTo>
                    <a:pt x="228" y="221"/>
                  </a:lnTo>
                  <a:lnTo>
                    <a:pt x="127" y="243"/>
                  </a:lnTo>
                  <a:lnTo>
                    <a:pt x="44" y="246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0" name="Freeform 44"/>
            <p:cNvSpPr>
              <a:spLocks/>
            </p:cNvSpPr>
            <p:nvPr/>
          </p:nvSpPr>
          <p:spPr bwMode="auto">
            <a:xfrm>
              <a:off x="837" y="2179"/>
              <a:ext cx="193" cy="524"/>
            </a:xfrm>
            <a:custGeom>
              <a:avLst/>
              <a:gdLst>
                <a:gd name="T0" fmla="*/ 116 w 385"/>
                <a:gd name="T1" fmla="*/ 598 h 1048"/>
                <a:gd name="T2" fmla="*/ 109 w 385"/>
                <a:gd name="T3" fmla="*/ 524 h 1048"/>
                <a:gd name="T4" fmla="*/ 166 w 385"/>
                <a:gd name="T5" fmla="*/ 517 h 1048"/>
                <a:gd name="T6" fmla="*/ 13 w 385"/>
                <a:gd name="T7" fmla="*/ 438 h 1048"/>
                <a:gd name="T8" fmla="*/ 72 w 385"/>
                <a:gd name="T9" fmla="*/ 386 h 1048"/>
                <a:gd name="T10" fmla="*/ 0 w 385"/>
                <a:gd name="T11" fmla="*/ 293 h 1048"/>
                <a:gd name="T12" fmla="*/ 0 w 385"/>
                <a:gd name="T13" fmla="*/ 182 h 1048"/>
                <a:gd name="T14" fmla="*/ 65 w 385"/>
                <a:gd name="T15" fmla="*/ 118 h 1048"/>
                <a:gd name="T16" fmla="*/ 65 w 385"/>
                <a:gd name="T17" fmla="*/ 0 h 1048"/>
                <a:gd name="T18" fmla="*/ 188 w 385"/>
                <a:gd name="T19" fmla="*/ 133 h 1048"/>
                <a:gd name="T20" fmla="*/ 162 w 385"/>
                <a:gd name="T21" fmla="*/ 254 h 1048"/>
                <a:gd name="T22" fmla="*/ 166 w 385"/>
                <a:gd name="T23" fmla="*/ 379 h 1048"/>
                <a:gd name="T24" fmla="*/ 188 w 385"/>
                <a:gd name="T25" fmla="*/ 408 h 1048"/>
                <a:gd name="T26" fmla="*/ 210 w 385"/>
                <a:gd name="T27" fmla="*/ 438 h 1048"/>
                <a:gd name="T28" fmla="*/ 234 w 385"/>
                <a:gd name="T29" fmla="*/ 467 h 1048"/>
                <a:gd name="T30" fmla="*/ 260 w 385"/>
                <a:gd name="T31" fmla="*/ 497 h 1048"/>
                <a:gd name="T32" fmla="*/ 315 w 385"/>
                <a:gd name="T33" fmla="*/ 548 h 1048"/>
                <a:gd name="T34" fmla="*/ 370 w 385"/>
                <a:gd name="T35" fmla="*/ 598 h 1048"/>
                <a:gd name="T36" fmla="*/ 385 w 385"/>
                <a:gd name="T37" fmla="*/ 706 h 1048"/>
                <a:gd name="T38" fmla="*/ 326 w 385"/>
                <a:gd name="T39" fmla="*/ 655 h 1048"/>
                <a:gd name="T40" fmla="*/ 254 w 385"/>
                <a:gd name="T41" fmla="*/ 662 h 1048"/>
                <a:gd name="T42" fmla="*/ 240 w 385"/>
                <a:gd name="T43" fmla="*/ 800 h 1048"/>
                <a:gd name="T44" fmla="*/ 291 w 385"/>
                <a:gd name="T45" fmla="*/ 910 h 1048"/>
                <a:gd name="T46" fmla="*/ 262 w 385"/>
                <a:gd name="T47" fmla="*/ 1048 h 1048"/>
                <a:gd name="T48" fmla="*/ 218 w 385"/>
                <a:gd name="T49" fmla="*/ 852 h 1048"/>
                <a:gd name="T50" fmla="*/ 124 w 385"/>
                <a:gd name="T51" fmla="*/ 844 h 1048"/>
                <a:gd name="T52" fmla="*/ 87 w 385"/>
                <a:gd name="T53" fmla="*/ 785 h 1048"/>
                <a:gd name="T54" fmla="*/ 109 w 385"/>
                <a:gd name="T55" fmla="*/ 721 h 1048"/>
                <a:gd name="T56" fmla="*/ 72 w 385"/>
                <a:gd name="T57" fmla="*/ 647 h 1048"/>
                <a:gd name="T58" fmla="*/ 116 w 385"/>
                <a:gd name="T59" fmla="*/ 598 h 1048"/>
                <a:gd name="T60" fmla="*/ 116 w 385"/>
                <a:gd name="T61" fmla="*/ 598 h 104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85"/>
                <a:gd name="T94" fmla="*/ 0 h 1048"/>
                <a:gd name="T95" fmla="*/ 385 w 385"/>
                <a:gd name="T96" fmla="*/ 1048 h 104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85" h="1048">
                  <a:moveTo>
                    <a:pt x="116" y="598"/>
                  </a:moveTo>
                  <a:lnTo>
                    <a:pt x="109" y="524"/>
                  </a:lnTo>
                  <a:lnTo>
                    <a:pt x="166" y="517"/>
                  </a:lnTo>
                  <a:lnTo>
                    <a:pt x="13" y="438"/>
                  </a:lnTo>
                  <a:lnTo>
                    <a:pt x="72" y="386"/>
                  </a:lnTo>
                  <a:lnTo>
                    <a:pt x="0" y="293"/>
                  </a:lnTo>
                  <a:lnTo>
                    <a:pt x="0" y="182"/>
                  </a:lnTo>
                  <a:lnTo>
                    <a:pt x="65" y="118"/>
                  </a:lnTo>
                  <a:lnTo>
                    <a:pt x="65" y="0"/>
                  </a:lnTo>
                  <a:lnTo>
                    <a:pt x="188" y="133"/>
                  </a:lnTo>
                  <a:lnTo>
                    <a:pt x="162" y="254"/>
                  </a:lnTo>
                  <a:lnTo>
                    <a:pt x="166" y="379"/>
                  </a:lnTo>
                  <a:lnTo>
                    <a:pt x="188" y="408"/>
                  </a:lnTo>
                  <a:lnTo>
                    <a:pt x="210" y="438"/>
                  </a:lnTo>
                  <a:lnTo>
                    <a:pt x="234" y="467"/>
                  </a:lnTo>
                  <a:lnTo>
                    <a:pt x="260" y="497"/>
                  </a:lnTo>
                  <a:lnTo>
                    <a:pt x="315" y="548"/>
                  </a:lnTo>
                  <a:lnTo>
                    <a:pt x="370" y="598"/>
                  </a:lnTo>
                  <a:lnTo>
                    <a:pt x="385" y="706"/>
                  </a:lnTo>
                  <a:lnTo>
                    <a:pt x="326" y="655"/>
                  </a:lnTo>
                  <a:lnTo>
                    <a:pt x="254" y="662"/>
                  </a:lnTo>
                  <a:lnTo>
                    <a:pt x="240" y="800"/>
                  </a:lnTo>
                  <a:lnTo>
                    <a:pt x="291" y="910"/>
                  </a:lnTo>
                  <a:lnTo>
                    <a:pt x="262" y="1048"/>
                  </a:lnTo>
                  <a:lnTo>
                    <a:pt x="218" y="852"/>
                  </a:lnTo>
                  <a:lnTo>
                    <a:pt x="124" y="844"/>
                  </a:lnTo>
                  <a:lnTo>
                    <a:pt x="87" y="785"/>
                  </a:lnTo>
                  <a:lnTo>
                    <a:pt x="109" y="721"/>
                  </a:lnTo>
                  <a:lnTo>
                    <a:pt x="72" y="647"/>
                  </a:lnTo>
                  <a:lnTo>
                    <a:pt x="116" y="598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1" name="Freeform 45"/>
            <p:cNvSpPr>
              <a:spLocks/>
            </p:cNvSpPr>
            <p:nvPr/>
          </p:nvSpPr>
          <p:spPr bwMode="auto">
            <a:xfrm>
              <a:off x="1298" y="2488"/>
              <a:ext cx="313" cy="138"/>
            </a:xfrm>
            <a:custGeom>
              <a:avLst/>
              <a:gdLst>
                <a:gd name="T0" fmla="*/ 0 w 626"/>
                <a:gd name="T1" fmla="*/ 202 h 276"/>
                <a:gd name="T2" fmla="*/ 41 w 626"/>
                <a:gd name="T3" fmla="*/ 160 h 276"/>
                <a:gd name="T4" fmla="*/ 81 w 626"/>
                <a:gd name="T5" fmla="*/ 108 h 276"/>
                <a:gd name="T6" fmla="*/ 138 w 626"/>
                <a:gd name="T7" fmla="*/ 0 h 276"/>
                <a:gd name="T8" fmla="*/ 241 w 626"/>
                <a:gd name="T9" fmla="*/ 5 h 276"/>
                <a:gd name="T10" fmla="*/ 269 w 626"/>
                <a:gd name="T11" fmla="*/ 108 h 276"/>
                <a:gd name="T12" fmla="*/ 407 w 626"/>
                <a:gd name="T13" fmla="*/ 72 h 276"/>
                <a:gd name="T14" fmla="*/ 545 w 626"/>
                <a:gd name="T15" fmla="*/ 130 h 276"/>
                <a:gd name="T16" fmla="*/ 560 w 626"/>
                <a:gd name="T17" fmla="*/ 210 h 276"/>
                <a:gd name="T18" fmla="*/ 626 w 626"/>
                <a:gd name="T19" fmla="*/ 276 h 276"/>
                <a:gd name="T20" fmla="*/ 587 w 626"/>
                <a:gd name="T21" fmla="*/ 259 h 276"/>
                <a:gd name="T22" fmla="*/ 538 w 626"/>
                <a:gd name="T23" fmla="*/ 241 h 276"/>
                <a:gd name="T24" fmla="*/ 481 w 626"/>
                <a:gd name="T25" fmla="*/ 221 h 276"/>
                <a:gd name="T26" fmla="*/ 420 w 626"/>
                <a:gd name="T27" fmla="*/ 199 h 276"/>
                <a:gd name="T28" fmla="*/ 359 w 626"/>
                <a:gd name="T29" fmla="*/ 178 h 276"/>
                <a:gd name="T30" fmla="*/ 302 w 626"/>
                <a:gd name="T31" fmla="*/ 162 h 276"/>
                <a:gd name="T32" fmla="*/ 219 w 626"/>
                <a:gd name="T33" fmla="*/ 145 h 276"/>
                <a:gd name="T34" fmla="*/ 118 w 626"/>
                <a:gd name="T35" fmla="*/ 169 h 276"/>
                <a:gd name="T36" fmla="*/ 46 w 626"/>
                <a:gd name="T37" fmla="*/ 189 h 276"/>
                <a:gd name="T38" fmla="*/ 0 w 626"/>
                <a:gd name="T39" fmla="*/ 202 h 276"/>
                <a:gd name="T40" fmla="*/ 0 w 626"/>
                <a:gd name="T41" fmla="*/ 202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26"/>
                <a:gd name="T64" fmla="*/ 0 h 276"/>
                <a:gd name="T65" fmla="*/ 626 w 626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26" h="276">
                  <a:moveTo>
                    <a:pt x="0" y="202"/>
                  </a:moveTo>
                  <a:lnTo>
                    <a:pt x="41" y="160"/>
                  </a:lnTo>
                  <a:lnTo>
                    <a:pt x="81" y="108"/>
                  </a:lnTo>
                  <a:lnTo>
                    <a:pt x="138" y="0"/>
                  </a:lnTo>
                  <a:lnTo>
                    <a:pt x="241" y="5"/>
                  </a:lnTo>
                  <a:lnTo>
                    <a:pt x="269" y="108"/>
                  </a:lnTo>
                  <a:lnTo>
                    <a:pt x="407" y="72"/>
                  </a:lnTo>
                  <a:lnTo>
                    <a:pt x="545" y="130"/>
                  </a:lnTo>
                  <a:lnTo>
                    <a:pt x="560" y="210"/>
                  </a:lnTo>
                  <a:lnTo>
                    <a:pt x="626" y="276"/>
                  </a:lnTo>
                  <a:lnTo>
                    <a:pt x="587" y="259"/>
                  </a:lnTo>
                  <a:lnTo>
                    <a:pt x="538" y="241"/>
                  </a:lnTo>
                  <a:lnTo>
                    <a:pt x="481" y="221"/>
                  </a:lnTo>
                  <a:lnTo>
                    <a:pt x="420" y="199"/>
                  </a:lnTo>
                  <a:lnTo>
                    <a:pt x="359" y="178"/>
                  </a:lnTo>
                  <a:lnTo>
                    <a:pt x="302" y="162"/>
                  </a:lnTo>
                  <a:lnTo>
                    <a:pt x="219" y="145"/>
                  </a:lnTo>
                  <a:lnTo>
                    <a:pt x="118" y="169"/>
                  </a:lnTo>
                  <a:lnTo>
                    <a:pt x="46" y="189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2" name="Freeform 46"/>
            <p:cNvSpPr>
              <a:spLocks/>
            </p:cNvSpPr>
            <p:nvPr/>
          </p:nvSpPr>
          <p:spPr bwMode="auto">
            <a:xfrm>
              <a:off x="1276" y="1969"/>
              <a:ext cx="134" cy="204"/>
            </a:xfrm>
            <a:custGeom>
              <a:avLst/>
              <a:gdLst>
                <a:gd name="T0" fmla="*/ 157 w 269"/>
                <a:gd name="T1" fmla="*/ 399 h 408"/>
                <a:gd name="T2" fmla="*/ 239 w 269"/>
                <a:gd name="T3" fmla="*/ 267 h 408"/>
                <a:gd name="T4" fmla="*/ 228 w 269"/>
                <a:gd name="T5" fmla="*/ 171 h 408"/>
                <a:gd name="T6" fmla="*/ 208 w 269"/>
                <a:gd name="T7" fmla="*/ 123 h 408"/>
                <a:gd name="T8" fmla="*/ 179 w 269"/>
                <a:gd name="T9" fmla="*/ 90 h 408"/>
                <a:gd name="T10" fmla="*/ 118 w 269"/>
                <a:gd name="T11" fmla="*/ 73 h 408"/>
                <a:gd name="T12" fmla="*/ 57 w 269"/>
                <a:gd name="T13" fmla="*/ 46 h 408"/>
                <a:gd name="T14" fmla="*/ 0 w 269"/>
                <a:gd name="T15" fmla="*/ 11 h 408"/>
                <a:gd name="T16" fmla="*/ 6 w 269"/>
                <a:gd name="T17" fmla="*/ 0 h 408"/>
                <a:gd name="T18" fmla="*/ 65 w 269"/>
                <a:gd name="T19" fmla="*/ 20 h 408"/>
                <a:gd name="T20" fmla="*/ 125 w 269"/>
                <a:gd name="T21" fmla="*/ 44 h 408"/>
                <a:gd name="T22" fmla="*/ 197 w 269"/>
                <a:gd name="T23" fmla="*/ 66 h 408"/>
                <a:gd name="T24" fmla="*/ 232 w 269"/>
                <a:gd name="T25" fmla="*/ 105 h 408"/>
                <a:gd name="T26" fmla="*/ 256 w 269"/>
                <a:gd name="T27" fmla="*/ 158 h 408"/>
                <a:gd name="T28" fmla="*/ 269 w 269"/>
                <a:gd name="T29" fmla="*/ 270 h 408"/>
                <a:gd name="T30" fmla="*/ 256 w 269"/>
                <a:gd name="T31" fmla="*/ 311 h 408"/>
                <a:gd name="T32" fmla="*/ 232 w 269"/>
                <a:gd name="T33" fmla="*/ 349 h 408"/>
                <a:gd name="T34" fmla="*/ 199 w 269"/>
                <a:gd name="T35" fmla="*/ 384 h 408"/>
                <a:gd name="T36" fmla="*/ 166 w 269"/>
                <a:gd name="T37" fmla="*/ 408 h 408"/>
                <a:gd name="T38" fmla="*/ 157 w 269"/>
                <a:gd name="T39" fmla="*/ 399 h 408"/>
                <a:gd name="T40" fmla="*/ 157 w 269"/>
                <a:gd name="T41" fmla="*/ 399 h 40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9"/>
                <a:gd name="T64" fmla="*/ 0 h 408"/>
                <a:gd name="T65" fmla="*/ 269 w 269"/>
                <a:gd name="T66" fmla="*/ 408 h 40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9" h="408">
                  <a:moveTo>
                    <a:pt x="157" y="399"/>
                  </a:moveTo>
                  <a:lnTo>
                    <a:pt x="239" y="267"/>
                  </a:lnTo>
                  <a:lnTo>
                    <a:pt x="228" y="171"/>
                  </a:lnTo>
                  <a:lnTo>
                    <a:pt x="208" y="123"/>
                  </a:lnTo>
                  <a:lnTo>
                    <a:pt x="179" y="90"/>
                  </a:lnTo>
                  <a:lnTo>
                    <a:pt x="118" y="73"/>
                  </a:lnTo>
                  <a:lnTo>
                    <a:pt x="57" y="46"/>
                  </a:lnTo>
                  <a:lnTo>
                    <a:pt x="0" y="11"/>
                  </a:lnTo>
                  <a:lnTo>
                    <a:pt x="6" y="0"/>
                  </a:lnTo>
                  <a:lnTo>
                    <a:pt x="65" y="20"/>
                  </a:lnTo>
                  <a:lnTo>
                    <a:pt x="125" y="44"/>
                  </a:lnTo>
                  <a:lnTo>
                    <a:pt x="197" y="66"/>
                  </a:lnTo>
                  <a:lnTo>
                    <a:pt x="232" y="105"/>
                  </a:lnTo>
                  <a:lnTo>
                    <a:pt x="256" y="158"/>
                  </a:lnTo>
                  <a:lnTo>
                    <a:pt x="269" y="270"/>
                  </a:lnTo>
                  <a:lnTo>
                    <a:pt x="256" y="311"/>
                  </a:lnTo>
                  <a:lnTo>
                    <a:pt x="232" y="349"/>
                  </a:lnTo>
                  <a:lnTo>
                    <a:pt x="199" y="384"/>
                  </a:lnTo>
                  <a:lnTo>
                    <a:pt x="166" y="408"/>
                  </a:lnTo>
                  <a:lnTo>
                    <a:pt x="157" y="3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3" name="Freeform 47"/>
            <p:cNvSpPr>
              <a:spLocks/>
            </p:cNvSpPr>
            <p:nvPr/>
          </p:nvSpPr>
          <p:spPr bwMode="auto">
            <a:xfrm>
              <a:off x="1252" y="2001"/>
              <a:ext cx="98" cy="138"/>
            </a:xfrm>
            <a:custGeom>
              <a:avLst/>
              <a:gdLst>
                <a:gd name="T0" fmla="*/ 44 w 195"/>
                <a:gd name="T1" fmla="*/ 236 h 276"/>
                <a:gd name="T2" fmla="*/ 81 w 195"/>
                <a:gd name="T3" fmla="*/ 239 h 276"/>
                <a:gd name="T4" fmla="*/ 140 w 195"/>
                <a:gd name="T5" fmla="*/ 214 h 276"/>
                <a:gd name="T6" fmla="*/ 166 w 195"/>
                <a:gd name="T7" fmla="*/ 158 h 276"/>
                <a:gd name="T8" fmla="*/ 151 w 195"/>
                <a:gd name="T9" fmla="*/ 123 h 276"/>
                <a:gd name="T10" fmla="*/ 122 w 195"/>
                <a:gd name="T11" fmla="*/ 100 h 276"/>
                <a:gd name="T12" fmla="*/ 52 w 195"/>
                <a:gd name="T13" fmla="*/ 70 h 276"/>
                <a:gd name="T14" fmla="*/ 11 w 195"/>
                <a:gd name="T15" fmla="*/ 22 h 276"/>
                <a:gd name="T16" fmla="*/ 0 w 195"/>
                <a:gd name="T17" fmla="*/ 0 h 276"/>
                <a:gd name="T18" fmla="*/ 11 w 195"/>
                <a:gd name="T19" fmla="*/ 0 h 276"/>
                <a:gd name="T20" fmla="*/ 37 w 195"/>
                <a:gd name="T21" fmla="*/ 22 h 276"/>
                <a:gd name="T22" fmla="*/ 65 w 195"/>
                <a:gd name="T23" fmla="*/ 41 h 276"/>
                <a:gd name="T24" fmla="*/ 146 w 195"/>
                <a:gd name="T25" fmla="*/ 81 h 276"/>
                <a:gd name="T26" fmla="*/ 179 w 195"/>
                <a:gd name="T27" fmla="*/ 112 h 276"/>
                <a:gd name="T28" fmla="*/ 195 w 195"/>
                <a:gd name="T29" fmla="*/ 155 h 276"/>
                <a:gd name="T30" fmla="*/ 186 w 195"/>
                <a:gd name="T31" fmla="*/ 208 h 276"/>
                <a:gd name="T32" fmla="*/ 171 w 195"/>
                <a:gd name="T33" fmla="*/ 234 h 276"/>
                <a:gd name="T34" fmla="*/ 153 w 195"/>
                <a:gd name="T35" fmla="*/ 254 h 276"/>
                <a:gd name="T36" fmla="*/ 129 w 195"/>
                <a:gd name="T37" fmla="*/ 271 h 276"/>
                <a:gd name="T38" fmla="*/ 101 w 195"/>
                <a:gd name="T39" fmla="*/ 276 h 276"/>
                <a:gd name="T40" fmla="*/ 41 w 195"/>
                <a:gd name="T41" fmla="*/ 248 h 276"/>
                <a:gd name="T42" fmla="*/ 44 w 195"/>
                <a:gd name="T43" fmla="*/ 236 h 276"/>
                <a:gd name="T44" fmla="*/ 44 w 195"/>
                <a:gd name="T45" fmla="*/ 236 h 2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5"/>
                <a:gd name="T70" fmla="*/ 0 h 276"/>
                <a:gd name="T71" fmla="*/ 195 w 195"/>
                <a:gd name="T72" fmla="*/ 276 h 2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5" h="276">
                  <a:moveTo>
                    <a:pt x="44" y="236"/>
                  </a:moveTo>
                  <a:lnTo>
                    <a:pt x="81" y="239"/>
                  </a:lnTo>
                  <a:lnTo>
                    <a:pt x="140" y="214"/>
                  </a:lnTo>
                  <a:lnTo>
                    <a:pt x="166" y="158"/>
                  </a:lnTo>
                  <a:lnTo>
                    <a:pt x="151" y="123"/>
                  </a:lnTo>
                  <a:lnTo>
                    <a:pt x="122" y="100"/>
                  </a:lnTo>
                  <a:lnTo>
                    <a:pt x="52" y="70"/>
                  </a:lnTo>
                  <a:lnTo>
                    <a:pt x="11" y="22"/>
                  </a:lnTo>
                  <a:lnTo>
                    <a:pt x="0" y="0"/>
                  </a:lnTo>
                  <a:lnTo>
                    <a:pt x="11" y="0"/>
                  </a:lnTo>
                  <a:lnTo>
                    <a:pt x="37" y="22"/>
                  </a:lnTo>
                  <a:lnTo>
                    <a:pt x="65" y="41"/>
                  </a:lnTo>
                  <a:lnTo>
                    <a:pt x="146" y="81"/>
                  </a:lnTo>
                  <a:lnTo>
                    <a:pt x="179" y="112"/>
                  </a:lnTo>
                  <a:lnTo>
                    <a:pt x="195" y="155"/>
                  </a:lnTo>
                  <a:lnTo>
                    <a:pt x="186" y="208"/>
                  </a:lnTo>
                  <a:lnTo>
                    <a:pt x="171" y="234"/>
                  </a:lnTo>
                  <a:lnTo>
                    <a:pt x="153" y="254"/>
                  </a:lnTo>
                  <a:lnTo>
                    <a:pt x="129" y="271"/>
                  </a:lnTo>
                  <a:lnTo>
                    <a:pt x="101" y="276"/>
                  </a:lnTo>
                  <a:lnTo>
                    <a:pt x="41" y="248"/>
                  </a:lnTo>
                  <a:lnTo>
                    <a:pt x="44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4" name="Freeform 48"/>
            <p:cNvSpPr>
              <a:spLocks/>
            </p:cNvSpPr>
            <p:nvPr/>
          </p:nvSpPr>
          <p:spPr bwMode="auto">
            <a:xfrm>
              <a:off x="1029" y="1968"/>
              <a:ext cx="180" cy="198"/>
            </a:xfrm>
            <a:custGeom>
              <a:avLst/>
              <a:gdLst>
                <a:gd name="T0" fmla="*/ 359 w 361"/>
                <a:gd name="T1" fmla="*/ 64 h 395"/>
                <a:gd name="T2" fmla="*/ 295 w 361"/>
                <a:gd name="T3" fmla="*/ 51 h 395"/>
                <a:gd name="T4" fmla="*/ 226 w 361"/>
                <a:gd name="T5" fmla="*/ 39 h 395"/>
                <a:gd name="T6" fmla="*/ 162 w 361"/>
                <a:gd name="T7" fmla="*/ 48 h 395"/>
                <a:gd name="T8" fmla="*/ 116 w 361"/>
                <a:gd name="T9" fmla="*/ 77 h 395"/>
                <a:gd name="T10" fmla="*/ 83 w 361"/>
                <a:gd name="T11" fmla="*/ 121 h 395"/>
                <a:gd name="T12" fmla="*/ 52 w 361"/>
                <a:gd name="T13" fmla="*/ 177 h 395"/>
                <a:gd name="T14" fmla="*/ 22 w 361"/>
                <a:gd name="T15" fmla="*/ 283 h 395"/>
                <a:gd name="T16" fmla="*/ 17 w 361"/>
                <a:gd name="T17" fmla="*/ 395 h 395"/>
                <a:gd name="T18" fmla="*/ 4 w 361"/>
                <a:gd name="T19" fmla="*/ 395 h 395"/>
                <a:gd name="T20" fmla="*/ 0 w 361"/>
                <a:gd name="T21" fmla="*/ 276 h 395"/>
                <a:gd name="T22" fmla="*/ 6 w 361"/>
                <a:gd name="T23" fmla="*/ 217 h 395"/>
                <a:gd name="T24" fmla="*/ 24 w 361"/>
                <a:gd name="T25" fmla="*/ 162 h 395"/>
                <a:gd name="T26" fmla="*/ 59 w 361"/>
                <a:gd name="T27" fmla="*/ 96 h 395"/>
                <a:gd name="T28" fmla="*/ 76 w 361"/>
                <a:gd name="T29" fmla="*/ 68 h 395"/>
                <a:gd name="T30" fmla="*/ 94 w 361"/>
                <a:gd name="T31" fmla="*/ 44 h 395"/>
                <a:gd name="T32" fmla="*/ 114 w 361"/>
                <a:gd name="T33" fmla="*/ 26 h 395"/>
                <a:gd name="T34" fmla="*/ 140 w 361"/>
                <a:gd name="T35" fmla="*/ 11 h 395"/>
                <a:gd name="T36" fmla="*/ 212 w 361"/>
                <a:gd name="T37" fmla="*/ 0 h 395"/>
                <a:gd name="T38" fmla="*/ 287 w 361"/>
                <a:gd name="T39" fmla="*/ 20 h 395"/>
                <a:gd name="T40" fmla="*/ 328 w 361"/>
                <a:gd name="T41" fmla="*/ 37 h 395"/>
                <a:gd name="T42" fmla="*/ 361 w 361"/>
                <a:gd name="T43" fmla="*/ 51 h 395"/>
                <a:gd name="T44" fmla="*/ 359 w 361"/>
                <a:gd name="T45" fmla="*/ 64 h 395"/>
                <a:gd name="T46" fmla="*/ 359 w 361"/>
                <a:gd name="T47" fmla="*/ 64 h 39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61"/>
                <a:gd name="T73" fmla="*/ 0 h 395"/>
                <a:gd name="T74" fmla="*/ 361 w 361"/>
                <a:gd name="T75" fmla="*/ 395 h 39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61" h="395">
                  <a:moveTo>
                    <a:pt x="359" y="64"/>
                  </a:moveTo>
                  <a:lnTo>
                    <a:pt x="295" y="51"/>
                  </a:lnTo>
                  <a:lnTo>
                    <a:pt x="226" y="39"/>
                  </a:lnTo>
                  <a:lnTo>
                    <a:pt x="162" y="48"/>
                  </a:lnTo>
                  <a:lnTo>
                    <a:pt x="116" y="77"/>
                  </a:lnTo>
                  <a:lnTo>
                    <a:pt x="83" y="121"/>
                  </a:lnTo>
                  <a:lnTo>
                    <a:pt x="52" y="177"/>
                  </a:lnTo>
                  <a:lnTo>
                    <a:pt x="22" y="283"/>
                  </a:lnTo>
                  <a:lnTo>
                    <a:pt x="17" y="395"/>
                  </a:lnTo>
                  <a:lnTo>
                    <a:pt x="4" y="395"/>
                  </a:lnTo>
                  <a:lnTo>
                    <a:pt x="0" y="276"/>
                  </a:lnTo>
                  <a:lnTo>
                    <a:pt x="6" y="217"/>
                  </a:lnTo>
                  <a:lnTo>
                    <a:pt x="24" y="162"/>
                  </a:lnTo>
                  <a:lnTo>
                    <a:pt x="59" y="96"/>
                  </a:lnTo>
                  <a:lnTo>
                    <a:pt x="76" y="68"/>
                  </a:lnTo>
                  <a:lnTo>
                    <a:pt x="94" y="44"/>
                  </a:lnTo>
                  <a:lnTo>
                    <a:pt x="114" y="26"/>
                  </a:lnTo>
                  <a:lnTo>
                    <a:pt x="140" y="11"/>
                  </a:lnTo>
                  <a:lnTo>
                    <a:pt x="212" y="0"/>
                  </a:lnTo>
                  <a:lnTo>
                    <a:pt x="287" y="20"/>
                  </a:lnTo>
                  <a:lnTo>
                    <a:pt x="328" y="37"/>
                  </a:lnTo>
                  <a:lnTo>
                    <a:pt x="361" y="51"/>
                  </a:lnTo>
                  <a:lnTo>
                    <a:pt x="359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5" name="Freeform 50"/>
            <p:cNvSpPr>
              <a:spLocks/>
            </p:cNvSpPr>
            <p:nvPr/>
          </p:nvSpPr>
          <p:spPr bwMode="auto">
            <a:xfrm>
              <a:off x="1101" y="2136"/>
              <a:ext cx="122" cy="66"/>
            </a:xfrm>
            <a:custGeom>
              <a:avLst/>
              <a:gdLst>
                <a:gd name="T0" fmla="*/ 42 w 242"/>
                <a:gd name="T1" fmla="*/ 22 h 132"/>
                <a:gd name="T2" fmla="*/ 29 w 242"/>
                <a:gd name="T3" fmla="*/ 79 h 132"/>
                <a:gd name="T4" fmla="*/ 38 w 242"/>
                <a:gd name="T5" fmla="*/ 86 h 132"/>
                <a:gd name="T6" fmla="*/ 55 w 242"/>
                <a:gd name="T7" fmla="*/ 88 h 132"/>
                <a:gd name="T8" fmla="*/ 90 w 242"/>
                <a:gd name="T9" fmla="*/ 55 h 132"/>
                <a:gd name="T10" fmla="*/ 115 w 242"/>
                <a:gd name="T11" fmla="*/ 23 h 132"/>
                <a:gd name="T12" fmla="*/ 147 w 242"/>
                <a:gd name="T13" fmla="*/ 0 h 132"/>
                <a:gd name="T14" fmla="*/ 196 w 242"/>
                <a:gd name="T15" fmla="*/ 1 h 132"/>
                <a:gd name="T16" fmla="*/ 242 w 242"/>
                <a:gd name="T17" fmla="*/ 23 h 132"/>
                <a:gd name="T18" fmla="*/ 235 w 242"/>
                <a:gd name="T19" fmla="*/ 34 h 132"/>
                <a:gd name="T20" fmla="*/ 196 w 242"/>
                <a:gd name="T21" fmla="*/ 20 h 132"/>
                <a:gd name="T22" fmla="*/ 156 w 242"/>
                <a:gd name="T23" fmla="*/ 22 h 132"/>
                <a:gd name="T24" fmla="*/ 92 w 242"/>
                <a:gd name="T25" fmla="*/ 90 h 132"/>
                <a:gd name="T26" fmla="*/ 66 w 242"/>
                <a:gd name="T27" fmla="*/ 123 h 132"/>
                <a:gd name="T28" fmla="*/ 42 w 242"/>
                <a:gd name="T29" fmla="*/ 132 h 132"/>
                <a:gd name="T30" fmla="*/ 0 w 242"/>
                <a:gd name="T31" fmla="*/ 95 h 132"/>
                <a:gd name="T32" fmla="*/ 14 w 242"/>
                <a:gd name="T33" fmla="*/ 58 h 132"/>
                <a:gd name="T34" fmla="*/ 29 w 242"/>
                <a:gd name="T35" fmla="*/ 22 h 132"/>
                <a:gd name="T36" fmla="*/ 42 w 242"/>
                <a:gd name="T37" fmla="*/ 22 h 132"/>
                <a:gd name="T38" fmla="*/ 42 w 242"/>
                <a:gd name="T39" fmla="*/ 22 h 1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2"/>
                <a:gd name="T61" fmla="*/ 0 h 132"/>
                <a:gd name="T62" fmla="*/ 242 w 242"/>
                <a:gd name="T63" fmla="*/ 132 h 1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2" h="132">
                  <a:moveTo>
                    <a:pt x="42" y="22"/>
                  </a:moveTo>
                  <a:lnTo>
                    <a:pt x="29" y="79"/>
                  </a:lnTo>
                  <a:lnTo>
                    <a:pt x="38" y="86"/>
                  </a:lnTo>
                  <a:lnTo>
                    <a:pt x="55" y="88"/>
                  </a:lnTo>
                  <a:lnTo>
                    <a:pt x="90" y="55"/>
                  </a:lnTo>
                  <a:lnTo>
                    <a:pt x="115" y="23"/>
                  </a:lnTo>
                  <a:lnTo>
                    <a:pt x="147" y="0"/>
                  </a:lnTo>
                  <a:lnTo>
                    <a:pt x="196" y="1"/>
                  </a:lnTo>
                  <a:lnTo>
                    <a:pt x="242" y="23"/>
                  </a:lnTo>
                  <a:lnTo>
                    <a:pt x="235" y="34"/>
                  </a:lnTo>
                  <a:lnTo>
                    <a:pt x="196" y="20"/>
                  </a:lnTo>
                  <a:lnTo>
                    <a:pt x="156" y="22"/>
                  </a:lnTo>
                  <a:lnTo>
                    <a:pt x="92" y="90"/>
                  </a:lnTo>
                  <a:lnTo>
                    <a:pt x="66" y="123"/>
                  </a:lnTo>
                  <a:lnTo>
                    <a:pt x="42" y="132"/>
                  </a:lnTo>
                  <a:lnTo>
                    <a:pt x="0" y="95"/>
                  </a:lnTo>
                  <a:lnTo>
                    <a:pt x="14" y="58"/>
                  </a:lnTo>
                  <a:lnTo>
                    <a:pt x="29" y="22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6" name="Freeform 51"/>
            <p:cNvSpPr>
              <a:spLocks/>
            </p:cNvSpPr>
            <p:nvPr/>
          </p:nvSpPr>
          <p:spPr bwMode="auto">
            <a:xfrm>
              <a:off x="1194" y="2171"/>
              <a:ext cx="73" cy="60"/>
            </a:xfrm>
            <a:custGeom>
              <a:avLst/>
              <a:gdLst>
                <a:gd name="T0" fmla="*/ 0 w 146"/>
                <a:gd name="T1" fmla="*/ 11 h 120"/>
                <a:gd name="T2" fmla="*/ 37 w 146"/>
                <a:gd name="T3" fmla="*/ 0 h 120"/>
                <a:gd name="T4" fmla="*/ 81 w 146"/>
                <a:gd name="T5" fmla="*/ 0 h 120"/>
                <a:gd name="T6" fmla="*/ 122 w 146"/>
                <a:gd name="T7" fmla="*/ 17 h 120"/>
                <a:gd name="T8" fmla="*/ 146 w 146"/>
                <a:gd name="T9" fmla="*/ 46 h 120"/>
                <a:gd name="T10" fmla="*/ 135 w 146"/>
                <a:gd name="T11" fmla="*/ 120 h 120"/>
                <a:gd name="T12" fmla="*/ 122 w 146"/>
                <a:gd name="T13" fmla="*/ 118 h 120"/>
                <a:gd name="T14" fmla="*/ 109 w 146"/>
                <a:gd name="T15" fmla="*/ 57 h 120"/>
                <a:gd name="T16" fmla="*/ 98 w 146"/>
                <a:gd name="T17" fmla="*/ 39 h 120"/>
                <a:gd name="T18" fmla="*/ 79 w 146"/>
                <a:gd name="T19" fmla="*/ 24 h 120"/>
                <a:gd name="T20" fmla="*/ 35 w 146"/>
                <a:gd name="T21" fmla="*/ 15 h 120"/>
                <a:gd name="T22" fmla="*/ 4 w 146"/>
                <a:gd name="T23" fmla="*/ 22 h 120"/>
                <a:gd name="T24" fmla="*/ 0 w 146"/>
                <a:gd name="T25" fmla="*/ 11 h 120"/>
                <a:gd name="T26" fmla="*/ 0 w 146"/>
                <a:gd name="T27" fmla="*/ 11 h 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6"/>
                <a:gd name="T43" fmla="*/ 0 h 120"/>
                <a:gd name="T44" fmla="*/ 146 w 146"/>
                <a:gd name="T45" fmla="*/ 120 h 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6" h="120">
                  <a:moveTo>
                    <a:pt x="0" y="11"/>
                  </a:moveTo>
                  <a:lnTo>
                    <a:pt x="37" y="0"/>
                  </a:lnTo>
                  <a:lnTo>
                    <a:pt x="81" y="0"/>
                  </a:lnTo>
                  <a:lnTo>
                    <a:pt x="122" y="17"/>
                  </a:lnTo>
                  <a:lnTo>
                    <a:pt x="146" y="46"/>
                  </a:lnTo>
                  <a:lnTo>
                    <a:pt x="135" y="120"/>
                  </a:lnTo>
                  <a:lnTo>
                    <a:pt x="122" y="118"/>
                  </a:lnTo>
                  <a:lnTo>
                    <a:pt x="109" y="57"/>
                  </a:lnTo>
                  <a:lnTo>
                    <a:pt x="98" y="39"/>
                  </a:lnTo>
                  <a:lnTo>
                    <a:pt x="79" y="24"/>
                  </a:lnTo>
                  <a:lnTo>
                    <a:pt x="35" y="15"/>
                  </a:lnTo>
                  <a:lnTo>
                    <a:pt x="4" y="2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7" name="Freeform 52"/>
            <p:cNvSpPr>
              <a:spLocks/>
            </p:cNvSpPr>
            <p:nvPr/>
          </p:nvSpPr>
          <p:spPr bwMode="auto">
            <a:xfrm>
              <a:off x="1214" y="2213"/>
              <a:ext cx="23" cy="23"/>
            </a:xfrm>
            <a:custGeom>
              <a:avLst/>
              <a:gdLst>
                <a:gd name="T0" fmla="*/ 31 w 44"/>
                <a:gd name="T1" fmla="*/ 19 h 46"/>
                <a:gd name="T2" fmla="*/ 22 w 44"/>
                <a:gd name="T3" fmla="*/ 22 h 46"/>
                <a:gd name="T4" fmla="*/ 42 w 44"/>
                <a:gd name="T5" fmla="*/ 33 h 46"/>
                <a:gd name="T6" fmla="*/ 42 w 44"/>
                <a:gd name="T7" fmla="*/ 46 h 46"/>
                <a:gd name="T8" fmla="*/ 0 w 44"/>
                <a:gd name="T9" fmla="*/ 35 h 46"/>
                <a:gd name="T10" fmla="*/ 4 w 44"/>
                <a:gd name="T11" fmla="*/ 9 h 46"/>
                <a:gd name="T12" fmla="*/ 37 w 44"/>
                <a:gd name="T13" fmla="*/ 0 h 46"/>
                <a:gd name="T14" fmla="*/ 44 w 44"/>
                <a:gd name="T15" fmla="*/ 13 h 46"/>
                <a:gd name="T16" fmla="*/ 31 w 44"/>
                <a:gd name="T17" fmla="*/ 19 h 46"/>
                <a:gd name="T18" fmla="*/ 31 w 44"/>
                <a:gd name="T19" fmla="*/ 19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6"/>
                <a:gd name="T32" fmla="*/ 44 w 4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6">
                  <a:moveTo>
                    <a:pt x="31" y="19"/>
                  </a:moveTo>
                  <a:lnTo>
                    <a:pt x="22" y="22"/>
                  </a:lnTo>
                  <a:lnTo>
                    <a:pt x="42" y="33"/>
                  </a:lnTo>
                  <a:lnTo>
                    <a:pt x="42" y="46"/>
                  </a:lnTo>
                  <a:lnTo>
                    <a:pt x="0" y="35"/>
                  </a:lnTo>
                  <a:lnTo>
                    <a:pt x="4" y="9"/>
                  </a:lnTo>
                  <a:lnTo>
                    <a:pt x="37" y="0"/>
                  </a:lnTo>
                  <a:lnTo>
                    <a:pt x="44" y="13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8" name="Freeform 53"/>
            <p:cNvSpPr>
              <a:spLocks/>
            </p:cNvSpPr>
            <p:nvPr/>
          </p:nvSpPr>
          <p:spPr bwMode="auto">
            <a:xfrm>
              <a:off x="1239" y="2232"/>
              <a:ext cx="48" cy="109"/>
            </a:xfrm>
            <a:custGeom>
              <a:avLst/>
              <a:gdLst>
                <a:gd name="T0" fmla="*/ 49 w 95"/>
                <a:gd name="T1" fmla="*/ 182 h 219"/>
                <a:gd name="T2" fmla="*/ 53 w 95"/>
                <a:gd name="T3" fmla="*/ 149 h 219"/>
                <a:gd name="T4" fmla="*/ 47 w 95"/>
                <a:gd name="T5" fmla="*/ 116 h 219"/>
                <a:gd name="T6" fmla="*/ 58 w 95"/>
                <a:gd name="T7" fmla="*/ 57 h 219"/>
                <a:gd name="T8" fmla="*/ 84 w 95"/>
                <a:gd name="T9" fmla="*/ 0 h 219"/>
                <a:gd name="T10" fmla="*/ 95 w 95"/>
                <a:gd name="T11" fmla="*/ 5 h 219"/>
                <a:gd name="T12" fmla="*/ 75 w 95"/>
                <a:gd name="T13" fmla="*/ 112 h 219"/>
                <a:gd name="T14" fmla="*/ 77 w 95"/>
                <a:gd name="T15" fmla="*/ 208 h 219"/>
                <a:gd name="T16" fmla="*/ 40 w 95"/>
                <a:gd name="T17" fmla="*/ 219 h 219"/>
                <a:gd name="T18" fmla="*/ 0 w 95"/>
                <a:gd name="T19" fmla="*/ 217 h 219"/>
                <a:gd name="T20" fmla="*/ 0 w 95"/>
                <a:gd name="T21" fmla="*/ 204 h 219"/>
                <a:gd name="T22" fmla="*/ 49 w 95"/>
                <a:gd name="T23" fmla="*/ 182 h 219"/>
                <a:gd name="T24" fmla="*/ 49 w 95"/>
                <a:gd name="T25" fmla="*/ 182 h 2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5"/>
                <a:gd name="T40" fmla="*/ 0 h 219"/>
                <a:gd name="T41" fmla="*/ 95 w 95"/>
                <a:gd name="T42" fmla="*/ 219 h 2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5" h="219">
                  <a:moveTo>
                    <a:pt x="49" y="182"/>
                  </a:moveTo>
                  <a:lnTo>
                    <a:pt x="53" y="149"/>
                  </a:lnTo>
                  <a:lnTo>
                    <a:pt x="47" y="116"/>
                  </a:lnTo>
                  <a:lnTo>
                    <a:pt x="58" y="57"/>
                  </a:lnTo>
                  <a:lnTo>
                    <a:pt x="84" y="0"/>
                  </a:lnTo>
                  <a:lnTo>
                    <a:pt x="95" y="5"/>
                  </a:lnTo>
                  <a:lnTo>
                    <a:pt x="75" y="112"/>
                  </a:lnTo>
                  <a:lnTo>
                    <a:pt x="77" y="208"/>
                  </a:lnTo>
                  <a:lnTo>
                    <a:pt x="40" y="219"/>
                  </a:lnTo>
                  <a:lnTo>
                    <a:pt x="0" y="217"/>
                  </a:lnTo>
                  <a:lnTo>
                    <a:pt x="0" y="204"/>
                  </a:lnTo>
                  <a:lnTo>
                    <a:pt x="49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39" name="Freeform 54"/>
            <p:cNvSpPr>
              <a:spLocks/>
            </p:cNvSpPr>
            <p:nvPr/>
          </p:nvSpPr>
          <p:spPr bwMode="auto">
            <a:xfrm>
              <a:off x="1311" y="2203"/>
              <a:ext cx="27" cy="33"/>
            </a:xfrm>
            <a:custGeom>
              <a:avLst/>
              <a:gdLst>
                <a:gd name="T0" fmla="*/ 0 w 53"/>
                <a:gd name="T1" fmla="*/ 0 h 64"/>
                <a:gd name="T2" fmla="*/ 46 w 53"/>
                <a:gd name="T3" fmla="*/ 22 h 64"/>
                <a:gd name="T4" fmla="*/ 53 w 53"/>
                <a:gd name="T5" fmla="*/ 62 h 64"/>
                <a:gd name="T6" fmla="*/ 42 w 53"/>
                <a:gd name="T7" fmla="*/ 64 h 64"/>
                <a:gd name="T8" fmla="*/ 24 w 53"/>
                <a:gd name="T9" fmla="*/ 31 h 64"/>
                <a:gd name="T10" fmla="*/ 0 w 53"/>
                <a:gd name="T11" fmla="*/ 13 h 64"/>
                <a:gd name="T12" fmla="*/ 0 w 53"/>
                <a:gd name="T13" fmla="*/ 0 h 64"/>
                <a:gd name="T14" fmla="*/ 0 w 53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3"/>
                <a:gd name="T25" fmla="*/ 0 h 64"/>
                <a:gd name="T26" fmla="*/ 53 w 53"/>
                <a:gd name="T27" fmla="*/ 64 h 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3" h="64">
                  <a:moveTo>
                    <a:pt x="0" y="0"/>
                  </a:moveTo>
                  <a:lnTo>
                    <a:pt x="46" y="22"/>
                  </a:lnTo>
                  <a:lnTo>
                    <a:pt x="53" y="62"/>
                  </a:lnTo>
                  <a:lnTo>
                    <a:pt x="42" y="64"/>
                  </a:lnTo>
                  <a:lnTo>
                    <a:pt x="24" y="31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0" name="Freeform 55"/>
            <p:cNvSpPr>
              <a:spLocks/>
            </p:cNvSpPr>
            <p:nvPr/>
          </p:nvSpPr>
          <p:spPr bwMode="auto">
            <a:xfrm>
              <a:off x="1296" y="2232"/>
              <a:ext cx="19" cy="24"/>
            </a:xfrm>
            <a:custGeom>
              <a:avLst/>
              <a:gdLst>
                <a:gd name="T0" fmla="*/ 36 w 36"/>
                <a:gd name="T1" fmla="*/ 16 h 48"/>
                <a:gd name="T2" fmla="*/ 27 w 36"/>
                <a:gd name="T3" fmla="*/ 24 h 48"/>
                <a:gd name="T4" fmla="*/ 33 w 36"/>
                <a:gd name="T5" fmla="*/ 31 h 48"/>
                <a:gd name="T6" fmla="*/ 35 w 36"/>
                <a:gd name="T7" fmla="*/ 46 h 48"/>
                <a:gd name="T8" fmla="*/ 20 w 36"/>
                <a:gd name="T9" fmla="*/ 48 h 48"/>
                <a:gd name="T10" fmla="*/ 0 w 36"/>
                <a:gd name="T11" fmla="*/ 29 h 48"/>
                <a:gd name="T12" fmla="*/ 9 w 36"/>
                <a:gd name="T13" fmla="*/ 7 h 48"/>
                <a:gd name="T14" fmla="*/ 33 w 36"/>
                <a:gd name="T15" fmla="*/ 0 h 48"/>
                <a:gd name="T16" fmla="*/ 36 w 36"/>
                <a:gd name="T17" fmla="*/ 16 h 48"/>
                <a:gd name="T18" fmla="*/ 36 w 36"/>
                <a:gd name="T19" fmla="*/ 1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48"/>
                <a:gd name="T32" fmla="*/ 36 w 3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48">
                  <a:moveTo>
                    <a:pt x="36" y="16"/>
                  </a:moveTo>
                  <a:lnTo>
                    <a:pt x="27" y="24"/>
                  </a:lnTo>
                  <a:lnTo>
                    <a:pt x="33" y="31"/>
                  </a:lnTo>
                  <a:lnTo>
                    <a:pt x="35" y="46"/>
                  </a:lnTo>
                  <a:lnTo>
                    <a:pt x="20" y="48"/>
                  </a:lnTo>
                  <a:lnTo>
                    <a:pt x="0" y="29"/>
                  </a:lnTo>
                  <a:lnTo>
                    <a:pt x="9" y="7"/>
                  </a:lnTo>
                  <a:lnTo>
                    <a:pt x="33" y="0"/>
                  </a:lnTo>
                  <a:lnTo>
                    <a:pt x="36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1" name="Freeform 56"/>
            <p:cNvSpPr>
              <a:spLocks/>
            </p:cNvSpPr>
            <p:nvPr/>
          </p:nvSpPr>
          <p:spPr bwMode="auto">
            <a:xfrm>
              <a:off x="1098" y="2208"/>
              <a:ext cx="265" cy="228"/>
            </a:xfrm>
            <a:custGeom>
              <a:avLst/>
              <a:gdLst>
                <a:gd name="T0" fmla="*/ 523 w 532"/>
                <a:gd name="T1" fmla="*/ 0 h 456"/>
                <a:gd name="T2" fmla="*/ 532 w 532"/>
                <a:gd name="T3" fmla="*/ 75 h 456"/>
                <a:gd name="T4" fmla="*/ 510 w 532"/>
                <a:gd name="T5" fmla="*/ 114 h 456"/>
                <a:gd name="T6" fmla="*/ 447 w 532"/>
                <a:gd name="T7" fmla="*/ 191 h 456"/>
                <a:gd name="T8" fmla="*/ 405 w 532"/>
                <a:gd name="T9" fmla="*/ 348 h 456"/>
                <a:gd name="T10" fmla="*/ 379 w 532"/>
                <a:gd name="T11" fmla="*/ 377 h 456"/>
                <a:gd name="T12" fmla="*/ 346 w 532"/>
                <a:gd name="T13" fmla="*/ 403 h 456"/>
                <a:gd name="T14" fmla="*/ 307 w 532"/>
                <a:gd name="T15" fmla="*/ 425 h 456"/>
                <a:gd name="T16" fmla="*/ 265 w 532"/>
                <a:gd name="T17" fmla="*/ 441 h 456"/>
                <a:gd name="T18" fmla="*/ 175 w 532"/>
                <a:gd name="T19" fmla="*/ 456 h 456"/>
                <a:gd name="T20" fmla="*/ 94 w 532"/>
                <a:gd name="T21" fmla="*/ 445 h 456"/>
                <a:gd name="T22" fmla="*/ 46 w 532"/>
                <a:gd name="T23" fmla="*/ 419 h 456"/>
                <a:gd name="T24" fmla="*/ 0 w 532"/>
                <a:gd name="T25" fmla="*/ 388 h 456"/>
                <a:gd name="T26" fmla="*/ 6 w 532"/>
                <a:gd name="T27" fmla="*/ 377 h 456"/>
                <a:gd name="T28" fmla="*/ 50 w 532"/>
                <a:gd name="T29" fmla="*/ 397 h 456"/>
                <a:gd name="T30" fmla="*/ 98 w 532"/>
                <a:gd name="T31" fmla="*/ 412 h 456"/>
                <a:gd name="T32" fmla="*/ 204 w 532"/>
                <a:gd name="T33" fmla="*/ 417 h 456"/>
                <a:gd name="T34" fmla="*/ 306 w 532"/>
                <a:gd name="T35" fmla="*/ 392 h 456"/>
                <a:gd name="T36" fmla="*/ 381 w 532"/>
                <a:gd name="T37" fmla="*/ 329 h 456"/>
                <a:gd name="T38" fmla="*/ 412 w 532"/>
                <a:gd name="T39" fmla="*/ 261 h 456"/>
                <a:gd name="T40" fmla="*/ 427 w 532"/>
                <a:gd name="T41" fmla="*/ 186 h 456"/>
                <a:gd name="T42" fmla="*/ 451 w 532"/>
                <a:gd name="T43" fmla="*/ 142 h 456"/>
                <a:gd name="T44" fmla="*/ 480 w 532"/>
                <a:gd name="T45" fmla="*/ 114 h 456"/>
                <a:gd name="T46" fmla="*/ 502 w 532"/>
                <a:gd name="T47" fmla="*/ 77 h 456"/>
                <a:gd name="T48" fmla="*/ 510 w 532"/>
                <a:gd name="T49" fmla="*/ 0 h 456"/>
                <a:gd name="T50" fmla="*/ 523 w 532"/>
                <a:gd name="T51" fmla="*/ 0 h 456"/>
                <a:gd name="T52" fmla="*/ 523 w 532"/>
                <a:gd name="T53" fmla="*/ 0 h 4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32"/>
                <a:gd name="T82" fmla="*/ 0 h 456"/>
                <a:gd name="T83" fmla="*/ 532 w 532"/>
                <a:gd name="T84" fmla="*/ 456 h 4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32" h="456">
                  <a:moveTo>
                    <a:pt x="523" y="0"/>
                  </a:moveTo>
                  <a:lnTo>
                    <a:pt x="532" y="75"/>
                  </a:lnTo>
                  <a:lnTo>
                    <a:pt x="510" y="114"/>
                  </a:lnTo>
                  <a:lnTo>
                    <a:pt x="447" y="191"/>
                  </a:lnTo>
                  <a:lnTo>
                    <a:pt x="405" y="348"/>
                  </a:lnTo>
                  <a:lnTo>
                    <a:pt x="379" y="377"/>
                  </a:lnTo>
                  <a:lnTo>
                    <a:pt x="346" y="403"/>
                  </a:lnTo>
                  <a:lnTo>
                    <a:pt x="307" y="425"/>
                  </a:lnTo>
                  <a:lnTo>
                    <a:pt x="265" y="441"/>
                  </a:lnTo>
                  <a:lnTo>
                    <a:pt x="175" y="456"/>
                  </a:lnTo>
                  <a:lnTo>
                    <a:pt x="94" y="445"/>
                  </a:lnTo>
                  <a:lnTo>
                    <a:pt x="46" y="419"/>
                  </a:lnTo>
                  <a:lnTo>
                    <a:pt x="0" y="388"/>
                  </a:lnTo>
                  <a:lnTo>
                    <a:pt x="6" y="377"/>
                  </a:lnTo>
                  <a:lnTo>
                    <a:pt x="50" y="397"/>
                  </a:lnTo>
                  <a:lnTo>
                    <a:pt x="98" y="412"/>
                  </a:lnTo>
                  <a:lnTo>
                    <a:pt x="204" y="417"/>
                  </a:lnTo>
                  <a:lnTo>
                    <a:pt x="306" y="392"/>
                  </a:lnTo>
                  <a:lnTo>
                    <a:pt x="381" y="329"/>
                  </a:lnTo>
                  <a:lnTo>
                    <a:pt x="412" y="261"/>
                  </a:lnTo>
                  <a:lnTo>
                    <a:pt x="427" y="186"/>
                  </a:lnTo>
                  <a:lnTo>
                    <a:pt x="451" y="142"/>
                  </a:lnTo>
                  <a:lnTo>
                    <a:pt x="480" y="114"/>
                  </a:lnTo>
                  <a:lnTo>
                    <a:pt x="502" y="77"/>
                  </a:lnTo>
                  <a:lnTo>
                    <a:pt x="510" y="0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2" name="Freeform 57"/>
            <p:cNvSpPr>
              <a:spLocks/>
            </p:cNvSpPr>
            <p:nvPr/>
          </p:nvSpPr>
          <p:spPr bwMode="auto">
            <a:xfrm>
              <a:off x="1099" y="2251"/>
              <a:ext cx="113" cy="94"/>
            </a:xfrm>
            <a:custGeom>
              <a:avLst/>
              <a:gdLst>
                <a:gd name="T0" fmla="*/ 0 w 224"/>
                <a:gd name="T1" fmla="*/ 6 h 188"/>
                <a:gd name="T2" fmla="*/ 38 w 224"/>
                <a:gd name="T3" fmla="*/ 0 h 188"/>
                <a:gd name="T4" fmla="*/ 75 w 224"/>
                <a:gd name="T5" fmla="*/ 10 h 188"/>
                <a:gd name="T6" fmla="*/ 160 w 224"/>
                <a:gd name="T7" fmla="*/ 50 h 188"/>
                <a:gd name="T8" fmla="*/ 202 w 224"/>
                <a:gd name="T9" fmla="*/ 111 h 188"/>
                <a:gd name="T10" fmla="*/ 224 w 224"/>
                <a:gd name="T11" fmla="*/ 181 h 188"/>
                <a:gd name="T12" fmla="*/ 221 w 224"/>
                <a:gd name="T13" fmla="*/ 188 h 188"/>
                <a:gd name="T14" fmla="*/ 213 w 224"/>
                <a:gd name="T15" fmla="*/ 184 h 188"/>
                <a:gd name="T16" fmla="*/ 143 w 224"/>
                <a:gd name="T17" fmla="*/ 67 h 188"/>
                <a:gd name="T18" fmla="*/ 108 w 224"/>
                <a:gd name="T19" fmla="*/ 43 h 188"/>
                <a:gd name="T20" fmla="*/ 70 w 224"/>
                <a:gd name="T21" fmla="*/ 30 h 188"/>
                <a:gd name="T22" fmla="*/ 5 w 224"/>
                <a:gd name="T23" fmla="*/ 17 h 188"/>
                <a:gd name="T24" fmla="*/ 0 w 224"/>
                <a:gd name="T25" fmla="*/ 6 h 188"/>
                <a:gd name="T26" fmla="*/ 0 w 224"/>
                <a:gd name="T27" fmla="*/ 6 h 1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4"/>
                <a:gd name="T43" fmla="*/ 0 h 188"/>
                <a:gd name="T44" fmla="*/ 224 w 224"/>
                <a:gd name="T45" fmla="*/ 188 h 1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4" h="188">
                  <a:moveTo>
                    <a:pt x="0" y="6"/>
                  </a:moveTo>
                  <a:lnTo>
                    <a:pt x="38" y="0"/>
                  </a:lnTo>
                  <a:lnTo>
                    <a:pt x="75" y="10"/>
                  </a:lnTo>
                  <a:lnTo>
                    <a:pt x="160" y="50"/>
                  </a:lnTo>
                  <a:lnTo>
                    <a:pt x="202" y="111"/>
                  </a:lnTo>
                  <a:lnTo>
                    <a:pt x="224" y="181"/>
                  </a:lnTo>
                  <a:lnTo>
                    <a:pt x="221" y="188"/>
                  </a:lnTo>
                  <a:lnTo>
                    <a:pt x="213" y="184"/>
                  </a:lnTo>
                  <a:lnTo>
                    <a:pt x="143" y="67"/>
                  </a:lnTo>
                  <a:lnTo>
                    <a:pt x="108" y="43"/>
                  </a:lnTo>
                  <a:lnTo>
                    <a:pt x="70" y="30"/>
                  </a:lnTo>
                  <a:lnTo>
                    <a:pt x="5" y="1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3" name="Freeform 58"/>
            <p:cNvSpPr>
              <a:spLocks/>
            </p:cNvSpPr>
            <p:nvPr/>
          </p:nvSpPr>
          <p:spPr bwMode="auto">
            <a:xfrm>
              <a:off x="1085" y="2237"/>
              <a:ext cx="33" cy="66"/>
            </a:xfrm>
            <a:custGeom>
              <a:avLst/>
              <a:gdLst>
                <a:gd name="T0" fmla="*/ 67 w 67"/>
                <a:gd name="T1" fmla="*/ 13 h 130"/>
                <a:gd name="T2" fmla="*/ 39 w 67"/>
                <a:gd name="T3" fmla="*/ 42 h 130"/>
                <a:gd name="T4" fmla="*/ 34 w 67"/>
                <a:gd name="T5" fmla="*/ 86 h 130"/>
                <a:gd name="T6" fmla="*/ 39 w 67"/>
                <a:gd name="T7" fmla="*/ 127 h 130"/>
                <a:gd name="T8" fmla="*/ 26 w 67"/>
                <a:gd name="T9" fmla="*/ 130 h 130"/>
                <a:gd name="T10" fmla="*/ 11 w 67"/>
                <a:gd name="T11" fmla="*/ 101 h 130"/>
                <a:gd name="T12" fmla="*/ 0 w 67"/>
                <a:gd name="T13" fmla="*/ 70 h 130"/>
                <a:gd name="T14" fmla="*/ 19 w 67"/>
                <a:gd name="T15" fmla="*/ 27 h 130"/>
                <a:gd name="T16" fmla="*/ 39 w 67"/>
                <a:gd name="T17" fmla="*/ 11 h 130"/>
                <a:gd name="T18" fmla="*/ 63 w 67"/>
                <a:gd name="T19" fmla="*/ 0 h 130"/>
                <a:gd name="T20" fmla="*/ 67 w 67"/>
                <a:gd name="T21" fmla="*/ 13 h 130"/>
                <a:gd name="T22" fmla="*/ 67 w 67"/>
                <a:gd name="T23" fmla="*/ 13 h 1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7"/>
                <a:gd name="T37" fmla="*/ 0 h 130"/>
                <a:gd name="T38" fmla="*/ 67 w 67"/>
                <a:gd name="T39" fmla="*/ 130 h 1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7" h="130">
                  <a:moveTo>
                    <a:pt x="67" y="13"/>
                  </a:moveTo>
                  <a:lnTo>
                    <a:pt x="39" y="42"/>
                  </a:lnTo>
                  <a:lnTo>
                    <a:pt x="34" y="86"/>
                  </a:lnTo>
                  <a:lnTo>
                    <a:pt x="39" y="127"/>
                  </a:lnTo>
                  <a:lnTo>
                    <a:pt x="26" y="130"/>
                  </a:lnTo>
                  <a:lnTo>
                    <a:pt x="11" y="101"/>
                  </a:lnTo>
                  <a:lnTo>
                    <a:pt x="0" y="70"/>
                  </a:lnTo>
                  <a:lnTo>
                    <a:pt x="19" y="27"/>
                  </a:lnTo>
                  <a:lnTo>
                    <a:pt x="39" y="11"/>
                  </a:lnTo>
                  <a:lnTo>
                    <a:pt x="63" y="0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4" name="Freeform 59"/>
            <p:cNvSpPr>
              <a:spLocks/>
            </p:cNvSpPr>
            <p:nvPr/>
          </p:nvSpPr>
          <p:spPr bwMode="auto">
            <a:xfrm>
              <a:off x="1103" y="2292"/>
              <a:ext cx="77" cy="38"/>
            </a:xfrm>
            <a:custGeom>
              <a:avLst/>
              <a:gdLst>
                <a:gd name="T0" fmla="*/ 0 w 155"/>
                <a:gd name="T1" fmla="*/ 2 h 78"/>
                <a:gd name="T2" fmla="*/ 39 w 155"/>
                <a:gd name="T3" fmla="*/ 0 h 78"/>
                <a:gd name="T4" fmla="*/ 74 w 155"/>
                <a:gd name="T5" fmla="*/ 17 h 78"/>
                <a:gd name="T6" fmla="*/ 109 w 155"/>
                <a:gd name="T7" fmla="*/ 35 h 78"/>
                <a:gd name="T8" fmla="*/ 151 w 155"/>
                <a:gd name="T9" fmla="*/ 67 h 78"/>
                <a:gd name="T10" fmla="*/ 155 w 155"/>
                <a:gd name="T11" fmla="*/ 76 h 78"/>
                <a:gd name="T12" fmla="*/ 146 w 155"/>
                <a:gd name="T13" fmla="*/ 78 h 78"/>
                <a:gd name="T14" fmla="*/ 90 w 155"/>
                <a:gd name="T15" fmla="*/ 48 h 78"/>
                <a:gd name="T16" fmla="*/ 61 w 155"/>
                <a:gd name="T17" fmla="*/ 33 h 78"/>
                <a:gd name="T18" fmla="*/ 33 w 155"/>
                <a:gd name="T19" fmla="*/ 22 h 78"/>
                <a:gd name="T20" fmla="*/ 0 w 155"/>
                <a:gd name="T21" fmla="*/ 15 h 78"/>
                <a:gd name="T22" fmla="*/ 0 w 155"/>
                <a:gd name="T23" fmla="*/ 2 h 78"/>
                <a:gd name="T24" fmla="*/ 0 w 155"/>
                <a:gd name="T25" fmla="*/ 2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5"/>
                <a:gd name="T40" fmla="*/ 0 h 78"/>
                <a:gd name="T41" fmla="*/ 155 w 155"/>
                <a:gd name="T42" fmla="*/ 78 h 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5" h="78">
                  <a:moveTo>
                    <a:pt x="0" y="2"/>
                  </a:moveTo>
                  <a:lnTo>
                    <a:pt x="39" y="0"/>
                  </a:lnTo>
                  <a:lnTo>
                    <a:pt x="74" y="17"/>
                  </a:lnTo>
                  <a:lnTo>
                    <a:pt x="109" y="35"/>
                  </a:lnTo>
                  <a:lnTo>
                    <a:pt x="151" y="67"/>
                  </a:lnTo>
                  <a:lnTo>
                    <a:pt x="155" y="76"/>
                  </a:lnTo>
                  <a:lnTo>
                    <a:pt x="146" y="78"/>
                  </a:lnTo>
                  <a:lnTo>
                    <a:pt x="90" y="48"/>
                  </a:lnTo>
                  <a:lnTo>
                    <a:pt x="61" y="33"/>
                  </a:lnTo>
                  <a:lnTo>
                    <a:pt x="33" y="22"/>
                  </a:lnTo>
                  <a:lnTo>
                    <a:pt x="0" y="1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5" name="Freeform 60"/>
            <p:cNvSpPr>
              <a:spLocks/>
            </p:cNvSpPr>
            <p:nvPr/>
          </p:nvSpPr>
          <p:spPr bwMode="auto">
            <a:xfrm>
              <a:off x="1140" y="2263"/>
              <a:ext cx="10" cy="19"/>
            </a:xfrm>
            <a:custGeom>
              <a:avLst/>
              <a:gdLst>
                <a:gd name="T0" fmla="*/ 20 w 20"/>
                <a:gd name="T1" fmla="*/ 4 h 39"/>
                <a:gd name="T2" fmla="*/ 11 w 20"/>
                <a:gd name="T3" fmla="*/ 39 h 39"/>
                <a:gd name="T4" fmla="*/ 0 w 20"/>
                <a:gd name="T5" fmla="*/ 35 h 39"/>
                <a:gd name="T6" fmla="*/ 3 w 20"/>
                <a:gd name="T7" fmla="*/ 19 h 39"/>
                <a:gd name="T8" fmla="*/ 9 w 20"/>
                <a:gd name="T9" fmla="*/ 0 h 39"/>
                <a:gd name="T10" fmla="*/ 20 w 20"/>
                <a:gd name="T11" fmla="*/ 4 h 39"/>
                <a:gd name="T12" fmla="*/ 20 w 20"/>
                <a:gd name="T13" fmla="*/ 4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9"/>
                <a:gd name="T23" fmla="*/ 20 w 2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9">
                  <a:moveTo>
                    <a:pt x="20" y="4"/>
                  </a:moveTo>
                  <a:lnTo>
                    <a:pt x="11" y="39"/>
                  </a:lnTo>
                  <a:lnTo>
                    <a:pt x="0" y="35"/>
                  </a:lnTo>
                  <a:lnTo>
                    <a:pt x="3" y="19"/>
                  </a:lnTo>
                  <a:lnTo>
                    <a:pt x="9" y="0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6" name="Freeform 61"/>
            <p:cNvSpPr>
              <a:spLocks/>
            </p:cNvSpPr>
            <p:nvPr/>
          </p:nvSpPr>
          <p:spPr bwMode="auto">
            <a:xfrm>
              <a:off x="1116" y="2259"/>
              <a:ext cx="10" cy="19"/>
            </a:xfrm>
            <a:custGeom>
              <a:avLst/>
              <a:gdLst>
                <a:gd name="T0" fmla="*/ 20 w 20"/>
                <a:gd name="T1" fmla="*/ 2 h 39"/>
                <a:gd name="T2" fmla="*/ 13 w 20"/>
                <a:gd name="T3" fmla="*/ 39 h 39"/>
                <a:gd name="T4" fmla="*/ 0 w 20"/>
                <a:gd name="T5" fmla="*/ 37 h 39"/>
                <a:gd name="T6" fmla="*/ 4 w 20"/>
                <a:gd name="T7" fmla="*/ 17 h 39"/>
                <a:gd name="T8" fmla="*/ 7 w 20"/>
                <a:gd name="T9" fmla="*/ 0 h 39"/>
                <a:gd name="T10" fmla="*/ 20 w 20"/>
                <a:gd name="T11" fmla="*/ 2 h 39"/>
                <a:gd name="T12" fmla="*/ 20 w 20"/>
                <a:gd name="T13" fmla="*/ 2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9"/>
                <a:gd name="T23" fmla="*/ 20 w 2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9">
                  <a:moveTo>
                    <a:pt x="20" y="2"/>
                  </a:moveTo>
                  <a:lnTo>
                    <a:pt x="13" y="39"/>
                  </a:lnTo>
                  <a:lnTo>
                    <a:pt x="0" y="37"/>
                  </a:lnTo>
                  <a:lnTo>
                    <a:pt x="4" y="17"/>
                  </a:lnTo>
                  <a:lnTo>
                    <a:pt x="7" y="0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7" name="Freeform 62"/>
            <p:cNvSpPr>
              <a:spLocks/>
            </p:cNvSpPr>
            <p:nvPr/>
          </p:nvSpPr>
          <p:spPr bwMode="auto">
            <a:xfrm>
              <a:off x="1092" y="2271"/>
              <a:ext cx="31" cy="11"/>
            </a:xfrm>
            <a:custGeom>
              <a:avLst/>
              <a:gdLst>
                <a:gd name="T0" fmla="*/ 0 w 63"/>
                <a:gd name="T1" fmla="*/ 0 h 24"/>
                <a:gd name="T2" fmla="*/ 63 w 63"/>
                <a:gd name="T3" fmla="*/ 11 h 24"/>
                <a:gd name="T4" fmla="*/ 59 w 63"/>
                <a:gd name="T5" fmla="*/ 24 h 24"/>
                <a:gd name="T6" fmla="*/ 33 w 63"/>
                <a:gd name="T7" fmla="*/ 13 h 24"/>
                <a:gd name="T8" fmla="*/ 6 w 63"/>
                <a:gd name="T9" fmla="*/ 13 h 24"/>
                <a:gd name="T10" fmla="*/ 0 w 63"/>
                <a:gd name="T11" fmla="*/ 0 h 24"/>
                <a:gd name="T12" fmla="*/ 0 w 63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24"/>
                <a:gd name="T23" fmla="*/ 63 w 63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24">
                  <a:moveTo>
                    <a:pt x="0" y="0"/>
                  </a:moveTo>
                  <a:lnTo>
                    <a:pt x="63" y="11"/>
                  </a:lnTo>
                  <a:lnTo>
                    <a:pt x="59" y="24"/>
                  </a:lnTo>
                  <a:lnTo>
                    <a:pt x="33" y="13"/>
                  </a:lnTo>
                  <a:lnTo>
                    <a:pt x="6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8" name="Freeform 63"/>
            <p:cNvSpPr>
              <a:spLocks/>
            </p:cNvSpPr>
            <p:nvPr/>
          </p:nvSpPr>
          <p:spPr bwMode="auto">
            <a:xfrm>
              <a:off x="1133" y="2278"/>
              <a:ext cx="47" cy="37"/>
            </a:xfrm>
            <a:custGeom>
              <a:avLst/>
              <a:gdLst>
                <a:gd name="T0" fmla="*/ 0 w 96"/>
                <a:gd name="T1" fmla="*/ 0 h 73"/>
                <a:gd name="T2" fmla="*/ 46 w 96"/>
                <a:gd name="T3" fmla="*/ 20 h 73"/>
                <a:gd name="T4" fmla="*/ 85 w 96"/>
                <a:gd name="T5" fmla="*/ 53 h 73"/>
                <a:gd name="T6" fmla="*/ 94 w 96"/>
                <a:gd name="T7" fmla="*/ 64 h 73"/>
                <a:gd name="T8" fmla="*/ 96 w 96"/>
                <a:gd name="T9" fmla="*/ 68 h 73"/>
                <a:gd name="T10" fmla="*/ 94 w 96"/>
                <a:gd name="T11" fmla="*/ 73 h 73"/>
                <a:gd name="T12" fmla="*/ 85 w 96"/>
                <a:gd name="T13" fmla="*/ 73 h 73"/>
                <a:gd name="T14" fmla="*/ 46 w 96"/>
                <a:gd name="T15" fmla="*/ 37 h 73"/>
                <a:gd name="T16" fmla="*/ 24 w 96"/>
                <a:gd name="T17" fmla="*/ 22 h 73"/>
                <a:gd name="T18" fmla="*/ 0 w 96"/>
                <a:gd name="T19" fmla="*/ 13 h 73"/>
                <a:gd name="T20" fmla="*/ 0 w 96"/>
                <a:gd name="T21" fmla="*/ 0 h 73"/>
                <a:gd name="T22" fmla="*/ 0 w 96"/>
                <a:gd name="T23" fmla="*/ 0 h 7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"/>
                <a:gd name="T37" fmla="*/ 0 h 73"/>
                <a:gd name="T38" fmla="*/ 96 w 96"/>
                <a:gd name="T39" fmla="*/ 73 h 7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" h="73">
                  <a:moveTo>
                    <a:pt x="0" y="0"/>
                  </a:moveTo>
                  <a:lnTo>
                    <a:pt x="46" y="20"/>
                  </a:lnTo>
                  <a:lnTo>
                    <a:pt x="85" y="53"/>
                  </a:lnTo>
                  <a:lnTo>
                    <a:pt x="94" y="64"/>
                  </a:lnTo>
                  <a:lnTo>
                    <a:pt x="96" y="68"/>
                  </a:lnTo>
                  <a:lnTo>
                    <a:pt x="94" y="73"/>
                  </a:lnTo>
                  <a:lnTo>
                    <a:pt x="85" y="73"/>
                  </a:lnTo>
                  <a:lnTo>
                    <a:pt x="46" y="37"/>
                  </a:lnTo>
                  <a:lnTo>
                    <a:pt x="24" y="22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49" name="Freeform 64"/>
            <p:cNvSpPr>
              <a:spLocks/>
            </p:cNvSpPr>
            <p:nvPr/>
          </p:nvSpPr>
          <p:spPr bwMode="auto">
            <a:xfrm>
              <a:off x="1153" y="2297"/>
              <a:ext cx="12" cy="16"/>
            </a:xfrm>
            <a:custGeom>
              <a:avLst/>
              <a:gdLst>
                <a:gd name="T0" fmla="*/ 23 w 23"/>
                <a:gd name="T1" fmla="*/ 6 h 32"/>
                <a:gd name="T2" fmla="*/ 11 w 23"/>
                <a:gd name="T3" fmla="*/ 32 h 32"/>
                <a:gd name="T4" fmla="*/ 0 w 23"/>
                <a:gd name="T5" fmla="*/ 28 h 32"/>
                <a:gd name="T6" fmla="*/ 12 w 23"/>
                <a:gd name="T7" fmla="*/ 0 h 32"/>
                <a:gd name="T8" fmla="*/ 23 w 23"/>
                <a:gd name="T9" fmla="*/ 6 h 32"/>
                <a:gd name="T10" fmla="*/ 23 w 23"/>
                <a:gd name="T11" fmla="*/ 6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32"/>
                <a:gd name="T20" fmla="*/ 23 w 23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32">
                  <a:moveTo>
                    <a:pt x="23" y="6"/>
                  </a:moveTo>
                  <a:lnTo>
                    <a:pt x="11" y="32"/>
                  </a:lnTo>
                  <a:lnTo>
                    <a:pt x="0" y="28"/>
                  </a:lnTo>
                  <a:lnTo>
                    <a:pt x="12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0" name="Freeform 65"/>
            <p:cNvSpPr>
              <a:spLocks/>
            </p:cNvSpPr>
            <p:nvPr/>
          </p:nvSpPr>
          <p:spPr bwMode="auto">
            <a:xfrm>
              <a:off x="1363" y="2132"/>
              <a:ext cx="62" cy="75"/>
            </a:xfrm>
            <a:custGeom>
              <a:avLst/>
              <a:gdLst>
                <a:gd name="T0" fmla="*/ 2 w 123"/>
                <a:gd name="T1" fmla="*/ 122 h 151"/>
                <a:gd name="T2" fmla="*/ 33 w 123"/>
                <a:gd name="T3" fmla="*/ 120 h 151"/>
                <a:gd name="T4" fmla="*/ 99 w 123"/>
                <a:gd name="T5" fmla="*/ 57 h 151"/>
                <a:gd name="T6" fmla="*/ 103 w 123"/>
                <a:gd name="T7" fmla="*/ 4 h 151"/>
                <a:gd name="T8" fmla="*/ 114 w 123"/>
                <a:gd name="T9" fmla="*/ 0 h 151"/>
                <a:gd name="T10" fmla="*/ 123 w 123"/>
                <a:gd name="T11" fmla="*/ 63 h 151"/>
                <a:gd name="T12" fmla="*/ 105 w 123"/>
                <a:gd name="T13" fmla="*/ 98 h 151"/>
                <a:gd name="T14" fmla="*/ 72 w 123"/>
                <a:gd name="T15" fmla="*/ 133 h 151"/>
                <a:gd name="T16" fmla="*/ 33 w 123"/>
                <a:gd name="T17" fmla="*/ 151 h 151"/>
                <a:gd name="T18" fmla="*/ 0 w 123"/>
                <a:gd name="T19" fmla="*/ 135 h 151"/>
                <a:gd name="T20" fmla="*/ 2 w 123"/>
                <a:gd name="T21" fmla="*/ 122 h 151"/>
                <a:gd name="T22" fmla="*/ 2 w 123"/>
                <a:gd name="T23" fmla="*/ 122 h 15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51"/>
                <a:gd name="T38" fmla="*/ 123 w 123"/>
                <a:gd name="T39" fmla="*/ 151 h 15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51">
                  <a:moveTo>
                    <a:pt x="2" y="122"/>
                  </a:moveTo>
                  <a:lnTo>
                    <a:pt x="33" y="120"/>
                  </a:lnTo>
                  <a:lnTo>
                    <a:pt x="99" y="57"/>
                  </a:lnTo>
                  <a:lnTo>
                    <a:pt x="103" y="4"/>
                  </a:lnTo>
                  <a:lnTo>
                    <a:pt x="114" y="0"/>
                  </a:lnTo>
                  <a:lnTo>
                    <a:pt x="123" y="63"/>
                  </a:lnTo>
                  <a:lnTo>
                    <a:pt x="105" y="98"/>
                  </a:lnTo>
                  <a:lnTo>
                    <a:pt x="72" y="133"/>
                  </a:lnTo>
                  <a:lnTo>
                    <a:pt x="33" y="151"/>
                  </a:lnTo>
                  <a:lnTo>
                    <a:pt x="0" y="135"/>
                  </a:lnTo>
                  <a:lnTo>
                    <a:pt x="2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1" name="Freeform 66"/>
            <p:cNvSpPr>
              <a:spLocks/>
            </p:cNvSpPr>
            <p:nvPr/>
          </p:nvSpPr>
          <p:spPr bwMode="auto">
            <a:xfrm>
              <a:off x="1106" y="2421"/>
              <a:ext cx="105" cy="60"/>
            </a:xfrm>
            <a:custGeom>
              <a:avLst/>
              <a:gdLst>
                <a:gd name="T0" fmla="*/ 5 w 209"/>
                <a:gd name="T1" fmla="*/ 75 h 119"/>
                <a:gd name="T2" fmla="*/ 64 w 209"/>
                <a:gd name="T3" fmla="*/ 88 h 119"/>
                <a:gd name="T4" fmla="*/ 123 w 209"/>
                <a:gd name="T5" fmla="*/ 73 h 119"/>
                <a:gd name="T6" fmla="*/ 163 w 209"/>
                <a:gd name="T7" fmla="*/ 36 h 119"/>
                <a:gd name="T8" fmla="*/ 200 w 209"/>
                <a:gd name="T9" fmla="*/ 0 h 119"/>
                <a:gd name="T10" fmla="*/ 209 w 209"/>
                <a:gd name="T11" fmla="*/ 7 h 119"/>
                <a:gd name="T12" fmla="*/ 191 w 209"/>
                <a:gd name="T13" fmla="*/ 29 h 119"/>
                <a:gd name="T14" fmla="*/ 169 w 209"/>
                <a:gd name="T15" fmla="*/ 68 h 119"/>
                <a:gd name="T16" fmla="*/ 140 w 209"/>
                <a:gd name="T17" fmla="*/ 99 h 119"/>
                <a:gd name="T18" fmla="*/ 99 w 209"/>
                <a:gd name="T19" fmla="*/ 116 h 119"/>
                <a:gd name="T20" fmla="*/ 57 w 209"/>
                <a:gd name="T21" fmla="*/ 119 h 119"/>
                <a:gd name="T22" fmla="*/ 27 w 209"/>
                <a:gd name="T23" fmla="*/ 106 h 119"/>
                <a:gd name="T24" fmla="*/ 0 w 209"/>
                <a:gd name="T25" fmla="*/ 88 h 119"/>
                <a:gd name="T26" fmla="*/ 5 w 209"/>
                <a:gd name="T27" fmla="*/ 75 h 119"/>
                <a:gd name="T28" fmla="*/ 5 w 209"/>
                <a:gd name="T29" fmla="*/ 75 h 1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9"/>
                <a:gd name="T46" fmla="*/ 0 h 119"/>
                <a:gd name="T47" fmla="*/ 209 w 209"/>
                <a:gd name="T48" fmla="*/ 119 h 11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9" h="119">
                  <a:moveTo>
                    <a:pt x="5" y="75"/>
                  </a:moveTo>
                  <a:lnTo>
                    <a:pt x="64" y="88"/>
                  </a:lnTo>
                  <a:lnTo>
                    <a:pt x="123" y="73"/>
                  </a:lnTo>
                  <a:lnTo>
                    <a:pt x="163" y="36"/>
                  </a:lnTo>
                  <a:lnTo>
                    <a:pt x="200" y="0"/>
                  </a:lnTo>
                  <a:lnTo>
                    <a:pt x="209" y="7"/>
                  </a:lnTo>
                  <a:lnTo>
                    <a:pt x="191" y="29"/>
                  </a:lnTo>
                  <a:lnTo>
                    <a:pt x="169" y="68"/>
                  </a:lnTo>
                  <a:lnTo>
                    <a:pt x="140" y="99"/>
                  </a:lnTo>
                  <a:lnTo>
                    <a:pt x="99" y="116"/>
                  </a:lnTo>
                  <a:lnTo>
                    <a:pt x="57" y="119"/>
                  </a:lnTo>
                  <a:lnTo>
                    <a:pt x="27" y="106"/>
                  </a:lnTo>
                  <a:lnTo>
                    <a:pt x="0" y="88"/>
                  </a:lnTo>
                  <a:lnTo>
                    <a:pt x="5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2" name="Freeform 67"/>
            <p:cNvSpPr>
              <a:spLocks/>
            </p:cNvSpPr>
            <p:nvPr/>
          </p:nvSpPr>
          <p:spPr bwMode="auto">
            <a:xfrm>
              <a:off x="1095" y="2456"/>
              <a:ext cx="120" cy="152"/>
            </a:xfrm>
            <a:custGeom>
              <a:avLst/>
              <a:gdLst>
                <a:gd name="T0" fmla="*/ 0 w 241"/>
                <a:gd name="T1" fmla="*/ 303 h 303"/>
                <a:gd name="T2" fmla="*/ 0 w 241"/>
                <a:gd name="T3" fmla="*/ 261 h 303"/>
                <a:gd name="T4" fmla="*/ 18 w 241"/>
                <a:gd name="T5" fmla="*/ 211 h 303"/>
                <a:gd name="T6" fmla="*/ 40 w 241"/>
                <a:gd name="T7" fmla="*/ 163 h 303"/>
                <a:gd name="T8" fmla="*/ 36 w 241"/>
                <a:gd name="T9" fmla="*/ 119 h 303"/>
                <a:gd name="T10" fmla="*/ 24 w 241"/>
                <a:gd name="T11" fmla="*/ 79 h 303"/>
                <a:gd name="T12" fmla="*/ 27 w 241"/>
                <a:gd name="T13" fmla="*/ 69 h 303"/>
                <a:gd name="T14" fmla="*/ 42 w 241"/>
                <a:gd name="T15" fmla="*/ 90 h 303"/>
                <a:gd name="T16" fmla="*/ 60 w 241"/>
                <a:gd name="T17" fmla="*/ 165 h 303"/>
                <a:gd name="T18" fmla="*/ 42 w 241"/>
                <a:gd name="T19" fmla="*/ 209 h 303"/>
                <a:gd name="T20" fmla="*/ 25 w 241"/>
                <a:gd name="T21" fmla="*/ 259 h 303"/>
                <a:gd name="T22" fmla="*/ 77 w 241"/>
                <a:gd name="T23" fmla="*/ 226 h 303"/>
                <a:gd name="T24" fmla="*/ 127 w 241"/>
                <a:gd name="T25" fmla="*/ 183 h 303"/>
                <a:gd name="T26" fmla="*/ 163 w 241"/>
                <a:gd name="T27" fmla="*/ 163 h 303"/>
                <a:gd name="T28" fmla="*/ 209 w 241"/>
                <a:gd name="T29" fmla="*/ 88 h 303"/>
                <a:gd name="T30" fmla="*/ 202 w 241"/>
                <a:gd name="T31" fmla="*/ 7 h 303"/>
                <a:gd name="T32" fmla="*/ 206 w 241"/>
                <a:gd name="T33" fmla="*/ 0 h 303"/>
                <a:gd name="T34" fmla="*/ 213 w 241"/>
                <a:gd name="T35" fmla="*/ 1 h 303"/>
                <a:gd name="T36" fmla="*/ 241 w 241"/>
                <a:gd name="T37" fmla="*/ 91 h 303"/>
                <a:gd name="T38" fmla="*/ 231 w 241"/>
                <a:gd name="T39" fmla="*/ 132 h 303"/>
                <a:gd name="T40" fmla="*/ 204 w 241"/>
                <a:gd name="T41" fmla="*/ 165 h 303"/>
                <a:gd name="T42" fmla="*/ 169 w 241"/>
                <a:gd name="T43" fmla="*/ 182 h 303"/>
                <a:gd name="T44" fmla="*/ 134 w 241"/>
                <a:gd name="T45" fmla="*/ 198 h 303"/>
                <a:gd name="T46" fmla="*/ 105 w 241"/>
                <a:gd name="T47" fmla="*/ 222 h 303"/>
                <a:gd name="T48" fmla="*/ 70 w 241"/>
                <a:gd name="T49" fmla="*/ 259 h 303"/>
                <a:gd name="T50" fmla="*/ 33 w 241"/>
                <a:gd name="T51" fmla="*/ 290 h 303"/>
                <a:gd name="T52" fmla="*/ 0 w 241"/>
                <a:gd name="T53" fmla="*/ 303 h 303"/>
                <a:gd name="T54" fmla="*/ 0 w 241"/>
                <a:gd name="T55" fmla="*/ 303 h 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1"/>
                <a:gd name="T85" fmla="*/ 0 h 303"/>
                <a:gd name="T86" fmla="*/ 241 w 241"/>
                <a:gd name="T87" fmla="*/ 303 h 30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1" h="303">
                  <a:moveTo>
                    <a:pt x="0" y="303"/>
                  </a:moveTo>
                  <a:lnTo>
                    <a:pt x="0" y="261"/>
                  </a:lnTo>
                  <a:lnTo>
                    <a:pt x="18" y="211"/>
                  </a:lnTo>
                  <a:lnTo>
                    <a:pt x="40" y="163"/>
                  </a:lnTo>
                  <a:lnTo>
                    <a:pt x="36" y="119"/>
                  </a:lnTo>
                  <a:lnTo>
                    <a:pt x="24" y="79"/>
                  </a:lnTo>
                  <a:lnTo>
                    <a:pt x="27" y="69"/>
                  </a:lnTo>
                  <a:lnTo>
                    <a:pt x="42" y="90"/>
                  </a:lnTo>
                  <a:lnTo>
                    <a:pt x="60" y="165"/>
                  </a:lnTo>
                  <a:lnTo>
                    <a:pt x="42" y="209"/>
                  </a:lnTo>
                  <a:lnTo>
                    <a:pt x="25" y="259"/>
                  </a:lnTo>
                  <a:lnTo>
                    <a:pt x="77" y="226"/>
                  </a:lnTo>
                  <a:lnTo>
                    <a:pt x="127" y="183"/>
                  </a:lnTo>
                  <a:lnTo>
                    <a:pt x="163" y="163"/>
                  </a:lnTo>
                  <a:lnTo>
                    <a:pt x="209" y="88"/>
                  </a:lnTo>
                  <a:lnTo>
                    <a:pt x="202" y="7"/>
                  </a:lnTo>
                  <a:lnTo>
                    <a:pt x="206" y="0"/>
                  </a:lnTo>
                  <a:lnTo>
                    <a:pt x="213" y="1"/>
                  </a:lnTo>
                  <a:lnTo>
                    <a:pt x="241" y="91"/>
                  </a:lnTo>
                  <a:lnTo>
                    <a:pt x="231" y="132"/>
                  </a:lnTo>
                  <a:lnTo>
                    <a:pt x="204" y="165"/>
                  </a:lnTo>
                  <a:lnTo>
                    <a:pt x="169" y="182"/>
                  </a:lnTo>
                  <a:lnTo>
                    <a:pt x="134" y="198"/>
                  </a:lnTo>
                  <a:lnTo>
                    <a:pt x="105" y="222"/>
                  </a:lnTo>
                  <a:lnTo>
                    <a:pt x="70" y="259"/>
                  </a:lnTo>
                  <a:lnTo>
                    <a:pt x="33" y="290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3" name="Freeform 68"/>
            <p:cNvSpPr>
              <a:spLocks/>
            </p:cNvSpPr>
            <p:nvPr/>
          </p:nvSpPr>
          <p:spPr bwMode="auto">
            <a:xfrm>
              <a:off x="1047" y="2497"/>
              <a:ext cx="73" cy="69"/>
            </a:xfrm>
            <a:custGeom>
              <a:avLst/>
              <a:gdLst>
                <a:gd name="T0" fmla="*/ 145 w 145"/>
                <a:gd name="T1" fmla="*/ 50 h 138"/>
                <a:gd name="T2" fmla="*/ 134 w 145"/>
                <a:gd name="T3" fmla="*/ 76 h 138"/>
                <a:gd name="T4" fmla="*/ 114 w 145"/>
                <a:gd name="T5" fmla="*/ 103 h 138"/>
                <a:gd name="T6" fmla="*/ 90 w 145"/>
                <a:gd name="T7" fmla="*/ 127 h 138"/>
                <a:gd name="T8" fmla="*/ 68 w 145"/>
                <a:gd name="T9" fmla="*/ 138 h 138"/>
                <a:gd name="T10" fmla="*/ 0 w 145"/>
                <a:gd name="T11" fmla="*/ 94 h 138"/>
                <a:gd name="T12" fmla="*/ 2 w 145"/>
                <a:gd name="T13" fmla="*/ 0 h 138"/>
                <a:gd name="T14" fmla="*/ 26 w 145"/>
                <a:gd name="T15" fmla="*/ 6 h 138"/>
                <a:gd name="T16" fmla="*/ 46 w 145"/>
                <a:gd name="T17" fmla="*/ 24 h 138"/>
                <a:gd name="T18" fmla="*/ 31 w 145"/>
                <a:gd name="T19" fmla="*/ 78 h 138"/>
                <a:gd name="T20" fmla="*/ 85 w 145"/>
                <a:gd name="T21" fmla="*/ 85 h 138"/>
                <a:gd name="T22" fmla="*/ 114 w 145"/>
                <a:gd name="T23" fmla="*/ 76 h 138"/>
                <a:gd name="T24" fmla="*/ 134 w 145"/>
                <a:gd name="T25" fmla="*/ 46 h 138"/>
                <a:gd name="T26" fmla="*/ 145 w 145"/>
                <a:gd name="T27" fmla="*/ 50 h 138"/>
                <a:gd name="T28" fmla="*/ 145 w 145"/>
                <a:gd name="T29" fmla="*/ 50 h 1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5"/>
                <a:gd name="T46" fmla="*/ 0 h 138"/>
                <a:gd name="T47" fmla="*/ 145 w 145"/>
                <a:gd name="T48" fmla="*/ 138 h 1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5" h="138">
                  <a:moveTo>
                    <a:pt x="145" y="50"/>
                  </a:moveTo>
                  <a:lnTo>
                    <a:pt x="134" y="76"/>
                  </a:lnTo>
                  <a:lnTo>
                    <a:pt x="114" y="103"/>
                  </a:lnTo>
                  <a:lnTo>
                    <a:pt x="90" y="127"/>
                  </a:lnTo>
                  <a:lnTo>
                    <a:pt x="68" y="138"/>
                  </a:lnTo>
                  <a:lnTo>
                    <a:pt x="0" y="94"/>
                  </a:lnTo>
                  <a:lnTo>
                    <a:pt x="2" y="0"/>
                  </a:lnTo>
                  <a:lnTo>
                    <a:pt x="26" y="6"/>
                  </a:lnTo>
                  <a:lnTo>
                    <a:pt x="46" y="24"/>
                  </a:lnTo>
                  <a:lnTo>
                    <a:pt x="31" y="78"/>
                  </a:lnTo>
                  <a:lnTo>
                    <a:pt x="85" y="85"/>
                  </a:lnTo>
                  <a:lnTo>
                    <a:pt x="114" y="76"/>
                  </a:lnTo>
                  <a:lnTo>
                    <a:pt x="134" y="46"/>
                  </a:lnTo>
                  <a:lnTo>
                    <a:pt x="145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4" name="Freeform 72"/>
            <p:cNvSpPr>
              <a:spLocks/>
            </p:cNvSpPr>
            <p:nvPr/>
          </p:nvSpPr>
          <p:spPr bwMode="auto">
            <a:xfrm>
              <a:off x="289" y="2319"/>
              <a:ext cx="30" cy="49"/>
            </a:xfrm>
            <a:custGeom>
              <a:avLst/>
              <a:gdLst>
                <a:gd name="T0" fmla="*/ 2 w 60"/>
                <a:gd name="T1" fmla="*/ 0 h 97"/>
                <a:gd name="T2" fmla="*/ 38 w 60"/>
                <a:gd name="T3" fmla="*/ 16 h 97"/>
                <a:gd name="T4" fmla="*/ 60 w 60"/>
                <a:gd name="T5" fmla="*/ 49 h 97"/>
                <a:gd name="T6" fmla="*/ 57 w 60"/>
                <a:gd name="T7" fmla="*/ 97 h 97"/>
                <a:gd name="T8" fmla="*/ 44 w 60"/>
                <a:gd name="T9" fmla="*/ 93 h 97"/>
                <a:gd name="T10" fmla="*/ 38 w 60"/>
                <a:gd name="T11" fmla="*/ 55 h 97"/>
                <a:gd name="T12" fmla="*/ 26 w 60"/>
                <a:gd name="T13" fmla="*/ 27 h 97"/>
                <a:gd name="T14" fmla="*/ 0 w 60"/>
                <a:gd name="T15" fmla="*/ 12 h 97"/>
                <a:gd name="T16" fmla="*/ 2 w 60"/>
                <a:gd name="T17" fmla="*/ 0 h 97"/>
                <a:gd name="T18" fmla="*/ 2 w 60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97"/>
                <a:gd name="T32" fmla="*/ 60 w 60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97">
                  <a:moveTo>
                    <a:pt x="2" y="0"/>
                  </a:moveTo>
                  <a:lnTo>
                    <a:pt x="38" y="16"/>
                  </a:lnTo>
                  <a:lnTo>
                    <a:pt x="60" y="49"/>
                  </a:lnTo>
                  <a:lnTo>
                    <a:pt x="57" y="97"/>
                  </a:lnTo>
                  <a:lnTo>
                    <a:pt x="44" y="93"/>
                  </a:lnTo>
                  <a:lnTo>
                    <a:pt x="38" y="55"/>
                  </a:lnTo>
                  <a:lnTo>
                    <a:pt x="26" y="27"/>
                  </a:lnTo>
                  <a:lnTo>
                    <a:pt x="0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5" name="Freeform 73"/>
            <p:cNvSpPr>
              <a:spLocks/>
            </p:cNvSpPr>
            <p:nvPr/>
          </p:nvSpPr>
          <p:spPr bwMode="auto">
            <a:xfrm>
              <a:off x="233" y="2263"/>
              <a:ext cx="50" cy="92"/>
            </a:xfrm>
            <a:custGeom>
              <a:avLst/>
              <a:gdLst>
                <a:gd name="T0" fmla="*/ 0 w 101"/>
                <a:gd name="T1" fmla="*/ 37 h 184"/>
                <a:gd name="T2" fmla="*/ 47 w 101"/>
                <a:gd name="T3" fmla="*/ 13 h 184"/>
                <a:gd name="T4" fmla="*/ 97 w 101"/>
                <a:gd name="T5" fmla="*/ 0 h 184"/>
                <a:gd name="T6" fmla="*/ 101 w 101"/>
                <a:gd name="T7" fmla="*/ 11 h 184"/>
                <a:gd name="T8" fmla="*/ 75 w 101"/>
                <a:gd name="T9" fmla="*/ 19 h 184"/>
                <a:gd name="T10" fmla="*/ 25 w 101"/>
                <a:gd name="T11" fmla="*/ 48 h 184"/>
                <a:gd name="T12" fmla="*/ 11 w 101"/>
                <a:gd name="T13" fmla="*/ 105 h 184"/>
                <a:gd name="T14" fmla="*/ 12 w 101"/>
                <a:gd name="T15" fmla="*/ 164 h 184"/>
                <a:gd name="T16" fmla="*/ 12 w 101"/>
                <a:gd name="T17" fmla="*/ 184 h 184"/>
                <a:gd name="T18" fmla="*/ 0 w 101"/>
                <a:gd name="T19" fmla="*/ 184 h 184"/>
                <a:gd name="T20" fmla="*/ 0 w 101"/>
                <a:gd name="T21" fmla="*/ 155 h 184"/>
                <a:gd name="T22" fmla="*/ 0 w 101"/>
                <a:gd name="T23" fmla="*/ 37 h 184"/>
                <a:gd name="T24" fmla="*/ 0 w 101"/>
                <a:gd name="T25" fmla="*/ 37 h 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1"/>
                <a:gd name="T40" fmla="*/ 0 h 184"/>
                <a:gd name="T41" fmla="*/ 101 w 101"/>
                <a:gd name="T42" fmla="*/ 184 h 1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1" h="184">
                  <a:moveTo>
                    <a:pt x="0" y="37"/>
                  </a:moveTo>
                  <a:lnTo>
                    <a:pt x="47" y="13"/>
                  </a:lnTo>
                  <a:lnTo>
                    <a:pt x="97" y="0"/>
                  </a:lnTo>
                  <a:lnTo>
                    <a:pt x="101" y="11"/>
                  </a:lnTo>
                  <a:lnTo>
                    <a:pt x="75" y="19"/>
                  </a:lnTo>
                  <a:lnTo>
                    <a:pt x="25" y="48"/>
                  </a:lnTo>
                  <a:lnTo>
                    <a:pt x="11" y="105"/>
                  </a:lnTo>
                  <a:lnTo>
                    <a:pt x="12" y="164"/>
                  </a:lnTo>
                  <a:lnTo>
                    <a:pt x="12" y="184"/>
                  </a:lnTo>
                  <a:lnTo>
                    <a:pt x="0" y="184"/>
                  </a:lnTo>
                  <a:lnTo>
                    <a:pt x="0" y="15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6" name="Freeform 74"/>
            <p:cNvSpPr>
              <a:spLocks/>
            </p:cNvSpPr>
            <p:nvPr/>
          </p:nvSpPr>
          <p:spPr bwMode="auto">
            <a:xfrm>
              <a:off x="248" y="2217"/>
              <a:ext cx="138" cy="62"/>
            </a:xfrm>
            <a:custGeom>
              <a:avLst/>
              <a:gdLst>
                <a:gd name="T0" fmla="*/ 0 w 276"/>
                <a:gd name="T1" fmla="*/ 109 h 124"/>
                <a:gd name="T2" fmla="*/ 26 w 276"/>
                <a:gd name="T3" fmla="*/ 87 h 124"/>
                <a:gd name="T4" fmla="*/ 48 w 276"/>
                <a:gd name="T5" fmla="*/ 45 h 124"/>
                <a:gd name="T6" fmla="*/ 59 w 276"/>
                <a:gd name="T7" fmla="*/ 22 h 124"/>
                <a:gd name="T8" fmla="*/ 77 w 276"/>
                <a:gd name="T9" fmla="*/ 8 h 124"/>
                <a:gd name="T10" fmla="*/ 116 w 276"/>
                <a:gd name="T11" fmla="*/ 0 h 124"/>
                <a:gd name="T12" fmla="*/ 153 w 276"/>
                <a:gd name="T13" fmla="*/ 11 h 124"/>
                <a:gd name="T14" fmla="*/ 213 w 276"/>
                <a:gd name="T15" fmla="*/ 65 h 124"/>
                <a:gd name="T16" fmla="*/ 243 w 276"/>
                <a:gd name="T17" fmla="*/ 94 h 124"/>
                <a:gd name="T18" fmla="*/ 276 w 276"/>
                <a:gd name="T19" fmla="*/ 107 h 124"/>
                <a:gd name="T20" fmla="*/ 276 w 276"/>
                <a:gd name="T21" fmla="*/ 124 h 124"/>
                <a:gd name="T22" fmla="*/ 211 w 276"/>
                <a:gd name="T23" fmla="*/ 105 h 124"/>
                <a:gd name="T24" fmla="*/ 171 w 276"/>
                <a:gd name="T25" fmla="*/ 63 h 124"/>
                <a:gd name="T26" fmla="*/ 138 w 276"/>
                <a:gd name="T27" fmla="*/ 26 h 124"/>
                <a:gd name="T28" fmla="*/ 95 w 276"/>
                <a:gd name="T29" fmla="*/ 24 h 124"/>
                <a:gd name="T30" fmla="*/ 48 w 276"/>
                <a:gd name="T31" fmla="*/ 76 h 124"/>
                <a:gd name="T32" fmla="*/ 27 w 276"/>
                <a:gd name="T33" fmla="*/ 103 h 124"/>
                <a:gd name="T34" fmla="*/ 7 w 276"/>
                <a:gd name="T35" fmla="*/ 120 h 124"/>
                <a:gd name="T36" fmla="*/ 0 w 276"/>
                <a:gd name="T37" fmla="*/ 109 h 124"/>
                <a:gd name="T38" fmla="*/ 0 w 276"/>
                <a:gd name="T39" fmla="*/ 109 h 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6"/>
                <a:gd name="T61" fmla="*/ 0 h 124"/>
                <a:gd name="T62" fmla="*/ 276 w 276"/>
                <a:gd name="T63" fmla="*/ 124 h 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6" h="124">
                  <a:moveTo>
                    <a:pt x="0" y="109"/>
                  </a:moveTo>
                  <a:lnTo>
                    <a:pt x="26" y="87"/>
                  </a:lnTo>
                  <a:lnTo>
                    <a:pt x="48" y="45"/>
                  </a:lnTo>
                  <a:lnTo>
                    <a:pt x="59" y="22"/>
                  </a:lnTo>
                  <a:lnTo>
                    <a:pt x="77" y="8"/>
                  </a:lnTo>
                  <a:lnTo>
                    <a:pt x="116" y="0"/>
                  </a:lnTo>
                  <a:lnTo>
                    <a:pt x="153" y="11"/>
                  </a:lnTo>
                  <a:lnTo>
                    <a:pt x="213" y="65"/>
                  </a:lnTo>
                  <a:lnTo>
                    <a:pt x="243" y="94"/>
                  </a:lnTo>
                  <a:lnTo>
                    <a:pt x="276" y="107"/>
                  </a:lnTo>
                  <a:lnTo>
                    <a:pt x="276" y="124"/>
                  </a:lnTo>
                  <a:lnTo>
                    <a:pt x="211" y="105"/>
                  </a:lnTo>
                  <a:lnTo>
                    <a:pt x="171" y="63"/>
                  </a:lnTo>
                  <a:lnTo>
                    <a:pt x="138" y="26"/>
                  </a:lnTo>
                  <a:lnTo>
                    <a:pt x="95" y="24"/>
                  </a:lnTo>
                  <a:lnTo>
                    <a:pt x="48" y="76"/>
                  </a:lnTo>
                  <a:lnTo>
                    <a:pt x="27" y="103"/>
                  </a:lnTo>
                  <a:lnTo>
                    <a:pt x="7" y="12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7" name="Freeform 75"/>
            <p:cNvSpPr>
              <a:spLocks/>
            </p:cNvSpPr>
            <p:nvPr/>
          </p:nvSpPr>
          <p:spPr bwMode="auto">
            <a:xfrm>
              <a:off x="305" y="2342"/>
              <a:ext cx="82" cy="67"/>
            </a:xfrm>
            <a:custGeom>
              <a:avLst/>
              <a:gdLst>
                <a:gd name="T0" fmla="*/ 164 w 164"/>
                <a:gd name="T1" fmla="*/ 12 h 135"/>
                <a:gd name="T2" fmla="*/ 131 w 164"/>
                <a:gd name="T3" fmla="*/ 41 h 135"/>
                <a:gd name="T4" fmla="*/ 108 w 164"/>
                <a:gd name="T5" fmla="*/ 91 h 135"/>
                <a:gd name="T6" fmla="*/ 85 w 164"/>
                <a:gd name="T7" fmla="*/ 135 h 135"/>
                <a:gd name="T8" fmla="*/ 0 w 164"/>
                <a:gd name="T9" fmla="*/ 131 h 135"/>
                <a:gd name="T10" fmla="*/ 0 w 164"/>
                <a:gd name="T11" fmla="*/ 118 h 135"/>
                <a:gd name="T12" fmla="*/ 64 w 164"/>
                <a:gd name="T13" fmla="*/ 103 h 135"/>
                <a:gd name="T14" fmla="*/ 107 w 164"/>
                <a:gd name="T15" fmla="*/ 50 h 135"/>
                <a:gd name="T16" fmla="*/ 129 w 164"/>
                <a:gd name="T17" fmla="*/ 21 h 135"/>
                <a:gd name="T18" fmla="*/ 158 w 164"/>
                <a:gd name="T19" fmla="*/ 0 h 135"/>
                <a:gd name="T20" fmla="*/ 164 w 164"/>
                <a:gd name="T21" fmla="*/ 12 h 135"/>
                <a:gd name="T22" fmla="*/ 164 w 164"/>
                <a:gd name="T23" fmla="*/ 12 h 1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135"/>
                <a:gd name="T38" fmla="*/ 164 w 164"/>
                <a:gd name="T39" fmla="*/ 135 h 1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135">
                  <a:moveTo>
                    <a:pt x="164" y="12"/>
                  </a:moveTo>
                  <a:lnTo>
                    <a:pt x="131" y="41"/>
                  </a:lnTo>
                  <a:lnTo>
                    <a:pt x="108" y="91"/>
                  </a:lnTo>
                  <a:lnTo>
                    <a:pt x="85" y="135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64" y="103"/>
                  </a:lnTo>
                  <a:lnTo>
                    <a:pt x="107" y="50"/>
                  </a:lnTo>
                  <a:lnTo>
                    <a:pt x="129" y="21"/>
                  </a:lnTo>
                  <a:lnTo>
                    <a:pt x="158" y="0"/>
                  </a:lnTo>
                  <a:lnTo>
                    <a:pt x="16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8" name="Freeform 76"/>
            <p:cNvSpPr>
              <a:spLocks/>
            </p:cNvSpPr>
            <p:nvPr/>
          </p:nvSpPr>
          <p:spPr bwMode="auto">
            <a:xfrm>
              <a:off x="370" y="2188"/>
              <a:ext cx="59" cy="173"/>
            </a:xfrm>
            <a:custGeom>
              <a:avLst/>
              <a:gdLst>
                <a:gd name="T0" fmla="*/ 117 w 117"/>
                <a:gd name="T1" fmla="*/ 9 h 345"/>
                <a:gd name="T2" fmla="*/ 62 w 117"/>
                <a:gd name="T3" fmla="*/ 42 h 345"/>
                <a:gd name="T4" fmla="*/ 42 w 117"/>
                <a:gd name="T5" fmla="*/ 108 h 345"/>
                <a:gd name="T6" fmla="*/ 36 w 117"/>
                <a:gd name="T7" fmla="*/ 183 h 345"/>
                <a:gd name="T8" fmla="*/ 31 w 117"/>
                <a:gd name="T9" fmla="*/ 257 h 345"/>
                <a:gd name="T10" fmla="*/ 51 w 117"/>
                <a:gd name="T11" fmla="*/ 329 h 345"/>
                <a:gd name="T12" fmla="*/ 53 w 117"/>
                <a:gd name="T13" fmla="*/ 345 h 345"/>
                <a:gd name="T14" fmla="*/ 42 w 117"/>
                <a:gd name="T15" fmla="*/ 345 h 345"/>
                <a:gd name="T16" fmla="*/ 14 w 117"/>
                <a:gd name="T17" fmla="*/ 327 h 345"/>
                <a:gd name="T18" fmla="*/ 0 w 117"/>
                <a:gd name="T19" fmla="*/ 268 h 345"/>
                <a:gd name="T20" fmla="*/ 5 w 117"/>
                <a:gd name="T21" fmla="*/ 178 h 345"/>
                <a:gd name="T22" fmla="*/ 24 w 117"/>
                <a:gd name="T23" fmla="*/ 88 h 345"/>
                <a:gd name="T24" fmla="*/ 36 w 117"/>
                <a:gd name="T25" fmla="*/ 53 h 345"/>
                <a:gd name="T26" fmla="*/ 49 w 117"/>
                <a:gd name="T27" fmla="*/ 31 h 345"/>
                <a:gd name="T28" fmla="*/ 68 w 117"/>
                <a:gd name="T29" fmla="*/ 20 h 345"/>
                <a:gd name="T30" fmla="*/ 95 w 117"/>
                <a:gd name="T31" fmla="*/ 7 h 345"/>
                <a:gd name="T32" fmla="*/ 117 w 117"/>
                <a:gd name="T33" fmla="*/ 0 h 345"/>
                <a:gd name="T34" fmla="*/ 117 w 117"/>
                <a:gd name="T35" fmla="*/ 9 h 345"/>
                <a:gd name="T36" fmla="*/ 117 w 117"/>
                <a:gd name="T37" fmla="*/ 9 h 3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345"/>
                <a:gd name="T59" fmla="*/ 117 w 117"/>
                <a:gd name="T60" fmla="*/ 345 h 3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345">
                  <a:moveTo>
                    <a:pt x="117" y="9"/>
                  </a:moveTo>
                  <a:lnTo>
                    <a:pt x="62" y="42"/>
                  </a:lnTo>
                  <a:lnTo>
                    <a:pt x="42" y="108"/>
                  </a:lnTo>
                  <a:lnTo>
                    <a:pt x="36" y="183"/>
                  </a:lnTo>
                  <a:lnTo>
                    <a:pt x="31" y="257"/>
                  </a:lnTo>
                  <a:lnTo>
                    <a:pt x="51" y="329"/>
                  </a:lnTo>
                  <a:lnTo>
                    <a:pt x="53" y="345"/>
                  </a:lnTo>
                  <a:lnTo>
                    <a:pt x="42" y="345"/>
                  </a:lnTo>
                  <a:lnTo>
                    <a:pt x="14" y="327"/>
                  </a:lnTo>
                  <a:lnTo>
                    <a:pt x="0" y="268"/>
                  </a:lnTo>
                  <a:lnTo>
                    <a:pt x="5" y="178"/>
                  </a:lnTo>
                  <a:lnTo>
                    <a:pt x="24" y="88"/>
                  </a:lnTo>
                  <a:lnTo>
                    <a:pt x="36" y="53"/>
                  </a:lnTo>
                  <a:lnTo>
                    <a:pt x="49" y="31"/>
                  </a:lnTo>
                  <a:lnTo>
                    <a:pt x="68" y="20"/>
                  </a:lnTo>
                  <a:lnTo>
                    <a:pt x="95" y="7"/>
                  </a:lnTo>
                  <a:lnTo>
                    <a:pt x="117" y="0"/>
                  </a:lnTo>
                  <a:lnTo>
                    <a:pt x="117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59" name="Freeform 77"/>
            <p:cNvSpPr>
              <a:spLocks/>
            </p:cNvSpPr>
            <p:nvPr/>
          </p:nvSpPr>
          <p:spPr bwMode="auto">
            <a:xfrm>
              <a:off x="404" y="2089"/>
              <a:ext cx="514" cy="244"/>
            </a:xfrm>
            <a:custGeom>
              <a:avLst/>
              <a:gdLst>
                <a:gd name="T0" fmla="*/ 1019 w 1028"/>
                <a:gd name="T1" fmla="*/ 265 h 487"/>
                <a:gd name="T2" fmla="*/ 964 w 1028"/>
                <a:gd name="T3" fmla="*/ 211 h 487"/>
                <a:gd name="T4" fmla="*/ 929 w 1028"/>
                <a:gd name="T5" fmla="*/ 180 h 487"/>
                <a:gd name="T6" fmla="*/ 890 w 1028"/>
                <a:gd name="T7" fmla="*/ 149 h 487"/>
                <a:gd name="T8" fmla="*/ 852 w 1028"/>
                <a:gd name="T9" fmla="*/ 117 h 487"/>
                <a:gd name="T10" fmla="*/ 815 w 1028"/>
                <a:gd name="T11" fmla="*/ 92 h 487"/>
                <a:gd name="T12" fmla="*/ 780 w 1028"/>
                <a:gd name="T13" fmla="*/ 71 h 487"/>
                <a:gd name="T14" fmla="*/ 751 w 1028"/>
                <a:gd name="T15" fmla="*/ 59 h 487"/>
                <a:gd name="T16" fmla="*/ 655 w 1028"/>
                <a:gd name="T17" fmla="*/ 49 h 487"/>
                <a:gd name="T18" fmla="*/ 462 w 1028"/>
                <a:gd name="T19" fmla="*/ 35 h 487"/>
                <a:gd name="T20" fmla="*/ 167 w 1028"/>
                <a:gd name="T21" fmla="*/ 20 h 487"/>
                <a:gd name="T22" fmla="*/ 108 w 1028"/>
                <a:gd name="T23" fmla="*/ 55 h 487"/>
                <a:gd name="T24" fmla="*/ 73 w 1028"/>
                <a:gd name="T25" fmla="*/ 123 h 487"/>
                <a:gd name="T26" fmla="*/ 48 w 1028"/>
                <a:gd name="T27" fmla="*/ 276 h 487"/>
                <a:gd name="T28" fmla="*/ 37 w 1028"/>
                <a:gd name="T29" fmla="*/ 482 h 487"/>
                <a:gd name="T30" fmla="*/ 26 w 1028"/>
                <a:gd name="T31" fmla="*/ 487 h 487"/>
                <a:gd name="T32" fmla="*/ 0 w 1028"/>
                <a:gd name="T33" fmla="*/ 382 h 487"/>
                <a:gd name="T34" fmla="*/ 14 w 1028"/>
                <a:gd name="T35" fmla="*/ 272 h 487"/>
                <a:gd name="T36" fmla="*/ 27 w 1028"/>
                <a:gd name="T37" fmla="*/ 193 h 487"/>
                <a:gd name="T38" fmla="*/ 55 w 1028"/>
                <a:gd name="T39" fmla="*/ 108 h 487"/>
                <a:gd name="T40" fmla="*/ 73 w 1028"/>
                <a:gd name="T41" fmla="*/ 70 h 487"/>
                <a:gd name="T42" fmla="*/ 99 w 1028"/>
                <a:gd name="T43" fmla="*/ 37 h 487"/>
                <a:gd name="T44" fmla="*/ 129 w 1028"/>
                <a:gd name="T45" fmla="*/ 13 h 487"/>
                <a:gd name="T46" fmla="*/ 165 w 1028"/>
                <a:gd name="T47" fmla="*/ 0 h 487"/>
                <a:gd name="T48" fmla="*/ 463 w 1028"/>
                <a:gd name="T49" fmla="*/ 5 h 487"/>
                <a:gd name="T50" fmla="*/ 754 w 1028"/>
                <a:gd name="T51" fmla="*/ 18 h 487"/>
                <a:gd name="T52" fmla="*/ 826 w 1028"/>
                <a:gd name="T53" fmla="*/ 57 h 487"/>
                <a:gd name="T54" fmla="*/ 900 w 1028"/>
                <a:gd name="T55" fmla="*/ 121 h 487"/>
                <a:gd name="T56" fmla="*/ 936 w 1028"/>
                <a:gd name="T57" fmla="*/ 158 h 487"/>
                <a:gd name="T58" fmla="*/ 969 w 1028"/>
                <a:gd name="T59" fmla="*/ 195 h 487"/>
                <a:gd name="T60" fmla="*/ 1001 w 1028"/>
                <a:gd name="T61" fmla="*/ 228 h 487"/>
                <a:gd name="T62" fmla="*/ 1028 w 1028"/>
                <a:gd name="T63" fmla="*/ 255 h 487"/>
                <a:gd name="T64" fmla="*/ 1019 w 1028"/>
                <a:gd name="T65" fmla="*/ 265 h 487"/>
                <a:gd name="T66" fmla="*/ 1019 w 1028"/>
                <a:gd name="T67" fmla="*/ 265 h 48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28"/>
                <a:gd name="T103" fmla="*/ 0 h 487"/>
                <a:gd name="T104" fmla="*/ 1028 w 1028"/>
                <a:gd name="T105" fmla="*/ 487 h 48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28" h="487">
                  <a:moveTo>
                    <a:pt x="1019" y="265"/>
                  </a:moveTo>
                  <a:lnTo>
                    <a:pt x="964" y="211"/>
                  </a:lnTo>
                  <a:lnTo>
                    <a:pt x="929" y="180"/>
                  </a:lnTo>
                  <a:lnTo>
                    <a:pt x="890" y="149"/>
                  </a:lnTo>
                  <a:lnTo>
                    <a:pt x="852" y="117"/>
                  </a:lnTo>
                  <a:lnTo>
                    <a:pt x="815" y="92"/>
                  </a:lnTo>
                  <a:lnTo>
                    <a:pt x="780" y="71"/>
                  </a:lnTo>
                  <a:lnTo>
                    <a:pt x="751" y="59"/>
                  </a:lnTo>
                  <a:lnTo>
                    <a:pt x="655" y="49"/>
                  </a:lnTo>
                  <a:lnTo>
                    <a:pt x="462" y="35"/>
                  </a:lnTo>
                  <a:lnTo>
                    <a:pt x="167" y="20"/>
                  </a:lnTo>
                  <a:lnTo>
                    <a:pt x="108" y="55"/>
                  </a:lnTo>
                  <a:lnTo>
                    <a:pt x="73" y="123"/>
                  </a:lnTo>
                  <a:lnTo>
                    <a:pt x="48" y="276"/>
                  </a:lnTo>
                  <a:lnTo>
                    <a:pt x="37" y="482"/>
                  </a:lnTo>
                  <a:lnTo>
                    <a:pt x="26" y="487"/>
                  </a:lnTo>
                  <a:lnTo>
                    <a:pt x="0" y="382"/>
                  </a:lnTo>
                  <a:lnTo>
                    <a:pt x="14" y="272"/>
                  </a:lnTo>
                  <a:lnTo>
                    <a:pt x="27" y="193"/>
                  </a:lnTo>
                  <a:lnTo>
                    <a:pt x="55" y="108"/>
                  </a:lnTo>
                  <a:lnTo>
                    <a:pt x="73" y="70"/>
                  </a:lnTo>
                  <a:lnTo>
                    <a:pt x="99" y="37"/>
                  </a:lnTo>
                  <a:lnTo>
                    <a:pt x="129" y="13"/>
                  </a:lnTo>
                  <a:lnTo>
                    <a:pt x="165" y="0"/>
                  </a:lnTo>
                  <a:lnTo>
                    <a:pt x="463" y="5"/>
                  </a:lnTo>
                  <a:lnTo>
                    <a:pt x="754" y="18"/>
                  </a:lnTo>
                  <a:lnTo>
                    <a:pt x="826" y="57"/>
                  </a:lnTo>
                  <a:lnTo>
                    <a:pt x="900" y="121"/>
                  </a:lnTo>
                  <a:lnTo>
                    <a:pt x="936" y="158"/>
                  </a:lnTo>
                  <a:lnTo>
                    <a:pt x="969" y="195"/>
                  </a:lnTo>
                  <a:lnTo>
                    <a:pt x="1001" y="228"/>
                  </a:lnTo>
                  <a:lnTo>
                    <a:pt x="1028" y="255"/>
                  </a:lnTo>
                  <a:lnTo>
                    <a:pt x="1019" y="2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0" name="Freeform 78"/>
            <p:cNvSpPr>
              <a:spLocks/>
            </p:cNvSpPr>
            <p:nvPr/>
          </p:nvSpPr>
          <p:spPr bwMode="auto">
            <a:xfrm>
              <a:off x="442" y="2282"/>
              <a:ext cx="274" cy="289"/>
            </a:xfrm>
            <a:custGeom>
              <a:avLst/>
              <a:gdLst>
                <a:gd name="T0" fmla="*/ 26 w 549"/>
                <a:gd name="T1" fmla="*/ 105 h 577"/>
                <a:gd name="T2" fmla="*/ 131 w 549"/>
                <a:gd name="T3" fmla="*/ 86 h 577"/>
                <a:gd name="T4" fmla="*/ 188 w 549"/>
                <a:gd name="T5" fmla="*/ 68 h 577"/>
                <a:gd name="T6" fmla="*/ 245 w 549"/>
                <a:gd name="T7" fmla="*/ 46 h 577"/>
                <a:gd name="T8" fmla="*/ 298 w 549"/>
                <a:gd name="T9" fmla="*/ 26 h 577"/>
                <a:gd name="T10" fmla="*/ 344 w 549"/>
                <a:gd name="T11" fmla="*/ 9 h 577"/>
                <a:gd name="T12" fmla="*/ 401 w 549"/>
                <a:gd name="T13" fmla="*/ 0 h 577"/>
                <a:gd name="T14" fmla="*/ 396 w 549"/>
                <a:gd name="T15" fmla="*/ 61 h 577"/>
                <a:gd name="T16" fmla="*/ 451 w 549"/>
                <a:gd name="T17" fmla="*/ 53 h 577"/>
                <a:gd name="T18" fmla="*/ 493 w 549"/>
                <a:gd name="T19" fmla="*/ 68 h 577"/>
                <a:gd name="T20" fmla="*/ 482 w 549"/>
                <a:gd name="T21" fmla="*/ 96 h 577"/>
                <a:gd name="T22" fmla="*/ 457 w 549"/>
                <a:gd name="T23" fmla="*/ 125 h 577"/>
                <a:gd name="T24" fmla="*/ 519 w 549"/>
                <a:gd name="T25" fmla="*/ 147 h 577"/>
                <a:gd name="T26" fmla="*/ 530 w 549"/>
                <a:gd name="T27" fmla="*/ 169 h 577"/>
                <a:gd name="T28" fmla="*/ 525 w 549"/>
                <a:gd name="T29" fmla="*/ 191 h 577"/>
                <a:gd name="T30" fmla="*/ 508 w 549"/>
                <a:gd name="T31" fmla="*/ 243 h 577"/>
                <a:gd name="T32" fmla="*/ 517 w 549"/>
                <a:gd name="T33" fmla="*/ 292 h 577"/>
                <a:gd name="T34" fmla="*/ 532 w 549"/>
                <a:gd name="T35" fmla="*/ 348 h 577"/>
                <a:gd name="T36" fmla="*/ 549 w 549"/>
                <a:gd name="T37" fmla="*/ 462 h 577"/>
                <a:gd name="T38" fmla="*/ 532 w 549"/>
                <a:gd name="T39" fmla="*/ 506 h 577"/>
                <a:gd name="T40" fmla="*/ 504 w 549"/>
                <a:gd name="T41" fmla="*/ 528 h 577"/>
                <a:gd name="T42" fmla="*/ 431 w 549"/>
                <a:gd name="T43" fmla="*/ 577 h 577"/>
                <a:gd name="T44" fmla="*/ 422 w 549"/>
                <a:gd name="T45" fmla="*/ 570 h 577"/>
                <a:gd name="T46" fmla="*/ 462 w 549"/>
                <a:gd name="T47" fmla="*/ 517 h 577"/>
                <a:gd name="T48" fmla="*/ 488 w 549"/>
                <a:gd name="T49" fmla="*/ 473 h 577"/>
                <a:gd name="T50" fmla="*/ 503 w 549"/>
                <a:gd name="T51" fmla="*/ 401 h 577"/>
                <a:gd name="T52" fmla="*/ 479 w 549"/>
                <a:gd name="T53" fmla="*/ 245 h 577"/>
                <a:gd name="T54" fmla="*/ 484 w 549"/>
                <a:gd name="T55" fmla="*/ 188 h 577"/>
                <a:gd name="T56" fmla="*/ 471 w 549"/>
                <a:gd name="T57" fmla="*/ 171 h 577"/>
                <a:gd name="T58" fmla="*/ 429 w 549"/>
                <a:gd name="T59" fmla="*/ 165 h 577"/>
                <a:gd name="T60" fmla="*/ 422 w 549"/>
                <a:gd name="T61" fmla="*/ 140 h 577"/>
                <a:gd name="T62" fmla="*/ 434 w 549"/>
                <a:gd name="T63" fmla="*/ 96 h 577"/>
                <a:gd name="T64" fmla="*/ 416 w 549"/>
                <a:gd name="T65" fmla="*/ 85 h 577"/>
                <a:gd name="T66" fmla="*/ 394 w 549"/>
                <a:gd name="T67" fmla="*/ 86 h 577"/>
                <a:gd name="T68" fmla="*/ 366 w 549"/>
                <a:gd name="T69" fmla="*/ 83 h 577"/>
                <a:gd name="T70" fmla="*/ 368 w 549"/>
                <a:gd name="T71" fmla="*/ 44 h 577"/>
                <a:gd name="T72" fmla="*/ 313 w 549"/>
                <a:gd name="T73" fmla="*/ 57 h 577"/>
                <a:gd name="T74" fmla="*/ 269 w 549"/>
                <a:gd name="T75" fmla="*/ 74 h 577"/>
                <a:gd name="T76" fmla="*/ 216 w 549"/>
                <a:gd name="T77" fmla="*/ 94 h 577"/>
                <a:gd name="T78" fmla="*/ 158 w 549"/>
                <a:gd name="T79" fmla="*/ 110 h 577"/>
                <a:gd name="T80" fmla="*/ 101 w 549"/>
                <a:gd name="T81" fmla="*/ 123 h 577"/>
                <a:gd name="T82" fmla="*/ 0 w 549"/>
                <a:gd name="T83" fmla="*/ 123 h 577"/>
                <a:gd name="T84" fmla="*/ 26 w 549"/>
                <a:gd name="T85" fmla="*/ 105 h 577"/>
                <a:gd name="T86" fmla="*/ 26 w 549"/>
                <a:gd name="T87" fmla="*/ 105 h 5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9"/>
                <a:gd name="T133" fmla="*/ 0 h 577"/>
                <a:gd name="T134" fmla="*/ 549 w 549"/>
                <a:gd name="T135" fmla="*/ 577 h 5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9" h="577">
                  <a:moveTo>
                    <a:pt x="26" y="105"/>
                  </a:moveTo>
                  <a:lnTo>
                    <a:pt x="131" y="86"/>
                  </a:lnTo>
                  <a:lnTo>
                    <a:pt x="188" y="68"/>
                  </a:lnTo>
                  <a:lnTo>
                    <a:pt x="245" y="46"/>
                  </a:lnTo>
                  <a:lnTo>
                    <a:pt x="298" y="26"/>
                  </a:lnTo>
                  <a:lnTo>
                    <a:pt x="344" y="9"/>
                  </a:lnTo>
                  <a:lnTo>
                    <a:pt x="401" y="0"/>
                  </a:lnTo>
                  <a:lnTo>
                    <a:pt x="396" y="61"/>
                  </a:lnTo>
                  <a:lnTo>
                    <a:pt x="451" y="53"/>
                  </a:lnTo>
                  <a:lnTo>
                    <a:pt x="493" y="68"/>
                  </a:lnTo>
                  <a:lnTo>
                    <a:pt x="482" y="96"/>
                  </a:lnTo>
                  <a:lnTo>
                    <a:pt x="457" y="125"/>
                  </a:lnTo>
                  <a:lnTo>
                    <a:pt x="519" y="147"/>
                  </a:lnTo>
                  <a:lnTo>
                    <a:pt x="530" y="169"/>
                  </a:lnTo>
                  <a:lnTo>
                    <a:pt x="525" y="191"/>
                  </a:lnTo>
                  <a:lnTo>
                    <a:pt x="508" y="243"/>
                  </a:lnTo>
                  <a:lnTo>
                    <a:pt x="517" y="292"/>
                  </a:lnTo>
                  <a:lnTo>
                    <a:pt x="532" y="348"/>
                  </a:lnTo>
                  <a:lnTo>
                    <a:pt x="549" y="462"/>
                  </a:lnTo>
                  <a:lnTo>
                    <a:pt x="532" y="506"/>
                  </a:lnTo>
                  <a:lnTo>
                    <a:pt x="504" y="528"/>
                  </a:lnTo>
                  <a:lnTo>
                    <a:pt x="431" y="577"/>
                  </a:lnTo>
                  <a:lnTo>
                    <a:pt x="422" y="570"/>
                  </a:lnTo>
                  <a:lnTo>
                    <a:pt x="462" y="517"/>
                  </a:lnTo>
                  <a:lnTo>
                    <a:pt x="488" y="473"/>
                  </a:lnTo>
                  <a:lnTo>
                    <a:pt x="503" y="401"/>
                  </a:lnTo>
                  <a:lnTo>
                    <a:pt x="479" y="245"/>
                  </a:lnTo>
                  <a:lnTo>
                    <a:pt x="484" y="188"/>
                  </a:lnTo>
                  <a:lnTo>
                    <a:pt x="471" y="171"/>
                  </a:lnTo>
                  <a:lnTo>
                    <a:pt x="429" y="165"/>
                  </a:lnTo>
                  <a:lnTo>
                    <a:pt x="422" y="140"/>
                  </a:lnTo>
                  <a:lnTo>
                    <a:pt x="434" y="96"/>
                  </a:lnTo>
                  <a:lnTo>
                    <a:pt x="416" y="85"/>
                  </a:lnTo>
                  <a:lnTo>
                    <a:pt x="394" y="86"/>
                  </a:lnTo>
                  <a:lnTo>
                    <a:pt x="366" y="83"/>
                  </a:lnTo>
                  <a:lnTo>
                    <a:pt x="368" y="44"/>
                  </a:lnTo>
                  <a:lnTo>
                    <a:pt x="313" y="57"/>
                  </a:lnTo>
                  <a:lnTo>
                    <a:pt x="269" y="74"/>
                  </a:lnTo>
                  <a:lnTo>
                    <a:pt x="216" y="94"/>
                  </a:lnTo>
                  <a:lnTo>
                    <a:pt x="158" y="110"/>
                  </a:lnTo>
                  <a:lnTo>
                    <a:pt x="101" y="123"/>
                  </a:lnTo>
                  <a:lnTo>
                    <a:pt x="0" y="123"/>
                  </a:lnTo>
                  <a:lnTo>
                    <a:pt x="26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1" name="Freeform 79"/>
            <p:cNvSpPr>
              <a:spLocks/>
            </p:cNvSpPr>
            <p:nvPr/>
          </p:nvSpPr>
          <p:spPr bwMode="auto">
            <a:xfrm>
              <a:off x="469" y="2503"/>
              <a:ext cx="333" cy="259"/>
            </a:xfrm>
            <a:custGeom>
              <a:avLst/>
              <a:gdLst>
                <a:gd name="T0" fmla="*/ 667 w 667"/>
                <a:gd name="T1" fmla="*/ 317 h 519"/>
                <a:gd name="T2" fmla="*/ 545 w 667"/>
                <a:gd name="T3" fmla="*/ 291 h 519"/>
                <a:gd name="T4" fmla="*/ 492 w 667"/>
                <a:gd name="T5" fmla="*/ 261 h 519"/>
                <a:gd name="T6" fmla="*/ 440 w 667"/>
                <a:gd name="T7" fmla="*/ 227 h 519"/>
                <a:gd name="T8" fmla="*/ 391 w 667"/>
                <a:gd name="T9" fmla="*/ 186 h 519"/>
                <a:gd name="T10" fmla="*/ 341 w 667"/>
                <a:gd name="T11" fmla="*/ 146 h 519"/>
                <a:gd name="T12" fmla="*/ 293 w 667"/>
                <a:gd name="T13" fmla="*/ 107 h 519"/>
                <a:gd name="T14" fmla="*/ 269 w 667"/>
                <a:gd name="T15" fmla="*/ 89 h 519"/>
                <a:gd name="T16" fmla="*/ 243 w 667"/>
                <a:gd name="T17" fmla="*/ 72 h 519"/>
                <a:gd name="T18" fmla="*/ 197 w 667"/>
                <a:gd name="T19" fmla="*/ 52 h 519"/>
                <a:gd name="T20" fmla="*/ 140 w 667"/>
                <a:gd name="T21" fmla="*/ 43 h 519"/>
                <a:gd name="T22" fmla="*/ 85 w 667"/>
                <a:gd name="T23" fmla="*/ 52 h 519"/>
                <a:gd name="T24" fmla="*/ 48 w 667"/>
                <a:gd name="T25" fmla="*/ 87 h 519"/>
                <a:gd name="T26" fmla="*/ 52 w 667"/>
                <a:gd name="T27" fmla="*/ 188 h 519"/>
                <a:gd name="T28" fmla="*/ 54 w 667"/>
                <a:gd name="T29" fmla="*/ 322 h 519"/>
                <a:gd name="T30" fmla="*/ 32 w 667"/>
                <a:gd name="T31" fmla="*/ 416 h 519"/>
                <a:gd name="T32" fmla="*/ 35 w 667"/>
                <a:gd name="T33" fmla="*/ 460 h 519"/>
                <a:gd name="T34" fmla="*/ 57 w 667"/>
                <a:gd name="T35" fmla="*/ 513 h 519"/>
                <a:gd name="T36" fmla="*/ 46 w 667"/>
                <a:gd name="T37" fmla="*/ 519 h 519"/>
                <a:gd name="T38" fmla="*/ 0 w 667"/>
                <a:gd name="T39" fmla="*/ 420 h 519"/>
                <a:gd name="T40" fmla="*/ 21 w 667"/>
                <a:gd name="T41" fmla="*/ 313 h 519"/>
                <a:gd name="T42" fmla="*/ 30 w 667"/>
                <a:gd name="T43" fmla="*/ 227 h 519"/>
                <a:gd name="T44" fmla="*/ 19 w 667"/>
                <a:gd name="T45" fmla="*/ 138 h 519"/>
                <a:gd name="T46" fmla="*/ 26 w 667"/>
                <a:gd name="T47" fmla="*/ 74 h 519"/>
                <a:gd name="T48" fmla="*/ 43 w 667"/>
                <a:gd name="T49" fmla="*/ 50 h 519"/>
                <a:gd name="T50" fmla="*/ 68 w 667"/>
                <a:gd name="T51" fmla="*/ 28 h 519"/>
                <a:gd name="T52" fmla="*/ 100 w 667"/>
                <a:gd name="T53" fmla="*/ 13 h 519"/>
                <a:gd name="T54" fmla="*/ 135 w 667"/>
                <a:gd name="T55" fmla="*/ 4 h 519"/>
                <a:gd name="T56" fmla="*/ 205 w 667"/>
                <a:gd name="T57" fmla="*/ 0 h 519"/>
                <a:gd name="T58" fmla="*/ 260 w 667"/>
                <a:gd name="T59" fmla="*/ 17 h 519"/>
                <a:gd name="T60" fmla="*/ 306 w 667"/>
                <a:gd name="T61" fmla="*/ 52 h 519"/>
                <a:gd name="T62" fmla="*/ 352 w 667"/>
                <a:gd name="T63" fmla="*/ 94 h 519"/>
                <a:gd name="T64" fmla="*/ 402 w 667"/>
                <a:gd name="T65" fmla="*/ 140 h 519"/>
                <a:gd name="T66" fmla="*/ 449 w 667"/>
                <a:gd name="T67" fmla="*/ 190 h 519"/>
                <a:gd name="T68" fmla="*/ 501 w 667"/>
                <a:gd name="T69" fmla="*/ 234 h 519"/>
                <a:gd name="T70" fmla="*/ 529 w 667"/>
                <a:gd name="T71" fmla="*/ 252 h 519"/>
                <a:gd name="T72" fmla="*/ 554 w 667"/>
                <a:gd name="T73" fmla="*/ 271 h 519"/>
                <a:gd name="T74" fmla="*/ 609 w 667"/>
                <a:gd name="T75" fmla="*/ 295 h 519"/>
                <a:gd name="T76" fmla="*/ 667 w 667"/>
                <a:gd name="T77" fmla="*/ 304 h 519"/>
                <a:gd name="T78" fmla="*/ 667 w 667"/>
                <a:gd name="T79" fmla="*/ 317 h 519"/>
                <a:gd name="T80" fmla="*/ 667 w 667"/>
                <a:gd name="T81" fmla="*/ 317 h 5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67"/>
                <a:gd name="T124" fmla="*/ 0 h 519"/>
                <a:gd name="T125" fmla="*/ 667 w 667"/>
                <a:gd name="T126" fmla="*/ 519 h 5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67" h="519">
                  <a:moveTo>
                    <a:pt x="667" y="317"/>
                  </a:moveTo>
                  <a:lnTo>
                    <a:pt x="545" y="291"/>
                  </a:lnTo>
                  <a:lnTo>
                    <a:pt x="492" y="261"/>
                  </a:lnTo>
                  <a:lnTo>
                    <a:pt x="440" y="227"/>
                  </a:lnTo>
                  <a:lnTo>
                    <a:pt x="391" y="186"/>
                  </a:lnTo>
                  <a:lnTo>
                    <a:pt x="341" y="146"/>
                  </a:lnTo>
                  <a:lnTo>
                    <a:pt x="293" y="107"/>
                  </a:lnTo>
                  <a:lnTo>
                    <a:pt x="269" y="89"/>
                  </a:lnTo>
                  <a:lnTo>
                    <a:pt x="243" y="72"/>
                  </a:lnTo>
                  <a:lnTo>
                    <a:pt x="197" y="52"/>
                  </a:lnTo>
                  <a:lnTo>
                    <a:pt x="140" y="43"/>
                  </a:lnTo>
                  <a:lnTo>
                    <a:pt x="85" y="52"/>
                  </a:lnTo>
                  <a:lnTo>
                    <a:pt x="48" y="87"/>
                  </a:lnTo>
                  <a:lnTo>
                    <a:pt x="52" y="188"/>
                  </a:lnTo>
                  <a:lnTo>
                    <a:pt x="54" y="322"/>
                  </a:lnTo>
                  <a:lnTo>
                    <a:pt x="32" y="416"/>
                  </a:lnTo>
                  <a:lnTo>
                    <a:pt x="35" y="460"/>
                  </a:lnTo>
                  <a:lnTo>
                    <a:pt x="57" y="513"/>
                  </a:lnTo>
                  <a:lnTo>
                    <a:pt x="46" y="519"/>
                  </a:lnTo>
                  <a:lnTo>
                    <a:pt x="0" y="420"/>
                  </a:lnTo>
                  <a:lnTo>
                    <a:pt x="21" y="313"/>
                  </a:lnTo>
                  <a:lnTo>
                    <a:pt x="30" y="227"/>
                  </a:lnTo>
                  <a:lnTo>
                    <a:pt x="19" y="138"/>
                  </a:lnTo>
                  <a:lnTo>
                    <a:pt x="26" y="74"/>
                  </a:lnTo>
                  <a:lnTo>
                    <a:pt x="43" y="50"/>
                  </a:lnTo>
                  <a:lnTo>
                    <a:pt x="68" y="28"/>
                  </a:lnTo>
                  <a:lnTo>
                    <a:pt x="100" y="13"/>
                  </a:lnTo>
                  <a:lnTo>
                    <a:pt x="135" y="4"/>
                  </a:lnTo>
                  <a:lnTo>
                    <a:pt x="205" y="0"/>
                  </a:lnTo>
                  <a:lnTo>
                    <a:pt x="260" y="17"/>
                  </a:lnTo>
                  <a:lnTo>
                    <a:pt x="306" y="52"/>
                  </a:lnTo>
                  <a:lnTo>
                    <a:pt x="352" y="94"/>
                  </a:lnTo>
                  <a:lnTo>
                    <a:pt x="402" y="140"/>
                  </a:lnTo>
                  <a:lnTo>
                    <a:pt x="449" y="190"/>
                  </a:lnTo>
                  <a:lnTo>
                    <a:pt x="501" y="234"/>
                  </a:lnTo>
                  <a:lnTo>
                    <a:pt x="529" y="252"/>
                  </a:lnTo>
                  <a:lnTo>
                    <a:pt x="554" y="271"/>
                  </a:lnTo>
                  <a:lnTo>
                    <a:pt x="609" y="295"/>
                  </a:lnTo>
                  <a:lnTo>
                    <a:pt x="667" y="304"/>
                  </a:lnTo>
                  <a:lnTo>
                    <a:pt x="667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2" name="Freeform 80"/>
            <p:cNvSpPr>
              <a:spLocks/>
            </p:cNvSpPr>
            <p:nvPr/>
          </p:nvSpPr>
          <p:spPr bwMode="auto">
            <a:xfrm>
              <a:off x="870" y="2425"/>
              <a:ext cx="116" cy="274"/>
            </a:xfrm>
            <a:custGeom>
              <a:avLst/>
              <a:gdLst>
                <a:gd name="T0" fmla="*/ 103 w 232"/>
                <a:gd name="T1" fmla="*/ 202 h 548"/>
                <a:gd name="T2" fmla="*/ 125 w 232"/>
                <a:gd name="T3" fmla="*/ 228 h 548"/>
                <a:gd name="T4" fmla="*/ 173 w 232"/>
                <a:gd name="T5" fmla="*/ 269 h 548"/>
                <a:gd name="T6" fmla="*/ 217 w 232"/>
                <a:gd name="T7" fmla="*/ 335 h 548"/>
                <a:gd name="T8" fmla="*/ 232 w 232"/>
                <a:gd name="T9" fmla="*/ 429 h 548"/>
                <a:gd name="T10" fmla="*/ 217 w 232"/>
                <a:gd name="T11" fmla="*/ 489 h 548"/>
                <a:gd name="T12" fmla="*/ 193 w 232"/>
                <a:gd name="T13" fmla="*/ 548 h 548"/>
                <a:gd name="T14" fmla="*/ 182 w 232"/>
                <a:gd name="T15" fmla="*/ 544 h 548"/>
                <a:gd name="T16" fmla="*/ 174 w 232"/>
                <a:gd name="T17" fmla="*/ 331 h 548"/>
                <a:gd name="T18" fmla="*/ 149 w 232"/>
                <a:gd name="T19" fmla="*/ 298 h 548"/>
                <a:gd name="T20" fmla="*/ 114 w 232"/>
                <a:gd name="T21" fmla="*/ 263 h 548"/>
                <a:gd name="T22" fmla="*/ 71 w 232"/>
                <a:gd name="T23" fmla="*/ 193 h 548"/>
                <a:gd name="T24" fmla="*/ 105 w 232"/>
                <a:gd name="T25" fmla="*/ 153 h 548"/>
                <a:gd name="T26" fmla="*/ 103 w 232"/>
                <a:gd name="T27" fmla="*/ 121 h 548"/>
                <a:gd name="T28" fmla="*/ 60 w 232"/>
                <a:gd name="T29" fmla="*/ 97 h 548"/>
                <a:gd name="T30" fmla="*/ 0 w 232"/>
                <a:gd name="T31" fmla="*/ 57 h 548"/>
                <a:gd name="T32" fmla="*/ 24 w 232"/>
                <a:gd name="T33" fmla="*/ 33 h 548"/>
                <a:gd name="T34" fmla="*/ 64 w 232"/>
                <a:gd name="T35" fmla="*/ 17 h 548"/>
                <a:gd name="T36" fmla="*/ 141 w 232"/>
                <a:gd name="T37" fmla="*/ 0 h 548"/>
                <a:gd name="T38" fmla="*/ 147 w 232"/>
                <a:gd name="T39" fmla="*/ 13 h 548"/>
                <a:gd name="T40" fmla="*/ 35 w 232"/>
                <a:gd name="T41" fmla="*/ 57 h 548"/>
                <a:gd name="T42" fmla="*/ 73 w 232"/>
                <a:gd name="T43" fmla="*/ 77 h 548"/>
                <a:gd name="T44" fmla="*/ 112 w 232"/>
                <a:gd name="T45" fmla="*/ 109 h 548"/>
                <a:gd name="T46" fmla="*/ 138 w 232"/>
                <a:gd name="T47" fmla="*/ 142 h 548"/>
                <a:gd name="T48" fmla="*/ 132 w 232"/>
                <a:gd name="T49" fmla="*/ 175 h 548"/>
                <a:gd name="T50" fmla="*/ 103 w 232"/>
                <a:gd name="T51" fmla="*/ 202 h 548"/>
                <a:gd name="T52" fmla="*/ 103 w 232"/>
                <a:gd name="T53" fmla="*/ 202 h 5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32"/>
                <a:gd name="T82" fmla="*/ 0 h 548"/>
                <a:gd name="T83" fmla="*/ 232 w 232"/>
                <a:gd name="T84" fmla="*/ 548 h 5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32" h="548">
                  <a:moveTo>
                    <a:pt x="103" y="202"/>
                  </a:moveTo>
                  <a:lnTo>
                    <a:pt x="125" y="228"/>
                  </a:lnTo>
                  <a:lnTo>
                    <a:pt x="173" y="269"/>
                  </a:lnTo>
                  <a:lnTo>
                    <a:pt x="217" y="335"/>
                  </a:lnTo>
                  <a:lnTo>
                    <a:pt x="232" y="429"/>
                  </a:lnTo>
                  <a:lnTo>
                    <a:pt x="217" y="489"/>
                  </a:lnTo>
                  <a:lnTo>
                    <a:pt x="193" y="548"/>
                  </a:lnTo>
                  <a:lnTo>
                    <a:pt x="182" y="544"/>
                  </a:lnTo>
                  <a:lnTo>
                    <a:pt x="174" y="331"/>
                  </a:lnTo>
                  <a:lnTo>
                    <a:pt x="149" y="298"/>
                  </a:lnTo>
                  <a:lnTo>
                    <a:pt x="114" y="263"/>
                  </a:lnTo>
                  <a:lnTo>
                    <a:pt x="71" y="193"/>
                  </a:lnTo>
                  <a:lnTo>
                    <a:pt x="105" y="153"/>
                  </a:lnTo>
                  <a:lnTo>
                    <a:pt x="103" y="121"/>
                  </a:lnTo>
                  <a:lnTo>
                    <a:pt x="60" y="97"/>
                  </a:lnTo>
                  <a:lnTo>
                    <a:pt x="0" y="57"/>
                  </a:lnTo>
                  <a:lnTo>
                    <a:pt x="24" y="33"/>
                  </a:lnTo>
                  <a:lnTo>
                    <a:pt x="64" y="17"/>
                  </a:lnTo>
                  <a:lnTo>
                    <a:pt x="141" y="0"/>
                  </a:lnTo>
                  <a:lnTo>
                    <a:pt x="147" y="13"/>
                  </a:lnTo>
                  <a:lnTo>
                    <a:pt x="35" y="57"/>
                  </a:lnTo>
                  <a:lnTo>
                    <a:pt x="73" y="77"/>
                  </a:lnTo>
                  <a:lnTo>
                    <a:pt x="112" y="109"/>
                  </a:lnTo>
                  <a:lnTo>
                    <a:pt x="138" y="142"/>
                  </a:lnTo>
                  <a:lnTo>
                    <a:pt x="132" y="175"/>
                  </a:lnTo>
                  <a:lnTo>
                    <a:pt x="103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3" name="Freeform 81"/>
            <p:cNvSpPr>
              <a:spLocks/>
            </p:cNvSpPr>
            <p:nvPr/>
          </p:nvSpPr>
          <p:spPr bwMode="auto">
            <a:xfrm>
              <a:off x="993" y="2477"/>
              <a:ext cx="48" cy="228"/>
            </a:xfrm>
            <a:custGeom>
              <a:avLst/>
              <a:gdLst>
                <a:gd name="T0" fmla="*/ 65 w 98"/>
                <a:gd name="T1" fmla="*/ 0 h 456"/>
                <a:gd name="T2" fmla="*/ 89 w 98"/>
                <a:gd name="T3" fmla="*/ 112 h 456"/>
                <a:gd name="T4" fmla="*/ 98 w 98"/>
                <a:gd name="T5" fmla="*/ 228 h 456"/>
                <a:gd name="T6" fmla="*/ 83 w 98"/>
                <a:gd name="T7" fmla="*/ 355 h 456"/>
                <a:gd name="T8" fmla="*/ 56 w 98"/>
                <a:gd name="T9" fmla="*/ 412 h 456"/>
                <a:gd name="T10" fmla="*/ 35 w 98"/>
                <a:gd name="T11" fmla="*/ 436 h 456"/>
                <a:gd name="T12" fmla="*/ 10 w 98"/>
                <a:gd name="T13" fmla="*/ 456 h 456"/>
                <a:gd name="T14" fmla="*/ 0 w 98"/>
                <a:gd name="T15" fmla="*/ 447 h 456"/>
                <a:gd name="T16" fmla="*/ 34 w 98"/>
                <a:gd name="T17" fmla="*/ 410 h 456"/>
                <a:gd name="T18" fmla="*/ 74 w 98"/>
                <a:gd name="T19" fmla="*/ 324 h 456"/>
                <a:gd name="T20" fmla="*/ 74 w 98"/>
                <a:gd name="T21" fmla="*/ 230 h 456"/>
                <a:gd name="T22" fmla="*/ 61 w 98"/>
                <a:gd name="T23" fmla="*/ 90 h 456"/>
                <a:gd name="T24" fmla="*/ 52 w 98"/>
                <a:gd name="T25" fmla="*/ 2 h 456"/>
                <a:gd name="T26" fmla="*/ 65 w 98"/>
                <a:gd name="T27" fmla="*/ 0 h 456"/>
                <a:gd name="T28" fmla="*/ 65 w 98"/>
                <a:gd name="T29" fmla="*/ 0 h 4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8"/>
                <a:gd name="T46" fmla="*/ 0 h 456"/>
                <a:gd name="T47" fmla="*/ 98 w 98"/>
                <a:gd name="T48" fmla="*/ 456 h 4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8" h="456">
                  <a:moveTo>
                    <a:pt x="65" y="0"/>
                  </a:moveTo>
                  <a:lnTo>
                    <a:pt x="89" y="112"/>
                  </a:lnTo>
                  <a:lnTo>
                    <a:pt x="98" y="228"/>
                  </a:lnTo>
                  <a:lnTo>
                    <a:pt x="83" y="355"/>
                  </a:lnTo>
                  <a:lnTo>
                    <a:pt x="56" y="412"/>
                  </a:lnTo>
                  <a:lnTo>
                    <a:pt x="35" y="436"/>
                  </a:lnTo>
                  <a:lnTo>
                    <a:pt x="10" y="456"/>
                  </a:lnTo>
                  <a:lnTo>
                    <a:pt x="0" y="447"/>
                  </a:lnTo>
                  <a:lnTo>
                    <a:pt x="34" y="410"/>
                  </a:lnTo>
                  <a:lnTo>
                    <a:pt x="74" y="324"/>
                  </a:lnTo>
                  <a:lnTo>
                    <a:pt x="74" y="230"/>
                  </a:lnTo>
                  <a:lnTo>
                    <a:pt x="61" y="90"/>
                  </a:lnTo>
                  <a:lnTo>
                    <a:pt x="52" y="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4" name="Freeform 82"/>
            <p:cNvSpPr>
              <a:spLocks/>
            </p:cNvSpPr>
            <p:nvPr/>
          </p:nvSpPr>
          <p:spPr bwMode="auto">
            <a:xfrm>
              <a:off x="1026" y="2533"/>
              <a:ext cx="166" cy="149"/>
            </a:xfrm>
            <a:custGeom>
              <a:avLst/>
              <a:gdLst>
                <a:gd name="T0" fmla="*/ 333 w 333"/>
                <a:gd name="T1" fmla="*/ 11 h 300"/>
                <a:gd name="T2" fmla="*/ 272 w 333"/>
                <a:gd name="T3" fmla="*/ 68 h 300"/>
                <a:gd name="T4" fmla="*/ 239 w 333"/>
                <a:gd name="T5" fmla="*/ 147 h 300"/>
                <a:gd name="T6" fmla="*/ 222 w 333"/>
                <a:gd name="T7" fmla="*/ 184 h 300"/>
                <a:gd name="T8" fmla="*/ 193 w 333"/>
                <a:gd name="T9" fmla="*/ 217 h 300"/>
                <a:gd name="T10" fmla="*/ 141 w 333"/>
                <a:gd name="T11" fmla="*/ 241 h 300"/>
                <a:gd name="T12" fmla="*/ 88 w 333"/>
                <a:gd name="T13" fmla="*/ 261 h 300"/>
                <a:gd name="T14" fmla="*/ 70 w 333"/>
                <a:gd name="T15" fmla="*/ 271 h 300"/>
                <a:gd name="T16" fmla="*/ 33 w 333"/>
                <a:gd name="T17" fmla="*/ 289 h 300"/>
                <a:gd name="T18" fmla="*/ 1 w 333"/>
                <a:gd name="T19" fmla="*/ 300 h 300"/>
                <a:gd name="T20" fmla="*/ 0 w 333"/>
                <a:gd name="T21" fmla="*/ 293 h 300"/>
                <a:gd name="T22" fmla="*/ 33 w 333"/>
                <a:gd name="T23" fmla="*/ 265 h 300"/>
                <a:gd name="T24" fmla="*/ 70 w 333"/>
                <a:gd name="T25" fmla="*/ 241 h 300"/>
                <a:gd name="T26" fmla="*/ 108 w 333"/>
                <a:gd name="T27" fmla="*/ 221 h 300"/>
                <a:gd name="T28" fmla="*/ 145 w 333"/>
                <a:gd name="T29" fmla="*/ 201 h 300"/>
                <a:gd name="T30" fmla="*/ 193 w 333"/>
                <a:gd name="T31" fmla="*/ 155 h 300"/>
                <a:gd name="T32" fmla="*/ 235 w 333"/>
                <a:gd name="T33" fmla="*/ 94 h 300"/>
                <a:gd name="T34" fmla="*/ 255 w 333"/>
                <a:gd name="T35" fmla="*/ 63 h 300"/>
                <a:gd name="T36" fmla="*/ 277 w 333"/>
                <a:gd name="T37" fmla="*/ 37 h 300"/>
                <a:gd name="T38" fmla="*/ 325 w 333"/>
                <a:gd name="T39" fmla="*/ 0 h 300"/>
                <a:gd name="T40" fmla="*/ 333 w 333"/>
                <a:gd name="T41" fmla="*/ 11 h 300"/>
                <a:gd name="T42" fmla="*/ 333 w 333"/>
                <a:gd name="T43" fmla="*/ 11 h 3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3"/>
                <a:gd name="T67" fmla="*/ 0 h 300"/>
                <a:gd name="T68" fmla="*/ 333 w 333"/>
                <a:gd name="T69" fmla="*/ 300 h 30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3" h="300">
                  <a:moveTo>
                    <a:pt x="333" y="11"/>
                  </a:moveTo>
                  <a:lnTo>
                    <a:pt x="272" y="68"/>
                  </a:lnTo>
                  <a:lnTo>
                    <a:pt x="239" y="147"/>
                  </a:lnTo>
                  <a:lnTo>
                    <a:pt x="222" y="184"/>
                  </a:lnTo>
                  <a:lnTo>
                    <a:pt x="193" y="217"/>
                  </a:lnTo>
                  <a:lnTo>
                    <a:pt x="141" y="241"/>
                  </a:lnTo>
                  <a:lnTo>
                    <a:pt x="88" y="261"/>
                  </a:lnTo>
                  <a:lnTo>
                    <a:pt x="70" y="271"/>
                  </a:lnTo>
                  <a:lnTo>
                    <a:pt x="33" y="289"/>
                  </a:lnTo>
                  <a:lnTo>
                    <a:pt x="1" y="300"/>
                  </a:lnTo>
                  <a:lnTo>
                    <a:pt x="0" y="293"/>
                  </a:lnTo>
                  <a:lnTo>
                    <a:pt x="33" y="265"/>
                  </a:lnTo>
                  <a:lnTo>
                    <a:pt x="70" y="241"/>
                  </a:lnTo>
                  <a:lnTo>
                    <a:pt x="108" y="221"/>
                  </a:lnTo>
                  <a:lnTo>
                    <a:pt x="145" y="201"/>
                  </a:lnTo>
                  <a:lnTo>
                    <a:pt x="193" y="155"/>
                  </a:lnTo>
                  <a:lnTo>
                    <a:pt x="235" y="94"/>
                  </a:lnTo>
                  <a:lnTo>
                    <a:pt x="255" y="63"/>
                  </a:lnTo>
                  <a:lnTo>
                    <a:pt x="277" y="37"/>
                  </a:lnTo>
                  <a:lnTo>
                    <a:pt x="325" y="0"/>
                  </a:lnTo>
                  <a:lnTo>
                    <a:pt x="333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5" name="Freeform 83"/>
            <p:cNvSpPr>
              <a:spLocks/>
            </p:cNvSpPr>
            <p:nvPr/>
          </p:nvSpPr>
          <p:spPr bwMode="auto">
            <a:xfrm>
              <a:off x="1098" y="2414"/>
              <a:ext cx="211" cy="257"/>
            </a:xfrm>
            <a:custGeom>
              <a:avLst/>
              <a:gdLst>
                <a:gd name="T0" fmla="*/ 379 w 423"/>
                <a:gd name="T1" fmla="*/ 265 h 515"/>
                <a:gd name="T2" fmla="*/ 330 w 423"/>
                <a:gd name="T3" fmla="*/ 162 h 515"/>
                <a:gd name="T4" fmla="*/ 379 w 423"/>
                <a:gd name="T5" fmla="*/ 142 h 515"/>
                <a:gd name="T6" fmla="*/ 387 w 423"/>
                <a:gd name="T7" fmla="*/ 108 h 515"/>
                <a:gd name="T8" fmla="*/ 353 w 423"/>
                <a:gd name="T9" fmla="*/ 72 h 515"/>
                <a:gd name="T10" fmla="*/ 311 w 423"/>
                <a:gd name="T11" fmla="*/ 39 h 515"/>
                <a:gd name="T12" fmla="*/ 285 w 423"/>
                <a:gd name="T13" fmla="*/ 9 h 515"/>
                <a:gd name="T14" fmla="*/ 289 w 423"/>
                <a:gd name="T15" fmla="*/ 0 h 515"/>
                <a:gd name="T16" fmla="*/ 296 w 423"/>
                <a:gd name="T17" fmla="*/ 4 h 515"/>
                <a:gd name="T18" fmla="*/ 333 w 423"/>
                <a:gd name="T19" fmla="*/ 33 h 515"/>
                <a:gd name="T20" fmla="*/ 385 w 423"/>
                <a:gd name="T21" fmla="*/ 77 h 515"/>
                <a:gd name="T22" fmla="*/ 423 w 423"/>
                <a:gd name="T23" fmla="*/ 123 h 515"/>
                <a:gd name="T24" fmla="*/ 422 w 423"/>
                <a:gd name="T25" fmla="*/ 160 h 515"/>
                <a:gd name="T26" fmla="*/ 364 w 423"/>
                <a:gd name="T27" fmla="*/ 180 h 515"/>
                <a:gd name="T28" fmla="*/ 318 w 423"/>
                <a:gd name="T29" fmla="*/ 199 h 515"/>
                <a:gd name="T30" fmla="*/ 335 w 423"/>
                <a:gd name="T31" fmla="*/ 219 h 515"/>
                <a:gd name="T32" fmla="*/ 368 w 423"/>
                <a:gd name="T33" fmla="*/ 235 h 515"/>
                <a:gd name="T34" fmla="*/ 412 w 423"/>
                <a:gd name="T35" fmla="*/ 274 h 515"/>
                <a:gd name="T36" fmla="*/ 401 w 423"/>
                <a:gd name="T37" fmla="*/ 294 h 515"/>
                <a:gd name="T38" fmla="*/ 383 w 423"/>
                <a:gd name="T39" fmla="*/ 313 h 515"/>
                <a:gd name="T40" fmla="*/ 337 w 423"/>
                <a:gd name="T41" fmla="*/ 338 h 515"/>
                <a:gd name="T42" fmla="*/ 258 w 423"/>
                <a:gd name="T43" fmla="*/ 371 h 515"/>
                <a:gd name="T44" fmla="*/ 195 w 423"/>
                <a:gd name="T45" fmla="*/ 405 h 515"/>
                <a:gd name="T46" fmla="*/ 164 w 423"/>
                <a:gd name="T47" fmla="*/ 427 h 515"/>
                <a:gd name="T48" fmla="*/ 133 w 423"/>
                <a:gd name="T49" fmla="*/ 447 h 515"/>
                <a:gd name="T50" fmla="*/ 100 w 423"/>
                <a:gd name="T51" fmla="*/ 467 h 515"/>
                <a:gd name="T52" fmla="*/ 68 w 423"/>
                <a:gd name="T53" fmla="*/ 487 h 515"/>
                <a:gd name="T54" fmla="*/ 37 w 423"/>
                <a:gd name="T55" fmla="*/ 502 h 515"/>
                <a:gd name="T56" fmla="*/ 6 w 423"/>
                <a:gd name="T57" fmla="*/ 515 h 515"/>
                <a:gd name="T58" fmla="*/ 0 w 423"/>
                <a:gd name="T59" fmla="*/ 504 h 515"/>
                <a:gd name="T60" fmla="*/ 31 w 423"/>
                <a:gd name="T61" fmla="*/ 478 h 515"/>
                <a:gd name="T62" fmla="*/ 70 w 423"/>
                <a:gd name="T63" fmla="*/ 452 h 515"/>
                <a:gd name="T64" fmla="*/ 112 w 423"/>
                <a:gd name="T65" fmla="*/ 427 h 515"/>
                <a:gd name="T66" fmla="*/ 157 w 423"/>
                <a:gd name="T67" fmla="*/ 399 h 515"/>
                <a:gd name="T68" fmla="*/ 203 w 423"/>
                <a:gd name="T69" fmla="*/ 375 h 515"/>
                <a:gd name="T70" fmla="*/ 247 w 423"/>
                <a:gd name="T71" fmla="*/ 351 h 515"/>
                <a:gd name="T72" fmla="*/ 289 w 423"/>
                <a:gd name="T73" fmla="*/ 331 h 515"/>
                <a:gd name="T74" fmla="*/ 326 w 423"/>
                <a:gd name="T75" fmla="*/ 313 h 515"/>
                <a:gd name="T76" fmla="*/ 379 w 423"/>
                <a:gd name="T77" fmla="*/ 265 h 515"/>
                <a:gd name="T78" fmla="*/ 379 w 423"/>
                <a:gd name="T79" fmla="*/ 265 h 5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23"/>
                <a:gd name="T121" fmla="*/ 0 h 515"/>
                <a:gd name="T122" fmla="*/ 423 w 423"/>
                <a:gd name="T123" fmla="*/ 515 h 5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23" h="515">
                  <a:moveTo>
                    <a:pt x="379" y="265"/>
                  </a:moveTo>
                  <a:lnTo>
                    <a:pt x="330" y="162"/>
                  </a:lnTo>
                  <a:lnTo>
                    <a:pt x="379" y="142"/>
                  </a:lnTo>
                  <a:lnTo>
                    <a:pt x="387" y="108"/>
                  </a:lnTo>
                  <a:lnTo>
                    <a:pt x="353" y="72"/>
                  </a:lnTo>
                  <a:lnTo>
                    <a:pt x="311" y="39"/>
                  </a:lnTo>
                  <a:lnTo>
                    <a:pt x="285" y="9"/>
                  </a:lnTo>
                  <a:lnTo>
                    <a:pt x="289" y="0"/>
                  </a:lnTo>
                  <a:lnTo>
                    <a:pt x="296" y="4"/>
                  </a:lnTo>
                  <a:lnTo>
                    <a:pt x="333" y="33"/>
                  </a:lnTo>
                  <a:lnTo>
                    <a:pt x="385" y="77"/>
                  </a:lnTo>
                  <a:lnTo>
                    <a:pt x="423" y="123"/>
                  </a:lnTo>
                  <a:lnTo>
                    <a:pt x="422" y="160"/>
                  </a:lnTo>
                  <a:lnTo>
                    <a:pt x="364" y="180"/>
                  </a:lnTo>
                  <a:lnTo>
                    <a:pt x="318" y="199"/>
                  </a:lnTo>
                  <a:lnTo>
                    <a:pt x="335" y="219"/>
                  </a:lnTo>
                  <a:lnTo>
                    <a:pt x="368" y="235"/>
                  </a:lnTo>
                  <a:lnTo>
                    <a:pt x="412" y="274"/>
                  </a:lnTo>
                  <a:lnTo>
                    <a:pt x="401" y="294"/>
                  </a:lnTo>
                  <a:lnTo>
                    <a:pt x="383" y="313"/>
                  </a:lnTo>
                  <a:lnTo>
                    <a:pt x="337" y="338"/>
                  </a:lnTo>
                  <a:lnTo>
                    <a:pt x="258" y="371"/>
                  </a:lnTo>
                  <a:lnTo>
                    <a:pt x="195" y="405"/>
                  </a:lnTo>
                  <a:lnTo>
                    <a:pt x="164" y="427"/>
                  </a:lnTo>
                  <a:lnTo>
                    <a:pt x="133" y="447"/>
                  </a:lnTo>
                  <a:lnTo>
                    <a:pt x="100" y="467"/>
                  </a:lnTo>
                  <a:lnTo>
                    <a:pt x="68" y="487"/>
                  </a:lnTo>
                  <a:lnTo>
                    <a:pt x="37" y="502"/>
                  </a:lnTo>
                  <a:lnTo>
                    <a:pt x="6" y="515"/>
                  </a:lnTo>
                  <a:lnTo>
                    <a:pt x="0" y="504"/>
                  </a:lnTo>
                  <a:lnTo>
                    <a:pt x="31" y="478"/>
                  </a:lnTo>
                  <a:lnTo>
                    <a:pt x="70" y="452"/>
                  </a:lnTo>
                  <a:lnTo>
                    <a:pt x="112" y="427"/>
                  </a:lnTo>
                  <a:lnTo>
                    <a:pt x="157" y="399"/>
                  </a:lnTo>
                  <a:lnTo>
                    <a:pt x="203" y="375"/>
                  </a:lnTo>
                  <a:lnTo>
                    <a:pt x="247" y="351"/>
                  </a:lnTo>
                  <a:lnTo>
                    <a:pt x="289" y="331"/>
                  </a:lnTo>
                  <a:lnTo>
                    <a:pt x="326" y="313"/>
                  </a:lnTo>
                  <a:lnTo>
                    <a:pt x="379" y="2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6" name="Freeform 84"/>
            <p:cNvSpPr>
              <a:spLocks/>
            </p:cNvSpPr>
            <p:nvPr/>
          </p:nvSpPr>
          <p:spPr bwMode="auto">
            <a:xfrm>
              <a:off x="876" y="2673"/>
              <a:ext cx="63" cy="40"/>
            </a:xfrm>
            <a:custGeom>
              <a:avLst/>
              <a:gdLst>
                <a:gd name="T0" fmla="*/ 71 w 127"/>
                <a:gd name="T1" fmla="*/ 12 h 79"/>
                <a:gd name="T2" fmla="*/ 35 w 127"/>
                <a:gd name="T3" fmla="*/ 44 h 79"/>
                <a:gd name="T4" fmla="*/ 106 w 127"/>
                <a:gd name="T5" fmla="*/ 42 h 79"/>
                <a:gd name="T6" fmla="*/ 116 w 127"/>
                <a:gd name="T7" fmla="*/ 23 h 79"/>
                <a:gd name="T8" fmla="*/ 114 w 127"/>
                <a:gd name="T9" fmla="*/ 0 h 79"/>
                <a:gd name="T10" fmla="*/ 127 w 127"/>
                <a:gd name="T11" fmla="*/ 0 h 79"/>
                <a:gd name="T12" fmla="*/ 119 w 127"/>
                <a:gd name="T13" fmla="*/ 69 h 79"/>
                <a:gd name="T14" fmla="*/ 44 w 127"/>
                <a:gd name="T15" fmla="*/ 79 h 79"/>
                <a:gd name="T16" fmla="*/ 16 w 127"/>
                <a:gd name="T17" fmla="*/ 75 h 79"/>
                <a:gd name="T18" fmla="*/ 0 w 127"/>
                <a:gd name="T19" fmla="*/ 58 h 79"/>
                <a:gd name="T20" fmla="*/ 7 w 127"/>
                <a:gd name="T21" fmla="*/ 36 h 79"/>
                <a:gd name="T22" fmla="*/ 24 w 127"/>
                <a:gd name="T23" fmla="*/ 16 h 79"/>
                <a:gd name="T24" fmla="*/ 46 w 127"/>
                <a:gd name="T25" fmla="*/ 5 h 79"/>
                <a:gd name="T26" fmla="*/ 70 w 127"/>
                <a:gd name="T27" fmla="*/ 0 h 79"/>
                <a:gd name="T28" fmla="*/ 71 w 127"/>
                <a:gd name="T29" fmla="*/ 12 h 79"/>
                <a:gd name="T30" fmla="*/ 71 w 127"/>
                <a:gd name="T31" fmla="*/ 12 h 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7"/>
                <a:gd name="T49" fmla="*/ 0 h 79"/>
                <a:gd name="T50" fmla="*/ 127 w 127"/>
                <a:gd name="T51" fmla="*/ 79 h 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7" h="79">
                  <a:moveTo>
                    <a:pt x="71" y="12"/>
                  </a:moveTo>
                  <a:lnTo>
                    <a:pt x="35" y="44"/>
                  </a:lnTo>
                  <a:lnTo>
                    <a:pt x="106" y="42"/>
                  </a:lnTo>
                  <a:lnTo>
                    <a:pt x="116" y="23"/>
                  </a:lnTo>
                  <a:lnTo>
                    <a:pt x="114" y="0"/>
                  </a:lnTo>
                  <a:lnTo>
                    <a:pt x="127" y="0"/>
                  </a:lnTo>
                  <a:lnTo>
                    <a:pt x="119" y="69"/>
                  </a:lnTo>
                  <a:lnTo>
                    <a:pt x="44" y="79"/>
                  </a:lnTo>
                  <a:lnTo>
                    <a:pt x="16" y="75"/>
                  </a:lnTo>
                  <a:lnTo>
                    <a:pt x="0" y="58"/>
                  </a:lnTo>
                  <a:lnTo>
                    <a:pt x="7" y="36"/>
                  </a:lnTo>
                  <a:lnTo>
                    <a:pt x="24" y="16"/>
                  </a:lnTo>
                  <a:lnTo>
                    <a:pt x="46" y="5"/>
                  </a:lnTo>
                  <a:lnTo>
                    <a:pt x="70" y="0"/>
                  </a:lnTo>
                  <a:lnTo>
                    <a:pt x="71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7" name="Freeform 85"/>
            <p:cNvSpPr>
              <a:spLocks/>
            </p:cNvSpPr>
            <p:nvPr/>
          </p:nvSpPr>
          <p:spPr bwMode="auto">
            <a:xfrm>
              <a:off x="602" y="2612"/>
              <a:ext cx="330" cy="160"/>
            </a:xfrm>
            <a:custGeom>
              <a:avLst/>
              <a:gdLst>
                <a:gd name="T0" fmla="*/ 8 w 661"/>
                <a:gd name="T1" fmla="*/ 0 h 320"/>
                <a:gd name="T2" fmla="*/ 35 w 661"/>
                <a:gd name="T3" fmla="*/ 19 h 320"/>
                <a:gd name="T4" fmla="*/ 68 w 661"/>
                <a:gd name="T5" fmla="*/ 39 h 320"/>
                <a:gd name="T6" fmla="*/ 105 w 661"/>
                <a:gd name="T7" fmla="*/ 63 h 320"/>
                <a:gd name="T8" fmla="*/ 148 w 661"/>
                <a:gd name="T9" fmla="*/ 89 h 320"/>
                <a:gd name="T10" fmla="*/ 194 w 661"/>
                <a:gd name="T11" fmla="*/ 116 h 320"/>
                <a:gd name="T12" fmla="*/ 240 w 661"/>
                <a:gd name="T13" fmla="*/ 144 h 320"/>
                <a:gd name="T14" fmla="*/ 289 w 661"/>
                <a:gd name="T15" fmla="*/ 171 h 320"/>
                <a:gd name="T16" fmla="*/ 339 w 661"/>
                <a:gd name="T17" fmla="*/ 199 h 320"/>
                <a:gd name="T18" fmla="*/ 389 w 661"/>
                <a:gd name="T19" fmla="*/ 223 h 320"/>
                <a:gd name="T20" fmla="*/ 436 w 661"/>
                <a:gd name="T21" fmla="*/ 245 h 320"/>
                <a:gd name="T22" fmla="*/ 482 w 661"/>
                <a:gd name="T23" fmla="*/ 263 h 320"/>
                <a:gd name="T24" fmla="*/ 527 w 661"/>
                <a:gd name="T25" fmla="*/ 278 h 320"/>
                <a:gd name="T26" fmla="*/ 602 w 661"/>
                <a:gd name="T27" fmla="*/ 291 h 320"/>
                <a:gd name="T28" fmla="*/ 654 w 661"/>
                <a:gd name="T29" fmla="*/ 278 h 320"/>
                <a:gd name="T30" fmla="*/ 661 w 661"/>
                <a:gd name="T31" fmla="*/ 287 h 320"/>
                <a:gd name="T32" fmla="*/ 624 w 661"/>
                <a:gd name="T33" fmla="*/ 309 h 320"/>
                <a:gd name="T34" fmla="*/ 584 w 661"/>
                <a:gd name="T35" fmla="*/ 320 h 320"/>
                <a:gd name="T36" fmla="*/ 497 w 661"/>
                <a:gd name="T37" fmla="*/ 317 h 320"/>
                <a:gd name="T38" fmla="*/ 407 w 661"/>
                <a:gd name="T39" fmla="*/ 287 h 320"/>
                <a:gd name="T40" fmla="*/ 361 w 661"/>
                <a:gd name="T41" fmla="*/ 265 h 320"/>
                <a:gd name="T42" fmla="*/ 315 w 661"/>
                <a:gd name="T43" fmla="*/ 238 h 320"/>
                <a:gd name="T44" fmla="*/ 271 w 661"/>
                <a:gd name="T45" fmla="*/ 210 h 320"/>
                <a:gd name="T46" fmla="*/ 227 w 661"/>
                <a:gd name="T47" fmla="*/ 179 h 320"/>
                <a:gd name="T48" fmla="*/ 183 w 661"/>
                <a:gd name="T49" fmla="*/ 147 h 320"/>
                <a:gd name="T50" fmla="*/ 142 w 661"/>
                <a:gd name="T51" fmla="*/ 116 h 320"/>
                <a:gd name="T52" fmla="*/ 103 w 661"/>
                <a:gd name="T53" fmla="*/ 85 h 320"/>
                <a:gd name="T54" fmla="*/ 65 w 661"/>
                <a:gd name="T55" fmla="*/ 57 h 320"/>
                <a:gd name="T56" fmla="*/ 32 w 661"/>
                <a:gd name="T57" fmla="*/ 32 h 320"/>
                <a:gd name="T58" fmla="*/ 0 w 661"/>
                <a:gd name="T59" fmla="*/ 11 h 320"/>
                <a:gd name="T60" fmla="*/ 8 w 661"/>
                <a:gd name="T61" fmla="*/ 0 h 320"/>
                <a:gd name="T62" fmla="*/ 8 w 661"/>
                <a:gd name="T63" fmla="*/ 0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61"/>
                <a:gd name="T97" fmla="*/ 0 h 320"/>
                <a:gd name="T98" fmla="*/ 661 w 661"/>
                <a:gd name="T99" fmla="*/ 320 h 3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61" h="320">
                  <a:moveTo>
                    <a:pt x="8" y="0"/>
                  </a:moveTo>
                  <a:lnTo>
                    <a:pt x="35" y="19"/>
                  </a:lnTo>
                  <a:lnTo>
                    <a:pt x="68" y="39"/>
                  </a:lnTo>
                  <a:lnTo>
                    <a:pt x="105" y="63"/>
                  </a:lnTo>
                  <a:lnTo>
                    <a:pt x="148" y="89"/>
                  </a:lnTo>
                  <a:lnTo>
                    <a:pt x="194" y="116"/>
                  </a:lnTo>
                  <a:lnTo>
                    <a:pt x="240" y="144"/>
                  </a:lnTo>
                  <a:lnTo>
                    <a:pt x="289" y="171"/>
                  </a:lnTo>
                  <a:lnTo>
                    <a:pt x="339" y="199"/>
                  </a:lnTo>
                  <a:lnTo>
                    <a:pt x="389" y="223"/>
                  </a:lnTo>
                  <a:lnTo>
                    <a:pt x="436" y="245"/>
                  </a:lnTo>
                  <a:lnTo>
                    <a:pt x="482" y="263"/>
                  </a:lnTo>
                  <a:lnTo>
                    <a:pt x="527" y="278"/>
                  </a:lnTo>
                  <a:lnTo>
                    <a:pt x="602" y="291"/>
                  </a:lnTo>
                  <a:lnTo>
                    <a:pt x="654" y="278"/>
                  </a:lnTo>
                  <a:lnTo>
                    <a:pt x="661" y="287"/>
                  </a:lnTo>
                  <a:lnTo>
                    <a:pt x="624" y="309"/>
                  </a:lnTo>
                  <a:lnTo>
                    <a:pt x="584" y="320"/>
                  </a:lnTo>
                  <a:lnTo>
                    <a:pt x="497" y="317"/>
                  </a:lnTo>
                  <a:lnTo>
                    <a:pt x="407" y="287"/>
                  </a:lnTo>
                  <a:lnTo>
                    <a:pt x="361" y="265"/>
                  </a:lnTo>
                  <a:lnTo>
                    <a:pt x="315" y="238"/>
                  </a:lnTo>
                  <a:lnTo>
                    <a:pt x="271" y="210"/>
                  </a:lnTo>
                  <a:lnTo>
                    <a:pt x="227" y="179"/>
                  </a:lnTo>
                  <a:lnTo>
                    <a:pt x="183" y="147"/>
                  </a:lnTo>
                  <a:lnTo>
                    <a:pt x="142" y="116"/>
                  </a:lnTo>
                  <a:lnTo>
                    <a:pt x="103" y="85"/>
                  </a:lnTo>
                  <a:lnTo>
                    <a:pt x="65" y="57"/>
                  </a:lnTo>
                  <a:lnTo>
                    <a:pt x="32" y="32"/>
                  </a:lnTo>
                  <a:lnTo>
                    <a:pt x="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8" name="Freeform 86"/>
            <p:cNvSpPr>
              <a:spLocks/>
            </p:cNvSpPr>
            <p:nvPr/>
          </p:nvSpPr>
          <p:spPr bwMode="auto">
            <a:xfrm>
              <a:off x="371" y="2720"/>
              <a:ext cx="400" cy="198"/>
            </a:xfrm>
            <a:custGeom>
              <a:avLst/>
              <a:gdLst>
                <a:gd name="T0" fmla="*/ 800 w 800"/>
                <a:gd name="T1" fmla="*/ 81 h 396"/>
                <a:gd name="T2" fmla="*/ 732 w 800"/>
                <a:gd name="T3" fmla="*/ 85 h 396"/>
                <a:gd name="T4" fmla="*/ 686 w 800"/>
                <a:gd name="T5" fmla="*/ 70 h 396"/>
                <a:gd name="T6" fmla="*/ 655 w 800"/>
                <a:gd name="T7" fmla="*/ 52 h 396"/>
                <a:gd name="T8" fmla="*/ 625 w 800"/>
                <a:gd name="T9" fmla="*/ 43 h 396"/>
                <a:gd name="T10" fmla="*/ 587 w 800"/>
                <a:gd name="T11" fmla="*/ 57 h 396"/>
                <a:gd name="T12" fmla="*/ 548 w 800"/>
                <a:gd name="T13" fmla="*/ 76 h 396"/>
                <a:gd name="T14" fmla="*/ 460 w 800"/>
                <a:gd name="T15" fmla="*/ 65 h 396"/>
                <a:gd name="T16" fmla="*/ 401 w 800"/>
                <a:gd name="T17" fmla="*/ 81 h 396"/>
                <a:gd name="T18" fmla="*/ 364 w 800"/>
                <a:gd name="T19" fmla="*/ 101 h 396"/>
                <a:gd name="T20" fmla="*/ 322 w 800"/>
                <a:gd name="T21" fmla="*/ 124 h 396"/>
                <a:gd name="T22" fmla="*/ 279 w 800"/>
                <a:gd name="T23" fmla="*/ 146 h 396"/>
                <a:gd name="T24" fmla="*/ 237 w 800"/>
                <a:gd name="T25" fmla="*/ 168 h 396"/>
                <a:gd name="T26" fmla="*/ 198 w 800"/>
                <a:gd name="T27" fmla="*/ 184 h 396"/>
                <a:gd name="T28" fmla="*/ 165 w 800"/>
                <a:gd name="T29" fmla="*/ 195 h 396"/>
                <a:gd name="T30" fmla="*/ 79 w 800"/>
                <a:gd name="T31" fmla="*/ 221 h 396"/>
                <a:gd name="T32" fmla="*/ 47 w 800"/>
                <a:gd name="T33" fmla="*/ 247 h 396"/>
                <a:gd name="T34" fmla="*/ 29 w 800"/>
                <a:gd name="T35" fmla="*/ 291 h 396"/>
                <a:gd name="T36" fmla="*/ 25 w 800"/>
                <a:gd name="T37" fmla="*/ 317 h 396"/>
                <a:gd name="T38" fmla="*/ 29 w 800"/>
                <a:gd name="T39" fmla="*/ 342 h 396"/>
                <a:gd name="T40" fmla="*/ 49 w 800"/>
                <a:gd name="T41" fmla="*/ 388 h 396"/>
                <a:gd name="T42" fmla="*/ 38 w 800"/>
                <a:gd name="T43" fmla="*/ 396 h 396"/>
                <a:gd name="T44" fmla="*/ 0 w 800"/>
                <a:gd name="T45" fmla="*/ 304 h 396"/>
                <a:gd name="T46" fmla="*/ 9 w 800"/>
                <a:gd name="T47" fmla="*/ 236 h 396"/>
                <a:gd name="T48" fmla="*/ 31 w 800"/>
                <a:gd name="T49" fmla="*/ 210 h 396"/>
                <a:gd name="T50" fmla="*/ 64 w 800"/>
                <a:gd name="T51" fmla="*/ 190 h 396"/>
                <a:gd name="T52" fmla="*/ 106 w 800"/>
                <a:gd name="T53" fmla="*/ 173 h 396"/>
                <a:gd name="T54" fmla="*/ 160 w 800"/>
                <a:gd name="T55" fmla="*/ 160 h 396"/>
                <a:gd name="T56" fmla="*/ 230 w 800"/>
                <a:gd name="T57" fmla="*/ 131 h 396"/>
                <a:gd name="T58" fmla="*/ 268 w 800"/>
                <a:gd name="T59" fmla="*/ 107 h 396"/>
                <a:gd name="T60" fmla="*/ 307 w 800"/>
                <a:gd name="T61" fmla="*/ 81 h 396"/>
                <a:gd name="T62" fmla="*/ 345 w 800"/>
                <a:gd name="T63" fmla="*/ 56 h 396"/>
                <a:gd name="T64" fmla="*/ 382 w 800"/>
                <a:gd name="T65" fmla="*/ 35 h 396"/>
                <a:gd name="T66" fmla="*/ 415 w 800"/>
                <a:gd name="T67" fmla="*/ 21 h 396"/>
                <a:gd name="T68" fmla="*/ 445 w 800"/>
                <a:gd name="T69" fmla="*/ 17 h 396"/>
                <a:gd name="T70" fmla="*/ 495 w 800"/>
                <a:gd name="T71" fmla="*/ 35 h 396"/>
                <a:gd name="T72" fmla="*/ 544 w 800"/>
                <a:gd name="T73" fmla="*/ 50 h 396"/>
                <a:gd name="T74" fmla="*/ 590 w 800"/>
                <a:gd name="T75" fmla="*/ 24 h 396"/>
                <a:gd name="T76" fmla="*/ 612 w 800"/>
                <a:gd name="T77" fmla="*/ 8 h 396"/>
                <a:gd name="T78" fmla="*/ 634 w 800"/>
                <a:gd name="T79" fmla="*/ 0 h 396"/>
                <a:gd name="T80" fmla="*/ 690 w 800"/>
                <a:gd name="T81" fmla="*/ 43 h 396"/>
                <a:gd name="T82" fmla="*/ 706 w 800"/>
                <a:gd name="T83" fmla="*/ 57 h 396"/>
                <a:gd name="T84" fmla="*/ 730 w 800"/>
                <a:gd name="T85" fmla="*/ 68 h 396"/>
                <a:gd name="T86" fmla="*/ 798 w 800"/>
                <a:gd name="T87" fmla="*/ 70 h 396"/>
                <a:gd name="T88" fmla="*/ 800 w 800"/>
                <a:gd name="T89" fmla="*/ 81 h 396"/>
                <a:gd name="T90" fmla="*/ 800 w 800"/>
                <a:gd name="T91" fmla="*/ 81 h 39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0"/>
                <a:gd name="T139" fmla="*/ 0 h 396"/>
                <a:gd name="T140" fmla="*/ 800 w 800"/>
                <a:gd name="T141" fmla="*/ 396 h 39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0" h="396">
                  <a:moveTo>
                    <a:pt x="800" y="81"/>
                  </a:moveTo>
                  <a:lnTo>
                    <a:pt x="732" y="85"/>
                  </a:lnTo>
                  <a:lnTo>
                    <a:pt x="686" y="70"/>
                  </a:lnTo>
                  <a:lnTo>
                    <a:pt x="655" y="52"/>
                  </a:lnTo>
                  <a:lnTo>
                    <a:pt x="625" y="43"/>
                  </a:lnTo>
                  <a:lnTo>
                    <a:pt x="587" y="57"/>
                  </a:lnTo>
                  <a:lnTo>
                    <a:pt x="548" y="76"/>
                  </a:lnTo>
                  <a:lnTo>
                    <a:pt x="460" y="65"/>
                  </a:lnTo>
                  <a:lnTo>
                    <a:pt x="401" y="81"/>
                  </a:lnTo>
                  <a:lnTo>
                    <a:pt x="364" y="101"/>
                  </a:lnTo>
                  <a:lnTo>
                    <a:pt x="322" y="124"/>
                  </a:lnTo>
                  <a:lnTo>
                    <a:pt x="279" y="146"/>
                  </a:lnTo>
                  <a:lnTo>
                    <a:pt x="237" y="168"/>
                  </a:lnTo>
                  <a:lnTo>
                    <a:pt x="198" y="184"/>
                  </a:lnTo>
                  <a:lnTo>
                    <a:pt x="165" y="195"/>
                  </a:lnTo>
                  <a:lnTo>
                    <a:pt x="79" y="221"/>
                  </a:lnTo>
                  <a:lnTo>
                    <a:pt x="47" y="247"/>
                  </a:lnTo>
                  <a:lnTo>
                    <a:pt x="29" y="291"/>
                  </a:lnTo>
                  <a:lnTo>
                    <a:pt x="25" y="317"/>
                  </a:lnTo>
                  <a:lnTo>
                    <a:pt x="29" y="342"/>
                  </a:lnTo>
                  <a:lnTo>
                    <a:pt x="49" y="388"/>
                  </a:lnTo>
                  <a:lnTo>
                    <a:pt x="38" y="396"/>
                  </a:lnTo>
                  <a:lnTo>
                    <a:pt x="0" y="304"/>
                  </a:lnTo>
                  <a:lnTo>
                    <a:pt x="9" y="236"/>
                  </a:lnTo>
                  <a:lnTo>
                    <a:pt x="31" y="210"/>
                  </a:lnTo>
                  <a:lnTo>
                    <a:pt x="64" y="190"/>
                  </a:lnTo>
                  <a:lnTo>
                    <a:pt x="106" y="173"/>
                  </a:lnTo>
                  <a:lnTo>
                    <a:pt x="160" y="160"/>
                  </a:lnTo>
                  <a:lnTo>
                    <a:pt x="230" y="131"/>
                  </a:lnTo>
                  <a:lnTo>
                    <a:pt x="268" y="107"/>
                  </a:lnTo>
                  <a:lnTo>
                    <a:pt x="307" y="81"/>
                  </a:lnTo>
                  <a:lnTo>
                    <a:pt x="345" y="56"/>
                  </a:lnTo>
                  <a:lnTo>
                    <a:pt x="382" y="35"/>
                  </a:lnTo>
                  <a:lnTo>
                    <a:pt x="415" y="21"/>
                  </a:lnTo>
                  <a:lnTo>
                    <a:pt x="445" y="17"/>
                  </a:lnTo>
                  <a:lnTo>
                    <a:pt x="495" y="35"/>
                  </a:lnTo>
                  <a:lnTo>
                    <a:pt x="544" y="50"/>
                  </a:lnTo>
                  <a:lnTo>
                    <a:pt x="590" y="24"/>
                  </a:lnTo>
                  <a:lnTo>
                    <a:pt x="612" y="8"/>
                  </a:lnTo>
                  <a:lnTo>
                    <a:pt x="634" y="0"/>
                  </a:lnTo>
                  <a:lnTo>
                    <a:pt x="690" y="43"/>
                  </a:lnTo>
                  <a:lnTo>
                    <a:pt x="706" y="57"/>
                  </a:lnTo>
                  <a:lnTo>
                    <a:pt x="730" y="68"/>
                  </a:lnTo>
                  <a:lnTo>
                    <a:pt x="798" y="70"/>
                  </a:lnTo>
                  <a:lnTo>
                    <a:pt x="800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69" name="Freeform 87"/>
            <p:cNvSpPr>
              <a:spLocks/>
            </p:cNvSpPr>
            <p:nvPr/>
          </p:nvSpPr>
          <p:spPr bwMode="auto">
            <a:xfrm>
              <a:off x="328" y="2717"/>
              <a:ext cx="148" cy="72"/>
            </a:xfrm>
            <a:custGeom>
              <a:avLst/>
              <a:gdLst>
                <a:gd name="T0" fmla="*/ 285 w 296"/>
                <a:gd name="T1" fmla="*/ 140 h 143"/>
                <a:gd name="T2" fmla="*/ 269 w 296"/>
                <a:gd name="T3" fmla="*/ 118 h 143"/>
                <a:gd name="T4" fmla="*/ 248 w 296"/>
                <a:gd name="T5" fmla="*/ 99 h 143"/>
                <a:gd name="T6" fmla="*/ 225 w 296"/>
                <a:gd name="T7" fmla="*/ 90 h 143"/>
                <a:gd name="T8" fmla="*/ 169 w 296"/>
                <a:gd name="T9" fmla="*/ 83 h 143"/>
                <a:gd name="T10" fmla="*/ 123 w 296"/>
                <a:gd name="T11" fmla="*/ 79 h 143"/>
                <a:gd name="T12" fmla="*/ 99 w 296"/>
                <a:gd name="T13" fmla="*/ 68 h 143"/>
                <a:gd name="T14" fmla="*/ 61 w 296"/>
                <a:gd name="T15" fmla="*/ 48 h 143"/>
                <a:gd name="T16" fmla="*/ 22 w 296"/>
                <a:gd name="T17" fmla="*/ 26 h 143"/>
                <a:gd name="T18" fmla="*/ 2 w 296"/>
                <a:gd name="T19" fmla="*/ 9 h 143"/>
                <a:gd name="T20" fmla="*/ 0 w 296"/>
                <a:gd name="T21" fmla="*/ 2 h 143"/>
                <a:gd name="T22" fmla="*/ 9 w 296"/>
                <a:gd name="T23" fmla="*/ 0 h 143"/>
                <a:gd name="T24" fmla="*/ 39 w 296"/>
                <a:gd name="T25" fmla="*/ 18 h 143"/>
                <a:gd name="T26" fmla="*/ 85 w 296"/>
                <a:gd name="T27" fmla="*/ 37 h 143"/>
                <a:gd name="T28" fmla="*/ 131 w 296"/>
                <a:gd name="T29" fmla="*/ 51 h 143"/>
                <a:gd name="T30" fmla="*/ 169 w 296"/>
                <a:gd name="T31" fmla="*/ 53 h 143"/>
                <a:gd name="T32" fmla="*/ 247 w 296"/>
                <a:gd name="T33" fmla="*/ 75 h 143"/>
                <a:gd name="T34" fmla="*/ 296 w 296"/>
                <a:gd name="T35" fmla="*/ 134 h 143"/>
                <a:gd name="T36" fmla="*/ 294 w 296"/>
                <a:gd name="T37" fmla="*/ 143 h 143"/>
                <a:gd name="T38" fmla="*/ 285 w 296"/>
                <a:gd name="T39" fmla="*/ 140 h 143"/>
                <a:gd name="T40" fmla="*/ 285 w 296"/>
                <a:gd name="T41" fmla="*/ 140 h 1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6"/>
                <a:gd name="T64" fmla="*/ 0 h 143"/>
                <a:gd name="T65" fmla="*/ 296 w 296"/>
                <a:gd name="T66" fmla="*/ 143 h 1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6" h="143">
                  <a:moveTo>
                    <a:pt x="285" y="140"/>
                  </a:moveTo>
                  <a:lnTo>
                    <a:pt x="269" y="118"/>
                  </a:lnTo>
                  <a:lnTo>
                    <a:pt x="248" y="99"/>
                  </a:lnTo>
                  <a:lnTo>
                    <a:pt x="225" y="90"/>
                  </a:lnTo>
                  <a:lnTo>
                    <a:pt x="169" y="83"/>
                  </a:lnTo>
                  <a:lnTo>
                    <a:pt x="123" y="79"/>
                  </a:lnTo>
                  <a:lnTo>
                    <a:pt x="99" y="68"/>
                  </a:lnTo>
                  <a:lnTo>
                    <a:pt x="61" y="48"/>
                  </a:lnTo>
                  <a:lnTo>
                    <a:pt x="22" y="26"/>
                  </a:lnTo>
                  <a:lnTo>
                    <a:pt x="2" y="9"/>
                  </a:lnTo>
                  <a:lnTo>
                    <a:pt x="0" y="2"/>
                  </a:lnTo>
                  <a:lnTo>
                    <a:pt x="9" y="0"/>
                  </a:lnTo>
                  <a:lnTo>
                    <a:pt x="39" y="18"/>
                  </a:lnTo>
                  <a:lnTo>
                    <a:pt x="85" y="37"/>
                  </a:lnTo>
                  <a:lnTo>
                    <a:pt x="131" y="51"/>
                  </a:lnTo>
                  <a:lnTo>
                    <a:pt x="169" y="53"/>
                  </a:lnTo>
                  <a:lnTo>
                    <a:pt x="247" y="75"/>
                  </a:lnTo>
                  <a:lnTo>
                    <a:pt x="296" y="134"/>
                  </a:lnTo>
                  <a:lnTo>
                    <a:pt x="294" y="143"/>
                  </a:lnTo>
                  <a:lnTo>
                    <a:pt x="285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0" name="Freeform 88"/>
            <p:cNvSpPr>
              <a:spLocks/>
            </p:cNvSpPr>
            <p:nvPr/>
          </p:nvSpPr>
          <p:spPr bwMode="auto">
            <a:xfrm>
              <a:off x="270" y="2899"/>
              <a:ext cx="121" cy="120"/>
            </a:xfrm>
            <a:custGeom>
              <a:avLst/>
              <a:gdLst>
                <a:gd name="T0" fmla="*/ 9 w 241"/>
                <a:gd name="T1" fmla="*/ 0 h 241"/>
                <a:gd name="T2" fmla="*/ 55 w 241"/>
                <a:gd name="T3" fmla="*/ 90 h 241"/>
                <a:gd name="T4" fmla="*/ 79 w 241"/>
                <a:gd name="T5" fmla="*/ 138 h 241"/>
                <a:gd name="T6" fmla="*/ 96 w 241"/>
                <a:gd name="T7" fmla="*/ 155 h 241"/>
                <a:gd name="T8" fmla="*/ 118 w 241"/>
                <a:gd name="T9" fmla="*/ 166 h 241"/>
                <a:gd name="T10" fmla="*/ 186 w 241"/>
                <a:gd name="T11" fmla="*/ 179 h 241"/>
                <a:gd name="T12" fmla="*/ 241 w 241"/>
                <a:gd name="T13" fmla="*/ 223 h 241"/>
                <a:gd name="T14" fmla="*/ 239 w 241"/>
                <a:gd name="T15" fmla="*/ 241 h 241"/>
                <a:gd name="T16" fmla="*/ 219 w 241"/>
                <a:gd name="T17" fmla="*/ 239 h 241"/>
                <a:gd name="T18" fmla="*/ 189 w 241"/>
                <a:gd name="T19" fmla="*/ 213 h 241"/>
                <a:gd name="T20" fmla="*/ 167 w 241"/>
                <a:gd name="T21" fmla="*/ 206 h 241"/>
                <a:gd name="T22" fmla="*/ 110 w 241"/>
                <a:gd name="T23" fmla="*/ 197 h 241"/>
                <a:gd name="T24" fmla="*/ 79 w 241"/>
                <a:gd name="T25" fmla="*/ 175 h 241"/>
                <a:gd name="T26" fmla="*/ 55 w 241"/>
                <a:gd name="T27" fmla="*/ 134 h 241"/>
                <a:gd name="T28" fmla="*/ 26 w 241"/>
                <a:gd name="T29" fmla="*/ 52 h 241"/>
                <a:gd name="T30" fmla="*/ 0 w 241"/>
                <a:gd name="T31" fmla="*/ 7 h 241"/>
                <a:gd name="T32" fmla="*/ 9 w 241"/>
                <a:gd name="T33" fmla="*/ 0 h 241"/>
                <a:gd name="T34" fmla="*/ 9 w 241"/>
                <a:gd name="T35" fmla="*/ 0 h 2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1"/>
                <a:gd name="T55" fmla="*/ 0 h 241"/>
                <a:gd name="T56" fmla="*/ 241 w 241"/>
                <a:gd name="T57" fmla="*/ 241 h 24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1" h="241">
                  <a:moveTo>
                    <a:pt x="9" y="0"/>
                  </a:moveTo>
                  <a:lnTo>
                    <a:pt x="55" y="90"/>
                  </a:lnTo>
                  <a:lnTo>
                    <a:pt x="79" y="138"/>
                  </a:lnTo>
                  <a:lnTo>
                    <a:pt x="96" y="155"/>
                  </a:lnTo>
                  <a:lnTo>
                    <a:pt x="118" y="166"/>
                  </a:lnTo>
                  <a:lnTo>
                    <a:pt x="186" y="179"/>
                  </a:lnTo>
                  <a:lnTo>
                    <a:pt x="241" y="223"/>
                  </a:lnTo>
                  <a:lnTo>
                    <a:pt x="239" y="241"/>
                  </a:lnTo>
                  <a:lnTo>
                    <a:pt x="219" y="239"/>
                  </a:lnTo>
                  <a:lnTo>
                    <a:pt x="189" y="213"/>
                  </a:lnTo>
                  <a:lnTo>
                    <a:pt x="167" y="206"/>
                  </a:lnTo>
                  <a:lnTo>
                    <a:pt x="110" y="197"/>
                  </a:lnTo>
                  <a:lnTo>
                    <a:pt x="79" y="175"/>
                  </a:lnTo>
                  <a:lnTo>
                    <a:pt x="55" y="134"/>
                  </a:lnTo>
                  <a:lnTo>
                    <a:pt x="26" y="52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1" name="Freeform 89"/>
            <p:cNvSpPr>
              <a:spLocks/>
            </p:cNvSpPr>
            <p:nvPr/>
          </p:nvSpPr>
          <p:spPr bwMode="auto">
            <a:xfrm>
              <a:off x="419" y="2959"/>
              <a:ext cx="545" cy="100"/>
            </a:xfrm>
            <a:custGeom>
              <a:avLst/>
              <a:gdLst>
                <a:gd name="T0" fmla="*/ 0 w 1091"/>
                <a:gd name="T1" fmla="*/ 141 h 198"/>
                <a:gd name="T2" fmla="*/ 149 w 1091"/>
                <a:gd name="T3" fmla="*/ 160 h 198"/>
                <a:gd name="T4" fmla="*/ 308 w 1091"/>
                <a:gd name="T5" fmla="*/ 152 h 198"/>
                <a:gd name="T6" fmla="*/ 466 w 1091"/>
                <a:gd name="T7" fmla="*/ 126 h 198"/>
                <a:gd name="T8" fmla="*/ 622 w 1091"/>
                <a:gd name="T9" fmla="*/ 90 h 198"/>
                <a:gd name="T10" fmla="*/ 698 w 1091"/>
                <a:gd name="T11" fmla="*/ 69 h 198"/>
                <a:gd name="T12" fmla="*/ 769 w 1091"/>
                <a:gd name="T13" fmla="*/ 51 h 198"/>
                <a:gd name="T14" fmla="*/ 836 w 1091"/>
                <a:gd name="T15" fmla="*/ 34 h 198"/>
                <a:gd name="T16" fmla="*/ 900 w 1091"/>
                <a:gd name="T17" fmla="*/ 18 h 198"/>
                <a:gd name="T18" fmla="*/ 1009 w 1091"/>
                <a:gd name="T19" fmla="*/ 0 h 198"/>
                <a:gd name="T20" fmla="*/ 1091 w 1091"/>
                <a:gd name="T21" fmla="*/ 3 h 198"/>
                <a:gd name="T22" fmla="*/ 1091 w 1091"/>
                <a:gd name="T23" fmla="*/ 16 h 198"/>
                <a:gd name="T24" fmla="*/ 983 w 1091"/>
                <a:gd name="T25" fmla="*/ 25 h 198"/>
                <a:gd name="T26" fmla="*/ 867 w 1091"/>
                <a:gd name="T27" fmla="*/ 57 h 198"/>
                <a:gd name="T28" fmla="*/ 804 w 1091"/>
                <a:gd name="T29" fmla="*/ 77 h 198"/>
                <a:gd name="T30" fmla="*/ 740 w 1091"/>
                <a:gd name="T31" fmla="*/ 99 h 198"/>
                <a:gd name="T32" fmla="*/ 674 w 1091"/>
                <a:gd name="T33" fmla="*/ 121 h 198"/>
                <a:gd name="T34" fmla="*/ 606 w 1091"/>
                <a:gd name="T35" fmla="*/ 143 h 198"/>
                <a:gd name="T36" fmla="*/ 536 w 1091"/>
                <a:gd name="T37" fmla="*/ 163 h 198"/>
                <a:gd name="T38" fmla="*/ 464 w 1091"/>
                <a:gd name="T39" fmla="*/ 180 h 198"/>
                <a:gd name="T40" fmla="*/ 315 w 1091"/>
                <a:gd name="T41" fmla="*/ 198 h 198"/>
                <a:gd name="T42" fmla="*/ 160 w 1091"/>
                <a:gd name="T43" fmla="*/ 189 h 198"/>
                <a:gd name="T44" fmla="*/ 0 w 1091"/>
                <a:gd name="T45" fmla="*/ 141 h 198"/>
                <a:gd name="T46" fmla="*/ 0 w 1091"/>
                <a:gd name="T47" fmla="*/ 141 h 1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091"/>
                <a:gd name="T73" fmla="*/ 0 h 198"/>
                <a:gd name="T74" fmla="*/ 1091 w 1091"/>
                <a:gd name="T75" fmla="*/ 198 h 19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091" h="198">
                  <a:moveTo>
                    <a:pt x="0" y="141"/>
                  </a:moveTo>
                  <a:lnTo>
                    <a:pt x="149" y="160"/>
                  </a:lnTo>
                  <a:lnTo>
                    <a:pt x="308" y="152"/>
                  </a:lnTo>
                  <a:lnTo>
                    <a:pt x="466" y="126"/>
                  </a:lnTo>
                  <a:lnTo>
                    <a:pt x="622" y="90"/>
                  </a:lnTo>
                  <a:lnTo>
                    <a:pt x="698" y="69"/>
                  </a:lnTo>
                  <a:lnTo>
                    <a:pt x="769" y="51"/>
                  </a:lnTo>
                  <a:lnTo>
                    <a:pt x="836" y="34"/>
                  </a:lnTo>
                  <a:lnTo>
                    <a:pt x="900" y="18"/>
                  </a:lnTo>
                  <a:lnTo>
                    <a:pt x="1009" y="0"/>
                  </a:lnTo>
                  <a:lnTo>
                    <a:pt x="1091" y="3"/>
                  </a:lnTo>
                  <a:lnTo>
                    <a:pt x="1091" y="16"/>
                  </a:lnTo>
                  <a:lnTo>
                    <a:pt x="983" y="25"/>
                  </a:lnTo>
                  <a:lnTo>
                    <a:pt x="867" y="57"/>
                  </a:lnTo>
                  <a:lnTo>
                    <a:pt x="804" y="77"/>
                  </a:lnTo>
                  <a:lnTo>
                    <a:pt x="740" y="99"/>
                  </a:lnTo>
                  <a:lnTo>
                    <a:pt x="674" y="121"/>
                  </a:lnTo>
                  <a:lnTo>
                    <a:pt x="606" y="143"/>
                  </a:lnTo>
                  <a:lnTo>
                    <a:pt x="536" y="163"/>
                  </a:lnTo>
                  <a:lnTo>
                    <a:pt x="464" y="180"/>
                  </a:lnTo>
                  <a:lnTo>
                    <a:pt x="315" y="198"/>
                  </a:lnTo>
                  <a:lnTo>
                    <a:pt x="160" y="189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2" name="Freeform 90"/>
            <p:cNvSpPr>
              <a:spLocks/>
            </p:cNvSpPr>
            <p:nvPr/>
          </p:nvSpPr>
          <p:spPr bwMode="auto">
            <a:xfrm>
              <a:off x="0" y="2072"/>
              <a:ext cx="339" cy="416"/>
            </a:xfrm>
            <a:custGeom>
              <a:avLst/>
              <a:gdLst>
                <a:gd name="T0" fmla="*/ 20 w 679"/>
                <a:gd name="T1" fmla="*/ 813 h 833"/>
                <a:gd name="T2" fmla="*/ 11 w 679"/>
                <a:gd name="T3" fmla="*/ 833 h 833"/>
                <a:gd name="T4" fmla="*/ 0 w 679"/>
                <a:gd name="T5" fmla="*/ 822 h 833"/>
                <a:gd name="T6" fmla="*/ 90 w 679"/>
                <a:gd name="T7" fmla="*/ 645 h 833"/>
                <a:gd name="T8" fmla="*/ 107 w 679"/>
                <a:gd name="T9" fmla="*/ 612 h 833"/>
                <a:gd name="T10" fmla="*/ 138 w 679"/>
                <a:gd name="T11" fmla="*/ 557 h 833"/>
                <a:gd name="T12" fmla="*/ 180 w 679"/>
                <a:gd name="T13" fmla="*/ 483 h 833"/>
                <a:gd name="T14" fmla="*/ 226 w 679"/>
                <a:gd name="T15" fmla="*/ 403 h 833"/>
                <a:gd name="T16" fmla="*/ 272 w 679"/>
                <a:gd name="T17" fmla="*/ 325 h 833"/>
                <a:gd name="T18" fmla="*/ 313 w 679"/>
                <a:gd name="T19" fmla="*/ 255 h 833"/>
                <a:gd name="T20" fmla="*/ 342 w 679"/>
                <a:gd name="T21" fmla="*/ 206 h 833"/>
                <a:gd name="T22" fmla="*/ 357 w 679"/>
                <a:gd name="T23" fmla="*/ 186 h 833"/>
                <a:gd name="T24" fmla="*/ 399 w 679"/>
                <a:gd name="T25" fmla="*/ 152 h 833"/>
                <a:gd name="T26" fmla="*/ 425 w 679"/>
                <a:gd name="T27" fmla="*/ 134 h 833"/>
                <a:gd name="T28" fmla="*/ 451 w 679"/>
                <a:gd name="T29" fmla="*/ 118 h 833"/>
                <a:gd name="T30" fmla="*/ 506 w 679"/>
                <a:gd name="T31" fmla="*/ 86 h 833"/>
                <a:gd name="T32" fmla="*/ 554 w 679"/>
                <a:gd name="T33" fmla="*/ 61 h 833"/>
                <a:gd name="T34" fmla="*/ 581 w 679"/>
                <a:gd name="T35" fmla="*/ 46 h 833"/>
                <a:gd name="T36" fmla="*/ 635 w 679"/>
                <a:gd name="T37" fmla="*/ 18 h 833"/>
                <a:gd name="T38" fmla="*/ 679 w 679"/>
                <a:gd name="T39" fmla="*/ 0 h 833"/>
                <a:gd name="T40" fmla="*/ 679 w 679"/>
                <a:gd name="T41" fmla="*/ 11 h 833"/>
                <a:gd name="T42" fmla="*/ 657 w 679"/>
                <a:gd name="T43" fmla="*/ 29 h 833"/>
                <a:gd name="T44" fmla="*/ 622 w 679"/>
                <a:gd name="T45" fmla="*/ 49 h 833"/>
                <a:gd name="T46" fmla="*/ 578 w 679"/>
                <a:gd name="T47" fmla="*/ 73 h 833"/>
                <a:gd name="T48" fmla="*/ 528 w 679"/>
                <a:gd name="T49" fmla="*/ 99 h 833"/>
                <a:gd name="T50" fmla="*/ 478 w 679"/>
                <a:gd name="T51" fmla="*/ 127 h 833"/>
                <a:gd name="T52" fmla="*/ 429 w 679"/>
                <a:gd name="T53" fmla="*/ 152 h 833"/>
                <a:gd name="T54" fmla="*/ 386 w 679"/>
                <a:gd name="T55" fmla="*/ 180 h 833"/>
                <a:gd name="T56" fmla="*/ 353 w 679"/>
                <a:gd name="T57" fmla="*/ 206 h 833"/>
                <a:gd name="T58" fmla="*/ 340 w 679"/>
                <a:gd name="T59" fmla="*/ 230 h 833"/>
                <a:gd name="T60" fmla="*/ 307 w 679"/>
                <a:gd name="T61" fmla="*/ 290 h 833"/>
                <a:gd name="T62" fmla="*/ 285 w 679"/>
                <a:gd name="T63" fmla="*/ 331 h 833"/>
                <a:gd name="T64" fmla="*/ 261 w 679"/>
                <a:gd name="T65" fmla="*/ 377 h 833"/>
                <a:gd name="T66" fmla="*/ 234 w 679"/>
                <a:gd name="T67" fmla="*/ 428 h 833"/>
                <a:gd name="T68" fmla="*/ 206 w 679"/>
                <a:gd name="T69" fmla="*/ 480 h 833"/>
                <a:gd name="T70" fmla="*/ 177 w 679"/>
                <a:gd name="T71" fmla="*/ 533 h 833"/>
                <a:gd name="T72" fmla="*/ 149 w 679"/>
                <a:gd name="T73" fmla="*/ 585 h 833"/>
                <a:gd name="T74" fmla="*/ 121 w 679"/>
                <a:gd name="T75" fmla="*/ 636 h 833"/>
                <a:gd name="T76" fmla="*/ 96 w 679"/>
                <a:gd name="T77" fmla="*/ 684 h 833"/>
                <a:gd name="T78" fmla="*/ 72 w 679"/>
                <a:gd name="T79" fmla="*/ 726 h 833"/>
                <a:gd name="T80" fmla="*/ 52 w 679"/>
                <a:gd name="T81" fmla="*/ 763 h 833"/>
                <a:gd name="T82" fmla="*/ 20 w 679"/>
                <a:gd name="T83" fmla="*/ 813 h 833"/>
                <a:gd name="T84" fmla="*/ 20 w 679"/>
                <a:gd name="T85" fmla="*/ 813 h 8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9"/>
                <a:gd name="T130" fmla="*/ 0 h 833"/>
                <a:gd name="T131" fmla="*/ 679 w 679"/>
                <a:gd name="T132" fmla="*/ 833 h 83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9" h="833">
                  <a:moveTo>
                    <a:pt x="20" y="813"/>
                  </a:moveTo>
                  <a:lnTo>
                    <a:pt x="11" y="833"/>
                  </a:lnTo>
                  <a:lnTo>
                    <a:pt x="0" y="822"/>
                  </a:lnTo>
                  <a:lnTo>
                    <a:pt x="90" y="645"/>
                  </a:lnTo>
                  <a:lnTo>
                    <a:pt x="107" y="612"/>
                  </a:lnTo>
                  <a:lnTo>
                    <a:pt x="138" y="557"/>
                  </a:lnTo>
                  <a:lnTo>
                    <a:pt x="180" y="483"/>
                  </a:lnTo>
                  <a:lnTo>
                    <a:pt x="226" y="403"/>
                  </a:lnTo>
                  <a:lnTo>
                    <a:pt x="272" y="325"/>
                  </a:lnTo>
                  <a:lnTo>
                    <a:pt x="313" y="255"/>
                  </a:lnTo>
                  <a:lnTo>
                    <a:pt x="342" y="206"/>
                  </a:lnTo>
                  <a:lnTo>
                    <a:pt x="357" y="186"/>
                  </a:lnTo>
                  <a:lnTo>
                    <a:pt x="399" y="152"/>
                  </a:lnTo>
                  <a:lnTo>
                    <a:pt x="425" y="134"/>
                  </a:lnTo>
                  <a:lnTo>
                    <a:pt x="451" y="118"/>
                  </a:lnTo>
                  <a:lnTo>
                    <a:pt x="506" y="86"/>
                  </a:lnTo>
                  <a:lnTo>
                    <a:pt x="554" y="61"/>
                  </a:lnTo>
                  <a:lnTo>
                    <a:pt x="581" y="46"/>
                  </a:lnTo>
                  <a:lnTo>
                    <a:pt x="635" y="18"/>
                  </a:lnTo>
                  <a:lnTo>
                    <a:pt x="679" y="0"/>
                  </a:lnTo>
                  <a:lnTo>
                    <a:pt x="679" y="11"/>
                  </a:lnTo>
                  <a:lnTo>
                    <a:pt x="657" y="29"/>
                  </a:lnTo>
                  <a:lnTo>
                    <a:pt x="622" y="49"/>
                  </a:lnTo>
                  <a:lnTo>
                    <a:pt x="578" y="73"/>
                  </a:lnTo>
                  <a:lnTo>
                    <a:pt x="528" y="99"/>
                  </a:lnTo>
                  <a:lnTo>
                    <a:pt x="478" y="127"/>
                  </a:lnTo>
                  <a:lnTo>
                    <a:pt x="429" y="152"/>
                  </a:lnTo>
                  <a:lnTo>
                    <a:pt x="386" y="180"/>
                  </a:lnTo>
                  <a:lnTo>
                    <a:pt x="353" y="206"/>
                  </a:lnTo>
                  <a:lnTo>
                    <a:pt x="340" y="230"/>
                  </a:lnTo>
                  <a:lnTo>
                    <a:pt x="307" y="290"/>
                  </a:lnTo>
                  <a:lnTo>
                    <a:pt x="285" y="331"/>
                  </a:lnTo>
                  <a:lnTo>
                    <a:pt x="261" y="377"/>
                  </a:lnTo>
                  <a:lnTo>
                    <a:pt x="234" y="428"/>
                  </a:lnTo>
                  <a:lnTo>
                    <a:pt x="206" y="480"/>
                  </a:lnTo>
                  <a:lnTo>
                    <a:pt x="177" y="533"/>
                  </a:lnTo>
                  <a:lnTo>
                    <a:pt x="149" y="585"/>
                  </a:lnTo>
                  <a:lnTo>
                    <a:pt x="121" y="636"/>
                  </a:lnTo>
                  <a:lnTo>
                    <a:pt x="96" y="684"/>
                  </a:lnTo>
                  <a:lnTo>
                    <a:pt x="72" y="726"/>
                  </a:lnTo>
                  <a:lnTo>
                    <a:pt x="52" y="763"/>
                  </a:lnTo>
                  <a:lnTo>
                    <a:pt x="20" y="8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3" name="Freeform 91"/>
            <p:cNvSpPr>
              <a:spLocks/>
            </p:cNvSpPr>
            <p:nvPr/>
          </p:nvSpPr>
          <p:spPr bwMode="auto">
            <a:xfrm>
              <a:off x="19" y="2442"/>
              <a:ext cx="204" cy="150"/>
            </a:xfrm>
            <a:custGeom>
              <a:avLst/>
              <a:gdLst>
                <a:gd name="T0" fmla="*/ 3 w 406"/>
                <a:gd name="T1" fmla="*/ 85 h 302"/>
                <a:gd name="T2" fmla="*/ 38 w 406"/>
                <a:gd name="T3" fmla="*/ 64 h 302"/>
                <a:gd name="T4" fmla="*/ 95 w 406"/>
                <a:gd name="T5" fmla="*/ 37 h 302"/>
                <a:gd name="T6" fmla="*/ 152 w 406"/>
                <a:gd name="T7" fmla="*/ 11 h 302"/>
                <a:gd name="T8" fmla="*/ 191 w 406"/>
                <a:gd name="T9" fmla="*/ 0 h 302"/>
                <a:gd name="T10" fmla="*/ 213 w 406"/>
                <a:gd name="T11" fmla="*/ 4 h 302"/>
                <a:gd name="T12" fmla="*/ 230 w 406"/>
                <a:gd name="T13" fmla="*/ 22 h 302"/>
                <a:gd name="T14" fmla="*/ 252 w 406"/>
                <a:gd name="T15" fmla="*/ 64 h 302"/>
                <a:gd name="T16" fmla="*/ 285 w 406"/>
                <a:gd name="T17" fmla="*/ 121 h 302"/>
                <a:gd name="T18" fmla="*/ 327 w 406"/>
                <a:gd name="T19" fmla="*/ 173 h 302"/>
                <a:gd name="T20" fmla="*/ 369 w 406"/>
                <a:gd name="T21" fmla="*/ 223 h 302"/>
                <a:gd name="T22" fmla="*/ 406 w 406"/>
                <a:gd name="T23" fmla="*/ 276 h 302"/>
                <a:gd name="T24" fmla="*/ 403 w 406"/>
                <a:gd name="T25" fmla="*/ 302 h 302"/>
                <a:gd name="T26" fmla="*/ 377 w 406"/>
                <a:gd name="T27" fmla="*/ 298 h 302"/>
                <a:gd name="T28" fmla="*/ 336 w 406"/>
                <a:gd name="T29" fmla="*/ 247 h 302"/>
                <a:gd name="T30" fmla="*/ 296 w 406"/>
                <a:gd name="T31" fmla="*/ 190 h 302"/>
                <a:gd name="T32" fmla="*/ 257 w 406"/>
                <a:gd name="T33" fmla="*/ 131 h 302"/>
                <a:gd name="T34" fmla="*/ 230 w 406"/>
                <a:gd name="T35" fmla="*/ 74 h 302"/>
                <a:gd name="T36" fmla="*/ 219 w 406"/>
                <a:gd name="T37" fmla="*/ 35 h 302"/>
                <a:gd name="T38" fmla="*/ 209 w 406"/>
                <a:gd name="T39" fmla="*/ 19 h 302"/>
                <a:gd name="T40" fmla="*/ 195 w 406"/>
                <a:gd name="T41" fmla="*/ 11 h 302"/>
                <a:gd name="T42" fmla="*/ 103 w 406"/>
                <a:gd name="T43" fmla="*/ 52 h 302"/>
                <a:gd name="T44" fmla="*/ 59 w 406"/>
                <a:gd name="T45" fmla="*/ 81 h 302"/>
                <a:gd name="T46" fmla="*/ 16 w 406"/>
                <a:gd name="T47" fmla="*/ 103 h 302"/>
                <a:gd name="T48" fmla="*/ 0 w 406"/>
                <a:gd name="T49" fmla="*/ 101 h 302"/>
                <a:gd name="T50" fmla="*/ 3 w 406"/>
                <a:gd name="T51" fmla="*/ 85 h 302"/>
                <a:gd name="T52" fmla="*/ 3 w 406"/>
                <a:gd name="T53" fmla="*/ 85 h 30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6"/>
                <a:gd name="T82" fmla="*/ 0 h 302"/>
                <a:gd name="T83" fmla="*/ 406 w 406"/>
                <a:gd name="T84" fmla="*/ 302 h 30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6" h="302">
                  <a:moveTo>
                    <a:pt x="3" y="85"/>
                  </a:moveTo>
                  <a:lnTo>
                    <a:pt x="38" y="64"/>
                  </a:lnTo>
                  <a:lnTo>
                    <a:pt x="95" y="37"/>
                  </a:lnTo>
                  <a:lnTo>
                    <a:pt x="152" y="11"/>
                  </a:lnTo>
                  <a:lnTo>
                    <a:pt x="191" y="0"/>
                  </a:lnTo>
                  <a:lnTo>
                    <a:pt x="213" y="4"/>
                  </a:lnTo>
                  <a:lnTo>
                    <a:pt x="230" y="22"/>
                  </a:lnTo>
                  <a:lnTo>
                    <a:pt x="252" y="64"/>
                  </a:lnTo>
                  <a:lnTo>
                    <a:pt x="285" y="121"/>
                  </a:lnTo>
                  <a:lnTo>
                    <a:pt x="327" y="173"/>
                  </a:lnTo>
                  <a:lnTo>
                    <a:pt x="369" y="223"/>
                  </a:lnTo>
                  <a:lnTo>
                    <a:pt x="406" y="276"/>
                  </a:lnTo>
                  <a:lnTo>
                    <a:pt x="403" y="302"/>
                  </a:lnTo>
                  <a:lnTo>
                    <a:pt x="377" y="298"/>
                  </a:lnTo>
                  <a:lnTo>
                    <a:pt x="336" y="247"/>
                  </a:lnTo>
                  <a:lnTo>
                    <a:pt x="296" y="190"/>
                  </a:lnTo>
                  <a:lnTo>
                    <a:pt x="257" y="131"/>
                  </a:lnTo>
                  <a:lnTo>
                    <a:pt x="230" y="74"/>
                  </a:lnTo>
                  <a:lnTo>
                    <a:pt x="219" y="35"/>
                  </a:lnTo>
                  <a:lnTo>
                    <a:pt x="209" y="19"/>
                  </a:lnTo>
                  <a:lnTo>
                    <a:pt x="195" y="11"/>
                  </a:lnTo>
                  <a:lnTo>
                    <a:pt x="103" y="52"/>
                  </a:lnTo>
                  <a:lnTo>
                    <a:pt x="59" y="81"/>
                  </a:lnTo>
                  <a:lnTo>
                    <a:pt x="16" y="103"/>
                  </a:lnTo>
                  <a:lnTo>
                    <a:pt x="0" y="101"/>
                  </a:lnTo>
                  <a:lnTo>
                    <a:pt x="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4" name="Freeform 92"/>
            <p:cNvSpPr>
              <a:spLocks/>
            </p:cNvSpPr>
            <p:nvPr/>
          </p:nvSpPr>
          <p:spPr bwMode="auto">
            <a:xfrm>
              <a:off x="123" y="2097"/>
              <a:ext cx="207" cy="333"/>
            </a:xfrm>
            <a:custGeom>
              <a:avLst/>
              <a:gdLst>
                <a:gd name="T0" fmla="*/ 414 w 414"/>
                <a:gd name="T1" fmla="*/ 12 h 666"/>
                <a:gd name="T2" fmla="*/ 391 w 414"/>
                <a:gd name="T3" fmla="*/ 46 h 666"/>
                <a:gd name="T4" fmla="*/ 366 w 414"/>
                <a:gd name="T5" fmla="*/ 81 h 666"/>
                <a:gd name="T6" fmla="*/ 338 w 414"/>
                <a:gd name="T7" fmla="*/ 116 h 666"/>
                <a:gd name="T8" fmla="*/ 314 w 414"/>
                <a:gd name="T9" fmla="*/ 149 h 666"/>
                <a:gd name="T10" fmla="*/ 274 w 414"/>
                <a:gd name="T11" fmla="*/ 216 h 666"/>
                <a:gd name="T12" fmla="*/ 233 w 414"/>
                <a:gd name="T13" fmla="*/ 287 h 666"/>
                <a:gd name="T14" fmla="*/ 196 w 414"/>
                <a:gd name="T15" fmla="*/ 357 h 666"/>
                <a:gd name="T16" fmla="*/ 160 w 414"/>
                <a:gd name="T17" fmla="*/ 427 h 666"/>
                <a:gd name="T18" fmla="*/ 130 w 414"/>
                <a:gd name="T19" fmla="*/ 484 h 666"/>
                <a:gd name="T20" fmla="*/ 97 w 414"/>
                <a:gd name="T21" fmla="*/ 549 h 666"/>
                <a:gd name="T22" fmla="*/ 60 w 414"/>
                <a:gd name="T23" fmla="*/ 611 h 666"/>
                <a:gd name="T24" fmla="*/ 42 w 414"/>
                <a:gd name="T25" fmla="*/ 639 h 666"/>
                <a:gd name="T26" fmla="*/ 23 w 414"/>
                <a:gd name="T27" fmla="*/ 661 h 666"/>
                <a:gd name="T28" fmla="*/ 3 w 414"/>
                <a:gd name="T29" fmla="*/ 666 h 666"/>
                <a:gd name="T30" fmla="*/ 0 w 414"/>
                <a:gd name="T31" fmla="*/ 646 h 666"/>
                <a:gd name="T32" fmla="*/ 33 w 414"/>
                <a:gd name="T33" fmla="*/ 582 h 666"/>
                <a:gd name="T34" fmla="*/ 68 w 414"/>
                <a:gd name="T35" fmla="*/ 519 h 666"/>
                <a:gd name="T36" fmla="*/ 104 w 414"/>
                <a:gd name="T37" fmla="*/ 455 h 666"/>
                <a:gd name="T38" fmla="*/ 145 w 414"/>
                <a:gd name="T39" fmla="*/ 390 h 666"/>
                <a:gd name="T40" fmla="*/ 184 w 414"/>
                <a:gd name="T41" fmla="*/ 326 h 666"/>
                <a:gd name="T42" fmla="*/ 204 w 414"/>
                <a:gd name="T43" fmla="*/ 295 h 666"/>
                <a:gd name="T44" fmla="*/ 224 w 414"/>
                <a:gd name="T45" fmla="*/ 263 h 666"/>
                <a:gd name="T46" fmla="*/ 244 w 414"/>
                <a:gd name="T47" fmla="*/ 232 h 666"/>
                <a:gd name="T48" fmla="*/ 265 w 414"/>
                <a:gd name="T49" fmla="*/ 203 h 666"/>
                <a:gd name="T50" fmla="*/ 283 w 414"/>
                <a:gd name="T51" fmla="*/ 173 h 666"/>
                <a:gd name="T52" fmla="*/ 303 w 414"/>
                <a:gd name="T53" fmla="*/ 144 h 666"/>
                <a:gd name="T54" fmla="*/ 325 w 414"/>
                <a:gd name="T55" fmla="*/ 109 h 666"/>
                <a:gd name="T56" fmla="*/ 349 w 414"/>
                <a:gd name="T57" fmla="*/ 69 h 666"/>
                <a:gd name="T58" fmla="*/ 377 w 414"/>
                <a:gd name="T59" fmla="*/ 28 h 666"/>
                <a:gd name="T60" fmla="*/ 401 w 414"/>
                <a:gd name="T61" fmla="*/ 0 h 666"/>
                <a:gd name="T62" fmla="*/ 414 w 414"/>
                <a:gd name="T63" fmla="*/ 12 h 666"/>
                <a:gd name="T64" fmla="*/ 414 w 414"/>
                <a:gd name="T65" fmla="*/ 12 h 6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4"/>
                <a:gd name="T100" fmla="*/ 0 h 666"/>
                <a:gd name="T101" fmla="*/ 414 w 414"/>
                <a:gd name="T102" fmla="*/ 666 h 6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4" h="666">
                  <a:moveTo>
                    <a:pt x="414" y="12"/>
                  </a:moveTo>
                  <a:lnTo>
                    <a:pt x="391" y="46"/>
                  </a:lnTo>
                  <a:lnTo>
                    <a:pt x="366" y="81"/>
                  </a:lnTo>
                  <a:lnTo>
                    <a:pt x="338" y="116"/>
                  </a:lnTo>
                  <a:lnTo>
                    <a:pt x="314" y="149"/>
                  </a:lnTo>
                  <a:lnTo>
                    <a:pt x="274" y="216"/>
                  </a:lnTo>
                  <a:lnTo>
                    <a:pt x="233" y="287"/>
                  </a:lnTo>
                  <a:lnTo>
                    <a:pt x="196" y="357"/>
                  </a:lnTo>
                  <a:lnTo>
                    <a:pt x="160" y="427"/>
                  </a:lnTo>
                  <a:lnTo>
                    <a:pt x="130" y="484"/>
                  </a:lnTo>
                  <a:lnTo>
                    <a:pt x="97" y="549"/>
                  </a:lnTo>
                  <a:lnTo>
                    <a:pt x="60" y="611"/>
                  </a:lnTo>
                  <a:lnTo>
                    <a:pt x="42" y="639"/>
                  </a:lnTo>
                  <a:lnTo>
                    <a:pt x="23" y="661"/>
                  </a:lnTo>
                  <a:lnTo>
                    <a:pt x="3" y="666"/>
                  </a:lnTo>
                  <a:lnTo>
                    <a:pt x="0" y="646"/>
                  </a:lnTo>
                  <a:lnTo>
                    <a:pt x="33" y="582"/>
                  </a:lnTo>
                  <a:lnTo>
                    <a:pt x="68" y="519"/>
                  </a:lnTo>
                  <a:lnTo>
                    <a:pt x="104" y="455"/>
                  </a:lnTo>
                  <a:lnTo>
                    <a:pt x="145" y="390"/>
                  </a:lnTo>
                  <a:lnTo>
                    <a:pt x="184" y="326"/>
                  </a:lnTo>
                  <a:lnTo>
                    <a:pt x="204" y="295"/>
                  </a:lnTo>
                  <a:lnTo>
                    <a:pt x="224" y="263"/>
                  </a:lnTo>
                  <a:lnTo>
                    <a:pt x="244" y="232"/>
                  </a:lnTo>
                  <a:lnTo>
                    <a:pt x="265" y="203"/>
                  </a:lnTo>
                  <a:lnTo>
                    <a:pt x="283" y="173"/>
                  </a:lnTo>
                  <a:lnTo>
                    <a:pt x="303" y="144"/>
                  </a:lnTo>
                  <a:lnTo>
                    <a:pt x="325" y="109"/>
                  </a:lnTo>
                  <a:lnTo>
                    <a:pt x="349" y="69"/>
                  </a:lnTo>
                  <a:lnTo>
                    <a:pt x="377" y="28"/>
                  </a:lnTo>
                  <a:lnTo>
                    <a:pt x="401" y="0"/>
                  </a:lnTo>
                  <a:lnTo>
                    <a:pt x="41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5" name="Freeform 93"/>
            <p:cNvSpPr>
              <a:spLocks/>
            </p:cNvSpPr>
            <p:nvPr/>
          </p:nvSpPr>
          <p:spPr bwMode="auto">
            <a:xfrm>
              <a:off x="342" y="2082"/>
              <a:ext cx="55" cy="156"/>
            </a:xfrm>
            <a:custGeom>
              <a:avLst/>
              <a:gdLst>
                <a:gd name="T0" fmla="*/ 78 w 111"/>
                <a:gd name="T1" fmla="*/ 153 h 313"/>
                <a:gd name="T2" fmla="*/ 0 w 111"/>
                <a:gd name="T3" fmla="*/ 11 h 313"/>
                <a:gd name="T4" fmla="*/ 8 w 111"/>
                <a:gd name="T5" fmla="*/ 0 h 313"/>
                <a:gd name="T6" fmla="*/ 70 w 111"/>
                <a:gd name="T7" fmla="*/ 66 h 313"/>
                <a:gd name="T8" fmla="*/ 111 w 111"/>
                <a:gd name="T9" fmla="*/ 149 h 313"/>
                <a:gd name="T10" fmla="*/ 105 w 111"/>
                <a:gd name="T11" fmla="*/ 177 h 313"/>
                <a:gd name="T12" fmla="*/ 87 w 111"/>
                <a:gd name="T13" fmla="*/ 228 h 313"/>
                <a:gd name="T14" fmla="*/ 65 w 111"/>
                <a:gd name="T15" fmla="*/ 280 h 313"/>
                <a:gd name="T16" fmla="*/ 50 w 111"/>
                <a:gd name="T17" fmla="*/ 309 h 313"/>
                <a:gd name="T18" fmla="*/ 34 w 111"/>
                <a:gd name="T19" fmla="*/ 313 h 313"/>
                <a:gd name="T20" fmla="*/ 32 w 111"/>
                <a:gd name="T21" fmla="*/ 296 h 313"/>
                <a:gd name="T22" fmla="*/ 78 w 111"/>
                <a:gd name="T23" fmla="*/ 153 h 313"/>
                <a:gd name="T24" fmla="*/ 78 w 111"/>
                <a:gd name="T25" fmla="*/ 153 h 3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1"/>
                <a:gd name="T40" fmla="*/ 0 h 313"/>
                <a:gd name="T41" fmla="*/ 111 w 111"/>
                <a:gd name="T42" fmla="*/ 313 h 3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1" h="313">
                  <a:moveTo>
                    <a:pt x="78" y="153"/>
                  </a:moveTo>
                  <a:lnTo>
                    <a:pt x="0" y="11"/>
                  </a:lnTo>
                  <a:lnTo>
                    <a:pt x="8" y="0"/>
                  </a:lnTo>
                  <a:lnTo>
                    <a:pt x="70" y="66"/>
                  </a:lnTo>
                  <a:lnTo>
                    <a:pt x="111" y="149"/>
                  </a:lnTo>
                  <a:lnTo>
                    <a:pt x="105" y="177"/>
                  </a:lnTo>
                  <a:lnTo>
                    <a:pt x="87" y="228"/>
                  </a:lnTo>
                  <a:lnTo>
                    <a:pt x="65" y="280"/>
                  </a:lnTo>
                  <a:lnTo>
                    <a:pt x="50" y="309"/>
                  </a:lnTo>
                  <a:lnTo>
                    <a:pt x="34" y="313"/>
                  </a:lnTo>
                  <a:lnTo>
                    <a:pt x="32" y="296"/>
                  </a:lnTo>
                  <a:lnTo>
                    <a:pt x="78" y="1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6" name="Freeform 94"/>
            <p:cNvSpPr>
              <a:spLocks/>
            </p:cNvSpPr>
            <p:nvPr/>
          </p:nvSpPr>
          <p:spPr bwMode="auto">
            <a:xfrm>
              <a:off x="215" y="2426"/>
              <a:ext cx="90" cy="171"/>
            </a:xfrm>
            <a:custGeom>
              <a:avLst/>
              <a:gdLst>
                <a:gd name="T0" fmla="*/ 178 w 178"/>
                <a:gd name="T1" fmla="*/ 2 h 342"/>
                <a:gd name="T2" fmla="*/ 158 w 178"/>
                <a:gd name="T3" fmla="*/ 46 h 342"/>
                <a:gd name="T4" fmla="*/ 138 w 178"/>
                <a:gd name="T5" fmla="*/ 90 h 342"/>
                <a:gd name="T6" fmla="*/ 115 w 178"/>
                <a:gd name="T7" fmla="*/ 140 h 342"/>
                <a:gd name="T8" fmla="*/ 92 w 178"/>
                <a:gd name="T9" fmla="*/ 193 h 342"/>
                <a:gd name="T10" fmla="*/ 69 w 178"/>
                <a:gd name="T11" fmla="*/ 239 h 342"/>
                <a:gd name="T12" fmla="*/ 46 w 178"/>
                <a:gd name="T13" fmla="*/ 292 h 342"/>
                <a:gd name="T14" fmla="*/ 25 w 178"/>
                <a:gd name="T15" fmla="*/ 335 h 342"/>
                <a:gd name="T16" fmla="*/ 5 w 178"/>
                <a:gd name="T17" fmla="*/ 342 h 342"/>
                <a:gd name="T18" fmla="*/ 0 w 178"/>
                <a:gd name="T19" fmla="*/ 322 h 342"/>
                <a:gd name="T20" fmla="*/ 29 w 178"/>
                <a:gd name="T21" fmla="*/ 261 h 342"/>
                <a:gd name="T22" fmla="*/ 60 w 178"/>
                <a:gd name="T23" fmla="*/ 198 h 342"/>
                <a:gd name="T24" fmla="*/ 93 w 178"/>
                <a:gd name="T25" fmla="*/ 138 h 342"/>
                <a:gd name="T26" fmla="*/ 127 w 178"/>
                <a:gd name="T27" fmla="*/ 77 h 342"/>
                <a:gd name="T28" fmla="*/ 165 w 178"/>
                <a:gd name="T29" fmla="*/ 0 h 342"/>
                <a:gd name="T30" fmla="*/ 178 w 178"/>
                <a:gd name="T31" fmla="*/ 2 h 342"/>
                <a:gd name="T32" fmla="*/ 178 w 178"/>
                <a:gd name="T33" fmla="*/ 2 h 3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8"/>
                <a:gd name="T52" fmla="*/ 0 h 342"/>
                <a:gd name="T53" fmla="*/ 178 w 178"/>
                <a:gd name="T54" fmla="*/ 342 h 3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8" h="342">
                  <a:moveTo>
                    <a:pt x="178" y="2"/>
                  </a:moveTo>
                  <a:lnTo>
                    <a:pt x="158" y="46"/>
                  </a:lnTo>
                  <a:lnTo>
                    <a:pt x="138" y="90"/>
                  </a:lnTo>
                  <a:lnTo>
                    <a:pt x="115" y="140"/>
                  </a:lnTo>
                  <a:lnTo>
                    <a:pt x="92" y="193"/>
                  </a:lnTo>
                  <a:lnTo>
                    <a:pt x="69" y="239"/>
                  </a:lnTo>
                  <a:lnTo>
                    <a:pt x="46" y="292"/>
                  </a:lnTo>
                  <a:lnTo>
                    <a:pt x="25" y="335"/>
                  </a:lnTo>
                  <a:lnTo>
                    <a:pt x="5" y="342"/>
                  </a:lnTo>
                  <a:lnTo>
                    <a:pt x="0" y="322"/>
                  </a:lnTo>
                  <a:lnTo>
                    <a:pt x="29" y="261"/>
                  </a:lnTo>
                  <a:lnTo>
                    <a:pt x="60" y="198"/>
                  </a:lnTo>
                  <a:lnTo>
                    <a:pt x="93" y="138"/>
                  </a:lnTo>
                  <a:lnTo>
                    <a:pt x="127" y="77"/>
                  </a:lnTo>
                  <a:lnTo>
                    <a:pt x="165" y="0"/>
                  </a:lnTo>
                  <a:lnTo>
                    <a:pt x="17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7" name="Freeform 95"/>
            <p:cNvSpPr>
              <a:spLocks/>
            </p:cNvSpPr>
            <p:nvPr/>
          </p:nvSpPr>
          <p:spPr bwMode="auto">
            <a:xfrm>
              <a:off x="8" y="2496"/>
              <a:ext cx="192" cy="107"/>
            </a:xfrm>
            <a:custGeom>
              <a:avLst/>
              <a:gdLst>
                <a:gd name="T0" fmla="*/ 9 w 382"/>
                <a:gd name="T1" fmla="*/ 0 h 215"/>
                <a:gd name="T2" fmla="*/ 73 w 382"/>
                <a:gd name="T3" fmla="*/ 73 h 215"/>
                <a:gd name="T4" fmla="*/ 97 w 382"/>
                <a:gd name="T5" fmla="*/ 114 h 215"/>
                <a:gd name="T6" fmla="*/ 114 w 382"/>
                <a:gd name="T7" fmla="*/ 134 h 215"/>
                <a:gd name="T8" fmla="*/ 176 w 382"/>
                <a:gd name="T9" fmla="*/ 158 h 215"/>
                <a:gd name="T10" fmla="*/ 242 w 382"/>
                <a:gd name="T11" fmla="*/ 169 h 215"/>
                <a:gd name="T12" fmla="*/ 371 w 382"/>
                <a:gd name="T13" fmla="*/ 187 h 215"/>
                <a:gd name="T14" fmla="*/ 382 w 382"/>
                <a:gd name="T15" fmla="*/ 202 h 215"/>
                <a:gd name="T16" fmla="*/ 368 w 382"/>
                <a:gd name="T17" fmla="*/ 215 h 215"/>
                <a:gd name="T18" fmla="*/ 220 w 382"/>
                <a:gd name="T19" fmla="*/ 191 h 215"/>
                <a:gd name="T20" fmla="*/ 86 w 382"/>
                <a:gd name="T21" fmla="*/ 143 h 215"/>
                <a:gd name="T22" fmla="*/ 49 w 382"/>
                <a:gd name="T23" fmla="*/ 66 h 215"/>
                <a:gd name="T24" fmla="*/ 25 w 382"/>
                <a:gd name="T25" fmla="*/ 36 h 215"/>
                <a:gd name="T26" fmla="*/ 0 w 382"/>
                <a:gd name="T27" fmla="*/ 9 h 215"/>
                <a:gd name="T28" fmla="*/ 0 w 382"/>
                <a:gd name="T29" fmla="*/ 0 h 215"/>
                <a:gd name="T30" fmla="*/ 9 w 382"/>
                <a:gd name="T31" fmla="*/ 0 h 215"/>
                <a:gd name="T32" fmla="*/ 9 w 382"/>
                <a:gd name="T33" fmla="*/ 0 h 2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2"/>
                <a:gd name="T52" fmla="*/ 0 h 215"/>
                <a:gd name="T53" fmla="*/ 382 w 382"/>
                <a:gd name="T54" fmla="*/ 215 h 2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2" h="215">
                  <a:moveTo>
                    <a:pt x="9" y="0"/>
                  </a:moveTo>
                  <a:lnTo>
                    <a:pt x="73" y="73"/>
                  </a:lnTo>
                  <a:lnTo>
                    <a:pt x="97" y="114"/>
                  </a:lnTo>
                  <a:lnTo>
                    <a:pt x="114" y="134"/>
                  </a:lnTo>
                  <a:lnTo>
                    <a:pt x="176" y="158"/>
                  </a:lnTo>
                  <a:lnTo>
                    <a:pt x="242" y="169"/>
                  </a:lnTo>
                  <a:lnTo>
                    <a:pt x="371" y="187"/>
                  </a:lnTo>
                  <a:lnTo>
                    <a:pt x="382" y="202"/>
                  </a:lnTo>
                  <a:lnTo>
                    <a:pt x="368" y="215"/>
                  </a:lnTo>
                  <a:lnTo>
                    <a:pt x="220" y="191"/>
                  </a:lnTo>
                  <a:lnTo>
                    <a:pt x="86" y="143"/>
                  </a:lnTo>
                  <a:lnTo>
                    <a:pt x="49" y="66"/>
                  </a:lnTo>
                  <a:lnTo>
                    <a:pt x="25" y="36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8" name="Freeform 96"/>
            <p:cNvSpPr>
              <a:spLocks/>
            </p:cNvSpPr>
            <p:nvPr/>
          </p:nvSpPr>
          <p:spPr bwMode="auto">
            <a:xfrm>
              <a:off x="215" y="2354"/>
              <a:ext cx="100" cy="84"/>
            </a:xfrm>
            <a:custGeom>
              <a:avLst/>
              <a:gdLst>
                <a:gd name="T0" fmla="*/ 14 w 198"/>
                <a:gd name="T1" fmla="*/ 168 h 168"/>
                <a:gd name="T2" fmla="*/ 0 w 198"/>
                <a:gd name="T3" fmla="*/ 76 h 168"/>
                <a:gd name="T4" fmla="*/ 16 w 198"/>
                <a:gd name="T5" fmla="*/ 54 h 168"/>
                <a:gd name="T6" fmla="*/ 51 w 198"/>
                <a:gd name="T7" fmla="*/ 30 h 168"/>
                <a:gd name="T8" fmla="*/ 88 w 198"/>
                <a:gd name="T9" fmla="*/ 11 h 168"/>
                <a:gd name="T10" fmla="*/ 117 w 198"/>
                <a:gd name="T11" fmla="*/ 0 h 168"/>
                <a:gd name="T12" fmla="*/ 123 w 198"/>
                <a:gd name="T13" fmla="*/ 11 h 168"/>
                <a:gd name="T14" fmla="*/ 95 w 198"/>
                <a:gd name="T15" fmla="*/ 28 h 168"/>
                <a:gd name="T16" fmla="*/ 64 w 198"/>
                <a:gd name="T17" fmla="*/ 43 h 168"/>
                <a:gd name="T18" fmla="*/ 29 w 198"/>
                <a:gd name="T19" fmla="*/ 67 h 168"/>
                <a:gd name="T20" fmla="*/ 16 w 198"/>
                <a:gd name="T21" fmla="*/ 103 h 168"/>
                <a:gd name="T22" fmla="*/ 25 w 198"/>
                <a:gd name="T23" fmla="*/ 146 h 168"/>
                <a:gd name="T24" fmla="*/ 53 w 198"/>
                <a:gd name="T25" fmla="*/ 148 h 168"/>
                <a:gd name="T26" fmla="*/ 81 w 198"/>
                <a:gd name="T27" fmla="*/ 138 h 168"/>
                <a:gd name="T28" fmla="*/ 127 w 198"/>
                <a:gd name="T29" fmla="*/ 124 h 168"/>
                <a:gd name="T30" fmla="*/ 163 w 198"/>
                <a:gd name="T31" fmla="*/ 61 h 168"/>
                <a:gd name="T32" fmla="*/ 187 w 198"/>
                <a:gd name="T33" fmla="*/ 4 h 168"/>
                <a:gd name="T34" fmla="*/ 198 w 198"/>
                <a:gd name="T35" fmla="*/ 10 h 168"/>
                <a:gd name="T36" fmla="*/ 176 w 198"/>
                <a:gd name="T37" fmla="*/ 81 h 168"/>
                <a:gd name="T38" fmla="*/ 160 w 198"/>
                <a:gd name="T39" fmla="*/ 120 h 168"/>
                <a:gd name="T40" fmla="*/ 141 w 198"/>
                <a:gd name="T41" fmla="*/ 148 h 168"/>
                <a:gd name="T42" fmla="*/ 117 w 198"/>
                <a:gd name="T43" fmla="*/ 159 h 168"/>
                <a:gd name="T44" fmla="*/ 81 w 198"/>
                <a:gd name="T45" fmla="*/ 168 h 168"/>
                <a:gd name="T46" fmla="*/ 14 w 198"/>
                <a:gd name="T47" fmla="*/ 168 h 168"/>
                <a:gd name="T48" fmla="*/ 14 w 198"/>
                <a:gd name="T49" fmla="*/ 168 h 1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8"/>
                <a:gd name="T76" fmla="*/ 0 h 168"/>
                <a:gd name="T77" fmla="*/ 198 w 198"/>
                <a:gd name="T78" fmla="*/ 168 h 16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8" h="168">
                  <a:moveTo>
                    <a:pt x="14" y="168"/>
                  </a:moveTo>
                  <a:lnTo>
                    <a:pt x="0" y="76"/>
                  </a:lnTo>
                  <a:lnTo>
                    <a:pt x="16" y="54"/>
                  </a:lnTo>
                  <a:lnTo>
                    <a:pt x="51" y="30"/>
                  </a:lnTo>
                  <a:lnTo>
                    <a:pt x="88" y="11"/>
                  </a:lnTo>
                  <a:lnTo>
                    <a:pt x="117" y="0"/>
                  </a:lnTo>
                  <a:lnTo>
                    <a:pt x="123" y="11"/>
                  </a:lnTo>
                  <a:lnTo>
                    <a:pt x="95" y="28"/>
                  </a:lnTo>
                  <a:lnTo>
                    <a:pt x="64" y="43"/>
                  </a:lnTo>
                  <a:lnTo>
                    <a:pt x="29" y="67"/>
                  </a:lnTo>
                  <a:lnTo>
                    <a:pt x="16" y="103"/>
                  </a:lnTo>
                  <a:lnTo>
                    <a:pt x="25" y="146"/>
                  </a:lnTo>
                  <a:lnTo>
                    <a:pt x="53" y="148"/>
                  </a:lnTo>
                  <a:lnTo>
                    <a:pt x="81" y="138"/>
                  </a:lnTo>
                  <a:lnTo>
                    <a:pt x="127" y="124"/>
                  </a:lnTo>
                  <a:lnTo>
                    <a:pt x="163" y="61"/>
                  </a:lnTo>
                  <a:lnTo>
                    <a:pt x="187" y="4"/>
                  </a:lnTo>
                  <a:lnTo>
                    <a:pt x="198" y="10"/>
                  </a:lnTo>
                  <a:lnTo>
                    <a:pt x="176" y="81"/>
                  </a:lnTo>
                  <a:lnTo>
                    <a:pt x="160" y="120"/>
                  </a:lnTo>
                  <a:lnTo>
                    <a:pt x="141" y="148"/>
                  </a:lnTo>
                  <a:lnTo>
                    <a:pt x="117" y="159"/>
                  </a:lnTo>
                  <a:lnTo>
                    <a:pt x="81" y="168"/>
                  </a:lnTo>
                  <a:lnTo>
                    <a:pt x="14" y="1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79" name="Freeform 97"/>
            <p:cNvSpPr>
              <a:spLocks/>
            </p:cNvSpPr>
            <p:nvPr/>
          </p:nvSpPr>
          <p:spPr bwMode="auto">
            <a:xfrm>
              <a:off x="259" y="2331"/>
              <a:ext cx="17" cy="37"/>
            </a:xfrm>
            <a:custGeom>
              <a:avLst/>
              <a:gdLst>
                <a:gd name="T0" fmla="*/ 33 w 33"/>
                <a:gd name="T1" fmla="*/ 0 h 74"/>
                <a:gd name="T2" fmla="*/ 27 w 33"/>
                <a:gd name="T3" fmla="*/ 37 h 74"/>
                <a:gd name="T4" fmla="*/ 13 w 33"/>
                <a:gd name="T5" fmla="*/ 74 h 74"/>
                <a:gd name="T6" fmla="*/ 0 w 33"/>
                <a:gd name="T7" fmla="*/ 68 h 74"/>
                <a:gd name="T8" fmla="*/ 20 w 33"/>
                <a:gd name="T9" fmla="*/ 0 h 74"/>
                <a:gd name="T10" fmla="*/ 33 w 33"/>
                <a:gd name="T11" fmla="*/ 0 h 74"/>
                <a:gd name="T12" fmla="*/ 33 w 33"/>
                <a:gd name="T13" fmla="*/ 0 h 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74"/>
                <a:gd name="T23" fmla="*/ 33 w 33"/>
                <a:gd name="T24" fmla="*/ 74 h 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74">
                  <a:moveTo>
                    <a:pt x="33" y="0"/>
                  </a:moveTo>
                  <a:lnTo>
                    <a:pt x="27" y="37"/>
                  </a:lnTo>
                  <a:lnTo>
                    <a:pt x="13" y="74"/>
                  </a:lnTo>
                  <a:lnTo>
                    <a:pt x="0" y="68"/>
                  </a:lnTo>
                  <a:lnTo>
                    <a:pt x="2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0" name="Freeform 98"/>
            <p:cNvSpPr>
              <a:spLocks/>
            </p:cNvSpPr>
            <p:nvPr/>
          </p:nvSpPr>
          <p:spPr bwMode="auto">
            <a:xfrm>
              <a:off x="1311" y="2326"/>
              <a:ext cx="397" cy="182"/>
            </a:xfrm>
            <a:custGeom>
              <a:avLst/>
              <a:gdLst>
                <a:gd name="T0" fmla="*/ 793 w 793"/>
                <a:gd name="T1" fmla="*/ 353 h 365"/>
                <a:gd name="T2" fmla="*/ 786 w 793"/>
                <a:gd name="T3" fmla="*/ 365 h 365"/>
                <a:gd name="T4" fmla="*/ 758 w 793"/>
                <a:gd name="T5" fmla="*/ 346 h 365"/>
                <a:gd name="T6" fmla="*/ 721 w 793"/>
                <a:gd name="T7" fmla="*/ 324 h 365"/>
                <a:gd name="T8" fmla="*/ 677 w 793"/>
                <a:gd name="T9" fmla="*/ 300 h 365"/>
                <a:gd name="T10" fmla="*/ 629 w 793"/>
                <a:gd name="T11" fmla="*/ 274 h 365"/>
                <a:gd name="T12" fmla="*/ 576 w 793"/>
                <a:gd name="T13" fmla="*/ 247 h 365"/>
                <a:gd name="T14" fmla="*/ 521 w 793"/>
                <a:gd name="T15" fmla="*/ 217 h 365"/>
                <a:gd name="T16" fmla="*/ 462 w 793"/>
                <a:gd name="T17" fmla="*/ 190 h 365"/>
                <a:gd name="T18" fmla="*/ 403 w 793"/>
                <a:gd name="T19" fmla="*/ 160 h 365"/>
                <a:gd name="T20" fmla="*/ 344 w 793"/>
                <a:gd name="T21" fmla="*/ 135 h 365"/>
                <a:gd name="T22" fmla="*/ 285 w 793"/>
                <a:gd name="T23" fmla="*/ 109 h 365"/>
                <a:gd name="T24" fmla="*/ 228 w 793"/>
                <a:gd name="T25" fmla="*/ 85 h 365"/>
                <a:gd name="T26" fmla="*/ 175 w 793"/>
                <a:gd name="T27" fmla="*/ 65 h 365"/>
                <a:gd name="T28" fmla="*/ 81 w 793"/>
                <a:gd name="T29" fmla="*/ 35 h 365"/>
                <a:gd name="T30" fmla="*/ 11 w 793"/>
                <a:gd name="T31" fmla="*/ 24 h 365"/>
                <a:gd name="T32" fmla="*/ 0 w 793"/>
                <a:gd name="T33" fmla="*/ 13 h 365"/>
                <a:gd name="T34" fmla="*/ 11 w 793"/>
                <a:gd name="T35" fmla="*/ 0 h 365"/>
                <a:gd name="T36" fmla="*/ 151 w 793"/>
                <a:gd name="T37" fmla="*/ 21 h 365"/>
                <a:gd name="T38" fmla="*/ 219 w 793"/>
                <a:gd name="T39" fmla="*/ 43 h 365"/>
                <a:gd name="T40" fmla="*/ 283 w 793"/>
                <a:gd name="T41" fmla="*/ 68 h 365"/>
                <a:gd name="T42" fmla="*/ 363 w 793"/>
                <a:gd name="T43" fmla="*/ 102 h 365"/>
                <a:gd name="T44" fmla="*/ 443 w 793"/>
                <a:gd name="T45" fmla="*/ 136 h 365"/>
                <a:gd name="T46" fmla="*/ 523 w 793"/>
                <a:gd name="T47" fmla="*/ 173 h 365"/>
                <a:gd name="T48" fmla="*/ 561 w 793"/>
                <a:gd name="T49" fmla="*/ 193 h 365"/>
                <a:gd name="T50" fmla="*/ 598 w 793"/>
                <a:gd name="T51" fmla="*/ 214 h 365"/>
                <a:gd name="T52" fmla="*/ 650 w 793"/>
                <a:gd name="T53" fmla="*/ 247 h 365"/>
                <a:gd name="T54" fmla="*/ 697 w 793"/>
                <a:gd name="T55" fmla="*/ 282 h 365"/>
                <a:gd name="T56" fmla="*/ 745 w 793"/>
                <a:gd name="T57" fmla="*/ 319 h 365"/>
                <a:gd name="T58" fmla="*/ 769 w 793"/>
                <a:gd name="T59" fmla="*/ 337 h 365"/>
                <a:gd name="T60" fmla="*/ 793 w 793"/>
                <a:gd name="T61" fmla="*/ 353 h 365"/>
                <a:gd name="T62" fmla="*/ 793 w 793"/>
                <a:gd name="T63" fmla="*/ 353 h 3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93"/>
                <a:gd name="T97" fmla="*/ 0 h 365"/>
                <a:gd name="T98" fmla="*/ 793 w 793"/>
                <a:gd name="T99" fmla="*/ 365 h 36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93" h="365">
                  <a:moveTo>
                    <a:pt x="793" y="353"/>
                  </a:moveTo>
                  <a:lnTo>
                    <a:pt x="786" y="365"/>
                  </a:lnTo>
                  <a:lnTo>
                    <a:pt x="758" y="346"/>
                  </a:lnTo>
                  <a:lnTo>
                    <a:pt x="721" y="324"/>
                  </a:lnTo>
                  <a:lnTo>
                    <a:pt x="677" y="300"/>
                  </a:lnTo>
                  <a:lnTo>
                    <a:pt x="629" y="274"/>
                  </a:lnTo>
                  <a:lnTo>
                    <a:pt x="576" y="247"/>
                  </a:lnTo>
                  <a:lnTo>
                    <a:pt x="521" y="217"/>
                  </a:lnTo>
                  <a:lnTo>
                    <a:pt x="462" y="190"/>
                  </a:lnTo>
                  <a:lnTo>
                    <a:pt x="403" y="160"/>
                  </a:lnTo>
                  <a:lnTo>
                    <a:pt x="344" y="135"/>
                  </a:lnTo>
                  <a:lnTo>
                    <a:pt x="285" y="109"/>
                  </a:lnTo>
                  <a:lnTo>
                    <a:pt x="228" y="85"/>
                  </a:lnTo>
                  <a:lnTo>
                    <a:pt x="175" y="65"/>
                  </a:lnTo>
                  <a:lnTo>
                    <a:pt x="81" y="35"/>
                  </a:lnTo>
                  <a:lnTo>
                    <a:pt x="11" y="24"/>
                  </a:lnTo>
                  <a:lnTo>
                    <a:pt x="0" y="13"/>
                  </a:lnTo>
                  <a:lnTo>
                    <a:pt x="11" y="0"/>
                  </a:lnTo>
                  <a:lnTo>
                    <a:pt x="151" y="21"/>
                  </a:lnTo>
                  <a:lnTo>
                    <a:pt x="219" y="43"/>
                  </a:lnTo>
                  <a:lnTo>
                    <a:pt x="283" y="68"/>
                  </a:lnTo>
                  <a:lnTo>
                    <a:pt x="363" y="102"/>
                  </a:lnTo>
                  <a:lnTo>
                    <a:pt x="443" y="136"/>
                  </a:lnTo>
                  <a:lnTo>
                    <a:pt x="523" y="173"/>
                  </a:lnTo>
                  <a:lnTo>
                    <a:pt x="561" y="193"/>
                  </a:lnTo>
                  <a:lnTo>
                    <a:pt x="598" y="214"/>
                  </a:lnTo>
                  <a:lnTo>
                    <a:pt x="650" y="247"/>
                  </a:lnTo>
                  <a:lnTo>
                    <a:pt x="697" y="282"/>
                  </a:lnTo>
                  <a:lnTo>
                    <a:pt x="745" y="319"/>
                  </a:lnTo>
                  <a:lnTo>
                    <a:pt x="769" y="337"/>
                  </a:lnTo>
                  <a:lnTo>
                    <a:pt x="793" y="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1" name="Freeform 99"/>
            <p:cNvSpPr>
              <a:spLocks/>
            </p:cNvSpPr>
            <p:nvPr/>
          </p:nvSpPr>
          <p:spPr bwMode="auto">
            <a:xfrm>
              <a:off x="1107" y="2534"/>
              <a:ext cx="265" cy="214"/>
            </a:xfrm>
            <a:custGeom>
              <a:avLst/>
              <a:gdLst>
                <a:gd name="T0" fmla="*/ 12 w 529"/>
                <a:gd name="T1" fmla="*/ 429 h 429"/>
                <a:gd name="T2" fmla="*/ 0 w 529"/>
                <a:gd name="T3" fmla="*/ 427 h 429"/>
                <a:gd name="T4" fmla="*/ 11 w 529"/>
                <a:gd name="T5" fmla="*/ 372 h 429"/>
                <a:gd name="T6" fmla="*/ 35 w 529"/>
                <a:gd name="T7" fmla="*/ 327 h 429"/>
                <a:gd name="T8" fmla="*/ 69 w 529"/>
                <a:gd name="T9" fmla="*/ 289 h 429"/>
                <a:gd name="T10" fmla="*/ 90 w 529"/>
                <a:gd name="T11" fmla="*/ 274 h 429"/>
                <a:gd name="T12" fmla="*/ 112 w 529"/>
                <a:gd name="T13" fmla="*/ 259 h 429"/>
                <a:gd name="T14" fmla="*/ 160 w 529"/>
                <a:gd name="T15" fmla="*/ 234 h 429"/>
                <a:gd name="T16" fmla="*/ 211 w 529"/>
                <a:gd name="T17" fmla="*/ 213 h 429"/>
                <a:gd name="T18" fmla="*/ 316 w 529"/>
                <a:gd name="T19" fmla="*/ 182 h 429"/>
                <a:gd name="T20" fmla="*/ 379 w 529"/>
                <a:gd name="T21" fmla="*/ 145 h 429"/>
                <a:gd name="T22" fmla="*/ 426 w 529"/>
                <a:gd name="T23" fmla="*/ 88 h 429"/>
                <a:gd name="T24" fmla="*/ 450 w 529"/>
                <a:gd name="T25" fmla="*/ 59 h 429"/>
                <a:gd name="T26" fmla="*/ 472 w 529"/>
                <a:gd name="T27" fmla="*/ 31 h 429"/>
                <a:gd name="T28" fmla="*/ 498 w 529"/>
                <a:gd name="T29" fmla="*/ 11 h 429"/>
                <a:gd name="T30" fmla="*/ 524 w 529"/>
                <a:gd name="T31" fmla="*/ 0 h 429"/>
                <a:gd name="T32" fmla="*/ 529 w 529"/>
                <a:gd name="T33" fmla="*/ 13 h 429"/>
                <a:gd name="T34" fmla="*/ 476 w 529"/>
                <a:gd name="T35" fmla="*/ 61 h 429"/>
                <a:gd name="T36" fmla="*/ 432 w 529"/>
                <a:gd name="T37" fmla="*/ 121 h 429"/>
                <a:gd name="T38" fmla="*/ 412 w 529"/>
                <a:gd name="T39" fmla="*/ 151 h 429"/>
                <a:gd name="T40" fmla="*/ 391 w 529"/>
                <a:gd name="T41" fmla="*/ 178 h 429"/>
                <a:gd name="T42" fmla="*/ 368 w 529"/>
                <a:gd name="T43" fmla="*/ 199 h 429"/>
                <a:gd name="T44" fmla="*/ 340 w 529"/>
                <a:gd name="T45" fmla="*/ 210 h 429"/>
                <a:gd name="T46" fmla="*/ 250 w 529"/>
                <a:gd name="T47" fmla="*/ 241 h 429"/>
                <a:gd name="T48" fmla="*/ 196 w 529"/>
                <a:gd name="T49" fmla="*/ 261 h 429"/>
                <a:gd name="T50" fmla="*/ 145 w 529"/>
                <a:gd name="T51" fmla="*/ 287 h 429"/>
                <a:gd name="T52" fmla="*/ 95 w 529"/>
                <a:gd name="T53" fmla="*/ 318 h 429"/>
                <a:gd name="T54" fmla="*/ 55 w 529"/>
                <a:gd name="T55" fmla="*/ 351 h 429"/>
                <a:gd name="T56" fmla="*/ 12 w 529"/>
                <a:gd name="T57" fmla="*/ 429 h 429"/>
                <a:gd name="T58" fmla="*/ 12 w 529"/>
                <a:gd name="T59" fmla="*/ 429 h 4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29"/>
                <a:gd name="T91" fmla="*/ 0 h 429"/>
                <a:gd name="T92" fmla="*/ 529 w 529"/>
                <a:gd name="T93" fmla="*/ 429 h 4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29" h="429">
                  <a:moveTo>
                    <a:pt x="12" y="429"/>
                  </a:moveTo>
                  <a:lnTo>
                    <a:pt x="0" y="427"/>
                  </a:lnTo>
                  <a:lnTo>
                    <a:pt x="11" y="372"/>
                  </a:lnTo>
                  <a:lnTo>
                    <a:pt x="35" y="327"/>
                  </a:lnTo>
                  <a:lnTo>
                    <a:pt x="69" y="289"/>
                  </a:lnTo>
                  <a:lnTo>
                    <a:pt x="90" y="274"/>
                  </a:lnTo>
                  <a:lnTo>
                    <a:pt x="112" y="259"/>
                  </a:lnTo>
                  <a:lnTo>
                    <a:pt x="160" y="234"/>
                  </a:lnTo>
                  <a:lnTo>
                    <a:pt x="211" y="213"/>
                  </a:lnTo>
                  <a:lnTo>
                    <a:pt x="316" y="182"/>
                  </a:lnTo>
                  <a:lnTo>
                    <a:pt x="379" y="145"/>
                  </a:lnTo>
                  <a:lnTo>
                    <a:pt x="426" y="88"/>
                  </a:lnTo>
                  <a:lnTo>
                    <a:pt x="450" y="59"/>
                  </a:lnTo>
                  <a:lnTo>
                    <a:pt x="472" y="31"/>
                  </a:lnTo>
                  <a:lnTo>
                    <a:pt x="498" y="11"/>
                  </a:lnTo>
                  <a:lnTo>
                    <a:pt x="524" y="0"/>
                  </a:lnTo>
                  <a:lnTo>
                    <a:pt x="529" y="13"/>
                  </a:lnTo>
                  <a:lnTo>
                    <a:pt x="476" y="61"/>
                  </a:lnTo>
                  <a:lnTo>
                    <a:pt x="432" y="121"/>
                  </a:lnTo>
                  <a:lnTo>
                    <a:pt x="412" y="151"/>
                  </a:lnTo>
                  <a:lnTo>
                    <a:pt x="391" y="178"/>
                  </a:lnTo>
                  <a:lnTo>
                    <a:pt x="368" y="199"/>
                  </a:lnTo>
                  <a:lnTo>
                    <a:pt x="340" y="210"/>
                  </a:lnTo>
                  <a:lnTo>
                    <a:pt x="250" y="241"/>
                  </a:lnTo>
                  <a:lnTo>
                    <a:pt x="196" y="261"/>
                  </a:lnTo>
                  <a:lnTo>
                    <a:pt x="145" y="287"/>
                  </a:lnTo>
                  <a:lnTo>
                    <a:pt x="95" y="318"/>
                  </a:lnTo>
                  <a:lnTo>
                    <a:pt x="55" y="351"/>
                  </a:lnTo>
                  <a:lnTo>
                    <a:pt x="12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2" name="Freeform 100"/>
            <p:cNvSpPr>
              <a:spLocks/>
            </p:cNvSpPr>
            <p:nvPr/>
          </p:nvSpPr>
          <p:spPr bwMode="auto">
            <a:xfrm>
              <a:off x="1323" y="2554"/>
              <a:ext cx="293" cy="63"/>
            </a:xfrm>
            <a:custGeom>
              <a:avLst/>
              <a:gdLst>
                <a:gd name="T0" fmla="*/ 7 w 587"/>
                <a:gd name="T1" fmla="*/ 30 h 127"/>
                <a:gd name="T2" fmla="*/ 44 w 587"/>
                <a:gd name="T3" fmla="*/ 13 h 127"/>
                <a:gd name="T4" fmla="*/ 86 w 587"/>
                <a:gd name="T5" fmla="*/ 2 h 127"/>
                <a:gd name="T6" fmla="*/ 184 w 587"/>
                <a:gd name="T7" fmla="*/ 0 h 127"/>
                <a:gd name="T8" fmla="*/ 362 w 587"/>
                <a:gd name="T9" fmla="*/ 35 h 127"/>
                <a:gd name="T10" fmla="*/ 412 w 587"/>
                <a:gd name="T11" fmla="*/ 52 h 127"/>
                <a:gd name="T12" fmla="*/ 478 w 587"/>
                <a:gd name="T13" fmla="*/ 74 h 127"/>
                <a:gd name="T14" fmla="*/ 543 w 587"/>
                <a:gd name="T15" fmla="*/ 96 h 127"/>
                <a:gd name="T16" fmla="*/ 587 w 587"/>
                <a:gd name="T17" fmla="*/ 116 h 127"/>
                <a:gd name="T18" fmla="*/ 585 w 587"/>
                <a:gd name="T19" fmla="*/ 127 h 127"/>
                <a:gd name="T20" fmla="*/ 390 w 587"/>
                <a:gd name="T21" fmla="*/ 83 h 127"/>
                <a:gd name="T22" fmla="*/ 285 w 587"/>
                <a:gd name="T23" fmla="*/ 54 h 127"/>
                <a:gd name="T24" fmla="*/ 184 w 587"/>
                <a:gd name="T25" fmla="*/ 35 h 127"/>
                <a:gd name="T26" fmla="*/ 90 w 587"/>
                <a:gd name="T27" fmla="*/ 39 h 127"/>
                <a:gd name="T28" fmla="*/ 15 w 587"/>
                <a:gd name="T29" fmla="*/ 52 h 127"/>
                <a:gd name="T30" fmla="*/ 0 w 587"/>
                <a:gd name="T31" fmla="*/ 45 h 127"/>
                <a:gd name="T32" fmla="*/ 7 w 587"/>
                <a:gd name="T33" fmla="*/ 30 h 127"/>
                <a:gd name="T34" fmla="*/ 7 w 587"/>
                <a:gd name="T35" fmla="*/ 30 h 1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87"/>
                <a:gd name="T55" fmla="*/ 0 h 127"/>
                <a:gd name="T56" fmla="*/ 587 w 587"/>
                <a:gd name="T57" fmla="*/ 127 h 1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87" h="127">
                  <a:moveTo>
                    <a:pt x="7" y="30"/>
                  </a:moveTo>
                  <a:lnTo>
                    <a:pt x="44" y="13"/>
                  </a:lnTo>
                  <a:lnTo>
                    <a:pt x="86" y="2"/>
                  </a:lnTo>
                  <a:lnTo>
                    <a:pt x="184" y="0"/>
                  </a:lnTo>
                  <a:lnTo>
                    <a:pt x="362" y="35"/>
                  </a:lnTo>
                  <a:lnTo>
                    <a:pt x="412" y="52"/>
                  </a:lnTo>
                  <a:lnTo>
                    <a:pt x="478" y="74"/>
                  </a:lnTo>
                  <a:lnTo>
                    <a:pt x="543" y="96"/>
                  </a:lnTo>
                  <a:lnTo>
                    <a:pt x="587" y="116"/>
                  </a:lnTo>
                  <a:lnTo>
                    <a:pt x="585" y="127"/>
                  </a:lnTo>
                  <a:lnTo>
                    <a:pt x="390" y="83"/>
                  </a:lnTo>
                  <a:lnTo>
                    <a:pt x="285" y="54"/>
                  </a:lnTo>
                  <a:lnTo>
                    <a:pt x="184" y="35"/>
                  </a:lnTo>
                  <a:lnTo>
                    <a:pt x="90" y="39"/>
                  </a:lnTo>
                  <a:lnTo>
                    <a:pt x="15" y="52"/>
                  </a:lnTo>
                  <a:lnTo>
                    <a:pt x="0" y="45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3" name="Freeform 101"/>
            <p:cNvSpPr>
              <a:spLocks/>
            </p:cNvSpPr>
            <p:nvPr/>
          </p:nvSpPr>
          <p:spPr bwMode="auto">
            <a:xfrm>
              <a:off x="1671" y="2555"/>
              <a:ext cx="71" cy="88"/>
            </a:xfrm>
            <a:custGeom>
              <a:avLst/>
              <a:gdLst>
                <a:gd name="T0" fmla="*/ 141 w 141"/>
                <a:gd name="T1" fmla="*/ 11 h 177"/>
                <a:gd name="T2" fmla="*/ 25 w 141"/>
                <a:gd name="T3" fmla="*/ 133 h 177"/>
                <a:gd name="T4" fmla="*/ 23 w 141"/>
                <a:gd name="T5" fmla="*/ 155 h 177"/>
                <a:gd name="T6" fmla="*/ 66 w 141"/>
                <a:gd name="T7" fmla="*/ 157 h 177"/>
                <a:gd name="T8" fmla="*/ 69 w 141"/>
                <a:gd name="T9" fmla="*/ 168 h 177"/>
                <a:gd name="T10" fmla="*/ 31 w 141"/>
                <a:gd name="T11" fmla="*/ 177 h 177"/>
                <a:gd name="T12" fmla="*/ 0 w 141"/>
                <a:gd name="T13" fmla="*/ 168 h 177"/>
                <a:gd name="T14" fmla="*/ 11 w 141"/>
                <a:gd name="T15" fmla="*/ 94 h 177"/>
                <a:gd name="T16" fmla="*/ 31 w 141"/>
                <a:gd name="T17" fmla="*/ 68 h 177"/>
                <a:gd name="T18" fmla="*/ 62 w 141"/>
                <a:gd name="T19" fmla="*/ 46 h 177"/>
                <a:gd name="T20" fmla="*/ 97 w 141"/>
                <a:gd name="T21" fmla="*/ 22 h 177"/>
                <a:gd name="T22" fmla="*/ 134 w 141"/>
                <a:gd name="T23" fmla="*/ 0 h 177"/>
                <a:gd name="T24" fmla="*/ 141 w 141"/>
                <a:gd name="T25" fmla="*/ 11 h 177"/>
                <a:gd name="T26" fmla="*/ 141 w 141"/>
                <a:gd name="T27" fmla="*/ 11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1"/>
                <a:gd name="T43" fmla="*/ 0 h 177"/>
                <a:gd name="T44" fmla="*/ 141 w 141"/>
                <a:gd name="T45" fmla="*/ 177 h 1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1" h="177">
                  <a:moveTo>
                    <a:pt x="141" y="11"/>
                  </a:moveTo>
                  <a:lnTo>
                    <a:pt x="25" y="133"/>
                  </a:lnTo>
                  <a:lnTo>
                    <a:pt x="23" y="155"/>
                  </a:lnTo>
                  <a:lnTo>
                    <a:pt x="66" y="157"/>
                  </a:lnTo>
                  <a:lnTo>
                    <a:pt x="69" y="168"/>
                  </a:lnTo>
                  <a:lnTo>
                    <a:pt x="31" y="177"/>
                  </a:lnTo>
                  <a:lnTo>
                    <a:pt x="0" y="168"/>
                  </a:lnTo>
                  <a:lnTo>
                    <a:pt x="11" y="94"/>
                  </a:lnTo>
                  <a:lnTo>
                    <a:pt x="31" y="68"/>
                  </a:lnTo>
                  <a:lnTo>
                    <a:pt x="62" y="46"/>
                  </a:lnTo>
                  <a:lnTo>
                    <a:pt x="97" y="22"/>
                  </a:lnTo>
                  <a:lnTo>
                    <a:pt x="134" y="0"/>
                  </a:lnTo>
                  <a:lnTo>
                    <a:pt x="14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4" name="Freeform 102"/>
            <p:cNvSpPr>
              <a:spLocks/>
            </p:cNvSpPr>
            <p:nvPr/>
          </p:nvSpPr>
          <p:spPr bwMode="auto">
            <a:xfrm>
              <a:off x="1616" y="2527"/>
              <a:ext cx="109" cy="98"/>
            </a:xfrm>
            <a:custGeom>
              <a:avLst/>
              <a:gdLst>
                <a:gd name="T0" fmla="*/ 219 w 219"/>
                <a:gd name="T1" fmla="*/ 11 h 197"/>
                <a:gd name="T2" fmla="*/ 164 w 219"/>
                <a:gd name="T3" fmla="*/ 41 h 197"/>
                <a:gd name="T4" fmla="*/ 61 w 219"/>
                <a:gd name="T5" fmla="*/ 136 h 197"/>
                <a:gd name="T6" fmla="*/ 20 w 219"/>
                <a:gd name="T7" fmla="*/ 190 h 197"/>
                <a:gd name="T8" fmla="*/ 11 w 219"/>
                <a:gd name="T9" fmla="*/ 197 h 197"/>
                <a:gd name="T10" fmla="*/ 0 w 219"/>
                <a:gd name="T11" fmla="*/ 160 h 197"/>
                <a:gd name="T12" fmla="*/ 15 w 219"/>
                <a:gd name="T13" fmla="*/ 123 h 197"/>
                <a:gd name="T14" fmla="*/ 53 w 219"/>
                <a:gd name="T15" fmla="*/ 94 h 197"/>
                <a:gd name="T16" fmla="*/ 81 w 219"/>
                <a:gd name="T17" fmla="*/ 74 h 197"/>
                <a:gd name="T18" fmla="*/ 111 w 219"/>
                <a:gd name="T19" fmla="*/ 53 h 197"/>
                <a:gd name="T20" fmla="*/ 142 w 219"/>
                <a:gd name="T21" fmla="*/ 35 h 197"/>
                <a:gd name="T22" fmla="*/ 171 w 219"/>
                <a:gd name="T23" fmla="*/ 19 h 197"/>
                <a:gd name="T24" fmla="*/ 214 w 219"/>
                <a:gd name="T25" fmla="*/ 0 h 197"/>
                <a:gd name="T26" fmla="*/ 219 w 219"/>
                <a:gd name="T27" fmla="*/ 11 h 197"/>
                <a:gd name="T28" fmla="*/ 219 w 219"/>
                <a:gd name="T29" fmla="*/ 11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9"/>
                <a:gd name="T46" fmla="*/ 0 h 197"/>
                <a:gd name="T47" fmla="*/ 219 w 219"/>
                <a:gd name="T48" fmla="*/ 197 h 1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9" h="197">
                  <a:moveTo>
                    <a:pt x="219" y="11"/>
                  </a:moveTo>
                  <a:lnTo>
                    <a:pt x="164" y="41"/>
                  </a:lnTo>
                  <a:lnTo>
                    <a:pt x="61" y="136"/>
                  </a:lnTo>
                  <a:lnTo>
                    <a:pt x="20" y="190"/>
                  </a:lnTo>
                  <a:lnTo>
                    <a:pt x="11" y="197"/>
                  </a:lnTo>
                  <a:lnTo>
                    <a:pt x="0" y="160"/>
                  </a:lnTo>
                  <a:lnTo>
                    <a:pt x="15" y="123"/>
                  </a:lnTo>
                  <a:lnTo>
                    <a:pt x="53" y="94"/>
                  </a:lnTo>
                  <a:lnTo>
                    <a:pt x="81" y="74"/>
                  </a:lnTo>
                  <a:lnTo>
                    <a:pt x="111" y="53"/>
                  </a:lnTo>
                  <a:lnTo>
                    <a:pt x="142" y="35"/>
                  </a:lnTo>
                  <a:lnTo>
                    <a:pt x="171" y="19"/>
                  </a:lnTo>
                  <a:lnTo>
                    <a:pt x="214" y="0"/>
                  </a:lnTo>
                  <a:lnTo>
                    <a:pt x="21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5" name="Freeform 103"/>
            <p:cNvSpPr>
              <a:spLocks/>
            </p:cNvSpPr>
            <p:nvPr/>
          </p:nvSpPr>
          <p:spPr bwMode="auto">
            <a:xfrm>
              <a:off x="1637" y="2608"/>
              <a:ext cx="39" cy="30"/>
            </a:xfrm>
            <a:custGeom>
              <a:avLst/>
              <a:gdLst>
                <a:gd name="T0" fmla="*/ 2 w 80"/>
                <a:gd name="T1" fmla="*/ 0 h 61"/>
                <a:gd name="T2" fmla="*/ 80 w 80"/>
                <a:gd name="T3" fmla="*/ 26 h 61"/>
                <a:gd name="T4" fmla="*/ 80 w 80"/>
                <a:gd name="T5" fmla="*/ 48 h 61"/>
                <a:gd name="T6" fmla="*/ 69 w 80"/>
                <a:gd name="T7" fmla="*/ 61 h 61"/>
                <a:gd name="T8" fmla="*/ 50 w 80"/>
                <a:gd name="T9" fmla="*/ 46 h 61"/>
                <a:gd name="T10" fmla="*/ 26 w 80"/>
                <a:gd name="T11" fmla="*/ 28 h 61"/>
                <a:gd name="T12" fmla="*/ 0 w 80"/>
                <a:gd name="T13" fmla="*/ 13 h 61"/>
                <a:gd name="T14" fmla="*/ 2 w 80"/>
                <a:gd name="T15" fmla="*/ 0 h 61"/>
                <a:gd name="T16" fmla="*/ 2 w 80"/>
                <a:gd name="T17" fmla="*/ 0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0"/>
                <a:gd name="T28" fmla="*/ 0 h 61"/>
                <a:gd name="T29" fmla="*/ 80 w 80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0" h="61">
                  <a:moveTo>
                    <a:pt x="2" y="0"/>
                  </a:moveTo>
                  <a:lnTo>
                    <a:pt x="80" y="26"/>
                  </a:lnTo>
                  <a:lnTo>
                    <a:pt x="80" y="48"/>
                  </a:lnTo>
                  <a:lnTo>
                    <a:pt x="69" y="61"/>
                  </a:lnTo>
                  <a:lnTo>
                    <a:pt x="50" y="46"/>
                  </a:lnTo>
                  <a:lnTo>
                    <a:pt x="26" y="28"/>
                  </a:lnTo>
                  <a:lnTo>
                    <a:pt x="0" y="1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6" name="Freeform 104"/>
            <p:cNvSpPr>
              <a:spLocks/>
            </p:cNvSpPr>
            <p:nvPr/>
          </p:nvSpPr>
          <p:spPr bwMode="auto">
            <a:xfrm>
              <a:off x="1761" y="2551"/>
              <a:ext cx="189" cy="87"/>
            </a:xfrm>
            <a:custGeom>
              <a:avLst/>
              <a:gdLst>
                <a:gd name="T0" fmla="*/ 4 w 379"/>
                <a:gd name="T1" fmla="*/ 0 h 175"/>
                <a:gd name="T2" fmla="*/ 55 w 379"/>
                <a:gd name="T3" fmla="*/ 11 h 175"/>
                <a:gd name="T4" fmla="*/ 107 w 379"/>
                <a:gd name="T5" fmla="*/ 18 h 175"/>
                <a:gd name="T6" fmla="*/ 287 w 379"/>
                <a:gd name="T7" fmla="*/ 20 h 175"/>
                <a:gd name="T8" fmla="*/ 348 w 379"/>
                <a:gd name="T9" fmla="*/ 51 h 175"/>
                <a:gd name="T10" fmla="*/ 379 w 379"/>
                <a:gd name="T11" fmla="*/ 114 h 175"/>
                <a:gd name="T12" fmla="*/ 372 w 379"/>
                <a:gd name="T13" fmla="*/ 160 h 175"/>
                <a:gd name="T14" fmla="*/ 364 w 379"/>
                <a:gd name="T15" fmla="*/ 175 h 175"/>
                <a:gd name="T16" fmla="*/ 360 w 379"/>
                <a:gd name="T17" fmla="*/ 167 h 175"/>
                <a:gd name="T18" fmla="*/ 349 w 379"/>
                <a:gd name="T19" fmla="*/ 103 h 175"/>
                <a:gd name="T20" fmla="*/ 337 w 379"/>
                <a:gd name="T21" fmla="*/ 81 h 175"/>
                <a:gd name="T22" fmla="*/ 320 w 379"/>
                <a:gd name="T23" fmla="*/ 64 h 175"/>
                <a:gd name="T24" fmla="*/ 276 w 379"/>
                <a:gd name="T25" fmla="*/ 42 h 175"/>
                <a:gd name="T26" fmla="*/ 222 w 379"/>
                <a:gd name="T27" fmla="*/ 33 h 175"/>
                <a:gd name="T28" fmla="*/ 103 w 379"/>
                <a:gd name="T29" fmla="*/ 29 h 175"/>
                <a:gd name="T30" fmla="*/ 0 w 379"/>
                <a:gd name="T31" fmla="*/ 11 h 175"/>
                <a:gd name="T32" fmla="*/ 4 w 379"/>
                <a:gd name="T33" fmla="*/ 0 h 175"/>
                <a:gd name="T34" fmla="*/ 4 w 379"/>
                <a:gd name="T35" fmla="*/ 0 h 1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79"/>
                <a:gd name="T55" fmla="*/ 0 h 175"/>
                <a:gd name="T56" fmla="*/ 379 w 379"/>
                <a:gd name="T57" fmla="*/ 175 h 1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79" h="175">
                  <a:moveTo>
                    <a:pt x="4" y="0"/>
                  </a:moveTo>
                  <a:lnTo>
                    <a:pt x="55" y="11"/>
                  </a:lnTo>
                  <a:lnTo>
                    <a:pt x="107" y="18"/>
                  </a:lnTo>
                  <a:lnTo>
                    <a:pt x="287" y="20"/>
                  </a:lnTo>
                  <a:lnTo>
                    <a:pt x="348" y="51"/>
                  </a:lnTo>
                  <a:lnTo>
                    <a:pt x="379" y="114"/>
                  </a:lnTo>
                  <a:lnTo>
                    <a:pt x="372" y="160"/>
                  </a:lnTo>
                  <a:lnTo>
                    <a:pt x="364" y="175"/>
                  </a:lnTo>
                  <a:lnTo>
                    <a:pt x="360" y="167"/>
                  </a:lnTo>
                  <a:lnTo>
                    <a:pt x="349" y="103"/>
                  </a:lnTo>
                  <a:lnTo>
                    <a:pt x="337" y="81"/>
                  </a:lnTo>
                  <a:lnTo>
                    <a:pt x="320" y="64"/>
                  </a:lnTo>
                  <a:lnTo>
                    <a:pt x="276" y="42"/>
                  </a:lnTo>
                  <a:lnTo>
                    <a:pt x="222" y="33"/>
                  </a:lnTo>
                  <a:lnTo>
                    <a:pt x="103" y="29"/>
                  </a:lnTo>
                  <a:lnTo>
                    <a:pt x="0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7" name="Freeform 105"/>
            <p:cNvSpPr>
              <a:spLocks/>
            </p:cNvSpPr>
            <p:nvPr/>
          </p:nvSpPr>
          <p:spPr bwMode="auto">
            <a:xfrm>
              <a:off x="1697" y="2619"/>
              <a:ext cx="34" cy="21"/>
            </a:xfrm>
            <a:custGeom>
              <a:avLst/>
              <a:gdLst>
                <a:gd name="T0" fmla="*/ 4 w 68"/>
                <a:gd name="T1" fmla="*/ 0 h 42"/>
                <a:gd name="T2" fmla="*/ 68 w 68"/>
                <a:gd name="T3" fmla="*/ 31 h 42"/>
                <a:gd name="T4" fmla="*/ 62 w 68"/>
                <a:gd name="T5" fmla="*/ 42 h 42"/>
                <a:gd name="T6" fmla="*/ 0 w 68"/>
                <a:gd name="T7" fmla="*/ 11 h 42"/>
                <a:gd name="T8" fmla="*/ 4 w 68"/>
                <a:gd name="T9" fmla="*/ 0 h 42"/>
                <a:gd name="T10" fmla="*/ 4 w 68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42"/>
                <a:gd name="T20" fmla="*/ 68 w 68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42">
                  <a:moveTo>
                    <a:pt x="4" y="0"/>
                  </a:moveTo>
                  <a:lnTo>
                    <a:pt x="68" y="31"/>
                  </a:lnTo>
                  <a:lnTo>
                    <a:pt x="62" y="42"/>
                  </a:lnTo>
                  <a:lnTo>
                    <a:pt x="0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8" name="Freeform 106"/>
            <p:cNvSpPr>
              <a:spLocks/>
            </p:cNvSpPr>
            <p:nvPr/>
          </p:nvSpPr>
          <p:spPr bwMode="auto">
            <a:xfrm>
              <a:off x="1724" y="2632"/>
              <a:ext cx="146" cy="111"/>
            </a:xfrm>
            <a:custGeom>
              <a:avLst/>
              <a:gdLst>
                <a:gd name="T0" fmla="*/ 212 w 293"/>
                <a:gd name="T1" fmla="*/ 200 h 222"/>
                <a:gd name="T2" fmla="*/ 225 w 293"/>
                <a:gd name="T3" fmla="*/ 211 h 222"/>
                <a:gd name="T4" fmla="*/ 245 w 293"/>
                <a:gd name="T5" fmla="*/ 211 h 222"/>
                <a:gd name="T6" fmla="*/ 260 w 293"/>
                <a:gd name="T7" fmla="*/ 193 h 222"/>
                <a:gd name="T8" fmla="*/ 271 w 293"/>
                <a:gd name="T9" fmla="*/ 149 h 222"/>
                <a:gd name="T10" fmla="*/ 260 w 293"/>
                <a:gd name="T11" fmla="*/ 101 h 222"/>
                <a:gd name="T12" fmla="*/ 236 w 293"/>
                <a:gd name="T13" fmla="*/ 60 h 222"/>
                <a:gd name="T14" fmla="*/ 245 w 293"/>
                <a:gd name="T15" fmla="*/ 51 h 222"/>
                <a:gd name="T16" fmla="*/ 293 w 293"/>
                <a:gd name="T17" fmla="*/ 151 h 222"/>
                <a:gd name="T18" fmla="*/ 273 w 293"/>
                <a:gd name="T19" fmla="*/ 198 h 222"/>
                <a:gd name="T20" fmla="*/ 260 w 293"/>
                <a:gd name="T21" fmla="*/ 215 h 222"/>
                <a:gd name="T22" fmla="*/ 241 w 293"/>
                <a:gd name="T23" fmla="*/ 222 h 222"/>
                <a:gd name="T24" fmla="*/ 203 w 293"/>
                <a:gd name="T25" fmla="*/ 217 h 222"/>
                <a:gd name="T26" fmla="*/ 182 w 293"/>
                <a:gd name="T27" fmla="*/ 178 h 222"/>
                <a:gd name="T28" fmla="*/ 158 w 293"/>
                <a:gd name="T29" fmla="*/ 151 h 222"/>
                <a:gd name="T30" fmla="*/ 124 w 293"/>
                <a:gd name="T31" fmla="*/ 129 h 222"/>
                <a:gd name="T32" fmla="*/ 85 w 293"/>
                <a:gd name="T33" fmla="*/ 110 h 222"/>
                <a:gd name="T34" fmla="*/ 50 w 293"/>
                <a:gd name="T35" fmla="*/ 97 h 222"/>
                <a:gd name="T36" fmla="*/ 8 w 293"/>
                <a:gd name="T37" fmla="*/ 60 h 222"/>
                <a:gd name="T38" fmla="*/ 0 w 293"/>
                <a:gd name="T39" fmla="*/ 0 h 222"/>
                <a:gd name="T40" fmla="*/ 13 w 293"/>
                <a:gd name="T41" fmla="*/ 0 h 222"/>
                <a:gd name="T42" fmla="*/ 19 w 293"/>
                <a:gd name="T43" fmla="*/ 29 h 222"/>
                <a:gd name="T44" fmla="*/ 32 w 293"/>
                <a:gd name="T45" fmla="*/ 53 h 222"/>
                <a:gd name="T46" fmla="*/ 52 w 293"/>
                <a:gd name="T47" fmla="*/ 70 h 222"/>
                <a:gd name="T48" fmla="*/ 79 w 293"/>
                <a:gd name="T49" fmla="*/ 83 h 222"/>
                <a:gd name="T50" fmla="*/ 147 w 293"/>
                <a:gd name="T51" fmla="*/ 116 h 222"/>
                <a:gd name="T52" fmla="*/ 201 w 293"/>
                <a:gd name="T53" fmla="*/ 169 h 222"/>
                <a:gd name="T54" fmla="*/ 212 w 293"/>
                <a:gd name="T55" fmla="*/ 200 h 222"/>
                <a:gd name="T56" fmla="*/ 212 w 293"/>
                <a:gd name="T57" fmla="*/ 200 h 2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3"/>
                <a:gd name="T88" fmla="*/ 0 h 222"/>
                <a:gd name="T89" fmla="*/ 293 w 293"/>
                <a:gd name="T90" fmla="*/ 222 h 2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3" h="222">
                  <a:moveTo>
                    <a:pt x="212" y="200"/>
                  </a:moveTo>
                  <a:lnTo>
                    <a:pt x="225" y="211"/>
                  </a:lnTo>
                  <a:lnTo>
                    <a:pt x="245" y="211"/>
                  </a:lnTo>
                  <a:lnTo>
                    <a:pt x="260" y="193"/>
                  </a:lnTo>
                  <a:lnTo>
                    <a:pt x="271" y="149"/>
                  </a:lnTo>
                  <a:lnTo>
                    <a:pt x="260" y="101"/>
                  </a:lnTo>
                  <a:lnTo>
                    <a:pt x="236" y="60"/>
                  </a:lnTo>
                  <a:lnTo>
                    <a:pt x="245" y="51"/>
                  </a:lnTo>
                  <a:lnTo>
                    <a:pt x="293" y="151"/>
                  </a:lnTo>
                  <a:lnTo>
                    <a:pt x="273" y="198"/>
                  </a:lnTo>
                  <a:lnTo>
                    <a:pt x="260" y="215"/>
                  </a:lnTo>
                  <a:lnTo>
                    <a:pt x="241" y="222"/>
                  </a:lnTo>
                  <a:lnTo>
                    <a:pt x="203" y="217"/>
                  </a:lnTo>
                  <a:lnTo>
                    <a:pt x="182" y="178"/>
                  </a:lnTo>
                  <a:lnTo>
                    <a:pt x="158" y="151"/>
                  </a:lnTo>
                  <a:lnTo>
                    <a:pt x="124" y="129"/>
                  </a:lnTo>
                  <a:lnTo>
                    <a:pt x="85" y="110"/>
                  </a:lnTo>
                  <a:lnTo>
                    <a:pt x="50" y="97"/>
                  </a:lnTo>
                  <a:lnTo>
                    <a:pt x="8" y="60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9" y="29"/>
                  </a:lnTo>
                  <a:lnTo>
                    <a:pt x="32" y="53"/>
                  </a:lnTo>
                  <a:lnTo>
                    <a:pt x="52" y="70"/>
                  </a:lnTo>
                  <a:lnTo>
                    <a:pt x="79" y="83"/>
                  </a:lnTo>
                  <a:lnTo>
                    <a:pt x="147" y="116"/>
                  </a:lnTo>
                  <a:lnTo>
                    <a:pt x="201" y="169"/>
                  </a:lnTo>
                  <a:lnTo>
                    <a:pt x="212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89" name="Freeform 107"/>
            <p:cNvSpPr>
              <a:spLocks/>
            </p:cNvSpPr>
            <p:nvPr/>
          </p:nvSpPr>
          <p:spPr bwMode="auto">
            <a:xfrm>
              <a:off x="1866" y="2675"/>
              <a:ext cx="175" cy="61"/>
            </a:xfrm>
            <a:custGeom>
              <a:avLst/>
              <a:gdLst>
                <a:gd name="T0" fmla="*/ 7 w 349"/>
                <a:gd name="T1" fmla="*/ 0 h 122"/>
                <a:gd name="T2" fmla="*/ 92 w 349"/>
                <a:gd name="T3" fmla="*/ 26 h 122"/>
                <a:gd name="T4" fmla="*/ 134 w 349"/>
                <a:gd name="T5" fmla="*/ 46 h 122"/>
                <a:gd name="T6" fmla="*/ 174 w 349"/>
                <a:gd name="T7" fmla="*/ 66 h 122"/>
                <a:gd name="T8" fmla="*/ 215 w 349"/>
                <a:gd name="T9" fmla="*/ 83 h 122"/>
                <a:gd name="T10" fmla="*/ 261 w 349"/>
                <a:gd name="T11" fmla="*/ 96 h 122"/>
                <a:gd name="T12" fmla="*/ 342 w 349"/>
                <a:gd name="T13" fmla="*/ 85 h 122"/>
                <a:gd name="T14" fmla="*/ 349 w 349"/>
                <a:gd name="T15" fmla="*/ 94 h 122"/>
                <a:gd name="T16" fmla="*/ 329 w 349"/>
                <a:gd name="T17" fmla="*/ 114 h 122"/>
                <a:gd name="T18" fmla="*/ 300 w 349"/>
                <a:gd name="T19" fmla="*/ 122 h 122"/>
                <a:gd name="T20" fmla="*/ 222 w 349"/>
                <a:gd name="T21" fmla="*/ 114 h 122"/>
                <a:gd name="T22" fmla="*/ 141 w 349"/>
                <a:gd name="T23" fmla="*/ 90 h 122"/>
                <a:gd name="T24" fmla="*/ 84 w 349"/>
                <a:gd name="T25" fmla="*/ 66 h 122"/>
                <a:gd name="T26" fmla="*/ 38 w 349"/>
                <a:gd name="T27" fmla="*/ 41 h 122"/>
                <a:gd name="T28" fmla="*/ 0 w 349"/>
                <a:gd name="T29" fmla="*/ 11 h 122"/>
                <a:gd name="T30" fmla="*/ 7 w 349"/>
                <a:gd name="T31" fmla="*/ 0 h 122"/>
                <a:gd name="T32" fmla="*/ 7 w 349"/>
                <a:gd name="T33" fmla="*/ 0 h 1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9"/>
                <a:gd name="T52" fmla="*/ 0 h 122"/>
                <a:gd name="T53" fmla="*/ 349 w 349"/>
                <a:gd name="T54" fmla="*/ 122 h 1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9" h="122">
                  <a:moveTo>
                    <a:pt x="7" y="0"/>
                  </a:moveTo>
                  <a:lnTo>
                    <a:pt x="92" y="26"/>
                  </a:lnTo>
                  <a:lnTo>
                    <a:pt x="134" y="46"/>
                  </a:lnTo>
                  <a:lnTo>
                    <a:pt x="174" y="66"/>
                  </a:lnTo>
                  <a:lnTo>
                    <a:pt x="215" y="83"/>
                  </a:lnTo>
                  <a:lnTo>
                    <a:pt x="261" y="96"/>
                  </a:lnTo>
                  <a:lnTo>
                    <a:pt x="342" y="85"/>
                  </a:lnTo>
                  <a:lnTo>
                    <a:pt x="349" y="94"/>
                  </a:lnTo>
                  <a:lnTo>
                    <a:pt x="329" y="114"/>
                  </a:lnTo>
                  <a:lnTo>
                    <a:pt x="300" y="122"/>
                  </a:lnTo>
                  <a:lnTo>
                    <a:pt x="222" y="114"/>
                  </a:lnTo>
                  <a:lnTo>
                    <a:pt x="141" y="90"/>
                  </a:lnTo>
                  <a:lnTo>
                    <a:pt x="84" y="66"/>
                  </a:lnTo>
                  <a:lnTo>
                    <a:pt x="38" y="41"/>
                  </a:lnTo>
                  <a:lnTo>
                    <a:pt x="0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0" name="Freeform 108"/>
            <p:cNvSpPr>
              <a:spLocks/>
            </p:cNvSpPr>
            <p:nvPr/>
          </p:nvSpPr>
          <p:spPr bwMode="auto">
            <a:xfrm>
              <a:off x="1903" y="2625"/>
              <a:ext cx="127" cy="85"/>
            </a:xfrm>
            <a:custGeom>
              <a:avLst/>
              <a:gdLst>
                <a:gd name="T0" fmla="*/ 9 w 256"/>
                <a:gd name="T1" fmla="*/ 0 h 169"/>
                <a:gd name="T2" fmla="*/ 30 w 256"/>
                <a:gd name="T3" fmla="*/ 20 h 169"/>
                <a:gd name="T4" fmla="*/ 59 w 256"/>
                <a:gd name="T5" fmla="*/ 46 h 169"/>
                <a:gd name="T6" fmla="*/ 92 w 256"/>
                <a:gd name="T7" fmla="*/ 66 h 169"/>
                <a:gd name="T8" fmla="*/ 123 w 256"/>
                <a:gd name="T9" fmla="*/ 85 h 169"/>
                <a:gd name="T10" fmla="*/ 179 w 256"/>
                <a:gd name="T11" fmla="*/ 114 h 169"/>
                <a:gd name="T12" fmla="*/ 230 w 256"/>
                <a:gd name="T13" fmla="*/ 143 h 169"/>
                <a:gd name="T14" fmla="*/ 252 w 256"/>
                <a:gd name="T15" fmla="*/ 156 h 169"/>
                <a:gd name="T16" fmla="*/ 256 w 256"/>
                <a:gd name="T17" fmla="*/ 165 h 169"/>
                <a:gd name="T18" fmla="*/ 247 w 256"/>
                <a:gd name="T19" fmla="*/ 169 h 169"/>
                <a:gd name="T20" fmla="*/ 217 w 256"/>
                <a:gd name="T21" fmla="*/ 154 h 169"/>
                <a:gd name="T22" fmla="*/ 169 w 256"/>
                <a:gd name="T23" fmla="*/ 127 h 169"/>
                <a:gd name="T24" fmla="*/ 120 w 256"/>
                <a:gd name="T25" fmla="*/ 97 h 169"/>
                <a:gd name="T26" fmla="*/ 87 w 256"/>
                <a:gd name="T27" fmla="*/ 77 h 169"/>
                <a:gd name="T28" fmla="*/ 39 w 256"/>
                <a:gd name="T29" fmla="*/ 46 h 169"/>
                <a:gd name="T30" fmla="*/ 0 w 256"/>
                <a:gd name="T31" fmla="*/ 7 h 169"/>
                <a:gd name="T32" fmla="*/ 9 w 256"/>
                <a:gd name="T33" fmla="*/ 0 h 169"/>
                <a:gd name="T34" fmla="*/ 9 w 256"/>
                <a:gd name="T35" fmla="*/ 0 h 1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6"/>
                <a:gd name="T55" fmla="*/ 0 h 169"/>
                <a:gd name="T56" fmla="*/ 256 w 256"/>
                <a:gd name="T57" fmla="*/ 169 h 16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6" h="169">
                  <a:moveTo>
                    <a:pt x="9" y="0"/>
                  </a:moveTo>
                  <a:lnTo>
                    <a:pt x="30" y="20"/>
                  </a:lnTo>
                  <a:lnTo>
                    <a:pt x="59" y="46"/>
                  </a:lnTo>
                  <a:lnTo>
                    <a:pt x="92" y="66"/>
                  </a:lnTo>
                  <a:lnTo>
                    <a:pt x="123" y="85"/>
                  </a:lnTo>
                  <a:lnTo>
                    <a:pt x="179" y="114"/>
                  </a:lnTo>
                  <a:lnTo>
                    <a:pt x="230" y="143"/>
                  </a:lnTo>
                  <a:lnTo>
                    <a:pt x="252" y="156"/>
                  </a:lnTo>
                  <a:lnTo>
                    <a:pt x="256" y="165"/>
                  </a:lnTo>
                  <a:lnTo>
                    <a:pt x="247" y="169"/>
                  </a:lnTo>
                  <a:lnTo>
                    <a:pt x="217" y="154"/>
                  </a:lnTo>
                  <a:lnTo>
                    <a:pt x="169" y="127"/>
                  </a:lnTo>
                  <a:lnTo>
                    <a:pt x="120" y="97"/>
                  </a:lnTo>
                  <a:lnTo>
                    <a:pt x="87" y="77"/>
                  </a:lnTo>
                  <a:lnTo>
                    <a:pt x="39" y="46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1" name="Freeform 109"/>
            <p:cNvSpPr>
              <a:spLocks/>
            </p:cNvSpPr>
            <p:nvPr/>
          </p:nvSpPr>
          <p:spPr bwMode="auto">
            <a:xfrm>
              <a:off x="1898" y="2600"/>
              <a:ext cx="54" cy="65"/>
            </a:xfrm>
            <a:custGeom>
              <a:avLst/>
              <a:gdLst>
                <a:gd name="T0" fmla="*/ 22 w 109"/>
                <a:gd name="T1" fmla="*/ 0 h 131"/>
                <a:gd name="T2" fmla="*/ 50 w 109"/>
                <a:gd name="T3" fmla="*/ 8 h 131"/>
                <a:gd name="T4" fmla="*/ 66 w 109"/>
                <a:gd name="T5" fmla="*/ 32 h 131"/>
                <a:gd name="T6" fmla="*/ 83 w 109"/>
                <a:gd name="T7" fmla="*/ 83 h 131"/>
                <a:gd name="T8" fmla="*/ 109 w 109"/>
                <a:gd name="T9" fmla="*/ 120 h 131"/>
                <a:gd name="T10" fmla="*/ 109 w 109"/>
                <a:gd name="T11" fmla="*/ 129 h 131"/>
                <a:gd name="T12" fmla="*/ 101 w 109"/>
                <a:gd name="T13" fmla="*/ 131 h 131"/>
                <a:gd name="T14" fmla="*/ 64 w 109"/>
                <a:gd name="T15" fmla="*/ 91 h 131"/>
                <a:gd name="T16" fmla="*/ 44 w 109"/>
                <a:gd name="T17" fmla="*/ 45 h 131"/>
                <a:gd name="T18" fmla="*/ 28 w 109"/>
                <a:gd name="T19" fmla="*/ 28 h 131"/>
                <a:gd name="T20" fmla="*/ 0 w 109"/>
                <a:gd name="T21" fmla="*/ 15 h 131"/>
                <a:gd name="T22" fmla="*/ 4 w 109"/>
                <a:gd name="T23" fmla="*/ 6 h 131"/>
                <a:gd name="T24" fmla="*/ 22 w 109"/>
                <a:gd name="T25" fmla="*/ 0 h 131"/>
                <a:gd name="T26" fmla="*/ 22 w 109"/>
                <a:gd name="T27" fmla="*/ 0 h 1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9"/>
                <a:gd name="T43" fmla="*/ 0 h 131"/>
                <a:gd name="T44" fmla="*/ 109 w 109"/>
                <a:gd name="T45" fmla="*/ 131 h 13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9" h="131">
                  <a:moveTo>
                    <a:pt x="22" y="0"/>
                  </a:moveTo>
                  <a:lnTo>
                    <a:pt x="50" y="8"/>
                  </a:lnTo>
                  <a:lnTo>
                    <a:pt x="66" y="32"/>
                  </a:lnTo>
                  <a:lnTo>
                    <a:pt x="83" y="83"/>
                  </a:lnTo>
                  <a:lnTo>
                    <a:pt x="109" y="120"/>
                  </a:lnTo>
                  <a:lnTo>
                    <a:pt x="109" y="129"/>
                  </a:lnTo>
                  <a:lnTo>
                    <a:pt x="101" y="131"/>
                  </a:lnTo>
                  <a:lnTo>
                    <a:pt x="64" y="91"/>
                  </a:lnTo>
                  <a:lnTo>
                    <a:pt x="44" y="45"/>
                  </a:lnTo>
                  <a:lnTo>
                    <a:pt x="28" y="28"/>
                  </a:lnTo>
                  <a:lnTo>
                    <a:pt x="0" y="15"/>
                  </a:lnTo>
                  <a:lnTo>
                    <a:pt x="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2" name="Freeform 110"/>
            <p:cNvSpPr>
              <a:spLocks/>
            </p:cNvSpPr>
            <p:nvPr/>
          </p:nvSpPr>
          <p:spPr bwMode="auto">
            <a:xfrm>
              <a:off x="1947" y="2579"/>
              <a:ext cx="78" cy="48"/>
            </a:xfrm>
            <a:custGeom>
              <a:avLst/>
              <a:gdLst>
                <a:gd name="T0" fmla="*/ 0 w 156"/>
                <a:gd name="T1" fmla="*/ 0 h 98"/>
                <a:gd name="T2" fmla="*/ 138 w 156"/>
                <a:gd name="T3" fmla="*/ 24 h 98"/>
                <a:gd name="T4" fmla="*/ 156 w 156"/>
                <a:gd name="T5" fmla="*/ 61 h 98"/>
                <a:gd name="T6" fmla="*/ 150 w 156"/>
                <a:gd name="T7" fmla="*/ 81 h 98"/>
                <a:gd name="T8" fmla="*/ 136 w 156"/>
                <a:gd name="T9" fmla="*/ 92 h 98"/>
                <a:gd name="T10" fmla="*/ 16 w 156"/>
                <a:gd name="T11" fmla="*/ 98 h 98"/>
                <a:gd name="T12" fmla="*/ 16 w 156"/>
                <a:gd name="T13" fmla="*/ 85 h 98"/>
                <a:gd name="T14" fmla="*/ 130 w 156"/>
                <a:gd name="T15" fmla="*/ 66 h 98"/>
                <a:gd name="T16" fmla="*/ 132 w 156"/>
                <a:gd name="T17" fmla="*/ 37 h 98"/>
                <a:gd name="T18" fmla="*/ 82 w 156"/>
                <a:gd name="T19" fmla="*/ 20 h 98"/>
                <a:gd name="T20" fmla="*/ 27 w 156"/>
                <a:gd name="T21" fmla="*/ 15 h 98"/>
                <a:gd name="T22" fmla="*/ 0 w 156"/>
                <a:gd name="T23" fmla="*/ 13 h 98"/>
                <a:gd name="T24" fmla="*/ 0 w 156"/>
                <a:gd name="T25" fmla="*/ 0 h 98"/>
                <a:gd name="T26" fmla="*/ 0 w 156"/>
                <a:gd name="T27" fmla="*/ 0 h 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6"/>
                <a:gd name="T43" fmla="*/ 0 h 98"/>
                <a:gd name="T44" fmla="*/ 156 w 156"/>
                <a:gd name="T45" fmla="*/ 98 h 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6" h="98">
                  <a:moveTo>
                    <a:pt x="0" y="0"/>
                  </a:moveTo>
                  <a:lnTo>
                    <a:pt x="138" y="24"/>
                  </a:lnTo>
                  <a:lnTo>
                    <a:pt x="156" y="61"/>
                  </a:lnTo>
                  <a:lnTo>
                    <a:pt x="150" y="81"/>
                  </a:lnTo>
                  <a:lnTo>
                    <a:pt x="136" y="92"/>
                  </a:lnTo>
                  <a:lnTo>
                    <a:pt x="16" y="98"/>
                  </a:lnTo>
                  <a:lnTo>
                    <a:pt x="16" y="85"/>
                  </a:lnTo>
                  <a:lnTo>
                    <a:pt x="130" y="66"/>
                  </a:lnTo>
                  <a:lnTo>
                    <a:pt x="132" y="37"/>
                  </a:lnTo>
                  <a:lnTo>
                    <a:pt x="82" y="20"/>
                  </a:lnTo>
                  <a:lnTo>
                    <a:pt x="27" y="15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3" name="Freeform 111"/>
            <p:cNvSpPr>
              <a:spLocks/>
            </p:cNvSpPr>
            <p:nvPr/>
          </p:nvSpPr>
          <p:spPr bwMode="auto">
            <a:xfrm>
              <a:off x="951" y="2726"/>
              <a:ext cx="175" cy="58"/>
            </a:xfrm>
            <a:custGeom>
              <a:avLst/>
              <a:gdLst>
                <a:gd name="T0" fmla="*/ 64 w 349"/>
                <a:gd name="T1" fmla="*/ 6 h 116"/>
                <a:gd name="T2" fmla="*/ 24 w 349"/>
                <a:gd name="T3" fmla="*/ 70 h 116"/>
                <a:gd name="T4" fmla="*/ 38 w 349"/>
                <a:gd name="T5" fmla="*/ 85 h 116"/>
                <a:gd name="T6" fmla="*/ 62 w 349"/>
                <a:gd name="T7" fmla="*/ 87 h 116"/>
                <a:gd name="T8" fmla="*/ 106 w 349"/>
                <a:gd name="T9" fmla="*/ 76 h 116"/>
                <a:gd name="T10" fmla="*/ 169 w 349"/>
                <a:gd name="T11" fmla="*/ 41 h 116"/>
                <a:gd name="T12" fmla="*/ 198 w 349"/>
                <a:gd name="T13" fmla="*/ 26 h 116"/>
                <a:gd name="T14" fmla="*/ 237 w 349"/>
                <a:gd name="T15" fmla="*/ 17 h 116"/>
                <a:gd name="T16" fmla="*/ 349 w 349"/>
                <a:gd name="T17" fmla="*/ 52 h 116"/>
                <a:gd name="T18" fmla="*/ 347 w 349"/>
                <a:gd name="T19" fmla="*/ 63 h 116"/>
                <a:gd name="T20" fmla="*/ 294 w 349"/>
                <a:gd name="T21" fmla="*/ 52 h 116"/>
                <a:gd name="T22" fmla="*/ 239 w 349"/>
                <a:gd name="T23" fmla="*/ 45 h 116"/>
                <a:gd name="T24" fmla="*/ 174 w 349"/>
                <a:gd name="T25" fmla="*/ 74 h 116"/>
                <a:gd name="T26" fmla="*/ 149 w 349"/>
                <a:gd name="T27" fmla="*/ 94 h 116"/>
                <a:gd name="T28" fmla="*/ 119 w 349"/>
                <a:gd name="T29" fmla="*/ 113 h 116"/>
                <a:gd name="T30" fmla="*/ 53 w 349"/>
                <a:gd name="T31" fmla="*/ 116 h 116"/>
                <a:gd name="T32" fmla="*/ 0 w 349"/>
                <a:gd name="T33" fmla="*/ 79 h 116"/>
                <a:gd name="T34" fmla="*/ 5 w 349"/>
                <a:gd name="T35" fmla="*/ 46 h 116"/>
                <a:gd name="T36" fmla="*/ 31 w 349"/>
                <a:gd name="T37" fmla="*/ 17 h 116"/>
                <a:gd name="T38" fmla="*/ 58 w 349"/>
                <a:gd name="T39" fmla="*/ 0 h 116"/>
                <a:gd name="T40" fmla="*/ 64 w 349"/>
                <a:gd name="T41" fmla="*/ 6 h 116"/>
                <a:gd name="T42" fmla="*/ 64 w 349"/>
                <a:gd name="T43" fmla="*/ 6 h 1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49"/>
                <a:gd name="T67" fmla="*/ 0 h 116"/>
                <a:gd name="T68" fmla="*/ 349 w 349"/>
                <a:gd name="T69" fmla="*/ 116 h 1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49" h="116">
                  <a:moveTo>
                    <a:pt x="64" y="6"/>
                  </a:moveTo>
                  <a:lnTo>
                    <a:pt x="24" y="70"/>
                  </a:lnTo>
                  <a:lnTo>
                    <a:pt x="38" y="85"/>
                  </a:lnTo>
                  <a:lnTo>
                    <a:pt x="62" y="87"/>
                  </a:lnTo>
                  <a:lnTo>
                    <a:pt x="106" y="76"/>
                  </a:lnTo>
                  <a:lnTo>
                    <a:pt x="169" y="41"/>
                  </a:lnTo>
                  <a:lnTo>
                    <a:pt x="198" y="26"/>
                  </a:lnTo>
                  <a:lnTo>
                    <a:pt x="237" y="17"/>
                  </a:lnTo>
                  <a:lnTo>
                    <a:pt x="349" y="52"/>
                  </a:lnTo>
                  <a:lnTo>
                    <a:pt x="347" y="63"/>
                  </a:lnTo>
                  <a:lnTo>
                    <a:pt x="294" y="52"/>
                  </a:lnTo>
                  <a:lnTo>
                    <a:pt x="239" y="45"/>
                  </a:lnTo>
                  <a:lnTo>
                    <a:pt x="174" y="74"/>
                  </a:lnTo>
                  <a:lnTo>
                    <a:pt x="149" y="94"/>
                  </a:lnTo>
                  <a:lnTo>
                    <a:pt x="119" y="113"/>
                  </a:lnTo>
                  <a:lnTo>
                    <a:pt x="53" y="116"/>
                  </a:lnTo>
                  <a:lnTo>
                    <a:pt x="0" y="79"/>
                  </a:lnTo>
                  <a:lnTo>
                    <a:pt x="5" y="46"/>
                  </a:lnTo>
                  <a:lnTo>
                    <a:pt x="31" y="17"/>
                  </a:lnTo>
                  <a:lnTo>
                    <a:pt x="58" y="0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4" name="Freeform 112"/>
            <p:cNvSpPr>
              <a:spLocks/>
            </p:cNvSpPr>
            <p:nvPr/>
          </p:nvSpPr>
          <p:spPr bwMode="auto">
            <a:xfrm>
              <a:off x="1101" y="2744"/>
              <a:ext cx="335" cy="116"/>
            </a:xfrm>
            <a:custGeom>
              <a:avLst/>
              <a:gdLst>
                <a:gd name="T0" fmla="*/ 3 w 669"/>
                <a:gd name="T1" fmla="*/ 0 h 232"/>
                <a:gd name="T2" fmla="*/ 384 w 669"/>
                <a:gd name="T3" fmla="*/ 72 h 232"/>
                <a:gd name="T4" fmla="*/ 460 w 669"/>
                <a:gd name="T5" fmla="*/ 103 h 232"/>
                <a:gd name="T6" fmla="*/ 494 w 669"/>
                <a:gd name="T7" fmla="*/ 123 h 232"/>
                <a:gd name="T8" fmla="*/ 528 w 669"/>
                <a:gd name="T9" fmla="*/ 144 h 232"/>
                <a:gd name="T10" fmla="*/ 563 w 669"/>
                <a:gd name="T11" fmla="*/ 164 h 232"/>
                <a:gd name="T12" fmla="*/ 598 w 669"/>
                <a:gd name="T13" fmla="*/ 184 h 232"/>
                <a:gd name="T14" fmla="*/ 632 w 669"/>
                <a:gd name="T15" fmla="*/ 204 h 232"/>
                <a:gd name="T16" fmla="*/ 669 w 669"/>
                <a:gd name="T17" fmla="*/ 221 h 232"/>
                <a:gd name="T18" fmla="*/ 664 w 669"/>
                <a:gd name="T19" fmla="*/ 232 h 232"/>
                <a:gd name="T20" fmla="*/ 581 w 669"/>
                <a:gd name="T21" fmla="*/ 202 h 232"/>
                <a:gd name="T22" fmla="*/ 498 w 669"/>
                <a:gd name="T23" fmla="*/ 168 h 232"/>
                <a:gd name="T24" fmla="*/ 437 w 669"/>
                <a:gd name="T25" fmla="*/ 134 h 232"/>
                <a:gd name="T26" fmla="*/ 373 w 669"/>
                <a:gd name="T27" fmla="*/ 107 h 232"/>
                <a:gd name="T28" fmla="*/ 281 w 669"/>
                <a:gd name="T29" fmla="*/ 81 h 232"/>
                <a:gd name="T30" fmla="*/ 187 w 669"/>
                <a:gd name="T31" fmla="*/ 57 h 232"/>
                <a:gd name="T32" fmla="*/ 93 w 669"/>
                <a:gd name="T33" fmla="*/ 35 h 232"/>
                <a:gd name="T34" fmla="*/ 0 w 669"/>
                <a:gd name="T35" fmla="*/ 11 h 232"/>
                <a:gd name="T36" fmla="*/ 3 w 669"/>
                <a:gd name="T37" fmla="*/ 0 h 232"/>
                <a:gd name="T38" fmla="*/ 3 w 669"/>
                <a:gd name="T39" fmla="*/ 0 h 2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69"/>
                <a:gd name="T61" fmla="*/ 0 h 232"/>
                <a:gd name="T62" fmla="*/ 669 w 669"/>
                <a:gd name="T63" fmla="*/ 232 h 2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69" h="232">
                  <a:moveTo>
                    <a:pt x="3" y="0"/>
                  </a:moveTo>
                  <a:lnTo>
                    <a:pt x="384" y="72"/>
                  </a:lnTo>
                  <a:lnTo>
                    <a:pt x="460" y="103"/>
                  </a:lnTo>
                  <a:lnTo>
                    <a:pt x="494" y="123"/>
                  </a:lnTo>
                  <a:lnTo>
                    <a:pt x="528" y="144"/>
                  </a:lnTo>
                  <a:lnTo>
                    <a:pt x="563" y="164"/>
                  </a:lnTo>
                  <a:lnTo>
                    <a:pt x="598" y="184"/>
                  </a:lnTo>
                  <a:lnTo>
                    <a:pt x="632" y="204"/>
                  </a:lnTo>
                  <a:lnTo>
                    <a:pt x="669" y="221"/>
                  </a:lnTo>
                  <a:lnTo>
                    <a:pt x="664" y="232"/>
                  </a:lnTo>
                  <a:lnTo>
                    <a:pt x="581" y="202"/>
                  </a:lnTo>
                  <a:lnTo>
                    <a:pt x="498" y="168"/>
                  </a:lnTo>
                  <a:lnTo>
                    <a:pt x="437" y="134"/>
                  </a:lnTo>
                  <a:lnTo>
                    <a:pt x="373" y="107"/>
                  </a:lnTo>
                  <a:lnTo>
                    <a:pt x="281" y="81"/>
                  </a:lnTo>
                  <a:lnTo>
                    <a:pt x="187" y="57"/>
                  </a:lnTo>
                  <a:lnTo>
                    <a:pt x="93" y="35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5" name="Freeform 113"/>
            <p:cNvSpPr>
              <a:spLocks/>
            </p:cNvSpPr>
            <p:nvPr/>
          </p:nvSpPr>
          <p:spPr bwMode="auto">
            <a:xfrm>
              <a:off x="803" y="2978"/>
              <a:ext cx="575" cy="223"/>
            </a:xfrm>
            <a:custGeom>
              <a:avLst/>
              <a:gdLst>
                <a:gd name="T0" fmla="*/ 107 w 1150"/>
                <a:gd name="T1" fmla="*/ 2 h 447"/>
                <a:gd name="T2" fmla="*/ 249 w 1150"/>
                <a:gd name="T3" fmla="*/ 0 h 447"/>
                <a:gd name="T4" fmla="*/ 389 w 1150"/>
                <a:gd name="T5" fmla="*/ 17 h 447"/>
                <a:gd name="T6" fmla="*/ 484 w 1150"/>
                <a:gd name="T7" fmla="*/ 41 h 447"/>
                <a:gd name="T8" fmla="*/ 574 w 1150"/>
                <a:gd name="T9" fmla="*/ 68 h 447"/>
                <a:gd name="T10" fmla="*/ 661 w 1150"/>
                <a:gd name="T11" fmla="*/ 100 h 447"/>
                <a:gd name="T12" fmla="*/ 746 w 1150"/>
                <a:gd name="T13" fmla="*/ 138 h 447"/>
                <a:gd name="T14" fmla="*/ 786 w 1150"/>
                <a:gd name="T15" fmla="*/ 158 h 447"/>
                <a:gd name="T16" fmla="*/ 827 w 1150"/>
                <a:gd name="T17" fmla="*/ 181 h 447"/>
                <a:gd name="T18" fmla="*/ 865 w 1150"/>
                <a:gd name="T19" fmla="*/ 204 h 447"/>
                <a:gd name="T20" fmla="*/ 904 w 1150"/>
                <a:gd name="T21" fmla="*/ 230 h 447"/>
                <a:gd name="T22" fmla="*/ 942 w 1150"/>
                <a:gd name="T23" fmla="*/ 258 h 447"/>
                <a:gd name="T24" fmla="*/ 981 w 1150"/>
                <a:gd name="T25" fmla="*/ 285 h 447"/>
                <a:gd name="T26" fmla="*/ 1058 w 1150"/>
                <a:gd name="T27" fmla="*/ 348 h 447"/>
                <a:gd name="T28" fmla="*/ 1103 w 1150"/>
                <a:gd name="T29" fmla="*/ 392 h 447"/>
                <a:gd name="T30" fmla="*/ 1150 w 1150"/>
                <a:gd name="T31" fmla="*/ 436 h 447"/>
                <a:gd name="T32" fmla="*/ 1143 w 1150"/>
                <a:gd name="T33" fmla="*/ 447 h 447"/>
                <a:gd name="T34" fmla="*/ 1108 w 1150"/>
                <a:gd name="T35" fmla="*/ 421 h 447"/>
                <a:gd name="T36" fmla="*/ 1073 w 1150"/>
                <a:gd name="T37" fmla="*/ 396 h 447"/>
                <a:gd name="T38" fmla="*/ 1040 w 1150"/>
                <a:gd name="T39" fmla="*/ 372 h 447"/>
                <a:gd name="T40" fmla="*/ 1007 w 1150"/>
                <a:gd name="T41" fmla="*/ 350 h 447"/>
                <a:gd name="T42" fmla="*/ 974 w 1150"/>
                <a:gd name="T43" fmla="*/ 328 h 447"/>
                <a:gd name="T44" fmla="*/ 941 w 1150"/>
                <a:gd name="T45" fmla="*/ 306 h 447"/>
                <a:gd name="T46" fmla="*/ 907 w 1150"/>
                <a:gd name="T47" fmla="*/ 285 h 447"/>
                <a:gd name="T48" fmla="*/ 876 w 1150"/>
                <a:gd name="T49" fmla="*/ 267 h 447"/>
                <a:gd name="T50" fmla="*/ 843 w 1150"/>
                <a:gd name="T51" fmla="*/ 249 h 447"/>
                <a:gd name="T52" fmla="*/ 810 w 1150"/>
                <a:gd name="T53" fmla="*/ 230 h 447"/>
                <a:gd name="T54" fmla="*/ 746 w 1150"/>
                <a:gd name="T55" fmla="*/ 197 h 447"/>
                <a:gd name="T56" fmla="*/ 679 w 1150"/>
                <a:gd name="T57" fmla="*/ 168 h 447"/>
                <a:gd name="T58" fmla="*/ 613 w 1150"/>
                <a:gd name="T59" fmla="*/ 142 h 447"/>
                <a:gd name="T60" fmla="*/ 547 w 1150"/>
                <a:gd name="T61" fmla="*/ 118 h 447"/>
                <a:gd name="T62" fmla="*/ 477 w 1150"/>
                <a:gd name="T63" fmla="*/ 98 h 447"/>
                <a:gd name="T64" fmla="*/ 405 w 1150"/>
                <a:gd name="T65" fmla="*/ 81 h 447"/>
                <a:gd name="T66" fmla="*/ 332 w 1150"/>
                <a:gd name="T67" fmla="*/ 68 h 447"/>
                <a:gd name="T68" fmla="*/ 173 w 1150"/>
                <a:gd name="T69" fmla="*/ 50 h 447"/>
                <a:gd name="T70" fmla="*/ 0 w 1150"/>
                <a:gd name="T71" fmla="*/ 44 h 447"/>
                <a:gd name="T72" fmla="*/ 107 w 1150"/>
                <a:gd name="T73" fmla="*/ 2 h 447"/>
                <a:gd name="T74" fmla="*/ 107 w 1150"/>
                <a:gd name="T75" fmla="*/ 2 h 4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50"/>
                <a:gd name="T115" fmla="*/ 0 h 447"/>
                <a:gd name="T116" fmla="*/ 1150 w 1150"/>
                <a:gd name="T117" fmla="*/ 447 h 44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50" h="447">
                  <a:moveTo>
                    <a:pt x="107" y="2"/>
                  </a:moveTo>
                  <a:lnTo>
                    <a:pt x="249" y="0"/>
                  </a:lnTo>
                  <a:lnTo>
                    <a:pt x="389" y="17"/>
                  </a:lnTo>
                  <a:lnTo>
                    <a:pt x="484" y="41"/>
                  </a:lnTo>
                  <a:lnTo>
                    <a:pt x="574" y="68"/>
                  </a:lnTo>
                  <a:lnTo>
                    <a:pt x="661" y="100"/>
                  </a:lnTo>
                  <a:lnTo>
                    <a:pt x="746" y="138"/>
                  </a:lnTo>
                  <a:lnTo>
                    <a:pt x="786" y="158"/>
                  </a:lnTo>
                  <a:lnTo>
                    <a:pt x="827" y="181"/>
                  </a:lnTo>
                  <a:lnTo>
                    <a:pt x="865" y="204"/>
                  </a:lnTo>
                  <a:lnTo>
                    <a:pt x="904" y="230"/>
                  </a:lnTo>
                  <a:lnTo>
                    <a:pt x="942" y="258"/>
                  </a:lnTo>
                  <a:lnTo>
                    <a:pt x="981" y="285"/>
                  </a:lnTo>
                  <a:lnTo>
                    <a:pt x="1058" y="348"/>
                  </a:lnTo>
                  <a:lnTo>
                    <a:pt x="1103" y="392"/>
                  </a:lnTo>
                  <a:lnTo>
                    <a:pt x="1150" y="436"/>
                  </a:lnTo>
                  <a:lnTo>
                    <a:pt x="1143" y="447"/>
                  </a:lnTo>
                  <a:lnTo>
                    <a:pt x="1108" y="421"/>
                  </a:lnTo>
                  <a:lnTo>
                    <a:pt x="1073" y="396"/>
                  </a:lnTo>
                  <a:lnTo>
                    <a:pt x="1040" y="372"/>
                  </a:lnTo>
                  <a:lnTo>
                    <a:pt x="1007" y="350"/>
                  </a:lnTo>
                  <a:lnTo>
                    <a:pt x="974" y="328"/>
                  </a:lnTo>
                  <a:lnTo>
                    <a:pt x="941" y="306"/>
                  </a:lnTo>
                  <a:lnTo>
                    <a:pt x="907" y="285"/>
                  </a:lnTo>
                  <a:lnTo>
                    <a:pt x="876" y="267"/>
                  </a:lnTo>
                  <a:lnTo>
                    <a:pt x="843" y="249"/>
                  </a:lnTo>
                  <a:lnTo>
                    <a:pt x="810" y="230"/>
                  </a:lnTo>
                  <a:lnTo>
                    <a:pt x="746" y="197"/>
                  </a:lnTo>
                  <a:lnTo>
                    <a:pt x="679" y="168"/>
                  </a:lnTo>
                  <a:lnTo>
                    <a:pt x="613" y="142"/>
                  </a:lnTo>
                  <a:lnTo>
                    <a:pt x="547" y="118"/>
                  </a:lnTo>
                  <a:lnTo>
                    <a:pt x="477" y="98"/>
                  </a:lnTo>
                  <a:lnTo>
                    <a:pt x="405" y="81"/>
                  </a:lnTo>
                  <a:lnTo>
                    <a:pt x="332" y="68"/>
                  </a:lnTo>
                  <a:lnTo>
                    <a:pt x="173" y="50"/>
                  </a:lnTo>
                  <a:lnTo>
                    <a:pt x="0" y="44"/>
                  </a:lnTo>
                  <a:lnTo>
                    <a:pt x="10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6" name="Freeform 114"/>
            <p:cNvSpPr>
              <a:spLocks/>
            </p:cNvSpPr>
            <p:nvPr/>
          </p:nvSpPr>
          <p:spPr bwMode="auto">
            <a:xfrm>
              <a:off x="1464" y="2972"/>
              <a:ext cx="130" cy="247"/>
            </a:xfrm>
            <a:custGeom>
              <a:avLst/>
              <a:gdLst>
                <a:gd name="T0" fmla="*/ 148 w 262"/>
                <a:gd name="T1" fmla="*/ 44 h 495"/>
                <a:gd name="T2" fmla="*/ 151 w 262"/>
                <a:gd name="T3" fmla="*/ 92 h 495"/>
                <a:gd name="T4" fmla="*/ 137 w 262"/>
                <a:gd name="T5" fmla="*/ 114 h 495"/>
                <a:gd name="T6" fmla="*/ 113 w 262"/>
                <a:gd name="T7" fmla="*/ 127 h 495"/>
                <a:gd name="T8" fmla="*/ 67 w 262"/>
                <a:gd name="T9" fmla="*/ 158 h 495"/>
                <a:gd name="T10" fmla="*/ 58 w 262"/>
                <a:gd name="T11" fmla="*/ 223 h 495"/>
                <a:gd name="T12" fmla="*/ 61 w 262"/>
                <a:gd name="T13" fmla="*/ 298 h 495"/>
                <a:gd name="T14" fmla="*/ 46 w 262"/>
                <a:gd name="T15" fmla="*/ 399 h 495"/>
                <a:gd name="T16" fmla="*/ 35 w 262"/>
                <a:gd name="T17" fmla="*/ 449 h 495"/>
                <a:gd name="T18" fmla="*/ 13 w 262"/>
                <a:gd name="T19" fmla="*/ 495 h 495"/>
                <a:gd name="T20" fmla="*/ 0 w 262"/>
                <a:gd name="T21" fmla="*/ 489 h 495"/>
                <a:gd name="T22" fmla="*/ 15 w 262"/>
                <a:gd name="T23" fmla="*/ 442 h 495"/>
                <a:gd name="T24" fmla="*/ 21 w 262"/>
                <a:gd name="T25" fmla="*/ 318 h 495"/>
                <a:gd name="T26" fmla="*/ 21 w 262"/>
                <a:gd name="T27" fmla="*/ 289 h 495"/>
                <a:gd name="T28" fmla="*/ 35 w 262"/>
                <a:gd name="T29" fmla="*/ 129 h 495"/>
                <a:gd name="T30" fmla="*/ 70 w 262"/>
                <a:gd name="T31" fmla="*/ 103 h 495"/>
                <a:gd name="T32" fmla="*/ 107 w 262"/>
                <a:gd name="T33" fmla="*/ 81 h 495"/>
                <a:gd name="T34" fmla="*/ 113 w 262"/>
                <a:gd name="T35" fmla="*/ 20 h 495"/>
                <a:gd name="T36" fmla="*/ 127 w 262"/>
                <a:gd name="T37" fmla="*/ 6 h 495"/>
                <a:gd name="T38" fmla="*/ 150 w 262"/>
                <a:gd name="T39" fmla="*/ 0 h 495"/>
                <a:gd name="T40" fmla="*/ 201 w 262"/>
                <a:gd name="T41" fmla="*/ 9 h 495"/>
                <a:gd name="T42" fmla="*/ 245 w 262"/>
                <a:gd name="T43" fmla="*/ 41 h 495"/>
                <a:gd name="T44" fmla="*/ 262 w 262"/>
                <a:gd name="T45" fmla="*/ 92 h 495"/>
                <a:gd name="T46" fmla="*/ 253 w 262"/>
                <a:gd name="T47" fmla="*/ 125 h 495"/>
                <a:gd name="T48" fmla="*/ 232 w 262"/>
                <a:gd name="T49" fmla="*/ 162 h 495"/>
                <a:gd name="T50" fmla="*/ 207 w 262"/>
                <a:gd name="T51" fmla="*/ 197 h 495"/>
                <a:gd name="T52" fmla="*/ 183 w 262"/>
                <a:gd name="T53" fmla="*/ 225 h 495"/>
                <a:gd name="T54" fmla="*/ 172 w 262"/>
                <a:gd name="T55" fmla="*/ 217 h 495"/>
                <a:gd name="T56" fmla="*/ 185 w 262"/>
                <a:gd name="T57" fmla="*/ 186 h 495"/>
                <a:gd name="T58" fmla="*/ 201 w 262"/>
                <a:gd name="T59" fmla="*/ 157 h 495"/>
                <a:gd name="T60" fmla="*/ 223 w 262"/>
                <a:gd name="T61" fmla="*/ 89 h 495"/>
                <a:gd name="T62" fmla="*/ 214 w 262"/>
                <a:gd name="T63" fmla="*/ 68 h 495"/>
                <a:gd name="T64" fmla="*/ 196 w 262"/>
                <a:gd name="T65" fmla="*/ 52 h 495"/>
                <a:gd name="T66" fmla="*/ 148 w 262"/>
                <a:gd name="T67" fmla="*/ 44 h 495"/>
                <a:gd name="T68" fmla="*/ 148 w 262"/>
                <a:gd name="T69" fmla="*/ 44 h 49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62"/>
                <a:gd name="T106" fmla="*/ 0 h 495"/>
                <a:gd name="T107" fmla="*/ 262 w 262"/>
                <a:gd name="T108" fmla="*/ 495 h 49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62" h="495">
                  <a:moveTo>
                    <a:pt x="148" y="44"/>
                  </a:moveTo>
                  <a:lnTo>
                    <a:pt x="151" y="92"/>
                  </a:lnTo>
                  <a:lnTo>
                    <a:pt x="137" y="114"/>
                  </a:lnTo>
                  <a:lnTo>
                    <a:pt x="113" y="127"/>
                  </a:lnTo>
                  <a:lnTo>
                    <a:pt x="67" y="158"/>
                  </a:lnTo>
                  <a:lnTo>
                    <a:pt x="58" y="223"/>
                  </a:lnTo>
                  <a:lnTo>
                    <a:pt x="61" y="298"/>
                  </a:lnTo>
                  <a:lnTo>
                    <a:pt x="46" y="399"/>
                  </a:lnTo>
                  <a:lnTo>
                    <a:pt x="35" y="449"/>
                  </a:lnTo>
                  <a:lnTo>
                    <a:pt x="13" y="495"/>
                  </a:lnTo>
                  <a:lnTo>
                    <a:pt x="0" y="489"/>
                  </a:lnTo>
                  <a:lnTo>
                    <a:pt x="15" y="442"/>
                  </a:lnTo>
                  <a:lnTo>
                    <a:pt x="21" y="318"/>
                  </a:lnTo>
                  <a:lnTo>
                    <a:pt x="21" y="289"/>
                  </a:lnTo>
                  <a:lnTo>
                    <a:pt x="35" y="129"/>
                  </a:lnTo>
                  <a:lnTo>
                    <a:pt x="70" y="103"/>
                  </a:lnTo>
                  <a:lnTo>
                    <a:pt x="107" y="81"/>
                  </a:lnTo>
                  <a:lnTo>
                    <a:pt x="113" y="20"/>
                  </a:lnTo>
                  <a:lnTo>
                    <a:pt x="127" y="6"/>
                  </a:lnTo>
                  <a:lnTo>
                    <a:pt x="150" y="0"/>
                  </a:lnTo>
                  <a:lnTo>
                    <a:pt x="201" y="9"/>
                  </a:lnTo>
                  <a:lnTo>
                    <a:pt x="245" y="41"/>
                  </a:lnTo>
                  <a:lnTo>
                    <a:pt x="262" y="92"/>
                  </a:lnTo>
                  <a:lnTo>
                    <a:pt x="253" y="125"/>
                  </a:lnTo>
                  <a:lnTo>
                    <a:pt x="232" y="162"/>
                  </a:lnTo>
                  <a:lnTo>
                    <a:pt x="207" y="197"/>
                  </a:lnTo>
                  <a:lnTo>
                    <a:pt x="183" y="225"/>
                  </a:lnTo>
                  <a:lnTo>
                    <a:pt x="172" y="217"/>
                  </a:lnTo>
                  <a:lnTo>
                    <a:pt x="185" y="186"/>
                  </a:lnTo>
                  <a:lnTo>
                    <a:pt x="201" y="157"/>
                  </a:lnTo>
                  <a:lnTo>
                    <a:pt x="223" y="89"/>
                  </a:lnTo>
                  <a:lnTo>
                    <a:pt x="214" y="68"/>
                  </a:lnTo>
                  <a:lnTo>
                    <a:pt x="196" y="52"/>
                  </a:lnTo>
                  <a:lnTo>
                    <a:pt x="148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7" name="Freeform 115"/>
            <p:cNvSpPr>
              <a:spLocks/>
            </p:cNvSpPr>
            <p:nvPr/>
          </p:nvSpPr>
          <p:spPr bwMode="auto">
            <a:xfrm>
              <a:off x="385" y="3105"/>
              <a:ext cx="888" cy="290"/>
            </a:xfrm>
            <a:custGeom>
              <a:avLst/>
              <a:gdLst>
                <a:gd name="T0" fmla="*/ 1776 w 1776"/>
                <a:gd name="T1" fmla="*/ 48 h 579"/>
                <a:gd name="T2" fmla="*/ 1627 w 1776"/>
                <a:gd name="T3" fmla="*/ 55 h 579"/>
                <a:gd name="T4" fmla="*/ 1430 w 1776"/>
                <a:gd name="T5" fmla="*/ 86 h 579"/>
                <a:gd name="T6" fmla="*/ 1317 w 1776"/>
                <a:gd name="T7" fmla="*/ 110 h 579"/>
                <a:gd name="T8" fmla="*/ 1200 w 1776"/>
                <a:gd name="T9" fmla="*/ 136 h 579"/>
                <a:gd name="T10" fmla="*/ 1076 w 1776"/>
                <a:gd name="T11" fmla="*/ 167 h 579"/>
                <a:gd name="T12" fmla="*/ 953 w 1776"/>
                <a:gd name="T13" fmla="*/ 200 h 579"/>
                <a:gd name="T14" fmla="*/ 830 w 1776"/>
                <a:gd name="T15" fmla="*/ 235 h 579"/>
                <a:gd name="T16" fmla="*/ 769 w 1776"/>
                <a:gd name="T17" fmla="*/ 254 h 579"/>
                <a:gd name="T18" fmla="*/ 710 w 1776"/>
                <a:gd name="T19" fmla="*/ 272 h 579"/>
                <a:gd name="T20" fmla="*/ 651 w 1776"/>
                <a:gd name="T21" fmla="*/ 290 h 579"/>
                <a:gd name="T22" fmla="*/ 594 w 1776"/>
                <a:gd name="T23" fmla="*/ 309 h 579"/>
                <a:gd name="T24" fmla="*/ 537 w 1776"/>
                <a:gd name="T25" fmla="*/ 329 h 579"/>
                <a:gd name="T26" fmla="*/ 484 w 1776"/>
                <a:gd name="T27" fmla="*/ 347 h 579"/>
                <a:gd name="T28" fmla="*/ 432 w 1776"/>
                <a:gd name="T29" fmla="*/ 366 h 579"/>
                <a:gd name="T30" fmla="*/ 385 w 1776"/>
                <a:gd name="T31" fmla="*/ 384 h 579"/>
                <a:gd name="T32" fmla="*/ 296 w 1776"/>
                <a:gd name="T33" fmla="*/ 421 h 579"/>
                <a:gd name="T34" fmla="*/ 221 w 1776"/>
                <a:gd name="T35" fmla="*/ 456 h 579"/>
                <a:gd name="T36" fmla="*/ 160 w 1776"/>
                <a:gd name="T37" fmla="*/ 489 h 579"/>
                <a:gd name="T38" fmla="*/ 129 w 1776"/>
                <a:gd name="T39" fmla="*/ 509 h 579"/>
                <a:gd name="T40" fmla="*/ 97 w 1776"/>
                <a:gd name="T41" fmla="*/ 530 h 579"/>
                <a:gd name="T42" fmla="*/ 66 w 1776"/>
                <a:gd name="T43" fmla="*/ 550 h 579"/>
                <a:gd name="T44" fmla="*/ 33 w 1776"/>
                <a:gd name="T45" fmla="*/ 568 h 579"/>
                <a:gd name="T46" fmla="*/ 0 w 1776"/>
                <a:gd name="T47" fmla="*/ 579 h 579"/>
                <a:gd name="T48" fmla="*/ 42 w 1776"/>
                <a:gd name="T49" fmla="*/ 539 h 579"/>
                <a:gd name="T50" fmla="*/ 75 w 1776"/>
                <a:gd name="T51" fmla="*/ 511 h 579"/>
                <a:gd name="T52" fmla="*/ 107 w 1776"/>
                <a:gd name="T53" fmla="*/ 485 h 579"/>
                <a:gd name="T54" fmla="*/ 142 w 1776"/>
                <a:gd name="T55" fmla="*/ 458 h 579"/>
                <a:gd name="T56" fmla="*/ 178 w 1776"/>
                <a:gd name="T57" fmla="*/ 438 h 579"/>
                <a:gd name="T58" fmla="*/ 215 w 1776"/>
                <a:gd name="T59" fmla="*/ 419 h 579"/>
                <a:gd name="T60" fmla="*/ 291 w 1776"/>
                <a:gd name="T61" fmla="*/ 388 h 579"/>
                <a:gd name="T62" fmla="*/ 368 w 1776"/>
                <a:gd name="T63" fmla="*/ 360 h 579"/>
                <a:gd name="T64" fmla="*/ 445 w 1776"/>
                <a:gd name="T65" fmla="*/ 333 h 579"/>
                <a:gd name="T66" fmla="*/ 506 w 1776"/>
                <a:gd name="T67" fmla="*/ 309 h 579"/>
                <a:gd name="T68" fmla="*/ 576 w 1776"/>
                <a:gd name="T69" fmla="*/ 283 h 579"/>
                <a:gd name="T70" fmla="*/ 650 w 1776"/>
                <a:gd name="T71" fmla="*/ 256 h 579"/>
                <a:gd name="T72" fmla="*/ 729 w 1776"/>
                <a:gd name="T73" fmla="*/ 228 h 579"/>
                <a:gd name="T74" fmla="*/ 813 w 1776"/>
                <a:gd name="T75" fmla="*/ 200 h 579"/>
                <a:gd name="T76" fmla="*/ 902 w 1776"/>
                <a:gd name="T77" fmla="*/ 171 h 579"/>
                <a:gd name="T78" fmla="*/ 990 w 1776"/>
                <a:gd name="T79" fmla="*/ 143 h 579"/>
                <a:gd name="T80" fmla="*/ 1082 w 1776"/>
                <a:gd name="T81" fmla="*/ 116 h 579"/>
                <a:gd name="T82" fmla="*/ 1172 w 1776"/>
                <a:gd name="T83" fmla="*/ 90 h 579"/>
                <a:gd name="T84" fmla="*/ 1262 w 1776"/>
                <a:gd name="T85" fmla="*/ 68 h 579"/>
                <a:gd name="T86" fmla="*/ 1351 w 1776"/>
                <a:gd name="T87" fmla="*/ 46 h 579"/>
                <a:gd name="T88" fmla="*/ 1435 w 1776"/>
                <a:gd name="T89" fmla="*/ 29 h 579"/>
                <a:gd name="T90" fmla="*/ 1593 w 1776"/>
                <a:gd name="T91" fmla="*/ 5 h 579"/>
                <a:gd name="T92" fmla="*/ 1726 w 1776"/>
                <a:gd name="T93" fmla="*/ 0 h 579"/>
                <a:gd name="T94" fmla="*/ 1776 w 1776"/>
                <a:gd name="T95" fmla="*/ 48 h 579"/>
                <a:gd name="T96" fmla="*/ 1776 w 1776"/>
                <a:gd name="T97" fmla="*/ 48 h 57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76"/>
                <a:gd name="T148" fmla="*/ 0 h 579"/>
                <a:gd name="T149" fmla="*/ 1776 w 1776"/>
                <a:gd name="T150" fmla="*/ 579 h 57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76" h="579">
                  <a:moveTo>
                    <a:pt x="1776" y="48"/>
                  </a:moveTo>
                  <a:lnTo>
                    <a:pt x="1627" y="55"/>
                  </a:lnTo>
                  <a:lnTo>
                    <a:pt x="1430" y="86"/>
                  </a:lnTo>
                  <a:lnTo>
                    <a:pt x="1317" y="110"/>
                  </a:lnTo>
                  <a:lnTo>
                    <a:pt x="1200" y="136"/>
                  </a:lnTo>
                  <a:lnTo>
                    <a:pt x="1076" y="167"/>
                  </a:lnTo>
                  <a:lnTo>
                    <a:pt x="953" y="200"/>
                  </a:lnTo>
                  <a:lnTo>
                    <a:pt x="830" y="235"/>
                  </a:lnTo>
                  <a:lnTo>
                    <a:pt x="769" y="254"/>
                  </a:lnTo>
                  <a:lnTo>
                    <a:pt x="710" y="272"/>
                  </a:lnTo>
                  <a:lnTo>
                    <a:pt x="651" y="290"/>
                  </a:lnTo>
                  <a:lnTo>
                    <a:pt x="594" y="309"/>
                  </a:lnTo>
                  <a:lnTo>
                    <a:pt x="537" y="329"/>
                  </a:lnTo>
                  <a:lnTo>
                    <a:pt x="484" y="347"/>
                  </a:lnTo>
                  <a:lnTo>
                    <a:pt x="432" y="366"/>
                  </a:lnTo>
                  <a:lnTo>
                    <a:pt x="385" y="384"/>
                  </a:lnTo>
                  <a:lnTo>
                    <a:pt x="296" y="421"/>
                  </a:lnTo>
                  <a:lnTo>
                    <a:pt x="221" y="456"/>
                  </a:lnTo>
                  <a:lnTo>
                    <a:pt x="160" y="489"/>
                  </a:lnTo>
                  <a:lnTo>
                    <a:pt x="129" y="509"/>
                  </a:lnTo>
                  <a:lnTo>
                    <a:pt x="97" y="530"/>
                  </a:lnTo>
                  <a:lnTo>
                    <a:pt x="66" y="550"/>
                  </a:lnTo>
                  <a:lnTo>
                    <a:pt x="33" y="568"/>
                  </a:lnTo>
                  <a:lnTo>
                    <a:pt x="0" y="579"/>
                  </a:lnTo>
                  <a:lnTo>
                    <a:pt x="42" y="539"/>
                  </a:lnTo>
                  <a:lnTo>
                    <a:pt x="75" y="511"/>
                  </a:lnTo>
                  <a:lnTo>
                    <a:pt x="107" y="485"/>
                  </a:lnTo>
                  <a:lnTo>
                    <a:pt x="142" y="458"/>
                  </a:lnTo>
                  <a:lnTo>
                    <a:pt x="178" y="438"/>
                  </a:lnTo>
                  <a:lnTo>
                    <a:pt x="215" y="419"/>
                  </a:lnTo>
                  <a:lnTo>
                    <a:pt x="291" y="388"/>
                  </a:lnTo>
                  <a:lnTo>
                    <a:pt x="368" y="360"/>
                  </a:lnTo>
                  <a:lnTo>
                    <a:pt x="445" y="333"/>
                  </a:lnTo>
                  <a:lnTo>
                    <a:pt x="506" y="309"/>
                  </a:lnTo>
                  <a:lnTo>
                    <a:pt x="576" y="283"/>
                  </a:lnTo>
                  <a:lnTo>
                    <a:pt x="650" y="256"/>
                  </a:lnTo>
                  <a:lnTo>
                    <a:pt x="729" y="228"/>
                  </a:lnTo>
                  <a:lnTo>
                    <a:pt x="813" y="200"/>
                  </a:lnTo>
                  <a:lnTo>
                    <a:pt x="902" y="171"/>
                  </a:lnTo>
                  <a:lnTo>
                    <a:pt x="990" y="143"/>
                  </a:lnTo>
                  <a:lnTo>
                    <a:pt x="1082" y="116"/>
                  </a:lnTo>
                  <a:lnTo>
                    <a:pt x="1172" y="90"/>
                  </a:lnTo>
                  <a:lnTo>
                    <a:pt x="1262" y="68"/>
                  </a:lnTo>
                  <a:lnTo>
                    <a:pt x="1351" y="46"/>
                  </a:lnTo>
                  <a:lnTo>
                    <a:pt x="1435" y="29"/>
                  </a:lnTo>
                  <a:lnTo>
                    <a:pt x="1593" y="5"/>
                  </a:lnTo>
                  <a:lnTo>
                    <a:pt x="1726" y="0"/>
                  </a:lnTo>
                  <a:lnTo>
                    <a:pt x="177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8" name="Freeform 116"/>
            <p:cNvSpPr>
              <a:spLocks/>
            </p:cNvSpPr>
            <p:nvPr/>
          </p:nvSpPr>
          <p:spPr bwMode="auto">
            <a:xfrm>
              <a:off x="330" y="3070"/>
              <a:ext cx="288" cy="148"/>
            </a:xfrm>
            <a:custGeom>
              <a:avLst/>
              <a:gdLst>
                <a:gd name="T0" fmla="*/ 576 w 576"/>
                <a:gd name="T1" fmla="*/ 9 h 296"/>
                <a:gd name="T2" fmla="*/ 546 w 576"/>
                <a:gd name="T3" fmla="*/ 33 h 296"/>
                <a:gd name="T4" fmla="*/ 513 w 576"/>
                <a:gd name="T5" fmla="*/ 55 h 296"/>
                <a:gd name="T6" fmla="*/ 474 w 576"/>
                <a:gd name="T7" fmla="*/ 76 h 296"/>
                <a:gd name="T8" fmla="*/ 432 w 576"/>
                <a:gd name="T9" fmla="*/ 92 h 296"/>
                <a:gd name="T10" fmla="*/ 347 w 576"/>
                <a:gd name="T11" fmla="*/ 122 h 296"/>
                <a:gd name="T12" fmla="*/ 272 w 576"/>
                <a:gd name="T13" fmla="*/ 147 h 296"/>
                <a:gd name="T14" fmla="*/ 206 w 576"/>
                <a:gd name="T15" fmla="*/ 180 h 296"/>
                <a:gd name="T16" fmla="*/ 174 w 576"/>
                <a:gd name="T17" fmla="*/ 202 h 296"/>
                <a:gd name="T18" fmla="*/ 145 w 576"/>
                <a:gd name="T19" fmla="*/ 225 h 296"/>
                <a:gd name="T20" fmla="*/ 115 w 576"/>
                <a:gd name="T21" fmla="*/ 247 h 296"/>
                <a:gd name="T22" fmla="*/ 86 w 576"/>
                <a:gd name="T23" fmla="*/ 267 h 296"/>
                <a:gd name="T24" fmla="*/ 57 w 576"/>
                <a:gd name="T25" fmla="*/ 285 h 296"/>
                <a:gd name="T26" fmla="*/ 25 w 576"/>
                <a:gd name="T27" fmla="*/ 296 h 296"/>
                <a:gd name="T28" fmla="*/ 0 w 576"/>
                <a:gd name="T29" fmla="*/ 289 h 296"/>
                <a:gd name="T30" fmla="*/ 9 w 576"/>
                <a:gd name="T31" fmla="*/ 263 h 296"/>
                <a:gd name="T32" fmla="*/ 33 w 576"/>
                <a:gd name="T33" fmla="*/ 245 h 296"/>
                <a:gd name="T34" fmla="*/ 62 w 576"/>
                <a:gd name="T35" fmla="*/ 223 h 296"/>
                <a:gd name="T36" fmla="*/ 95 w 576"/>
                <a:gd name="T37" fmla="*/ 202 h 296"/>
                <a:gd name="T38" fmla="*/ 130 w 576"/>
                <a:gd name="T39" fmla="*/ 182 h 296"/>
                <a:gd name="T40" fmla="*/ 165 w 576"/>
                <a:gd name="T41" fmla="*/ 162 h 296"/>
                <a:gd name="T42" fmla="*/ 200 w 576"/>
                <a:gd name="T43" fmla="*/ 144 h 296"/>
                <a:gd name="T44" fmla="*/ 263 w 576"/>
                <a:gd name="T45" fmla="*/ 118 h 296"/>
                <a:gd name="T46" fmla="*/ 379 w 576"/>
                <a:gd name="T47" fmla="*/ 87 h 296"/>
                <a:gd name="T48" fmla="*/ 491 w 576"/>
                <a:gd name="T49" fmla="*/ 48 h 296"/>
                <a:gd name="T50" fmla="*/ 530 w 576"/>
                <a:gd name="T51" fmla="*/ 24 h 296"/>
                <a:gd name="T52" fmla="*/ 568 w 576"/>
                <a:gd name="T53" fmla="*/ 0 h 296"/>
                <a:gd name="T54" fmla="*/ 576 w 576"/>
                <a:gd name="T55" fmla="*/ 9 h 296"/>
                <a:gd name="T56" fmla="*/ 576 w 576"/>
                <a:gd name="T57" fmla="*/ 9 h 2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6"/>
                <a:gd name="T88" fmla="*/ 0 h 296"/>
                <a:gd name="T89" fmla="*/ 576 w 576"/>
                <a:gd name="T90" fmla="*/ 296 h 29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6" h="296">
                  <a:moveTo>
                    <a:pt x="576" y="9"/>
                  </a:moveTo>
                  <a:lnTo>
                    <a:pt x="546" y="33"/>
                  </a:lnTo>
                  <a:lnTo>
                    <a:pt x="513" y="55"/>
                  </a:lnTo>
                  <a:lnTo>
                    <a:pt x="474" y="76"/>
                  </a:lnTo>
                  <a:lnTo>
                    <a:pt x="432" y="92"/>
                  </a:lnTo>
                  <a:lnTo>
                    <a:pt x="347" y="122"/>
                  </a:lnTo>
                  <a:lnTo>
                    <a:pt x="272" y="147"/>
                  </a:lnTo>
                  <a:lnTo>
                    <a:pt x="206" y="180"/>
                  </a:lnTo>
                  <a:lnTo>
                    <a:pt x="174" y="202"/>
                  </a:lnTo>
                  <a:lnTo>
                    <a:pt x="145" y="225"/>
                  </a:lnTo>
                  <a:lnTo>
                    <a:pt x="115" y="247"/>
                  </a:lnTo>
                  <a:lnTo>
                    <a:pt x="86" y="267"/>
                  </a:lnTo>
                  <a:lnTo>
                    <a:pt x="57" y="285"/>
                  </a:lnTo>
                  <a:lnTo>
                    <a:pt x="25" y="296"/>
                  </a:lnTo>
                  <a:lnTo>
                    <a:pt x="0" y="289"/>
                  </a:lnTo>
                  <a:lnTo>
                    <a:pt x="9" y="263"/>
                  </a:lnTo>
                  <a:lnTo>
                    <a:pt x="33" y="245"/>
                  </a:lnTo>
                  <a:lnTo>
                    <a:pt x="62" y="223"/>
                  </a:lnTo>
                  <a:lnTo>
                    <a:pt x="95" y="202"/>
                  </a:lnTo>
                  <a:lnTo>
                    <a:pt x="130" y="182"/>
                  </a:lnTo>
                  <a:lnTo>
                    <a:pt x="165" y="162"/>
                  </a:lnTo>
                  <a:lnTo>
                    <a:pt x="200" y="144"/>
                  </a:lnTo>
                  <a:lnTo>
                    <a:pt x="263" y="118"/>
                  </a:lnTo>
                  <a:lnTo>
                    <a:pt x="379" y="87"/>
                  </a:lnTo>
                  <a:lnTo>
                    <a:pt x="491" y="48"/>
                  </a:lnTo>
                  <a:lnTo>
                    <a:pt x="530" y="24"/>
                  </a:lnTo>
                  <a:lnTo>
                    <a:pt x="568" y="0"/>
                  </a:lnTo>
                  <a:lnTo>
                    <a:pt x="57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99" name="Freeform 117"/>
            <p:cNvSpPr>
              <a:spLocks/>
            </p:cNvSpPr>
            <p:nvPr/>
          </p:nvSpPr>
          <p:spPr bwMode="auto">
            <a:xfrm>
              <a:off x="241" y="3053"/>
              <a:ext cx="331" cy="359"/>
            </a:xfrm>
            <a:custGeom>
              <a:avLst/>
              <a:gdLst>
                <a:gd name="T0" fmla="*/ 663 w 663"/>
                <a:gd name="T1" fmla="*/ 9 h 717"/>
                <a:gd name="T2" fmla="*/ 626 w 663"/>
                <a:gd name="T3" fmla="*/ 33 h 717"/>
                <a:gd name="T4" fmla="*/ 580 w 663"/>
                <a:gd name="T5" fmla="*/ 53 h 717"/>
                <a:gd name="T6" fmla="*/ 524 w 663"/>
                <a:gd name="T7" fmla="*/ 74 h 717"/>
                <a:gd name="T8" fmla="*/ 464 w 663"/>
                <a:gd name="T9" fmla="*/ 94 h 717"/>
                <a:gd name="T10" fmla="*/ 401 w 663"/>
                <a:gd name="T11" fmla="*/ 112 h 717"/>
                <a:gd name="T12" fmla="*/ 340 w 663"/>
                <a:gd name="T13" fmla="*/ 131 h 717"/>
                <a:gd name="T14" fmla="*/ 234 w 663"/>
                <a:gd name="T15" fmla="*/ 166 h 717"/>
                <a:gd name="T16" fmla="*/ 191 w 663"/>
                <a:gd name="T17" fmla="*/ 186 h 717"/>
                <a:gd name="T18" fmla="*/ 138 w 663"/>
                <a:gd name="T19" fmla="*/ 217 h 717"/>
                <a:gd name="T20" fmla="*/ 81 w 663"/>
                <a:gd name="T21" fmla="*/ 248 h 717"/>
                <a:gd name="T22" fmla="*/ 35 w 663"/>
                <a:gd name="T23" fmla="*/ 276 h 717"/>
                <a:gd name="T24" fmla="*/ 57 w 663"/>
                <a:gd name="T25" fmla="*/ 331 h 717"/>
                <a:gd name="T26" fmla="*/ 81 w 663"/>
                <a:gd name="T27" fmla="*/ 386 h 717"/>
                <a:gd name="T28" fmla="*/ 123 w 663"/>
                <a:gd name="T29" fmla="*/ 497 h 717"/>
                <a:gd name="T30" fmla="*/ 175 w 663"/>
                <a:gd name="T31" fmla="*/ 682 h 717"/>
                <a:gd name="T32" fmla="*/ 219 w 663"/>
                <a:gd name="T33" fmla="*/ 704 h 717"/>
                <a:gd name="T34" fmla="*/ 215 w 663"/>
                <a:gd name="T35" fmla="*/ 717 h 717"/>
                <a:gd name="T36" fmla="*/ 158 w 663"/>
                <a:gd name="T37" fmla="*/ 708 h 717"/>
                <a:gd name="T38" fmla="*/ 133 w 663"/>
                <a:gd name="T39" fmla="*/ 646 h 717"/>
                <a:gd name="T40" fmla="*/ 112 w 663"/>
                <a:gd name="T41" fmla="*/ 587 h 717"/>
                <a:gd name="T42" fmla="*/ 90 w 663"/>
                <a:gd name="T43" fmla="*/ 515 h 717"/>
                <a:gd name="T44" fmla="*/ 66 w 663"/>
                <a:gd name="T45" fmla="*/ 443 h 717"/>
                <a:gd name="T46" fmla="*/ 42 w 663"/>
                <a:gd name="T47" fmla="*/ 375 h 717"/>
                <a:gd name="T48" fmla="*/ 18 w 663"/>
                <a:gd name="T49" fmla="*/ 320 h 717"/>
                <a:gd name="T50" fmla="*/ 0 w 663"/>
                <a:gd name="T51" fmla="*/ 285 h 717"/>
                <a:gd name="T52" fmla="*/ 15 w 663"/>
                <a:gd name="T53" fmla="*/ 248 h 717"/>
                <a:gd name="T54" fmla="*/ 55 w 663"/>
                <a:gd name="T55" fmla="*/ 224 h 717"/>
                <a:gd name="T56" fmla="*/ 122 w 663"/>
                <a:gd name="T57" fmla="*/ 193 h 717"/>
                <a:gd name="T58" fmla="*/ 186 w 663"/>
                <a:gd name="T59" fmla="*/ 162 h 717"/>
                <a:gd name="T60" fmla="*/ 225 w 663"/>
                <a:gd name="T61" fmla="*/ 144 h 717"/>
                <a:gd name="T62" fmla="*/ 271 w 663"/>
                <a:gd name="T63" fmla="*/ 127 h 717"/>
                <a:gd name="T64" fmla="*/ 318 w 663"/>
                <a:gd name="T65" fmla="*/ 110 h 717"/>
                <a:gd name="T66" fmla="*/ 414 w 663"/>
                <a:gd name="T67" fmla="*/ 77 h 717"/>
                <a:gd name="T68" fmla="*/ 510 w 663"/>
                <a:gd name="T69" fmla="*/ 42 h 717"/>
                <a:gd name="T70" fmla="*/ 558 w 663"/>
                <a:gd name="T71" fmla="*/ 22 h 717"/>
                <a:gd name="T72" fmla="*/ 600 w 663"/>
                <a:gd name="T73" fmla="*/ 0 h 717"/>
                <a:gd name="T74" fmla="*/ 663 w 663"/>
                <a:gd name="T75" fmla="*/ 9 h 717"/>
                <a:gd name="T76" fmla="*/ 663 w 663"/>
                <a:gd name="T77" fmla="*/ 9 h 7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3"/>
                <a:gd name="T118" fmla="*/ 0 h 717"/>
                <a:gd name="T119" fmla="*/ 663 w 663"/>
                <a:gd name="T120" fmla="*/ 717 h 7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3" h="717">
                  <a:moveTo>
                    <a:pt x="663" y="9"/>
                  </a:moveTo>
                  <a:lnTo>
                    <a:pt x="626" y="33"/>
                  </a:lnTo>
                  <a:lnTo>
                    <a:pt x="580" y="53"/>
                  </a:lnTo>
                  <a:lnTo>
                    <a:pt x="524" y="74"/>
                  </a:lnTo>
                  <a:lnTo>
                    <a:pt x="464" y="94"/>
                  </a:lnTo>
                  <a:lnTo>
                    <a:pt x="401" y="112"/>
                  </a:lnTo>
                  <a:lnTo>
                    <a:pt x="340" y="131"/>
                  </a:lnTo>
                  <a:lnTo>
                    <a:pt x="234" y="166"/>
                  </a:lnTo>
                  <a:lnTo>
                    <a:pt x="191" y="186"/>
                  </a:lnTo>
                  <a:lnTo>
                    <a:pt x="138" y="217"/>
                  </a:lnTo>
                  <a:lnTo>
                    <a:pt x="81" y="248"/>
                  </a:lnTo>
                  <a:lnTo>
                    <a:pt x="35" y="276"/>
                  </a:lnTo>
                  <a:lnTo>
                    <a:pt x="57" y="331"/>
                  </a:lnTo>
                  <a:lnTo>
                    <a:pt x="81" y="386"/>
                  </a:lnTo>
                  <a:lnTo>
                    <a:pt x="123" y="497"/>
                  </a:lnTo>
                  <a:lnTo>
                    <a:pt x="175" y="682"/>
                  </a:lnTo>
                  <a:lnTo>
                    <a:pt x="219" y="704"/>
                  </a:lnTo>
                  <a:lnTo>
                    <a:pt x="215" y="717"/>
                  </a:lnTo>
                  <a:lnTo>
                    <a:pt x="158" y="708"/>
                  </a:lnTo>
                  <a:lnTo>
                    <a:pt x="133" y="646"/>
                  </a:lnTo>
                  <a:lnTo>
                    <a:pt x="112" y="587"/>
                  </a:lnTo>
                  <a:lnTo>
                    <a:pt x="90" y="515"/>
                  </a:lnTo>
                  <a:lnTo>
                    <a:pt x="66" y="443"/>
                  </a:lnTo>
                  <a:lnTo>
                    <a:pt x="42" y="375"/>
                  </a:lnTo>
                  <a:lnTo>
                    <a:pt x="18" y="320"/>
                  </a:lnTo>
                  <a:lnTo>
                    <a:pt x="0" y="285"/>
                  </a:lnTo>
                  <a:lnTo>
                    <a:pt x="15" y="248"/>
                  </a:lnTo>
                  <a:lnTo>
                    <a:pt x="55" y="224"/>
                  </a:lnTo>
                  <a:lnTo>
                    <a:pt x="122" y="193"/>
                  </a:lnTo>
                  <a:lnTo>
                    <a:pt x="186" y="162"/>
                  </a:lnTo>
                  <a:lnTo>
                    <a:pt x="225" y="144"/>
                  </a:lnTo>
                  <a:lnTo>
                    <a:pt x="271" y="127"/>
                  </a:lnTo>
                  <a:lnTo>
                    <a:pt x="318" y="110"/>
                  </a:lnTo>
                  <a:lnTo>
                    <a:pt x="414" y="77"/>
                  </a:lnTo>
                  <a:lnTo>
                    <a:pt x="510" y="42"/>
                  </a:lnTo>
                  <a:lnTo>
                    <a:pt x="558" y="22"/>
                  </a:lnTo>
                  <a:lnTo>
                    <a:pt x="600" y="0"/>
                  </a:lnTo>
                  <a:lnTo>
                    <a:pt x="66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0" name="Freeform 118"/>
            <p:cNvSpPr>
              <a:spLocks/>
            </p:cNvSpPr>
            <p:nvPr/>
          </p:nvSpPr>
          <p:spPr bwMode="auto">
            <a:xfrm>
              <a:off x="337" y="3242"/>
              <a:ext cx="60" cy="155"/>
            </a:xfrm>
            <a:custGeom>
              <a:avLst/>
              <a:gdLst>
                <a:gd name="T0" fmla="*/ 0 w 122"/>
                <a:gd name="T1" fmla="*/ 0 h 311"/>
                <a:gd name="T2" fmla="*/ 19 w 122"/>
                <a:gd name="T3" fmla="*/ 39 h 311"/>
                <a:gd name="T4" fmla="*/ 37 w 122"/>
                <a:gd name="T5" fmla="*/ 79 h 311"/>
                <a:gd name="T6" fmla="*/ 59 w 122"/>
                <a:gd name="T7" fmla="*/ 131 h 311"/>
                <a:gd name="T8" fmla="*/ 89 w 122"/>
                <a:gd name="T9" fmla="*/ 182 h 311"/>
                <a:gd name="T10" fmla="*/ 122 w 122"/>
                <a:gd name="T11" fmla="*/ 289 h 311"/>
                <a:gd name="T12" fmla="*/ 118 w 122"/>
                <a:gd name="T13" fmla="*/ 304 h 311"/>
                <a:gd name="T14" fmla="*/ 105 w 122"/>
                <a:gd name="T15" fmla="*/ 311 h 311"/>
                <a:gd name="T16" fmla="*/ 83 w 122"/>
                <a:gd name="T17" fmla="*/ 293 h 311"/>
                <a:gd name="T18" fmla="*/ 67 w 122"/>
                <a:gd name="T19" fmla="*/ 234 h 311"/>
                <a:gd name="T20" fmla="*/ 48 w 122"/>
                <a:gd name="T21" fmla="*/ 188 h 311"/>
                <a:gd name="T22" fmla="*/ 8 w 122"/>
                <a:gd name="T23" fmla="*/ 90 h 311"/>
                <a:gd name="T24" fmla="*/ 0 w 122"/>
                <a:gd name="T25" fmla="*/ 0 h 311"/>
                <a:gd name="T26" fmla="*/ 0 w 122"/>
                <a:gd name="T27" fmla="*/ 0 h 31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2"/>
                <a:gd name="T43" fmla="*/ 0 h 311"/>
                <a:gd name="T44" fmla="*/ 122 w 122"/>
                <a:gd name="T45" fmla="*/ 311 h 31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2" h="311">
                  <a:moveTo>
                    <a:pt x="0" y="0"/>
                  </a:moveTo>
                  <a:lnTo>
                    <a:pt x="19" y="39"/>
                  </a:lnTo>
                  <a:lnTo>
                    <a:pt x="37" y="79"/>
                  </a:lnTo>
                  <a:lnTo>
                    <a:pt x="59" y="131"/>
                  </a:lnTo>
                  <a:lnTo>
                    <a:pt x="89" y="182"/>
                  </a:lnTo>
                  <a:lnTo>
                    <a:pt x="122" y="289"/>
                  </a:lnTo>
                  <a:lnTo>
                    <a:pt x="118" y="304"/>
                  </a:lnTo>
                  <a:lnTo>
                    <a:pt x="105" y="311"/>
                  </a:lnTo>
                  <a:lnTo>
                    <a:pt x="83" y="293"/>
                  </a:lnTo>
                  <a:lnTo>
                    <a:pt x="67" y="234"/>
                  </a:lnTo>
                  <a:lnTo>
                    <a:pt x="48" y="188"/>
                  </a:lnTo>
                  <a:lnTo>
                    <a:pt x="8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1" name="Freeform 119"/>
            <p:cNvSpPr>
              <a:spLocks/>
            </p:cNvSpPr>
            <p:nvPr/>
          </p:nvSpPr>
          <p:spPr bwMode="auto">
            <a:xfrm>
              <a:off x="67" y="2694"/>
              <a:ext cx="214" cy="148"/>
            </a:xfrm>
            <a:custGeom>
              <a:avLst/>
              <a:gdLst>
                <a:gd name="T0" fmla="*/ 424 w 427"/>
                <a:gd name="T1" fmla="*/ 64 h 294"/>
                <a:gd name="T2" fmla="*/ 363 w 427"/>
                <a:gd name="T3" fmla="*/ 44 h 294"/>
                <a:gd name="T4" fmla="*/ 322 w 427"/>
                <a:gd name="T5" fmla="*/ 29 h 294"/>
                <a:gd name="T6" fmla="*/ 287 w 427"/>
                <a:gd name="T7" fmla="*/ 20 h 294"/>
                <a:gd name="T8" fmla="*/ 164 w 427"/>
                <a:gd name="T9" fmla="*/ 42 h 294"/>
                <a:gd name="T10" fmla="*/ 103 w 427"/>
                <a:gd name="T11" fmla="*/ 68 h 294"/>
                <a:gd name="T12" fmla="*/ 46 w 427"/>
                <a:gd name="T13" fmla="*/ 94 h 294"/>
                <a:gd name="T14" fmla="*/ 26 w 427"/>
                <a:gd name="T15" fmla="*/ 129 h 294"/>
                <a:gd name="T16" fmla="*/ 30 w 427"/>
                <a:gd name="T17" fmla="*/ 191 h 294"/>
                <a:gd name="T18" fmla="*/ 44 w 427"/>
                <a:gd name="T19" fmla="*/ 211 h 294"/>
                <a:gd name="T20" fmla="*/ 68 w 427"/>
                <a:gd name="T21" fmla="*/ 221 h 294"/>
                <a:gd name="T22" fmla="*/ 116 w 427"/>
                <a:gd name="T23" fmla="*/ 235 h 294"/>
                <a:gd name="T24" fmla="*/ 192 w 427"/>
                <a:gd name="T25" fmla="*/ 257 h 294"/>
                <a:gd name="T26" fmla="*/ 262 w 427"/>
                <a:gd name="T27" fmla="*/ 268 h 294"/>
                <a:gd name="T28" fmla="*/ 333 w 427"/>
                <a:gd name="T29" fmla="*/ 274 h 294"/>
                <a:gd name="T30" fmla="*/ 339 w 427"/>
                <a:gd name="T31" fmla="*/ 278 h 294"/>
                <a:gd name="T32" fmla="*/ 320 w 427"/>
                <a:gd name="T33" fmla="*/ 285 h 294"/>
                <a:gd name="T34" fmla="*/ 278 w 427"/>
                <a:gd name="T35" fmla="*/ 294 h 294"/>
                <a:gd name="T36" fmla="*/ 186 w 427"/>
                <a:gd name="T37" fmla="*/ 292 h 294"/>
                <a:gd name="T38" fmla="*/ 159 w 427"/>
                <a:gd name="T39" fmla="*/ 283 h 294"/>
                <a:gd name="T40" fmla="*/ 109 w 427"/>
                <a:gd name="T41" fmla="*/ 265 h 294"/>
                <a:gd name="T42" fmla="*/ 59 w 427"/>
                <a:gd name="T43" fmla="*/ 244 h 294"/>
                <a:gd name="T44" fmla="*/ 30 w 427"/>
                <a:gd name="T45" fmla="*/ 232 h 294"/>
                <a:gd name="T46" fmla="*/ 4 w 427"/>
                <a:gd name="T47" fmla="*/ 204 h 294"/>
                <a:gd name="T48" fmla="*/ 0 w 427"/>
                <a:gd name="T49" fmla="*/ 130 h 294"/>
                <a:gd name="T50" fmla="*/ 13 w 427"/>
                <a:gd name="T51" fmla="*/ 101 h 294"/>
                <a:gd name="T52" fmla="*/ 41 w 427"/>
                <a:gd name="T53" fmla="*/ 79 h 294"/>
                <a:gd name="T54" fmla="*/ 98 w 427"/>
                <a:gd name="T55" fmla="*/ 51 h 294"/>
                <a:gd name="T56" fmla="*/ 157 w 427"/>
                <a:gd name="T57" fmla="*/ 26 h 294"/>
                <a:gd name="T58" fmla="*/ 216 w 427"/>
                <a:gd name="T59" fmla="*/ 5 h 294"/>
                <a:gd name="T60" fmla="*/ 276 w 427"/>
                <a:gd name="T61" fmla="*/ 0 h 294"/>
                <a:gd name="T62" fmla="*/ 354 w 427"/>
                <a:gd name="T63" fmla="*/ 20 h 294"/>
                <a:gd name="T64" fmla="*/ 427 w 427"/>
                <a:gd name="T65" fmla="*/ 51 h 294"/>
                <a:gd name="T66" fmla="*/ 424 w 427"/>
                <a:gd name="T67" fmla="*/ 64 h 294"/>
                <a:gd name="T68" fmla="*/ 424 w 427"/>
                <a:gd name="T69" fmla="*/ 64 h 2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27"/>
                <a:gd name="T106" fmla="*/ 0 h 294"/>
                <a:gd name="T107" fmla="*/ 427 w 427"/>
                <a:gd name="T108" fmla="*/ 294 h 29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27" h="294">
                  <a:moveTo>
                    <a:pt x="424" y="64"/>
                  </a:moveTo>
                  <a:lnTo>
                    <a:pt x="363" y="44"/>
                  </a:lnTo>
                  <a:lnTo>
                    <a:pt x="322" y="29"/>
                  </a:lnTo>
                  <a:lnTo>
                    <a:pt x="287" y="20"/>
                  </a:lnTo>
                  <a:lnTo>
                    <a:pt x="164" y="42"/>
                  </a:lnTo>
                  <a:lnTo>
                    <a:pt x="103" y="68"/>
                  </a:lnTo>
                  <a:lnTo>
                    <a:pt x="46" y="94"/>
                  </a:lnTo>
                  <a:lnTo>
                    <a:pt x="26" y="129"/>
                  </a:lnTo>
                  <a:lnTo>
                    <a:pt x="30" y="191"/>
                  </a:lnTo>
                  <a:lnTo>
                    <a:pt x="44" y="211"/>
                  </a:lnTo>
                  <a:lnTo>
                    <a:pt x="68" y="221"/>
                  </a:lnTo>
                  <a:lnTo>
                    <a:pt x="116" y="235"/>
                  </a:lnTo>
                  <a:lnTo>
                    <a:pt x="192" y="257"/>
                  </a:lnTo>
                  <a:lnTo>
                    <a:pt x="262" y="268"/>
                  </a:lnTo>
                  <a:lnTo>
                    <a:pt x="333" y="274"/>
                  </a:lnTo>
                  <a:lnTo>
                    <a:pt x="339" y="278"/>
                  </a:lnTo>
                  <a:lnTo>
                    <a:pt x="320" y="285"/>
                  </a:lnTo>
                  <a:lnTo>
                    <a:pt x="278" y="294"/>
                  </a:lnTo>
                  <a:lnTo>
                    <a:pt x="186" y="292"/>
                  </a:lnTo>
                  <a:lnTo>
                    <a:pt x="159" y="283"/>
                  </a:lnTo>
                  <a:lnTo>
                    <a:pt x="109" y="265"/>
                  </a:lnTo>
                  <a:lnTo>
                    <a:pt x="59" y="244"/>
                  </a:lnTo>
                  <a:lnTo>
                    <a:pt x="30" y="232"/>
                  </a:lnTo>
                  <a:lnTo>
                    <a:pt x="4" y="204"/>
                  </a:lnTo>
                  <a:lnTo>
                    <a:pt x="0" y="130"/>
                  </a:lnTo>
                  <a:lnTo>
                    <a:pt x="13" y="101"/>
                  </a:lnTo>
                  <a:lnTo>
                    <a:pt x="41" y="79"/>
                  </a:lnTo>
                  <a:lnTo>
                    <a:pt x="98" y="51"/>
                  </a:lnTo>
                  <a:lnTo>
                    <a:pt x="157" y="26"/>
                  </a:lnTo>
                  <a:lnTo>
                    <a:pt x="216" y="5"/>
                  </a:lnTo>
                  <a:lnTo>
                    <a:pt x="276" y="0"/>
                  </a:lnTo>
                  <a:lnTo>
                    <a:pt x="354" y="20"/>
                  </a:lnTo>
                  <a:lnTo>
                    <a:pt x="427" y="51"/>
                  </a:lnTo>
                  <a:lnTo>
                    <a:pt x="42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2" name="Freeform 120"/>
            <p:cNvSpPr>
              <a:spLocks/>
            </p:cNvSpPr>
            <p:nvPr/>
          </p:nvSpPr>
          <p:spPr bwMode="auto">
            <a:xfrm>
              <a:off x="134" y="2740"/>
              <a:ext cx="33" cy="89"/>
            </a:xfrm>
            <a:custGeom>
              <a:avLst/>
              <a:gdLst>
                <a:gd name="T0" fmla="*/ 35 w 66"/>
                <a:gd name="T1" fmla="*/ 92 h 176"/>
                <a:gd name="T2" fmla="*/ 14 w 66"/>
                <a:gd name="T3" fmla="*/ 27 h 176"/>
                <a:gd name="T4" fmla="*/ 0 w 66"/>
                <a:gd name="T5" fmla="*/ 7 h 176"/>
                <a:gd name="T6" fmla="*/ 11 w 66"/>
                <a:gd name="T7" fmla="*/ 0 h 176"/>
                <a:gd name="T8" fmla="*/ 44 w 66"/>
                <a:gd name="T9" fmla="*/ 42 h 176"/>
                <a:gd name="T10" fmla="*/ 66 w 66"/>
                <a:gd name="T11" fmla="*/ 94 h 176"/>
                <a:gd name="T12" fmla="*/ 44 w 66"/>
                <a:gd name="T13" fmla="*/ 176 h 176"/>
                <a:gd name="T14" fmla="*/ 16 w 66"/>
                <a:gd name="T15" fmla="*/ 175 h 176"/>
                <a:gd name="T16" fmla="*/ 1 w 66"/>
                <a:gd name="T17" fmla="*/ 152 h 176"/>
                <a:gd name="T18" fmla="*/ 35 w 66"/>
                <a:gd name="T19" fmla="*/ 92 h 176"/>
                <a:gd name="T20" fmla="*/ 35 w 66"/>
                <a:gd name="T21" fmla="*/ 92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6"/>
                <a:gd name="T34" fmla="*/ 0 h 176"/>
                <a:gd name="T35" fmla="*/ 66 w 66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6" h="176">
                  <a:moveTo>
                    <a:pt x="35" y="92"/>
                  </a:moveTo>
                  <a:lnTo>
                    <a:pt x="14" y="27"/>
                  </a:lnTo>
                  <a:lnTo>
                    <a:pt x="0" y="7"/>
                  </a:lnTo>
                  <a:lnTo>
                    <a:pt x="11" y="0"/>
                  </a:lnTo>
                  <a:lnTo>
                    <a:pt x="44" y="42"/>
                  </a:lnTo>
                  <a:lnTo>
                    <a:pt x="66" y="94"/>
                  </a:lnTo>
                  <a:lnTo>
                    <a:pt x="44" y="176"/>
                  </a:lnTo>
                  <a:lnTo>
                    <a:pt x="16" y="175"/>
                  </a:lnTo>
                  <a:lnTo>
                    <a:pt x="1" y="152"/>
                  </a:lnTo>
                  <a:lnTo>
                    <a:pt x="35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3" name="Freeform 121"/>
            <p:cNvSpPr>
              <a:spLocks/>
            </p:cNvSpPr>
            <p:nvPr/>
          </p:nvSpPr>
          <p:spPr bwMode="auto">
            <a:xfrm>
              <a:off x="243" y="2749"/>
              <a:ext cx="34" cy="67"/>
            </a:xfrm>
            <a:custGeom>
              <a:avLst/>
              <a:gdLst>
                <a:gd name="T0" fmla="*/ 35 w 68"/>
                <a:gd name="T1" fmla="*/ 76 h 135"/>
                <a:gd name="T2" fmla="*/ 5 w 68"/>
                <a:gd name="T3" fmla="*/ 26 h 135"/>
                <a:gd name="T4" fmla="*/ 0 w 68"/>
                <a:gd name="T5" fmla="*/ 19 h 135"/>
                <a:gd name="T6" fmla="*/ 9 w 68"/>
                <a:gd name="T7" fmla="*/ 0 h 135"/>
                <a:gd name="T8" fmla="*/ 16 w 68"/>
                <a:gd name="T9" fmla="*/ 11 h 135"/>
                <a:gd name="T10" fmla="*/ 62 w 68"/>
                <a:gd name="T11" fmla="*/ 54 h 135"/>
                <a:gd name="T12" fmla="*/ 68 w 68"/>
                <a:gd name="T13" fmla="*/ 92 h 135"/>
                <a:gd name="T14" fmla="*/ 44 w 68"/>
                <a:gd name="T15" fmla="*/ 122 h 135"/>
                <a:gd name="T16" fmla="*/ 20 w 68"/>
                <a:gd name="T17" fmla="*/ 135 h 135"/>
                <a:gd name="T18" fmla="*/ 35 w 68"/>
                <a:gd name="T19" fmla="*/ 76 h 135"/>
                <a:gd name="T20" fmla="*/ 35 w 68"/>
                <a:gd name="T21" fmla="*/ 76 h 1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8"/>
                <a:gd name="T34" fmla="*/ 0 h 135"/>
                <a:gd name="T35" fmla="*/ 68 w 68"/>
                <a:gd name="T36" fmla="*/ 135 h 13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8" h="135">
                  <a:moveTo>
                    <a:pt x="35" y="76"/>
                  </a:moveTo>
                  <a:lnTo>
                    <a:pt x="5" y="26"/>
                  </a:lnTo>
                  <a:lnTo>
                    <a:pt x="0" y="19"/>
                  </a:lnTo>
                  <a:lnTo>
                    <a:pt x="9" y="0"/>
                  </a:lnTo>
                  <a:lnTo>
                    <a:pt x="16" y="11"/>
                  </a:lnTo>
                  <a:lnTo>
                    <a:pt x="62" y="54"/>
                  </a:lnTo>
                  <a:lnTo>
                    <a:pt x="68" y="92"/>
                  </a:lnTo>
                  <a:lnTo>
                    <a:pt x="44" y="122"/>
                  </a:lnTo>
                  <a:lnTo>
                    <a:pt x="20" y="135"/>
                  </a:lnTo>
                  <a:lnTo>
                    <a:pt x="35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4" name="Freeform 122"/>
            <p:cNvSpPr>
              <a:spLocks/>
            </p:cNvSpPr>
            <p:nvPr/>
          </p:nvSpPr>
          <p:spPr bwMode="auto">
            <a:xfrm>
              <a:off x="1330" y="3185"/>
              <a:ext cx="31" cy="250"/>
            </a:xfrm>
            <a:custGeom>
              <a:avLst/>
              <a:gdLst>
                <a:gd name="T0" fmla="*/ 57 w 60"/>
                <a:gd name="T1" fmla="*/ 0 h 500"/>
                <a:gd name="T2" fmla="*/ 60 w 60"/>
                <a:gd name="T3" fmla="*/ 59 h 500"/>
                <a:gd name="T4" fmla="*/ 59 w 60"/>
                <a:gd name="T5" fmla="*/ 131 h 500"/>
                <a:gd name="T6" fmla="*/ 46 w 60"/>
                <a:gd name="T7" fmla="*/ 265 h 500"/>
                <a:gd name="T8" fmla="*/ 33 w 60"/>
                <a:gd name="T9" fmla="*/ 384 h 500"/>
                <a:gd name="T10" fmla="*/ 11 w 60"/>
                <a:gd name="T11" fmla="*/ 500 h 500"/>
                <a:gd name="T12" fmla="*/ 0 w 60"/>
                <a:gd name="T13" fmla="*/ 498 h 500"/>
                <a:gd name="T14" fmla="*/ 2 w 60"/>
                <a:gd name="T15" fmla="*/ 381 h 500"/>
                <a:gd name="T16" fmla="*/ 11 w 60"/>
                <a:gd name="T17" fmla="*/ 261 h 500"/>
                <a:gd name="T18" fmla="*/ 24 w 60"/>
                <a:gd name="T19" fmla="*/ 171 h 500"/>
                <a:gd name="T20" fmla="*/ 38 w 60"/>
                <a:gd name="T21" fmla="*/ 81 h 500"/>
                <a:gd name="T22" fmla="*/ 46 w 60"/>
                <a:gd name="T23" fmla="*/ 0 h 500"/>
                <a:gd name="T24" fmla="*/ 57 w 60"/>
                <a:gd name="T25" fmla="*/ 0 h 500"/>
                <a:gd name="T26" fmla="*/ 57 w 60"/>
                <a:gd name="T27" fmla="*/ 0 h 5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500"/>
                <a:gd name="T44" fmla="*/ 60 w 60"/>
                <a:gd name="T45" fmla="*/ 500 h 5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500">
                  <a:moveTo>
                    <a:pt x="57" y="0"/>
                  </a:moveTo>
                  <a:lnTo>
                    <a:pt x="60" y="59"/>
                  </a:lnTo>
                  <a:lnTo>
                    <a:pt x="59" y="131"/>
                  </a:lnTo>
                  <a:lnTo>
                    <a:pt x="46" y="265"/>
                  </a:lnTo>
                  <a:lnTo>
                    <a:pt x="33" y="384"/>
                  </a:lnTo>
                  <a:lnTo>
                    <a:pt x="11" y="500"/>
                  </a:lnTo>
                  <a:lnTo>
                    <a:pt x="0" y="498"/>
                  </a:lnTo>
                  <a:lnTo>
                    <a:pt x="2" y="381"/>
                  </a:lnTo>
                  <a:lnTo>
                    <a:pt x="11" y="261"/>
                  </a:lnTo>
                  <a:lnTo>
                    <a:pt x="24" y="171"/>
                  </a:lnTo>
                  <a:lnTo>
                    <a:pt x="38" y="81"/>
                  </a:lnTo>
                  <a:lnTo>
                    <a:pt x="46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5" name="Freeform 123"/>
            <p:cNvSpPr>
              <a:spLocks/>
            </p:cNvSpPr>
            <p:nvPr/>
          </p:nvSpPr>
          <p:spPr bwMode="auto">
            <a:xfrm>
              <a:off x="526" y="3859"/>
              <a:ext cx="228" cy="125"/>
            </a:xfrm>
            <a:custGeom>
              <a:avLst/>
              <a:gdLst>
                <a:gd name="T0" fmla="*/ 66 w 456"/>
                <a:gd name="T1" fmla="*/ 6 h 250"/>
                <a:gd name="T2" fmla="*/ 47 w 456"/>
                <a:gd name="T3" fmla="*/ 37 h 250"/>
                <a:gd name="T4" fmla="*/ 20 w 456"/>
                <a:gd name="T5" fmla="*/ 83 h 250"/>
                <a:gd name="T6" fmla="*/ 38 w 456"/>
                <a:gd name="T7" fmla="*/ 94 h 250"/>
                <a:gd name="T8" fmla="*/ 73 w 456"/>
                <a:gd name="T9" fmla="*/ 116 h 250"/>
                <a:gd name="T10" fmla="*/ 112 w 456"/>
                <a:gd name="T11" fmla="*/ 138 h 250"/>
                <a:gd name="T12" fmla="*/ 149 w 456"/>
                <a:gd name="T13" fmla="*/ 158 h 250"/>
                <a:gd name="T14" fmla="*/ 187 w 456"/>
                <a:gd name="T15" fmla="*/ 175 h 250"/>
                <a:gd name="T16" fmla="*/ 253 w 456"/>
                <a:gd name="T17" fmla="*/ 201 h 250"/>
                <a:gd name="T18" fmla="*/ 288 w 456"/>
                <a:gd name="T19" fmla="*/ 144 h 250"/>
                <a:gd name="T20" fmla="*/ 309 w 456"/>
                <a:gd name="T21" fmla="*/ 116 h 250"/>
                <a:gd name="T22" fmla="*/ 331 w 456"/>
                <a:gd name="T23" fmla="*/ 87 h 250"/>
                <a:gd name="T24" fmla="*/ 377 w 456"/>
                <a:gd name="T25" fmla="*/ 37 h 250"/>
                <a:gd name="T26" fmla="*/ 425 w 456"/>
                <a:gd name="T27" fmla="*/ 0 h 250"/>
                <a:gd name="T28" fmla="*/ 456 w 456"/>
                <a:gd name="T29" fmla="*/ 7 h 250"/>
                <a:gd name="T30" fmla="*/ 448 w 456"/>
                <a:gd name="T31" fmla="*/ 39 h 250"/>
                <a:gd name="T32" fmla="*/ 349 w 456"/>
                <a:gd name="T33" fmla="*/ 134 h 250"/>
                <a:gd name="T34" fmla="*/ 312 w 456"/>
                <a:gd name="T35" fmla="*/ 184 h 250"/>
                <a:gd name="T36" fmla="*/ 292 w 456"/>
                <a:gd name="T37" fmla="*/ 210 h 250"/>
                <a:gd name="T38" fmla="*/ 268 w 456"/>
                <a:gd name="T39" fmla="*/ 241 h 250"/>
                <a:gd name="T40" fmla="*/ 250 w 456"/>
                <a:gd name="T41" fmla="*/ 250 h 250"/>
                <a:gd name="T42" fmla="*/ 239 w 456"/>
                <a:gd name="T43" fmla="*/ 234 h 250"/>
                <a:gd name="T44" fmla="*/ 215 w 456"/>
                <a:gd name="T45" fmla="*/ 208 h 250"/>
                <a:gd name="T46" fmla="*/ 178 w 456"/>
                <a:gd name="T47" fmla="*/ 199 h 250"/>
                <a:gd name="T48" fmla="*/ 132 w 456"/>
                <a:gd name="T49" fmla="*/ 178 h 250"/>
                <a:gd name="T50" fmla="*/ 86 w 456"/>
                <a:gd name="T51" fmla="*/ 153 h 250"/>
                <a:gd name="T52" fmla="*/ 42 w 456"/>
                <a:gd name="T53" fmla="*/ 123 h 250"/>
                <a:gd name="T54" fmla="*/ 0 w 456"/>
                <a:gd name="T55" fmla="*/ 96 h 250"/>
                <a:gd name="T56" fmla="*/ 3 w 456"/>
                <a:gd name="T57" fmla="*/ 70 h 250"/>
                <a:gd name="T58" fmla="*/ 29 w 456"/>
                <a:gd name="T59" fmla="*/ 33 h 250"/>
                <a:gd name="T60" fmla="*/ 57 w 456"/>
                <a:gd name="T61" fmla="*/ 4 h 250"/>
                <a:gd name="T62" fmla="*/ 66 w 456"/>
                <a:gd name="T63" fmla="*/ 6 h 250"/>
                <a:gd name="T64" fmla="*/ 66 w 456"/>
                <a:gd name="T65" fmla="*/ 6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56"/>
                <a:gd name="T100" fmla="*/ 0 h 250"/>
                <a:gd name="T101" fmla="*/ 456 w 456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56" h="250">
                  <a:moveTo>
                    <a:pt x="66" y="6"/>
                  </a:moveTo>
                  <a:lnTo>
                    <a:pt x="47" y="37"/>
                  </a:lnTo>
                  <a:lnTo>
                    <a:pt x="20" y="83"/>
                  </a:lnTo>
                  <a:lnTo>
                    <a:pt x="38" y="94"/>
                  </a:lnTo>
                  <a:lnTo>
                    <a:pt x="73" y="116"/>
                  </a:lnTo>
                  <a:lnTo>
                    <a:pt x="112" y="138"/>
                  </a:lnTo>
                  <a:lnTo>
                    <a:pt x="149" y="158"/>
                  </a:lnTo>
                  <a:lnTo>
                    <a:pt x="187" y="175"/>
                  </a:lnTo>
                  <a:lnTo>
                    <a:pt x="253" y="201"/>
                  </a:lnTo>
                  <a:lnTo>
                    <a:pt x="288" y="144"/>
                  </a:lnTo>
                  <a:lnTo>
                    <a:pt x="309" y="116"/>
                  </a:lnTo>
                  <a:lnTo>
                    <a:pt x="331" y="87"/>
                  </a:lnTo>
                  <a:lnTo>
                    <a:pt x="377" y="37"/>
                  </a:lnTo>
                  <a:lnTo>
                    <a:pt x="425" y="0"/>
                  </a:lnTo>
                  <a:lnTo>
                    <a:pt x="456" y="7"/>
                  </a:lnTo>
                  <a:lnTo>
                    <a:pt x="448" y="39"/>
                  </a:lnTo>
                  <a:lnTo>
                    <a:pt x="349" y="134"/>
                  </a:lnTo>
                  <a:lnTo>
                    <a:pt x="312" y="184"/>
                  </a:lnTo>
                  <a:lnTo>
                    <a:pt x="292" y="210"/>
                  </a:lnTo>
                  <a:lnTo>
                    <a:pt x="268" y="241"/>
                  </a:lnTo>
                  <a:lnTo>
                    <a:pt x="250" y="250"/>
                  </a:lnTo>
                  <a:lnTo>
                    <a:pt x="239" y="234"/>
                  </a:lnTo>
                  <a:lnTo>
                    <a:pt x="215" y="208"/>
                  </a:lnTo>
                  <a:lnTo>
                    <a:pt x="178" y="199"/>
                  </a:lnTo>
                  <a:lnTo>
                    <a:pt x="132" y="178"/>
                  </a:lnTo>
                  <a:lnTo>
                    <a:pt x="86" y="153"/>
                  </a:lnTo>
                  <a:lnTo>
                    <a:pt x="42" y="123"/>
                  </a:lnTo>
                  <a:lnTo>
                    <a:pt x="0" y="96"/>
                  </a:lnTo>
                  <a:lnTo>
                    <a:pt x="3" y="70"/>
                  </a:lnTo>
                  <a:lnTo>
                    <a:pt x="29" y="33"/>
                  </a:lnTo>
                  <a:lnTo>
                    <a:pt x="57" y="4"/>
                  </a:lnTo>
                  <a:lnTo>
                    <a:pt x="6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6" name="Freeform 124"/>
            <p:cNvSpPr>
              <a:spLocks/>
            </p:cNvSpPr>
            <p:nvPr/>
          </p:nvSpPr>
          <p:spPr bwMode="auto">
            <a:xfrm>
              <a:off x="1523" y="3053"/>
              <a:ext cx="137" cy="103"/>
            </a:xfrm>
            <a:custGeom>
              <a:avLst/>
              <a:gdLst>
                <a:gd name="T0" fmla="*/ 9 w 274"/>
                <a:gd name="T1" fmla="*/ 0 h 206"/>
                <a:gd name="T2" fmla="*/ 33 w 274"/>
                <a:gd name="T3" fmla="*/ 22 h 206"/>
                <a:gd name="T4" fmla="*/ 70 w 274"/>
                <a:gd name="T5" fmla="*/ 63 h 206"/>
                <a:gd name="T6" fmla="*/ 107 w 274"/>
                <a:gd name="T7" fmla="*/ 103 h 206"/>
                <a:gd name="T8" fmla="*/ 136 w 274"/>
                <a:gd name="T9" fmla="*/ 133 h 206"/>
                <a:gd name="T10" fmla="*/ 168 w 274"/>
                <a:gd name="T11" fmla="*/ 153 h 206"/>
                <a:gd name="T12" fmla="*/ 203 w 274"/>
                <a:gd name="T13" fmla="*/ 167 h 206"/>
                <a:gd name="T14" fmla="*/ 274 w 274"/>
                <a:gd name="T15" fmla="*/ 193 h 206"/>
                <a:gd name="T16" fmla="*/ 273 w 274"/>
                <a:gd name="T17" fmla="*/ 206 h 206"/>
                <a:gd name="T18" fmla="*/ 188 w 274"/>
                <a:gd name="T19" fmla="*/ 193 h 206"/>
                <a:gd name="T20" fmla="*/ 114 w 274"/>
                <a:gd name="T21" fmla="*/ 155 h 206"/>
                <a:gd name="T22" fmla="*/ 94 w 274"/>
                <a:gd name="T23" fmla="*/ 129 h 206"/>
                <a:gd name="T24" fmla="*/ 55 w 274"/>
                <a:gd name="T25" fmla="*/ 81 h 206"/>
                <a:gd name="T26" fmla="*/ 19 w 274"/>
                <a:gd name="T27" fmla="*/ 33 h 206"/>
                <a:gd name="T28" fmla="*/ 0 w 274"/>
                <a:gd name="T29" fmla="*/ 7 h 206"/>
                <a:gd name="T30" fmla="*/ 9 w 274"/>
                <a:gd name="T31" fmla="*/ 0 h 206"/>
                <a:gd name="T32" fmla="*/ 9 w 274"/>
                <a:gd name="T33" fmla="*/ 0 h 2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4"/>
                <a:gd name="T52" fmla="*/ 0 h 206"/>
                <a:gd name="T53" fmla="*/ 274 w 274"/>
                <a:gd name="T54" fmla="*/ 206 h 2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4" h="206">
                  <a:moveTo>
                    <a:pt x="9" y="0"/>
                  </a:moveTo>
                  <a:lnTo>
                    <a:pt x="33" y="22"/>
                  </a:lnTo>
                  <a:lnTo>
                    <a:pt x="70" y="63"/>
                  </a:lnTo>
                  <a:lnTo>
                    <a:pt x="107" y="103"/>
                  </a:lnTo>
                  <a:lnTo>
                    <a:pt x="136" y="133"/>
                  </a:lnTo>
                  <a:lnTo>
                    <a:pt x="168" y="153"/>
                  </a:lnTo>
                  <a:lnTo>
                    <a:pt x="203" y="167"/>
                  </a:lnTo>
                  <a:lnTo>
                    <a:pt x="274" y="193"/>
                  </a:lnTo>
                  <a:lnTo>
                    <a:pt x="273" y="206"/>
                  </a:lnTo>
                  <a:lnTo>
                    <a:pt x="188" y="193"/>
                  </a:lnTo>
                  <a:lnTo>
                    <a:pt x="114" y="155"/>
                  </a:lnTo>
                  <a:lnTo>
                    <a:pt x="94" y="129"/>
                  </a:lnTo>
                  <a:lnTo>
                    <a:pt x="55" y="81"/>
                  </a:lnTo>
                  <a:lnTo>
                    <a:pt x="19" y="33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7" name="Freeform 125"/>
            <p:cNvSpPr>
              <a:spLocks/>
            </p:cNvSpPr>
            <p:nvPr/>
          </p:nvSpPr>
          <p:spPr bwMode="auto">
            <a:xfrm>
              <a:off x="1485" y="3204"/>
              <a:ext cx="66" cy="78"/>
            </a:xfrm>
            <a:custGeom>
              <a:avLst/>
              <a:gdLst>
                <a:gd name="T0" fmla="*/ 13 w 132"/>
                <a:gd name="T1" fmla="*/ 0 h 156"/>
                <a:gd name="T2" fmla="*/ 38 w 132"/>
                <a:gd name="T3" fmla="*/ 22 h 156"/>
                <a:gd name="T4" fmla="*/ 73 w 132"/>
                <a:gd name="T5" fmla="*/ 55 h 156"/>
                <a:gd name="T6" fmla="*/ 107 w 132"/>
                <a:gd name="T7" fmla="*/ 90 h 156"/>
                <a:gd name="T8" fmla="*/ 125 w 132"/>
                <a:gd name="T9" fmla="*/ 116 h 156"/>
                <a:gd name="T10" fmla="*/ 132 w 132"/>
                <a:gd name="T11" fmla="*/ 139 h 156"/>
                <a:gd name="T12" fmla="*/ 127 w 132"/>
                <a:gd name="T13" fmla="*/ 156 h 156"/>
                <a:gd name="T14" fmla="*/ 110 w 132"/>
                <a:gd name="T15" fmla="*/ 149 h 156"/>
                <a:gd name="T16" fmla="*/ 86 w 132"/>
                <a:gd name="T17" fmla="*/ 114 h 156"/>
                <a:gd name="T18" fmla="*/ 59 w 132"/>
                <a:gd name="T19" fmla="*/ 79 h 156"/>
                <a:gd name="T20" fmla="*/ 31 w 132"/>
                <a:gd name="T21" fmla="*/ 46 h 156"/>
                <a:gd name="T22" fmla="*/ 2 w 132"/>
                <a:gd name="T23" fmla="*/ 14 h 156"/>
                <a:gd name="T24" fmla="*/ 0 w 132"/>
                <a:gd name="T25" fmla="*/ 2 h 156"/>
                <a:gd name="T26" fmla="*/ 13 w 132"/>
                <a:gd name="T27" fmla="*/ 0 h 156"/>
                <a:gd name="T28" fmla="*/ 13 w 132"/>
                <a:gd name="T29" fmla="*/ 0 h 1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56"/>
                <a:gd name="T47" fmla="*/ 132 w 132"/>
                <a:gd name="T48" fmla="*/ 156 h 1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56">
                  <a:moveTo>
                    <a:pt x="13" y="0"/>
                  </a:moveTo>
                  <a:lnTo>
                    <a:pt x="38" y="22"/>
                  </a:lnTo>
                  <a:lnTo>
                    <a:pt x="73" y="55"/>
                  </a:lnTo>
                  <a:lnTo>
                    <a:pt x="107" y="90"/>
                  </a:lnTo>
                  <a:lnTo>
                    <a:pt x="125" y="116"/>
                  </a:lnTo>
                  <a:lnTo>
                    <a:pt x="132" y="139"/>
                  </a:lnTo>
                  <a:lnTo>
                    <a:pt x="127" y="156"/>
                  </a:lnTo>
                  <a:lnTo>
                    <a:pt x="110" y="149"/>
                  </a:lnTo>
                  <a:lnTo>
                    <a:pt x="86" y="114"/>
                  </a:lnTo>
                  <a:lnTo>
                    <a:pt x="59" y="79"/>
                  </a:lnTo>
                  <a:lnTo>
                    <a:pt x="31" y="46"/>
                  </a:lnTo>
                  <a:lnTo>
                    <a:pt x="2" y="14"/>
                  </a:lnTo>
                  <a:lnTo>
                    <a:pt x="0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8" name="Freeform 126"/>
            <p:cNvSpPr>
              <a:spLocks/>
            </p:cNvSpPr>
            <p:nvPr/>
          </p:nvSpPr>
          <p:spPr bwMode="auto">
            <a:xfrm>
              <a:off x="1549" y="3208"/>
              <a:ext cx="88" cy="172"/>
            </a:xfrm>
            <a:custGeom>
              <a:avLst/>
              <a:gdLst>
                <a:gd name="T0" fmla="*/ 174 w 174"/>
                <a:gd name="T1" fmla="*/ 11 h 344"/>
                <a:gd name="T2" fmla="*/ 36 w 174"/>
                <a:gd name="T3" fmla="*/ 160 h 344"/>
                <a:gd name="T4" fmla="*/ 44 w 174"/>
                <a:gd name="T5" fmla="*/ 211 h 344"/>
                <a:gd name="T6" fmla="*/ 60 w 174"/>
                <a:gd name="T7" fmla="*/ 261 h 344"/>
                <a:gd name="T8" fmla="*/ 73 w 174"/>
                <a:gd name="T9" fmla="*/ 289 h 344"/>
                <a:gd name="T10" fmla="*/ 90 w 174"/>
                <a:gd name="T11" fmla="*/ 305 h 344"/>
                <a:gd name="T12" fmla="*/ 136 w 174"/>
                <a:gd name="T13" fmla="*/ 331 h 344"/>
                <a:gd name="T14" fmla="*/ 132 w 174"/>
                <a:gd name="T15" fmla="*/ 344 h 344"/>
                <a:gd name="T16" fmla="*/ 73 w 174"/>
                <a:gd name="T17" fmla="*/ 324 h 344"/>
                <a:gd name="T18" fmla="*/ 29 w 174"/>
                <a:gd name="T19" fmla="*/ 278 h 344"/>
                <a:gd name="T20" fmla="*/ 3 w 174"/>
                <a:gd name="T21" fmla="*/ 217 h 344"/>
                <a:gd name="T22" fmla="*/ 0 w 174"/>
                <a:gd name="T23" fmla="*/ 154 h 344"/>
                <a:gd name="T24" fmla="*/ 16 w 174"/>
                <a:gd name="T25" fmla="*/ 110 h 344"/>
                <a:gd name="T26" fmla="*/ 51 w 174"/>
                <a:gd name="T27" fmla="*/ 75 h 344"/>
                <a:gd name="T28" fmla="*/ 92 w 174"/>
                <a:gd name="T29" fmla="*/ 46 h 344"/>
                <a:gd name="T30" fmla="*/ 132 w 174"/>
                <a:gd name="T31" fmla="*/ 22 h 344"/>
                <a:gd name="T32" fmla="*/ 167 w 174"/>
                <a:gd name="T33" fmla="*/ 0 h 344"/>
                <a:gd name="T34" fmla="*/ 174 w 174"/>
                <a:gd name="T35" fmla="*/ 11 h 344"/>
                <a:gd name="T36" fmla="*/ 174 w 174"/>
                <a:gd name="T37" fmla="*/ 11 h 3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4"/>
                <a:gd name="T58" fmla="*/ 0 h 344"/>
                <a:gd name="T59" fmla="*/ 174 w 174"/>
                <a:gd name="T60" fmla="*/ 344 h 3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4" h="344">
                  <a:moveTo>
                    <a:pt x="174" y="11"/>
                  </a:moveTo>
                  <a:lnTo>
                    <a:pt x="36" y="160"/>
                  </a:lnTo>
                  <a:lnTo>
                    <a:pt x="44" y="211"/>
                  </a:lnTo>
                  <a:lnTo>
                    <a:pt x="60" y="261"/>
                  </a:lnTo>
                  <a:lnTo>
                    <a:pt x="73" y="289"/>
                  </a:lnTo>
                  <a:lnTo>
                    <a:pt x="90" y="305"/>
                  </a:lnTo>
                  <a:lnTo>
                    <a:pt x="136" y="331"/>
                  </a:lnTo>
                  <a:lnTo>
                    <a:pt x="132" y="344"/>
                  </a:lnTo>
                  <a:lnTo>
                    <a:pt x="73" y="324"/>
                  </a:lnTo>
                  <a:lnTo>
                    <a:pt x="29" y="278"/>
                  </a:lnTo>
                  <a:lnTo>
                    <a:pt x="3" y="217"/>
                  </a:lnTo>
                  <a:lnTo>
                    <a:pt x="0" y="154"/>
                  </a:lnTo>
                  <a:lnTo>
                    <a:pt x="16" y="110"/>
                  </a:lnTo>
                  <a:lnTo>
                    <a:pt x="51" y="75"/>
                  </a:lnTo>
                  <a:lnTo>
                    <a:pt x="92" y="46"/>
                  </a:lnTo>
                  <a:lnTo>
                    <a:pt x="132" y="22"/>
                  </a:lnTo>
                  <a:lnTo>
                    <a:pt x="167" y="0"/>
                  </a:lnTo>
                  <a:lnTo>
                    <a:pt x="17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09" name="Freeform 127"/>
            <p:cNvSpPr>
              <a:spLocks/>
            </p:cNvSpPr>
            <p:nvPr/>
          </p:nvSpPr>
          <p:spPr bwMode="auto">
            <a:xfrm>
              <a:off x="1711" y="2952"/>
              <a:ext cx="233" cy="300"/>
            </a:xfrm>
            <a:custGeom>
              <a:avLst/>
              <a:gdLst>
                <a:gd name="T0" fmla="*/ 0 w 466"/>
                <a:gd name="T1" fmla="*/ 485 h 599"/>
                <a:gd name="T2" fmla="*/ 32 w 466"/>
                <a:gd name="T3" fmla="*/ 437 h 599"/>
                <a:gd name="T4" fmla="*/ 59 w 466"/>
                <a:gd name="T5" fmla="*/ 393 h 599"/>
                <a:gd name="T6" fmla="*/ 87 w 466"/>
                <a:gd name="T7" fmla="*/ 351 h 599"/>
                <a:gd name="T8" fmla="*/ 113 w 466"/>
                <a:gd name="T9" fmla="*/ 309 h 599"/>
                <a:gd name="T10" fmla="*/ 138 w 466"/>
                <a:gd name="T11" fmla="*/ 268 h 599"/>
                <a:gd name="T12" fmla="*/ 168 w 466"/>
                <a:gd name="T13" fmla="*/ 226 h 599"/>
                <a:gd name="T14" fmla="*/ 199 w 466"/>
                <a:gd name="T15" fmla="*/ 184 h 599"/>
                <a:gd name="T16" fmla="*/ 236 w 466"/>
                <a:gd name="T17" fmla="*/ 140 h 599"/>
                <a:gd name="T18" fmla="*/ 265 w 466"/>
                <a:gd name="T19" fmla="*/ 105 h 599"/>
                <a:gd name="T20" fmla="*/ 304 w 466"/>
                <a:gd name="T21" fmla="*/ 62 h 599"/>
                <a:gd name="T22" fmla="*/ 346 w 466"/>
                <a:gd name="T23" fmla="*/ 24 h 599"/>
                <a:gd name="T24" fmla="*/ 387 w 466"/>
                <a:gd name="T25" fmla="*/ 0 h 599"/>
                <a:gd name="T26" fmla="*/ 418 w 466"/>
                <a:gd name="T27" fmla="*/ 0 h 599"/>
                <a:gd name="T28" fmla="*/ 442 w 466"/>
                <a:gd name="T29" fmla="*/ 13 h 599"/>
                <a:gd name="T30" fmla="*/ 464 w 466"/>
                <a:gd name="T31" fmla="*/ 75 h 599"/>
                <a:gd name="T32" fmla="*/ 466 w 466"/>
                <a:gd name="T33" fmla="*/ 152 h 599"/>
                <a:gd name="T34" fmla="*/ 455 w 466"/>
                <a:gd name="T35" fmla="*/ 215 h 599"/>
                <a:gd name="T36" fmla="*/ 442 w 466"/>
                <a:gd name="T37" fmla="*/ 259 h 599"/>
                <a:gd name="T38" fmla="*/ 424 w 466"/>
                <a:gd name="T39" fmla="*/ 301 h 599"/>
                <a:gd name="T40" fmla="*/ 403 w 466"/>
                <a:gd name="T41" fmla="*/ 344 h 599"/>
                <a:gd name="T42" fmla="*/ 381 w 466"/>
                <a:gd name="T43" fmla="*/ 384 h 599"/>
                <a:gd name="T44" fmla="*/ 361 w 466"/>
                <a:gd name="T45" fmla="*/ 421 h 599"/>
                <a:gd name="T46" fmla="*/ 337 w 466"/>
                <a:gd name="T47" fmla="*/ 452 h 599"/>
                <a:gd name="T48" fmla="*/ 313 w 466"/>
                <a:gd name="T49" fmla="*/ 480 h 599"/>
                <a:gd name="T50" fmla="*/ 286 w 466"/>
                <a:gd name="T51" fmla="*/ 506 h 599"/>
                <a:gd name="T52" fmla="*/ 227 w 466"/>
                <a:gd name="T53" fmla="*/ 553 h 599"/>
                <a:gd name="T54" fmla="*/ 196 w 466"/>
                <a:gd name="T55" fmla="*/ 575 h 599"/>
                <a:gd name="T56" fmla="*/ 162 w 466"/>
                <a:gd name="T57" fmla="*/ 599 h 599"/>
                <a:gd name="T58" fmla="*/ 155 w 466"/>
                <a:gd name="T59" fmla="*/ 588 h 599"/>
                <a:gd name="T60" fmla="*/ 212 w 466"/>
                <a:gd name="T61" fmla="*/ 544 h 599"/>
                <a:gd name="T62" fmla="*/ 264 w 466"/>
                <a:gd name="T63" fmla="*/ 493 h 599"/>
                <a:gd name="T64" fmla="*/ 308 w 466"/>
                <a:gd name="T65" fmla="*/ 439 h 599"/>
                <a:gd name="T66" fmla="*/ 346 w 466"/>
                <a:gd name="T67" fmla="*/ 382 h 599"/>
                <a:gd name="T68" fmla="*/ 378 w 466"/>
                <a:gd name="T69" fmla="*/ 325 h 599"/>
                <a:gd name="T70" fmla="*/ 402 w 466"/>
                <a:gd name="T71" fmla="*/ 268 h 599"/>
                <a:gd name="T72" fmla="*/ 431 w 466"/>
                <a:gd name="T73" fmla="*/ 167 h 599"/>
                <a:gd name="T74" fmla="*/ 433 w 466"/>
                <a:gd name="T75" fmla="*/ 92 h 599"/>
                <a:gd name="T76" fmla="*/ 422 w 466"/>
                <a:gd name="T77" fmla="*/ 68 h 599"/>
                <a:gd name="T78" fmla="*/ 403 w 466"/>
                <a:gd name="T79" fmla="*/ 57 h 599"/>
                <a:gd name="T80" fmla="*/ 345 w 466"/>
                <a:gd name="T81" fmla="*/ 73 h 599"/>
                <a:gd name="T82" fmla="*/ 304 w 466"/>
                <a:gd name="T83" fmla="*/ 106 h 599"/>
                <a:gd name="T84" fmla="*/ 256 w 466"/>
                <a:gd name="T85" fmla="*/ 156 h 599"/>
                <a:gd name="T86" fmla="*/ 219 w 466"/>
                <a:gd name="T87" fmla="*/ 200 h 599"/>
                <a:gd name="T88" fmla="*/ 186 w 466"/>
                <a:gd name="T89" fmla="*/ 246 h 599"/>
                <a:gd name="T90" fmla="*/ 157 w 466"/>
                <a:gd name="T91" fmla="*/ 292 h 599"/>
                <a:gd name="T92" fmla="*/ 127 w 466"/>
                <a:gd name="T93" fmla="*/ 340 h 599"/>
                <a:gd name="T94" fmla="*/ 100 w 466"/>
                <a:gd name="T95" fmla="*/ 388 h 599"/>
                <a:gd name="T96" fmla="*/ 72 w 466"/>
                <a:gd name="T97" fmla="*/ 434 h 599"/>
                <a:gd name="T98" fmla="*/ 43 w 466"/>
                <a:gd name="T99" fmla="*/ 482 h 599"/>
                <a:gd name="T100" fmla="*/ 13 w 466"/>
                <a:gd name="T101" fmla="*/ 529 h 599"/>
                <a:gd name="T102" fmla="*/ 0 w 466"/>
                <a:gd name="T103" fmla="*/ 485 h 599"/>
                <a:gd name="T104" fmla="*/ 0 w 466"/>
                <a:gd name="T105" fmla="*/ 485 h 59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6"/>
                <a:gd name="T160" fmla="*/ 0 h 599"/>
                <a:gd name="T161" fmla="*/ 466 w 466"/>
                <a:gd name="T162" fmla="*/ 599 h 59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6" h="599">
                  <a:moveTo>
                    <a:pt x="0" y="485"/>
                  </a:moveTo>
                  <a:lnTo>
                    <a:pt x="32" y="437"/>
                  </a:lnTo>
                  <a:lnTo>
                    <a:pt x="59" y="393"/>
                  </a:lnTo>
                  <a:lnTo>
                    <a:pt x="87" y="351"/>
                  </a:lnTo>
                  <a:lnTo>
                    <a:pt x="113" y="309"/>
                  </a:lnTo>
                  <a:lnTo>
                    <a:pt x="138" y="268"/>
                  </a:lnTo>
                  <a:lnTo>
                    <a:pt x="168" y="226"/>
                  </a:lnTo>
                  <a:lnTo>
                    <a:pt x="199" y="184"/>
                  </a:lnTo>
                  <a:lnTo>
                    <a:pt x="236" y="140"/>
                  </a:lnTo>
                  <a:lnTo>
                    <a:pt x="265" y="105"/>
                  </a:lnTo>
                  <a:lnTo>
                    <a:pt x="304" y="62"/>
                  </a:lnTo>
                  <a:lnTo>
                    <a:pt x="346" y="24"/>
                  </a:lnTo>
                  <a:lnTo>
                    <a:pt x="387" y="0"/>
                  </a:lnTo>
                  <a:lnTo>
                    <a:pt x="418" y="0"/>
                  </a:lnTo>
                  <a:lnTo>
                    <a:pt x="442" y="13"/>
                  </a:lnTo>
                  <a:lnTo>
                    <a:pt x="464" y="75"/>
                  </a:lnTo>
                  <a:lnTo>
                    <a:pt x="466" y="152"/>
                  </a:lnTo>
                  <a:lnTo>
                    <a:pt x="455" y="215"/>
                  </a:lnTo>
                  <a:lnTo>
                    <a:pt x="442" y="259"/>
                  </a:lnTo>
                  <a:lnTo>
                    <a:pt x="424" y="301"/>
                  </a:lnTo>
                  <a:lnTo>
                    <a:pt x="403" y="344"/>
                  </a:lnTo>
                  <a:lnTo>
                    <a:pt x="381" y="384"/>
                  </a:lnTo>
                  <a:lnTo>
                    <a:pt x="361" y="421"/>
                  </a:lnTo>
                  <a:lnTo>
                    <a:pt x="337" y="452"/>
                  </a:lnTo>
                  <a:lnTo>
                    <a:pt x="313" y="480"/>
                  </a:lnTo>
                  <a:lnTo>
                    <a:pt x="286" y="506"/>
                  </a:lnTo>
                  <a:lnTo>
                    <a:pt x="227" y="553"/>
                  </a:lnTo>
                  <a:lnTo>
                    <a:pt x="196" y="575"/>
                  </a:lnTo>
                  <a:lnTo>
                    <a:pt x="162" y="599"/>
                  </a:lnTo>
                  <a:lnTo>
                    <a:pt x="155" y="588"/>
                  </a:lnTo>
                  <a:lnTo>
                    <a:pt x="212" y="544"/>
                  </a:lnTo>
                  <a:lnTo>
                    <a:pt x="264" y="493"/>
                  </a:lnTo>
                  <a:lnTo>
                    <a:pt x="308" y="439"/>
                  </a:lnTo>
                  <a:lnTo>
                    <a:pt x="346" y="382"/>
                  </a:lnTo>
                  <a:lnTo>
                    <a:pt x="378" y="325"/>
                  </a:lnTo>
                  <a:lnTo>
                    <a:pt x="402" y="268"/>
                  </a:lnTo>
                  <a:lnTo>
                    <a:pt x="431" y="167"/>
                  </a:lnTo>
                  <a:lnTo>
                    <a:pt x="433" y="92"/>
                  </a:lnTo>
                  <a:lnTo>
                    <a:pt x="422" y="68"/>
                  </a:lnTo>
                  <a:lnTo>
                    <a:pt x="403" y="57"/>
                  </a:lnTo>
                  <a:lnTo>
                    <a:pt x="345" y="73"/>
                  </a:lnTo>
                  <a:lnTo>
                    <a:pt x="304" y="106"/>
                  </a:lnTo>
                  <a:lnTo>
                    <a:pt x="256" y="156"/>
                  </a:lnTo>
                  <a:lnTo>
                    <a:pt x="219" y="200"/>
                  </a:lnTo>
                  <a:lnTo>
                    <a:pt x="186" y="246"/>
                  </a:lnTo>
                  <a:lnTo>
                    <a:pt x="157" y="292"/>
                  </a:lnTo>
                  <a:lnTo>
                    <a:pt x="127" y="340"/>
                  </a:lnTo>
                  <a:lnTo>
                    <a:pt x="100" y="388"/>
                  </a:lnTo>
                  <a:lnTo>
                    <a:pt x="72" y="434"/>
                  </a:lnTo>
                  <a:lnTo>
                    <a:pt x="43" y="482"/>
                  </a:lnTo>
                  <a:lnTo>
                    <a:pt x="13" y="529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0" name="Freeform 128"/>
            <p:cNvSpPr>
              <a:spLocks/>
            </p:cNvSpPr>
            <p:nvPr/>
          </p:nvSpPr>
          <p:spPr bwMode="auto">
            <a:xfrm>
              <a:off x="1634" y="2871"/>
              <a:ext cx="361" cy="274"/>
            </a:xfrm>
            <a:custGeom>
              <a:avLst/>
              <a:gdLst>
                <a:gd name="T0" fmla="*/ 0 w 721"/>
                <a:gd name="T1" fmla="*/ 542 h 548"/>
                <a:gd name="T2" fmla="*/ 9 w 721"/>
                <a:gd name="T3" fmla="*/ 487 h 548"/>
                <a:gd name="T4" fmla="*/ 29 w 721"/>
                <a:gd name="T5" fmla="*/ 462 h 548"/>
                <a:gd name="T6" fmla="*/ 59 w 721"/>
                <a:gd name="T7" fmla="*/ 463 h 548"/>
                <a:gd name="T8" fmla="*/ 90 w 721"/>
                <a:gd name="T9" fmla="*/ 480 h 548"/>
                <a:gd name="T10" fmla="*/ 107 w 721"/>
                <a:gd name="T11" fmla="*/ 482 h 548"/>
                <a:gd name="T12" fmla="*/ 120 w 721"/>
                <a:gd name="T13" fmla="*/ 467 h 548"/>
                <a:gd name="T14" fmla="*/ 140 w 721"/>
                <a:gd name="T15" fmla="*/ 425 h 548"/>
                <a:gd name="T16" fmla="*/ 166 w 721"/>
                <a:gd name="T17" fmla="*/ 388 h 548"/>
                <a:gd name="T18" fmla="*/ 189 w 721"/>
                <a:gd name="T19" fmla="*/ 353 h 548"/>
                <a:gd name="T20" fmla="*/ 228 w 721"/>
                <a:gd name="T21" fmla="*/ 291 h 548"/>
                <a:gd name="T22" fmla="*/ 261 w 721"/>
                <a:gd name="T23" fmla="*/ 235 h 548"/>
                <a:gd name="T24" fmla="*/ 296 w 721"/>
                <a:gd name="T25" fmla="*/ 186 h 548"/>
                <a:gd name="T26" fmla="*/ 338 w 721"/>
                <a:gd name="T27" fmla="*/ 142 h 548"/>
                <a:gd name="T28" fmla="*/ 390 w 721"/>
                <a:gd name="T29" fmla="*/ 99 h 548"/>
                <a:gd name="T30" fmla="*/ 423 w 721"/>
                <a:gd name="T31" fmla="*/ 79 h 548"/>
                <a:gd name="T32" fmla="*/ 460 w 721"/>
                <a:gd name="T33" fmla="*/ 59 h 548"/>
                <a:gd name="T34" fmla="*/ 504 w 721"/>
                <a:gd name="T35" fmla="*/ 39 h 548"/>
                <a:gd name="T36" fmla="*/ 554 w 721"/>
                <a:gd name="T37" fmla="*/ 18 h 548"/>
                <a:gd name="T38" fmla="*/ 626 w 721"/>
                <a:gd name="T39" fmla="*/ 0 h 548"/>
                <a:gd name="T40" fmla="*/ 675 w 721"/>
                <a:gd name="T41" fmla="*/ 13 h 548"/>
                <a:gd name="T42" fmla="*/ 706 w 721"/>
                <a:gd name="T43" fmla="*/ 48 h 548"/>
                <a:gd name="T44" fmla="*/ 721 w 721"/>
                <a:gd name="T45" fmla="*/ 97 h 548"/>
                <a:gd name="T46" fmla="*/ 716 w 721"/>
                <a:gd name="T47" fmla="*/ 221 h 548"/>
                <a:gd name="T48" fmla="*/ 703 w 721"/>
                <a:gd name="T49" fmla="*/ 281 h 548"/>
                <a:gd name="T50" fmla="*/ 688 w 721"/>
                <a:gd name="T51" fmla="*/ 331 h 548"/>
                <a:gd name="T52" fmla="*/ 668 w 721"/>
                <a:gd name="T53" fmla="*/ 373 h 548"/>
                <a:gd name="T54" fmla="*/ 644 w 721"/>
                <a:gd name="T55" fmla="*/ 410 h 548"/>
                <a:gd name="T56" fmla="*/ 620 w 721"/>
                <a:gd name="T57" fmla="*/ 447 h 548"/>
                <a:gd name="T58" fmla="*/ 592 w 721"/>
                <a:gd name="T59" fmla="*/ 487 h 548"/>
                <a:gd name="T60" fmla="*/ 581 w 721"/>
                <a:gd name="T61" fmla="*/ 480 h 548"/>
                <a:gd name="T62" fmla="*/ 614 w 721"/>
                <a:gd name="T63" fmla="*/ 417 h 548"/>
                <a:gd name="T64" fmla="*/ 653 w 721"/>
                <a:gd name="T65" fmla="*/ 335 h 548"/>
                <a:gd name="T66" fmla="*/ 694 w 721"/>
                <a:gd name="T67" fmla="*/ 184 h 548"/>
                <a:gd name="T68" fmla="*/ 686 w 721"/>
                <a:gd name="T69" fmla="*/ 108 h 548"/>
                <a:gd name="T70" fmla="*/ 660 w 721"/>
                <a:gd name="T71" fmla="*/ 35 h 548"/>
                <a:gd name="T72" fmla="*/ 635 w 721"/>
                <a:gd name="T73" fmla="*/ 22 h 548"/>
                <a:gd name="T74" fmla="*/ 592 w 721"/>
                <a:gd name="T75" fmla="*/ 29 h 548"/>
                <a:gd name="T76" fmla="*/ 539 w 721"/>
                <a:gd name="T77" fmla="*/ 50 h 548"/>
                <a:gd name="T78" fmla="*/ 478 w 721"/>
                <a:gd name="T79" fmla="*/ 81 h 548"/>
                <a:gd name="T80" fmla="*/ 418 w 721"/>
                <a:gd name="T81" fmla="*/ 116 h 548"/>
                <a:gd name="T82" fmla="*/ 362 w 721"/>
                <a:gd name="T83" fmla="*/ 153 h 548"/>
                <a:gd name="T84" fmla="*/ 296 w 721"/>
                <a:gd name="T85" fmla="*/ 210 h 548"/>
                <a:gd name="T86" fmla="*/ 263 w 721"/>
                <a:gd name="T87" fmla="*/ 261 h 548"/>
                <a:gd name="T88" fmla="*/ 235 w 721"/>
                <a:gd name="T89" fmla="*/ 316 h 548"/>
                <a:gd name="T90" fmla="*/ 212 w 721"/>
                <a:gd name="T91" fmla="*/ 362 h 548"/>
                <a:gd name="T92" fmla="*/ 193 w 721"/>
                <a:gd name="T93" fmla="*/ 392 h 548"/>
                <a:gd name="T94" fmla="*/ 171 w 721"/>
                <a:gd name="T95" fmla="*/ 423 h 548"/>
                <a:gd name="T96" fmla="*/ 151 w 721"/>
                <a:gd name="T97" fmla="*/ 454 h 548"/>
                <a:gd name="T98" fmla="*/ 129 w 721"/>
                <a:gd name="T99" fmla="*/ 478 h 548"/>
                <a:gd name="T100" fmla="*/ 108 w 721"/>
                <a:gd name="T101" fmla="*/ 495 h 548"/>
                <a:gd name="T102" fmla="*/ 92 w 721"/>
                <a:gd name="T103" fmla="*/ 502 h 548"/>
                <a:gd name="T104" fmla="*/ 64 w 721"/>
                <a:gd name="T105" fmla="*/ 491 h 548"/>
                <a:gd name="T106" fmla="*/ 39 w 721"/>
                <a:gd name="T107" fmla="*/ 484 h 548"/>
                <a:gd name="T108" fmla="*/ 18 w 721"/>
                <a:gd name="T109" fmla="*/ 509 h 548"/>
                <a:gd name="T110" fmla="*/ 13 w 721"/>
                <a:gd name="T111" fmla="*/ 548 h 548"/>
                <a:gd name="T112" fmla="*/ 0 w 721"/>
                <a:gd name="T113" fmla="*/ 542 h 548"/>
                <a:gd name="T114" fmla="*/ 0 w 721"/>
                <a:gd name="T115" fmla="*/ 542 h 5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21"/>
                <a:gd name="T175" fmla="*/ 0 h 548"/>
                <a:gd name="T176" fmla="*/ 721 w 721"/>
                <a:gd name="T177" fmla="*/ 548 h 5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21" h="548">
                  <a:moveTo>
                    <a:pt x="0" y="542"/>
                  </a:moveTo>
                  <a:lnTo>
                    <a:pt x="9" y="487"/>
                  </a:lnTo>
                  <a:lnTo>
                    <a:pt x="29" y="462"/>
                  </a:lnTo>
                  <a:lnTo>
                    <a:pt x="59" y="463"/>
                  </a:lnTo>
                  <a:lnTo>
                    <a:pt x="90" y="480"/>
                  </a:lnTo>
                  <a:lnTo>
                    <a:pt x="107" y="482"/>
                  </a:lnTo>
                  <a:lnTo>
                    <a:pt x="120" y="467"/>
                  </a:lnTo>
                  <a:lnTo>
                    <a:pt x="140" y="425"/>
                  </a:lnTo>
                  <a:lnTo>
                    <a:pt x="166" y="388"/>
                  </a:lnTo>
                  <a:lnTo>
                    <a:pt x="189" y="353"/>
                  </a:lnTo>
                  <a:lnTo>
                    <a:pt x="228" y="291"/>
                  </a:lnTo>
                  <a:lnTo>
                    <a:pt x="261" y="235"/>
                  </a:lnTo>
                  <a:lnTo>
                    <a:pt x="296" y="186"/>
                  </a:lnTo>
                  <a:lnTo>
                    <a:pt x="338" y="142"/>
                  </a:lnTo>
                  <a:lnTo>
                    <a:pt x="390" y="99"/>
                  </a:lnTo>
                  <a:lnTo>
                    <a:pt x="423" y="79"/>
                  </a:lnTo>
                  <a:lnTo>
                    <a:pt x="460" y="59"/>
                  </a:lnTo>
                  <a:lnTo>
                    <a:pt x="504" y="39"/>
                  </a:lnTo>
                  <a:lnTo>
                    <a:pt x="554" y="18"/>
                  </a:lnTo>
                  <a:lnTo>
                    <a:pt x="626" y="0"/>
                  </a:lnTo>
                  <a:lnTo>
                    <a:pt x="675" y="13"/>
                  </a:lnTo>
                  <a:lnTo>
                    <a:pt x="706" y="48"/>
                  </a:lnTo>
                  <a:lnTo>
                    <a:pt x="721" y="97"/>
                  </a:lnTo>
                  <a:lnTo>
                    <a:pt x="716" y="221"/>
                  </a:lnTo>
                  <a:lnTo>
                    <a:pt x="703" y="281"/>
                  </a:lnTo>
                  <a:lnTo>
                    <a:pt x="688" y="331"/>
                  </a:lnTo>
                  <a:lnTo>
                    <a:pt x="668" y="373"/>
                  </a:lnTo>
                  <a:lnTo>
                    <a:pt x="644" y="410"/>
                  </a:lnTo>
                  <a:lnTo>
                    <a:pt x="620" y="447"/>
                  </a:lnTo>
                  <a:lnTo>
                    <a:pt x="592" y="487"/>
                  </a:lnTo>
                  <a:lnTo>
                    <a:pt x="581" y="480"/>
                  </a:lnTo>
                  <a:lnTo>
                    <a:pt x="614" y="417"/>
                  </a:lnTo>
                  <a:lnTo>
                    <a:pt x="653" y="335"/>
                  </a:lnTo>
                  <a:lnTo>
                    <a:pt x="694" y="184"/>
                  </a:lnTo>
                  <a:lnTo>
                    <a:pt x="686" y="108"/>
                  </a:lnTo>
                  <a:lnTo>
                    <a:pt x="660" y="35"/>
                  </a:lnTo>
                  <a:lnTo>
                    <a:pt x="635" y="22"/>
                  </a:lnTo>
                  <a:lnTo>
                    <a:pt x="592" y="29"/>
                  </a:lnTo>
                  <a:lnTo>
                    <a:pt x="539" y="50"/>
                  </a:lnTo>
                  <a:lnTo>
                    <a:pt x="478" y="81"/>
                  </a:lnTo>
                  <a:lnTo>
                    <a:pt x="418" y="116"/>
                  </a:lnTo>
                  <a:lnTo>
                    <a:pt x="362" y="153"/>
                  </a:lnTo>
                  <a:lnTo>
                    <a:pt x="296" y="210"/>
                  </a:lnTo>
                  <a:lnTo>
                    <a:pt x="263" y="261"/>
                  </a:lnTo>
                  <a:lnTo>
                    <a:pt x="235" y="316"/>
                  </a:lnTo>
                  <a:lnTo>
                    <a:pt x="212" y="362"/>
                  </a:lnTo>
                  <a:lnTo>
                    <a:pt x="193" y="392"/>
                  </a:lnTo>
                  <a:lnTo>
                    <a:pt x="171" y="423"/>
                  </a:lnTo>
                  <a:lnTo>
                    <a:pt x="151" y="454"/>
                  </a:lnTo>
                  <a:lnTo>
                    <a:pt x="129" y="478"/>
                  </a:lnTo>
                  <a:lnTo>
                    <a:pt x="108" y="495"/>
                  </a:lnTo>
                  <a:lnTo>
                    <a:pt x="92" y="502"/>
                  </a:lnTo>
                  <a:lnTo>
                    <a:pt x="64" y="491"/>
                  </a:lnTo>
                  <a:lnTo>
                    <a:pt x="39" y="484"/>
                  </a:lnTo>
                  <a:lnTo>
                    <a:pt x="18" y="509"/>
                  </a:lnTo>
                  <a:lnTo>
                    <a:pt x="13" y="548"/>
                  </a:lnTo>
                  <a:lnTo>
                    <a:pt x="0" y="5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1" name="Freeform 129"/>
            <p:cNvSpPr>
              <a:spLocks/>
            </p:cNvSpPr>
            <p:nvPr/>
          </p:nvSpPr>
          <p:spPr bwMode="auto">
            <a:xfrm>
              <a:off x="1799" y="2965"/>
              <a:ext cx="32" cy="76"/>
            </a:xfrm>
            <a:custGeom>
              <a:avLst/>
              <a:gdLst>
                <a:gd name="T0" fmla="*/ 0 w 65"/>
                <a:gd name="T1" fmla="*/ 117 h 152"/>
                <a:gd name="T2" fmla="*/ 2 w 65"/>
                <a:gd name="T3" fmla="*/ 0 h 152"/>
                <a:gd name="T4" fmla="*/ 15 w 65"/>
                <a:gd name="T5" fmla="*/ 0 h 152"/>
                <a:gd name="T6" fmla="*/ 13 w 65"/>
                <a:gd name="T7" fmla="*/ 31 h 152"/>
                <a:gd name="T8" fmla="*/ 30 w 65"/>
                <a:gd name="T9" fmla="*/ 99 h 152"/>
                <a:gd name="T10" fmla="*/ 61 w 65"/>
                <a:gd name="T11" fmla="*/ 130 h 152"/>
                <a:gd name="T12" fmla="*/ 65 w 65"/>
                <a:gd name="T13" fmla="*/ 141 h 152"/>
                <a:gd name="T14" fmla="*/ 61 w 65"/>
                <a:gd name="T15" fmla="*/ 152 h 152"/>
                <a:gd name="T16" fmla="*/ 41 w 65"/>
                <a:gd name="T17" fmla="*/ 150 h 152"/>
                <a:gd name="T18" fmla="*/ 0 w 65"/>
                <a:gd name="T19" fmla="*/ 117 h 152"/>
                <a:gd name="T20" fmla="*/ 0 w 65"/>
                <a:gd name="T21" fmla="*/ 117 h 1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5"/>
                <a:gd name="T34" fmla="*/ 0 h 152"/>
                <a:gd name="T35" fmla="*/ 65 w 65"/>
                <a:gd name="T36" fmla="*/ 152 h 1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5" h="152">
                  <a:moveTo>
                    <a:pt x="0" y="117"/>
                  </a:moveTo>
                  <a:lnTo>
                    <a:pt x="2" y="0"/>
                  </a:lnTo>
                  <a:lnTo>
                    <a:pt x="15" y="0"/>
                  </a:lnTo>
                  <a:lnTo>
                    <a:pt x="13" y="31"/>
                  </a:lnTo>
                  <a:lnTo>
                    <a:pt x="30" y="99"/>
                  </a:lnTo>
                  <a:lnTo>
                    <a:pt x="61" y="130"/>
                  </a:lnTo>
                  <a:lnTo>
                    <a:pt x="65" y="141"/>
                  </a:lnTo>
                  <a:lnTo>
                    <a:pt x="61" y="152"/>
                  </a:lnTo>
                  <a:lnTo>
                    <a:pt x="41" y="15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2" name="Freeform 130"/>
            <p:cNvSpPr>
              <a:spLocks/>
            </p:cNvSpPr>
            <p:nvPr/>
          </p:nvSpPr>
          <p:spPr bwMode="auto">
            <a:xfrm>
              <a:off x="1697" y="3211"/>
              <a:ext cx="79" cy="63"/>
            </a:xfrm>
            <a:custGeom>
              <a:avLst/>
              <a:gdLst>
                <a:gd name="T0" fmla="*/ 42 w 156"/>
                <a:gd name="T1" fmla="*/ 4 h 125"/>
                <a:gd name="T2" fmla="*/ 68 w 156"/>
                <a:gd name="T3" fmla="*/ 35 h 125"/>
                <a:gd name="T4" fmla="*/ 96 w 156"/>
                <a:gd name="T5" fmla="*/ 67 h 125"/>
                <a:gd name="T6" fmla="*/ 127 w 156"/>
                <a:gd name="T7" fmla="*/ 92 h 125"/>
                <a:gd name="T8" fmla="*/ 154 w 156"/>
                <a:gd name="T9" fmla="*/ 114 h 125"/>
                <a:gd name="T10" fmla="*/ 156 w 156"/>
                <a:gd name="T11" fmla="*/ 124 h 125"/>
                <a:gd name="T12" fmla="*/ 147 w 156"/>
                <a:gd name="T13" fmla="*/ 125 h 125"/>
                <a:gd name="T14" fmla="*/ 116 w 156"/>
                <a:gd name="T15" fmla="*/ 107 h 125"/>
                <a:gd name="T16" fmla="*/ 70 w 156"/>
                <a:gd name="T17" fmla="*/ 72 h 125"/>
                <a:gd name="T18" fmla="*/ 26 w 156"/>
                <a:gd name="T19" fmla="*/ 37 h 125"/>
                <a:gd name="T20" fmla="*/ 0 w 156"/>
                <a:gd name="T21" fmla="*/ 11 h 125"/>
                <a:gd name="T22" fmla="*/ 16 w 156"/>
                <a:gd name="T23" fmla="*/ 0 h 125"/>
                <a:gd name="T24" fmla="*/ 42 w 156"/>
                <a:gd name="T25" fmla="*/ 4 h 125"/>
                <a:gd name="T26" fmla="*/ 42 w 156"/>
                <a:gd name="T27" fmla="*/ 4 h 1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6"/>
                <a:gd name="T43" fmla="*/ 0 h 125"/>
                <a:gd name="T44" fmla="*/ 156 w 156"/>
                <a:gd name="T45" fmla="*/ 125 h 1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6" h="125">
                  <a:moveTo>
                    <a:pt x="42" y="4"/>
                  </a:moveTo>
                  <a:lnTo>
                    <a:pt x="68" y="35"/>
                  </a:lnTo>
                  <a:lnTo>
                    <a:pt x="96" y="67"/>
                  </a:lnTo>
                  <a:lnTo>
                    <a:pt x="127" y="92"/>
                  </a:lnTo>
                  <a:lnTo>
                    <a:pt x="154" y="114"/>
                  </a:lnTo>
                  <a:lnTo>
                    <a:pt x="156" y="124"/>
                  </a:lnTo>
                  <a:lnTo>
                    <a:pt x="147" y="125"/>
                  </a:lnTo>
                  <a:lnTo>
                    <a:pt x="116" y="107"/>
                  </a:lnTo>
                  <a:lnTo>
                    <a:pt x="70" y="72"/>
                  </a:lnTo>
                  <a:lnTo>
                    <a:pt x="26" y="37"/>
                  </a:lnTo>
                  <a:lnTo>
                    <a:pt x="0" y="11"/>
                  </a:lnTo>
                  <a:lnTo>
                    <a:pt x="16" y="0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3" name="Freeform 131"/>
            <p:cNvSpPr>
              <a:spLocks/>
            </p:cNvSpPr>
            <p:nvPr/>
          </p:nvSpPr>
          <p:spPr bwMode="auto">
            <a:xfrm>
              <a:off x="1615" y="3240"/>
              <a:ext cx="142" cy="133"/>
            </a:xfrm>
            <a:custGeom>
              <a:avLst/>
              <a:gdLst>
                <a:gd name="T0" fmla="*/ 197 w 285"/>
                <a:gd name="T1" fmla="*/ 10 h 267"/>
                <a:gd name="T2" fmla="*/ 153 w 285"/>
                <a:gd name="T3" fmla="*/ 48 h 267"/>
                <a:gd name="T4" fmla="*/ 124 w 285"/>
                <a:gd name="T5" fmla="*/ 79 h 267"/>
                <a:gd name="T6" fmla="*/ 92 w 285"/>
                <a:gd name="T7" fmla="*/ 114 h 267"/>
                <a:gd name="T8" fmla="*/ 67 w 285"/>
                <a:gd name="T9" fmla="*/ 151 h 267"/>
                <a:gd name="T10" fmla="*/ 44 w 285"/>
                <a:gd name="T11" fmla="*/ 188 h 267"/>
                <a:gd name="T12" fmla="*/ 41 w 285"/>
                <a:gd name="T13" fmla="*/ 243 h 267"/>
                <a:gd name="T14" fmla="*/ 144 w 285"/>
                <a:gd name="T15" fmla="*/ 227 h 267"/>
                <a:gd name="T16" fmla="*/ 214 w 285"/>
                <a:gd name="T17" fmla="*/ 188 h 267"/>
                <a:gd name="T18" fmla="*/ 247 w 285"/>
                <a:gd name="T19" fmla="*/ 164 h 267"/>
                <a:gd name="T20" fmla="*/ 276 w 285"/>
                <a:gd name="T21" fmla="*/ 146 h 267"/>
                <a:gd name="T22" fmla="*/ 285 w 285"/>
                <a:gd name="T23" fmla="*/ 157 h 267"/>
                <a:gd name="T24" fmla="*/ 263 w 285"/>
                <a:gd name="T25" fmla="*/ 175 h 267"/>
                <a:gd name="T26" fmla="*/ 221 w 285"/>
                <a:gd name="T27" fmla="*/ 206 h 267"/>
                <a:gd name="T28" fmla="*/ 179 w 285"/>
                <a:gd name="T29" fmla="*/ 236 h 267"/>
                <a:gd name="T30" fmla="*/ 153 w 285"/>
                <a:gd name="T31" fmla="*/ 251 h 267"/>
                <a:gd name="T32" fmla="*/ 81 w 285"/>
                <a:gd name="T33" fmla="*/ 267 h 267"/>
                <a:gd name="T34" fmla="*/ 15 w 285"/>
                <a:gd name="T35" fmla="*/ 256 h 267"/>
                <a:gd name="T36" fmla="*/ 0 w 285"/>
                <a:gd name="T37" fmla="*/ 171 h 267"/>
                <a:gd name="T38" fmla="*/ 33 w 285"/>
                <a:gd name="T39" fmla="*/ 131 h 267"/>
                <a:gd name="T40" fmla="*/ 59 w 285"/>
                <a:gd name="T41" fmla="*/ 105 h 267"/>
                <a:gd name="T42" fmla="*/ 89 w 285"/>
                <a:gd name="T43" fmla="*/ 78 h 267"/>
                <a:gd name="T44" fmla="*/ 146 w 285"/>
                <a:gd name="T45" fmla="*/ 30 h 267"/>
                <a:gd name="T46" fmla="*/ 171 w 285"/>
                <a:gd name="T47" fmla="*/ 11 h 267"/>
                <a:gd name="T48" fmla="*/ 190 w 285"/>
                <a:gd name="T49" fmla="*/ 0 h 267"/>
                <a:gd name="T50" fmla="*/ 197 w 285"/>
                <a:gd name="T51" fmla="*/ 10 h 267"/>
                <a:gd name="T52" fmla="*/ 197 w 285"/>
                <a:gd name="T53" fmla="*/ 10 h 2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85"/>
                <a:gd name="T82" fmla="*/ 0 h 267"/>
                <a:gd name="T83" fmla="*/ 285 w 285"/>
                <a:gd name="T84" fmla="*/ 267 h 26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85" h="267">
                  <a:moveTo>
                    <a:pt x="197" y="10"/>
                  </a:moveTo>
                  <a:lnTo>
                    <a:pt x="153" y="48"/>
                  </a:lnTo>
                  <a:lnTo>
                    <a:pt x="124" y="79"/>
                  </a:lnTo>
                  <a:lnTo>
                    <a:pt x="92" y="114"/>
                  </a:lnTo>
                  <a:lnTo>
                    <a:pt x="67" y="151"/>
                  </a:lnTo>
                  <a:lnTo>
                    <a:pt x="44" y="188"/>
                  </a:lnTo>
                  <a:lnTo>
                    <a:pt x="41" y="243"/>
                  </a:lnTo>
                  <a:lnTo>
                    <a:pt x="144" y="227"/>
                  </a:lnTo>
                  <a:lnTo>
                    <a:pt x="214" y="188"/>
                  </a:lnTo>
                  <a:lnTo>
                    <a:pt x="247" y="164"/>
                  </a:lnTo>
                  <a:lnTo>
                    <a:pt x="276" y="146"/>
                  </a:lnTo>
                  <a:lnTo>
                    <a:pt x="285" y="157"/>
                  </a:lnTo>
                  <a:lnTo>
                    <a:pt x="263" y="175"/>
                  </a:lnTo>
                  <a:lnTo>
                    <a:pt x="221" y="206"/>
                  </a:lnTo>
                  <a:lnTo>
                    <a:pt x="179" y="236"/>
                  </a:lnTo>
                  <a:lnTo>
                    <a:pt x="153" y="251"/>
                  </a:lnTo>
                  <a:lnTo>
                    <a:pt x="81" y="267"/>
                  </a:lnTo>
                  <a:lnTo>
                    <a:pt x="15" y="256"/>
                  </a:lnTo>
                  <a:lnTo>
                    <a:pt x="0" y="171"/>
                  </a:lnTo>
                  <a:lnTo>
                    <a:pt x="33" y="131"/>
                  </a:lnTo>
                  <a:lnTo>
                    <a:pt x="59" y="105"/>
                  </a:lnTo>
                  <a:lnTo>
                    <a:pt x="89" y="78"/>
                  </a:lnTo>
                  <a:lnTo>
                    <a:pt x="146" y="30"/>
                  </a:lnTo>
                  <a:lnTo>
                    <a:pt x="171" y="11"/>
                  </a:lnTo>
                  <a:lnTo>
                    <a:pt x="190" y="0"/>
                  </a:lnTo>
                  <a:lnTo>
                    <a:pt x="19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4" name="Freeform 132"/>
            <p:cNvSpPr>
              <a:spLocks/>
            </p:cNvSpPr>
            <p:nvPr/>
          </p:nvSpPr>
          <p:spPr bwMode="auto">
            <a:xfrm>
              <a:off x="1339" y="3255"/>
              <a:ext cx="61" cy="217"/>
            </a:xfrm>
            <a:custGeom>
              <a:avLst/>
              <a:gdLst>
                <a:gd name="T0" fmla="*/ 124 w 124"/>
                <a:gd name="T1" fmla="*/ 5 h 434"/>
                <a:gd name="T2" fmla="*/ 112 w 124"/>
                <a:gd name="T3" fmla="*/ 62 h 434"/>
                <a:gd name="T4" fmla="*/ 87 w 124"/>
                <a:gd name="T5" fmla="*/ 178 h 434"/>
                <a:gd name="T6" fmla="*/ 59 w 124"/>
                <a:gd name="T7" fmla="*/ 298 h 434"/>
                <a:gd name="T8" fmla="*/ 41 w 124"/>
                <a:gd name="T9" fmla="*/ 369 h 434"/>
                <a:gd name="T10" fmla="*/ 30 w 124"/>
                <a:gd name="T11" fmla="*/ 421 h 434"/>
                <a:gd name="T12" fmla="*/ 13 w 124"/>
                <a:gd name="T13" fmla="*/ 434 h 434"/>
                <a:gd name="T14" fmla="*/ 0 w 124"/>
                <a:gd name="T15" fmla="*/ 415 h 434"/>
                <a:gd name="T16" fmla="*/ 13 w 124"/>
                <a:gd name="T17" fmla="*/ 344 h 434"/>
                <a:gd name="T18" fmla="*/ 41 w 124"/>
                <a:gd name="T19" fmla="*/ 246 h 434"/>
                <a:gd name="T20" fmla="*/ 70 w 124"/>
                <a:gd name="T21" fmla="*/ 143 h 434"/>
                <a:gd name="T22" fmla="*/ 92 w 124"/>
                <a:gd name="T23" fmla="*/ 64 h 434"/>
                <a:gd name="T24" fmla="*/ 105 w 124"/>
                <a:gd name="T25" fmla="*/ 20 h 434"/>
                <a:gd name="T26" fmla="*/ 116 w 124"/>
                <a:gd name="T27" fmla="*/ 0 h 434"/>
                <a:gd name="T28" fmla="*/ 124 w 124"/>
                <a:gd name="T29" fmla="*/ 5 h 434"/>
                <a:gd name="T30" fmla="*/ 124 w 124"/>
                <a:gd name="T31" fmla="*/ 5 h 4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4"/>
                <a:gd name="T49" fmla="*/ 0 h 434"/>
                <a:gd name="T50" fmla="*/ 124 w 124"/>
                <a:gd name="T51" fmla="*/ 434 h 43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4" h="434">
                  <a:moveTo>
                    <a:pt x="124" y="5"/>
                  </a:moveTo>
                  <a:lnTo>
                    <a:pt x="112" y="62"/>
                  </a:lnTo>
                  <a:lnTo>
                    <a:pt x="87" y="178"/>
                  </a:lnTo>
                  <a:lnTo>
                    <a:pt x="59" y="298"/>
                  </a:lnTo>
                  <a:lnTo>
                    <a:pt x="41" y="369"/>
                  </a:lnTo>
                  <a:lnTo>
                    <a:pt x="30" y="421"/>
                  </a:lnTo>
                  <a:lnTo>
                    <a:pt x="13" y="434"/>
                  </a:lnTo>
                  <a:lnTo>
                    <a:pt x="0" y="415"/>
                  </a:lnTo>
                  <a:lnTo>
                    <a:pt x="13" y="344"/>
                  </a:lnTo>
                  <a:lnTo>
                    <a:pt x="41" y="246"/>
                  </a:lnTo>
                  <a:lnTo>
                    <a:pt x="70" y="143"/>
                  </a:lnTo>
                  <a:lnTo>
                    <a:pt x="92" y="64"/>
                  </a:lnTo>
                  <a:lnTo>
                    <a:pt x="105" y="20"/>
                  </a:lnTo>
                  <a:lnTo>
                    <a:pt x="116" y="0"/>
                  </a:lnTo>
                  <a:lnTo>
                    <a:pt x="124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5" name="Freeform 133"/>
            <p:cNvSpPr>
              <a:spLocks/>
            </p:cNvSpPr>
            <p:nvPr/>
          </p:nvSpPr>
          <p:spPr bwMode="auto">
            <a:xfrm>
              <a:off x="455" y="3326"/>
              <a:ext cx="217" cy="553"/>
            </a:xfrm>
            <a:custGeom>
              <a:avLst/>
              <a:gdLst>
                <a:gd name="T0" fmla="*/ 46 w 432"/>
                <a:gd name="T1" fmla="*/ 83 h 1106"/>
                <a:gd name="T2" fmla="*/ 0 w 432"/>
                <a:gd name="T3" fmla="*/ 41 h 1106"/>
                <a:gd name="T4" fmla="*/ 3 w 432"/>
                <a:gd name="T5" fmla="*/ 22 h 1106"/>
                <a:gd name="T6" fmla="*/ 18 w 432"/>
                <a:gd name="T7" fmla="*/ 8 h 1106"/>
                <a:gd name="T8" fmla="*/ 62 w 432"/>
                <a:gd name="T9" fmla="*/ 0 h 1106"/>
                <a:gd name="T10" fmla="*/ 95 w 432"/>
                <a:gd name="T11" fmla="*/ 33 h 1106"/>
                <a:gd name="T12" fmla="*/ 125 w 432"/>
                <a:gd name="T13" fmla="*/ 173 h 1106"/>
                <a:gd name="T14" fmla="*/ 143 w 432"/>
                <a:gd name="T15" fmla="*/ 243 h 1106"/>
                <a:gd name="T16" fmla="*/ 165 w 432"/>
                <a:gd name="T17" fmla="*/ 315 h 1106"/>
                <a:gd name="T18" fmla="*/ 186 w 432"/>
                <a:gd name="T19" fmla="*/ 370 h 1106"/>
                <a:gd name="T20" fmla="*/ 210 w 432"/>
                <a:gd name="T21" fmla="*/ 427 h 1106"/>
                <a:gd name="T22" fmla="*/ 234 w 432"/>
                <a:gd name="T23" fmla="*/ 482 h 1106"/>
                <a:gd name="T24" fmla="*/ 257 w 432"/>
                <a:gd name="T25" fmla="*/ 537 h 1106"/>
                <a:gd name="T26" fmla="*/ 303 w 432"/>
                <a:gd name="T27" fmla="*/ 649 h 1106"/>
                <a:gd name="T28" fmla="*/ 342 w 432"/>
                <a:gd name="T29" fmla="*/ 762 h 1106"/>
                <a:gd name="T30" fmla="*/ 366 w 432"/>
                <a:gd name="T31" fmla="*/ 841 h 1106"/>
                <a:gd name="T32" fmla="*/ 392 w 432"/>
                <a:gd name="T33" fmla="*/ 923 h 1106"/>
                <a:gd name="T34" fmla="*/ 432 w 432"/>
                <a:gd name="T35" fmla="*/ 1085 h 1106"/>
                <a:gd name="T36" fmla="*/ 423 w 432"/>
                <a:gd name="T37" fmla="*/ 1106 h 1106"/>
                <a:gd name="T38" fmla="*/ 401 w 432"/>
                <a:gd name="T39" fmla="*/ 1098 h 1106"/>
                <a:gd name="T40" fmla="*/ 348 w 432"/>
                <a:gd name="T41" fmla="*/ 940 h 1106"/>
                <a:gd name="T42" fmla="*/ 329 w 432"/>
                <a:gd name="T43" fmla="*/ 850 h 1106"/>
                <a:gd name="T44" fmla="*/ 311 w 432"/>
                <a:gd name="T45" fmla="*/ 771 h 1106"/>
                <a:gd name="T46" fmla="*/ 280 w 432"/>
                <a:gd name="T47" fmla="*/ 683 h 1106"/>
                <a:gd name="T48" fmla="*/ 245 w 432"/>
                <a:gd name="T49" fmla="*/ 598 h 1106"/>
                <a:gd name="T50" fmla="*/ 226 w 432"/>
                <a:gd name="T51" fmla="*/ 556 h 1106"/>
                <a:gd name="T52" fmla="*/ 206 w 432"/>
                <a:gd name="T53" fmla="*/ 515 h 1106"/>
                <a:gd name="T54" fmla="*/ 165 w 432"/>
                <a:gd name="T55" fmla="*/ 434 h 1106"/>
                <a:gd name="T56" fmla="*/ 127 w 432"/>
                <a:gd name="T57" fmla="*/ 352 h 1106"/>
                <a:gd name="T58" fmla="*/ 92 w 432"/>
                <a:gd name="T59" fmla="*/ 267 h 1106"/>
                <a:gd name="T60" fmla="*/ 46 w 432"/>
                <a:gd name="T61" fmla="*/ 83 h 1106"/>
                <a:gd name="T62" fmla="*/ 46 w 432"/>
                <a:gd name="T63" fmla="*/ 83 h 11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2"/>
                <a:gd name="T97" fmla="*/ 0 h 1106"/>
                <a:gd name="T98" fmla="*/ 432 w 432"/>
                <a:gd name="T99" fmla="*/ 1106 h 11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2" h="1106">
                  <a:moveTo>
                    <a:pt x="46" y="83"/>
                  </a:moveTo>
                  <a:lnTo>
                    <a:pt x="0" y="41"/>
                  </a:lnTo>
                  <a:lnTo>
                    <a:pt x="3" y="22"/>
                  </a:lnTo>
                  <a:lnTo>
                    <a:pt x="18" y="8"/>
                  </a:lnTo>
                  <a:lnTo>
                    <a:pt x="62" y="0"/>
                  </a:lnTo>
                  <a:lnTo>
                    <a:pt x="95" y="33"/>
                  </a:lnTo>
                  <a:lnTo>
                    <a:pt x="125" y="173"/>
                  </a:lnTo>
                  <a:lnTo>
                    <a:pt x="143" y="243"/>
                  </a:lnTo>
                  <a:lnTo>
                    <a:pt x="165" y="315"/>
                  </a:lnTo>
                  <a:lnTo>
                    <a:pt x="186" y="370"/>
                  </a:lnTo>
                  <a:lnTo>
                    <a:pt x="210" y="427"/>
                  </a:lnTo>
                  <a:lnTo>
                    <a:pt x="234" y="482"/>
                  </a:lnTo>
                  <a:lnTo>
                    <a:pt x="257" y="537"/>
                  </a:lnTo>
                  <a:lnTo>
                    <a:pt x="303" y="649"/>
                  </a:lnTo>
                  <a:lnTo>
                    <a:pt x="342" y="762"/>
                  </a:lnTo>
                  <a:lnTo>
                    <a:pt x="366" y="841"/>
                  </a:lnTo>
                  <a:lnTo>
                    <a:pt x="392" y="923"/>
                  </a:lnTo>
                  <a:lnTo>
                    <a:pt x="432" y="1085"/>
                  </a:lnTo>
                  <a:lnTo>
                    <a:pt x="423" y="1106"/>
                  </a:lnTo>
                  <a:lnTo>
                    <a:pt x="401" y="1098"/>
                  </a:lnTo>
                  <a:lnTo>
                    <a:pt x="348" y="940"/>
                  </a:lnTo>
                  <a:lnTo>
                    <a:pt x="329" y="850"/>
                  </a:lnTo>
                  <a:lnTo>
                    <a:pt x="311" y="771"/>
                  </a:lnTo>
                  <a:lnTo>
                    <a:pt x="280" y="683"/>
                  </a:lnTo>
                  <a:lnTo>
                    <a:pt x="245" y="598"/>
                  </a:lnTo>
                  <a:lnTo>
                    <a:pt x="226" y="556"/>
                  </a:lnTo>
                  <a:lnTo>
                    <a:pt x="206" y="515"/>
                  </a:lnTo>
                  <a:lnTo>
                    <a:pt x="165" y="434"/>
                  </a:lnTo>
                  <a:lnTo>
                    <a:pt x="127" y="352"/>
                  </a:lnTo>
                  <a:lnTo>
                    <a:pt x="92" y="267"/>
                  </a:lnTo>
                  <a:lnTo>
                    <a:pt x="46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6" name="Freeform 134"/>
            <p:cNvSpPr>
              <a:spLocks/>
            </p:cNvSpPr>
            <p:nvPr/>
          </p:nvSpPr>
          <p:spPr bwMode="auto">
            <a:xfrm>
              <a:off x="408" y="3372"/>
              <a:ext cx="236" cy="516"/>
            </a:xfrm>
            <a:custGeom>
              <a:avLst/>
              <a:gdLst>
                <a:gd name="T0" fmla="*/ 35 w 473"/>
                <a:gd name="T1" fmla="*/ 6 h 1032"/>
                <a:gd name="T2" fmla="*/ 66 w 473"/>
                <a:gd name="T3" fmla="*/ 54 h 1032"/>
                <a:gd name="T4" fmla="*/ 107 w 473"/>
                <a:gd name="T5" fmla="*/ 136 h 1032"/>
                <a:gd name="T6" fmla="*/ 131 w 473"/>
                <a:gd name="T7" fmla="*/ 188 h 1032"/>
                <a:gd name="T8" fmla="*/ 155 w 473"/>
                <a:gd name="T9" fmla="*/ 245 h 1032"/>
                <a:gd name="T10" fmla="*/ 180 w 473"/>
                <a:gd name="T11" fmla="*/ 307 h 1032"/>
                <a:gd name="T12" fmla="*/ 206 w 473"/>
                <a:gd name="T13" fmla="*/ 370 h 1032"/>
                <a:gd name="T14" fmla="*/ 232 w 473"/>
                <a:gd name="T15" fmla="*/ 432 h 1032"/>
                <a:gd name="T16" fmla="*/ 258 w 473"/>
                <a:gd name="T17" fmla="*/ 497 h 1032"/>
                <a:gd name="T18" fmla="*/ 282 w 473"/>
                <a:gd name="T19" fmla="*/ 557 h 1032"/>
                <a:gd name="T20" fmla="*/ 304 w 473"/>
                <a:gd name="T21" fmla="*/ 616 h 1032"/>
                <a:gd name="T22" fmla="*/ 344 w 473"/>
                <a:gd name="T23" fmla="*/ 716 h 1032"/>
                <a:gd name="T24" fmla="*/ 374 w 473"/>
                <a:gd name="T25" fmla="*/ 786 h 1032"/>
                <a:gd name="T26" fmla="*/ 399 w 473"/>
                <a:gd name="T27" fmla="*/ 841 h 1032"/>
                <a:gd name="T28" fmla="*/ 431 w 473"/>
                <a:gd name="T29" fmla="*/ 901 h 1032"/>
                <a:gd name="T30" fmla="*/ 473 w 473"/>
                <a:gd name="T31" fmla="*/ 1015 h 1032"/>
                <a:gd name="T32" fmla="*/ 471 w 473"/>
                <a:gd name="T33" fmla="*/ 1030 h 1032"/>
                <a:gd name="T34" fmla="*/ 460 w 473"/>
                <a:gd name="T35" fmla="*/ 1032 h 1032"/>
                <a:gd name="T36" fmla="*/ 436 w 473"/>
                <a:gd name="T37" fmla="*/ 1015 h 1032"/>
                <a:gd name="T38" fmla="*/ 412 w 473"/>
                <a:gd name="T39" fmla="*/ 971 h 1032"/>
                <a:gd name="T40" fmla="*/ 377 w 473"/>
                <a:gd name="T41" fmla="*/ 900 h 1032"/>
                <a:gd name="T42" fmla="*/ 339 w 473"/>
                <a:gd name="T43" fmla="*/ 808 h 1032"/>
                <a:gd name="T44" fmla="*/ 298 w 473"/>
                <a:gd name="T45" fmla="*/ 703 h 1032"/>
                <a:gd name="T46" fmla="*/ 256 w 473"/>
                <a:gd name="T47" fmla="*/ 598 h 1032"/>
                <a:gd name="T48" fmla="*/ 221 w 473"/>
                <a:gd name="T49" fmla="*/ 500 h 1032"/>
                <a:gd name="T50" fmla="*/ 191 w 473"/>
                <a:gd name="T51" fmla="*/ 418 h 1032"/>
                <a:gd name="T52" fmla="*/ 171 w 473"/>
                <a:gd name="T53" fmla="*/ 363 h 1032"/>
                <a:gd name="T54" fmla="*/ 142 w 473"/>
                <a:gd name="T55" fmla="*/ 289 h 1032"/>
                <a:gd name="T56" fmla="*/ 112 w 473"/>
                <a:gd name="T57" fmla="*/ 217 h 1032"/>
                <a:gd name="T58" fmla="*/ 88 w 473"/>
                <a:gd name="T59" fmla="*/ 166 h 1032"/>
                <a:gd name="T60" fmla="*/ 57 w 473"/>
                <a:gd name="T61" fmla="*/ 120 h 1032"/>
                <a:gd name="T62" fmla="*/ 26 w 473"/>
                <a:gd name="T63" fmla="*/ 77 h 1032"/>
                <a:gd name="T64" fmla="*/ 0 w 473"/>
                <a:gd name="T65" fmla="*/ 32 h 1032"/>
                <a:gd name="T66" fmla="*/ 6 w 473"/>
                <a:gd name="T67" fmla="*/ 0 h 1032"/>
                <a:gd name="T68" fmla="*/ 35 w 473"/>
                <a:gd name="T69" fmla="*/ 6 h 1032"/>
                <a:gd name="T70" fmla="*/ 35 w 473"/>
                <a:gd name="T71" fmla="*/ 6 h 10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3"/>
                <a:gd name="T109" fmla="*/ 0 h 1032"/>
                <a:gd name="T110" fmla="*/ 473 w 473"/>
                <a:gd name="T111" fmla="*/ 1032 h 10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3" h="1032">
                  <a:moveTo>
                    <a:pt x="35" y="6"/>
                  </a:moveTo>
                  <a:lnTo>
                    <a:pt x="66" y="54"/>
                  </a:lnTo>
                  <a:lnTo>
                    <a:pt x="107" y="136"/>
                  </a:lnTo>
                  <a:lnTo>
                    <a:pt x="131" y="188"/>
                  </a:lnTo>
                  <a:lnTo>
                    <a:pt x="155" y="245"/>
                  </a:lnTo>
                  <a:lnTo>
                    <a:pt x="180" y="307"/>
                  </a:lnTo>
                  <a:lnTo>
                    <a:pt x="206" y="370"/>
                  </a:lnTo>
                  <a:lnTo>
                    <a:pt x="232" y="432"/>
                  </a:lnTo>
                  <a:lnTo>
                    <a:pt x="258" y="497"/>
                  </a:lnTo>
                  <a:lnTo>
                    <a:pt x="282" y="557"/>
                  </a:lnTo>
                  <a:lnTo>
                    <a:pt x="304" y="616"/>
                  </a:lnTo>
                  <a:lnTo>
                    <a:pt x="344" y="716"/>
                  </a:lnTo>
                  <a:lnTo>
                    <a:pt x="374" y="786"/>
                  </a:lnTo>
                  <a:lnTo>
                    <a:pt x="399" y="841"/>
                  </a:lnTo>
                  <a:lnTo>
                    <a:pt x="431" y="901"/>
                  </a:lnTo>
                  <a:lnTo>
                    <a:pt x="473" y="1015"/>
                  </a:lnTo>
                  <a:lnTo>
                    <a:pt x="471" y="1030"/>
                  </a:lnTo>
                  <a:lnTo>
                    <a:pt x="460" y="1032"/>
                  </a:lnTo>
                  <a:lnTo>
                    <a:pt x="436" y="1015"/>
                  </a:lnTo>
                  <a:lnTo>
                    <a:pt x="412" y="971"/>
                  </a:lnTo>
                  <a:lnTo>
                    <a:pt x="377" y="900"/>
                  </a:lnTo>
                  <a:lnTo>
                    <a:pt x="339" y="808"/>
                  </a:lnTo>
                  <a:lnTo>
                    <a:pt x="298" y="703"/>
                  </a:lnTo>
                  <a:lnTo>
                    <a:pt x="256" y="598"/>
                  </a:lnTo>
                  <a:lnTo>
                    <a:pt x="221" y="500"/>
                  </a:lnTo>
                  <a:lnTo>
                    <a:pt x="191" y="418"/>
                  </a:lnTo>
                  <a:lnTo>
                    <a:pt x="171" y="363"/>
                  </a:lnTo>
                  <a:lnTo>
                    <a:pt x="142" y="289"/>
                  </a:lnTo>
                  <a:lnTo>
                    <a:pt x="112" y="217"/>
                  </a:lnTo>
                  <a:lnTo>
                    <a:pt x="88" y="166"/>
                  </a:lnTo>
                  <a:lnTo>
                    <a:pt x="57" y="120"/>
                  </a:lnTo>
                  <a:lnTo>
                    <a:pt x="26" y="77"/>
                  </a:lnTo>
                  <a:lnTo>
                    <a:pt x="0" y="32"/>
                  </a:lnTo>
                  <a:lnTo>
                    <a:pt x="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7" name="Freeform 135"/>
            <p:cNvSpPr>
              <a:spLocks/>
            </p:cNvSpPr>
            <p:nvPr/>
          </p:nvSpPr>
          <p:spPr bwMode="auto">
            <a:xfrm>
              <a:off x="378" y="3405"/>
              <a:ext cx="202" cy="428"/>
            </a:xfrm>
            <a:custGeom>
              <a:avLst/>
              <a:gdLst>
                <a:gd name="T0" fmla="*/ 26 w 403"/>
                <a:gd name="T1" fmla="*/ 0 h 856"/>
                <a:gd name="T2" fmla="*/ 46 w 403"/>
                <a:gd name="T3" fmla="*/ 34 h 856"/>
                <a:gd name="T4" fmla="*/ 79 w 403"/>
                <a:gd name="T5" fmla="*/ 103 h 856"/>
                <a:gd name="T6" fmla="*/ 100 w 403"/>
                <a:gd name="T7" fmla="*/ 148 h 856"/>
                <a:gd name="T8" fmla="*/ 124 w 403"/>
                <a:gd name="T9" fmla="*/ 197 h 856"/>
                <a:gd name="T10" fmla="*/ 147 w 403"/>
                <a:gd name="T11" fmla="*/ 249 h 856"/>
                <a:gd name="T12" fmla="*/ 173 w 403"/>
                <a:gd name="T13" fmla="*/ 304 h 856"/>
                <a:gd name="T14" fmla="*/ 197 w 403"/>
                <a:gd name="T15" fmla="*/ 359 h 856"/>
                <a:gd name="T16" fmla="*/ 223 w 403"/>
                <a:gd name="T17" fmla="*/ 412 h 856"/>
                <a:gd name="T18" fmla="*/ 245 w 403"/>
                <a:gd name="T19" fmla="*/ 464 h 856"/>
                <a:gd name="T20" fmla="*/ 265 w 403"/>
                <a:gd name="T21" fmla="*/ 512 h 856"/>
                <a:gd name="T22" fmla="*/ 298 w 403"/>
                <a:gd name="T23" fmla="*/ 589 h 856"/>
                <a:gd name="T24" fmla="*/ 317 w 403"/>
                <a:gd name="T25" fmla="*/ 631 h 856"/>
                <a:gd name="T26" fmla="*/ 337 w 403"/>
                <a:gd name="T27" fmla="*/ 685 h 856"/>
                <a:gd name="T28" fmla="*/ 361 w 403"/>
                <a:gd name="T29" fmla="*/ 738 h 856"/>
                <a:gd name="T30" fmla="*/ 403 w 403"/>
                <a:gd name="T31" fmla="*/ 845 h 856"/>
                <a:gd name="T32" fmla="*/ 400 w 403"/>
                <a:gd name="T33" fmla="*/ 856 h 856"/>
                <a:gd name="T34" fmla="*/ 390 w 403"/>
                <a:gd name="T35" fmla="*/ 852 h 856"/>
                <a:gd name="T36" fmla="*/ 365 w 403"/>
                <a:gd name="T37" fmla="*/ 811 h 856"/>
                <a:gd name="T38" fmla="*/ 333 w 403"/>
                <a:gd name="T39" fmla="*/ 753 h 856"/>
                <a:gd name="T40" fmla="*/ 300 w 403"/>
                <a:gd name="T41" fmla="*/ 681 h 856"/>
                <a:gd name="T42" fmla="*/ 265 w 403"/>
                <a:gd name="T43" fmla="*/ 600 h 856"/>
                <a:gd name="T44" fmla="*/ 230 w 403"/>
                <a:gd name="T45" fmla="*/ 519 h 856"/>
                <a:gd name="T46" fmla="*/ 197 w 403"/>
                <a:gd name="T47" fmla="*/ 440 h 856"/>
                <a:gd name="T48" fmla="*/ 168 w 403"/>
                <a:gd name="T49" fmla="*/ 370 h 856"/>
                <a:gd name="T50" fmla="*/ 142 w 403"/>
                <a:gd name="T51" fmla="*/ 315 h 856"/>
                <a:gd name="T52" fmla="*/ 114 w 403"/>
                <a:gd name="T53" fmla="*/ 251 h 856"/>
                <a:gd name="T54" fmla="*/ 78 w 403"/>
                <a:gd name="T55" fmla="*/ 162 h 856"/>
                <a:gd name="T56" fmla="*/ 57 w 403"/>
                <a:gd name="T57" fmla="*/ 118 h 856"/>
                <a:gd name="T58" fmla="*/ 37 w 403"/>
                <a:gd name="T59" fmla="*/ 78 h 856"/>
                <a:gd name="T60" fmla="*/ 0 w 403"/>
                <a:gd name="T61" fmla="*/ 17 h 856"/>
                <a:gd name="T62" fmla="*/ 26 w 403"/>
                <a:gd name="T63" fmla="*/ 0 h 856"/>
                <a:gd name="T64" fmla="*/ 26 w 403"/>
                <a:gd name="T65" fmla="*/ 0 h 8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03"/>
                <a:gd name="T100" fmla="*/ 0 h 856"/>
                <a:gd name="T101" fmla="*/ 403 w 403"/>
                <a:gd name="T102" fmla="*/ 856 h 8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03" h="856">
                  <a:moveTo>
                    <a:pt x="26" y="0"/>
                  </a:moveTo>
                  <a:lnTo>
                    <a:pt x="46" y="34"/>
                  </a:lnTo>
                  <a:lnTo>
                    <a:pt x="79" y="103"/>
                  </a:lnTo>
                  <a:lnTo>
                    <a:pt x="100" y="148"/>
                  </a:lnTo>
                  <a:lnTo>
                    <a:pt x="124" y="197"/>
                  </a:lnTo>
                  <a:lnTo>
                    <a:pt x="147" y="249"/>
                  </a:lnTo>
                  <a:lnTo>
                    <a:pt x="173" y="304"/>
                  </a:lnTo>
                  <a:lnTo>
                    <a:pt x="197" y="359"/>
                  </a:lnTo>
                  <a:lnTo>
                    <a:pt x="223" y="412"/>
                  </a:lnTo>
                  <a:lnTo>
                    <a:pt x="245" y="464"/>
                  </a:lnTo>
                  <a:lnTo>
                    <a:pt x="265" y="512"/>
                  </a:lnTo>
                  <a:lnTo>
                    <a:pt x="298" y="589"/>
                  </a:lnTo>
                  <a:lnTo>
                    <a:pt x="317" y="631"/>
                  </a:lnTo>
                  <a:lnTo>
                    <a:pt x="337" y="685"/>
                  </a:lnTo>
                  <a:lnTo>
                    <a:pt x="361" y="738"/>
                  </a:lnTo>
                  <a:lnTo>
                    <a:pt x="403" y="845"/>
                  </a:lnTo>
                  <a:lnTo>
                    <a:pt x="400" y="856"/>
                  </a:lnTo>
                  <a:lnTo>
                    <a:pt x="390" y="852"/>
                  </a:lnTo>
                  <a:lnTo>
                    <a:pt x="365" y="811"/>
                  </a:lnTo>
                  <a:lnTo>
                    <a:pt x="333" y="753"/>
                  </a:lnTo>
                  <a:lnTo>
                    <a:pt x="300" y="681"/>
                  </a:lnTo>
                  <a:lnTo>
                    <a:pt x="265" y="600"/>
                  </a:lnTo>
                  <a:lnTo>
                    <a:pt x="230" y="519"/>
                  </a:lnTo>
                  <a:lnTo>
                    <a:pt x="197" y="440"/>
                  </a:lnTo>
                  <a:lnTo>
                    <a:pt x="168" y="370"/>
                  </a:lnTo>
                  <a:lnTo>
                    <a:pt x="142" y="315"/>
                  </a:lnTo>
                  <a:lnTo>
                    <a:pt x="114" y="251"/>
                  </a:lnTo>
                  <a:lnTo>
                    <a:pt x="78" y="162"/>
                  </a:lnTo>
                  <a:lnTo>
                    <a:pt x="57" y="118"/>
                  </a:lnTo>
                  <a:lnTo>
                    <a:pt x="37" y="78"/>
                  </a:lnTo>
                  <a:lnTo>
                    <a:pt x="0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8" name="Freeform 136"/>
            <p:cNvSpPr>
              <a:spLocks/>
            </p:cNvSpPr>
            <p:nvPr/>
          </p:nvSpPr>
          <p:spPr bwMode="auto">
            <a:xfrm>
              <a:off x="1257" y="3445"/>
              <a:ext cx="141" cy="74"/>
            </a:xfrm>
            <a:custGeom>
              <a:avLst/>
              <a:gdLst>
                <a:gd name="T0" fmla="*/ 91 w 284"/>
                <a:gd name="T1" fmla="*/ 7 h 148"/>
                <a:gd name="T2" fmla="*/ 63 w 284"/>
                <a:gd name="T3" fmla="*/ 20 h 148"/>
                <a:gd name="T4" fmla="*/ 34 w 284"/>
                <a:gd name="T5" fmla="*/ 33 h 148"/>
                <a:gd name="T6" fmla="*/ 30 w 284"/>
                <a:gd name="T7" fmla="*/ 34 h 148"/>
                <a:gd name="T8" fmla="*/ 56 w 284"/>
                <a:gd name="T9" fmla="*/ 53 h 148"/>
                <a:gd name="T10" fmla="*/ 164 w 284"/>
                <a:gd name="T11" fmla="*/ 104 h 148"/>
                <a:gd name="T12" fmla="*/ 203 w 284"/>
                <a:gd name="T13" fmla="*/ 68 h 148"/>
                <a:gd name="T14" fmla="*/ 243 w 284"/>
                <a:gd name="T15" fmla="*/ 34 h 148"/>
                <a:gd name="T16" fmla="*/ 245 w 284"/>
                <a:gd name="T17" fmla="*/ 18 h 148"/>
                <a:gd name="T18" fmla="*/ 262 w 284"/>
                <a:gd name="T19" fmla="*/ 12 h 148"/>
                <a:gd name="T20" fmla="*/ 284 w 284"/>
                <a:gd name="T21" fmla="*/ 20 h 148"/>
                <a:gd name="T22" fmla="*/ 282 w 284"/>
                <a:gd name="T23" fmla="*/ 40 h 148"/>
                <a:gd name="T24" fmla="*/ 177 w 284"/>
                <a:gd name="T25" fmla="*/ 141 h 148"/>
                <a:gd name="T26" fmla="*/ 166 w 284"/>
                <a:gd name="T27" fmla="*/ 148 h 148"/>
                <a:gd name="T28" fmla="*/ 151 w 284"/>
                <a:gd name="T29" fmla="*/ 137 h 148"/>
                <a:gd name="T30" fmla="*/ 109 w 284"/>
                <a:gd name="T31" fmla="*/ 112 h 148"/>
                <a:gd name="T32" fmla="*/ 70 w 284"/>
                <a:gd name="T33" fmla="*/ 91 h 148"/>
                <a:gd name="T34" fmla="*/ 0 w 284"/>
                <a:gd name="T35" fmla="*/ 44 h 148"/>
                <a:gd name="T36" fmla="*/ 13 w 284"/>
                <a:gd name="T37" fmla="*/ 29 h 148"/>
                <a:gd name="T38" fmla="*/ 50 w 284"/>
                <a:gd name="T39" fmla="*/ 11 h 148"/>
                <a:gd name="T40" fmla="*/ 87 w 284"/>
                <a:gd name="T41" fmla="*/ 0 h 148"/>
                <a:gd name="T42" fmla="*/ 91 w 284"/>
                <a:gd name="T43" fmla="*/ 7 h 148"/>
                <a:gd name="T44" fmla="*/ 91 w 284"/>
                <a:gd name="T45" fmla="*/ 7 h 14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4"/>
                <a:gd name="T70" fmla="*/ 0 h 148"/>
                <a:gd name="T71" fmla="*/ 284 w 284"/>
                <a:gd name="T72" fmla="*/ 148 h 14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4" h="148">
                  <a:moveTo>
                    <a:pt x="91" y="7"/>
                  </a:moveTo>
                  <a:lnTo>
                    <a:pt x="63" y="20"/>
                  </a:lnTo>
                  <a:lnTo>
                    <a:pt x="34" y="33"/>
                  </a:lnTo>
                  <a:lnTo>
                    <a:pt x="30" y="34"/>
                  </a:lnTo>
                  <a:lnTo>
                    <a:pt x="56" y="53"/>
                  </a:lnTo>
                  <a:lnTo>
                    <a:pt x="164" y="104"/>
                  </a:lnTo>
                  <a:lnTo>
                    <a:pt x="203" y="68"/>
                  </a:lnTo>
                  <a:lnTo>
                    <a:pt x="243" y="34"/>
                  </a:lnTo>
                  <a:lnTo>
                    <a:pt x="245" y="18"/>
                  </a:lnTo>
                  <a:lnTo>
                    <a:pt x="262" y="12"/>
                  </a:lnTo>
                  <a:lnTo>
                    <a:pt x="284" y="20"/>
                  </a:lnTo>
                  <a:lnTo>
                    <a:pt x="282" y="40"/>
                  </a:lnTo>
                  <a:lnTo>
                    <a:pt x="177" y="141"/>
                  </a:lnTo>
                  <a:lnTo>
                    <a:pt x="166" y="148"/>
                  </a:lnTo>
                  <a:lnTo>
                    <a:pt x="151" y="137"/>
                  </a:lnTo>
                  <a:lnTo>
                    <a:pt x="109" y="112"/>
                  </a:lnTo>
                  <a:lnTo>
                    <a:pt x="70" y="91"/>
                  </a:lnTo>
                  <a:lnTo>
                    <a:pt x="0" y="44"/>
                  </a:lnTo>
                  <a:lnTo>
                    <a:pt x="13" y="29"/>
                  </a:lnTo>
                  <a:lnTo>
                    <a:pt x="50" y="11"/>
                  </a:lnTo>
                  <a:lnTo>
                    <a:pt x="87" y="0"/>
                  </a:lnTo>
                  <a:lnTo>
                    <a:pt x="9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19" name="Freeform 137"/>
            <p:cNvSpPr>
              <a:spLocks/>
            </p:cNvSpPr>
            <p:nvPr/>
          </p:nvSpPr>
          <p:spPr bwMode="auto">
            <a:xfrm>
              <a:off x="1199" y="2796"/>
              <a:ext cx="479" cy="309"/>
            </a:xfrm>
            <a:custGeom>
              <a:avLst/>
              <a:gdLst>
                <a:gd name="T0" fmla="*/ 1 w 958"/>
                <a:gd name="T1" fmla="*/ 0 h 616"/>
                <a:gd name="T2" fmla="*/ 114 w 958"/>
                <a:gd name="T3" fmla="*/ 26 h 616"/>
                <a:gd name="T4" fmla="*/ 191 w 958"/>
                <a:gd name="T5" fmla="*/ 59 h 616"/>
                <a:gd name="T6" fmla="*/ 250 w 958"/>
                <a:gd name="T7" fmla="*/ 90 h 616"/>
                <a:gd name="T8" fmla="*/ 303 w 958"/>
                <a:gd name="T9" fmla="*/ 110 h 616"/>
                <a:gd name="T10" fmla="*/ 421 w 958"/>
                <a:gd name="T11" fmla="*/ 127 h 616"/>
                <a:gd name="T12" fmla="*/ 458 w 958"/>
                <a:gd name="T13" fmla="*/ 169 h 616"/>
                <a:gd name="T14" fmla="*/ 478 w 958"/>
                <a:gd name="T15" fmla="*/ 191 h 616"/>
                <a:gd name="T16" fmla="*/ 509 w 958"/>
                <a:gd name="T17" fmla="*/ 202 h 616"/>
                <a:gd name="T18" fmla="*/ 603 w 958"/>
                <a:gd name="T19" fmla="*/ 213 h 616"/>
                <a:gd name="T20" fmla="*/ 638 w 958"/>
                <a:gd name="T21" fmla="*/ 204 h 616"/>
                <a:gd name="T22" fmla="*/ 667 w 958"/>
                <a:gd name="T23" fmla="*/ 162 h 616"/>
                <a:gd name="T24" fmla="*/ 688 w 958"/>
                <a:gd name="T25" fmla="*/ 151 h 616"/>
                <a:gd name="T26" fmla="*/ 782 w 958"/>
                <a:gd name="T27" fmla="*/ 169 h 616"/>
                <a:gd name="T28" fmla="*/ 848 w 958"/>
                <a:gd name="T29" fmla="*/ 226 h 616"/>
                <a:gd name="T30" fmla="*/ 864 w 958"/>
                <a:gd name="T31" fmla="*/ 274 h 616"/>
                <a:gd name="T32" fmla="*/ 923 w 958"/>
                <a:gd name="T33" fmla="*/ 305 h 616"/>
                <a:gd name="T34" fmla="*/ 951 w 958"/>
                <a:gd name="T35" fmla="*/ 351 h 616"/>
                <a:gd name="T36" fmla="*/ 958 w 958"/>
                <a:gd name="T37" fmla="*/ 395 h 616"/>
                <a:gd name="T38" fmla="*/ 949 w 958"/>
                <a:gd name="T39" fmla="*/ 438 h 616"/>
                <a:gd name="T40" fmla="*/ 927 w 958"/>
                <a:gd name="T41" fmla="*/ 476 h 616"/>
                <a:gd name="T42" fmla="*/ 896 w 958"/>
                <a:gd name="T43" fmla="*/ 513 h 616"/>
                <a:gd name="T44" fmla="*/ 863 w 958"/>
                <a:gd name="T45" fmla="*/ 550 h 616"/>
                <a:gd name="T46" fmla="*/ 806 w 958"/>
                <a:gd name="T47" fmla="*/ 616 h 616"/>
                <a:gd name="T48" fmla="*/ 793 w 958"/>
                <a:gd name="T49" fmla="*/ 607 h 616"/>
                <a:gd name="T50" fmla="*/ 811 w 958"/>
                <a:gd name="T51" fmla="*/ 579 h 616"/>
                <a:gd name="T52" fmla="*/ 835 w 958"/>
                <a:gd name="T53" fmla="*/ 548 h 616"/>
                <a:gd name="T54" fmla="*/ 861 w 958"/>
                <a:gd name="T55" fmla="*/ 511 h 616"/>
                <a:gd name="T56" fmla="*/ 885 w 958"/>
                <a:gd name="T57" fmla="*/ 473 h 616"/>
                <a:gd name="T58" fmla="*/ 912 w 958"/>
                <a:gd name="T59" fmla="*/ 395 h 616"/>
                <a:gd name="T60" fmla="*/ 910 w 958"/>
                <a:gd name="T61" fmla="*/ 360 h 616"/>
                <a:gd name="T62" fmla="*/ 894 w 958"/>
                <a:gd name="T63" fmla="*/ 329 h 616"/>
                <a:gd name="T64" fmla="*/ 842 w 958"/>
                <a:gd name="T65" fmla="*/ 305 h 616"/>
                <a:gd name="T66" fmla="*/ 822 w 958"/>
                <a:gd name="T67" fmla="*/ 272 h 616"/>
                <a:gd name="T68" fmla="*/ 817 w 958"/>
                <a:gd name="T69" fmla="*/ 234 h 616"/>
                <a:gd name="T70" fmla="*/ 800 w 958"/>
                <a:gd name="T71" fmla="*/ 211 h 616"/>
                <a:gd name="T72" fmla="*/ 769 w 958"/>
                <a:gd name="T73" fmla="*/ 200 h 616"/>
                <a:gd name="T74" fmla="*/ 697 w 958"/>
                <a:gd name="T75" fmla="*/ 191 h 616"/>
                <a:gd name="T76" fmla="*/ 679 w 958"/>
                <a:gd name="T77" fmla="*/ 215 h 616"/>
                <a:gd name="T78" fmla="*/ 656 w 958"/>
                <a:gd name="T79" fmla="*/ 230 h 616"/>
                <a:gd name="T80" fmla="*/ 605 w 958"/>
                <a:gd name="T81" fmla="*/ 245 h 616"/>
                <a:gd name="T82" fmla="*/ 489 w 958"/>
                <a:gd name="T83" fmla="*/ 241 h 616"/>
                <a:gd name="T84" fmla="*/ 454 w 958"/>
                <a:gd name="T85" fmla="*/ 226 h 616"/>
                <a:gd name="T86" fmla="*/ 437 w 958"/>
                <a:gd name="T87" fmla="*/ 193 h 616"/>
                <a:gd name="T88" fmla="*/ 415 w 958"/>
                <a:gd name="T89" fmla="*/ 143 h 616"/>
                <a:gd name="T90" fmla="*/ 344 w 958"/>
                <a:gd name="T91" fmla="*/ 140 h 616"/>
                <a:gd name="T92" fmla="*/ 272 w 958"/>
                <a:gd name="T93" fmla="*/ 142 h 616"/>
                <a:gd name="T94" fmla="*/ 220 w 958"/>
                <a:gd name="T95" fmla="*/ 118 h 616"/>
                <a:gd name="T96" fmla="*/ 173 w 958"/>
                <a:gd name="T97" fmla="*/ 81 h 616"/>
                <a:gd name="T98" fmla="*/ 143 w 958"/>
                <a:gd name="T99" fmla="*/ 61 h 616"/>
                <a:gd name="T100" fmla="*/ 106 w 958"/>
                <a:gd name="T101" fmla="*/ 42 h 616"/>
                <a:gd name="T102" fmla="*/ 60 w 958"/>
                <a:gd name="T103" fmla="*/ 26 h 616"/>
                <a:gd name="T104" fmla="*/ 0 w 958"/>
                <a:gd name="T105" fmla="*/ 15 h 616"/>
                <a:gd name="T106" fmla="*/ 1 w 958"/>
                <a:gd name="T107" fmla="*/ 0 h 616"/>
                <a:gd name="T108" fmla="*/ 1 w 958"/>
                <a:gd name="T109" fmla="*/ 0 h 6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58"/>
                <a:gd name="T166" fmla="*/ 0 h 616"/>
                <a:gd name="T167" fmla="*/ 958 w 958"/>
                <a:gd name="T168" fmla="*/ 616 h 6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58" h="616">
                  <a:moveTo>
                    <a:pt x="1" y="0"/>
                  </a:moveTo>
                  <a:lnTo>
                    <a:pt x="114" y="26"/>
                  </a:lnTo>
                  <a:lnTo>
                    <a:pt x="191" y="59"/>
                  </a:lnTo>
                  <a:lnTo>
                    <a:pt x="250" y="90"/>
                  </a:lnTo>
                  <a:lnTo>
                    <a:pt x="303" y="110"/>
                  </a:lnTo>
                  <a:lnTo>
                    <a:pt x="421" y="127"/>
                  </a:lnTo>
                  <a:lnTo>
                    <a:pt x="458" y="169"/>
                  </a:lnTo>
                  <a:lnTo>
                    <a:pt x="478" y="191"/>
                  </a:lnTo>
                  <a:lnTo>
                    <a:pt x="509" y="202"/>
                  </a:lnTo>
                  <a:lnTo>
                    <a:pt x="603" y="213"/>
                  </a:lnTo>
                  <a:lnTo>
                    <a:pt x="638" y="204"/>
                  </a:lnTo>
                  <a:lnTo>
                    <a:pt x="667" y="162"/>
                  </a:lnTo>
                  <a:lnTo>
                    <a:pt x="688" y="151"/>
                  </a:lnTo>
                  <a:lnTo>
                    <a:pt x="782" y="169"/>
                  </a:lnTo>
                  <a:lnTo>
                    <a:pt x="848" y="226"/>
                  </a:lnTo>
                  <a:lnTo>
                    <a:pt x="864" y="274"/>
                  </a:lnTo>
                  <a:lnTo>
                    <a:pt x="923" y="305"/>
                  </a:lnTo>
                  <a:lnTo>
                    <a:pt x="951" y="351"/>
                  </a:lnTo>
                  <a:lnTo>
                    <a:pt x="958" y="395"/>
                  </a:lnTo>
                  <a:lnTo>
                    <a:pt x="949" y="438"/>
                  </a:lnTo>
                  <a:lnTo>
                    <a:pt x="927" y="476"/>
                  </a:lnTo>
                  <a:lnTo>
                    <a:pt x="896" y="513"/>
                  </a:lnTo>
                  <a:lnTo>
                    <a:pt x="863" y="550"/>
                  </a:lnTo>
                  <a:lnTo>
                    <a:pt x="806" y="616"/>
                  </a:lnTo>
                  <a:lnTo>
                    <a:pt x="793" y="607"/>
                  </a:lnTo>
                  <a:lnTo>
                    <a:pt x="811" y="579"/>
                  </a:lnTo>
                  <a:lnTo>
                    <a:pt x="835" y="548"/>
                  </a:lnTo>
                  <a:lnTo>
                    <a:pt x="861" y="511"/>
                  </a:lnTo>
                  <a:lnTo>
                    <a:pt x="885" y="473"/>
                  </a:lnTo>
                  <a:lnTo>
                    <a:pt x="912" y="395"/>
                  </a:lnTo>
                  <a:lnTo>
                    <a:pt x="910" y="360"/>
                  </a:lnTo>
                  <a:lnTo>
                    <a:pt x="894" y="329"/>
                  </a:lnTo>
                  <a:lnTo>
                    <a:pt x="842" y="305"/>
                  </a:lnTo>
                  <a:lnTo>
                    <a:pt x="822" y="272"/>
                  </a:lnTo>
                  <a:lnTo>
                    <a:pt x="817" y="234"/>
                  </a:lnTo>
                  <a:lnTo>
                    <a:pt x="800" y="211"/>
                  </a:lnTo>
                  <a:lnTo>
                    <a:pt x="769" y="200"/>
                  </a:lnTo>
                  <a:lnTo>
                    <a:pt x="697" y="191"/>
                  </a:lnTo>
                  <a:lnTo>
                    <a:pt x="679" y="215"/>
                  </a:lnTo>
                  <a:lnTo>
                    <a:pt x="656" y="230"/>
                  </a:lnTo>
                  <a:lnTo>
                    <a:pt x="605" y="245"/>
                  </a:lnTo>
                  <a:lnTo>
                    <a:pt x="489" y="241"/>
                  </a:lnTo>
                  <a:lnTo>
                    <a:pt x="454" y="226"/>
                  </a:lnTo>
                  <a:lnTo>
                    <a:pt x="437" y="193"/>
                  </a:lnTo>
                  <a:lnTo>
                    <a:pt x="415" y="143"/>
                  </a:lnTo>
                  <a:lnTo>
                    <a:pt x="344" y="140"/>
                  </a:lnTo>
                  <a:lnTo>
                    <a:pt x="272" y="142"/>
                  </a:lnTo>
                  <a:lnTo>
                    <a:pt x="220" y="118"/>
                  </a:lnTo>
                  <a:lnTo>
                    <a:pt x="173" y="81"/>
                  </a:lnTo>
                  <a:lnTo>
                    <a:pt x="143" y="61"/>
                  </a:lnTo>
                  <a:lnTo>
                    <a:pt x="106" y="42"/>
                  </a:lnTo>
                  <a:lnTo>
                    <a:pt x="60" y="26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20" name="Freeform 138"/>
            <p:cNvSpPr>
              <a:spLocks/>
            </p:cNvSpPr>
            <p:nvPr/>
          </p:nvSpPr>
          <p:spPr bwMode="auto">
            <a:xfrm>
              <a:off x="1351" y="2926"/>
              <a:ext cx="150" cy="340"/>
            </a:xfrm>
            <a:custGeom>
              <a:avLst/>
              <a:gdLst>
                <a:gd name="T0" fmla="*/ 197 w 300"/>
                <a:gd name="T1" fmla="*/ 13 h 681"/>
                <a:gd name="T2" fmla="*/ 44 w 300"/>
                <a:gd name="T3" fmla="*/ 92 h 681"/>
                <a:gd name="T4" fmla="*/ 50 w 300"/>
                <a:gd name="T5" fmla="*/ 129 h 681"/>
                <a:gd name="T6" fmla="*/ 68 w 300"/>
                <a:gd name="T7" fmla="*/ 164 h 681"/>
                <a:gd name="T8" fmla="*/ 90 w 300"/>
                <a:gd name="T9" fmla="*/ 239 h 681"/>
                <a:gd name="T10" fmla="*/ 90 w 300"/>
                <a:gd name="T11" fmla="*/ 302 h 681"/>
                <a:gd name="T12" fmla="*/ 85 w 300"/>
                <a:gd name="T13" fmla="*/ 416 h 681"/>
                <a:gd name="T14" fmla="*/ 120 w 300"/>
                <a:gd name="T15" fmla="*/ 475 h 681"/>
                <a:gd name="T16" fmla="*/ 112 w 300"/>
                <a:gd name="T17" fmla="*/ 552 h 681"/>
                <a:gd name="T18" fmla="*/ 129 w 300"/>
                <a:gd name="T19" fmla="*/ 583 h 681"/>
                <a:gd name="T20" fmla="*/ 158 w 300"/>
                <a:gd name="T21" fmla="*/ 618 h 681"/>
                <a:gd name="T22" fmla="*/ 195 w 300"/>
                <a:gd name="T23" fmla="*/ 649 h 681"/>
                <a:gd name="T24" fmla="*/ 223 w 300"/>
                <a:gd name="T25" fmla="*/ 659 h 681"/>
                <a:gd name="T26" fmla="*/ 254 w 300"/>
                <a:gd name="T27" fmla="*/ 644 h 681"/>
                <a:gd name="T28" fmla="*/ 285 w 300"/>
                <a:gd name="T29" fmla="*/ 627 h 681"/>
                <a:gd name="T30" fmla="*/ 300 w 300"/>
                <a:gd name="T31" fmla="*/ 633 h 681"/>
                <a:gd name="T32" fmla="*/ 295 w 300"/>
                <a:gd name="T33" fmla="*/ 648 h 681"/>
                <a:gd name="T34" fmla="*/ 267 w 300"/>
                <a:gd name="T35" fmla="*/ 670 h 681"/>
                <a:gd name="T36" fmla="*/ 208 w 300"/>
                <a:gd name="T37" fmla="*/ 681 h 681"/>
                <a:gd name="T38" fmla="*/ 151 w 300"/>
                <a:gd name="T39" fmla="*/ 661 h 681"/>
                <a:gd name="T40" fmla="*/ 107 w 300"/>
                <a:gd name="T41" fmla="*/ 616 h 681"/>
                <a:gd name="T42" fmla="*/ 85 w 300"/>
                <a:gd name="T43" fmla="*/ 558 h 681"/>
                <a:gd name="T44" fmla="*/ 92 w 300"/>
                <a:gd name="T45" fmla="*/ 478 h 681"/>
                <a:gd name="T46" fmla="*/ 65 w 300"/>
                <a:gd name="T47" fmla="*/ 449 h 681"/>
                <a:gd name="T48" fmla="*/ 35 w 300"/>
                <a:gd name="T49" fmla="*/ 418 h 681"/>
                <a:gd name="T50" fmla="*/ 48 w 300"/>
                <a:gd name="T51" fmla="*/ 352 h 681"/>
                <a:gd name="T52" fmla="*/ 66 w 300"/>
                <a:gd name="T53" fmla="*/ 285 h 681"/>
                <a:gd name="T54" fmla="*/ 55 w 300"/>
                <a:gd name="T55" fmla="*/ 236 h 681"/>
                <a:gd name="T56" fmla="*/ 33 w 300"/>
                <a:gd name="T57" fmla="*/ 166 h 681"/>
                <a:gd name="T58" fmla="*/ 11 w 300"/>
                <a:gd name="T59" fmla="*/ 103 h 681"/>
                <a:gd name="T60" fmla="*/ 0 w 300"/>
                <a:gd name="T61" fmla="*/ 76 h 681"/>
                <a:gd name="T62" fmla="*/ 19 w 300"/>
                <a:gd name="T63" fmla="*/ 50 h 681"/>
                <a:gd name="T64" fmla="*/ 54 w 300"/>
                <a:gd name="T65" fmla="*/ 35 h 681"/>
                <a:gd name="T66" fmla="*/ 125 w 300"/>
                <a:gd name="T67" fmla="*/ 21 h 681"/>
                <a:gd name="T68" fmla="*/ 193 w 300"/>
                <a:gd name="T69" fmla="*/ 0 h 681"/>
                <a:gd name="T70" fmla="*/ 197 w 300"/>
                <a:gd name="T71" fmla="*/ 13 h 681"/>
                <a:gd name="T72" fmla="*/ 197 w 300"/>
                <a:gd name="T73" fmla="*/ 13 h 68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0"/>
                <a:gd name="T112" fmla="*/ 0 h 681"/>
                <a:gd name="T113" fmla="*/ 300 w 300"/>
                <a:gd name="T114" fmla="*/ 681 h 68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0" h="681">
                  <a:moveTo>
                    <a:pt x="197" y="13"/>
                  </a:moveTo>
                  <a:lnTo>
                    <a:pt x="44" y="92"/>
                  </a:lnTo>
                  <a:lnTo>
                    <a:pt x="50" y="129"/>
                  </a:lnTo>
                  <a:lnTo>
                    <a:pt x="68" y="164"/>
                  </a:lnTo>
                  <a:lnTo>
                    <a:pt x="90" y="239"/>
                  </a:lnTo>
                  <a:lnTo>
                    <a:pt x="90" y="302"/>
                  </a:lnTo>
                  <a:lnTo>
                    <a:pt x="85" y="416"/>
                  </a:lnTo>
                  <a:lnTo>
                    <a:pt x="120" y="475"/>
                  </a:lnTo>
                  <a:lnTo>
                    <a:pt x="112" y="552"/>
                  </a:lnTo>
                  <a:lnTo>
                    <a:pt x="129" y="583"/>
                  </a:lnTo>
                  <a:lnTo>
                    <a:pt x="158" y="618"/>
                  </a:lnTo>
                  <a:lnTo>
                    <a:pt x="195" y="649"/>
                  </a:lnTo>
                  <a:lnTo>
                    <a:pt x="223" y="659"/>
                  </a:lnTo>
                  <a:lnTo>
                    <a:pt x="254" y="644"/>
                  </a:lnTo>
                  <a:lnTo>
                    <a:pt x="285" y="627"/>
                  </a:lnTo>
                  <a:lnTo>
                    <a:pt x="300" y="633"/>
                  </a:lnTo>
                  <a:lnTo>
                    <a:pt x="295" y="648"/>
                  </a:lnTo>
                  <a:lnTo>
                    <a:pt x="267" y="670"/>
                  </a:lnTo>
                  <a:lnTo>
                    <a:pt x="208" y="681"/>
                  </a:lnTo>
                  <a:lnTo>
                    <a:pt x="151" y="661"/>
                  </a:lnTo>
                  <a:lnTo>
                    <a:pt x="107" y="616"/>
                  </a:lnTo>
                  <a:lnTo>
                    <a:pt x="85" y="558"/>
                  </a:lnTo>
                  <a:lnTo>
                    <a:pt x="92" y="478"/>
                  </a:lnTo>
                  <a:lnTo>
                    <a:pt x="65" y="449"/>
                  </a:lnTo>
                  <a:lnTo>
                    <a:pt x="35" y="418"/>
                  </a:lnTo>
                  <a:lnTo>
                    <a:pt x="48" y="352"/>
                  </a:lnTo>
                  <a:lnTo>
                    <a:pt x="66" y="285"/>
                  </a:lnTo>
                  <a:lnTo>
                    <a:pt x="55" y="236"/>
                  </a:lnTo>
                  <a:lnTo>
                    <a:pt x="33" y="166"/>
                  </a:lnTo>
                  <a:lnTo>
                    <a:pt x="11" y="103"/>
                  </a:lnTo>
                  <a:lnTo>
                    <a:pt x="0" y="76"/>
                  </a:lnTo>
                  <a:lnTo>
                    <a:pt x="19" y="50"/>
                  </a:lnTo>
                  <a:lnTo>
                    <a:pt x="54" y="35"/>
                  </a:lnTo>
                  <a:lnTo>
                    <a:pt x="125" y="21"/>
                  </a:lnTo>
                  <a:lnTo>
                    <a:pt x="193" y="0"/>
                  </a:lnTo>
                  <a:lnTo>
                    <a:pt x="19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21" name="Freeform 139"/>
            <p:cNvSpPr>
              <a:spLocks/>
            </p:cNvSpPr>
            <p:nvPr/>
          </p:nvSpPr>
          <p:spPr bwMode="auto">
            <a:xfrm>
              <a:off x="231" y="2693"/>
              <a:ext cx="145" cy="206"/>
            </a:xfrm>
            <a:custGeom>
              <a:avLst/>
              <a:gdLst>
                <a:gd name="T0" fmla="*/ 46 w 291"/>
                <a:gd name="T1" fmla="*/ 410 h 412"/>
                <a:gd name="T2" fmla="*/ 0 w 291"/>
                <a:gd name="T3" fmla="*/ 320 h 412"/>
                <a:gd name="T4" fmla="*/ 0 w 291"/>
                <a:gd name="T5" fmla="*/ 315 h 412"/>
                <a:gd name="T6" fmla="*/ 24 w 291"/>
                <a:gd name="T7" fmla="*/ 250 h 412"/>
                <a:gd name="T8" fmla="*/ 42 w 291"/>
                <a:gd name="T9" fmla="*/ 225 h 412"/>
                <a:gd name="T10" fmla="*/ 66 w 291"/>
                <a:gd name="T11" fmla="*/ 195 h 412"/>
                <a:gd name="T12" fmla="*/ 84 w 291"/>
                <a:gd name="T13" fmla="*/ 155 h 412"/>
                <a:gd name="T14" fmla="*/ 112 w 291"/>
                <a:gd name="T15" fmla="*/ 17 h 412"/>
                <a:gd name="T16" fmla="*/ 130 w 291"/>
                <a:gd name="T17" fmla="*/ 0 h 412"/>
                <a:gd name="T18" fmla="*/ 154 w 291"/>
                <a:gd name="T19" fmla="*/ 6 h 412"/>
                <a:gd name="T20" fmla="*/ 195 w 291"/>
                <a:gd name="T21" fmla="*/ 55 h 412"/>
                <a:gd name="T22" fmla="*/ 291 w 291"/>
                <a:gd name="T23" fmla="*/ 155 h 412"/>
                <a:gd name="T24" fmla="*/ 285 w 291"/>
                <a:gd name="T25" fmla="*/ 190 h 412"/>
                <a:gd name="T26" fmla="*/ 268 w 291"/>
                <a:gd name="T27" fmla="*/ 190 h 412"/>
                <a:gd name="T28" fmla="*/ 257 w 291"/>
                <a:gd name="T29" fmla="*/ 162 h 412"/>
                <a:gd name="T30" fmla="*/ 243 w 291"/>
                <a:gd name="T31" fmla="*/ 133 h 412"/>
                <a:gd name="T32" fmla="*/ 221 w 291"/>
                <a:gd name="T33" fmla="*/ 114 h 412"/>
                <a:gd name="T34" fmla="*/ 173 w 291"/>
                <a:gd name="T35" fmla="*/ 76 h 412"/>
                <a:gd name="T36" fmla="*/ 140 w 291"/>
                <a:gd name="T37" fmla="*/ 31 h 412"/>
                <a:gd name="T38" fmla="*/ 127 w 291"/>
                <a:gd name="T39" fmla="*/ 24 h 412"/>
                <a:gd name="T40" fmla="*/ 114 w 291"/>
                <a:gd name="T41" fmla="*/ 57 h 412"/>
                <a:gd name="T42" fmla="*/ 118 w 291"/>
                <a:gd name="T43" fmla="*/ 90 h 412"/>
                <a:gd name="T44" fmla="*/ 121 w 291"/>
                <a:gd name="T45" fmla="*/ 164 h 412"/>
                <a:gd name="T46" fmla="*/ 99 w 291"/>
                <a:gd name="T47" fmla="*/ 214 h 412"/>
                <a:gd name="T48" fmla="*/ 97 w 291"/>
                <a:gd name="T49" fmla="*/ 219 h 412"/>
                <a:gd name="T50" fmla="*/ 38 w 291"/>
                <a:gd name="T51" fmla="*/ 322 h 412"/>
                <a:gd name="T52" fmla="*/ 59 w 291"/>
                <a:gd name="T53" fmla="*/ 401 h 412"/>
                <a:gd name="T54" fmla="*/ 57 w 291"/>
                <a:gd name="T55" fmla="*/ 412 h 412"/>
                <a:gd name="T56" fmla="*/ 46 w 291"/>
                <a:gd name="T57" fmla="*/ 410 h 412"/>
                <a:gd name="T58" fmla="*/ 46 w 291"/>
                <a:gd name="T59" fmla="*/ 410 h 41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91"/>
                <a:gd name="T91" fmla="*/ 0 h 412"/>
                <a:gd name="T92" fmla="*/ 291 w 291"/>
                <a:gd name="T93" fmla="*/ 412 h 41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91" h="412">
                  <a:moveTo>
                    <a:pt x="46" y="410"/>
                  </a:moveTo>
                  <a:lnTo>
                    <a:pt x="0" y="320"/>
                  </a:lnTo>
                  <a:lnTo>
                    <a:pt x="0" y="315"/>
                  </a:lnTo>
                  <a:lnTo>
                    <a:pt x="24" y="250"/>
                  </a:lnTo>
                  <a:lnTo>
                    <a:pt x="42" y="225"/>
                  </a:lnTo>
                  <a:lnTo>
                    <a:pt x="66" y="195"/>
                  </a:lnTo>
                  <a:lnTo>
                    <a:pt x="84" y="155"/>
                  </a:lnTo>
                  <a:lnTo>
                    <a:pt x="112" y="17"/>
                  </a:lnTo>
                  <a:lnTo>
                    <a:pt x="130" y="0"/>
                  </a:lnTo>
                  <a:lnTo>
                    <a:pt x="154" y="6"/>
                  </a:lnTo>
                  <a:lnTo>
                    <a:pt x="195" y="55"/>
                  </a:lnTo>
                  <a:lnTo>
                    <a:pt x="291" y="155"/>
                  </a:lnTo>
                  <a:lnTo>
                    <a:pt x="285" y="190"/>
                  </a:lnTo>
                  <a:lnTo>
                    <a:pt x="268" y="190"/>
                  </a:lnTo>
                  <a:lnTo>
                    <a:pt x="257" y="162"/>
                  </a:lnTo>
                  <a:lnTo>
                    <a:pt x="243" y="133"/>
                  </a:lnTo>
                  <a:lnTo>
                    <a:pt x="221" y="114"/>
                  </a:lnTo>
                  <a:lnTo>
                    <a:pt x="173" y="76"/>
                  </a:lnTo>
                  <a:lnTo>
                    <a:pt x="140" y="31"/>
                  </a:lnTo>
                  <a:lnTo>
                    <a:pt x="127" y="24"/>
                  </a:lnTo>
                  <a:lnTo>
                    <a:pt x="114" y="57"/>
                  </a:lnTo>
                  <a:lnTo>
                    <a:pt x="118" y="90"/>
                  </a:lnTo>
                  <a:lnTo>
                    <a:pt x="121" y="164"/>
                  </a:lnTo>
                  <a:lnTo>
                    <a:pt x="99" y="214"/>
                  </a:lnTo>
                  <a:lnTo>
                    <a:pt x="97" y="219"/>
                  </a:lnTo>
                  <a:lnTo>
                    <a:pt x="38" y="322"/>
                  </a:lnTo>
                  <a:lnTo>
                    <a:pt x="59" y="401"/>
                  </a:lnTo>
                  <a:lnTo>
                    <a:pt x="57" y="412"/>
                  </a:lnTo>
                  <a:lnTo>
                    <a:pt x="46" y="4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22" name="Freeform 140"/>
            <p:cNvSpPr>
              <a:spLocks/>
            </p:cNvSpPr>
            <p:nvPr/>
          </p:nvSpPr>
          <p:spPr bwMode="auto">
            <a:xfrm>
              <a:off x="324" y="2138"/>
              <a:ext cx="38" cy="76"/>
            </a:xfrm>
            <a:custGeom>
              <a:avLst/>
              <a:gdLst>
                <a:gd name="T0" fmla="*/ 75 w 75"/>
                <a:gd name="T1" fmla="*/ 15 h 151"/>
                <a:gd name="T2" fmla="*/ 53 w 75"/>
                <a:gd name="T3" fmla="*/ 22 h 151"/>
                <a:gd name="T4" fmla="*/ 59 w 75"/>
                <a:gd name="T5" fmla="*/ 52 h 151"/>
                <a:gd name="T6" fmla="*/ 68 w 75"/>
                <a:gd name="T7" fmla="*/ 83 h 151"/>
                <a:gd name="T8" fmla="*/ 60 w 75"/>
                <a:gd name="T9" fmla="*/ 94 h 151"/>
                <a:gd name="T10" fmla="*/ 25 w 75"/>
                <a:gd name="T11" fmla="*/ 111 h 151"/>
                <a:gd name="T12" fmla="*/ 35 w 75"/>
                <a:gd name="T13" fmla="*/ 142 h 151"/>
                <a:gd name="T14" fmla="*/ 33 w 75"/>
                <a:gd name="T15" fmla="*/ 151 h 151"/>
                <a:gd name="T16" fmla="*/ 22 w 75"/>
                <a:gd name="T17" fmla="*/ 149 h 151"/>
                <a:gd name="T18" fmla="*/ 0 w 75"/>
                <a:gd name="T19" fmla="*/ 87 h 151"/>
                <a:gd name="T20" fmla="*/ 9 w 75"/>
                <a:gd name="T21" fmla="*/ 81 h 151"/>
                <a:gd name="T22" fmla="*/ 38 w 75"/>
                <a:gd name="T23" fmla="*/ 68 h 151"/>
                <a:gd name="T24" fmla="*/ 33 w 75"/>
                <a:gd name="T25" fmla="*/ 15 h 151"/>
                <a:gd name="T26" fmla="*/ 71 w 75"/>
                <a:gd name="T27" fmla="*/ 0 h 151"/>
                <a:gd name="T28" fmla="*/ 75 w 75"/>
                <a:gd name="T29" fmla="*/ 15 h 151"/>
                <a:gd name="T30" fmla="*/ 75 w 75"/>
                <a:gd name="T31" fmla="*/ 15 h 1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5"/>
                <a:gd name="T49" fmla="*/ 0 h 151"/>
                <a:gd name="T50" fmla="*/ 75 w 75"/>
                <a:gd name="T51" fmla="*/ 151 h 15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5" h="151">
                  <a:moveTo>
                    <a:pt x="75" y="15"/>
                  </a:moveTo>
                  <a:lnTo>
                    <a:pt x="53" y="22"/>
                  </a:lnTo>
                  <a:lnTo>
                    <a:pt x="59" y="52"/>
                  </a:lnTo>
                  <a:lnTo>
                    <a:pt x="68" y="83"/>
                  </a:lnTo>
                  <a:lnTo>
                    <a:pt x="60" y="94"/>
                  </a:lnTo>
                  <a:lnTo>
                    <a:pt x="25" y="111"/>
                  </a:lnTo>
                  <a:lnTo>
                    <a:pt x="35" y="142"/>
                  </a:lnTo>
                  <a:lnTo>
                    <a:pt x="33" y="151"/>
                  </a:lnTo>
                  <a:lnTo>
                    <a:pt x="22" y="149"/>
                  </a:lnTo>
                  <a:lnTo>
                    <a:pt x="0" y="87"/>
                  </a:lnTo>
                  <a:lnTo>
                    <a:pt x="9" y="81"/>
                  </a:lnTo>
                  <a:lnTo>
                    <a:pt x="38" y="68"/>
                  </a:lnTo>
                  <a:lnTo>
                    <a:pt x="33" y="15"/>
                  </a:lnTo>
                  <a:lnTo>
                    <a:pt x="71" y="0"/>
                  </a:lnTo>
                  <a:lnTo>
                    <a:pt x="75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23" name="Freeform 141"/>
            <p:cNvSpPr>
              <a:spLocks/>
            </p:cNvSpPr>
            <p:nvPr/>
          </p:nvSpPr>
          <p:spPr bwMode="auto">
            <a:xfrm>
              <a:off x="176" y="2441"/>
              <a:ext cx="50" cy="82"/>
            </a:xfrm>
            <a:custGeom>
              <a:avLst/>
              <a:gdLst>
                <a:gd name="T0" fmla="*/ 102 w 102"/>
                <a:gd name="T1" fmla="*/ 15 h 166"/>
                <a:gd name="T2" fmla="*/ 80 w 102"/>
                <a:gd name="T3" fmla="*/ 32 h 166"/>
                <a:gd name="T4" fmla="*/ 96 w 102"/>
                <a:gd name="T5" fmla="*/ 125 h 166"/>
                <a:gd name="T6" fmla="*/ 83 w 102"/>
                <a:gd name="T7" fmla="*/ 135 h 166"/>
                <a:gd name="T8" fmla="*/ 48 w 102"/>
                <a:gd name="T9" fmla="*/ 140 h 166"/>
                <a:gd name="T10" fmla="*/ 45 w 102"/>
                <a:gd name="T11" fmla="*/ 149 h 166"/>
                <a:gd name="T12" fmla="*/ 34 w 102"/>
                <a:gd name="T13" fmla="*/ 164 h 166"/>
                <a:gd name="T14" fmla="*/ 15 w 102"/>
                <a:gd name="T15" fmla="*/ 166 h 166"/>
                <a:gd name="T16" fmla="*/ 0 w 102"/>
                <a:gd name="T17" fmla="*/ 136 h 166"/>
                <a:gd name="T18" fmla="*/ 26 w 102"/>
                <a:gd name="T19" fmla="*/ 98 h 166"/>
                <a:gd name="T20" fmla="*/ 45 w 102"/>
                <a:gd name="T21" fmla="*/ 92 h 166"/>
                <a:gd name="T22" fmla="*/ 59 w 102"/>
                <a:gd name="T23" fmla="*/ 92 h 166"/>
                <a:gd name="T24" fmla="*/ 56 w 102"/>
                <a:gd name="T25" fmla="*/ 63 h 166"/>
                <a:gd name="T26" fmla="*/ 46 w 102"/>
                <a:gd name="T27" fmla="*/ 32 h 166"/>
                <a:gd name="T28" fmla="*/ 65 w 102"/>
                <a:gd name="T29" fmla="*/ 8 h 166"/>
                <a:gd name="T30" fmla="*/ 100 w 102"/>
                <a:gd name="T31" fmla="*/ 0 h 166"/>
                <a:gd name="T32" fmla="*/ 102 w 102"/>
                <a:gd name="T33" fmla="*/ 15 h 166"/>
                <a:gd name="T34" fmla="*/ 102 w 102"/>
                <a:gd name="T35" fmla="*/ 15 h 1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2"/>
                <a:gd name="T55" fmla="*/ 0 h 166"/>
                <a:gd name="T56" fmla="*/ 102 w 102"/>
                <a:gd name="T57" fmla="*/ 166 h 1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2" h="166">
                  <a:moveTo>
                    <a:pt x="102" y="15"/>
                  </a:moveTo>
                  <a:lnTo>
                    <a:pt x="80" y="32"/>
                  </a:lnTo>
                  <a:lnTo>
                    <a:pt x="96" y="125"/>
                  </a:lnTo>
                  <a:lnTo>
                    <a:pt x="83" y="135"/>
                  </a:lnTo>
                  <a:lnTo>
                    <a:pt x="48" y="140"/>
                  </a:lnTo>
                  <a:lnTo>
                    <a:pt x="45" y="149"/>
                  </a:lnTo>
                  <a:lnTo>
                    <a:pt x="34" y="164"/>
                  </a:lnTo>
                  <a:lnTo>
                    <a:pt x="15" y="166"/>
                  </a:lnTo>
                  <a:lnTo>
                    <a:pt x="0" y="136"/>
                  </a:lnTo>
                  <a:lnTo>
                    <a:pt x="26" y="98"/>
                  </a:lnTo>
                  <a:lnTo>
                    <a:pt x="45" y="92"/>
                  </a:lnTo>
                  <a:lnTo>
                    <a:pt x="59" y="92"/>
                  </a:lnTo>
                  <a:lnTo>
                    <a:pt x="56" y="63"/>
                  </a:lnTo>
                  <a:lnTo>
                    <a:pt x="46" y="32"/>
                  </a:lnTo>
                  <a:lnTo>
                    <a:pt x="65" y="8"/>
                  </a:lnTo>
                  <a:lnTo>
                    <a:pt x="100" y="0"/>
                  </a:lnTo>
                  <a:lnTo>
                    <a:pt x="10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24" name="Freeform 142"/>
            <p:cNvSpPr>
              <a:spLocks/>
            </p:cNvSpPr>
            <p:nvPr/>
          </p:nvSpPr>
          <p:spPr bwMode="auto">
            <a:xfrm>
              <a:off x="52" y="2507"/>
              <a:ext cx="86" cy="49"/>
            </a:xfrm>
            <a:custGeom>
              <a:avLst/>
              <a:gdLst>
                <a:gd name="T0" fmla="*/ 6 w 173"/>
                <a:gd name="T1" fmla="*/ 29 h 97"/>
                <a:gd name="T2" fmla="*/ 20 w 173"/>
                <a:gd name="T3" fmla="*/ 24 h 97"/>
                <a:gd name="T4" fmla="*/ 26 w 173"/>
                <a:gd name="T5" fmla="*/ 24 h 97"/>
                <a:gd name="T6" fmla="*/ 57 w 173"/>
                <a:gd name="T7" fmla="*/ 48 h 97"/>
                <a:gd name="T8" fmla="*/ 64 w 173"/>
                <a:gd name="T9" fmla="*/ 20 h 97"/>
                <a:gd name="T10" fmla="*/ 72 w 173"/>
                <a:gd name="T11" fmla="*/ 9 h 97"/>
                <a:gd name="T12" fmla="*/ 85 w 173"/>
                <a:gd name="T13" fmla="*/ 9 h 97"/>
                <a:gd name="T14" fmla="*/ 142 w 173"/>
                <a:gd name="T15" fmla="*/ 53 h 97"/>
                <a:gd name="T16" fmla="*/ 134 w 173"/>
                <a:gd name="T17" fmla="*/ 18 h 97"/>
                <a:gd name="T18" fmla="*/ 155 w 173"/>
                <a:gd name="T19" fmla="*/ 0 h 97"/>
                <a:gd name="T20" fmla="*/ 173 w 173"/>
                <a:gd name="T21" fmla="*/ 18 h 97"/>
                <a:gd name="T22" fmla="*/ 173 w 173"/>
                <a:gd name="T23" fmla="*/ 64 h 97"/>
                <a:gd name="T24" fmla="*/ 155 w 173"/>
                <a:gd name="T25" fmla="*/ 97 h 97"/>
                <a:gd name="T26" fmla="*/ 134 w 173"/>
                <a:gd name="T27" fmla="*/ 97 h 97"/>
                <a:gd name="T28" fmla="*/ 90 w 173"/>
                <a:gd name="T29" fmla="*/ 46 h 97"/>
                <a:gd name="T30" fmla="*/ 79 w 173"/>
                <a:gd name="T31" fmla="*/ 79 h 97"/>
                <a:gd name="T32" fmla="*/ 57 w 173"/>
                <a:gd name="T33" fmla="*/ 86 h 97"/>
                <a:gd name="T34" fmla="*/ 26 w 173"/>
                <a:gd name="T35" fmla="*/ 38 h 97"/>
                <a:gd name="T36" fmla="*/ 17 w 173"/>
                <a:gd name="T37" fmla="*/ 49 h 97"/>
                <a:gd name="T38" fmla="*/ 0 w 173"/>
                <a:gd name="T39" fmla="*/ 46 h 97"/>
                <a:gd name="T40" fmla="*/ 6 w 173"/>
                <a:gd name="T41" fmla="*/ 29 h 97"/>
                <a:gd name="T42" fmla="*/ 6 w 173"/>
                <a:gd name="T43" fmla="*/ 29 h 9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3"/>
                <a:gd name="T67" fmla="*/ 0 h 97"/>
                <a:gd name="T68" fmla="*/ 173 w 173"/>
                <a:gd name="T69" fmla="*/ 97 h 9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3" h="97">
                  <a:moveTo>
                    <a:pt x="6" y="29"/>
                  </a:moveTo>
                  <a:lnTo>
                    <a:pt x="20" y="24"/>
                  </a:lnTo>
                  <a:lnTo>
                    <a:pt x="26" y="24"/>
                  </a:lnTo>
                  <a:lnTo>
                    <a:pt x="57" y="48"/>
                  </a:lnTo>
                  <a:lnTo>
                    <a:pt x="64" y="20"/>
                  </a:lnTo>
                  <a:lnTo>
                    <a:pt x="72" y="9"/>
                  </a:lnTo>
                  <a:lnTo>
                    <a:pt x="85" y="9"/>
                  </a:lnTo>
                  <a:lnTo>
                    <a:pt x="142" y="53"/>
                  </a:lnTo>
                  <a:lnTo>
                    <a:pt x="134" y="18"/>
                  </a:lnTo>
                  <a:lnTo>
                    <a:pt x="155" y="0"/>
                  </a:lnTo>
                  <a:lnTo>
                    <a:pt x="173" y="18"/>
                  </a:lnTo>
                  <a:lnTo>
                    <a:pt x="173" y="64"/>
                  </a:lnTo>
                  <a:lnTo>
                    <a:pt x="155" y="97"/>
                  </a:lnTo>
                  <a:lnTo>
                    <a:pt x="134" y="97"/>
                  </a:lnTo>
                  <a:lnTo>
                    <a:pt x="90" y="46"/>
                  </a:lnTo>
                  <a:lnTo>
                    <a:pt x="79" y="79"/>
                  </a:lnTo>
                  <a:lnTo>
                    <a:pt x="57" y="86"/>
                  </a:lnTo>
                  <a:lnTo>
                    <a:pt x="26" y="38"/>
                  </a:lnTo>
                  <a:lnTo>
                    <a:pt x="17" y="49"/>
                  </a:lnTo>
                  <a:lnTo>
                    <a:pt x="0" y="46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8846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3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3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3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3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79"/>
          <p:cNvSpPr>
            <a:spLocks noChangeArrowheads="1"/>
          </p:cNvSpPr>
          <p:nvPr/>
        </p:nvSpPr>
        <p:spPr bwMode="auto">
          <a:xfrm>
            <a:off x="222250" y="382588"/>
            <a:ext cx="184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300" dirty="0">
                <a:latin typeface="Verdana" pitchFamily="34" charset="0"/>
                <a:ea typeface="Times New Roman" pitchFamily="18" charset="0"/>
                <a:cs typeface="Roya" pitchFamily="2" charset="-78"/>
              </a:rPr>
              <a:t/>
            </a:r>
            <a:br>
              <a:rPr lang="en-US" sz="1300" dirty="0">
                <a:latin typeface="Verdana" pitchFamily="34" charset="0"/>
                <a:ea typeface="Times New Roman" pitchFamily="18" charset="0"/>
                <a:cs typeface="Roya" pitchFamily="2" charset="-78"/>
              </a:rPr>
            </a:br>
            <a:endParaRPr lang="en-US" dirty="0">
              <a:latin typeface="Arial" pitchFamily="34" charset="0"/>
              <a:ea typeface="Times New Roman" pitchFamily="18" charset="0"/>
              <a:cs typeface="Roya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24108913"/>
              </p:ext>
            </p:extLst>
          </p:nvPr>
        </p:nvGraphicFramePr>
        <p:xfrm>
          <a:off x="395288" y="1773238"/>
          <a:ext cx="7799387" cy="352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6533" name="Rectangle 117"/>
          <p:cNvSpPr>
            <a:spLocks noChangeArrowheads="1"/>
          </p:cNvSpPr>
          <p:nvPr/>
        </p:nvSpPr>
        <p:spPr bwMode="auto">
          <a:xfrm>
            <a:off x="256369" y="727869"/>
            <a:ext cx="83629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پيامدهاي عدم رضايت شغلي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  <p:sp>
        <p:nvSpPr>
          <p:cNvPr id="316540" name="Rectangle 124"/>
          <p:cNvSpPr>
            <a:spLocks noChangeArrowheads="1"/>
          </p:cNvSpPr>
          <p:nvPr/>
        </p:nvSpPr>
        <p:spPr bwMode="auto">
          <a:xfrm>
            <a:off x="4643438" y="1628775"/>
            <a:ext cx="3671887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r" rtl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ar-SA" sz="2400" dirty="0">
                <a:cs typeface="Nazanin" pitchFamily="2" charset="-78"/>
              </a:rPr>
              <a:t>كاهش روحيه كاركنان </a:t>
            </a:r>
            <a:endParaRPr lang="en-US" sz="2400" dirty="0">
              <a:cs typeface="Nazanin" pitchFamily="2" charset="-78"/>
            </a:endParaRPr>
          </a:p>
        </p:txBody>
      </p:sp>
      <p:grpSp>
        <p:nvGrpSpPr>
          <p:cNvPr id="6164" name="Group 205"/>
          <p:cNvGrpSpPr>
            <a:grpSpLocks/>
          </p:cNvGrpSpPr>
          <p:nvPr/>
        </p:nvGrpSpPr>
        <p:grpSpPr bwMode="auto">
          <a:xfrm>
            <a:off x="223125" y="5029200"/>
            <a:ext cx="1797050" cy="1514475"/>
            <a:chOff x="0" y="3366"/>
            <a:chExt cx="1132" cy="954"/>
          </a:xfrm>
        </p:grpSpPr>
        <p:sp>
          <p:nvSpPr>
            <p:cNvPr id="6165" name="AutoShape 126"/>
            <p:cNvSpPr>
              <a:spLocks noChangeAspect="1" noChangeArrowheads="1" noTextEdit="1"/>
            </p:cNvSpPr>
            <p:nvPr/>
          </p:nvSpPr>
          <p:spPr bwMode="auto">
            <a:xfrm>
              <a:off x="0" y="3366"/>
              <a:ext cx="1132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6" name="Freeform 128"/>
            <p:cNvSpPr>
              <a:spLocks/>
            </p:cNvSpPr>
            <p:nvPr/>
          </p:nvSpPr>
          <p:spPr bwMode="auto">
            <a:xfrm>
              <a:off x="2" y="3372"/>
              <a:ext cx="1121" cy="945"/>
            </a:xfrm>
            <a:custGeom>
              <a:avLst/>
              <a:gdLst>
                <a:gd name="T0" fmla="*/ 304 w 2242"/>
                <a:gd name="T1" fmla="*/ 1650 h 1889"/>
                <a:gd name="T2" fmla="*/ 192 w 2242"/>
                <a:gd name="T3" fmla="*/ 1546 h 1889"/>
                <a:gd name="T4" fmla="*/ 102 w 2242"/>
                <a:gd name="T5" fmla="*/ 1446 h 1889"/>
                <a:gd name="T6" fmla="*/ 62 w 2242"/>
                <a:gd name="T7" fmla="*/ 924 h 1889"/>
                <a:gd name="T8" fmla="*/ 36 w 2242"/>
                <a:gd name="T9" fmla="*/ 673 h 1889"/>
                <a:gd name="T10" fmla="*/ 15 w 2242"/>
                <a:gd name="T11" fmla="*/ 467 h 1889"/>
                <a:gd name="T12" fmla="*/ 147 w 2242"/>
                <a:gd name="T13" fmla="*/ 370 h 1889"/>
                <a:gd name="T14" fmla="*/ 317 w 2242"/>
                <a:gd name="T15" fmla="*/ 472 h 1889"/>
                <a:gd name="T16" fmla="*/ 420 w 2242"/>
                <a:gd name="T17" fmla="*/ 520 h 1889"/>
                <a:gd name="T18" fmla="*/ 468 w 2242"/>
                <a:gd name="T19" fmla="*/ 313 h 1889"/>
                <a:gd name="T20" fmla="*/ 549 w 2242"/>
                <a:gd name="T21" fmla="*/ 312 h 1889"/>
                <a:gd name="T22" fmla="*/ 636 w 2242"/>
                <a:gd name="T23" fmla="*/ 247 h 1889"/>
                <a:gd name="T24" fmla="*/ 746 w 2242"/>
                <a:gd name="T25" fmla="*/ 380 h 1889"/>
                <a:gd name="T26" fmla="*/ 999 w 2242"/>
                <a:gd name="T27" fmla="*/ 410 h 1889"/>
                <a:gd name="T28" fmla="*/ 1238 w 2242"/>
                <a:gd name="T29" fmla="*/ 459 h 1889"/>
                <a:gd name="T30" fmla="*/ 1403 w 2242"/>
                <a:gd name="T31" fmla="*/ 563 h 1889"/>
                <a:gd name="T32" fmla="*/ 1466 w 2242"/>
                <a:gd name="T33" fmla="*/ 594 h 1889"/>
                <a:gd name="T34" fmla="*/ 1555 w 2242"/>
                <a:gd name="T35" fmla="*/ 535 h 1889"/>
                <a:gd name="T36" fmla="*/ 1695 w 2242"/>
                <a:gd name="T37" fmla="*/ 461 h 1889"/>
                <a:gd name="T38" fmla="*/ 1736 w 2242"/>
                <a:gd name="T39" fmla="*/ 304 h 1889"/>
                <a:gd name="T40" fmla="*/ 1880 w 2242"/>
                <a:gd name="T41" fmla="*/ 226 h 1889"/>
                <a:gd name="T42" fmla="*/ 1949 w 2242"/>
                <a:gd name="T43" fmla="*/ 101 h 1889"/>
                <a:gd name="T44" fmla="*/ 2085 w 2242"/>
                <a:gd name="T45" fmla="*/ 11 h 1889"/>
                <a:gd name="T46" fmla="*/ 2203 w 2242"/>
                <a:gd name="T47" fmla="*/ 226 h 1889"/>
                <a:gd name="T48" fmla="*/ 2231 w 2242"/>
                <a:gd name="T49" fmla="*/ 477 h 1889"/>
                <a:gd name="T50" fmla="*/ 2197 w 2242"/>
                <a:gd name="T51" fmla="*/ 639 h 1889"/>
                <a:gd name="T52" fmla="*/ 1915 w 2242"/>
                <a:gd name="T53" fmla="*/ 1000 h 1889"/>
                <a:gd name="T54" fmla="*/ 1791 w 2242"/>
                <a:gd name="T55" fmla="*/ 1251 h 1889"/>
                <a:gd name="T56" fmla="*/ 1620 w 2242"/>
                <a:gd name="T57" fmla="*/ 1273 h 1889"/>
                <a:gd name="T58" fmla="*/ 1557 w 2242"/>
                <a:gd name="T59" fmla="*/ 1325 h 1889"/>
                <a:gd name="T60" fmla="*/ 1309 w 2242"/>
                <a:gd name="T61" fmla="*/ 1197 h 1889"/>
                <a:gd name="T62" fmla="*/ 1205 w 2242"/>
                <a:gd name="T63" fmla="*/ 1122 h 1889"/>
                <a:gd name="T64" fmla="*/ 1127 w 2242"/>
                <a:gd name="T65" fmla="*/ 1044 h 1889"/>
                <a:gd name="T66" fmla="*/ 1121 w 2242"/>
                <a:gd name="T67" fmla="*/ 818 h 1889"/>
                <a:gd name="T68" fmla="*/ 1130 w 2242"/>
                <a:gd name="T69" fmla="*/ 772 h 1889"/>
                <a:gd name="T70" fmla="*/ 1064 w 2242"/>
                <a:gd name="T71" fmla="*/ 751 h 1889"/>
                <a:gd name="T72" fmla="*/ 960 w 2242"/>
                <a:gd name="T73" fmla="*/ 720 h 1889"/>
                <a:gd name="T74" fmla="*/ 1066 w 2242"/>
                <a:gd name="T75" fmla="*/ 873 h 1889"/>
                <a:gd name="T76" fmla="*/ 1020 w 2242"/>
                <a:gd name="T77" fmla="*/ 1309 h 1889"/>
                <a:gd name="T78" fmla="*/ 1167 w 2242"/>
                <a:gd name="T79" fmla="*/ 1453 h 1889"/>
                <a:gd name="T80" fmla="*/ 1141 w 2242"/>
                <a:gd name="T81" fmla="*/ 1427 h 1889"/>
                <a:gd name="T82" fmla="*/ 1072 w 2242"/>
                <a:gd name="T83" fmla="*/ 1382 h 1889"/>
                <a:gd name="T84" fmla="*/ 1215 w 2242"/>
                <a:gd name="T85" fmla="*/ 1356 h 1889"/>
                <a:gd name="T86" fmla="*/ 1350 w 2242"/>
                <a:gd name="T87" fmla="*/ 1325 h 1889"/>
                <a:gd name="T88" fmla="*/ 1519 w 2242"/>
                <a:gd name="T89" fmla="*/ 1468 h 1889"/>
                <a:gd name="T90" fmla="*/ 1720 w 2242"/>
                <a:gd name="T91" fmla="*/ 1523 h 1889"/>
                <a:gd name="T92" fmla="*/ 1719 w 2242"/>
                <a:gd name="T93" fmla="*/ 1610 h 1889"/>
                <a:gd name="T94" fmla="*/ 1638 w 2242"/>
                <a:gd name="T95" fmla="*/ 1595 h 1889"/>
                <a:gd name="T96" fmla="*/ 1790 w 2242"/>
                <a:gd name="T97" fmla="*/ 1695 h 1889"/>
                <a:gd name="T98" fmla="*/ 1715 w 2242"/>
                <a:gd name="T99" fmla="*/ 1767 h 1889"/>
                <a:gd name="T100" fmla="*/ 1576 w 2242"/>
                <a:gd name="T101" fmla="*/ 1678 h 1889"/>
                <a:gd name="T102" fmla="*/ 1441 w 2242"/>
                <a:gd name="T103" fmla="*/ 1638 h 1889"/>
                <a:gd name="T104" fmla="*/ 1319 w 2242"/>
                <a:gd name="T105" fmla="*/ 1613 h 1889"/>
                <a:gd name="T106" fmla="*/ 1248 w 2242"/>
                <a:gd name="T107" fmla="*/ 1562 h 1889"/>
                <a:gd name="T108" fmla="*/ 1095 w 2242"/>
                <a:gd name="T109" fmla="*/ 1544 h 1889"/>
                <a:gd name="T110" fmla="*/ 951 w 2242"/>
                <a:gd name="T111" fmla="*/ 1659 h 1889"/>
                <a:gd name="T112" fmla="*/ 883 w 2242"/>
                <a:gd name="T113" fmla="*/ 1877 h 1889"/>
                <a:gd name="T114" fmla="*/ 810 w 2242"/>
                <a:gd name="T115" fmla="*/ 1683 h 1889"/>
                <a:gd name="T116" fmla="*/ 588 w 2242"/>
                <a:gd name="T117" fmla="*/ 1651 h 1889"/>
                <a:gd name="T118" fmla="*/ 442 w 2242"/>
                <a:gd name="T119" fmla="*/ 1818 h 18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242"/>
                <a:gd name="T181" fmla="*/ 0 h 1889"/>
                <a:gd name="T182" fmla="*/ 2242 w 2242"/>
                <a:gd name="T183" fmla="*/ 1889 h 18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242" h="1889">
                  <a:moveTo>
                    <a:pt x="384" y="1889"/>
                  </a:moveTo>
                  <a:lnTo>
                    <a:pt x="377" y="1885"/>
                  </a:lnTo>
                  <a:lnTo>
                    <a:pt x="373" y="1882"/>
                  </a:lnTo>
                  <a:lnTo>
                    <a:pt x="369" y="1879"/>
                  </a:lnTo>
                  <a:lnTo>
                    <a:pt x="365" y="1873"/>
                  </a:lnTo>
                  <a:lnTo>
                    <a:pt x="350" y="1817"/>
                  </a:lnTo>
                  <a:lnTo>
                    <a:pt x="345" y="1760"/>
                  </a:lnTo>
                  <a:lnTo>
                    <a:pt x="342" y="1704"/>
                  </a:lnTo>
                  <a:lnTo>
                    <a:pt x="332" y="1648"/>
                  </a:lnTo>
                  <a:lnTo>
                    <a:pt x="320" y="1648"/>
                  </a:lnTo>
                  <a:lnTo>
                    <a:pt x="304" y="1650"/>
                  </a:lnTo>
                  <a:lnTo>
                    <a:pt x="286" y="1650"/>
                  </a:lnTo>
                  <a:lnTo>
                    <a:pt x="269" y="1650"/>
                  </a:lnTo>
                  <a:lnTo>
                    <a:pt x="252" y="1648"/>
                  </a:lnTo>
                  <a:lnTo>
                    <a:pt x="237" y="1647"/>
                  </a:lnTo>
                  <a:lnTo>
                    <a:pt x="224" y="1644"/>
                  </a:lnTo>
                  <a:lnTo>
                    <a:pt x="215" y="1638"/>
                  </a:lnTo>
                  <a:lnTo>
                    <a:pt x="210" y="1620"/>
                  </a:lnTo>
                  <a:lnTo>
                    <a:pt x="207" y="1600"/>
                  </a:lnTo>
                  <a:lnTo>
                    <a:pt x="202" y="1582"/>
                  </a:lnTo>
                  <a:lnTo>
                    <a:pt x="198" y="1564"/>
                  </a:lnTo>
                  <a:lnTo>
                    <a:pt x="192" y="1546"/>
                  </a:lnTo>
                  <a:lnTo>
                    <a:pt x="187" y="1529"/>
                  </a:lnTo>
                  <a:lnTo>
                    <a:pt x="182" y="1511"/>
                  </a:lnTo>
                  <a:lnTo>
                    <a:pt x="177" y="1494"/>
                  </a:lnTo>
                  <a:lnTo>
                    <a:pt x="164" y="1493"/>
                  </a:lnTo>
                  <a:lnTo>
                    <a:pt x="152" y="1491"/>
                  </a:lnTo>
                  <a:lnTo>
                    <a:pt x="140" y="1486"/>
                  </a:lnTo>
                  <a:lnTo>
                    <a:pt x="130" y="1481"/>
                  </a:lnTo>
                  <a:lnTo>
                    <a:pt x="121" y="1474"/>
                  </a:lnTo>
                  <a:lnTo>
                    <a:pt x="112" y="1466"/>
                  </a:lnTo>
                  <a:lnTo>
                    <a:pt x="107" y="1457"/>
                  </a:lnTo>
                  <a:lnTo>
                    <a:pt x="102" y="1446"/>
                  </a:lnTo>
                  <a:lnTo>
                    <a:pt x="103" y="1410"/>
                  </a:lnTo>
                  <a:lnTo>
                    <a:pt x="106" y="1372"/>
                  </a:lnTo>
                  <a:lnTo>
                    <a:pt x="106" y="1332"/>
                  </a:lnTo>
                  <a:lnTo>
                    <a:pt x="106" y="1292"/>
                  </a:lnTo>
                  <a:lnTo>
                    <a:pt x="102" y="1253"/>
                  </a:lnTo>
                  <a:lnTo>
                    <a:pt x="95" y="1216"/>
                  </a:lnTo>
                  <a:lnTo>
                    <a:pt x="84" y="1182"/>
                  </a:lnTo>
                  <a:lnTo>
                    <a:pt x="66" y="1151"/>
                  </a:lnTo>
                  <a:lnTo>
                    <a:pt x="56" y="1079"/>
                  </a:lnTo>
                  <a:lnTo>
                    <a:pt x="57" y="1001"/>
                  </a:lnTo>
                  <a:lnTo>
                    <a:pt x="62" y="924"/>
                  </a:lnTo>
                  <a:lnTo>
                    <a:pt x="65" y="851"/>
                  </a:lnTo>
                  <a:lnTo>
                    <a:pt x="63" y="812"/>
                  </a:lnTo>
                  <a:lnTo>
                    <a:pt x="59" y="775"/>
                  </a:lnTo>
                  <a:lnTo>
                    <a:pt x="55" y="738"/>
                  </a:lnTo>
                  <a:lnTo>
                    <a:pt x="49" y="704"/>
                  </a:lnTo>
                  <a:lnTo>
                    <a:pt x="46" y="698"/>
                  </a:lnTo>
                  <a:lnTo>
                    <a:pt x="45" y="692"/>
                  </a:lnTo>
                  <a:lnTo>
                    <a:pt x="45" y="686"/>
                  </a:lnTo>
                  <a:lnTo>
                    <a:pt x="46" y="682"/>
                  </a:lnTo>
                  <a:lnTo>
                    <a:pt x="41" y="677"/>
                  </a:lnTo>
                  <a:lnTo>
                    <a:pt x="36" y="673"/>
                  </a:lnTo>
                  <a:lnTo>
                    <a:pt x="32" y="669"/>
                  </a:lnTo>
                  <a:lnTo>
                    <a:pt x="27" y="664"/>
                  </a:lnTo>
                  <a:lnTo>
                    <a:pt x="23" y="660"/>
                  </a:lnTo>
                  <a:lnTo>
                    <a:pt x="18" y="655"/>
                  </a:lnTo>
                  <a:lnTo>
                    <a:pt x="13" y="651"/>
                  </a:lnTo>
                  <a:lnTo>
                    <a:pt x="9" y="646"/>
                  </a:lnTo>
                  <a:lnTo>
                    <a:pt x="1" y="613"/>
                  </a:lnTo>
                  <a:lnTo>
                    <a:pt x="0" y="568"/>
                  </a:lnTo>
                  <a:lnTo>
                    <a:pt x="4" y="525"/>
                  </a:lnTo>
                  <a:lnTo>
                    <a:pt x="15" y="495"/>
                  </a:lnTo>
                  <a:lnTo>
                    <a:pt x="15" y="467"/>
                  </a:lnTo>
                  <a:lnTo>
                    <a:pt x="13" y="441"/>
                  </a:lnTo>
                  <a:lnTo>
                    <a:pt x="13" y="414"/>
                  </a:lnTo>
                  <a:lnTo>
                    <a:pt x="17" y="390"/>
                  </a:lnTo>
                  <a:lnTo>
                    <a:pt x="25" y="368"/>
                  </a:lnTo>
                  <a:lnTo>
                    <a:pt x="38" y="352"/>
                  </a:lnTo>
                  <a:lnTo>
                    <a:pt x="59" y="341"/>
                  </a:lnTo>
                  <a:lnTo>
                    <a:pt x="89" y="335"/>
                  </a:lnTo>
                  <a:lnTo>
                    <a:pt x="104" y="341"/>
                  </a:lnTo>
                  <a:lnTo>
                    <a:pt x="118" y="350"/>
                  </a:lnTo>
                  <a:lnTo>
                    <a:pt x="132" y="359"/>
                  </a:lnTo>
                  <a:lnTo>
                    <a:pt x="147" y="370"/>
                  </a:lnTo>
                  <a:lnTo>
                    <a:pt x="161" y="379"/>
                  </a:lnTo>
                  <a:lnTo>
                    <a:pt x="177" y="387"/>
                  </a:lnTo>
                  <a:lnTo>
                    <a:pt x="193" y="393"/>
                  </a:lnTo>
                  <a:lnTo>
                    <a:pt x="211" y="395"/>
                  </a:lnTo>
                  <a:lnTo>
                    <a:pt x="228" y="403"/>
                  </a:lnTo>
                  <a:lnTo>
                    <a:pt x="244" y="411"/>
                  </a:lnTo>
                  <a:lnTo>
                    <a:pt x="261" y="420"/>
                  </a:lnTo>
                  <a:lnTo>
                    <a:pt x="278" y="431"/>
                  </a:lnTo>
                  <a:lnTo>
                    <a:pt x="293" y="442"/>
                  </a:lnTo>
                  <a:lnTo>
                    <a:pt x="307" y="456"/>
                  </a:lnTo>
                  <a:lnTo>
                    <a:pt x="317" y="472"/>
                  </a:lnTo>
                  <a:lnTo>
                    <a:pt x="326" y="491"/>
                  </a:lnTo>
                  <a:lnTo>
                    <a:pt x="334" y="497"/>
                  </a:lnTo>
                  <a:lnTo>
                    <a:pt x="340" y="503"/>
                  </a:lnTo>
                  <a:lnTo>
                    <a:pt x="347" y="511"/>
                  </a:lnTo>
                  <a:lnTo>
                    <a:pt x="355" y="523"/>
                  </a:lnTo>
                  <a:lnTo>
                    <a:pt x="375" y="523"/>
                  </a:lnTo>
                  <a:lnTo>
                    <a:pt x="389" y="522"/>
                  </a:lnTo>
                  <a:lnTo>
                    <a:pt x="400" y="522"/>
                  </a:lnTo>
                  <a:lnTo>
                    <a:pt x="408" y="522"/>
                  </a:lnTo>
                  <a:lnTo>
                    <a:pt x="414" y="520"/>
                  </a:lnTo>
                  <a:lnTo>
                    <a:pt x="420" y="520"/>
                  </a:lnTo>
                  <a:lnTo>
                    <a:pt x="425" y="519"/>
                  </a:lnTo>
                  <a:lnTo>
                    <a:pt x="430" y="518"/>
                  </a:lnTo>
                  <a:lnTo>
                    <a:pt x="429" y="493"/>
                  </a:lnTo>
                  <a:lnTo>
                    <a:pt x="428" y="466"/>
                  </a:lnTo>
                  <a:lnTo>
                    <a:pt x="428" y="440"/>
                  </a:lnTo>
                  <a:lnTo>
                    <a:pt x="429" y="413"/>
                  </a:lnTo>
                  <a:lnTo>
                    <a:pt x="431" y="388"/>
                  </a:lnTo>
                  <a:lnTo>
                    <a:pt x="437" y="364"/>
                  </a:lnTo>
                  <a:lnTo>
                    <a:pt x="446" y="341"/>
                  </a:lnTo>
                  <a:lnTo>
                    <a:pt x="459" y="319"/>
                  </a:lnTo>
                  <a:lnTo>
                    <a:pt x="468" y="313"/>
                  </a:lnTo>
                  <a:lnTo>
                    <a:pt x="475" y="308"/>
                  </a:lnTo>
                  <a:lnTo>
                    <a:pt x="482" y="305"/>
                  </a:lnTo>
                  <a:lnTo>
                    <a:pt x="489" y="302"/>
                  </a:lnTo>
                  <a:lnTo>
                    <a:pt x="496" y="299"/>
                  </a:lnTo>
                  <a:lnTo>
                    <a:pt x="504" y="298"/>
                  </a:lnTo>
                  <a:lnTo>
                    <a:pt x="513" y="297"/>
                  </a:lnTo>
                  <a:lnTo>
                    <a:pt x="525" y="296"/>
                  </a:lnTo>
                  <a:lnTo>
                    <a:pt x="530" y="299"/>
                  </a:lnTo>
                  <a:lnTo>
                    <a:pt x="536" y="303"/>
                  </a:lnTo>
                  <a:lnTo>
                    <a:pt x="543" y="307"/>
                  </a:lnTo>
                  <a:lnTo>
                    <a:pt x="549" y="312"/>
                  </a:lnTo>
                  <a:lnTo>
                    <a:pt x="556" y="317"/>
                  </a:lnTo>
                  <a:lnTo>
                    <a:pt x="560" y="321"/>
                  </a:lnTo>
                  <a:lnTo>
                    <a:pt x="565" y="325"/>
                  </a:lnTo>
                  <a:lnTo>
                    <a:pt x="568" y="326"/>
                  </a:lnTo>
                  <a:lnTo>
                    <a:pt x="572" y="307"/>
                  </a:lnTo>
                  <a:lnTo>
                    <a:pt x="580" y="290"/>
                  </a:lnTo>
                  <a:lnTo>
                    <a:pt x="590" y="273"/>
                  </a:lnTo>
                  <a:lnTo>
                    <a:pt x="600" y="258"/>
                  </a:lnTo>
                  <a:lnTo>
                    <a:pt x="612" y="250"/>
                  </a:lnTo>
                  <a:lnTo>
                    <a:pt x="625" y="246"/>
                  </a:lnTo>
                  <a:lnTo>
                    <a:pt x="636" y="247"/>
                  </a:lnTo>
                  <a:lnTo>
                    <a:pt x="647" y="252"/>
                  </a:lnTo>
                  <a:lnTo>
                    <a:pt x="657" y="259"/>
                  </a:lnTo>
                  <a:lnTo>
                    <a:pt x="666" y="268"/>
                  </a:lnTo>
                  <a:lnTo>
                    <a:pt x="677" y="279"/>
                  </a:lnTo>
                  <a:lnTo>
                    <a:pt x="686" y="291"/>
                  </a:lnTo>
                  <a:lnTo>
                    <a:pt x="695" y="306"/>
                  </a:lnTo>
                  <a:lnTo>
                    <a:pt x="704" y="321"/>
                  </a:lnTo>
                  <a:lnTo>
                    <a:pt x="714" y="336"/>
                  </a:lnTo>
                  <a:lnTo>
                    <a:pt x="724" y="350"/>
                  </a:lnTo>
                  <a:lnTo>
                    <a:pt x="734" y="365"/>
                  </a:lnTo>
                  <a:lnTo>
                    <a:pt x="746" y="380"/>
                  </a:lnTo>
                  <a:lnTo>
                    <a:pt x="757" y="395"/>
                  </a:lnTo>
                  <a:lnTo>
                    <a:pt x="770" y="410"/>
                  </a:lnTo>
                  <a:lnTo>
                    <a:pt x="795" y="409"/>
                  </a:lnTo>
                  <a:lnTo>
                    <a:pt x="821" y="409"/>
                  </a:lnTo>
                  <a:lnTo>
                    <a:pt x="846" y="408"/>
                  </a:lnTo>
                  <a:lnTo>
                    <a:pt x="871" y="408"/>
                  </a:lnTo>
                  <a:lnTo>
                    <a:pt x="897" y="408"/>
                  </a:lnTo>
                  <a:lnTo>
                    <a:pt x="922" y="408"/>
                  </a:lnTo>
                  <a:lnTo>
                    <a:pt x="949" y="408"/>
                  </a:lnTo>
                  <a:lnTo>
                    <a:pt x="974" y="409"/>
                  </a:lnTo>
                  <a:lnTo>
                    <a:pt x="999" y="410"/>
                  </a:lnTo>
                  <a:lnTo>
                    <a:pt x="1025" y="411"/>
                  </a:lnTo>
                  <a:lnTo>
                    <a:pt x="1050" y="412"/>
                  </a:lnTo>
                  <a:lnTo>
                    <a:pt x="1076" y="414"/>
                  </a:lnTo>
                  <a:lnTo>
                    <a:pt x="1102" y="417"/>
                  </a:lnTo>
                  <a:lnTo>
                    <a:pt x="1127" y="419"/>
                  </a:lnTo>
                  <a:lnTo>
                    <a:pt x="1153" y="423"/>
                  </a:lnTo>
                  <a:lnTo>
                    <a:pt x="1179" y="426"/>
                  </a:lnTo>
                  <a:lnTo>
                    <a:pt x="1194" y="433"/>
                  </a:lnTo>
                  <a:lnTo>
                    <a:pt x="1209" y="441"/>
                  </a:lnTo>
                  <a:lnTo>
                    <a:pt x="1223" y="450"/>
                  </a:lnTo>
                  <a:lnTo>
                    <a:pt x="1238" y="459"/>
                  </a:lnTo>
                  <a:lnTo>
                    <a:pt x="1253" y="469"/>
                  </a:lnTo>
                  <a:lnTo>
                    <a:pt x="1267" y="478"/>
                  </a:lnTo>
                  <a:lnTo>
                    <a:pt x="1282" y="488"/>
                  </a:lnTo>
                  <a:lnTo>
                    <a:pt x="1297" y="499"/>
                  </a:lnTo>
                  <a:lnTo>
                    <a:pt x="1312" y="509"/>
                  </a:lnTo>
                  <a:lnTo>
                    <a:pt x="1327" y="518"/>
                  </a:lnTo>
                  <a:lnTo>
                    <a:pt x="1342" y="529"/>
                  </a:lnTo>
                  <a:lnTo>
                    <a:pt x="1357" y="538"/>
                  </a:lnTo>
                  <a:lnTo>
                    <a:pt x="1372" y="547"/>
                  </a:lnTo>
                  <a:lnTo>
                    <a:pt x="1387" y="555"/>
                  </a:lnTo>
                  <a:lnTo>
                    <a:pt x="1403" y="563"/>
                  </a:lnTo>
                  <a:lnTo>
                    <a:pt x="1418" y="570"/>
                  </a:lnTo>
                  <a:lnTo>
                    <a:pt x="1424" y="569"/>
                  </a:lnTo>
                  <a:lnTo>
                    <a:pt x="1430" y="569"/>
                  </a:lnTo>
                  <a:lnTo>
                    <a:pt x="1436" y="568"/>
                  </a:lnTo>
                  <a:lnTo>
                    <a:pt x="1441" y="569"/>
                  </a:lnTo>
                  <a:lnTo>
                    <a:pt x="1447" y="570"/>
                  </a:lnTo>
                  <a:lnTo>
                    <a:pt x="1453" y="573"/>
                  </a:lnTo>
                  <a:lnTo>
                    <a:pt x="1458" y="578"/>
                  </a:lnTo>
                  <a:lnTo>
                    <a:pt x="1463" y="584"/>
                  </a:lnTo>
                  <a:lnTo>
                    <a:pt x="1464" y="591"/>
                  </a:lnTo>
                  <a:lnTo>
                    <a:pt x="1466" y="594"/>
                  </a:lnTo>
                  <a:lnTo>
                    <a:pt x="1467" y="597"/>
                  </a:lnTo>
                  <a:lnTo>
                    <a:pt x="1469" y="599"/>
                  </a:lnTo>
                  <a:lnTo>
                    <a:pt x="1475" y="598"/>
                  </a:lnTo>
                  <a:lnTo>
                    <a:pt x="1481" y="595"/>
                  </a:lnTo>
                  <a:lnTo>
                    <a:pt x="1485" y="593"/>
                  </a:lnTo>
                  <a:lnTo>
                    <a:pt x="1490" y="590"/>
                  </a:lnTo>
                  <a:lnTo>
                    <a:pt x="1499" y="571"/>
                  </a:lnTo>
                  <a:lnTo>
                    <a:pt x="1510" y="558"/>
                  </a:lnTo>
                  <a:lnTo>
                    <a:pt x="1524" y="548"/>
                  </a:lnTo>
                  <a:lnTo>
                    <a:pt x="1539" y="541"/>
                  </a:lnTo>
                  <a:lnTo>
                    <a:pt x="1555" y="535"/>
                  </a:lnTo>
                  <a:lnTo>
                    <a:pt x="1573" y="531"/>
                  </a:lnTo>
                  <a:lnTo>
                    <a:pt x="1591" y="524"/>
                  </a:lnTo>
                  <a:lnTo>
                    <a:pt x="1608" y="516"/>
                  </a:lnTo>
                  <a:lnTo>
                    <a:pt x="1619" y="507"/>
                  </a:lnTo>
                  <a:lnTo>
                    <a:pt x="1629" y="499"/>
                  </a:lnTo>
                  <a:lnTo>
                    <a:pt x="1639" y="492"/>
                  </a:lnTo>
                  <a:lnTo>
                    <a:pt x="1650" y="485"/>
                  </a:lnTo>
                  <a:lnTo>
                    <a:pt x="1660" y="479"/>
                  </a:lnTo>
                  <a:lnTo>
                    <a:pt x="1672" y="473"/>
                  </a:lnTo>
                  <a:lnTo>
                    <a:pt x="1683" y="466"/>
                  </a:lnTo>
                  <a:lnTo>
                    <a:pt x="1695" y="461"/>
                  </a:lnTo>
                  <a:lnTo>
                    <a:pt x="1705" y="439"/>
                  </a:lnTo>
                  <a:lnTo>
                    <a:pt x="1714" y="414"/>
                  </a:lnTo>
                  <a:lnTo>
                    <a:pt x="1720" y="389"/>
                  </a:lnTo>
                  <a:lnTo>
                    <a:pt x="1722" y="368"/>
                  </a:lnTo>
                  <a:lnTo>
                    <a:pt x="1721" y="367"/>
                  </a:lnTo>
                  <a:lnTo>
                    <a:pt x="1720" y="365"/>
                  </a:lnTo>
                  <a:lnTo>
                    <a:pt x="1718" y="364"/>
                  </a:lnTo>
                  <a:lnTo>
                    <a:pt x="1717" y="363"/>
                  </a:lnTo>
                  <a:lnTo>
                    <a:pt x="1720" y="338"/>
                  </a:lnTo>
                  <a:lnTo>
                    <a:pt x="1727" y="320"/>
                  </a:lnTo>
                  <a:lnTo>
                    <a:pt x="1736" y="304"/>
                  </a:lnTo>
                  <a:lnTo>
                    <a:pt x="1748" y="292"/>
                  </a:lnTo>
                  <a:lnTo>
                    <a:pt x="1763" y="283"/>
                  </a:lnTo>
                  <a:lnTo>
                    <a:pt x="1779" y="277"/>
                  </a:lnTo>
                  <a:lnTo>
                    <a:pt x="1798" y="272"/>
                  </a:lnTo>
                  <a:lnTo>
                    <a:pt x="1820" y="268"/>
                  </a:lnTo>
                  <a:lnTo>
                    <a:pt x="1829" y="264"/>
                  </a:lnTo>
                  <a:lnTo>
                    <a:pt x="1840" y="257"/>
                  </a:lnTo>
                  <a:lnTo>
                    <a:pt x="1851" y="251"/>
                  </a:lnTo>
                  <a:lnTo>
                    <a:pt x="1863" y="243"/>
                  </a:lnTo>
                  <a:lnTo>
                    <a:pt x="1873" y="235"/>
                  </a:lnTo>
                  <a:lnTo>
                    <a:pt x="1880" y="226"/>
                  </a:lnTo>
                  <a:lnTo>
                    <a:pt x="1885" y="215"/>
                  </a:lnTo>
                  <a:lnTo>
                    <a:pt x="1886" y="204"/>
                  </a:lnTo>
                  <a:lnTo>
                    <a:pt x="1879" y="194"/>
                  </a:lnTo>
                  <a:lnTo>
                    <a:pt x="1876" y="187"/>
                  </a:lnTo>
                  <a:lnTo>
                    <a:pt x="1872" y="183"/>
                  </a:lnTo>
                  <a:lnTo>
                    <a:pt x="1870" y="176"/>
                  </a:lnTo>
                  <a:lnTo>
                    <a:pt x="1877" y="160"/>
                  </a:lnTo>
                  <a:lnTo>
                    <a:pt x="1889" y="145"/>
                  </a:lnTo>
                  <a:lnTo>
                    <a:pt x="1908" y="131"/>
                  </a:lnTo>
                  <a:lnTo>
                    <a:pt x="1928" y="116"/>
                  </a:lnTo>
                  <a:lnTo>
                    <a:pt x="1949" y="101"/>
                  </a:lnTo>
                  <a:lnTo>
                    <a:pt x="1969" y="85"/>
                  </a:lnTo>
                  <a:lnTo>
                    <a:pt x="1986" y="68"/>
                  </a:lnTo>
                  <a:lnTo>
                    <a:pt x="1998" y="48"/>
                  </a:lnTo>
                  <a:lnTo>
                    <a:pt x="2010" y="28"/>
                  </a:lnTo>
                  <a:lnTo>
                    <a:pt x="2019" y="15"/>
                  </a:lnTo>
                  <a:lnTo>
                    <a:pt x="2025" y="5"/>
                  </a:lnTo>
                  <a:lnTo>
                    <a:pt x="2032" y="1"/>
                  </a:lnTo>
                  <a:lnTo>
                    <a:pt x="2039" y="0"/>
                  </a:lnTo>
                  <a:lnTo>
                    <a:pt x="2049" y="2"/>
                  </a:lnTo>
                  <a:lnTo>
                    <a:pt x="2064" y="5"/>
                  </a:lnTo>
                  <a:lnTo>
                    <a:pt x="2085" y="11"/>
                  </a:lnTo>
                  <a:lnTo>
                    <a:pt x="2106" y="26"/>
                  </a:lnTo>
                  <a:lnTo>
                    <a:pt x="2123" y="41"/>
                  </a:lnTo>
                  <a:lnTo>
                    <a:pt x="2136" y="56"/>
                  </a:lnTo>
                  <a:lnTo>
                    <a:pt x="2147" y="73"/>
                  </a:lnTo>
                  <a:lnTo>
                    <a:pt x="2155" y="92"/>
                  </a:lnTo>
                  <a:lnTo>
                    <a:pt x="2162" y="114"/>
                  </a:lnTo>
                  <a:lnTo>
                    <a:pt x="2169" y="138"/>
                  </a:lnTo>
                  <a:lnTo>
                    <a:pt x="2175" y="167"/>
                  </a:lnTo>
                  <a:lnTo>
                    <a:pt x="2190" y="189"/>
                  </a:lnTo>
                  <a:lnTo>
                    <a:pt x="2199" y="206"/>
                  </a:lnTo>
                  <a:lnTo>
                    <a:pt x="2203" y="226"/>
                  </a:lnTo>
                  <a:lnTo>
                    <a:pt x="2200" y="254"/>
                  </a:lnTo>
                  <a:lnTo>
                    <a:pt x="2191" y="274"/>
                  </a:lnTo>
                  <a:lnTo>
                    <a:pt x="2186" y="297"/>
                  </a:lnTo>
                  <a:lnTo>
                    <a:pt x="2186" y="321"/>
                  </a:lnTo>
                  <a:lnTo>
                    <a:pt x="2191" y="346"/>
                  </a:lnTo>
                  <a:lnTo>
                    <a:pt x="2197" y="372"/>
                  </a:lnTo>
                  <a:lnTo>
                    <a:pt x="2204" y="397"/>
                  </a:lnTo>
                  <a:lnTo>
                    <a:pt x="2212" y="421"/>
                  </a:lnTo>
                  <a:lnTo>
                    <a:pt x="2218" y="444"/>
                  </a:lnTo>
                  <a:lnTo>
                    <a:pt x="2224" y="461"/>
                  </a:lnTo>
                  <a:lnTo>
                    <a:pt x="2231" y="477"/>
                  </a:lnTo>
                  <a:lnTo>
                    <a:pt x="2236" y="493"/>
                  </a:lnTo>
                  <a:lnTo>
                    <a:pt x="2241" y="509"/>
                  </a:lnTo>
                  <a:lnTo>
                    <a:pt x="2242" y="526"/>
                  </a:lnTo>
                  <a:lnTo>
                    <a:pt x="2241" y="544"/>
                  </a:lnTo>
                  <a:lnTo>
                    <a:pt x="2236" y="560"/>
                  </a:lnTo>
                  <a:lnTo>
                    <a:pt x="2226" y="577"/>
                  </a:lnTo>
                  <a:lnTo>
                    <a:pt x="2226" y="584"/>
                  </a:lnTo>
                  <a:lnTo>
                    <a:pt x="2226" y="591"/>
                  </a:lnTo>
                  <a:lnTo>
                    <a:pt x="2227" y="599"/>
                  </a:lnTo>
                  <a:lnTo>
                    <a:pt x="2227" y="608"/>
                  </a:lnTo>
                  <a:lnTo>
                    <a:pt x="2197" y="639"/>
                  </a:lnTo>
                  <a:lnTo>
                    <a:pt x="2168" y="671"/>
                  </a:lnTo>
                  <a:lnTo>
                    <a:pt x="2139" y="703"/>
                  </a:lnTo>
                  <a:lnTo>
                    <a:pt x="2110" y="734"/>
                  </a:lnTo>
                  <a:lnTo>
                    <a:pt x="2084" y="765"/>
                  </a:lnTo>
                  <a:lnTo>
                    <a:pt x="2057" y="797"/>
                  </a:lnTo>
                  <a:lnTo>
                    <a:pt x="2031" y="829"/>
                  </a:lnTo>
                  <a:lnTo>
                    <a:pt x="2007" y="862"/>
                  </a:lnTo>
                  <a:lnTo>
                    <a:pt x="1983" y="895"/>
                  </a:lnTo>
                  <a:lnTo>
                    <a:pt x="1958" y="928"/>
                  </a:lnTo>
                  <a:lnTo>
                    <a:pt x="1937" y="964"/>
                  </a:lnTo>
                  <a:lnTo>
                    <a:pt x="1915" y="1000"/>
                  </a:lnTo>
                  <a:lnTo>
                    <a:pt x="1894" y="1037"/>
                  </a:lnTo>
                  <a:lnTo>
                    <a:pt x="1874" y="1075"/>
                  </a:lnTo>
                  <a:lnTo>
                    <a:pt x="1856" y="1114"/>
                  </a:lnTo>
                  <a:lnTo>
                    <a:pt x="1839" y="1154"/>
                  </a:lnTo>
                  <a:lnTo>
                    <a:pt x="1831" y="1167"/>
                  </a:lnTo>
                  <a:lnTo>
                    <a:pt x="1824" y="1180"/>
                  </a:lnTo>
                  <a:lnTo>
                    <a:pt x="1817" y="1193"/>
                  </a:lnTo>
                  <a:lnTo>
                    <a:pt x="1810" y="1207"/>
                  </a:lnTo>
                  <a:lnTo>
                    <a:pt x="1803" y="1222"/>
                  </a:lnTo>
                  <a:lnTo>
                    <a:pt x="1797" y="1236"/>
                  </a:lnTo>
                  <a:lnTo>
                    <a:pt x="1791" y="1251"/>
                  </a:lnTo>
                  <a:lnTo>
                    <a:pt x="1785" y="1265"/>
                  </a:lnTo>
                  <a:lnTo>
                    <a:pt x="1771" y="1269"/>
                  </a:lnTo>
                  <a:lnTo>
                    <a:pt x="1753" y="1269"/>
                  </a:lnTo>
                  <a:lnTo>
                    <a:pt x="1734" y="1265"/>
                  </a:lnTo>
                  <a:lnTo>
                    <a:pt x="1713" y="1259"/>
                  </a:lnTo>
                  <a:lnTo>
                    <a:pt x="1692" y="1253"/>
                  </a:lnTo>
                  <a:lnTo>
                    <a:pt x="1671" y="1249"/>
                  </a:lnTo>
                  <a:lnTo>
                    <a:pt x="1651" y="1247"/>
                  </a:lnTo>
                  <a:lnTo>
                    <a:pt x="1634" y="1251"/>
                  </a:lnTo>
                  <a:lnTo>
                    <a:pt x="1627" y="1265"/>
                  </a:lnTo>
                  <a:lnTo>
                    <a:pt x="1620" y="1273"/>
                  </a:lnTo>
                  <a:lnTo>
                    <a:pt x="1614" y="1277"/>
                  </a:lnTo>
                  <a:lnTo>
                    <a:pt x="1608" y="1279"/>
                  </a:lnTo>
                  <a:lnTo>
                    <a:pt x="1601" y="1280"/>
                  </a:lnTo>
                  <a:lnTo>
                    <a:pt x="1592" y="1280"/>
                  </a:lnTo>
                  <a:lnTo>
                    <a:pt x="1582" y="1282"/>
                  </a:lnTo>
                  <a:lnTo>
                    <a:pt x="1568" y="1288"/>
                  </a:lnTo>
                  <a:lnTo>
                    <a:pt x="1566" y="1297"/>
                  </a:lnTo>
                  <a:lnTo>
                    <a:pt x="1562" y="1306"/>
                  </a:lnTo>
                  <a:lnTo>
                    <a:pt x="1560" y="1315"/>
                  </a:lnTo>
                  <a:lnTo>
                    <a:pt x="1557" y="1325"/>
                  </a:lnTo>
                  <a:lnTo>
                    <a:pt x="1350" y="1325"/>
                  </a:lnTo>
                  <a:lnTo>
                    <a:pt x="1353" y="1302"/>
                  </a:lnTo>
                  <a:lnTo>
                    <a:pt x="1355" y="1279"/>
                  </a:lnTo>
                  <a:lnTo>
                    <a:pt x="1356" y="1257"/>
                  </a:lnTo>
                  <a:lnTo>
                    <a:pt x="1357" y="1235"/>
                  </a:lnTo>
                  <a:lnTo>
                    <a:pt x="1343" y="1228"/>
                  </a:lnTo>
                  <a:lnTo>
                    <a:pt x="1331" y="1221"/>
                  </a:lnTo>
                  <a:lnTo>
                    <a:pt x="1322" y="1214"/>
                  </a:lnTo>
                  <a:lnTo>
                    <a:pt x="1314" y="1206"/>
                  </a:lnTo>
                  <a:lnTo>
                    <a:pt x="1309" y="1197"/>
                  </a:lnTo>
                  <a:lnTo>
                    <a:pt x="1307" y="1186"/>
                  </a:lnTo>
                  <a:lnTo>
                    <a:pt x="1305" y="1175"/>
                  </a:lnTo>
                  <a:lnTo>
                    <a:pt x="1308" y="1160"/>
                  </a:lnTo>
                  <a:lnTo>
                    <a:pt x="1295" y="1153"/>
                  </a:lnTo>
                  <a:lnTo>
                    <a:pt x="1282" y="1147"/>
                  </a:lnTo>
                  <a:lnTo>
                    <a:pt x="1269" y="1141"/>
                  </a:lnTo>
                  <a:lnTo>
                    <a:pt x="1255" y="1137"/>
                  </a:lnTo>
                  <a:lnTo>
                    <a:pt x="1242" y="1133"/>
                  </a:lnTo>
                  <a:lnTo>
                    <a:pt x="1229" y="1129"/>
                  </a:lnTo>
                  <a:lnTo>
                    <a:pt x="1217" y="1125"/>
                  </a:lnTo>
                  <a:lnTo>
                    <a:pt x="1205" y="1122"/>
                  </a:lnTo>
                  <a:lnTo>
                    <a:pt x="1197" y="1118"/>
                  </a:lnTo>
                  <a:lnTo>
                    <a:pt x="1190" y="1115"/>
                  </a:lnTo>
                  <a:lnTo>
                    <a:pt x="1185" y="1113"/>
                  </a:lnTo>
                  <a:lnTo>
                    <a:pt x="1178" y="1110"/>
                  </a:lnTo>
                  <a:lnTo>
                    <a:pt x="1172" y="1108"/>
                  </a:lnTo>
                  <a:lnTo>
                    <a:pt x="1166" y="1106"/>
                  </a:lnTo>
                  <a:lnTo>
                    <a:pt x="1162" y="1105"/>
                  </a:lnTo>
                  <a:lnTo>
                    <a:pt x="1156" y="1103"/>
                  </a:lnTo>
                  <a:lnTo>
                    <a:pt x="1145" y="1084"/>
                  </a:lnTo>
                  <a:lnTo>
                    <a:pt x="1136" y="1063"/>
                  </a:lnTo>
                  <a:lnTo>
                    <a:pt x="1127" y="1044"/>
                  </a:lnTo>
                  <a:lnTo>
                    <a:pt x="1119" y="1024"/>
                  </a:lnTo>
                  <a:lnTo>
                    <a:pt x="1111" y="1004"/>
                  </a:lnTo>
                  <a:lnTo>
                    <a:pt x="1102" y="985"/>
                  </a:lnTo>
                  <a:lnTo>
                    <a:pt x="1094" y="965"/>
                  </a:lnTo>
                  <a:lnTo>
                    <a:pt x="1084" y="947"/>
                  </a:lnTo>
                  <a:lnTo>
                    <a:pt x="1087" y="920"/>
                  </a:lnTo>
                  <a:lnTo>
                    <a:pt x="1090" y="880"/>
                  </a:lnTo>
                  <a:lnTo>
                    <a:pt x="1095" y="842"/>
                  </a:lnTo>
                  <a:lnTo>
                    <a:pt x="1103" y="819"/>
                  </a:lnTo>
                  <a:lnTo>
                    <a:pt x="1112" y="819"/>
                  </a:lnTo>
                  <a:lnTo>
                    <a:pt x="1121" y="818"/>
                  </a:lnTo>
                  <a:lnTo>
                    <a:pt x="1130" y="818"/>
                  </a:lnTo>
                  <a:lnTo>
                    <a:pt x="1140" y="818"/>
                  </a:lnTo>
                  <a:lnTo>
                    <a:pt x="1148" y="818"/>
                  </a:lnTo>
                  <a:lnTo>
                    <a:pt x="1157" y="818"/>
                  </a:lnTo>
                  <a:lnTo>
                    <a:pt x="1166" y="818"/>
                  </a:lnTo>
                  <a:lnTo>
                    <a:pt x="1175" y="818"/>
                  </a:lnTo>
                  <a:lnTo>
                    <a:pt x="1166" y="809"/>
                  </a:lnTo>
                  <a:lnTo>
                    <a:pt x="1157" y="799"/>
                  </a:lnTo>
                  <a:lnTo>
                    <a:pt x="1148" y="790"/>
                  </a:lnTo>
                  <a:lnTo>
                    <a:pt x="1140" y="781"/>
                  </a:lnTo>
                  <a:lnTo>
                    <a:pt x="1130" y="772"/>
                  </a:lnTo>
                  <a:lnTo>
                    <a:pt x="1121" y="762"/>
                  </a:lnTo>
                  <a:lnTo>
                    <a:pt x="1112" y="753"/>
                  </a:lnTo>
                  <a:lnTo>
                    <a:pt x="1103" y="744"/>
                  </a:lnTo>
                  <a:lnTo>
                    <a:pt x="1097" y="744"/>
                  </a:lnTo>
                  <a:lnTo>
                    <a:pt x="1092" y="745"/>
                  </a:lnTo>
                  <a:lnTo>
                    <a:pt x="1088" y="745"/>
                  </a:lnTo>
                  <a:lnTo>
                    <a:pt x="1083" y="747"/>
                  </a:lnTo>
                  <a:lnTo>
                    <a:pt x="1079" y="749"/>
                  </a:lnTo>
                  <a:lnTo>
                    <a:pt x="1074" y="750"/>
                  </a:lnTo>
                  <a:lnTo>
                    <a:pt x="1069" y="751"/>
                  </a:lnTo>
                  <a:lnTo>
                    <a:pt x="1064" y="751"/>
                  </a:lnTo>
                  <a:lnTo>
                    <a:pt x="1049" y="739"/>
                  </a:lnTo>
                  <a:lnTo>
                    <a:pt x="1037" y="730"/>
                  </a:lnTo>
                  <a:lnTo>
                    <a:pt x="1026" y="724"/>
                  </a:lnTo>
                  <a:lnTo>
                    <a:pt x="1015" y="721"/>
                  </a:lnTo>
                  <a:lnTo>
                    <a:pt x="1005" y="719"/>
                  </a:lnTo>
                  <a:lnTo>
                    <a:pt x="992" y="717"/>
                  </a:lnTo>
                  <a:lnTo>
                    <a:pt x="978" y="716"/>
                  </a:lnTo>
                  <a:lnTo>
                    <a:pt x="960" y="715"/>
                  </a:lnTo>
                  <a:lnTo>
                    <a:pt x="960" y="716"/>
                  </a:lnTo>
                  <a:lnTo>
                    <a:pt x="960" y="719"/>
                  </a:lnTo>
                  <a:lnTo>
                    <a:pt x="960" y="720"/>
                  </a:lnTo>
                  <a:lnTo>
                    <a:pt x="960" y="722"/>
                  </a:lnTo>
                  <a:lnTo>
                    <a:pt x="973" y="730"/>
                  </a:lnTo>
                  <a:lnTo>
                    <a:pt x="985" y="741"/>
                  </a:lnTo>
                  <a:lnTo>
                    <a:pt x="998" y="753"/>
                  </a:lnTo>
                  <a:lnTo>
                    <a:pt x="1011" y="766"/>
                  </a:lnTo>
                  <a:lnTo>
                    <a:pt x="1023" y="779"/>
                  </a:lnTo>
                  <a:lnTo>
                    <a:pt x="1037" y="791"/>
                  </a:lnTo>
                  <a:lnTo>
                    <a:pt x="1051" y="804"/>
                  </a:lnTo>
                  <a:lnTo>
                    <a:pt x="1066" y="814"/>
                  </a:lnTo>
                  <a:lnTo>
                    <a:pt x="1066" y="838"/>
                  </a:lnTo>
                  <a:lnTo>
                    <a:pt x="1066" y="873"/>
                  </a:lnTo>
                  <a:lnTo>
                    <a:pt x="1063" y="906"/>
                  </a:lnTo>
                  <a:lnTo>
                    <a:pt x="1056" y="932"/>
                  </a:lnTo>
                  <a:lnTo>
                    <a:pt x="1051" y="933"/>
                  </a:lnTo>
                  <a:lnTo>
                    <a:pt x="1045" y="935"/>
                  </a:lnTo>
                  <a:lnTo>
                    <a:pt x="1041" y="936"/>
                  </a:lnTo>
                  <a:lnTo>
                    <a:pt x="1035" y="939"/>
                  </a:lnTo>
                  <a:lnTo>
                    <a:pt x="1028" y="1022"/>
                  </a:lnTo>
                  <a:lnTo>
                    <a:pt x="1023" y="1106"/>
                  </a:lnTo>
                  <a:lnTo>
                    <a:pt x="1020" y="1192"/>
                  </a:lnTo>
                  <a:lnTo>
                    <a:pt x="1018" y="1277"/>
                  </a:lnTo>
                  <a:lnTo>
                    <a:pt x="1020" y="1309"/>
                  </a:lnTo>
                  <a:lnTo>
                    <a:pt x="1021" y="1335"/>
                  </a:lnTo>
                  <a:lnTo>
                    <a:pt x="1023" y="1371"/>
                  </a:lnTo>
                  <a:lnTo>
                    <a:pt x="1026" y="1431"/>
                  </a:lnTo>
                  <a:lnTo>
                    <a:pt x="1035" y="1433"/>
                  </a:lnTo>
                  <a:lnTo>
                    <a:pt x="1043" y="1435"/>
                  </a:lnTo>
                  <a:lnTo>
                    <a:pt x="1052" y="1436"/>
                  </a:lnTo>
                  <a:lnTo>
                    <a:pt x="1064" y="1439"/>
                  </a:lnTo>
                  <a:lnTo>
                    <a:pt x="1079" y="1441"/>
                  </a:lnTo>
                  <a:lnTo>
                    <a:pt x="1101" y="1443"/>
                  </a:lnTo>
                  <a:lnTo>
                    <a:pt x="1129" y="1448"/>
                  </a:lnTo>
                  <a:lnTo>
                    <a:pt x="1167" y="1453"/>
                  </a:lnTo>
                  <a:lnTo>
                    <a:pt x="1170" y="1453"/>
                  </a:lnTo>
                  <a:lnTo>
                    <a:pt x="1172" y="1453"/>
                  </a:lnTo>
                  <a:lnTo>
                    <a:pt x="1172" y="1451"/>
                  </a:lnTo>
                  <a:lnTo>
                    <a:pt x="1173" y="1450"/>
                  </a:lnTo>
                  <a:lnTo>
                    <a:pt x="1168" y="1445"/>
                  </a:lnTo>
                  <a:lnTo>
                    <a:pt x="1164" y="1440"/>
                  </a:lnTo>
                  <a:lnTo>
                    <a:pt x="1159" y="1436"/>
                  </a:lnTo>
                  <a:lnTo>
                    <a:pt x="1155" y="1433"/>
                  </a:lnTo>
                  <a:lnTo>
                    <a:pt x="1150" y="1431"/>
                  </a:lnTo>
                  <a:lnTo>
                    <a:pt x="1145" y="1428"/>
                  </a:lnTo>
                  <a:lnTo>
                    <a:pt x="1141" y="1427"/>
                  </a:lnTo>
                  <a:lnTo>
                    <a:pt x="1137" y="1426"/>
                  </a:lnTo>
                  <a:lnTo>
                    <a:pt x="1130" y="1430"/>
                  </a:lnTo>
                  <a:lnTo>
                    <a:pt x="1122" y="1431"/>
                  </a:lnTo>
                  <a:lnTo>
                    <a:pt x="1113" y="1430"/>
                  </a:lnTo>
                  <a:lnTo>
                    <a:pt x="1104" y="1427"/>
                  </a:lnTo>
                  <a:lnTo>
                    <a:pt x="1095" y="1424"/>
                  </a:lnTo>
                  <a:lnTo>
                    <a:pt x="1087" y="1420"/>
                  </a:lnTo>
                  <a:lnTo>
                    <a:pt x="1080" y="1417"/>
                  </a:lnTo>
                  <a:lnTo>
                    <a:pt x="1075" y="1413"/>
                  </a:lnTo>
                  <a:lnTo>
                    <a:pt x="1072" y="1395"/>
                  </a:lnTo>
                  <a:lnTo>
                    <a:pt x="1072" y="1382"/>
                  </a:lnTo>
                  <a:lnTo>
                    <a:pt x="1074" y="1370"/>
                  </a:lnTo>
                  <a:lnTo>
                    <a:pt x="1077" y="1355"/>
                  </a:lnTo>
                  <a:lnTo>
                    <a:pt x="1090" y="1339"/>
                  </a:lnTo>
                  <a:lnTo>
                    <a:pt x="1104" y="1327"/>
                  </a:lnTo>
                  <a:lnTo>
                    <a:pt x="1118" y="1321"/>
                  </a:lnTo>
                  <a:lnTo>
                    <a:pt x="1133" y="1320"/>
                  </a:lnTo>
                  <a:lnTo>
                    <a:pt x="1148" y="1322"/>
                  </a:lnTo>
                  <a:lnTo>
                    <a:pt x="1164" y="1328"/>
                  </a:lnTo>
                  <a:lnTo>
                    <a:pt x="1180" y="1335"/>
                  </a:lnTo>
                  <a:lnTo>
                    <a:pt x="1197" y="1345"/>
                  </a:lnTo>
                  <a:lnTo>
                    <a:pt x="1215" y="1356"/>
                  </a:lnTo>
                  <a:lnTo>
                    <a:pt x="1232" y="1367"/>
                  </a:lnTo>
                  <a:lnTo>
                    <a:pt x="1249" y="1379"/>
                  </a:lnTo>
                  <a:lnTo>
                    <a:pt x="1266" y="1389"/>
                  </a:lnTo>
                  <a:lnTo>
                    <a:pt x="1285" y="1400"/>
                  </a:lnTo>
                  <a:lnTo>
                    <a:pt x="1302" y="1406"/>
                  </a:lnTo>
                  <a:lnTo>
                    <a:pt x="1318" y="1411"/>
                  </a:lnTo>
                  <a:lnTo>
                    <a:pt x="1335" y="1413"/>
                  </a:lnTo>
                  <a:lnTo>
                    <a:pt x="1340" y="1393"/>
                  </a:lnTo>
                  <a:lnTo>
                    <a:pt x="1343" y="1370"/>
                  </a:lnTo>
                  <a:lnTo>
                    <a:pt x="1347" y="1345"/>
                  </a:lnTo>
                  <a:lnTo>
                    <a:pt x="1350" y="1325"/>
                  </a:lnTo>
                  <a:lnTo>
                    <a:pt x="1557" y="1325"/>
                  </a:lnTo>
                  <a:lnTo>
                    <a:pt x="1552" y="1341"/>
                  </a:lnTo>
                  <a:lnTo>
                    <a:pt x="1546" y="1358"/>
                  </a:lnTo>
                  <a:lnTo>
                    <a:pt x="1540" y="1377"/>
                  </a:lnTo>
                  <a:lnTo>
                    <a:pt x="1535" y="1396"/>
                  </a:lnTo>
                  <a:lnTo>
                    <a:pt x="1530" y="1415"/>
                  </a:lnTo>
                  <a:lnTo>
                    <a:pt x="1525" y="1433"/>
                  </a:lnTo>
                  <a:lnTo>
                    <a:pt x="1521" y="1451"/>
                  </a:lnTo>
                  <a:lnTo>
                    <a:pt x="1519" y="1468"/>
                  </a:lnTo>
                  <a:lnTo>
                    <a:pt x="1530" y="1477"/>
                  </a:lnTo>
                  <a:lnTo>
                    <a:pt x="1545" y="1483"/>
                  </a:lnTo>
                  <a:lnTo>
                    <a:pt x="1562" y="1488"/>
                  </a:lnTo>
                  <a:lnTo>
                    <a:pt x="1581" y="1492"/>
                  </a:lnTo>
                  <a:lnTo>
                    <a:pt x="1601" y="1495"/>
                  </a:lnTo>
                  <a:lnTo>
                    <a:pt x="1622" y="1499"/>
                  </a:lnTo>
                  <a:lnTo>
                    <a:pt x="1644" y="1501"/>
                  </a:lnTo>
                  <a:lnTo>
                    <a:pt x="1665" y="1504"/>
                  </a:lnTo>
                  <a:lnTo>
                    <a:pt x="1684" y="1509"/>
                  </a:lnTo>
                  <a:lnTo>
                    <a:pt x="1703" y="1515"/>
                  </a:lnTo>
                  <a:lnTo>
                    <a:pt x="1720" y="1523"/>
                  </a:lnTo>
                  <a:lnTo>
                    <a:pt x="1735" y="1532"/>
                  </a:lnTo>
                  <a:lnTo>
                    <a:pt x="1745" y="1545"/>
                  </a:lnTo>
                  <a:lnTo>
                    <a:pt x="1753" y="1561"/>
                  </a:lnTo>
                  <a:lnTo>
                    <a:pt x="1758" y="1579"/>
                  </a:lnTo>
                  <a:lnTo>
                    <a:pt x="1757" y="1602"/>
                  </a:lnTo>
                  <a:lnTo>
                    <a:pt x="1749" y="1608"/>
                  </a:lnTo>
                  <a:lnTo>
                    <a:pt x="1743" y="1613"/>
                  </a:lnTo>
                  <a:lnTo>
                    <a:pt x="1736" y="1614"/>
                  </a:lnTo>
                  <a:lnTo>
                    <a:pt x="1730" y="1614"/>
                  </a:lnTo>
                  <a:lnTo>
                    <a:pt x="1725" y="1613"/>
                  </a:lnTo>
                  <a:lnTo>
                    <a:pt x="1719" y="1610"/>
                  </a:lnTo>
                  <a:lnTo>
                    <a:pt x="1712" y="1607"/>
                  </a:lnTo>
                  <a:lnTo>
                    <a:pt x="1704" y="1604"/>
                  </a:lnTo>
                  <a:lnTo>
                    <a:pt x="1692" y="1601"/>
                  </a:lnTo>
                  <a:lnTo>
                    <a:pt x="1681" y="1599"/>
                  </a:lnTo>
                  <a:lnTo>
                    <a:pt x="1671" y="1597"/>
                  </a:lnTo>
                  <a:lnTo>
                    <a:pt x="1661" y="1594"/>
                  </a:lnTo>
                  <a:lnTo>
                    <a:pt x="1652" y="1592"/>
                  </a:lnTo>
                  <a:lnTo>
                    <a:pt x="1645" y="1591"/>
                  </a:lnTo>
                  <a:lnTo>
                    <a:pt x="1638" y="1590"/>
                  </a:lnTo>
                  <a:lnTo>
                    <a:pt x="1633" y="1589"/>
                  </a:lnTo>
                  <a:lnTo>
                    <a:pt x="1638" y="1595"/>
                  </a:lnTo>
                  <a:lnTo>
                    <a:pt x="1651" y="1606"/>
                  </a:lnTo>
                  <a:lnTo>
                    <a:pt x="1669" y="1617"/>
                  </a:lnTo>
                  <a:lnTo>
                    <a:pt x="1690" y="1630"/>
                  </a:lnTo>
                  <a:lnTo>
                    <a:pt x="1712" y="1643"/>
                  </a:lnTo>
                  <a:lnTo>
                    <a:pt x="1733" y="1655"/>
                  </a:lnTo>
                  <a:lnTo>
                    <a:pt x="1750" y="1666"/>
                  </a:lnTo>
                  <a:lnTo>
                    <a:pt x="1763" y="1673"/>
                  </a:lnTo>
                  <a:lnTo>
                    <a:pt x="1770" y="1678"/>
                  </a:lnTo>
                  <a:lnTo>
                    <a:pt x="1776" y="1684"/>
                  </a:lnTo>
                  <a:lnTo>
                    <a:pt x="1783" y="1689"/>
                  </a:lnTo>
                  <a:lnTo>
                    <a:pt x="1790" y="1695"/>
                  </a:lnTo>
                  <a:lnTo>
                    <a:pt x="1796" y="1701"/>
                  </a:lnTo>
                  <a:lnTo>
                    <a:pt x="1801" y="1708"/>
                  </a:lnTo>
                  <a:lnTo>
                    <a:pt x="1805" y="1718"/>
                  </a:lnTo>
                  <a:lnTo>
                    <a:pt x="1808" y="1729"/>
                  </a:lnTo>
                  <a:lnTo>
                    <a:pt x="1797" y="1749"/>
                  </a:lnTo>
                  <a:lnTo>
                    <a:pt x="1786" y="1765"/>
                  </a:lnTo>
                  <a:lnTo>
                    <a:pt x="1772" y="1775"/>
                  </a:lnTo>
                  <a:lnTo>
                    <a:pt x="1758" y="1782"/>
                  </a:lnTo>
                  <a:lnTo>
                    <a:pt x="1743" y="1783"/>
                  </a:lnTo>
                  <a:lnTo>
                    <a:pt x="1728" y="1777"/>
                  </a:lnTo>
                  <a:lnTo>
                    <a:pt x="1715" y="1767"/>
                  </a:lnTo>
                  <a:lnTo>
                    <a:pt x="1703" y="1750"/>
                  </a:lnTo>
                  <a:lnTo>
                    <a:pt x="1690" y="1742"/>
                  </a:lnTo>
                  <a:lnTo>
                    <a:pt x="1677" y="1734"/>
                  </a:lnTo>
                  <a:lnTo>
                    <a:pt x="1665" y="1726"/>
                  </a:lnTo>
                  <a:lnTo>
                    <a:pt x="1652" y="1719"/>
                  </a:lnTo>
                  <a:lnTo>
                    <a:pt x="1639" y="1711"/>
                  </a:lnTo>
                  <a:lnTo>
                    <a:pt x="1627" y="1705"/>
                  </a:lnTo>
                  <a:lnTo>
                    <a:pt x="1614" y="1698"/>
                  </a:lnTo>
                  <a:lnTo>
                    <a:pt x="1601" y="1691"/>
                  </a:lnTo>
                  <a:lnTo>
                    <a:pt x="1589" y="1685"/>
                  </a:lnTo>
                  <a:lnTo>
                    <a:pt x="1576" y="1678"/>
                  </a:lnTo>
                  <a:lnTo>
                    <a:pt x="1563" y="1673"/>
                  </a:lnTo>
                  <a:lnTo>
                    <a:pt x="1552" y="1666"/>
                  </a:lnTo>
                  <a:lnTo>
                    <a:pt x="1539" y="1660"/>
                  </a:lnTo>
                  <a:lnTo>
                    <a:pt x="1528" y="1653"/>
                  </a:lnTo>
                  <a:lnTo>
                    <a:pt x="1515" y="1647"/>
                  </a:lnTo>
                  <a:lnTo>
                    <a:pt x="1504" y="1640"/>
                  </a:lnTo>
                  <a:lnTo>
                    <a:pt x="1490" y="1640"/>
                  </a:lnTo>
                  <a:lnTo>
                    <a:pt x="1477" y="1640"/>
                  </a:lnTo>
                  <a:lnTo>
                    <a:pt x="1464" y="1639"/>
                  </a:lnTo>
                  <a:lnTo>
                    <a:pt x="1453" y="1639"/>
                  </a:lnTo>
                  <a:lnTo>
                    <a:pt x="1441" y="1638"/>
                  </a:lnTo>
                  <a:lnTo>
                    <a:pt x="1430" y="1637"/>
                  </a:lnTo>
                  <a:lnTo>
                    <a:pt x="1418" y="1636"/>
                  </a:lnTo>
                  <a:lnTo>
                    <a:pt x="1408" y="1635"/>
                  </a:lnTo>
                  <a:lnTo>
                    <a:pt x="1398" y="1633"/>
                  </a:lnTo>
                  <a:lnTo>
                    <a:pt x="1386" y="1631"/>
                  </a:lnTo>
                  <a:lnTo>
                    <a:pt x="1376" y="1629"/>
                  </a:lnTo>
                  <a:lnTo>
                    <a:pt x="1365" y="1627"/>
                  </a:lnTo>
                  <a:lnTo>
                    <a:pt x="1354" y="1623"/>
                  </a:lnTo>
                  <a:lnTo>
                    <a:pt x="1342" y="1620"/>
                  </a:lnTo>
                  <a:lnTo>
                    <a:pt x="1331" y="1616"/>
                  </a:lnTo>
                  <a:lnTo>
                    <a:pt x="1319" y="1613"/>
                  </a:lnTo>
                  <a:lnTo>
                    <a:pt x="1310" y="1607"/>
                  </a:lnTo>
                  <a:lnTo>
                    <a:pt x="1302" y="1601"/>
                  </a:lnTo>
                  <a:lnTo>
                    <a:pt x="1293" y="1595"/>
                  </a:lnTo>
                  <a:lnTo>
                    <a:pt x="1284" y="1589"/>
                  </a:lnTo>
                  <a:lnTo>
                    <a:pt x="1276" y="1583"/>
                  </a:lnTo>
                  <a:lnTo>
                    <a:pt x="1267" y="1576"/>
                  </a:lnTo>
                  <a:lnTo>
                    <a:pt x="1261" y="1570"/>
                  </a:lnTo>
                  <a:lnTo>
                    <a:pt x="1255" y="1564"/>
                  </a:lnTo>
                  <a:lnTo>
                    <a:pt x="1253" y="1563"/>
                  </a:lnTo>
                  <a:lnTo>
                    <a:pt x="1250" y="1563"/>
                  </a:lnTo>
                  <a:lnTo>
                    <a:pt x="1248" y="1562"/>
                  </a:lnTo>
                  <a:lnTo>
                    <a:pt x="1244" y="1562"/>
                  </a:lnTo>
                  <a:lnTo>
                    <a:pt x="1240" y="1561"/>
                  </a:lnTo>
                  <a:lnTo>
                    <a:pt x="1234" y="1561"/>
                  </a:lnTo>
                  <a:lnTo>
                    <a:pt x="1226" y="1560"/>
                  </a:lnTo>
                  <a:lnTo>
                    <a:pt x="1217" y="1557"/>
                  </a:lnTo>
                  <a:lnTo>
                    <a:pt x="1204" y="1556"/>
                  </a:lnTo>
                  <a:lnTo>
                    <a:pt x="1189" y="1555"/>
                  </a:lnTo>
                  <a:lnTo>
                    <a:pt x="1171" y="1553"/>
                  </a:lnTo>
                  <a:lnTo>
                    <a:pt x="1150" y="1549"/>
                  </a:lnTo>
                  <a:lnTo>
                    <a:pt x="1125" y="1547"/>
                  </a:lnTo>
                  <a:lnTo>
                    <a:pt x="1095" y="1544"/>
                  </a:lnTo>
                  <a:lnTo>
                    <a:pt x="1061" y="1539"/>
                  </a:lnTo>
                  <a:lnTo>
                    <a:pt x="1022" y="1534"/>
                  </a:lnTo>
                  <a:lnTo>
                    <a:pt x="1028" y="1562"/>
                  </a:lnTo>
                  <a:lnTo>
                    <a:pt x="1031" y="1598"/>
                  </a:lnTo>
                  <a:lnTo>
                    <a:pt x="1029" y="1632"/>
                  </a:lnTo>
                  <a:lnTo>
                    <a:pt x="1016" y="1658"/>
                  </a:lnTo>
                  <a:lnTo>
                    <a:pt x="1003" y="1658"/>
                  </a:lnTo>
                  <a:lnTo>
                    <a:pt x="989" y="1658"/>
                  </a:lnTo>
                  <a:lnTo>
                    <a:pt x="975" y="1658"/>
                  </a:lnTo>
                  <a:lnTo>
                    <a:pt x="962" y="1658"/>
                  </a:lnTo>
                  <a:lnTo>
                    <a:pt x="951" y="1659"/>
                  </a:lnTo>
                  <a:lnTo>
                    <a:pt x="938" y="1660"/>
                  </a:lnTo>
                  <a:lnTo>
                    <a:pt x="925" y="1661"/>
                  </a:lnTo>
                  <a:lnTo>
                    <a:pt x="914" y="1662"/>
                  </a:lnTo>
                  <a:lnTo>
                    <a:pt x="911" y="1705"/>
                  </a:lnTo>
                  <a:lnTo>
                    <a:pt x="907" y="1749"/>
                  </a:lnTo>
                  <a:lnTo>
                    <a:pt x="906" y="1795"/>
                  </a:lnTo>
                  <a:lnTo>
                    <a:pt x="904" y="1840"/>
                  </a:lnTo>
                  <a:lnTo>
                    <a:pt x="900" y="1851"/>
                  </a:lnTo>
                  <a:lnTo>
                    <a:pt x="896" y="1862"/>
                  </a:lnTo>
                  <a:lnTo>
                    <a:pt x="890" y="1871"/>
                  </a:lnTo>
                  <a:lnTo>
                    <a:pt x="883" y="1877"/>
                  </a:lnTo>
                  <a:lnTo>
                    <a:pt x="876" y="1881"/>
                  </a:lnTo>
                  <a:lnTo>
                    <a:pt x="868" y="1882"/>
                  </a:lnTo>
                  <a:lnTo>
                    <a:pt x="858" y="1880"/>
                  </a:lnTo>
                  <a:lnTo>
                    <a:pt x="847" y="1874"/>
                  </a:lnTo>
                  <a:lnTo>
                    <a:pt x="836" y="1849"/>
                  </a:lnTo>
                  <a:lnTo>
                    <a:pt x="828" y="1822"/>
                  </a:lnTo>
                  <a:lnTo>
                    <a:pt x="821" y="1795"/>
                  </a:lnTo>
                  <a:lnTo>
                    <a:pt x="817" y="1767"/>
                  </a:lnTo>
                  <a:lnTo>
                    <a:pt x="814" y="1738"/>
                  </a:lnTo>
                  <a:lnTo>
                    <a:pt x="813" y="1711"/>
                  </a:lnTo>
                  <a:lnTo>
                    <a:pt x="810" y="1683"/>
                  </a:lnTo>
                  <a:lnTo>
                    <a:pt x="809" y="1658"/>
                  </a:lnTo>
                  <a:lnTo>
                    <a:pt x="786" y="1657"/>
                  </a:lnTo>
                  <a:lnTo>
                    <a:pt x="764" y="1655"/>
                  </a:lnTo>
                  <a:lnTo>
                    <a:pt x="742" y="1655"/>
                  </a:lnTo>
                  <a:lnTo>
                    <a:pt x="719" y="1654"/>
                  </a:lnTo>
                  <a:lnTo>
                    <a:pt x="697" y="1653"/>
                  </a:lnTo>
                  <a:lnTo>
                    <a:pt x="676" y="1653"/>
                  </a:lnTo>
                  <a:lnTo>
                    <a:pt x="654" y="1652"/>
                  </a:lnTo>
                  <a:lnTo>
                    <a:pt x="632" y="1651"/>
                  </a:lnTo>
                  <a:lnTo>
                    <a:pt x="610" y="1651"/>
                  </a:lnTo>
                  <a:lnTo>
                    <a:pt x="588" y="1651"/>
                  </a:lnTo>
                  <a:lnTo>
                    <a:pt x="566" y="1651"/>
                  </a:lnTo>
                  <a:lnTo>
                    <a:pt x="545" y="1651"/>
                  </a:lnTo>
                  <a:lnTo>
                    <a:pt x="524" y="1651"/>
                  </a:lnTo>
                  <a:lnTo>
                    <a:pt x="502" y="1651"/>
                  </a:lnTo>
                  <a:lnTo>
                    <a:pt x="480" y="1651"/>
                  </a:lnTo>
                  <a:lnTo>
                    <a:pt x="458" y="1652"/>
                  </a:lnTo>
                  <a:lnTo>
                    <a:pt x="454" y="1692"/>
                  </a:lnTo>
                  <a:lnTo>
                    <a:pt x="450" y="1737"/>
                  </a:lnTo>
                  <a:lnTo>
                    <a:pt x="446" y="1776"/>
                  </a:lnTo>
                  <a:lnTo>
                    <a:pt x="444" y="1799"/>
                  </a:lnTo>
                  <a:lnTo>
                    <a:pt x="442" y="1818"/>
                  </a:lnTo>
                  <a:lnTo>
                    <a:pt x="440" y="1834"/>
                  </a:lnTo>
                  <a:lnTo>
                    <a:pt x="437" y="1849"/>
                  </a:lnTo>
                  <a:lnTo>
                    <a:pt x="434" y="1862"/>
                  </a:lnTo>
                  <a:lnTo>
                    <a:pt x="427" y="1872"/>
                  </a:lnTo>
                  <a:lnTo>
                    <a:pt x="416" y="1881"/>
                  </a:lnTo>
                  <a:lnTo>
                    <a:pt x="403" y="1887"/>
                  </a:lnTo>
                  <a:lnTo>
                    <a:pt x="384" y="18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7" name="Freeform 129"/>
            <p:cNvSpPr>
              <a:spLocks/>
            </p:cNvSpPr>
            <p:nvPr/>
          </p:nvSpPr>
          <p:spPr bwMode="auto">
            <a:xfrm>
              <a:off x="181" y="4196"/>
              <a:ext cx="39" cy="109"/>
            </a:xfrm>
            <a:custGeom>
              <a:avLst/>
              <a:gdLst>
                <a:gd name="T0" fmla="*/ 30 w 77"/>
                <a:gd name="T1" fmla="*/ 217 h 218"/>
                <a:gd name="T2" fmla="*/ 14 w 77"/>
                <a:gd name="T3" fmla="*/ 165 h 218"/>
                <a:gd name="T4" fmla="*/ 0 w 77"/>
                <a:gd name="T5" fmla="*/ 0 h 218"/>
                <a:gd name="T6" fmla="*/ 29 w 77"/>
                <a:gd name="T7" fmla="*/ 1 h 218"/>
                <a:gd name="T8" fmla="*/ 57 w 77"/>
                <a:gd name="T9" fmla="*/ 4 h 218"/>
                <a:gd name="T10" fmla="*/ 76 w 77"/>
                <a:gd name="T11" fmla="*/ 7 h 218"/>
                <a:gd name="T12" fmla="*/ 75 w 77"/>
                <a:gd name="T13" fmla="*/ 16 h 218"/>
                <a:gd name="T14" fmla="*/ 60 w 77"/>
                <a:gd name="T15" fmla="*/ 18 h 218"/>
                <a:gd name="T16" fmla="*/ 46 w 77"/>
                <a:gd name="T17" fmla="*/ 19 h 218"/>
                <a:gd name="T18" fmla="*/ 37 w 77"/>
                <a:gd name="T19" fmla="*/ 21 h 218"/>
                <a:gd name="T20" fmla="*/ 38 w 77"/>
                <a:gd name="T21" fmla="*/ 23 h 218"/>
                <a:gd name="T22" fmla="*/ 52 w 77"/>
                <a:gd name="T23" fmla="*/ 24 h 218"/>
                <a:gd name="T24" fmla="*/ 65 w 77"/>
                <a:gd name="T25" fmla="*/ 26 h 218"/>
                <a:gd name="T26" fmla="*/ 75 w 77"/>
                <a:gd name="T27" fmla="*/ 29 h 218"/>
                <a:gd name="T28" fmla="*/ 73 w 77"/>
                <a:gd name="T29" fmla="*/ 38 h 218"/>
                <a:gd name="T30" fmla="*/ 58 w 77"/>
                <a:gd name="T31" fmla="*/ 39 h 218"/>
                <a:gd name="T32" fmla="*/ 44 w 77"/>
                <a:gd name="T33" fmla="*/ 41 h 218"/>
                <a:gd name="T34" fmla="*/ 33 w 77"/>
                <a:gd name="T35" fmla="*/ 43 h 218"/>
                <a:gd name="T36" fmla="*/ 32 w 77"/>
                <a:gd name="T37" fmla="*/ 48 h 218"/>
                <a:gd name="T38" fmla="*/ 47 w 77"/>
                <a:gd name="T39" fmla="*/ 48 h 218"/>
                <a:gd name="T40" fmla="*/ 63 w 77"/>
                <a:gd name="T41" fmla="*/ 49 h 218"/>
                <a:gd name="T42" fmla="*/ 72 w 77"/>
                <a:gd name="T43" fmla="*/ 52 h 218"/>
                <a:gd name="T44" fmla="*/ 71 w 77"/>
                <a:gd name="T45" fmla="*/ 60 h 218"/>
                <a:gd name="T46" fmla="*/ 57 w 77"/>
                <a:gd name="T47" fmla="*/ 61 h 218"/>
                <a:gd name="T48" fmla="*/ 44 w 77"/>
                <a:gd name="T49" fmla="*/ 63 h 218"/>
                <a:gd name="T50" fmla="*/ 35 w 77"/>
                <a:gd name="T51" fmla="*/ 65 h 218"/>
                <a:gd name="T52" fmla="*/ 37 w 77"/>
                <a:gd name="T53" fmla="*/ 69 h 218"/>
                <a:gd name="T54" fmla="*/ 62 w 77"/>
                <a:gd name="T55" fmla="*/ 71 h 218"/>
                <a:gd name="T56" fmla="*/ 69 w 77"/>
                <a:gd name="T57" fmla="*/ 76 h 218"/>
                <a:gd name="T58" fmla="*/ 58 w 77"/>
                <a:gd name="T59" fmla="*/ 84 h 218"/>
                <a:gd name="T60" fmla="*/ 34 w 77"/>
                <a:gd name="T61" fmla="*/ 87 h 218"/>
                <a:gd name="T62" fmla="*/ 33 w 77"/>
                <a:gd name="T63" fmla="*/ 91 h 218"/>
                <a:gd name="T64" fmla="*/ 45 w 77"/>
                <a:gd name="T65" fmla="*/ 92 h 218"/>
                <a:gd name="T66" fmla="*/ 56 w 77"/>
                <a:gd name="T67" fmla="*/ 94 h 218"/>
                <a:gd name="T68" fmla="*/ 67 w 77"/>
                <a:gd name="T69" fmla="*/ 96 h 218"/>
                <a:gd name="T70" fmla="*/ 64 w 77"/>
                <a:gd name="T71" fmla="*/ 101 h 218"/>
                <a:gd name="T72" fmla="*/ 48 w 77"/>
                <a:gd name="T73" fmla="*/ 105 h 218"/>
                <a:gd name="T74" fmla="*/ 37 w 77"/>
                <a:gd name="T75" fmla="*/ 111 h 218"/>
                <a:gd name="T76" fmla="*/ 63 w 77"/>
                <a:gd name="T77" fmla="*/ 114 h 218"/>
                <a:gd name="T78" fmla="*/ 42 w 77"/>
                <a:gd name="T79" fmla="*/ 126 h 218"/>
                <a:gd name="T80" fmla="*/ 41 w 77"/>
                <a:gd name="T81" fmla="*/ 135 h 218"/>
                <a:gd name="T82" fmla="*/ 61 w 77"/>
                <a:gd name="T83" fmla="*/ 137 h 218"/>
                <a:gd name="T84" fmla="*/ 60 w 77"/>
                <a:gd name="T85" fmla="*/ 143 h 218"/>
                <a:gd name="T86" fmla="*/ 34 w 77"/>
                <a:gd name="T87" fmla="*/ 144 h 218"/>
                <a:gd name="T88" fmla="*/ 26 w 77"/>
                <a:gd name="T89" fmla="*/ 147 h 218"/>
                <a:gd name="T90" fmla="*/ 27 w 77"/>
                <a:gd name="T91" fmla="*/ 150 h 218"/>
                <a:gd name="T92" fmla="*/ 39 w 77"/>
                <a:gd name="T93" fmla="*/ 155 h 218"/>
                <a:gd name="T94" fmla="*/ 54 w 77"/>
                <a:gd name="T95" fmla="*/ 156 h 218"/>
                <a:gd name="T96" fmla="*/ 61 w 77"/>
                <a:gd name="T97" fmla="*/ 158 h 218"/>
                <a:gd name="T98" fmla="*/ 54 w 77"/>
                <a:gd name="T99" fmla="*/ 166 h 218"/>
                <a:gd name="T100" fmla="*/ 42 w 77"/>
                <a:gd name="T101" fmla="*/ 169 h 218"/>
                <a:gd name="T102" fmla="*/ 41 w 77"/>
                <a:gd name="T103" fmla="*/ 173 h 218"/>
                <a:gd name="T104" fmla="*/ 49 w 77"/>
                <a:gd name="T105" fmla="*/ 178 h 218"/>
                <a:gd name="T106" fmla="*/ 56 w 77"/>
                <a:gd name="T107" fmla="*/ 181 h 218"/>
                <a:gd name="T108" fmla="*/ 33 w 77"/>
                <a:gd name="T109" fmla="*/ 186 h 218"/>
                <a:gd name="T110" fmla="*/ 33 w 77"/>
                <a:gd name="T111" fmla="*/ 190 h 218"/>
                <a:gd name="T112" fmla="*/ 45 w 77"/>
                <a:gd name="T113" fmla="*/ 192 h 218"/>
                <a:gd name="T114" fmla="*/ 52 w 77"/>
                <a:gd name="T115" fmla="*/ 200 h 218"/>
                <a:gd name="T116" fmla="*/ 32 w 77"/>
                <a:gd name="T117" fmla="*/ 218 h 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7"/>
                <a:gd name="T178" fmla="*/ 0 h 218"/>
                <a:gd name="T179" fmla="*/ 77 w 77"/>
                <a:gd name="T180" fmla="*/ 218 h 21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7" h="218">
                  <a:moveTo>
                    <a:pt x="32" y="218"/>
                  </a:moveTo>
                  <a:lnTo>
                    <a:pt x="31" y="217"/>
                  </a:lnTo>
                  <a:lnTo>
                    <a:pt x="30" y="217"/>
                  </a:lnTo>
                  <a:lnTo>
                    <a:pt x="27" y="217"/>
                  </a:lnTo>
                  <a:lnTo>
                    <a:pt x="26" y="217"/>
                  </a:lnTo>
                  <a:lnTo>
                    <a:pt x="14" y="165"/>
                  </a:lnTo>
                  <a:lnTo>
                    <a:pt x="7" y="109"/>
                  </a:lnTo>
                  <a:lnTo>
                    <a:pt x="2" y="51"/>
                  </a:lnTo>
                  <a:lnTo>
                    <a:pt x="0" y="0"/>
                  </a:lnTo>
                  <a:lnTo>
                    <a:pt x="9" y="0"/>
                  </a:lnTo>
                  <a:lnTo>
                    <a:pt x="19" y="1"/>
                  </a:lnTo>
                  <a:lnTo>
                    <a:pt x="29" y="1"/>
                  </a:lnTo>
                  <a:lnTo>
                    <a:pt x="38" y="3"/>
                  </a:lnTo>
                  <a:lnTo>
                    <a:pt x="47" y="3"/>
                  </a:lnTo>
                  <a:lnTo>
                    <a:pt x="57" y="4"/>
                  </a:lnTo>
                  <a:lnTo>
                    <a:pt x="67" y="4"/>
                  </a:lnTo>
                  <a:lnTo>
                    <a:pt x="77" y="5"/>
                  </a:lnTo>
                  <a:lnTo>
                    <a:pt x="76" y="7"/>
                  </a:lnTo>
                  <a:lnTo>
                    <a:pt x="76" y="11"/>
                  </a:lnTo>
                  <a:lnTo>
                    <a:pt x="75" y="14"/>
                  </a:lnTo>
                  <a:lnTo>
                    <a:pt x="75" y="16"/>
                  </a:lnTo>
                  <a:lnTo>
                    <a:pt x="70" y="16"/>
                  </a:lnTo>
                  <a:lnTo>
                    <a:pt x="64" y="18"/>
                  </a:lnTo>
                  <a:lnTo>
                    <a:pt x="60" y="18"/>
                  </a:lnTo>
                  <a:lnTo>
                    <a:pt x="55" y="18"/>
                  </a:lnTo>
                  <a:lnTo>
                    <a:pt x="50" y="19"/>
                  </a:lnTo>
                  <a:lnTo>
                    <a:pt x="46" y="19"/>
                  </a:lnTo>
                  <a:lnTo>
                    <a:pt x="41" y="20"/>
                  </a:lnTo>
                  <a:lnTo>
                    <a:pt x="37" y="20"/>
                  </a:lnTo>
                  <a:lnTo>
                    <a:pt x="37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3"/>
                  </a:lnTo>
                  <a:lnTo>
                    <a:pt x="42" y="23"/>
                  </a:lnTo>
                  <a:lnTo>
                    <a:pt x="47" y="24"/>
                  </a:lnTo>
                  <a:lnTo>
                    <a:pt x="52" y="24"/>
                  </a:lnTo>
                  <a:lnTo>
                    <a:pt x="56" y="24"/>
                  </a:lnTo>
                  <a:lnTo>
                    <a:pt x="61" y="26"/>
                  </a:lnTo>
                  <a:lnTo>
                    <a:pt x="65" y="26"/>
                  </a:lnTo>
                  <a:lnTo>
                    <a:pt x="71" y="27"/>
                  </a:lnTo>
                  <a:lnTo>
                    <a:pt x="76" y="27"/>
                  </a:lnTo>
                  <a:lnTo>
                    <a:pt x="75" y="29"/>
                  </a:lnTo>
                  <a:lnTo>
                    <a:pt x="75" y="33"/>
                  </a:lnTo>
                  <a:lnTo>
                    <a:pt x="73" y="36"/>
                  </a:lnTo>
                  <a:lnTo>
                    <a:pt x="73" y="38"/>
                  </a:lnTo>
                  <a:lnTo>
                    <a:pt x="69" y="38"/>
                  </a:lnTo>
                  <a:lnTo>
                    <a:pt x="63" y="39"/>
                  </a:lnTo>
                  <a:lnTo>
                    <a:pt x="58" y="39"/>
                  </a:lnTo>
                  <a:lnTo>
                    <a:pt x="54" y="39"/>
                  </a:lnTo>
                  <a:lnTo>
                    <a:pt x="48" y="41"/>
                  </a:lnTo>
                  <a:lnTo>
                    <a:pt x="44" y="41"/>
                  </a:lnTo>
                  <a:lnTo>
                    <a:pt x="39" y="42"/>
                  </a:lnTo>
                  <a:lnTo>
                    <a:pt x="34" y="42"/>
                  </a:lnTo>
                  <a:lnTo>
                    <a:pt x="33" y="43"/>
                  </a:lnTo>
                  <a:lnTo>
                    <a:pt x="33" y="44"/>
                  </a:lnTo>
                  <a:lnTo>
                    <a:pt x="33" y="46"/>
                  </a:lnTo>
                  <a:lnTo>
                    <a:pt x="32" y="48"/>
                  </a:lnTo>
                  <a:lnTo>
                    <a:pt x="37" y="48"/>
                  </a:lnTo>
                  <a:lnTo>
                    <a:pt x="42" y="48"/>
                  </a:lnTo>
                  <a:lnTo>
                    <a:pt x="47" y="48"/>
                  </a:lnTo>
                  <a:lnTo>
                    <a:pt x="53" y="49"/>
                  </a:lnTo>
                  <a:lnTo>
                    <a:pt x="57" y="49"/>
                  </a:lnTo>
                  <a:lnTo>
                    <a:pt x="63" y="49"/>
                  </a:lnTo>
                  <a:lnTo>
                    <a:pt x="68" y="50"/>
                  </a:lnTo>
                  <a:lnTo>
                    <a:pt x="73" y="50"/>
                  </a:lnTo>
                  <a:lnTo>
                    <a:pt x="72" y="52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1" y="60"/>
                  </a:lnTo>
                  <a:lnTo>
                    <a:pt x="67" y="60"/>
                  </a:lnTo>
                  <a:lnTo>
                    <a:pt x="62" y="61"/>
                  </a:lnTo>
                  <a:lnTo>
                    <a:pt x="57" y="61"/>
                  </a:lnTo>
                  <a:lnTo>
                    <a:pt x="53" y="61"/>
                  </a:lnTo>
                  <a:lnTo>
                    <a:pt x="48" y="63"/>
                  </a:lnTo>
                  <a:lnTo>
                    <a:pt x="44" y="63"/>
                  </a:lnTo>
                  <a:lnTo>
                    <a:pt x="39" y="64"/>
                  </a:lnTo>
                  <a:lnTo>
                    <a:pt x="34" y="64"/>
                  </a:lnTo>
                  <a:lnTo>
                    <a:pt x="35" y="65"/>
                  </a:lnTo>
                  <a:lnTo>
                    <a:pt x="35" y="66"/>
                  </a:lnTo>
                  <a:lnTo>
                    <a:pt x="35" y="68"/>
                  </a:lnTo>
                  <a:lnTo>
                    <a:pt x="37" y="69"/>
                  </a:lnTo>
                  <a:lnTo>
                    <a:pt x="45" y="69"/>
                  </a:lnTo>
                  <a:lnTo>
                    <a:pt x="53" y="69"/>
                  </a:lnTo>
                  <a:lnTo>
                    <a:pt x="62" y="71"/>
                  </a:lnTo>
                  <a:lnTo>
                    <a:pt x="70" y="71"/>
                  </a:lnTo>
                  <a:lnTo>
                    <a:pt x="69" y="74"/>
                  </a:lnTo>
                  <a:lnTo>
                    <a:pt x="69" y="76"/>
                  </a:lnTo>
                  <a:lnTo>
                    <a:pt x="68" y="80"/>
                  </a:lnTo>
                  <a:lnTo>
                    <a:pt x="67" y="83"/>
                  </a:lnTo>
                  <a:lnTo>
                    <a:pt x="58" y="84"/>
                  </a:lnTo>
                  <a:lnTo>
                    <a:pt x="50" y="84"/>
                  </a:lnTo>
                  <a:lnTo>
                    <a:pt x="42" y="86"/>
                  </a:lnTo>
                  <a:lnTo>
                    <a:pt x="34" y="87"/>
                  </a:lnTo>
                  <a:lnTo>
                    <a:pt x="33" y="88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4"/>
                  </a:lnTo>
                  <a:lnTo>
                    <a:pt x="39" y="94"/>
                  </a:lnTo>
                  <a:lnTo>
                    <a:pt x="45" y="92"/>
                  </a:lnTo>
                  <a:lnTo>
                    <a:pt x="49" y="92"/>
                  </a:lnTo>
                  <a:lnTo>
                    <a:pt x="53" y="92"/>
                  </a:lnTo>
                  <a:lnTo>
                    <a:pt x="56" y="94"/>
                  </a:lnTo>
                  <a:lnTo>
                    <a:pt x="58" y="94"/>
                  </a:lnTo>
                  <a:lnTo>
                    <a:pt x="62" y="95"/>
                  </a:lnTo>
                  <a:lnTo>
                    <a:pt x="67" y="96"/>
                  </a:lnTo>
                  <a:lnTo>
                    <a:pt x="65" y="97"/>
                  </a:lnTo>
                  <a:lnTo>
                    <a:pt x="65" y="99"/>
                  </a:lnTo>
                  <a:lnTo>
                    <a:pt x="64" y="101"/>
                  </a:lnTo>
                  <a:lnTo>
                    <a:pt x="63" y="103"/>
                  </a:lnTo>
                  <a:lnTo>
                    <a:pt x="55" y="104"/>
                  </a:lnTo>
                  <a:lnTo>
                    <a:pt x="48" y="105"/>
                  </a:lnTo>
                  <a:lnTo>
                    <a:pt x="40" y="106"/>
                  </a:lnTo>
                  <a:lnTo>
                    <a:pt x="32" y="107"/>
                  </a:lnTo>
                  <a:lnTo>
                    <a:pt x="37" y="111"/>
                  </a:lnTo>
                  <a:lnTo>
                    <a:pt x="45" y="112"/>
                  </a:lnTo>
                  <a:lnTo>
                    <a:pt x="54" y="113"/>
                  </a:lnTo>
                  <a:lnTo>
                    <a:pt x="63" y="114"/>
                  </a:lnTo>
                  <a:lnTo>
                    <a:pt x="60" y="122"/>
                  </a:lnTo>
                  <a:lnTo>
                    <a:pt x="52" y="126"/>
                  </a:lnTo>
                  <a:lnTo>
                    <a:pt x="42" y="126"/>
                  </a:lnTo>
                  <a:lnTo>
                    <a:pt x="34" y="126"/>
                  </a:lnTo>
                  <a:lnTo>
                    <a:pt x="35" y="133"/>
                  </a:lnTo>
                  <a:lnTo>
                    <a:pt x="41" y="135"/>
                  </a:lnTo>
                  <a:lnTo>
                    <a:pt x="50" y="135"/>
                  </a:lnTo>
                  <a:lnTo>
                    <a:pt x="61" y="135"/>
                  </a:lnTo>
                  <a:lnTo>
                    <a:pt x="61" y="137"/>
                  </a:lnTo>
                  <a:lnTo>
                    <a:pt x="61" y="139"/>
                  </a:lnTo>
                  <a:lnTo>
                    <a:pt x="60" y="141"/>
                  </a:lnTo>
                  <a:lnTo>
                    <a:pt x="60" y="143"/>
                  </a:lnTo>
                  <a:lnTo>
                    <a:pt x="52" y="144"/>
                  </a:lnTo>
                  <a:lnTo>
                    <a:pt x="44" y="144"/>
                  </a:lnTo>
                  <a:lnTo>
                    <a:pt x="34" y="144"/>
                  </a:lnTo>
                  <a:lnTo>
                    <a:pt x="26" y="145"/>
                  </a:lnTo>
                  <a:lnTo>
                    <a:pt x="26" y="147"/>
                  </a:lnTo>
                  <a:lnTo>
                    <a:pt x="25" y="147"/>
                  </a:lnTo>
                  <a:lnTo>
                    <a:pt x="25" y="148"/>
                  </a:lnTo>
                  <a:lnTo>
                    <a:pt x="27" y="150"/>
                  </a:lnTo>
                  <a:lnTo>
                    <a:pt x="31" y="152"/>
                  </a:lnTo>
                  <a:lnTo>
                    <a:pt x="35" y="154"/>
                  </a:lnTo>
                  <a:lnTo>
                    <a:pt x="39" y="155"/>
                  </a:lnTo>
                  <a:lnTo>
                    <a:pt x="44" y="155"/>
                  </a:lnTo>
                  <a:lnTo>
                    <a:pt x="49" y="155"/>
                  </a:lnTo>
                  <a:lnTo>
                    <a:pt x="54" y="156"/>
                  </a:lnTo>
                  <a:lnTo>
                    <a:pt x="60" y="156"/>
                  </a:lnTo>
                  <a:lnTo>
                    <a:pt x="61" y="157"/>
                  </a:lnTo>
                  <a:lnTo>
                    <a:pt x="61" y="158"/>
                  </a:lnTo>
                  <a:lnTo>
                    <a:pt x="60" y="160"/>
                  </a:lnTo>
                  <a:lnTo>
                    <a:pt x="57" y="165"/>
                  </a:lnTo>
                  <a:lnTo>
                    <a:pt x="54" y="166"/>
                  </a:lnTo>
                  <a:lnTo>
                    <a:pt x="50" y="166"/>
                  </a:lnTo>
                  <a:lnTo>
                    <a:pt x="46" y="167"/>
                  </a:lnTo>
                  <a:lnTo>
                    <a:pt x="42" y="169"/>
                  </a:lnTo>
                  <a:lnTo>
                    <a:pt x="41" y="170"/>
                  </a:lnTo>
                  <a:lnTo>
                    <a:pt x="41" y="172"/>
                  </a:lnTo>
                  <a:lnTo>
                    <a:pt x="41" y="173"/>
                  </a:lnTo>
                  <a:lnTo>
                    <a:pt x="41" y="175"/>
                  </a:lnTo>
                  <a:lnTo>
                    <a:pt x="45" y="177"/>
                  </a:lnTo>
                  <a:lnTo>
                    <a:pt x="49" y="178"/>
                  </a:lnTo>
                  <a:lnTo>
                    <a:pt x="53" y="179"/>
                  </a:lnTo>
                  <a:lnTo>
                    <a:pt x="57" y="180"/>
                  </a:lnTo>
                  <a:lnTo>
                    <a:pt x="56" y="181"/>
                  </a:lnTo>
                  <a:lnTo>
                    <a:pt x="53" y="182"/>
                  </a:lnTo>
                  <a:lnTo>
                    <a:pt x="46" y="183"/>
                  </a:lnTo>
                  <a:lnTo>
                    <a:pt x="33" y="186"/>
                  </a:lnTo>
                  <a:lnTo>
                    <a:pt x="33" y="187"/>
                  </a:lnTo>
                  <a:lnTo>
                    <a:pt x="33" y="188"/>
                  </a:lnTo>
                  <a:lnTo>
                    <a:pt x="33" y="190"/>
                  </a:lnTo>
                  <a:lnTo>
                    <a:pt x="34" y="192"/>
                  </a:lnTo>
                  <a:lnTo>
                    <a:pt x="40" y="192"/>
                  </a:lnTo>
                  <a:lnTo>
                    <a:pt x="45" y="192"/>
                  </a:lnTo>
                  <a:lnTo>
                    <a:pt x="50" y="193"/>
                  </a:lnTo>
                  <a:lnTo>
                    <a:pt x="55" y="193"/>
                  </a:lnTo>
                  <a:lnTo>
                    <a:pt x="52" y="200"/>
                  </a:lnTo>
                  <a:lnTo>
                    <a:pt x="46" y="209"/>
                  </a:lnTo>
                  <a:lnTo>
                    <a:pt x="39" y="216"/>
                  </a:lnTo>
                  <a:lnTo>
                    <a:pt x="32" y="218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8" name="Freeform 130"/>
            <p:cNvSpPr>
              <a:spLocks/>
            </p:cNvSpPr>
            <p:nvPr/>
          </p:nvSpPr>
          <p:spPr bwMode="auto">
            <a:xfrm>
              <a:off x="419" y="4196"/>
              <a:ext cx="30" cy="102"/>
            </a:xfrm>
            <a:custGeom>
              <a:avLst/>
              <a:gdLst>
                <a:gd name="T0" fmla="*/ 9 w 60"/>
                <a:gd name="T1" fmla="*/ 102 h 204"/>
                <a:gd name="T2" fmla="*/ 7 w 60"/>
                <a:gd name="T3" fmla="*/ 3 h 204"/>
                <a:gd name="T4" fmla="*/ 30 w 60"/>
                <a:gd name="T5" fmla="*/ 1 h 204"/>
                <a:gd name="T6" fmla="*/ 53 w 60"/>
                <a:gd name="T7" fmla="*/ 0 h 204"/>
                <a:gd name="T8" fmla="*/ 59 w 60"/>
                <a:gd name="T9" fmla="*/ 6 h 204"/>
                <a:gd name="T10" fmla="*/ 51 w 60"/>
                <a:gd name="T11" fmla="*/ 15 h 204"/>
                <a:gd name="T12" fmla="*/ 39 w 60"/>
                <a:gd name="T13" fmla="*/ 20 h 204"/>
                <a:gd name="T14" fmla="*/ 24 w 60"/>
                <a:gd name="T15" fmla="*/ 23 h 204"/>
                <a:gd name="T16" fmla="*/ 28 w 60"/>
                <a:gd name="T17" fmla="*/ 24 h 204"/>
                <a:gd name="T18" fmla="*/ 43 w 60"/>
                <a:gd name="T19" fmla="*/ 24 h 204"/>
                <a:gd name="T20" fmla="*/ 58 w 60"/>
                <a:gd name="T21" fmla="*/ 24 h 204"/>
                <a:gd name="T22" fmla="*/ 57 w 60"/>
                <a:gd name="T23" fmla="*/ 33 h 204"/>
                <a:gd name="T24" fmla="*/ 29 w 60"/>
                <a:gd name="T25" fmla="*/ 41 h 204"/>
                <a:gd name="T26" fmla="*/ 29 w 60"/>
                <a:gd name="T27" fmla="*/ 44 h 204"/>
                <a:gd name="T28" fmla="*/ 57 w 60"/>
                <a:gd name="T29" fmla="*/ 45 h 204"/>
                <a:gd name="T30" fmla="*/ 55 w 60"/>
                <a:gd name="T31" fmla="*/ 56 h 204"/>
                <a:gd name="T32" fmla="*/ 38 w 60"/>
                <a:gd name="T33" fmla="*/ 59 h 204"/>
                <a:gd name="T34" fmla="*/ 22 w 60"/>
                <a:gd name="T35" fmla="*/ 63 h 204"/>
                <a:gd name="T36" fmla="*/ 23 w 60"/>
                <a:gd name="T37" fmla="*/ 68 h 204"/>
                <a:gd name="T38" fmla="*/ 46 w 60"/>
                <a:gd name="T39" fmla="*/ 68 h 204"/>
                <a:gd name="T40" fmla="*/ 53 w 60"/>
                <a:gd name="T41" fmla="*/ 74 h 204"/>
                <a:gd name="T42" fmla="*/ 46 w 60"/>
                <a:gd name="T43" fmla="*/ 80 h 204"/>
                <a:gd name="T44" fmla="*/ 27 w 60"/>
                <a:gd name="T45" fmla="*/ 82 h 204"/>
                <a:gd name="T46" fmla="*/ 26 w 60"/>
                <a:gd name="T47" fmla="*/ 87 h 204"/>
                <a:gd name="T48" fmla="*/ 39 w 60"/>
                <a:gd name="T49" fmla="*/ 89 h 204"/>
                <a:gd name="T50" fmla="*/ 53 w 60"/>
                <a:gd name="T51" fmla="*/ 92 h 204"/>
                <a:gd name="T52" fmla="*/ 52 w 60"/>
                <a:gd name="T53" fmla="*/ 98 h 204"/>
                <a:gd name="T54" fmla="*/ 35 w 60"/>
                <a:gd name="T55" fmla="*/ 102 h 204"/>
                <a:gd name="T56" fmla="*/ 30 w 60"/>
                <a:gd name="T57" fmla="*/ 105 h 204"/>
                <a:gd name="T58" fmla="*/ 37 w 60"/>
                <a:gd name="T59" fmla="*/ 109 h 204"/>
                <a:gd name="T60" fmla="*/ 52 w 60"/>
                <a:gd name="T61" fmla="*/ 110 h 204"/>
                <a:gd name="T62" fmla="*/ 51 w 60"/>
                <a:gd name="T63" fmla="*/ 118 h 204"/>
                <a:gd name="T64" fmla="*/ 43 w 60"/>
                <a:gd name="T65" fmla="*/ 121 h 204"/>
                <a:gd name="T66" fmla="*/ 32 w 60"/>
                <a:gd name="T67" fmla="*/ 128 h 204"/>
                <a:gd name="T68" fmla="*/ 51 w 60"/>
                <a:gd name="T69" fmla="*/ 133 h 204"/>
                <a:gd name="T70" fmla="*/ 42 w 60"/>
                <a:gd name="T71" fmla="*/ 142 h 204"/>
                <a:gd name="T72" fmla="*/ 37 w 60"/>
                <a:gd name="T73" fmla="*/ 145 h 204"/>
                <a:gd name="T74" fmla="*/ 44 w 60"/>
                <a:gd name="T75" fmla="*/ 150 h 204"/>
                <a:gd name="T76" fmla="*/ 51 w 60"/>
                <a:gd name="T77" fmla="*/ 151 h 204"/>
                <a:gd name="T78" fmla="*/ 45 w 60"/>
                <a:gd name="T79" fmla="*/ 155 h 204"/>
                <a:gd name="T80" fmla="*/ 38 w 60"/>
                <a:gd name="T81" fmla="*/ 159 h 204"/>
                <a:gd name="T82" fmla="*/ 41 w 60"/>
                <a:gd name="T83" fmla="*/ 164 h 204"/>
                <a:gd name="T84" fmla="*/ 49 w 60"/>
                <a:gd name="T85" fmla="*/ 166 h 204"/>
                <a:gd name="T86" fmla="*/ 47 w 60"/>
                <a:gd name="T87" fmla="*/ 175 h 204"/>
                <a:gd name="T88" fmla="*/ 43 w 60"/>
                <a:gd name="T89" fmla="*/ 180 h 204"/>
                <a:gd name="T90" fmla="*/ 37 w 60"/>
                <a:gd name="T91" fmla="*/ 183 h 204"/>
                <a:gd name="T92" fmla="*/ 37 w 60"/>
                <a:gd name="T93" fmla="*/ 189 h 204"/>
                <a:gd name="T94" fmla="*/ 45 w 60"/>
                <a:gd name="T95" fmla="*/ 192 h 204"/>
                <a:gd name="T96" fmla="*/ 43 w 60"/>
                <a:gd name="T97" fmla="*/ 195 h 204"/>
                <a:gd name="T98" fmla="*/ 36 w 60"/>
                <a:gd name="T99" fmla="*/ 195 h 204"/>
                <a:gd name="T100" fmla="*/ 37 w 60"/>
                <a:gd name="T101" fmla="*/ 198 h 204"/>
                <a:gd name="T102" fmla="*/ 31 w 60"/>
                <a:gd name="T103" fmla="*/ 204 h 204"/>
                <a:gd name="T104" fmla="*/ 29 w 60"/>
                <a:gd name="T105" fmla="*/ 204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0"/>
                <a:gd name="T160" fmla="*/ 0 h 204"/>
                <a:gd name="T161" fmla="*/ 60 w 60"/>
                <a:gd name="T162" fmla="*/ 204 h 20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0" h="204">
                  <a:moveTo>
                    <a:pt x="29" y="204"/>
                  </a:moveTo>
                  <a:lnTo>
                    <a:pt x="17" y="152"/>
                  </a:lnTo>
                  <a:lnTo>
                    <a:pt x="9" y="102"/>
                  </a:lnTo>
                  <a:lnTo>
                    <a:pt x="4" y="52"/>
                  </a:lnTo>
                  <a:lnTo>
                    <a:pt x="0" y="3"/>
                  </a:lnTo>
                  <a:lnTo>
                    <a:pt x="7" y="3"/>
                  </a:lnTo>
                  <a:lnTo>
                    <a:pt x="15" y="1"/>
                  </a:lnTo>
                  <a:lnTo>
                    <a:pt x="22" y="1"/>
                  </a:lnTo>
                  <a:lnTo>
                    <a:pt x="30" y="1"/>
                  </a:lnTo>
                  <a:lnTo>
                    <a:pt x="38" y="1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59" y="3"/>
                  </a:lnTo>
                  <a:lnTo>
                    <a:pt x="59" y="6"/>
                  </a:lnTo>
                  <a:lnTo>
                    <a:pt x="58" y="10"/>
                  </a:lnTo>
                  <a:lnTo>
                    <a:pt x="57" y="13"/>
                  </a:lnTo>
                  <a:lnTo>
                    <a:pt x="51" y="15"/>
                  </a:lnTo>
                  <a:lnTo>
                    <a:pt x="46" y="18"/>
                  </a:lnTo>
                  <a:lnTo>
                    <a:pt x="43" y="19"/>
                  </a:lnTo>
                  <a:lnTo>
                    <a:pt x="39" y="20"/>
                  </a:lnTo>
                  <a:lnTo>
                    <a:pt x="35" y="21"/>
                  </a:lnTo>
                  <a:lnTo>
                    <a:pt x="30" y="22"/>
                  </a:lnTo>
                  <a:lnTo>
                    <a:pt x="24" y="23"/>
                  </a:lnTo>
                  <a:lnTo>
                    <a:pt x="17" y="24"/>
                  </a:lnTo>
                  <a:lnTo>
                    <a:pt x="22" y="24"/>
                  </a:lnTo>
                  <a:lnTo>
                    <a:pt x="28" y="24"/>
                  </a:lnTo>
                  <a:lnTo>
                    <a:pt x="32" y="24"/>
                  </a:lnTo>
                  <a:lnTo>
                    <a:pt x="38" y="24"/>
                  </a:lnTo>
                  <a:lnTo>
                    <a:pt x="43" y="24"/>
                  </a:lnTo>
                  <a:lnTo>
                    <a:pt x="47" y="24"/>
                  </a:lnTo>
                  <a:lnTo>
                    <a:pt x="53" y="24"/>
                  </a:lnTo>
                  <a:lnTo>
                    <a:pt x="58" y="24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26" y="42"/>
                  </a:lnTo>
                  <a:lnTo>
                    <a:pt x="23" y="43"/>
                  </a:lnTo>
                  <a:lnTo>
                    <a:pt x="29" y="44"/>
                  </a:lnTo>
                  <a:lnTo>
                    <a:pt x="37" y="45"/>
                  </a:lnTo>
                  <a:lnTo>
                    <a:pt x="47" y="45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5" y="52"/>
                  </a:lnTo>
                  <a:lnTo>
                    <a:pt x="55" y="56"/>
                  </a:lnTo>
                  <a:lnTo>
                    <a:pt x="54" y="58"/>
                  </a:lnTo>
                  <a:lnTo>
                    <a:pt x="46" y="59"/>
                  </a:lnTo>
                  <a:lnTo>
                    <a:pt x="38" y="59"/>
                  </a:lnTo>
                  <a:lnTo>
                    <a:pt x="29" y="60"/>
                  </a:lnTo>
                  <a:lnTo>
                    <a:pt x="21" y="61"/>
                  </a:lnTo>
                  <a:lnTo>
                    <a:pt x="22" y="63"/>
                  </a:lnTo>
                  <a:lnTo>
                    <a:pt x="22" y="65"/>
                  </a:lnTo>
                  <a:lnTo>
                    <a:pt x="22" y="66"/>
                  </a:lnTo>
                  <a:lnTo>
                    <a:pt x="23" y="68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6" y="68"/>
                  </a:lnTo>
                  <a:lnTo>
                    <a:pt x="54" y="69"/>
                  </a:lnTo>
                  <a:lnTo>
                    <a:pt x="53" y="72"/>
                  </a:lnTo>
                  <a:lnTo>
                    <a:pt x="53" y="74"/>
                  </a:lnTo>
                  <a:lnTo>
                    <a:pt x="53" y="77"/>
                  </a:lnTo>
                  <a:lnTo>
                    <a:pt x="52" y="80"/>
                  </a:lnTo>
                  <a:lnTo>
                    <a:pt x="46" y="80"/>
                  </a:lnTo>
                  <a:lnTo>
                    <a:pt x="39" y="81"/>
                  </a:lnTo>
                  <a:lnTo>
                    <a:pt x="32" y="81"/>
                  </a:lnTo>
                  <a:lnTo>
                    <a:pt x="27" y="82"/>
                  </a:lnTo>
                  <a:lnTo>
                    <a:pt x="26" y="83"/>
                  </a:lnTo>
                  <a:lnTo>
                    <a:pt x="26" y="84"/>
                  </a:lnTo>
                  <a:lnTo>
                    <a:pt x="26" y="87"/>
                  </a:lnTo>
                  <a:lnTo>
                    <a:pt x="26" y="88"/>
                  </a:lnTo>
                  <a:lnTo>
                    <a:pt x="32" y="89"/>
                  </a:lnTo>
                  <a:lnTo>
                    <a:pt x="39" y="89"/>
                  </a:lnTo>
                  <a:lnTo>
                    <a:pt x="46" y="89"/>
                  </a:lnTo>
                  <a:lnTo>
                    <a:pt x="53" y="90"/>
                  </a:lnTo>
                  <a:lnTo>
                    <a:pt x="53" y="92"/>
                  </a:lnTo>
                  <a:lnTo>
                    <a:pt x="53" y="94"/>
                  </a:lnTo>
                  <a:lnTo>
                    <a:pt x="52" y="96"/>
                  </a:lnTo>
                  <a:lnTo>
                    <a:pt x="52" y="98"/>
                  </a:lnTo>
                  <a:lnTo>
                    <a:pt x="46" y="99"/>
                  </a:lnTo>
                  <a:lnTo>
                    <a:pt x="41" y="101"/>
                  </a:lnTo>
                  <a:lnTo>
                    <a:pt x="35" y="102"/>
                  </a:lnTo>
                  <a:lnTo>
                    <a:pt x="29" y="103"/>
                  </a:lnTo>
                  <a:lnTo>
                    <a:pt x="30" y="104"/>
                  </a:lnTo>
                  <a:lnTo>
                    <a:pt x="30" y="105"/>
                  </a:lnTo>
                  <a:lnTo>
                    <a:pt x="30" y="107"/>
                  </a:lnTo>
                  <a:lnTo>
                    <a:pt x="31" y="109"/>
                  </a:lnTo>
                  <a:lnTo>
                    <a:pt x="37" y="109"/>
                  </a:lnTo>
                  <a:lnTo>
                    <a:pt x="42" y="109"/>
                  </a:lnTo>
                  <a:lnTo>
                    <a:pt x="47" y="110"/>
                  </a:lnTo>
                  <a:lnTo>
                    <a:pt x="52" y="110"/>
                  </a:lnTo>
                  <a:lnTo>
                    <a:pt x="52" y="112"/>
                  </a:lnTo>
                  <a:lnTo>
                    <a:pt x="52" y="114"/>
                  </a:lnTo>
                  <a:lnTo>
                    <a:pt x="51" y="118"/>
                  </a:lnTo>
                  <a:lnTo>
                    <a:pt x="51" y="120"/>
                  </a:lnTo>
                  <a:lnTo>
                    <a:pt x="46" y="121"/>
                  </a:lnTo>
                  <a:lnTo>
                    <a:pt x="43" y="121"/>
                  </a:lnTo>
                  <a:lnTo>
                    <a:pt x="39" y="121"/>
                  </a:lnTo>
                  <a:lnTo>
                    <a:pt x="35" y="122"/>
                  </a:lnTo>
                  <a:lnTo>
                    <a:pt x="32" y="128"/>
                  </a:lnTo>
                  <a:lnTo>
                    <a:pt x="36" y="130"/>
                  </a:lnTo>
                  <a:lnTo>
                    <a:pt x="42" y="132"/>
                  </a:lnTo>
                  <a:lnTo>
                    <a:pt x="51" y="133"/>
                  </a:lnTo>
                  <a:lnTo>
                    <a:pt x="51" y="137"/>
                  </a:lnTo>
                  <a:lnTo>
                    <a:pt x="46" y="141"/>
                  </a:lnTo>
                  <a:lnTo>
                    <a:pt x="42" y="142"/>
                  </a:lnTo>
                  <a:lnTo>
                    <a:pt x="38" y="143"/>
                  </a:lnTo>
                  <a:lnTo>
                    <a:pt x="37" y="144"/>
                  </a:lnTo>
                  <a:lnTo>
                    <a:pt x="37" y="145"/>
                  </a:lnTo>
                  <a:lnTo>
                    <a:pt x="37" y="148"/>
                  </a:lnTo>
                  <a:lnTo>
                    <a:pt x="37" y="149"/>
                  </a:lnTo>
                  <a:lnTo>
                    <a:pt x="44" y="150"/>
                  </a:lnTo>
                  <a:lnTo>
                    <a:pt x="47" y="150"/>
                  </a:lnTo>
                  <a:lnTo>
                    <a:pt x="50" y="150"/>
                  </a:lnTo>
                  <a:lnTo>
                    <a:pt x="51" y="151"/>
                  </a:lnTo>
                  <a:lnTo>
                    <a:pt x="50" y="152"/>
                  </a:lnTo>
                  <a:lnTo>
                    <a:pt x="47" y="154"/>
                  </a:lnTo>
                  <a:lnTo>
                    <a:pt x="45" y="155"/>
                  </a:lnTo>
                  <a:lnTo>
                    <a:pt x="39" y="157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62"/>
                  </a:lnTo>
                  <a:lnTo>
                    <a:pt x="38" y="163"/>
                  </a:lnTo>
                  <a:lnTo>
                    <a:pt x="41" y="164"/>
                  </a:lnTo>
                  <a:lnTo>
                    <a:pt x="44" y="164"/>
                  </a:lnTo>
                  <a:lnTo>
                    <a:pt x="46" y="165"/>
                  </a:lnTo>
                  <a:lnTo>
                    <a:pt x="49" y="166"/>
                  </a:lnTo>
                  <a:lnTo>
                    <a:pt x="47" y="170"/>
                  </a:lnTo>
                  <a:lnTo>
                    <a:pt x="47" y="172"/>
                  </a:lnTo>
                  <a:lnTo>
                    <a:pt x="47" y="175"/>
                  </a:lnTo>
                  <a:lnTo>
                    <a:pt x="46" y="179"/>
                  </a:lnTo>
                  <a:lnTo>
                    <a:pt x="44" y="179"/>
                  </a:lnTo>
                  <a:lnTo>
                    <a:pt x="43" y="180"/>
                  </a:lnTo>
                  <a:lnTo>
                    <a:pt x="41" y="180"/>
                  </a:lnTo>
                  <a:lnTo>
                    <a:pt x="38" y="181"/>
                  </a:lnTo>
                  <a:lnTo>
                    <a:pt x="37" y="183"/>
                  </a:lnTo>
                  <a:lnTo>
                    <a:pt x="37" y="185"/>
                  </a:lnTo>
                  <a:lnTo>
                    <a:pt x="37" y="187"/>
                  </a:lnTo>
                  <a:lnTo>
                    <a:pt x="37" y="189"/>
                  </a:lnTo>
                  <a:lnTo>
                    <a:pt x="42" y="190"/>
                  </a:lnTo>
                  <a:lnTo>
                    <a:pt x="44" y="190"/>
                  </a:lnTo>
                  <a:lnTo>
                    <a:pt x="45" y="192"/>
                  </a:lnTo>
                  <a:lnTo>
                    <a:pt x="46" y="193"/>
                  </a:lnTo>
                  <a:lnTo>
                    <a:pt x="44" y="195"/>
                  </a:lnTo>
                  <a:lnTo>
                    <a:pt x="43" y="195"/>
                  </a:lnTo>
                  <a:lnTo>
                    <a:pt x="39" y="196"/>
                  </a:lnTo>
                  <a:lnTo>
                    <a:pt x="35" y="195"/>
                  </a:lnTo>
                  <a:lnTo>
                    <a:pt x="36" y="195"/>
                  </a:lnTo>
                  <a:lnTo>
                    <a:pt x="36" y="196"/>
                  </a:lnTo>
                  <a:lnTo>
                    <a:pt x="36" y="197"/>
                  </a:lnTo>
                  <a:lnTo>
                    <a:pt x="37" y="198"/>
                  </a:lnTo>
                  <a:lnTo>
                    <a:pt x="35" y="202"/>
                  </a:lnTo>
                  <a:lnTo>
                    <a:pt x="34" y="203"/>
                  </a:lnTo>
                  <a:lnTo>
                    <a:pt x="31" y="204"/>
                  </a:lnTo>
                  <a:lnTo>
                    <a:pt x="29" y="204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9" name="Freeform 131"/>
            <p:cNvSpPr>
              <a:spLocks/>
            </p:cNvSpPr>
            <p:nvPr/>
          </p:nvSpPr>
          <p:spPr bwMode="auto">
            <a:xfrm>
              <a:off x="511" y="3951"/>
              <a:ext cx="384" cy="302"/>
            </a:xfrm>
            <a:custGeom>
              <a:avLst/>
              <a:gdLst>
                <a:gd name="T0" fmla="*/ 640 w 769"/>
                <a:gd name="T1" fmla="*/ 543 h 605"/>
                <a:gd name="T2" fmla="*/ 506 w 769"/>
                <a:gd name="T3" fmla="*/ 472 h 605"/>
                <a:gd name="T4" fmla="*/ 344 w 769"/>
                <a:gd name="T5" fmla="*/ 448 h 605"/>
                <a:gd name="T6" fmla="*/ 188 w 769"/>
                <a:gd name="T7" fmla="*/ 378 h 605"/>
                <a:gd name="T8" fmla="*/ 25 w 769"/>
                <a:gd name="T9" fmla="*/ 359 h 605"/>
                <a:gd name="T10" fmla="*/ 41 w 769"/>
                <a:gd name="T11" fmla="*/ 302 h 605"/>
                <a:gd name="T12" fmla="*/ 180 w 769"/>
                <a:gd name="T13" fmla="*/ 321 h 605"/>
                <a:gd name="T14" fmla="*/ 189 w 769"/>
                <a:gd name="T15" fmla="*/ 282 h 605"/>
                <a:gd name="T16" fmla="*/ 78 w 769"/>
                <a:gd name="T17" fmla="*/ 217 h 605"/>
                <a:gd name="T18" fmla="*/ 203 w 769"/>
                <a:gd name="T19" fmla="*/ 232 h 605"/>
                <a:gd name="T20" fmla="*/ 319 w 769"/>
                <a:gd name="T21" fmla="*/ 298 h 605"/>
                <a:gd name="T22" fmla="*/ 337 w 769"/>
                <a:gd name="T23" fmla="*/ 287 h 605"/>
                <a:gd name="T24" fmla="*/ 379 w 769"/>
                <a:gd name="T25" fmla="*/ 289 h 605"/>
                <a:gd name="T26" fmla="*/ 342 w 769"/>
                <a:gd name="T27" fmla="*/ 267 h 605"/>
                <a:gd name="T28" fmla="*/ 374 w 769"/>
                <a:gd name="T29" fmla="*/ 262 h 605"/>
                <a:gd name="T30" fmla="*/ 374 w 769"/>
                <a:gd name="T31" fmla="*/ 244 h 605"/>
                <a:gd name="T32" fmla="*/ 353 w 769"/>
                <a:gd name="T33" fmla="*/ 223 h 605"/>
                <a:gd name="T34" fmla="*/ 389 w 769"/>
                <a:gd name="T35" fmla="*/ 218 h 605"/>
                <a:gd name="T36" fmla="*/ 374 w 769"/>
                <a:gd name="T37" fmla="*/ 207 h 605"/>
                <a:gd name="T38" fmla="*/ 364 w 769"/>
                <a:gd name="T39" fmla="*/ 185 h 605"/>
                <a:gd name="T40" fmla="*/ 392 w 769"/>
                <a:gd name="T41" fmla="*/ 184 h 605"/>
                <a:gd name="T42" fmla="*/ 360 w 769"/>
                <a:gd name="T43" fmla="*/ 153 h 605"/>
                <a:gd name="T44" fmla="*/ 404 w 769"/>
                <a:gd name="T45" fmla="*/ 155 h 605"/>
                <a:gd name="T46" fmla="*/ 369 w 769"/>
                <a:gd name="T47" fmla="*/ 138 h 605"/>
                <a:gd name="T48" fmla="*/ 399 w 769"/>
                <a:gd name="T49" fmla="*/ 121 h 605"/>
                <a:gd name="T50" fmla="*/ 407 w 769"/>
                <a:gd name="T51" fmla="*/ 113 h 605"/>
                <a:gd name="T52" fmla="*/ 374 w 769"/>
                <a:gd name="T53" fmla="*/ 81 h 605"/>
                <a:gd name="T54" fmla="*/ 386 w 769"/>
                <a:gd name="T55" fmla="*/ 71 h 605"/>
                <a:gd name="T56" fmla="*/ 353 w 769"/>
                <a:gd name="T57" fmla="*/ 43 h 605"/>
                <a:gd name="T58" fmla="*/ 359 w 769"/>
                <a:gd name="T59" fmla="*/ 37 h 605"/>
                <a:gd name="T60" fmla="*/ 352 w 769"/>
                <a:gd name="T61" fmla="*/ 11 h 605"/>
                <a:gd name="T62" fmla="*/ 543 w 769"/>
                <a:gd name="T63" fmla="*/ 65 h 605"/>
                <a:gd name="T64" fmla="*/ 561 w 769"/>
                <a:gd name="T65" fmla="*/ 85 h 605"/>
                <a:gd name="T66" fmla="*/ 585 w 769"/>
                <a:gd name="T67" fmla="*/ 94 h 605"/>
                <a:gd name="T68" fmla="*/ 503 w 769"/>
                <a:gd name="T69" fmla="*/ 96 h 605"/>
                <a:gd name="T70" fmla="*/ 523 w 769"/>
                <a:gd name="T71" fmla="*/ 123 h 605"/>
                <a:gd name="T72" fmla="*/ 509 w 769"/>
                <a:gd name="T73" fmla="*/ 127 h 605"/>
                <a:gd name="T74" fmla="*/ 494 w 769"/>
                <a:gd name="T75" fmla="*/ 140 h 605"/>
                <a:gd name="T76" fmla="*/ 486 w 769"/>
                <a:gd name="T77" fmla="*/ 143 h 605"/>
                <a:gd name="T78" fmla="*/ 489 w 769"/>
                <a:gd name="T79" fmla="*/ 162 h 605"/>
                <a:gd name="T80" fmla="*/ 486 w 769"/>
                <a:gd name="T81" fmla="*/ 168 h 605"/>
                <a:gd name="T82" fmla="*/ 475 w 769"/>
                <a:gd name="T83" fmla="*/ 187 h 605"/>
                <a:gd name="T84" fmla="*/ 483 w 769"/>
                <a:gd name="T85" fmla="*/ 195 h 605"/>
                <a:gd name="T86" fmla="*/ 476 w 769"/>
                <a:gd name="T87" fmla="*/ 217 h 605"/>
                <a:gd name="T88" fmla="*/ 476 w 769"/>
                <a:gd name="T89" fmla="*/ 223 h 605"/>
                <a:gd name="T90" fmla="*/ 470 w 769"/>
                <a:gd name="T91" fmla="*/ 242 h 605"/>
                <a:gd name="T92" fmla="*/ 477 w 769"/>
                <a:gd name="T93" fmla="*/ 253 h 605"/>
                <a:gd name="T94" fmla="*/ 438 w 769"/>
                <a:gd name="T95" fmla="*/ 269 h 605"/>
                <a:gd name="T96" fmla="*/ 478 w 769"/>
                <a:gd name="T97" fmla="*/ 293 h 605"/>
                <a:gd name="T98" fmla="*/ 440 w 769"/>
                <a:gd name="T99" fmla="*/ 306 h 605"/>
                <a:gd name="T100" fmla="*/ 466 w 769"/>
                <a:gd name="T101" fmla="*/ 328 h 605"/>
                <a:gd name="T102" fmla="*/ 468 w 769"/>
                <a:gd name="T103" fmla="*/ 347 h 605"/>
                <a:gd name="T104" fmla="*/ 492 w 769"/>
                <a:gd name="T105" fmla="*/ 353 h 605"/>
                <a:gd name="T106" fmla="*/ 553 w 769"/>
                <a:gd name="T107" fmla="*/ 351 h 605"/>
                <a:gd name="T108" fmla="*/ 706 w 769"/>
                <a:gd name="T109" fmla="*/ 397 h 605"/>
                <a:gd name="T110" fmla="*/ 687 w 769"/>
                <a:gd name="T111" fmla="*/ 428 h 605"/>
                <a:gd name="T112" fmla="*/ 554 w 769"/>
                <a:gd name="T113" fmla="*/ 399 h 605"/>
                <a:gd name="T114" fmla="*/ 542 w 769"/>
                <a:gd name="T115" fmla="*/ 426 h 605"/>
                <a:gd name="T116" fmla="*/ 686 w 769"/>
                <a:gd name="T117" fmla="*/ 505 h 605"/>
                <a:gd name="T118" fmla="*/ 755 w 769"/>
                <a:gd name="T119" fmla="*/ 594 h 60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69"/>
                <a:gd name="T181" fmla="*/ 0 h 605"/>
                <a:gd name="T182" fmla="*/ 769 w 769"/>
                <a:gd name="T183" fmla="*/ 605 h 60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69" h="605">
                  <a:moveTo>
                    <a:pt x="727" y="605"/>
                  </a:moveTo>
                  <a:lnTo>
                    <a:pt x="717" y="598"/>
                  </a:lnTo>
                  <a:lnTo>
                    <a:pt x="711" y="593"/>
                  </a:lnTo>
                  <a:lnTo>
                    <a:pt x="709" y="587"/>
                  </a:lnTo>
                  <a:lnTo>
                    <a:pt x="706" y="579"/>
                  </a:lnTo>
                  <a:lnTo>
                    <a:pt x="693" y="572"/>
                  </a:lnTo>
                  <a:lnTo>
                    <a:pt x="680" y="565"/>
                  </a:lnTo>
                  <a:lnTo>
                    <a:pt x="666" y="557"/>
                  </a:lnTo>
                  <a:lnTo>
                    <a:pt x="653" y="550"/>
                  </a:lnTo>
                  <a:lnTo>
                    <a:pt x="640" y="543"/>
                  </a:lnTo>
                  <a:lnTo>
                    <a:pt x="626" y="536"/>
                  </a:lnTo>
                  <a:lnTo>
                    <a:pt x="613" y="529"/>
                  </a:lnTo>
                  <a:lnTo>
                    <a:pt x="599" y="521"/>
                  </a:lnTo>
                  <a:lnTo>
                    <a:pt x="585" y="514"/>
                  </a:lnTo>
                  <a:lnTo>
                    <a:pt x="573" y="507"/>
                  </a:lnTo>
                  <a:lnTo>
                    <a:pt x="559" y="501"/>
                  </a:lnTo>
                  <a:lnTo>
                    <a:pt x="546" y="494"/>
                  </a:lnTo>
                  <a:lnTo>
                    <a:pt x="532" y="487"/>
                  </a:lnTo>
                  <a:lnTo>
                    <a:pt x="519" y="479"/>
                  </a:lnTo>
                  <a:lnTo>
                    <a:pt x="506" y="472"/>
                  </a:lnTo>
                  <a:lnTo>
                    <a:pt x="492" y="465"/>
                  </a:lnTo>
                  <a:lnTo>
                    <a:pt x="475" y="465"/>
                  </a:lnTo>
                  <a:lnTo>
                    <a:pt x="458" y="464"/>
                  </a:lnTo>
                  <a:lnTo>
                    <a:pt x="440" y="464"/>
                  </a:lnTo>
                  <a:lnTo>
                    <a:pt x="423" y="462"/>
                  </a:lnTo>
                  <a:lnTo>
                    <a:pt x="407" y="460"/>
                  </a:lnTo>
                  <a:lnTo>
                    <a:pt x="391" y="458"/>
                  </a:lnTo>
                  <a:lnTo>
                    <a:pt x="375" y="456"/>
                  </a:lnTo>
                  <a:lnTo>
                    <a:pt x="359" y="451"/>
                  </a:lnTo>
                  <a:lnTo>
                    <a:pt x="344" y="448"/>
                  </a:lnTo>
                  <a:lnTo>
                    <a:pt x="329" y="442"/>
                  </a:lnTo>
                  <a:lnTo>
                    <a:pt x="314" y="436"/>
                  </a:lnTo>
                  <a:lnTo>
                    <a:pt x="300" y="428"/>
                  </a:lnTo>
                  <a:lnTo>
                    <a:pt x="286" y="420"/>
                  </a:lnTo>
                  <a:lnTo>
                    <a:pt x="273" y="409"/>
                  </a:lnTo>
                  <a:lnTo>
                    <a:pt x="261" y="399"/>
                  </a:lnTo>
                  <a:lnTo>
                    <a:pt x="249" y="386"/>
                  </a:lnTo>
                  <a:lnTo>
                    <a:pt x="228" y="384"/>
                  </a:lnTo>
                  <a:lnTo>
                    <a:pt x="208" y="381"/>
                  </a:lnTo>
                  <a:lnTo>
                    <a:pt x="188" y="378"/>
                  </a:lnTo>
                  <a:lnTo>
                    <a:pt x="167" y="376"/>
                  </a:lnTo>
                  <a:lnTo>
                    <a:pt x="148" y="374"/>
                  </a:lnTo>
                  <a:lnTo>
                    <a:pt x="129" y="371"/>
                  </a:lnTo>
                  <a:lnTo>
                    <a:pt x="111" y="369"/>
                  </a:lnTo>
                  <a:lnTo>
                    <a:pt x="94" y="367"/>
                  </a:lnTo>
                  <a:lnTo>
                    <a:pt x="78" y="366"/>
                  </a:lnTo>
                  <a:lnTo>
                    <a:pt x="61" y="363"/>
                  </a:lnTo>
                  <a:lnTo>
                    <a:pt x="48" y="362"/>
                  </a:lnTo>
                  <a:lnTo>
                    <a:pt x="36" y="360"/>
                  </a:lnTo>
                  <a:lnTo>
                    <a:pt x="25" y="359"/>
                  </a:lnTo>
                  <a:lnTo>
                    <a:pt x="15" y="358"/>
                  </a:lnTo>
                  <a:lnTo>
                    <a:pt x="9" y="358"/>
                  </a:lnTo>
                  <a:lnTo>
                    <a:pt x="3" y="356"/>
                  </a:lnTo>
                  <a:lnTo>
                    <a:pt x="2" y="342"/>
                  </a:lnTo>
                  <a:lnTo>
                    <a:pt x="2" y="328"/>
                  </a:lnTo>
                  <a:lnTo>
                    <a:pt x="2" y="314"/>
                  </a:lnTo>
                  <a:lnTo>
                    <a:pt x="0" y="301"/>
                  </a:lnTo>
                  <a:lnTo>
                    <a:pt x="13" y="301"/>
                  </a:lnTo>
                  <a:lnTo>
                    <a:pt x="27" y="301"/>
                  </a:lnTo>
                  <a:lnTo>
                    <a:pt x="41" y="302"/>
                  </a:lnTo>
                  <a:lnTo>
                    <a:pt x="53" y="303"/>
                  </a:lnTo>
                  <a:lnTo>
                    <a:pt x="67" y="306"/>
                  </a:lnTo>
                  <a:lnTo>
                    <a:pt x="81" y="307"/>
                  </a:lnTo>
                  <a:lnTo>
                    <a:pt x="95" y="309"/>
                  </a:lnTo>
                  <a:lnTo>
                    <a:pt x="109" y="312"/>
                  </a:lnTo>
                  <a:lnTo>
                    <a:pt x="123" y="314"/>
                  </a:lnTo>
                  <a:lnTo>
                    <a:pt x="136" y="315"/>
                  </a:lnTo>
                  <a:lnTo>
                    <a:pt x="151" y="317"/>
                  </a:lnTo>
                  <a:lnTo>
                    <a:pt x="165" y="320"/>
                  </a:lnTo>
                  <a:lnTo>
                    <a:pt x="180" y="321"/>
                  </a:lnTo>
                  <a:lnTo>
                    <a:pt x="194" y="322"/>
                  </a:lnTo>
                  <a:lnTo>
                    <a:pt x="209" y="323"/>
                  </a:lnTo>
                  <a:lnTo>
                    <a:pt x="224" y="323"/>
                  </a:lnTo>
                  <a:lnTo>
                    <a:pt x="225" y="320"/>
                  </a:lnTo>
                  <a:lnTo>
                    <a:pt x="226" y="317"/>
                  </a:lnTo>
                  <a:lnTo>
                    <a:pt x="227" y="314"/>
                  </a:lnTo>
                  <a:lnTo>
                    <a:pt x="228" y="312"/>
                  </a:lnTo>
                  <a:lnTo>
                    <a:pt x="217" y="302"/>
                  </a:lnTo>
                  <a:lnTo>
                    <a:pt x="203" y="292"/>
                  </a:lnTo>
                  <a:lnTo>
                    <a:pt x="189" y="282"/>
                  </a:lnTo>
                  <a:lnTo>
                    <a:pt x="174" y="271"/>
                  </a:lnTo>
                  <a:lnTo>
                    <a:pt x="159" y="262"/>
                  </a:lnTo>
                  <a:lnTo>
                    <a:pt x="146" y="253"/>
                  </a:lnTo>
                  <a:lnTo>
                    <a:pt x="133" y="247"/>
                  </a:lnTo>
                  <a:lnTo>
                    <a:pt x="121" y="242"/>
                  </a:lnTo>
                  <a:lnTo>
                    <a:pt x="105" y="252"/>
                  </a:lnTo>
                  <a:lnTo>
                    <a:pt x="91" y="252"/>
                  </a:lnTo>
                  <a:lnTo>
                    <a:pt x="82" y="244"/>
                  </a:lnTo>
                  <a:lnTo>
                    <a:pt x="78" y="232"/>
                  </a:lnTo>
                  <a:lnTo>
                    <a:pt x="78" y="217"/>
                  </a:lnTo>
                  <a:lnTo>
                    <a:pt x="85" y="203"/>
                  </a:lnTo>
                  <a:lnTo>
                    <a:pt x="97" y="192"/>
                  </a:lnTo>
                  <a:lnTo>
                    <a:pt x="118" y="186"/>
                  </a:lnTo>
                  <a:lnTo>
                    <a:pt x="129" y="192"/>
                  </a:lnTo>
                  <a:lnTo>
                    <a:pt x="141" y="197"/>
                  </a:lnTo>
                  <a:lnTo>
                    <a:pt x="154" y="203"/>
                  </a:lnTo>
                  <a:lnTo>
                    <a:pt x="165" y="210"/>
                  </a:lnTo>
                  <a:lnTo>
                    <a:pt x="178" y="217"/>
                  </a:lnTo>
                  <a:lnTo>
                    <a:pt x="190" y="224"/>
                  </a:lnTo>
                  <a:lnTo>
                    <a:pt x="203" y="232"/>
                  </a:lnTo>
                  <a:lnTo>
                    <a:pt x="216" y="240"/>
                  </a:lnTo>
                  <a:lnTo>
                    <a:pt x="226" y="244"/>
                  </a:lnTo>
                  <a:lnTo>
                    <a:pt x="239" y="249"/>
                  </a:lnTo>
                  <a:lnTo>
                    <a:pt x="254" y="256"/>
                  </a:lnTo>
                  <a:lnTo>
                    <a:pt x="270" y="263"/>
                  </a:lnTo>
                  <a:lnTo>
                    <a:pt x="284" y="271"/>
                  </a:lnTo>
                  <a:lnTo>
                    <a:pt x="298" y="279"/>
                  </a:lnTo>
                  <a:lnTo>
                    <a:pt x="308" y="287"/>
                  </a:lnTo>
                  <a:lnTo>
                    <a:pt x="314" y="295"/>
                  </a:lnTo>
                  <a:lnTo>
                    <a:pt x="319" y="298"/>
                  </a:lnTo>
                  <a:lnTo>
                    <a:pt x="329" y="302"/>
                  </a:lnTo>
                  <a:lnTo>
                    <a:pt x="339" y="306"/>
                  </a:lnTo>
                  <a:lnTo>
                    <a:pt x="346" y="303"/>
                  </a:lnTo>
                  <a:lnTo>
                    <a:pt x="344" y="301"/>
                  </a:lnTo>
                  <a:lnTo>
                    <a:pt x="341" y="299"/>
                  </a:lnTo>
                  <a:lnTo>
                    <a:pt x="338" y="298"/>
                  </a:lnTo>
                  <a:lnTo>
                    <a:pt x="336" y="295"/>
                  </a:lnTo>
                  <a:lnTo>
                    <a:pt x="336" y="291"/>
                  </a:lnTo>
                  <a:lnTo>
                    <a:pt x="336" y="289"/>
                  </a:lnTo>
                  <a:lnTo>
                    <a:pt x="337" y="287"/>
                  </a:lnTo>
                  <a:lnTo>
                    <a:pt x="338" y="285"/>
                  </a:lnTo>
                  <a:lnTo>
                    <a:pt x="342" y="286"/>
                  </a:lnTo>
                  <a:lnTo>
                    <a:pt x="348" y="287"/>
                  </a:lnTo>
                  <a:lnTo>
                    <a:pt x="353" y="289"/>
                  </a:lnTo>
                  <a:lnTo>
                    <a:pt x="359" y="289"/>
                  </a:lnTo>
                  <a:lnTo>
                    <a:pt x="364" y="290"/>
                  </a:lnTo>
                  <a:lnTo>
                    <a:pt x="369" y="290"/>
                  </a:lnTo>
                  <a:lnTo>
                    <a:pt x="376" y="290"/>
                  </a:lnTo>
                  <a:lnTo>
                    <a:pt x="382" y="290"/>
                  </a:lnTo>
                  <a:lnTo>
                    <a:pt x="379" y="289"/>
                  </a:lnTo>
                  <a:lnTo>
                    <a:pt x="377" y="287"/>
                  </a:lnTo>
                  <a:lnTo>
                    <a:pt x="374" y="286"/>
                  </a:lnTo>
                  <a:lnTo>
                    <a:pt x="371" y="285"/>
                  </a:lnTo>
                  <a:lnTo>
                    <a:pt x="367" y="284"/>
                  </a:lnTo>
                  <a:lnTo>
                    <a:pt x="361" y="282"/>
                  </a:lnTo>
                  <a:lnTo>
                    <a:pt x="354" y="279"/>
                  </a:lnTo>
                  <a:lnTo>
                    <a:pt x="344" y="277"/>
                  </a:lnTo>
                  <a:lnTo>
                    <a:pt x="344" y="274"/>
                  </a:lnTo>
                  <a:lnTo>
                    <a:pt x="344" y="270"/>
                  </a:lnTo>
                  <a:lnTo>
                    <a:pt x="342" y="267"/>
                  </a:lnTo>
                  <a:lnTo>
                    <a:pt x="342" y="263"/>
                  </a:lnTo>
                  <a:lnTo>
                    <a:pt x="346" y="263"/>
                  </a:lnTo>
                  <a:lnTo>
                    <a:pt x="351" y="263"/>
                  </a:lnTo>
                  <a:lnTo>
                    <a:pt x="354" y="263"/>
                  </a:lnTo>
                  <a:lnTo>
                    <a:pt x="359" y="264"/>
                  </a:lnTo>
                  <a:lnTo>
                    <a:pt x="363" y="264"/>
                  </a:lnTo>
                  <a:lnTo>
                    <a:pt x="368" y="265"/>
                  </a:lnTo>
                  <a:lnTo>
                    <a:pt x="372" y="265"/>
                  </a:lnTo>
                  <a:lnTo>
                    <a:pt x="377" y="265"/>
                  </a:lnTo>
                  <a:lnTo>
                    <a:pt x="374" y="262"/>
                  </a:lnTo>
                  <a:lnTo>
                    <a:pt x="369" y="260"/>
                  </a:lnTo>
                  <a:lnTo>
                    <a:pt x="362" y="256"/>
                  </a:lnTo>
                  <a:lnTo>
                    <a:pt x="348" y="252"/>
                  </a:lnTo>
                  <a:lnTo>
                    <a:pt x="348" y="248"/>
                  </a:lnTo>
                  <a:lnTo>
                    <a:pt x="348" y="245"/>
                  </a:lnTo>
                  <a:lnTo>
                    <a:pt x="348" y="241"/>
                  </a:lnTo>
                  <a:lnTo>
                    <a:pt x="348" y="238"/>
                  </a:lnTo>
                  <a:lnTo>
                    <a:pt x="355" y="239"/>
                  </a:lnTo>
                  <a:lnTo>
                    <a:pt x="364" y="241"/>
                  </a:lnTo>
                  <a:lnTo>
                    <a:pt x="374" y="244"/>
                  </a:lnTo>
                  <a:lnTo>
                    <a:pt x="382" y="244"/>
                  </a:lnTo>
                  <a:lnTo>
                    <a:pt x="382" y="241"/>
                  </a:lnTo>
                  <a:lnTo>
                    <a:pt x="382" y="240"/>
                  </a:lnTo>
                  <a:lnTo>
                    <a:pt x="382" y="238"/>
                  </a:lnTo>
                  <a:lnTo>
                    <a:pt x="382" y="237"/>
                  </a:lnTo>
                  <a:lnTo>
                    <a:pt x="375" y="234"/>
                  </a:lnTo>
                  <a:lnTo>
                    <a:pt x="368" y="231"/>
                  </a:lnTo>
                  <a:lnTo>
                    <a:pt x="361" y="229"/>
                  </a:lnTo>
                  <a:lnTo>
                    <a:pt x="354" y="226"/>
                  </a:lnTo>
                  <a:lnTo>
                    <a:pt x="353" y="223"/>
                  </a:lnTo>
                  <a:lnTo>
                    <a:pt x="353" y="219"/>
                  </a:lnTo>
                  <a:lnTo>
                    <a:pt x="353" y="216"/>
                  </a:lnTo>
                  <a:lnTo>
                    <a:pt x="352" y="212"/>
                  </a:lnTo>
                  <a:lnTo>
                    <a:pt x="362" y="215"/>
                  </a:lnTo>
                  <a:lnTo>
                    <a:pt x="370" y="216"/>
                  </a:lnTo>
                  <a:lnTo>
                    <a:pt x="376" y="217"/>
                  </a:lnTo>
                  <a:lnTo>
                    <a:pt x="380" y="218"/>
                  </a:lnTo>
                  <a:lnTo>
                    <a:pt x="384" y="218"/>
                  </a:lnTo>
                  <a:lnTo>
                    <a:pt x="386" y="218"/>
                  </a:lnTo>
                  <a:lnTo>
                    <a:pt x="389" y="218"/>
                  </a:lnTo>
                  <a:lnTo>
                    <a:pt x="392" y="218"/>
                  </a:lnTo>
                  <a:lnTo>
                    <a:pt x="392" y="217"/>
                  </a:lnTo>
                  <a:lnTo>
                    <a:pt x="392" y="215"/>
                  </a:lnTo>
                  <a:lnTo>
                    <a:pt x="392" y="214"/>
                  </a:lnTo>
                  <a:lnTo>
                    <a:pt x="393" y="212"/>
                  </a:lnTo>
                  <a:lnTo>
                    <a:pt x="387" y="211"/>
                  </a:lnTo>
                  <a:lnTo>
                    <a:pt x="384" y="210"/>
                  </a:lnTo>
                  <a:lnTo>
                    <a:pt x="380" y="209"/>
                  </a:lnTo>
                  <a:lnTo>
                    <a:pt x="377" y="208"/>
                  </a:lnTo>
                  <a:lnTo>
                    <a:pt x="374" y="207"/>
                  </a:lnTo>
                  <a:lnTo>
                    <a:pt x="369" y="206"/>
                  </a:lnTo>
                  <a:lnTo>
                    <a:pt x="364" y="203"/>
                  </a:lnTo>
                  <a:lnTo>
                    <a:pt x="357" y="201"/>
                  </a:lnTo>
                  <a:lnTo>
                    <a:pt x="356" y="196"/>
                  </a:lnTo>
                  <a:lnTo>
                    <a:pt x="356" y="192"/>
                  </a:lnTo>
                  <a:lnTo>
                    <a:pt x="356" y="188"/>
                  </a:lnTo>
                  <a:lnTo>
                    <a:pt x="355" y="184"/>
                  </a:lnTo>
                  <a:lnTo>
                    <a:pt x="359" y="184"/>
                  </a:lnTo>
                  <a:lnTo>
                    <a:pt x="361" y="184"/>
                  </a:lnTo>
                  <a:lnTo>
                    <a:pt x="364" y="185"/>
                  </a:lnTo>
                  <a:lnTo>
                    <a:pt x="368" y="186"/>
                  </a:lnTo>
                  <a:lnTo>
                    <a:pt x="371" y="187"/>
                  </a:lnTo>
                  <a:lnTo>
                    <a:pt x="377" y="188"/>
                  </a:lnTo>
                  <a:lnTo>
                    <a:pt x="385" y="189"/>
                  </a:lnTo>
                  <a:lnTo>
                    <a:pt x="394" y="192"/>
                  </a:lnTo>
                  <a:lnTo>
                    <a:pt x="395" y="189"/>
                  </a:lnTo>
                  <a:lnTo>
                    <a:pt x="395" y="188"/>
                  </a:lnTo>
                  <a:lnTo>
                    <a:pt x="395" y="186"/>
                  </a:lnTo>
                  <a:lnTo>
                    <a:pt x="397" y="185"/>
                  </a:lnTo>
                  <a:lnTo>
                    <a:pt x="392" y="184"/>
                  </a:lnTo>
                  <a:lnTo>
                    <a:pt x="387" y="183"/>
                  </a:lnTo>
                  <a:lnTo>
                    <a:pt x="384" y="180"/>
                  </a:lnTo>
                  <a:lnTo>
                    <a:pt x="379" y="179"/>
                  </a:lnTo>
                  <a:lnTo>
                    <a:pt x="375" y="178"/>
                  </a:lnTo>
                  <a:lnTo>
                    <a:pt x="370" y="176"/>
                  </a:lnTo>
                  <a:lnTo>
                    <a:pt x="365" y="174"/>
                  </a:lnTo>
                  <a:lnTo>
                    <a:pt x="361" y="173"/>
                  </a:lnTo>
                  <a:lnTo>
                    <a:pt x="361" y="166"/>
                  </a:lnTo>
                  <a:lnTo>
                    <a:pt x="361" y="159"/>
                  </a:lnTo>
                  <a:lnTo>
                    <a:pt x="360" y="153"/>
                  </a:lnTo>
                  <a:lnTo>
                    <a:pt x="360" y="147"/>
                  </a:lnTo>
                  <a:lnTo>
                    <a:pt x="371" y="150"/>
                  </a:lnTo>
                  <a:lnTo>
                    <a:pt x="379" y="153"/>
                  </a:lnTo>
                  <a:lnTo>
                    <a:pt x="386" y="155"/>
                  </a:lnTo>
                  <a:lnTo>
                    <a:pt x="391" y="156"/>
                  </a:lnTo>
                  <a:lnTo>
                    <a:pt x="394" y="157"/>
                  </a:lnTo>
                  <a:lnTo>
                    <a:pt x="397" y="157"/>
                  </a:lnTo>
                  <a:lnTo>
                    <a:pt x="400" y="157"/>
                  </a:lnTo>
                  <a:lnTo>
                    <a:pt x="402" y="157"/>
                  </a:lnTo>
                  <a:lnTo>
                    <a:pt x="404" y="155"/>
                  </a:lnTo>
                  <a:lnTo>
                    <a:pt x="405" y="154"/>
                  </a:lnTo>
                  <a:lnTo>
                    <a:pt x="404" y="153"/>
                  </a:lnTo>
                  <a:lnTo>
                    <a:pt x="402" y="151"/>
                  </a:lnTo>
                  <a:lnTo>
                    <a:pt x="398" y="149"/>
                  </a:lnTo>
                  <a:lnTo>
                    <a:pt x="393" y="147"/>
                  </a:lnTo>
                  <a:lnTo>
                    <a:pt x="389" y="146"/>
                  </a:lnTo>
                  <a:lnTo>
                    <a:pt x="384" y="143"/>
                  </a:lnTo>
                  <a:lnTo>
                    <a:pt x="378" y="141"/>
                  </a:lnTo>
                  <a:lnTo>
                    <a:pt x="374" y="140"/>
                  </a:lnTo>
                  <a:lnTo>
                    <a:pt x="369" y="138"/>
                  </a:lnTo>
                  <a:lnTo>
                    <a:pt x="364" y="135"/>
                  </a:lnTo>
                  <a:lnTo>
                    <a:pt x="364" y="130"/>
                  </a:lnTo>
                  <a:lnTo>
                    <a:pt x="364" y="123"/>
                  </a:lnTo>
                  <a:lnTo>
                    <a:pt x="364" y="117"/>
                  </a:lnTo>
                  <a:lnTo>
                    <a:pt x="364" y="111"/>
                  </a:lnTo>
                  <a:lnTo>
                    <a:pt x="376" y="115"/>
                  </a:lnTo>
                  <a:lnTo>
                    <a:pt x="384" y="118"/>
                  </a:lnTo>
                  <a:lnTo>
                    <a:pt x="391" y="120"/>
                  </a:lnTo>
                  <a:lnTo>
                    <a:pt x="395" y="121"/>
                  </a:lnTo>
                  <a:lnTo>
                    <a:pt x="399" y="121"/>
                  </a:lnTo>
                  <a:lnTo>
                    <a:pt x="401" y="123"/>
                  </a:lnTo>
                  <a:lnTo>
                    <a:pt x="404" y="123"/>
                  </a:lnTo>
                  <a:lnTo>
                    <a:pt x="406" y="123"/>
                  </a:lnTo>
                  <a:lnTo>
                    <a:pt x="407" y="121"/>
                  </a:lnTo>
                  <a:lnTo>
                    <a:pt x="408" y="119"/>
                  </a:lnTo>
                  <a:lnTo>
                    <a:pt x="409" y="118"/>
                  </a:lnTo>
                  <a:lnTo>
                    <a:pt x="410" y="117"/>
                  </a:lnTo>
                  <a:lnTo>
                    <a:pt x="409" y="116"/>
                  </a:lnTo>
                  <a:lnTo>
                    <a:pt x="408" y="115"/>
                  </a:lnTo>
                  <a:lnTo>
                    <a:pt x="407" y="113"/>
                  </a:lnTo>
                  <a:lnTo>
                    <a:pt x="404" y="112"/>
                  </a:lnTo>
                  <a:lnTo>
                    <a:pt x="399" y="110"/>
                  </a:lnTo>
                  <a:lnTo>
                    <a:pt x="392" y="108"/>
                  </a:lnTo>
                  <a:lnTo>
                    <a:pt x="382" y="104"/>
                  </a:lnTo>
                  <a:lnTo>
                    <a:pt x="369" y="100"/>
                  </a:lnTo>
                  <a:lnTo>
                    <a:pt x="368" y="95"/>
                  </a:lnTo>
                  <a:lnTo>
                    <a:pt x="368" y="89"/>
                  </a:lnTo>
                  <a:lnTo>
                    <a:pt x="368" y="85"/>
                  </a:lnTo>
                  <a:lnTo>
                    <a:pt x="368" y="80"/>
                  </a:lnTo>
                  <a:lnTo>
                    <a:pt x="374" y="81"/>
                  </a:lnTo>
                  <a:lnTo>
                    <a:pt x="379" y="82"/>
                  </a:lnTo>
                  <a:lnTo>
                    <a:pt x="385" y="83"/>
                  </a:lnTo>
                  <a:lnTo>
                    <a:pt x="390" y="85"/>
                  </a:lnTo>
                  <a:lnTo>
                    <a:pt x="394" y="86"/>
                  </a:lnTo>
                  <a:lnTo>
                    <a:pt x="399" y="87"/>
                  </a:lnTo>
                  <a:lnTo>
                    <a:pt x="405" y="88"/>
                  </a:lnTo>
                  <a:lnTo>
                    <a:pt x="410" y="89"/>
                  </a:lnTo>
                  <a:lnTo>
                    <a:pt x="409" y="83"/>
                  </a:lnTo>
                  <a:lnTo>
                    <a:pt x="400" y="78"/>
                  </a:lnTo>
                  <a:lnTo>
                    <a:pt x="386" y="71"/>
                  </a:lnTo>
                  <a:lnTo>
                    <a:pt x="369" y="64"/>
                  </a:lnTo>
                  <a:lnTo>
                    <a:pt x="352" y="56"/>
                  </a:lnTo>
                  <a:lnTo>
                    <a:pt x="336" y="48"/>
                  </a:lnTo>
                  <a:lnTo>
                    <a:pt x="323" y="40"/>
                  </a:lnTo>
                  <a:lnTo>
                    <a:pt x="317" y="32"/>
                  </a:lnTo>
                  <a:lnTo>
                    <a:pt x="324" y="34"/>
                  </a:lnTo>
                  <a:lnTo>
                    <a:pt x="331" y="36"/>
                  </a:lnTo>
                  <a:lnTo>
                    <a:pt x="338" y="38"/>
                  </a:lnTo>
                  <a:lnTo>
                    <a:pt x="346" y="41"/>
                  </a:lnTo>
                  <a:lnTo>
                    <a:pt x="353" y="43"/>
                  </a:lnTo>
                  <a:lnTo>
                    <a:pt x="361" y="45"/>
                  </a:lnTo>
                  <a:lnTo>
                    <a:pt x="369" y="47"/>
                  </a:lnTo>
                  <a:lnTo>
                    <a:pt x="377" y="48"/>
                  </a:lnTo>
                  <a:lnTo>
                    <a:pt x="378" y="47"/>
                  </a:lnTo>
                  <a:lnTo>
                    <a:pt x="378" y="45"/>
                  </a:lnTo>
                  <a:lnTo>
                    <a:pt x="379" y="45"/>
                  </a:lnTo>
                  <a:lnTo>
                    <a:pt x="371" y="42"/>
                  </a:lnTo>
                  <a:lnTo>
                    <a:pt x="364" y="40"/>
                  </a:lnTo>
                  <a:lnTo>
                    <a:pt x="359" y="37"/>
                  </a:lnTo>
                  <a:lnTo>
                    <a:pt x="353" y="35"/>
                  </a:lnTo>
                  <a:lnTo>
                    <a:pt x="346" y="32"/>
                  </a:lnTo>
                  <a:lnTo>
                    <a:pt x="338" y="28"/>
                  </a:lnTo>
                  <a:lnTo>
                    <a:pt x="327" y="24"/>
                  </a:lnTo>
                  <a:lnTo>
                    <a:pt x="315" y="17"/>
                  </a:lnTo>
                  <a:lnTo>
                    <a:pt x="315" y="12"/>
                  </a:lnTo>
                  <a:lnTo>
                    <a:pt x="315" y="9"/>
                  </a:lnTo>
                  <a:lnTo>
                    <a:pt x="315" y="5"/>
                  </a:lnTo>
                  <a:lnTo>
                    <a:pt x="315" y="0"/>
                  </a:lnTo>
                  <a:lnTo>
                    <a:pt x="352" y="11"/>
                  </a:lnTo>
                  <a:lnTo>
                    <a:pt x="385" y="21"/>
                  </a:lnTo>
                  <a:lnTo>
                    <a:pt x="414" y="29"/>
                  </a:lnTo>
                  <a:lnTo>
                    <a:pt x="438" y="36"/>
                  </a:lnTo>
                  <a:lnTo>
                    <a:pt x="460" y="42"/>
                  </a:lnTo>
                  <a:lnTo>
                    <a:pt x="478" y="48"/>
                  </a:lnTo>
                  <a:lnTo>
                    <a:pt x="494" y="52"/>
                  </a:lnTo>
                  <a:lnTo>
                    <a:pt x="509" y="56"/>
                  </a:lnTo>
                  <a:lnTo>
                    <a:pt x="521" y="59"/>
                  </a:lnTo>
                  <a:lnTo>
                    <a:pt x="532" y="63"/>
                  </a:lnTo>
                  <a:lnTo>
                    <a:pt x="543" y="65"/>
                  </a:lnTo>
                  <a:lnTo>
                    <a:pt x="553" y="67"/>
                  </a:lnTo>
                  <a:lnTo>
                    <a:pt x="564" y="71"/>
                  </a:lnTo>
                  <a:lnTo>
                    <a:pt x="574" y="73"/>
                  </a:lnTo>
                  <a:lnTo>
                    <a:pt x="584" y="75"/>
                  </a:lnTo>
                  <a:lnTo>
                    <a:pt x="597" y="79"/>
                  </a:lnTo>
                  <a:lnTo>
                    <a:pt x="594" y="83"/>
                  </a:lnTo>
                  <a:lnTo>
                    <a:pt x="588" y="86"/>
                  </a:lnTo>
                  <a:lnTo>
                    <a:pt x="580" y="86"/>
                  </a:lnTo>
                  <a:lnTo>
                    <a:pt x="572" y="86"/>
                  </a:lnTo>
                  <a:lnTo>
                    <a:pt x="561" y="85"/>
                  </a:lnTo>
                  <a:lnTo>
                    <a:pt x="553" y="83"/>
                  </a:lnTo>
                  <a:lnTo>
                    <a:pt x="546" y="82"/>
                  </a:lnTo>
                  <a:lnTo>
                    <a:pt x="542" y="82"/>
                  </a:lnTo>
                  <a:lnTo>
                    <a:pt x="549" y="83"/>
                  </a:lnTo>
                  <a:lnTo>
                    <a:pt x="554" y="86"/>
                  </a:lnTo>
                  <a:lnTo>
                    <a:pt x="561" y="87"/>
                  </a:lnTo>
                  <a:lnTo>
                    <a:pt x="567" y="89"/>
                  </a:lnTo>
                  <a:lnTo>
                    <a:pt x="573" y="90"/>
                  </a:lnTo>
                  <a:lnTo>
                    <a:pt x="579" y="93"/>
                  </a:lnTo>
                  <a:lnTo>
                    <a:pt x="585" y="94"/>
                  </a:lnTo>
                  <a:lnTo>
                    <a:pt x="591" y="96"/>
                  </a:lnTo>
                  <a:lnTo>
                    <a:pt x="584" y="100"/>
                  </a:lnTo>
                  <a:lnTo>
                    <a:pt x="573" y="101"/>
                  </a:lnTo>
                  <a:lnTo>
                    <a:pt x="558" y="101"/>
                  </a:lnTo>
                  <a:lnTo>
                    <a:pt x="542" y="100"/>
                  </a:lnTo>
                  <a:lnTo>
                    <a:pt x="524" y="98"/>
                  </a:lnTo>
                  <a:lnTo>
                    <a:pt x="509" y="96"/>
                  </a:lnTo>
                  <a:lnTo>
                    <a:pt x="498" y="95"/>
                  </a:lnTo>
                  <a:lnTo>
                    <a:pt x="490" y="94"/>
                  </a:lnTo>
                  <a:lnTo>
                    <a:pt x="503" y="96"/>
                  </a:lnTo>
                  <a:lnTo>
                    <a:pt x="512" y="98"/>
                  </a:lnTo>
                  <a:lnTo>
                    <a:pt x="519" y="101"/>
                  </a:lnTo>
                  <a:lnTo>
                    <a:pt x="524" y="102"/>
                  </a:lnTo>
                  <a:lnTo>
                    <a:pt x="528" y="103"/>
                  </a:lnTo>
                  <a:lnTo>
                    <a:pt x="532" y="104"/>
                  </a:lnTo>
                  <a:lnTo>
                    <a:pt x="536" y="105"/>
                  </a:lnTo>
                  <a:lnTo>
                    <a:pt x="541" y="108"/>
                  </a:lnTo>
                  <a:lnTo>
                    <a:pt x="537" y="116"/>
                  </a:lnTo>
                  <a:lnTo>
                    <a:pt x="531" y="120"/>
                  </a:lnTo>
                  <a:lnTo>
                    <a:pt x="523" y="123"/>
                  </a:lnTo>
                  <a:lnTo>
                    <a:pt x="514" y="123"/>
                  </a:lnTo>
                  <a:lnTo>
                    <a:pt x="505" y="121"/>
                  </a:lnTo>
                  <a:lnTo>
                    <a:pt x="496" y="120"/>
                  </a:lnTo>
                  <a:lnTo>
                    <a:pt x="488" y="119"/>
                  </a:lnTo>
                  <a:lnTo>
                    <a:pt x="481" y="119"/>
                  </a:lnTo>
                  <a:lnTo>
                    <a:pt x="486" y="120"/>
                  </a:lnTo>
                  <a:lnTo>
                    <a:pt x="492" y="123"/>
                  </a:lnTo>
                  <a:lnTo>
                    <a:pt x="498" y="124"/>
                  </a:lnTo>
                  <a:lnTo>
                    <a:pt x="504" y="125"/>
                  </a:lnTo>
                  <a:lnTo>
                    <a:pt x="509" y="127"/>
                  </a:lnTo>
                  <a:lnTo>
                    <a:pt x="515" y="128"/>
                  </a:lnTo>
                  <a:lnTo>
                    <a:pt x="521" y="131"/>
                  </a:lnTo>
                  <a:lnTo>
                    <a:pt x="527" y="132"/>
                  </a:lnTo>
                  <a:lnTo>
                    <a:pt x="528" y="135"/>
                  </a:lnTo>
                  <a:lnTo>
                    <a:pt x="528" y="138"/>
                  </a:lnTo>
                  <a:lnTo>
                    <a:pt x="527" y="140"/>
                  </a:lnTo>
                  <a:lnTo>
                    <a:pt x="524" y="141"/>
                  </a:lnTo>
                  <a:lnTo>
                    <a:pt x="513" y="141"/>
                  </a:lnTo>
                  <a:lnTo>
                    <a:pt x="503" y="140"/>
                  </a:lnTo>
                  <a:lnTo>
                    <a:pt x="494" y="140"/>
                  </a:lnTo>
                  <a:lnTo>
                    <a:pt x="489" y="139"/>
                  </a:lnTo>
                  <a:lnTo>
                    <a:pt x="483" y="139"/>
                  </a:lnTo>
                  <a:lnTo>
                    <a:pt x="480" y="139"/>
                  </a:lnTo>
                  <a:lnTo>
                    <a:pt x="476" y="139"/>
                  </a:lnTo>
                  <a:lnTo>
                    <a:pt x="473" y="139"/>
                  </a:lnTo>
                  <a:lnTo>
                    <a:pt x="474" y="140"/>
                  </a:lnTo>
                  <a:lnTo>
                    <a:pt x="475" y="140"/>
                  </a:lnTo>
                  <a:lnTo>
                    <a:pt x="477" y="141"/>
                  </a:lnTo>
                  <a:lnTo>
                    <a:pt x="481" y="142"/>
                  </a:lnTo>
                  <a:lnTo>
                    <a:pt x="486" y="143"/>
                  </a:lnTo>
                  <a:lnTo>
                    <a:pt x="494" y="146"/>
                  </a:lnTo>
                  <a:lnTo>
                    <a:pt x="506" y="149"/>
                  </a:lnTo>
                  <a:lnTo>
                    <a:pt x="521" y="153"/>
                  </a:lnTo>
                  <a:lnTo>
                    <a:pt x="520" y="157"/>
                  </a:lnTo>
                  <a:lnTo>
                    <a:pt x="520" y="159"/>
                  </a:lnTo>
                  <a:lnTo>
                    <a:pt x="519" y="161"/>
                  </a:lnTo>
                  <a:lnTo>
                    <a:pt x="518" y="163"/>
                  </a:lnTo>
                  <a:lnTo>
                    <a:pt x="505" y="162"/>
                  </a:lnTo>
                  <a:lnTo>
                    <a:pt x="496" y="162"/>
                  </a:lnTo>
                  <a:lnTo>
                    <a:pt x="489" y="162"/>
                  </a:lnTo>
                  <a:lnTo>
                    <a:pt x="484" y="161"/>
                  </a:lnTo>
                  <a:lnTo>
                    <a:pt x="480" y="161"/>
                  </a:lnTo>
                  <a:lnTo>
                    <a:pt x="476" y="161"/>
                  </a:lnTo>
                  <a:lnTo>
                    <a:pt x="473" y="162"/>
                  </a:lnTo>
                  <a:lnTo>
                    <a:pt x="469" y="162"/>
                  </a:lnTo>
                  <a:lnTo>
                    <a:pt x="473" y="163"/>
                  </a:lnTo>
                  <a:lnTo>
                    <a:pt x="475" y="164"/>
                  </a:lnTo>
                  <a:lnTo>
                    <a:pt x="478" y="165"/>
                  </a:lnTo>
                  <a:lnTo>
                    <a:pt x="482" y="166"/>
                  </a:lnTo>
                  <a:lnTo>
                    <a:pt x="486" y="168"/>
                  </a:lnTo>
                  <a:lnTo>
                    <a:pt x="493" y="169"/>
                  </a:lnTo>
                  <a:lnTo>
                    <a:pt x="503" y="171"/>
                  </a:lnTo>
                  <a:lnTo>
                    <a:pt x="515" y="173"/>
                  </a:lnTo>
                  <a:lnTo>
                    <a:pt x="513" y="181"/>
                  </a:lnTo>
                  <a:lnTo>
                    <a:pt x="512" y="186"/>
                  </a:lnTo>
                  <a:lnTo>
                    <a:pt x="511" y="188"/>
                  </a:lnTo>
                  <a:lnTo>
                    <a:pt x="509" y="189"/>
                  </a:lnTo>
                  <a:lnTo>
                    <a:pt x="494" y="188"/>
                  </a:lnTo>
                  <a:lnTo>
                    <a:pt x="483" y="187"/>
                  </a:lnTo>
                  <a:lnTo>
                    <a:pt x="475" y="187"/>
                  </a:lnTo>
                  <a:lnTo>
                    <a:pt x="468" y="186"/>
                  </a:lnTo>
                  <a:lnTo>
                    <a:pt x="463" y="186"/>
                  </a:lnTo>
                  <a:lnTo>
                    <a:pt x="459" y="186"/>
                  </a:lnTo>
                  <a:lnTo>
                    <a:pt x="454" y="187"/>
                  </a:lnTo>
                  <a:lnTo>
                    <a:pt x="448" y="187"/>
                  </a:lnTo>
                  <a:lnTo>
                    <a:pt x="455" y="188"/>
                  </a:lnTo>
                  <a:lnTo>
                    <a:pt x="462" y="191"/>
                  </a:lnTo>
                  <a:lnTo>
                    <a:pt x="469" y="192"/>
                  </a:lnTo>
                  <a:lnTo>
                    <a:pt x="476" y="194"/>
                  </a:lnTo>
                  <a:lnTo>
                    <a:pt x="483" y="195"/>
                  </a:lnTo>
                  <a:lnTo>
                    <a:pt x="490" y="197"/>
                  </a:lnTo>
                  <a:lnTo>
                    <a:pt x="496" y="199"/>
                  </a:lnTo>
                  <a:lnTo>
                    <a:pt x="503" y="201"/>
                  </a:lnTo>
                  <a:lnTo>
                    <a:pt x="503" y="207"/>
                  </a:lnTo>
                  <a:lnTo>
                    <a:pt x="503" y="210"/>
                  </a:lnTo>
                  <a:lnTo>
                    <a:pt x="501" y="214"/>
                  </a:lnTo>
                  <a:lnTo>
                    <a:pt x="497" y="221"/>
                  </a:lnTo>
                  <a:lnTo>
                    <a:pt x="490" y="219"/>
                  </a:lnTo>
                  <a:lnTo>
                    <a:pt x="483" y="218"/>
                  </a:lnTo>
                  <a:lnTo>
                    <a:pt x="476" y="217"/>
                  </a:lnTo>
                  <a:lnTo>
                    <a:pt x="469" y="216"/>
                  </a:lnTo>
                  <a:lnTo>
                    <a:pt x="463" y="215"/>
                  </a:lnTo>
                  <a:lnTo>
                    <a:pt x="456" y="215"/>
                  </a:lnTo>
                  <a:lnTo>
                    <a:pt x="451" y="215"/>
                  </a:lnTo>
                  <a:lnTo>
                    <a:pt x="445" y="215"/>
                  </a:lnTo>
                  <a:lnTo>
                    <a:pt x="452" y="216"/>
                  </a:lnTo>
                  <a:lnTo>
                    <a:pt x="458" y="218"/>
                  </a:lnTo>
                  <a:lnTo>
                    <a:pt x="465" y="219"/>
                  </a:lnTo>
                  <a:lnTo>
                    <a:pt x="470" y="222"/>
                  </a:lnTo>
                  <a:lnTo>
                    <a:pt x="476" y="223"/>
                  </a:lnTo>
                  <a:lnTo>
                    <a:pt x="483" y="225"/>
                  </a:lnTo>
                  <a:lnTo>
                    <a:pt x="489" y="226"/>
                  </a:lnTo>
                  <a:lnTo>
                    <a:pt x="496" y="229"/>
                  </a:lnTo>
                  <a:lnTo>
                    <a:pt x="494" y="232"/>
                  </a:lnTo>
                  <a:lnTo>
                    <a:pt x="494" y="236"/>
                  </a:lnTo>
                  <a:lnTo>
                    <a:pt x="493" y="239"/>
                  </a:lnTo>
                  <a:lnTo>
                    <a:pt x="492" y="244"/>
                  </a:lnTo>
                  <a:lnTo>
                    <a:pt x="488" y="244"/>
                  </a:lnTo>
                  <a:lnTo>
                    <a:pt x="481" y="242"/>
                  </a:lnTo>
                  <a:lnTo>
                    <a:pt x="470" y="242"/>
                  </a:lnTo>
                  <a:lnTo>
                    <a:pt x="459" y="240"/>
                  </a:lnTo>
                  <a:lnTo>
                    <a:pt x="447" y="239"/>
                  </a:lnTo>
                  <a:lnTo>
                    <a:pt x="437" y="238"/>
                  </a:lnTo>
                  <a:lnTo>
                    <a:pt x="430" y="238"/>
                  </a:lnTo>
                  <a:lnTo>
                    <a:pt x="425" y="238"/>
                  </a:lnTo>
                  <a:lnTo>
                    <a:pt x="430" y="240"/>
                  </a:lnTo>
                  <a:lnTo>
                    <a:pt x="440" y="242"/>
                  </a:lnTo>
                  <a:lnTo>
                    <a:pt x="452" y="245"/>
                  </a:lnTo>
                  <a:lnTo>
                    <a:pt x="466" y="249"/>
                  </a:lnTo>
                  <a:lnTo>
                    <a:pt x="477" y="253"/>
                  </a:lnTo>
                  <a:lnTo>
                    <a:pt x="485" y="259"/>
                  </a:lnTo>
                  <a:lnTo>
                    <a:pt x="489" y="264"/>
                  </a:lnTo>
                  <a:lnTo>
                    <a:pt x="484" y="271"/>
                  </a:lnTo>
                  <a:lnTo>
                    <a:pt x="477" y="271"/>
                  </a:lnTo>
                  <a:lnTo>
                    <a:pt x="471" y="270"/>
                  </a:lnTo>
                  <a:lnTo>
                    <a:pt x="465" y="270"/>
                  </a:lnTo>
                  <a:lnTo>
                    <a:pt x="458" y="270"/>
                  </a:lnTo>
                  <a:lnTo>
                    <a:pt x="451" y="269"/>
                  </a:lnTo>
                  <a:lnTo>
                    <a:pt x="444" y="269"/>
                  </a:lnTo>
                  <a:lnTo>
                    <a:pt x="438" y="269"/>
                  </a:lnTo>
                  <a:lnTo>
                    <a:pt x="431" y="269"/>
                  </a:lnTo>
                  <a:lnTo>
                    <a:pt x="432" y="270"/>
                  </a:lnTo>
                  <a:lnTo>
                    <a:pt x="433" y="270"/>
                  </a:lnTo>
                  <a:lnTo>
                    <a:pt x="436" y="271"/>
                  </a:lnTo>
                  <a:lnTo>
                    <a:pt x="439" y="272"/>
                  </a:lnTo>
                  <a:lnTo>
                    <a:pt x="445" y="274"/>
                  </a:lnTo>
                  <a:lnTo>
                    <a:pt x="453" y="276"/>
                  </a:lnTo>
                  <a:lnTo>
                    <a:pt x="465" y="279"/>
                  </a:lnTo>
                  <a:lnTo>
                    <a:pt x="480" y="283"/>
                  </a:lnTo>
                  <a:lnTo>
                    <a:pt x="478" y="293"/>
                  </a:lnTo>
                  <a:lnTo>
                    <a:pt x="477" y="300"/>
                  </a:lnTo>
                  <a:lnTo>
                    <a:pt x="474" y="302"/>
                  </a:lnTo>
                  <a:lnTo>
                    <a:pt x="470" y="303"/>
                  </a:lnTo>
                  <a:lnTo>
                    <a:pt x="465" y="303"/>
                  </a:lnTo>
                  <a:lnTo>
                    <a:pt x="458" y="302"/>
                  </a:lnTo>
                  <a:lnTo>
                    <a:pt x="451" y="301"/>
                  </a:lnTo>
                  <a:lnTo>
                    <a:pt x="442" y="300"/>
                  </a:lnTo>
                  <a:lnTo>
                    <a:pt x="440" y="302"/>
                  </a:lnTo>
                  <a:lnTo>
                    <a:pt x="440" y="303"/>
                  </a:lnTo>
                  <a:lnTo>
                    <a:pt x="440" y="306"/>
                  </a:lnTo>
                  <a:lnTo>
                    <a:pt x="443" y="310"/>
                  </a:lnTo>
                  <a:lnTo>
                    <a:pt x="455" y="312"/>
                  </a:lnTo>
                  <a:lnTo>
                    <a:pt x="463" y="313"/>
                  </a:lnTo>
                  <a:lnTo>
                    <a:pt x="468" y="314"/>
                  </a:lnTo>
                  <a:lnTo>
                    <a:pt x="473" y="315"/>
                  </a:lnTo>
                  <a:lnTo>
                    <a:pt x="473" y="318"/>
                  </a:lnTo>
                  <a:lnTo>
                    <a:pt x="473" y="322"/>
                  </a:lnTo>
                  <a:lnTo>
                    <a:pt x="473" y="325"/>
                  </a:lnTo>
                  <a:lnTo>
                    <a:pt x="473" y="329"/>
                  </a:lnTo>
                  <a:lnTo>
                    <a:pt x="466" y="328"/>
                  </a:lnTo>
                  <a:lnTo>
                    <a:pt x="460" y="328"/>
                  </a:lnTo>
                  <a:lnTo>
                    <a:pt x="453" y="328"/>
                  </a:lnTo>
                  <a:lnTo>
                    <a:pt x="447" y="327"/>
                  </a:lnTo>
                  <a:lnTo>
                    <a:pt x="447" y="331"/>
                  </a:lnTo>
                  <a:lnTo>
                    <a:pt x="454" y="335"/>
                  </a:lnTo>
                  <a:lnTo>
                    <a:pt x="463" y="337"/>
                  </a:lnTo>
                  <a:lnTo>
                    <a:pt x="473" y="339"/>
                  </a:lnTo>
                  <a:lnTo>
                    <a:pt x="471" y="342"/>
                  </a:lnTo>
                  <a:lnTo>
                    <a:pt x="470" y="345"/>
                  </a:lnTo>
                  <a:lnTo>
                    <a:pt x="468" y="347"/>
                  </a:lnTo>
                  <a:lnTo>
                    <a:pt x="466" y="350"/>
                  </a:lnTo>
                  <a:lnTo>
                    <a:pt x="466" y="351"/>
                  </a:lnTo>
                  <a:lnTo>
                    <a:pt x="466" y="352"/>
                  </a:lnTo>
                  <a:lnTo>
                    <a:pt x="466" y="354"/>
                  </a:lnTo>
                  <a:lnTo>
                    <a:pt x="466" y="355"/>
                  </a:lnTo>
                  <a:lnTo>
                    <a:pt x="469" y="356"/>
                  </a:lnTo>
                  <a:lnTo>
                    <a:pt x="471" y="358"/>
                  </a:lnTo>
                  <a:lnTo>
                    <a:pt x="477" y="358"/>
                  </a:lnTo>
                  <a:lnTo>
                    <a:pt x="488" y="358"/>
                  </a:lnTo>
                  <a:lnTo>
                    <a:pt x="492" y="353"/>
                  </a:lnTo>
                  <a:lnTo>
                    <a:pt x="496" y="350"/>
                  </a:lnTo>
                  <a:lnTo>
                    <a:pt x="498" y="346"/>
                  </a:lnTo>
                  <a:lnTo>
                    <a:pt x="501" y="340"/>
                  </a:lnTo>
                  <a:lnTo>
                    <a:pt x="505" y="340"/>
                  </a:lnTo>
                  <a:lnTo>
                    <a:pt x="508" y="340"/>
                  </a:lnTo>
                  <a:lnTo>
                    <a:pt x="512" y="340"/>
                  </a:lnTo>
                  <a:lnTo>
                    <a:pt x="515" y="340"/>
                  </a:lnTo>
                  <a:lnTo>
                    <a:pt x="526" y="344"/>
                  </a:lnTo>
                  <a:lnTo>
                    <a:pt x="539" y="347"/>
                  </a:lnTo>
                  <a:lnTo>
                    <a:pt x="553" y="351"/>
                  </a:lnTo>
                  <a:lnTo>
                    <a:pt x="569" y="353"/>
                  </a:lnTo>
                  <a:lnTo>
                    <a:pt x="585" y="355"/>
                  </a:lnTo>
                  <a:lnTo>
                    <a:pt x="603" y="358"/>
                  </a:lnTo>
                  <a:lnTo>
                    <a:pt x="620" y="361"/>
                  </a:lnTo>
                  <a:lnTo>
                    <a:pt x="637" y="365"/>
                  </a:lnTo>
                  <a:lnTo>
                    <a:pt x="655" y="369"/>
                  </a:lnTo>
                  <a:lnTo>
                    <a:pt x="670" y="374"/>
                  </a:lnTo>
                  <a:lnTo>
                    <a:pt x="684" y="381"/>
                  </a:lnTo>
                  <a:lnTo>
                    <a:pt x="696" y="388"/>
                  </a:lnTo>
                  <a:lnTo>
                    <a:pt x="706" y="397"/>
                  </a:lnTo>
                  <a:lnTo>
                    <a:pt x="714" y="407"/>
                  </a:lnTo>
                  <a:lnTo>
                    <a:pt x="719" y="420"/>
                  </a:lnTo>
                  <a:lnTo>
                    <a:pt x="721" y="435"/>
                  </a:lnTo>
                  <a:lnTo>
                    <a:pt x="720" y="436"/>
                  </a:lnTo>
                  <a:lnTo>
                    <a:pt x="719" y="436"/>
                  </a:lnTo>
                  <a:lnTo>
                    <a:pt x="718" y="437"/>
                  </a:lnTo>
                  <a:lnTo>
                    <a:pt x="717" y="438"/>
                  </a:lnTo>
                  <a:lnTo>
                    <a:pt x="708" y="435"/>
                  </a:lnTo>
                  <a:lnTo>
                    <a:pt x="697" y="431"/>
                  </a:lnTo>
                  <a:lnTo>
                    <a:pt x="687" y="428"/>
                  </a:lnTo>
                  <a:lnTo>
                    <a:pt x="674" y="423"/>
                  </a:lnTo>
                  <a:lnTo>
                    <a:pt x="661" y="420"/>
                  </a:lnTo>
                  <a:lnTo>
                    <a:pt x="648" y="415"/>
                  </a:lnTo>
                  <a:lnTo>
                    <a:pt x="634" y="412"/>
                  </a:lnTo>
                  <a:lnTo>
                    <a:pt x="620" y="408"/>
                  </a:lnTo>
                  <a:lnTo>
                    <a:pt x="606" y="405"/>
                  </a:lnTo>
                  <a:lnTo>
                    <a:pt x="592" y="403"/>
                  </a:lnTo>
                  <a:lnTo>
                    <a:pt x="579" y="400"/>
                  </a:lnTo>
                  <a:lnTo>
                    <a:pt x="566" y="399"/>
                  </a:lnTo>
                  <a:lnTo>
                    <a:pt x="554" y="399"/>
                  </a:lnTo>
                  <a:lnTo>
                    <a:pt x="543" y="399"/>
                  </a:lnTo>
                  <a:lnTo>
                    <a:pt x="532" y="401"/>
                  </a:lnTo>
                  <a:lnTo>
                    <a:pt x="524" y="404"/>
                  </a:lnTo>
                  <a:lnTo>
                    <a:pt x="524" y="407"/>
                  </a:lnTo>
                  <a:lnTo>
                    <a:pt x="524" y="411"/>
                  </a:lnTo>
                  <a:lnTo>
                    <a:pt x="523" y="414"/>
                  </a:lnTo>
                  <a:lnTo>
                    <a:pt x="523" y="418"/>
                  </a:lnTo>
                  <a:lnTo>
                    <a:pt x="529" y="420"/>
                  </a:lnTo>
                  <a:lnTo>
                    <a:pt x="535" y="423"/>
                  </a:lnTo>
                  <a:lnTo>
                    <a:pt x="542" y="426"/>
                  </a:lnTo>
                  <a:lnTo>
                    <a:pt x="551" y="429"/>
                  </a:lnTo>
                  <a:lnTo>
                    <a:pt x="559" y="433"/>
                  </a:lnTo>
                  <a:lnTo>
                    <a:pt x="569" y="437"/>
                  </a:lnTo>
                  <a:lnTo>
                    <a:pt x="580" y="442"/>
                  </a:lnTo>
                  <a:lnTo>
                    <a:pt x="591" y="448"/>
                  </a:lnTo>
                  <a:lnTo>
                    <a:pt x="610" y="459"/>
                  </a:lnTo>
                  <a:lnTo>
                    <a:pt x="628" y="471"/>
                  </a:lnTo>
                  <a:lnTo>
                    <a:pt x="648" y="482"/>
                  </a:lnTo>
                  <a:lnTo>
                    <a:pt x="666" y="494"/>
                  </a:lnTo>
                  <a:lnTo>
                    <a:pt x="686" y="505"/>
                  </a:lnTo>
                  <a:lnTo>
                    <a:pt x="704" y="518"/>
                  </a:lnTo>
                  <a:lnTo>
                    <a:pt x="724" y="529"/>
                  </a:lnTo>
                  <a:lnTo>
                    <a:pt x="742" y="541"/>
                  </a:lnTo>
                  <a:lnTo>
                    <a:pt x="750" y="549"/>
                  </a:lnTo>
                  <a:lnTo>
                    <a:pt x="758" y="555"/>
                  </a:lnTo>
                  <a:lnTo>
                    <a:pt x="764" y="563"/>
                  </a:lnTo>
                  <a:lnTo>
                    <a:pt x="769" y="578"/>
                  </a:lnTo>
                  <a:lnTo>
                    <a:pt x="763" y="583"/>
                  </a:lnTo>
                  <a:lnTo>
                    <a:pt x="758" y="589"/>
                  </a:lnTo>
                  <a:lnTo>
                    <a:pt x="755" y="594"/>
                  </a:lnTo>
                  <a:lnTo>
                    <a:pt x="750" y="597"/>
                  </a:lnTo>
                  <a:lnTo>
                    <a:pt x="746" y="601"/>
                  </a:lnTo>
                  <a:lnTo>
                    <a:pt x="740" y="603"/>
                  </a:lnTo>
                  <a:lnTo>
                    <a:pt x="734" y="604"/>
                  </a:lnTo>
                  <a:lnTo>
                    <a:pt x="727" y="605"/>
                  </a:lnTo>
                  <a:close/>
                </a:path>
              </a:pathLst>
            </a:cu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0" name="Freeform 132"/>
            <p:cNvSpPr>
              <a:spLocks/>
            </p:cNvSpPr>
            <p:nvPr/>
          </p:nvSpPr>
          <p:spPr bwMode="auto">
            <a:xfrm>
              <a:off x="113" y="3831"/>
              <a:ext cx="394" cy="359"/>
            </a:xfrm>
            <a:custGeom>
              <a:avLst/>
              <a:gdLst>
                <a:gd name="T0" fmla="*/ 52 w 788"/>
                <a:gd name="T1" fmla="*/ 707 h 718"/>
                <a:gd name="T2" fmla="*/ 60 w 788"/>
                <a:gd name="T3" fmla="*/ 684 h 718"/>
                <a:gd name="T4" fmla="*/ 121 w 788"/>
                <a:gd name="T5" fmla="*/ 665 h 718"/>
                <a:gd name="T6" fmla="*/ 55 w 788"/>
                <a:gd name="T7" fmla="*/ 640 h 718"/>
                <a:gd name="T8" fmla="*/ 14 w 788"/>
                <a:gd name="T9" fmla="*/ 631 h 718"/>
                <a:gd name="T10" fmla="*/ 41 w 788"/>
                <a:gd name="T11" fmla="*/ 602 h 718"/>
                <a:gd name="T12" fmla="*/ 117 w 788"/>
                <a:gd name="T13" fmla="*/ 577 h 718"/>
                <a:gd name="T14" fmla="*/ 66 w 788"/>
                <a:gd name="T15" fmla="*/ 545 h 718"/>
                <a:gd name="T16" fmla="*/ 2 w 788"/>
                <a:gd name="T17" fmla="*/ 521 h 718"/>
                <a:gd name="T18" fmla="*/ 54 w 788"/>
                <a:gd name="T19" fmla="*/ 507 h 718"/>
                <a:gd name="T20" fmla="*/ 145 w 788"/>
                <a:gd name="T21" fmla="*/ 485 h 718"/>
                <a:gd name="T22" fmla="*/ 39 w 788"/>
                <a:gd name="T23" fmla="*/ 457 h 718"/>
                <a:gd name="T24" fmla="*/ 16 w 788"/>
                <a:gd name="T25" fmla="*/ 447 h 718"/>
                <a:gd name="T26" fmla="*/ 37 w 788"/>
                <a:gd name="T27" fmla="*/ 417 h 718"/>
                <a:gd name="T28" fmla="*/ 92 w 788"/>
                <a:gd name="T29" fmla="*/ 390 h 718"/>
                <a:gd name="T30" fmla="*/ 46 w 788"/>
                <a:gd name="T31" fmla="*/ 358 h 718"/>
                <a:gd name="T32" fmla="*/ 3 w 788"/>
                <a:gd name="T33" fmla="*/ 334 h 718"/>
                <a:gd name="T34" fmla="*/ 21 w 788"/>
                <a:gd name="T35" fmla="*/ 316 h 718"/>
                <a:gd name="T36" fmla="*/ 75 w 788"/>
                <a:gd name="T37" fmla="*/ 286 h 718"/>
                <a:gd name="T38" fmla="*/ 122 w 788"/>
                <a:gd name="T39" fmla="*/ 249 h 718"/>
                <a:gd name="T40" fmla="*/ 39 w 788"/>
                <a:gd name="T41" fmla="*/ 218 h 718"/>
                <a:gd name="T42" fmla="*/ 16 w 788"/>
                <a:gd name="T43" fmla="*/ 207 h 718"/>
                <a:gd name="T44" fmla="*/ 106 w 788"/>
                <a:gd name="T45" fmla="*/ 175 h 718"/>
                <a:gd name="T46" fmla="*/ 105 w 788"/>
                <a:gd name="T47" fmla="*/ 147 h 718"/>
                <a:gd name="T48" fmla="*/ 3 w 788"/>
                <a:gd name="T49" fmla="*/ 121 h 718"/>
                <a:gd name="T50" fmla="*/ 18 w 788"/>
                <a:gd name="T51" fmla="*/ 100 h 718"/>
                <a:gd name="T52" fmla="*/ 108 w 788"/>
                <a:gd name="T53" fmla="*/ 71 h 718"/>
                <a:gd name="T54" fmla="*/ 135 w 788"/>
                <a:gd name="T55" fmla="*/ 40 h 718"/>
                <a:gd name="T56" fmla="*/ 24 w 788"/>
                <a:gd name="T57" fmla="*/ 19 h 718"/>
                <a:gd name="T58" fmla="*/ 174 w 788"/>
                <a:gd name="T59" fmla="*/ 1 h 718"/>
                <a:gd name="T60" fmla="*/ 563 w 788"/>
                <a:gd name="T61" fmla="*/ 4 h 718"/>
                <a:gd name="T62" fmla="*/ 759 w 788"/>
                <a:gd name="T63" fmla="*/ 37 h 718"/>
                <a:gd name="T64" fmla="*/ 785 w 788"/>
                <a:gd name="T65" fmla="*/ 60 h 718"/>
                <a:gd name="T66" fmla="*/ 695 w 788"/>
                <a:gd name="T67" fmla="*/ 82 h 718"/>
                <a:gd name="T68" fmla="*/ 751 w 788"/>
                <a:gd name="T69" fmla="*/ 106 h 718"/>
                <a:gd name="T70" fmla="*/ 779 w 788"/>
                <a:gd name="T71" fmla="*/ 136 h 718"/>
                <a:gd name="T72" fmla="*/ 771 w 788"/>
                <a:gd name="T73" fmla="*/ 154 h 718"/>
                <a:gd name="T74" fmla="*/ 720 w 788"/>
                <a:gd name="T75" fmla="*/ 185 h 718"/>
                <a:gd name="T76" fmla="*/ 720 w 788"/>
                <a:gd name="T77" fmla="*/ 216 h 718"/>
                <a:gd name="T78" fmla="*/ 739 w 788"/>
                <a:gd name="T79" fmla="*/ 248 h 718"/>
                <a:gd name="T80" fmla="*/ 775 w 788"/>
                <a:gd name="T81" fmla="*/ 272 h 718"/>
                <a:gd name="T82" fmla="*/ 714 w 788"/>
                <a:gd name="T83" fmla="*/ 290 h 718"/>
                <a:gd name="T84" fmla="*/ 691 w 788"/>
                <a:gd name="T85" fmla="*/ 321 h 718"/>
                <a:gd name="T86" fmla="*/ 770 w 788"/>
                <a:gd name="T87" fmla="*/ 347 h 718"/>
                <a:gd name="T88" fmla="*/ 759 w 788"/>
                <a:gd name="T89" fmla="*/ 364 h 718"/>
                <a:gd name="T90" fmla="*/ 712 w 788"/>
                <a:gd name="T91" fmla="*/ 398 h 718"/>
                <a:gd name="T92" fmla="*/ 667 w 788"/>
                <a:gd name="T93" fmla="*/ 434 h 718"/>
                <a:gd name="T94" fmla="*/ 738 w 788"/>
                <a:gd name="T95" fmla="*/ 463 h 718"/>
                <a:gd name="T96" fmla="*/ 765 w 788"/>
                <a:gd name="T97" fmla="*/ 471 h 718"/>
                <a:gd name="T98" fmla="*/ 669 w 788"/>
                <a:gd name="T99" fmla="*/ 501 h 718"/>
                <a:gd name="T100" fmla="*/ 739 w 788"/>
                <a:gd name="T101" fmla="*/ 529 h 718"/>
                <a:gd name="T102" fmla="*/ 767 w 788"/>
                <a:gd name="T103" fmla="*/ 538 h 718"/>
                <a:gd name="T104" fmla="*/ 675 w 788"/>
                <a:gd name="T105" fmla="*/ 569 h 718"/>
                <a:gd name="T106" fmla="*/ 662 w 788"/>
                <a:gd name="T107" fmla="*/ 599 h 718"/>
                <a:gd name="T108" fmla="*/ 707 w 788"/>
                <a:gd name="T109" fmla="*/ 635 h 718"/>
                <a:gd name="T110" fmla="*/ 769 w 788"/>
                <a:gd name="T111" fmla="*/ 645 h 718"/>
                <a:gd name="T112" fmla="*/ 712 w 788"/>
                <a:gd name="T113" fmla="*/ 675 h 718"/>
                <a:gd name="T114" fmla="*/ 723 w 788"/>
                <a:gd name="T115" fmla="*/ 700 h 718"/>
                <a:gd name="T116" fmla="*/ 784 w 788"/>
                <a:gd name="T117" fmla="*/ 716 h 718"/>
                <a:gd name="T118" fmla="*/ 612 w 788"/>
                <a:gd name="T119" fmla="*/ 718 h 7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88"/>
                <a:gd name="T181" fmla="*/ 0 h 718"/>
                <a:gd name="T182" fmla="*/ 788 w 788"/>
                <a:gd name="T183" fmla="*/ 718 h 71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88" h="718">
                  <a:moveTo>
                    <a:pt x="596" y="718"/>
                  </a:moveTo>
                  <a:lnTo>
                    <a:pt x="560" y="716"/>
                  </a:lnTo>
                  <a:lnTo>
                    <a:pt x="524" y="716"/>
                  </a:lnTo>
                  <a:lnTo>
                    <a:pt x="487" y="715"/>
                  </a:lnTo>
                  <a:lnTo>
                    <a:pt x="451" y="715"/>
                  </a:lnTo>
                  <a:lnTo>
                    <a:pt x="414" y="714"/>
                  </a:lnTo>
                  <a:lnTo>
                    <a:pt x="379" y="713"/>
                  </a:lnTo>
                  <a:lnTo>
                    <a:pt x="342" y="713"/>
                  </a:lnTo>
                  <a:lnTo>
                    <a:pt x="306" y="712"/>
                  </a:lnTo>
                  <a:lnTo>
                    <a:pt x="269" y="712"/>
                  </a:lnTo>
                  <a:lnTo>
                    <a:pt x="232" y="711"/>
                  </a:lnTo>
                  <a:lnTo>
                    <a:pt x="197" y="710"/>
                  </a:lnTo>
                  <a:lnTo>
                    <a:pt x="160" y="710"/>
                  </a:lnTo>
                  <a:lnTo>
                    <a:pt x="124" y="708"/>
                  </a:lnTo>
                  <a:lnTo>
                    <a:pt x="87" y="708"/>
                  </a:lnTo>
                  <a:lnTo>
                    <a:pt x="52" y="707"/>
                  </a:lnTo>
                  <a:lnTo>
                    <a:pt x="15" y="707"/>
                  </a:lnTo>
                  <a:lnTo>
                    <a:pt x="15" y="704"/>
                  </a:lnTo>
                  <a:lnTo>
                    <a:pt x="15" y="700"/>
                  </a:lnTo>
                  <a:lnTo>
                    <a:pt x="14" y="697"/>
                  </a:lnTo>
                  <a:lnTo>
                    <a:pt x="14" y="693"/>
                  </a:lnTo>
                  <a:lnTo>
                    <a:pt x="22" y="693"/>
                  </a:lnTo>
                  <a:lnTo>
                    <a:pt x="31" y="693"/>
                  </a:lnTo>
                  <a:lnTo>
                    <a:pt x="40" y="693"/>
                  </a:lnTo>
                  <a:lnTo>
                    <a:pt x="51" y="693"/>
                  </a:lnTo>
                  <a:lnTo>
                    <a:pt x="61" y="692"/>
                  </a:lnTo>
                  <a:lnTo>
                    <a:pt x="71" y="691"/>
                  </a:lnTo>
                  <a:lnTo>
                    <a:pt x="80" y="689"/>
                  </a:lnTo>
                  <a:lnTo>
                    <a:pt x="89" y="685"/>
                  </a:lnTo>
                  <a:lnTo>
                    <a:pt x="79" y="685"/>
                  </a:lnTo>
                  <a:lnTo>
                    <a:pt x="69" y="684"/>
                  </a:lnTo>
                  <a:lnTo>
                    <a:pt x="60" y="684"/>
                  </a:lnTo>
                  <a:lnTo>
                    <a:pt x="49" y="683"/>
                  </a:lnTo>
                  <a:lnTo>
                    <a:pt x="40" y="683"/>
                  </a:lnTo>
                  <a:lnTo>
                    <a:pt x="30" y="683"/>
                  </a:lnTo>
                  <a:lnTo>
                    <a:pt x="21" y="682"/>
                  </a:lnTo>
                  <a:lnTo>
                    <a:pt x="10" y="682"/>
                  </a:lnTo>
                  <a:lnTo>
                    <a:pt x="9" y="680"/>
                  </a:lnTo>
                  <a:lnTo>
                    <a:pt x="8" y="677"/>
                  </a:lnTo>
                  <a:lnTo>
                    <a:pt x="8" y="675"/>
                  </a:lnTo>
                  <a:lnTo>
                    <a:pt x="7" y="670"/>
                  </a:lnTo>
                  <a:lnTo>
                    <a:pt x="15" y="670"/>
                  </a:lnTo>
                  <a:lnTo>
                    <a:pt x="29" y="669"/>
                  </a:lnTo>
                  <a:lnTo>
                    <a:pt x="47" y="669"/>
                  </a:lnTo>
                  <a:lnTo>
                    <a:pt x="68" y="668"/>
                  </a:lnTo>
                  <a:lnTo>
                    <a:pt x="89" y="668"/>
                  </a:lnTo>
                  <a:lnTo>
                    <a:pt x="107" y="666"/>
                  </a:lnTo>
                  <a:lnTo>
                    <a:pt x="121" y="665"/>
                  </a:lnTo>
                  <a:lnTo>
                    <a:pt x="128" y="662"/>
                  </a:lnTo>
                  <a:lnTo>
                    <a:pt x="113" y="661"/>
                  </a:lnTo>
                  <a:lnTo>
                    <a:pt x="98" y="661"/>
                  </a:lnTo>
                  <a:lnTo>
                    <a:pt x="83" y="660"/>
                  </a:lnTo>
                  <a:lnTo>
                    <a:pt x="68" y="660"/>
                  </a:lnTo>
                  <a:lnTo>
                    <a:pt x="52" y="659"/>
                  </a:lnTo>
                  <a:lnTo>
                    <a:pt x="37" y="659"/>
                  </a:lnTo>
                  <a:lnTo>
                    <a:pt x="22" y="658"/>
                  </a:lnTo>
                  <a:lnTo>
                    <a:pt x="7" y="658"/>
                  </a:lnTo>
                  <a:lnTo>
                    <a:pt x="6" y="653"/>
                  </a:lnTo>
                  <a:lnTo>
                    <a:pt x="6" y="650"/>
                  </a:lnTo>
                  <a:lnTo>
                    <a:pt x="6" y="646"/>
                  </a:lnTo>
                  <a:lnTo>
                    <a:pt x="4" y="643"/>
                  </a:lnTo>
                  <a:lnTo>
                    <a:pt x="26" y="642"/>
                  </a:lnTo>
                  <a:lnTo>
                    <a:pt x="44" y="640"/>
                  </a:lnTo>
                  <a:lnTo>
                    <a:pt x="55" y="640"/>
                  </a:lnTo>
                  <a:lnTo>
                    <a:pt x="64" y="639"/>
                  </a:lnTo>
                  <a:lnTo>
                    <a:pt x="70" y="639"/>
                  </a:lnTo>
                  <a:lnTo>
                    <a:pt x="74" y="638"/>
                  </a:lnTo>
                  <a:lnTo>
                    <a:pt x="77" y="638"/>
                  </a:lnTo>
                  <a:lnTo>
                    <a:pt x="79" y="637"/>
                  </a:lnTo>
                  <a:lnTo>
                    <a:pt x="79" y="636"/>
                  </a:lnTo>
                  <a:lnTo>
                    <a:pt x="80" y="636"/>
                  </a:lnTo>
                  <a:lnTo>
                    <a:pt x="80" y="635"/>
                  </a:lnTo>
                  <a:lnTo>
                    <a:pt x="71" y="635"/>
                  </a:lnTo>
                  <a:lnTo>
                    <a:pt x="61" y="634"/>
                  </a:lnTo>
                  <a:lnTo>
                    <a:pt x="52" y="634"/>
                  </a:lnTo>
                  <a:lnTo>
                    <a:pt x="42" y="632"/>
                  </a:lnTo>
                  <a:lnTo>
                    <a:pt x="33" y="632"/>
                  </a:lnTo>
                  <a:lnTo>
                    <a:pt x="23" y="632"/>
                  </a:lnTo>
                  <a:lnTo>
                    <a:pt x="14" y="631"/>
                  </a:lnTo>
                  <a:lnTo>
                    <a:pt x="3" y="631"/>
                  </a:lnTo>
                  <a:lnTo>
                    <a:pt x="3" y="625"/>
                  </a:lnTo>
                  <a:lnTo>
                    <a:pt x="3" y="620"/>
                  </a:lnTo>
                  <a:lnTo>
                    <a:pt x="3" y="615"/>
                  </a:lnTo>
                  <a:lnTo>
                    <a:pt x="3" y="609"/>
                  </a:lnTo>
                  <a:lnTo>
                    <a:pt x="24" y="609"/>
                  </a:lnTo>
                  <a:lnTo>
                    <a:pt x="39" y="608"/>
                  </a:lnTo>
                  <a:lnTo>
                    <a:pt x="51" y="608"/>
                  </a:lnTo>
                  <a:lnTo>
                    <a:pt x="60" y="608"/>
                  </a:lnTo>
                  <a:lnTo>
                    <a:pt x="66" y="608"/>
                  </a:lnTo>
                  <a:lnTo>
                    <a:pt x="69" y="607"/>
                  </a:lnTo>
                  <a:lnTo>
                    <a:pt x="74" y="607"/>
                  </a:lnTo>
                  <a:lnTo>
                    <a:pt x="77" y="606"/>
                  </a:lnTo>
                  <a:lnTo>
                    <a:pt x="62" y="605"/>
                  </a:lnTo>
                  <a:lnTo>
                    <a:pt x="51" y="604"/>
                  </a:lnTo>
                  <a:lnTo>
                    <a:pt x="41" y="602"/>
                  </a:lnTo>
                  <a:lnTo>
                    <a:pt x="33" y="601"/>
                  </a:lnTo>
                  <a:lnTo>
                    <a:pt x="27" y="601"/>
                  </a:lnTo>
                  <a:lnTo>
                    <a:pt x="21" y="600"/>
                  </a:lnTo>
                  <a:lnTo>
                    <a:pt x="13" y="599"/>
                  </a:lnTo>
                  <a:lnTo>
                    <a:pt x="3" y="598"/>
                  </a:lnTo>
                  <a:lnTo>
                    <a:pt x="3" y="593"/>
                  </a:lnTo>
                  <a:lnTo>
                    <a:pt x="3" y="590"/>
                  </a:lnTo>
                  <a:lnTo>
                    <a:pt x="3" y="586"/>
                  </a:lnTo>
                  <a:lnTo>
                    <a:pt x="3" y="583"/>
                  </a:lnTo>
                  <a:lnTo>
                    <a:pt x="36" y="582"/>
                  </a:lnTo>
                  <a:lnTo>
                    <a:pt x="61" y="581"/>
                  </a:lnTo>
                  <a:lnTo>
                    <a:pt x="79" y="581"/>
                  </a:lnTo>
                  <a:lnTo>
                    <a:pt x="93" y="579"/>
                  </a:lnTo>
                  <a:lnTo>
                    <a:pt x="102" y="578"/>
                  </a:lnTo>
                  <a:lnTo>
                    <a:pt x="110" y="578"/>
                  </a:lnTo>
                  <a:lnTo>
                    <a:pt x="117" y="577"/>
                  </a:lnTo>
                  <a:lnTo>
                    <a:pt x="125" y="576"/>
                  </a:lnTo>
                  <a:lnTo>
                    <a:pt x="110" y="576"/>
                  </a:lnTo>
                  <a:lnTo>
                    <a:pt x="95" y="575"/>
                  </a:lnTo>
                  <a:lnTo>
                    <a:pt x="79" y="575"/>
                  </a:lnTo>
                  <a:lnTo>
                    <a:pt x="64" y="574"/>
                  </a:lnTo>
                  <a:lnTo>
                    <a:pt x="49" y="572"/>
                  </a:lnTo>
                  <a:lnTo>
                    <a:pt x="33" y="572"/>
                  </a:lnTo>
                  <a:lnTo>
                    <a:pt x="18" y="571"/>
                  </a:lnTo>
                  <a:lnTo>
                    <a:pt x="3" y="571"/>
                  </a:lnTo>
                  <a:lnTo>
                    <a:pt x="2" y="566"/>
                  </a:lnTo>
                  <a:lnTo>
                    <a:pt x="2" y="560"/>
                  </a:lnTo>
                  <a:lnTo>
                    <a:pt x="2" y="555"/>
                  </a:lnTo>
                  <a:lnTo>
                    <a:pt x="2" y="551"/>
                  </a:lnTo>
                  <a:lnTo>
                    <a:pt x="30" y="548"/>
                  </a:lnTo>
                  <a:lnTo>
                    <a:pt x="51" y="546"/>
                  </a:lnTo>
                  <a:lnTo>
                    <a:pt x="66" y="545"/>
                  </a:lnTo>
                  <a:lnTo>
                    <a:pt x="76" y="544"/>
                  </a:lnTo>
                  <a:lnTo>
                    <a:pt x="82" y="544"/>
                  </a:lnTo>
                  <a:lnTo>
                    <a:pt x="86" y="542"/>
                  </a:lnTo>
                  <a:lnTo>
                    <a:pt x="89" y="541"/>
                  </a:lnTo>
                  <a:lnTo>
                    <a:pt x="91" y="540"/>
                  </a:lnTo>
                  <a:lnTo>
                    <a:pt x="79" y="539"/>
                  </a:lnTo>
                  <a:lnTo>
                    <a:pt x="68" y="538"/>
                  </a:lnTo>
                  <a:lnTo>
                    <a:pt x="56" y="538"/>
                  </a:lnTo>
                  <a:lnTo>
                    <a:pt x="46" y="537"/>
                  </a:lnTo>
                  <a:lnTo>
                    <a:pt x="34" y="537"/>
                  </a:lnTo>
                  <a:lnTo>
                    <a:pt x="24" y="537"/>
                  </a:lnTo>
                  <a:lnTo>
                    <a:pt x="14" y="536"/>
                  </a:lnTo>
                  <a:lnTo>
                    <a:pt x="3" y="534"/>
                  </a:lnTo>
                  <a:lnTo>
                    <a:pt x="2" y="530"/>
                  </a:lnTo>
                  <a:lnTo>
                    <a:pt x="2" y="525"/>
                  </a:lnTo>
                  <a:lnTo>
                    <a:pt x="2" y="521"/>
                  </a:lnTo>
                  <a:lnTo>
                    <a:pt x="2" y="516"/>
                  </a:lnTo>
                  <a:lnTo>
                    <a:pt x="13" y="516"/>
                  </a:lnTo>
                  <a:lnTo>
                    <a:pt x="22" y="515"/>
                  </a:lnTo>
                  <a:lnTo>
                    <a:pt x="32" y="515"/>
                  </a:lnTo>
                  <a:lnTo>
                    <a:pt x="42" y="514"/>
                  </a:lnTo>
                  <a:lnTo>
                    <a:pt x="52" y="514"/>
                  </a:lnTo>
                  <a:lnTo>
                    <a:pt x="62" y="514"/>
                  </a:lnTo>
                  <a:lnTo>
                    <a:pt x="72" y="513"/>
                  </a:lnTo>
                  <a:lnTo>
                    <a:pt x="83" y="513"/>
                  </a:lnTo>
                  <a:lnTo>
                    <a:pt x="84" y="511"/>
                  </a:lnTo>
                  <a:lnTo>
                    <a:pt x="84" y="510"/>
                  </a:lnTo>
                  <a:lnTo>
                    <a:pt x="85" y="510"/>
                  </a:lnTo>
                  <a:lnTo>
                    <a:pt x="75" y="509"/>
                  </a:lnTo>
                  <a:lnTo>
                    <a:pt x="64" y="508"/>
                  </a:lnTo>
                  <a:lnTo>
                    <a:pt x="54" y="507"/>
                  </a:lnTo>
                  <a:lnTo>
                    <a:pt x="45" y="506"/>
                  </a:lnTo>
                  <a:lnTo>
                    <a:pt x="34" y="504"/>
                  </a:lnTo>
                  <a:lnTo>
                    <a:pt x="24" y="504"/>
                  </a:lnTo>
                  <a:lnTo>
                    <a:pt x="14" y="503"/>
                  </a:lnTo>
                  <a:lnTo>
                    <a:pt x="3" y="502"/>
                  </a:lnTo>
                  <a:lnTo>
                    <a:pt x="3" y="498"/>
                  </a:lnTo>
                  <a:lnTo>
                    <a:pt x="3" y="494"/>
                  </a:lnTo>
                  <a:lnTo>
                    <a:pt x="3" y="491"/>
                  </a:lnTo>
                  <a:lnTo>
                    <a:pt x="3" y="486"/>
                  </a:lnTo>
                  <a:lnTo>
                    <a:pt x="19" y="486"/>
                  </a:lnTo>
                  <a:lnTo>
                    <a:pt x="39" y="487"/>
                  </a:lnTo>
                  <a:lnTo>
                    <a:pt x="60" y="488"/>
                  </a:lnTo>
                  <a:lnTo>
                    <a:pt x="82" y="488"/>
                  </a:lnTo>
                  <a:lnTo>
                    <a:pt x="104" y="488"/>
                  </a:lnTo>
                  <a:lnTo>
                    <a:pt x="125" y="487"/>
                  </a:lnTo>
                  <a:lnTo>
                    <a:pt x="145" y="485"/>
                  </a:lnTo>
                  <a:lnTo>
                    <a:pt x="161" y="480"/>
                  </a:lnTo>
                  <a:lnTo>
                    <a:pt x="140" y="480"/>
                  </a:lnTo>
                  <a:lnTo>
                    <a:pt x="121" y="480"/>
                  </a:lnTo>
                  <a:lnTo>
                    <a:pt x="100" y="479"/>
                  </a:lnTo>
                  <a:lnTo>
                    <a:pt x="82" y="478"/>
                  </a:lnTo>
                  <a:lnTo>
                    <a:pt x="62" y="478"/>
                  </a:lnTo>
                  <a:lnTo>
                    <a:pt x="42" y="477"/>
                  </a:lnTo>
                  <a:lnTo>
                    <a:pt x="24" y="475"/>
                  </a:lnTo>
                  <a:lnTo>
                    <a:pt x="4" y="473"/>
                  </a:lnTo>
                  <a:lnTo>
                    <a:pt x="4" y="470"/>
                  </a:lnTo>
                  <a:lnTo>
                    <a:pt x="4" y="466"/>
                  </a:lnTo>
                  <a:lnTo>
                    <a:pt x="4" y="463"/>
                  </a:lnTo>
                  <a:lnTo>
                    <a:pt x="4" y="460"/>
                  </a:lnTo>
                  <a:lnTo>
                    <a:pt x="16" y="458"/>
                  </a:lnTo>
                  <a:lnTo>
                    <a:pt x="27" y="458"/>
                  </a:lnTo>
                  <a:lnTo>
                    <a:pt x="39" y="457"/>
                  </a:lnTo>
                  <a:lnTo>
                    <a:pt x="52" y="457"/>
                  </a:lnTo>
                  <a:lnTo>
                    <a:pt x="63" y="456"/>
                  </a:lnTo>
                  <a:lnTo>
                    <a:pt x="75" y="456"/>
                  </a:lnTo>
                  <a:lnTo>
                    <a:pt x="86" y="455"/>
                  </a:lnTo>
                  <a:lnTo>
                    <a:pt x="98" y="455"/>
                  </a:lnTo>
                  <a:lnTo>
                    <a:pt x="99" y="454"/>
                  </a:lnTo>
                  <a:lnTo>
                    <a:pt x="99" y="453"/>
                  </a:lnTo>
                  <a:lnTo>
                    <a:pt x="100" y="451"/>
                  </a:lnTo>
                  <a:lnTo>
                    <a:pt x="89" y="450"/>
                  </a:lnTo>
                  <a:lnTo>
                    <a:pt x="76" y="450"/>
                  </a:lnTo>
                  <a:lnTo>
                    <a:pt x="64" y="449"/>
                  </a:lnTo>
                  <a:lnTo>
                    <a:pt x="52" y="449"/>
                  </a:lnTo>
                  <a:lnTo>
                    <a:pt x="40" y="448"/>
                  </a:lnTo>
                  <a:lnTo>
                    <a:pt x="27" y="448"/>
                  </a:lnTo>
                  <a:lnTo>
                    <a:pt x="16" y="447"/>
                  </a:lnTo>
                  <a:lnTo>
                    <a:pt x="3" y="447"/>
                  </a:lnTo>
                  <a:lnTo>
                    <a:pt x="3" y="442"/>
                  </a:lnTo>
                  <a:lnTo>
                    <a:pt x="4" y="436"/>
                  </a:lnTo>
                  <a:lnTo>
                    <a:pt x="4" y="432"/>
                  </a:lnTo>
                  <a:lnTo>
                    <a:pt x="4" y="427"/>
                  </a:lnTo>
                  <a:lnTo>
                    <a:pt x="14" y="427"/>
                  </a:lnTo>
                  <a:lnTo>
                    <a:pt x="25" y="427"/>
                  </a:lnTo>
                  <a:lnTo>
                    <a:pt x="39" y="427"/>
                  </a:lnTo>
                  <a:lnTo>
                    <a:pt x="54" y="427"/>
                  </a:lnTo>
                  <a:lnTo>
                    <a:pt x="68" y="426"/>
                  </a:lnTo>
                  <a:lnTo>
                    <a:pt x="82" y="425"/>
                  </a:lnTo>
                  <a:lnTo>
                    <a:pt x="93" y="424"/>
                  </a:lnTo>
                  <a:lnTo>
                    <a:pt x="102" y="420"/>
                  </a:lnTo>
                  <a:lnTo>
                    <a:pt x="75" y="419"/>
                  </a:lnTo>
                  <a:lnTo>
                    <a:pt x="53" y="418"/>
                  </a:lnTo>
                  <a:lnTo>
                    <a:pt x="37" y="417"/>
                  </a:lnTo>
                  <a:lnTo>
                    <a:pt x="26" y="417"/>
                  </a:lnTo>
                  <a:lnTo>
                    <a:pt x="18" y="416"/>
                  </a:lnTo>
                  <a:lnTo>
                    <a:pt x="13" y="416"/>
                  </a:lnTo>
                  <a:lnTo>
                    <a:pt x="8" y="417"/>
                  </a:lnTo>
                  <a:lnTo>
                    <a:pt x="3" y="417"/>
                  </a:lnTo>
                  <a:lnTo>
                    <a:pt x="3" y="411"/>
                  </a:lnTo>
                  <a:lnTo>
                    <a:pt x="3" y="404"/>
                  </a:lnTo>
                  <a:lnTo>
                    <a:pt x="3" y="398"/>
                  </a:lnTo>
                  <a:lnTo>
                    <a:pt x="3" y="393"/>
                  </a:lnTo>
                  <a:lnTo>
                    <a:pt x="29" y="393"/>
                  </a:lnTo>
                  <a:lnTo>
                    <a:pt x="47" y="392"/>
                  </a:lnTo>
                  <a:lnTo>
                    <a:pt x="62" y="392"/>
                  </a:lnTo>
                  <a:lnTo>
                    <a:pt x="72" y="392"/>
                  </a:lnTo>
                  <a:lnTo>
                    <a:pt x="79" y="392"/>
                  </a:lnTo>
                  <a:lnTo>
                    <a:pt x="86" y="390"/>
                  </a:lnTo>
                  <a:lnTo>
                    <a:pt x="92" y="390"/>
                  </a:lnTo>
                  <a:lnTo>
                    <a:pt x="98" y="389"/>
                  </a:lnTo>
                  <a:lnTo>
                    <a:pt x="92" y="388"/>
                  </a:lnTo>
                  <a:lnTo>
                    <a:pt x="86" y="387"/>
                  </a:lnTo>
                  <a:lnTo>
                    <a:pt x="79" y="387"/>
                  </a:lnTo>
                  <a:lnTo>
                    <a:pt x="72" y="386"/>
                  </a:lnTo>
                  <a:lnTo>
                    <a:pt x="62" y="386"/>
                  </a:lnTo>
                  <a:lnTo>
                    <a:pt x="48" y="385"/>
                  </a:lnTo>
                  <a:lnTo>
                    <a:pt x="29" y="385"/>
                  </a:lnTo>
                  <a:lnTo>
                    <a:pt x="4" y="383"/>
                  </a:lnTo>
                  <a:lnTo>
                    <a:pt x="4" y="378"/>
                  </a:lnTo>
                  <a:lnTo>
                    <a:pt x="4" y="372"/>
                  </a:lnTo>
                  <a:lnTo>
                    <a:pt x="4" y="366"/>
                  </a:lnTo>
                  <a:lnTo>
                    <a:pt x="4" y="360"/>
                  </a:lnTo>
                  <a:lnTo>
                    <a:pt x="18" y="359"/>
                  </a:lnTo>
                  <a:lnTo>
                    <a:pt x="32" y="359"/>
                  </a:lnTo>
                  <a:lnTo>
                    <a:pt x="46" y="358"/>
                  </a:lnTo>
                  <a:lnTo>
                    <a:pt x="60" y="358"/>
                  </a:lnTo>
                  <a:lnTo>
                    <a:pt x="72" y="357"/>
                  </a:lnTo>
                  <a:lnTo>
                    <a:pt x="86" y="357"/>
                  </a:lnTo>
                  <a:lnTo>
                    <a:pt x="100" y="356"/>
                  </a:lnTo>
                  <a:lnTo>
                    <a:pt x="114" y="356"/>
                  </a:lnTo>
                  <a:lnTo>
                    <a:pt x="100" y="355"/>
                  </a:lnTo>
                  <a:lnTo>
                    <a:pt x="86" y="354"/>
                  </a:lnTo>
                  <a:lnTo>
                    <a:pt x="72" y="352"/>
                  </a:lnTo>
                  <a:lnTo>
                    <a:pt x="60" y="351"/>
                  </a:lnTo>
                  <a:lnTo>
                    <a:pt x="46" y="350"/>
                  </a:lnTo>
                  <a:lnTo>
                    <a:pt x="32" y="349"/>
                  </a:lnTo>
                  <a:lnTo>
                    <a:pt x="18" y="348"/>
                  </a:lnTo>
                  <a:lnTo>
                    <a:pt x="4" y="347"/>
                  </a:lnTo>
                  <a:lnTo>
                    <a:pt x="4" y="342"/>
                  </a:lnTo>
                  <a:lnTo>
                    <a:pt x="4" y="337"/>
                  </a:lnTo>
                  <a:lnTo>
                    <a:pt x="3" y="334"/>
                  </a:lnTo>
                  <a:lnTo>
                    <a:pt x="3" y="329"/>
                  </a:lnTo>
                  <a:lnTo>
                    <a:pt x="14" y="328"/>
                  </a:lnTo>
                  <a:lnTo>
                    <a:pt x="30" y="327"/>
                  </a:lnTo>
                  <a:lnTo>
                    <a:pt x="49" y="326"/>
                  </a:lnTo>
                  <a:lnTo>
                    <a:pt x="71" y="324"/>
                  </a:lnTo>
                  <a:lnTo>
                    <a:pt x="92" y="322"/>
                  </a:lnTo>
                  <a:lnTo>
                    <a:pt x="110" y="321"/>
                  </a:lnTo>
                  <a:lnTo>
                    <a:pt x="124" y="320"/>
                  </a:lnTo>
                  <a:lnTo>
                    <a:pt x="131" y="319"/>
                  </a:lnTo>
                  <a:lnTo>
                    <a:pt x="115" y="319"/>
                  </a:lnTo>
                  <a:lnTo>
                    <a:pt x="99" y="318"/>
                  </a:lnTo>
                  <a:lnTo>
                    <a:pt x="84" y="318"/>
                  </a:lnTo>
                  <a:lnTo>
                    <a:pt x="68" y="317"/>
                  </a:lnTo>
                  <a:lnTo>
                    <a:pt x="52" y="317"/>
                  </a:lnTo>
                  <a:lnTo>
                    <a:pt x="37" y="317"/>
                  </a:lnTo>
                  <a:lnTo>
                    <a:pt x="21" y="316"/>
                  </a:lnTo>
                  <a:lnTo>
                    <a:pt x="4" y="316"/>
                  </a:lnTo>
                  <a:lnTo>
                    <a:pt x="4" y="310"/>
                  </a:lnTo>
                  <a:lnTo>
                    <a:pt x="4" y="304"/>
                  </a:lnTo>
                  <a:lnTo>
                    <a:pt x="4" y="299"/>
                  </a:lnTo>
                  <a:lnTo>
                    <a:pt x="4" y="294"/>
                  </a:lnTo>
                  <a:lnTo>
                    <a:pt x="14" y="294"/>
                  </a:lnTo>
                  <a:lnTo>
                    <a:pt x="29" y="294"/>
                  </a:lnTo>
                  <a:lnTo>
                    <a:pt x="46" y="294"/>
                  </a:lnTo>
                  <a:lnTo>
                    <a:pt x="66" y="292"/>
                  </a:lnTo>
                  <a:lnTo>
                    <a:pt x="85" y="292"/>
                  </a:lnTo>
                  <a:lnTo>
                    <a:pt x="102" y="290"/>
                  </a:lnTo>
                  <a:lnTo>
                    <a:pt x="116" y="289"/>
                  </a:lnTo>
                  <a:lnTo>
                    <a:pt x="124" y="286"/>
                  </a:lnTo>
                  <a:lnTo>
                    <a:pt x="104" y="286"/>
                  </a:lnTo>
                  <a:lnTo>
                    <a:pt x="87" y="286"/>
                  </a:lnTo>
                  <a:lnTo>
                    <a:pt x="75" y="286"/>
                  </a:lnTo>
                  <a:lnTo>
                    <a:pt x="63" y="284"/>
                  </a:lnTo>
                  <a:lnTo>
                    <a:pt x="52" y="284"/>
                  </a:lnTo>
                  <a:lnTo>
                    <a:pt x="39" y="283"/>
                  </a:lnTo>
                  <a:lnTo>
                    <a:pt x="24" y="282"/>
                  </a:lnTo>
                  <a:lnTo>
                    <a:pt x="4" y="281"/>
                  </a:lnTo>
                  <a:lnTo>
                    <a:pt x="4" y="275"/>
                  </a:lnTo>
                  <a:lnTo>
                    <a:pt x="4" y="268"/>
                  </a:lnTo>
                  <a:lnTo>
                    <a:pt x="4" y="261"/>
                  </a:lnTo>
                  <a:lnTo>
                    <a:pt x="4" y="254"/>
                  </a:lnTo>
                  <a:lnTo>
                    <a:pt x="16" y="254"/>
                  </a:lnTo>
                  <a:lnTo>
                    <a:pt x="32" y="254"/>
                  </a:lnTo>
                  <a:lnTo>
                    <a:pt x="49" y="254"/>
                  </a:lnTo>
                  <a:lnTo>
                    <a:pt x="69" y="254"/>
                  </a:lnTo>
                  <a:lnTo>
                    <a:pt x="87" y="253"/>
                  </a:lnTo>
                  <a:lnTo>
                    <a:pt x="106" y="251"/>
                  </a:lnTo>
                  <a:lnTo>
                    <a:pt x="122" y="249"/>
                  </a:lnTo>
                  <a:lnTo>
                    <a:pt x="136" y="245"/>
                  </a:lnTo>
                  <a:lnTo>
                    <a:pt x="114" y="245"/>
                  </a:lnTo>
                  <a:lnTo>
                    <a:pt x="98" y="246"/>
                  </a:lnTo>
                  <a:lnTo>
                    <a:pt x="84" y="246"/>
                  </a:lnTo>
                  <a:lnTo>
                    <a:pt x="71" y="245"/>
                  </a:lnTo>
                  <a:lnTo>
                    <a:pt x="59" y="245"/>
                  </a:lnTo>
                  <a:lnTo>
                    <a:pt x="44" y="245"/>
                  </a:lnTo>
                  <a:lnTo>
                    <a:pt x="26" y="244"/>
                  </a:lnTo>
                  <a:lnTo>
                    <a:pt x="4" y="243"/>
                  </a:lnTo>
                  <a:lnTo>
                    <a:pt x="4" y="237"/>
                  </a:lnTo>
                  <a:lnTo>
                    <a:pt x="4" y="230"/>
                  </a:lnTo>
                  <a:lnTo>
                    <a:pt x="4" y="224"/>
                  </a:lnTo>
                  <a:lnTo>
                    <a:pt x="4" y="219"/>
                  </a:lnTo>
                  <a:lnTo>
                    <a:pt x="16" y="219"/>
                  </a:lnTo>
                  <a:lnTo>
                    <a:pt x="27" y="218"/>
                  </a:lnTo>
                  <a:lnTo>
                    <a:pt x="39" y="218"/>
                  </a:lnTo>
                  <a:lnTo>
                    <a:pt x="52" y="216"/>
                  </a:lnTo>
                  <a:lnTo>
                    <a:pt x="63" y="216"/>
                  </a:lnTo>
                  <a:lnTo>
                    <a:pt x="75" y="216"/>
                  </a:lnTo>
                  <a:lnTo>
                    <a:pt x="86" y="215"/>
                  </a:lnTo>
                  <a:lnTo>
                    <a:pt x="98" y="215"/>
                  </a:lnTo>
                  <a:lnTo>
                    <a:pt x="99" y="214"/>
                  </a:lnTo>
                  <a:lnTo>
                    <a:pt x="99" y="213"/>
                  </a:lnTo>
                  <a:lnTo>
                    <a:pt x="100" y="213"/>
                  </a:lnTo>
                  <a:lnTo>
                    <a:pt x="89" y="212"/>
                  </a:lnTo>
                  <a:lnTo>
                    <a:pt x="77" y="211"/>
                  </a:lnTo>
                  <a:lnTo>
                    <a:pt x="64" y="210"/>
                  </a:lnTo>
                  <a:lnTo>
                    <a:pt x="53" y="210"/>
                  </a:lnTo>
                  <a:lnTo>
                    <a:pt x="40" y="208"/>
                  </a:lnTo>
                  <a:lnTo>
                    <a:pt x="29" y="207"/>
                  </a:lnTo>
                  <a:lnTo>
                    <a:pt x="16" y="207"/>
                  </a:lnTo>
                  <a:lnTo>
                    <a:pt x="4" y="206"/>
                  </a:lnTo>
                  <a:lnTo>
                    <a:pt x="4" y="201"/>
                  </a:lnTo>
                  <a:lnTo>
                    <a:pt x="4" y="197"/>
                  </a:lnTo>
                  <a:lnTo>
                    <a:pt x="4" y="193"/>
                  </a:lnTo>
                  <a:lnTo>
                    <a:pt x="4" y="189"/>
                  </a:lnTo>
                  <a:lnTo>
                    <a:pt x="24" y="188"/>
                  </a:lnTo>
                  <a:lnTo>
                    <a:pt x="45" y="188"/>
                  </a:lnTo>
                  <a:lnTo>
                    <a:pt x="64" y="188"/>
                  </a:lnTo>
                  <a:lnTo>
                    <a:pt x="85" y="186"/>
                  </a:lnTo>
                  <a:lnTo>
                    <a:pt x="106" y="185"/>
                  </a:lnTo>
                  <a:lnTo>
                    <a:pt x="127" y="183"/>
                  </a:lnTo>
                  <a:lnTo>
                    <a:pt x="147" y="181"/>
                  </a:lnTo>
                  <a:lnTo>
                    <a:pt x="168" y="177"/>
                  </a:lnTo>
                  <a:lnTo>
                    <a:pt x="147" y="176"/>
                  </a:lnTo>
                  <a:lnTo>
                    <a:pt x="127" y="175"/>
                  </a:lnTo>
                  <a:lnTo>
                    <a:pt x="106" y="175"/>
                  </a:lnTo>
                  <a:lnTo>
                    <a:pt x="85" y="175"/>
                  </a:lnTo>
                  <a:lnTo>
                    <a:pt x="64" y="175"/>
                  </a:lnTo>
                  <a:lnTo>
                    <a:pt x="44" y="176"/>
                  </a:lnTo>
                  <a:lnTo>
                    <a:pt x="24" y="175"/>
                  </a:lnTo>
                  <a:lnTo>
                    <a:pt x="4" y="175"/>
                  </a:lnTo>
                  <a:lnTo>
                    <a:pt x="4" y="169"/>
                  </a:lnTo>
                  <a:lnTo>
                    <a:pt x="4" y="165"/>
                  </a:lnTo>
                  <a:lnTo>
                    <a:pt x="4" y="159"/>
                  </a:lnTo>
                  <a:lnTo>
                    <a:pt x="4" y="154"/>
                  </a:lnTo>
                  <a:lnTo>
                    <a:pt x="27" y="153"/>
                  </a:lnTo>
                  <a:lnTo>
                    <a:pt x="45" y="152"/>
                  </a:lnTo>
                  <a:lnTo>
                    <a:pt x="59" y="152"/>
                  </a:lnTo>
                  <a:lnTo>
                    <a:pt x="71" y="151"/>
                  </a:lnTo>
                  <a:lnTo>
                    <a:pt x="82" y="150"/>
                  </a:lnTo>
                  <a:lnTo>
                    <a:pt x="92" y="148"/>
                  </a:lnTo>
                  <a:lnTo>
                    <a:pt x="105" y="147"/>
                  </a:lnTo>
                  <a:lnTo>
                    <a:pt x="120" y="146"/>
                  </a:lnTo>
                  <a:lnTo>
                    <a:pt x="118" y="145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7" y="140"/>
                  </a:lnTo>
                  <a:lnTo>
                    <a:pt x="109" y="142"/>
                  </a:lnTo>
                  <a:lnTo>
                    <a:pt x="102" y="142"/>
                  </a:lnTo>
                  <a:lnTo>
                    <a:pt x="95" y="142"/>
                  </a:lnTo>
                  <a:lnTo>
                    <a:pt x="86" y="143"/>
                  </a:lnTo>
                  <a:lnTo>
                    <a:pt x="74" y="143"/>
                  </a:lnTo>
                  <a:lnTo>
                    <a:pt x="56" y="143"/>
                  </a:lnTo>
                  <a:lnTo>
                    <a:pt x="34" y="142"/>
                  </a:lnTo>
                  <a:lnTo>
                    <a:pt x="4" y="142"/>
                  </a:lnTo>
                  <a:lnTo>
                    <a:pt x="4" y="135"/>
                  </a:lnTo>
                  <a:lnTo>
                    <a:pt x="4" y="128"/>
                  </a:lnTo>
                  <a:lnTo>
                    <a:pt x="3" y="121"/>
                  </a:lnTo>
                  <a:lnTo>
                    <a:pt x="3" y="113"/>
                  </a:lnTo>
                  <a:lnTo>
                    <a:pt x="17" y="112"/>
                  </a:lnTo>
                  <a:lnTo>
                    <a:pt x="32" y="110"/>
                  </a:lnTo>
                  <a:lnTo>
                    <a:pt x="48" y="112"/>
                  </a:lnTo>
                  <a:lnTo>
                    <a:pt x="64" y="112"/>
                  </a:lnTo>
                  <a:lnTo>
                    <a:pt x="80" y="112"/>
                  </a:lnTo>
                  <a:lnTo>
                    <a:pt x="97" y="110"/>
                  </a:lnTo>
                  <a:lnTo>
                    <a:pt x="112" y="109"/>
                  </a:lnTo>
                  <a:lnTo>
                    <a:pt x="124" y="105"/>
                  </a:lnTo>
                  <a:lnTo>
                    <a:pt x="112" y="105"/>
                  </a:lnTo>
                  <a:lnTo>
                    <a:pt x="97" y="104"/>
                  </a:lnTo>
                  <a:lnTo>
                    <a:pt x="82" y="104"/>
                  </a:lnTo>
                  <a:lnTo>
                    <a:pt x="67" y="102"/>
                  </a:lnTo>
                  <a:lnTo>
                    <a:pt x="51" y="101"/>
                  </a:lnTo>
                  <a:lnTo>
                    <a:pt x="34" y="101"/>
                  </a:lnTo>
                  <a:lnTo>
                    <a:pt x="18" y="100"/>
                  </a:lnTo>
                  <a:lnTo>
                    <a:pt x="3" y="100"/>
                  </a:lnTo>
                  <a:lnTo>
                    <a:pt x="3" y="94"/>
                  </a:lnTo>
                  <a:lnTo>
                    <a:pt x="3" y="89"/>
                  </a:lnTo>
                  <a:lnTo>
                    <a:pt x="3" y="83"/>
                  </a:lnTo>
                  <a:lnTo>
                    <a:pt x="3" y="77"/>
                  </a:lnTo>
                  <a:lnTo>
                    <a:pt x="14" y="77"/>
                  </a:lnTo>
                  <a:lnTo>
                    <a:pt x="32" y="78"/>
                  </a:lnTo>
                  <a:lnTo>
                    <a:pt x="55" y="78"/>
                  </a:lnTo>
                  <a:lnTo>
                    <a:pt x="82" y="79"/>
                  </a:lnTo>
                  <a:lnTo>
                    <a:pt x="107" y="79"/>
                  </a:lnTo>
                  <a:lnTo>
                    <a:pt x="131" y="78"/>
                  </a:lnTo>
                  <a:lnTo>
                    <a:pt x="150" y="76"/>
                  </a:lnTo>
                  <a:lnTo>
                    <a:pt x="162" y="72"/>
                  </a:lnTo>
                  <a:lnTo>
                    <a:pt x="140" y="72"/>
                  </a:lnTo>
                  <a:lnTo>
                    <a:pt x="123" y="71"/>
                  </a:lnTo>
                  <a:lnTo>
                    <a:pt x="108" y="71"/>
                  </a:lnTo>
                  <a:lnTo>
                    <a:pt x="93" y="70"/>
                  </a:lnTo>
                  <a:lnTo>
                    <a:pt x="77" y="70"/>
                  </a:lnTo>
                  <a:lnTo>
                    <a:pt x="59" y="69"/>
                  </a:lnTo>
                  <a:lnTo>
                    <a:pt x="36" y="68"/>
                  </a:lnTo>
                  <a:lnTo>
                    <a:pt x="4" y="65"/>
                  </a:lnTo>
                  <a:lnTo>
                    <a:pt x="1" y="60"/>
                  </a:lnTo>
                  <a:lnTo>
                    <a:pt x="0" y="53"/>
                  </a:lnTo>
                  <a:lnTo>
                    <a:pt x="1" y="46"/>
                  </a:lnTo>
                  <a:lnTo>
                    <a:pt x="1" y="41"/>
                  </a:lnTo>
                  <a:lnTo>
                    <a:pt x="33" y="41"/>
                  </a:lnTo>
                  <a:lnTo>
                    <a:pt x="61" y="41"/>
                  </a:lnTo>
                  <a:lnTo>
                    <a:pt x="84" y="42"/>
                  </a:lnTo>
                  <a:lnTo>
                    <a:pt x="102" y="42"/>
                  </a:lnTo>
                  <a:lnTo>
                    <a:pt x="116" y="42"/>
                  </a:lnTo>
                  <a:lnTo>
                    <a:pt x="128" y="41"/>
                  </a:lnTo>
                  <a:lnTo>
                    <a:pt x="135" y="40"/>
                  </a:lnTo>
                  <a:lnTo>
                    <a:pt x="139" y="38"/>
                  </a:lnTo>
                  <a:lnTo>
                    <a:pt x="101" y="37"/>
                  </a:lnTo>
                  <a:lnTo>
                    <a:pt x="72" y="36"/>
                  </a:lnTo>
                  <a:lnTo>
                    <a:pt x="52" y="36"/>
                  </a:lnTo>
                  <a:lnTo>
                    <a:pt x="37" y="34"/>
                  </a:lnTo>
                  <a:lnTo>
                    <a:pt x="26" y="34"/>
                  </a:lnTo>
                  <a:lnTo>
                    <a:pt x="18" y="33"/>
                  </a:lnTo>
                  <a:lnTo>
                    <a:pt x="10" y="33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5"/>
                  </a:lnTo>
                  <a:lnTo>
                    <a:pt x="3" y="23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17" y="21"/>
                  </a:lnTo>
                  <a:lnTo>
                    <a:pt x="24" y="19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27" y="15"/>
                  </a:lnTo>
                  <a:lnTo>
                    <a:pt x="19" y="12"/>
                  </a:lnTo>
                  <a:lnTo>
                    <a:pt x="3" y="10"/>
                  </a:lnTo>
                  <a:lnTo>
                    <a:pt x="3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9" y="0"/>
                  </a:lnTo>
                  <a:lnTo>
                    <a:pt x="53" y="0"/>
                  </a:lnTo>
                  <a:lnTo>
                    <a:pt x="77" y="0"/>
                  </a:lnTo>
                  <a:lnTo>
                    <a:pt x="101" y="0"/>
                  </a:lnTo>
                  <a:lnTo>
                    <a:pt x="125" y="0"/>
                  </a:lnTo>
                  <a:lnTo>
                    <a:pt x="150" y="0"/>
                  </a:lnTo>
                  <a:lnTo>
                    <a:pt x="174" y="1"/>
                  </a:lnTo>
                  <a:lnTo>
                    <a:pt x="198" y="1"/>
                  </a:lnTo>
                  <a:lnTo>
                    <a:pt x="222" y="1"/>
                  </a:lnTo>
                  <a:lnTo>
                    <a:pt x="246" y="1"/>
                  </a:lnTo>
                  <a:lnTo>
                    <a:pt x="270" y="1"/>
                  </a:lnTo>
                  <a:lnTo>
                    <a:pt x="295" y="1"/>
                  </a:lnTo>
                  <a:lnTo>
                    <a:pt x="319" y="1"/>
                  </a:lnTo>
                  <a:lnTo>
                    <a:pt x="344" y="1"/>
                  </a:lnTo>
                  <a:lnTo>
                    <a:pt x="368" y="1"/>
                  </a:lnTo>
                  <a:lnTo>
                    <a:pt x="393" y="1"/>
                  </a:lnTo>
                  <a:lnTo>
                    <a:pt x="417" y="1"/>
                  </a:lnTo>
                  <a:lnTo>
                    <a:pt x="441" y="2"/>
                  </a:lnTo>
                  <a:lnTo>
                    <a:pt x="465" y="2"/>
                  </a:lnTo>
                  <a:lnTo>
                    <a:pt x="490" y="2"/>
                  </a:lnTo>
                  <a:lnTo>
                    <a:pt x="515" y="3"/>
                  </a:lnTo>
                  <a:lnTo>
                    <a:pt x="539" y="4"/>
                  </a:lnTo>
                  <a:lnTo>
                    <a:pt x="563" y="4"/>
                  </a:lnTo>
                  <a:lnTo>
                    <a:pt x="587" y="6"/>
                  </a:lnTo>
                  <a:lnTo>
                    <a:pt x="612" y="7"/>
                  </a:lnTo>
                  <a:lnTo>
                    <a:pt x="637" y="8"/>
                  </a:lnTo>
                  <a:lnTo>
                    <a:pt x="661" y="9"/>
                  </a:lnTo>
                  <a:lnTo>
                    <a:pt x="685" y="10"/>
                  </a:lnTo>
                  <a:lnTo>
                    <a:pt x="709" y="11"/>
                  </a:lnTo>
                  <a:lnTo>
                    <a:pt x="735" y="14"/>
                  </a:lnTo>
                  <a:lnTo>
                    <a:pt x="759" y="15"/>
                  </a:lnTo>
                  <a:lnTo>
                    <a:pt x="783" y="17"/>
                  </a:lnTo>
                  <a:lnTo>
                    <a:pt x="784" y="19"/>
                  </a:lnTo>
                  <a:lnTo>
                    <a:pt x="785" y="23"/>
                  </a:lnTo>
                  <a:lnTo>
                    <a:pt x="785" y="29"/>
                  </a:lnTo>
                  <a:lnTo>
                    <a:pt x="785" y="34"/>
                  </a:lnTo>
                  <a:lnTo>
                    <a:pt x="776" y="34"/>
                  </a:lnTo>
                  <a:lnTo>
                    <a:pt x="768" y="36"/>
                  </a:lnTo>
                  <a:lnTo>
                    <a:pt x="759" y="37"/>
                  </a:lnTo>
                  <a:lnTo>
                    <a:pt x="751" y="37"/>
                  </a:lnTo>
                  <a:lnTo>
                    <a:pt x="743" y="39"/>
                  </a:lnTo>
                  <a:lnTo>
                    <a:pt x="735" y="40"/>
                  </a:lnTo>
                  <a:lnTo>
                    <a:pt x="727" y="41"/>
                  </a:lnTo>
                  <a:lnTo>
                    <a:pt x="718" y="44"/>
                  </a:lnTo>
                  <a:lnTo>
                    <a:pt x="727" y="44"/>
                  </a:lnTo>
                  <a:lnTo>
                    <a:pt x="735" y="44"/>
                  </a:lnTo>
                  <a:lnTo>
                    <a:pt x="743" y="44"/>
                  </a:lnTo>
                  <a:lnTo>
                    <a:pt x="752" y="44"/>
                  </a:lnTo>
                  <a:lnTo>
                    <a:pt x="760" y="44"/>
                  </a:lnTo>
                  <a:lnTo>
                    <a:pt x="768" y="44"/>
                  </a:lnTo>
                  <a:lnTo>
                    <a:pt x="777" y="44"/>
                  </a:lnTo>
                  <a:lnTo>
                    <a:pt x="785" y="44"/>
                  </a:lnTo>
                  <a:lnTo>
                    <a:pt x="786" y="49"/>
                  </a:lnTo>
                  <a:lnTo>
                    <a:pt x="786" y="54"/>
                  </a:lnTo>
                  <a:lnTo>
                    <a:pt x="785" y="60"/>
                  </a:lnTo>
                  <a:lnTo>
                    <a:pt x="783" y="70"/>
                  </a:lnTo>
                  <a:lnTo>
                    <a:pt x="768" y="70"/>
                  </a:lnTo>
                  <a:lnTo>
                    <a:pt x="750" y="71"/>
                  </a:lnTo>
                  <a:lnTo>
                    <a:pt x="729" y="71"/>
                  </a:lnTo>
                  <a:lnTo>
                    <a:pt x="708" y="72"/>
                  </a:lnTo>
                  <a:lnTo>
                    <a:pt x="689" y="75"/>
                  </a:lnTo>
                  <a:lnTo>
                    <a:pt x="670" y="77"/>
                  </a:lnTo>
                  <a:lnTo>
                    <a:pt x="655" y="82"/>
                  </a:lnTo>
                  <a:lnTo>
                    <a:pt x="645" y="86"/>
                  </a:lnTo>
                  <a:lnTo>
                    <a:pt x="647" y="86"/>
                  </a:lnTo>
                  <a:lnTo>
                    <a:pt x="649" y="86"/>
                  </a:lnTo>
                  <a:lnTo>
                    <a:pt x="653" y="86"/>
                  </a:lnTo>
                  <a:lnTo>
                    <a:pt x="659" y="86"/>
                  </a:lnTo>
                  <a:lnTo>
                    <a:pt x="667" y="85"/>
                  </a:lnTo>
                  <a:lnTo>
                    <a:pt x="678" y="84"/>
                  </a:lnTo>
                  <a:lnTo>
                    <a:pt x="695" y="82"/>
                  </a:lnTo>
                  <a:lnTo>
                    <a:pt x="717" y="79"/>
                  </a:lnTo>
                  <a:lnTo>
                    <a:pt x="725" y="79"/>
                  </a:lnTo>
                  <a:lnTo>
                    <a:pt x="733" y="79"/>
                  </a:lnTo>
                  <a:lnTo>
                    <a:pt x="741" y="79"/>
                  </a:lnTo>
                  <a:lnTo>
                    <a:pt x="750" y="80"/>
                  </a:lnTo>
                  <a:lnTo>
                    <a:pt x="758" y="80"/>
                  </a:lnTo>
                  <a:lnTo>
                    <a:pt x="766" y="80"/>
                  </a:lnTo>
                  <a:lnTo>
                    <a:pt x="774" y="82"/>
                  </a:lnTo>
                  <a:lnTo>
                    <a:pt x="782" y="82"/>
                  </a:lnTo>
                  <a:lnTo>
                    <a:pt x="783" y="83"/>
                  </a:lnTo>
                  <a:lnTo>
                    <a:pt x="783" y="86"/>
                  </a:lnTo>
                  <a:lnTo>
                    <a:pt x="782" y="91"/>
                  </a:lnTo>
                  <a:lnTo>
                    <a:pt x="781" y="101"/>
                  </a:lnTo>
                  <a:lnTo>
                    <a:pt x="775" y="102"/>
                  </a:lnTo>
                  <a:lnTo>
                    <a:pt x="765" y="105"/>
                  </a:lnTo>
                  <a:lnTo>
                    <a:pt x="751" y="106"/>
                  </a:lnTo>
                  <a:lnTo>
                    <a:pt x="735" y="108"/>
                  </a:lnTo>
                  <a:lnTo>
                    <a:pt x="717" y="110"/>
                  </a:lnTo>
                  <a:lnTo>
                    <a:pt x="701" y="113"/>
                  </a:lnTo>
                  <a:lnTo>
                    <a:pt x="687" y="115"/>
                  </a:lnTo>
                  <a:lnTo>
                    <a:pt x="676" y="117"/>
                  </a:lnTo>
                  <a:lnTo>
                    <a:pt x="692" y="117"/>
                  </a:lnTo>
                  <a:lnTo>
                    <a:pt x="705" y="118"/>
                  </a:lnTo>
                  <a:lnTo>
                    <a:pt x="715" y="118"/>
                  </a:lnTo>
                  <a:lnTo>
                    <a:pt x="724" y="117"/>
                  </a:lnTo>
                  <a:lnTo>
                    <a:pt x="735" y="117"/>
                  </a:lnTo>
                  <a:lnTo>
                    <a:pt x="747" y="117"/>
                  </a:lnTo>
                  <a:lnTo>
                    <a:pt x="762" y="116"/>
                  </a:lnTo>
                  <a:lnTo>
                    <a:pt x="782" y="115"/>
                  </a:lnTo>
                  <a:lnTo>
                    <a:pt x="781" y="122"/>
                  </a:lnTo>
                  <a:lnTo>
                    <a:pt x="781" y="129"/>
                  </a:lnTo>
                  <a:lnTo>
                    <a:pt x="779" y="136"/>
                  </a:lnTo>
                  <a:lnTo>
                    <a:pt x="779" y="143"/>
                  </a:lnTo>
                  <a:lnTo>
                    <a:pt x="770" y="143"/>
                  </a:lnTo>
                  <a:lnTo>
                    <a:pt x="759" y="144"/>
                  </a:lnTo>
                  <a:lnTo>
                    <a:pt x="746" y="144"/>
                  </a:lnTo>
                  <a:lnTo>
                    <a:pt x="735" y="145"/>
                  </a:lnTo>
                  <a:lnTo>
                    <a:pt x="723" y="146"/>
                  </a:lnTo>
                  <a:lnTo>
                    <a:pt x="713" y="147"/>
                  </a:lnTo>
                  <a:lnTo>
                    <a:pt x="703" y="150"/>
                  </a:lnTo>
                  <a:lnTo>
                    <a:pt x="698" y="152"/>
                  </a:lnTo>
                  <a:lnTo>
                    <a:pt x="715" y="152"/>
                  </a:lnTo>
                  <a:lnTo>
                    <a:pt x="728" y="153"/>
                  </a:lnTo>
                  <a:lnTo>
                    <a:pt x="738" y="153"/>
                  </a:lnTo>
                  <a:lnTo>
                    <a:pt x="747" y="153"/>
                  </a:lnTo>
                  <a:lnTo>
                    <a:pt x="754" y="153"/>
                  </a:lnTo>
                  <a:lnTo>
                    <a:pt x="762" y="154"/>
                  </a:lnTo>
                  <a:lnTo>
                    <a:pt x="771" y="154"/>
                  </a:lnTo>
                  <a:lnTo>
                    <a:pt x="782" y="155"/>
                  </a:lnTo>
                  <a:lnTo>
                    <a:pt x="783" y="160"/>
                  </a:lnTo>
                  <a:lnTo>
                    <a:pt x="783" y="165"/>
                  </a:lnTo>
                  <a:lnTo>
                    <a:pt x="783" y="169"/>
                  </a:lnTo>
                  <a:lnTo>
                    <a:pt x="784" y="174"/>
                  </a:lnTo>
                  <a:lnTo>
                    <a:pt x="775" y="174"/>
                  </a:lnTo>
                  <a:lnTo>
                    <a:pt x="761" y="175"/>
                  </a:lnTo>
                  <a:lnTo>
                    <a:pt x="745" y="176"/>
                  </a:lnTo>
                  <a:lnTo>
                    <a:pt x="729" y="177"/>
                  </a:lnTo>
                  <a:lnTo>
                    <a:pt x="713" y="178"/>
                  </a:lnTo>
                  <a:lnTo>
                    <a:pt x="699" y="181"/>
                  </a:lnTo>
                  <a:lnTo>
                    <a:pt x="689" y="183"/>
                  </a:lnTo>
                  <a:lnTo>
                    <a:pt x="683" y="185"/>
                  </a:lnTo>
                  <a:lnTo>
                    <a:pt x="695" y="185"/>
                  </a:lnTo>
                  <a:lnTo>
                    <a:pt x="707" y="185"/>
                  </a:lnTo>
                  <a:lnTo>
                    <a:pt x="720" y="185"/>
                  </a:lnTo>
                  <a:lnTo>
                    <a:pt x="732" y="185"/>
                  </a:lnTo>
                  <a:lnTo>
                    <a:pt x="745" y="185"/>
                  </a:lnTo>
                  <a:lnTo>
                    <a:pt x="758" y="185"/>
                  </a:lnTo>
                  <a:lnTo>
                    <a:pt x="770" y="185"/>
                  </a:lnTo>
                  <a:lnTo>
                    <a:pt x="783" y="185"/>
                  </a:lnTo>
                  <a:lnTo>
                    <a:pt x="782" y="191"/>
                  </a:lnTo>
                  <a:lnTo>
                    <a:pt x="782" y="197"/>
                  </a:lnTo>
                  <a:lnTo>
                    <a:pt x="781" y="203"/>
                  </a:lnTo>
                  <a:lnTo>
                    <a:pt x="781" y="208"/>
                  </a:lnTo>
                  <a:lnTo>
                    <a:pt x="777" y="210"/>
                  </a:lnTo>
                  <a:lnTo>
                    <a:pt x="773" y="210"/>
                  </a:lnTo>
                  <a:lnTo>
                    <a:pt x="768" y="211"/>
                  </a:lnTo>
                  <a:lnTo>
                    <a:pt x="761" y="212"/>
                  </a:lnTo>
                  <a:lnTo>
                    <a:pt x="752" y="213"/>
                  </a:lnTo>
                  <a:lnTo>
                    <a:pt x="738" y="214"/>
                  </a:lnTo>
                  <a:lnTo>
                    <a:pt x="720" y="216"/>
                  </a:lnTo>
                  <a:lnTo>
                    <a:pt x="695" y="220"/>
                  </a:lnTo>
                  <a:lnTo>
                    <a:pt x="706" y="220"/>
                  </a:lnTo>
                  <a:lnTo>
                    <a:pt x="716" y="221"/>
                  </a:lnTo>
                  <a:lnTo>
                    <a:pt x="727" y="221"/>
                  </a:lnTo>
                  <a:lnTo>
                    <a:pt x="737" y="221"/>
                  </a:lnTo>
                  <a:lnTo>
                    <a:pt x="747" y="221"/>
                  </a:lnTo>
                  <a:lnTo>
                    <a:pt x="758" y="221"/>
                  </a:lnTo>
                  <a:lnTo>
                    <a:pt x="769" y="222"/>
                  </a:lnTo>
                  <a:lnTo>
                    <a:pt x="779" y="222"/>
                  </a:lnTo>
                  <a:lnTo>
                    <a:pt x="781" y="228"/>
                  </a:lnTo>
                  <a:lnTo>
                    <a:pt x="779" y="231"/>
                  </a:lnTo>
                  <a:lnTo>
                    <a:pt x="778" y="237"/>
                  </a:lnTo>
                  <a:lnTo>
                    <a:pt x="776" y="245"/>
                  </a:lnTo>
                  <a:lnTo>
                    <a:pt x="761" y="246"/>
                  </a:lnTo>
                  <a:lnTo>
                    <a:pt x="750" y="246"/>
                  </a:lnTo>
                  <a:lnTo>
                    <a:pt x="739" y="248"/>
                  </a:lnTo>
                  <a:lnTo>
                    <a:pt x="729" y="249"/>
                  </a:lnTo>
                  <a:lnTo>
                    <a:pt x="717" y="250"/>
                  </a:lnTo>
                  <a:lnTo>
                    <a:pt x="705" y="251"/>
                  </a:lnTo>
                  <a:lnTo>
                    <a:pt x="689" y="253"/>
                  </a:lnTo>
                  <a:lnTo>
                    <a:pt x="667" y="257"/>
                  </a:lnTo>
                  <a:lnTo>
                    <a:pt x="680" y="257"/>
                  </a:lnTo>
                  <a:lnTo>
                    <a:pt x="694" y="257"/>
                  </a:lnTo>
                  <a:lnTo>
                    <a:pt x="708" y="257"/>
                  </a:lnTo>
                  <a:lnTo>
                    <a:pt x="722" y="258"/>
                  </a:lnTo>
                  <a:lnTo>
                    <a:pt x="736" y="258"/>
                  </a:lnTo>
                  <a:lnTo>
                    <a:pt x="750" y="258"/>
                  </a:lnTo>
                  <a:lnTo>
                    <a:pt x="763" y="259"/>
                  </a:lnTo>
                  <a:lnTo>
                    <a:pt x="777" y="259"/>
                  </a:lnTo>
                  <a:lnTo>
                    <a:pt x="776" y="264"/>
                  </a:lnTo>
                  <a:lnTo>
                    <a:pt x="776" y="267"/>
                  </a:lnTo>
                  <a:lnTo>
                    <a:pt x="775" y="272"/>
                  </a:lnTo>
                  <a:lnTo>
                    <a:pt x="774" y="276"/>
                  </a:lnTo>
                  <a:lnTo>
                    <a:pt x="762" y="277"/>
                  </a:lnTo>
                  <a:lnTo>
                    <a:pt x="751" y="279"/>
                  </a:lnTo>
                  <a:lnTo>
                    <a:pt x="738" y="281"/>
                  </a:lnTo>
                  <a:lnTo>
                    <a:pt x="727" y="282"/>
                  </a:lnTo>
                  <a:lnTo>
                    <a:pt x="714" y="283"/>
                  </a:lnTo>
                  <a:lnTo>
                    <a:pt x="702" y="286"/>
                  </a:lnTo>
                  <a:lnTo>
                    <a:pt x="690" y="287"/>
                  </a:lnTo>
                  <a:lnTo>
                    <a:pt x="678" y="288"/>
                  </a:lnTo>
                  <a:lnTo>
                    <a:pt x="678" y="289"/>
                  </a:lnTo>
                  <a:lnTo>
                    <a:pt x="679" y="289"/>
                  </a:lnTo>
                  <a:lnTo>
                    <a:pt x="679" y="290"/>
                  </a:lnTo>
                  <a:lnTo>
                    <a:pt x="679" y="291"/>
                  </a:lnTo>
                  <a:lnTo>
                    <a:pt x="691" y="291"/>
                  </a:lnTo>
                  <a:lnTo>
                    <a:pt x="702" y="290"/>
                  </a:lnTo>
                  <a:lnTo>
                    <a:pt x="714" y="290"/>
                  </a:lnTo>
                  <a:lnTo>
                    <a:pt x="727" y="289"/>
                  </a:lnTo>
                  <a:lnTo>
                    <a:pt x="738" y="289"/>
                  </a:lnTo>
                  <a:lnTo>
                    <a:pt x="750" y="289"/>
                  </a:lnTo>
                  <a:lnTo>
                    <a:pt x="761" y="288"/>
                  </a:lnTo>
                  <a:lnTo>
                    <a:pt x="773" y="288"/>
                  </a:lnTo>
                  <a:lnTo>
                    <a:pt x="774" y="298"/>
                  </a:lnTo>
                  <a:lnTo>
                    <a:pt x="774" y="304"/>
                  </a:lnTo>
                  <a:lnTo>
                    <a:pt x="773" y="310"/>
                  </a:lnTo>
                  <a:lnTo>
                    <a:pt x="771" y="317"/>
                  </a:lnTo>
                  <a:lnTo>
                    <a:pt x="760" y="317"/>
                  </a:lnTo>
                  <a:lnTo>
                    <a:pt x="748" y="318"/>
                  </a:lnTo>
                  <a:lnTo>
                    <a:pt x="737" y="318"/>
                  </a:lnTo>
                  <a:lnTo>
                    <a:pt x="725" y="319"/>
                  </a:lnTo>
                  <a:lnTo>
                    <a:pt x="714" y="320"/>
                  </a:lnTo>
                  <a:lnTo>
                    <a:pt x="702" y="321"/>
                  </a:lnTo>
                  <a:lnTo>
                    <a:pt x="691" y="321"/>
                  </a:lnTo>
                  <a:lnTo>
                    <a:pt x="679" y="322"/>
                  </a:lnTo>
                  <a:lnTo>
                    <a:pt x="679" y="324"/>
                  </a:lnTo>
                  <a:lnTo>
                    <a:pt x="678" y="324"/>
                  </a:lnTo>
                  <a:lnTo>
                    <a:pt x="678" y="325"/>
                  </a:lnTo>
                  <a:lnTo>
                    <a:pt x="703" y="325"/>
                  </a:lnTo>
                  <a:lnTo>
                    <a:pt x="722" y="326"/>
                  </a:lnTo>
                  <a:lnTo>
                    <a:pt x="737" y="326"/>
                  </a:lnTo>
                  <a:lnTo>
                    <a:pt x="747" y="326"/>
                  </a:lnTo>
                  <a:lnTo>
                    <a:pt x="754" y="327"/>
                  </a:lnTo>
                  <a:lnTo>
                    <a:pt x="760" y="327"/>
                  </a:lnTo>
                  <a:lnTo>
                    <a:pt x="766" y="328"/>
                  </a:lnTo>
                  <a:lnTo>
                    <a:pt x="771" y="329"/>
                  </a:lnTo>
                  <a:lnTo>
                    <a:pt x="770" y="335"/>
                  </a:lnTo>
                  <a:lnTo>
                    <a:pt x="770" y="341"/>
                  </a:lnTo>
                  <a:lnTo>
                    <a:pt x="770" y="347"/>
                  </a:lnTo>
                  <a:lnTo>
                    <a:pt x="770" y="352"/>
                  </a:lnTo>
                  <a:lnTo>
                    <a:pt x="758" y="354"/>
                  </a:lnTo>
                  <a:lnTo>
                    <a:pt x="745" y="355"/>
                  </a:lnTo>
                  <a:lnTo>
                    <a:pt x="731" y="355"/>
                  </a:lnTo>
                  <a:lnTo>
                    <a:pt x="718" y="356"/>
                  </a:lnTo>
                  <a:lnTo>
                    <a:pt x="706" y="357"/>
                  </a:lnTo>
                  <a:lnTo>
                    <a:pt x="693" y="358"/>
                  </a:lnTo>
                  <a:lnTo>
                    <a:pt x="679" y="359"/>
                  </a:lnTo>
                  <a:lnTo>
                    <a:pt x="667" y="360"/>
                  </a:lnTo>
                  <a:lnTo>
                    <a:pt x="679" y="360"/>
                  </a:lnTo>
                  <a:lnTo>
                    <a:pt x="693" y="362"/>
                  </a:lnTo>
                  <a:lnTo>
                    <a:pt x="706" y="362"/>
                  </a:lnTo>
                  <a:lnTo>
                    <a:pt x="720" y="363"/>
                  </a:lnTo>
                  <a:lnTo>
                    <a:pt x="732" y="363"/>
                  </a:lnTo>
                  <a:lnTo>
                    <a:pt x="745" y="364"/>
                  </a:lnTo>
                  <a:lnTo>
                    <a:pt x="759" y="364"/>
                  </a:lnTo>
                  <a:lnTo>
                    <a:pt x="771" y="365"/>
                  </a:lnTo>
                  <a:lnTo>
                    <a:pt x="771" y="371"/>
                  </a:lnTo>
                  <a:lnTo>
                    <a:pt x="771" y="375"/>
                  </a:lnTo>
                  <a:lnTo>
                    <a:pt x="771" y="381"/>
                  </a:lnTo>
                  <a:lnTo>
                    <a:pt x="771" y="387"/>
                  </a:lnTo>
                  <a:lnTo>
                    <a:pt x="763" y="388"/>
                  </a:lnTo>
                  <a:lnTo>
                    <a:pt x="752" y="389"/>
                  </a:lnTo>
                  <a:lnTo>
                    <a:pt x="737" y="390"/>
                  </a:lnTo>
                  <a:lnTo>
                    <a:pt x="721" y="392"/>
                  </a:lnTo>
                  <a:lnTo>
                    <a:pt x="706" y="393"/>
                  </a:lnTo>
                  <a:lnTo>
                    <a:pt x="691" y="394"/>
                  </a:lnTo>
                  <a:lnTo>
                    <a:pt x="680" y="395"/>
                  </a:lnTo>
                  <a:lnTo>
                    <a:pt x="674" y="396"/>
                  </a:lnTo>
                  <a:lnTo>
                    <a:pt x="686" y="397"/>
                  </a:lnTo>
                  <a:lnTo>
                    <a:pt x="699" y="397"/>
                  </a:lnTo>
                  <a:lnTo>
                    <a:pt x="712" y="398"/>
                  </a:lnTo>
                  <a:lnTo>
                    <a:pt x="723" y="398"/>
                  </a:lnTo>
                  <a:lnTo>
                    <a:pt x="736" y="400"/>
                  </a:lnTo>
                  <a:lnTo>
                    <a:pt x="748" y="401"/>
                  </a:lnTo>
                  <a:lnTo>
                    <a:pt x="760" y="401"/>
                  </a:lnTo>
                  <a:lnTo>
                    <a:pt x="773" y="402"/>
                  </a:lnTo>
                  <a:lnTo>
                    <a:pt x="774" y="408"/>
                  </a:lnTo>
                  <a:lnTo>
                    <a:pt x="775" y="413"/>
                  </a:lnTo>
                  <a:lnTo>
                    <a:pt x="775" y="418"/>
                  </a:lnTo>
                  <a:lnTo>
                    <a:pt x="776" y="424"/>
                  </a:lnTo>
                  <a:lnTo>
                    <a:pt x="770" y="426"/>
                  </a:lnTo>
                  <a:lnTo>
                    <a:pt x="758" y="428"/>
                  </a:lnTo>
                  <a:lnTo>
                    <a:pt x="740" y="430"/>
                  </a:lnTo>
                  <a:lnTo>
                    <a:pt x="721" y="431"/>
                  </a:lnTo>
                  <a:lnTo>
                    <a:pt x="700" y="433"/>
                  </a:lnTo>
                  <a:lnTo>
                    <a:pt x="682" y="434"/>
                  </a:lnTo>
                  <a:lnTo>
                    <a:pt x="667" y="434"/>
                  </a:lnTo>
                  <a:lnTo>
                    <a:pt x="656" y="435"/>
                  </a:lnTo>
                  <a:lnTo>
                    <a:pt x="671" y="435"/>
                  </a:lnTo>
                  <a:lnTo>
                    <a:pt x="686" y="436"/>
                  </a:lnTo>
                  <a:lnTo>
                    <a:pt x="701" y="436"/>
                  </a:lnTo>
                  <a:lnTo>
                    <a:pt x="717" y="438"/>
                  </a:lnTo>
                  <a:lnTo>
                    <a:pt x="732" y="438"/>
                  </a:lnTo>
                  <a:lnTo>
                    <a:pt x="747" y="439"/>
                  </a:lnTo>
                  <a:lnTo>
                    <a:pt x="762" y="439"/>
                  </a:lnTo>
                  <a:lnTo>
                    <a:pt x="777" y="440"/>
                  </a:lnTo>
                  <a:lnTo>
                    <a:pt x="776" y="450"/>
                  </a:lnTo>
                  <a:lnTo>
                    <a:pt x="776" y="455"/>
                  </a:lnTo>
                  <a:lnTo>
                    <a:pt x="775" y="458"/>
                  </a:lnTo>
                  <a:lnTo>
                    <a:pt x="773" y="461"/>
                  </a:lnTo>
                  <a:lnTo>
                    <a:pt x="761" y="462"/>
                  </a:lnTo>
                  <a:lnTo>
                    <a:pt x="750" y="462"/>
                  </a:lnTo>
                  <a:lnTo>
                    <a:pt x="738" y="463"/>
                  </a:lnTo>
                  <a:lnTo>
                    <a:pt x="727" y="464"/>
                  </a:lnTo>
                  <a:lnTo>
                    <a:pt x="714" y="465"/>
                  </a:lnTo>
                  <a:lnTo>
                    <a:pt x="702" y="465"/>
                  </a:lnTo>
                  <a:lnTo>
                    <a:pt x="691" y="466"/>
                  </a:lnTo>
                  <a:lnTo>
                    <a:pt x="679" y="468"/>
                  </a:lnTo>
                  <a:lnTo>
                    <a:pt x="679" y="469"/>
                  </a:lnTo>
                  <a:lnTo>
                    <a:pt x="678" y="470"/>
                  </a:lnTo>
                  <a:lnTo>
                    <a:pt x="678" y="471"/>
                  </a:lnTo>
                  <a:lnTo>
                    <a:pt x="691" y="471"/>
                  </a:lnTo>
                  <a:lnTo>
                    <a:pt x="702" y="471"/>
                  </a:lnTo>
                  <a:lnTo>
                    <a:pt x="715" y="471"/>
                  </a:lnTo>
                  <a:lnTo>
                    <a:pt x="728" y="471"/>
                  </a:lnTo>
                  <a:lnTo>
                    <a:pt x="739" y="471"/>
                  </a:lnTo>
                  <a:lnTo>
                    <a:pt x="752" y="471"/>
                  </a:lnTo>
                  <a:lnTo>
                    <a:pt x="765" y="471"/>
                  </a:lnTo>
                  <a:lnTo>
                    <a:pt x="777" y="471"/>
                  </a:lnTo>
                  <a:lnTo>
                    <a:pt x="777" y="476"/>
                  </a:lnTo>
                  <a:lnTo>
                    <a:pt x="776" y="480"/>
                  </a:lnTo>
                  <a:lnTo>
                    <a:pt x="776" y="486"/>
                  </a:lnTo>
                  <a:lnTo>
                    <a:pt x="775" y="491"/>
                  </a:lnTo>
                  <a:lnTo>
                    <a:pt x="762" y="492"/>
                  </a:lnTo>
                  <a:lnTo>
                    <a:pt x="748" y="493"/>
                  </a:lnTo>
                  <a:lnTo>
                    <a:pt x="736" y="493"/>
                  </a:lnTo>
                  <a:lnTo>
                    <a:pt x="723" y="494"/>
                  </a:lnTo>
                  <a:lnTo>
                    <a:pt x="710" y="495"/>
                  </a:lnTo>
                  <a:lnTo>
                    <a:pt x="697" y="496"/>
                  </a:lnTo>
                  <a:lnTo>
                    <a:pt x="684" y="498"/>
                  </a:lnTo>
                  <a:lnTo>
                    <a:pt x="670" y="499"/>
                  </a:lnTo>
                  <a:lnTo>
                    <a:pt x="669" y="500"/>
                  </a:lnTo>
                  <a:lnTo>
                    <a:pt x="669" y="501"/>
                  </a:lnTo>
                  <a:lnTo>
                    <a:pt x="668" y="502"/>
                  </a:lnTo>
                  <a:lnTo>
                    <a:pt x="682" y="502"/>
                  </a:lnTo>
                  <a:lnTo>
                    <a:pt x="694" y="502"/>
                  </a:lnTo>
                  <a:lnTo>
                    <a:pt x="708" y="502"/>
                  </a:lnTo>
                  <a:lnTo>
                    <a:pt x="722" y="502"/>
                  </a:lnTo>
                  <a:lnTo>
                    <a:pt x="735" y="502"/>
                  </a:lnTo>
                  <a:lnTo>
                    <a:pt x="748" y="502"/>
                  </a:lnTo>
                  <a:lnTo>
                    <a:pt x="761" y="503"/>
                  </a:lnTo>
                  <a:lnTo>
                    <a:pt x="775" y="503"/>
                  </a:lnTo>
                  <a:lnTo>
                    <a:pt x="777" y="504"/>
                  </a:lnTo>
                  <a:lnTo>
                    <a:pt x="778" y="508"/>
                  </a:lnTo>
                  <a:lnTo>
                    <a:pt x="778" y="515"/>
                  </a:lnTo>
                  <a:lnTo>
                    <a:pt x="777" y="526"/>
                  </a:lnTo>
                  <a:lnTo>
                    <a:pt x="765" y="528"/>
                  </a:lnTo>
                  <a:lnTo>
                    <a:pt x="752" y="528"/>
                  </a:lnTo>
                  <a:lnTo>
                    <a:pt x="739" y="529"/>
                  </a:lnTo>
                  <a:lnTo>
                    <a:pt x="728" y="530"/>
                  </a:lnTo>
                  <a:lnTo>
                    <a:pt x="715" y="531"/>
                  </a:lnTo>
                  <a:lnTo>
                    <a:pt x="702" y="531"/>
                  </a:lnTo>
                  <a:lnTo>
                    <a:pt x="691" y="532"/>
                  </a:lnTo>
                  <a:lnTo>
                    <a:pt x="678" y="533"/>
                  </a:lnTo>
                  <a:lnTo>
                    <a:pt x="677" y="534"/>
                  </a:lnTo>
                  <a:lnTo>
                    <a:pt x="677" y="536"/>
                  </a:lnTo>
                  <a:lnTo>
                    <a:pt x="676" y="537"/>
                  </a:lnTo>
                  <a:lnTo>
                    <a:pt x="689" y="537"/>
                  </a:lnTo>
                  <a:lnTo>
                    <a:pt x="702" y="537"/>
                  </a:lnTo>
                  <a:lnTo>
                    <a:pt x="715" y="537"/>
                  </a:lnTo>
                  <a:lnTo>
                    <a:pt x="728" y="537"/>
                  </a:lnTo>
                  <a:lnTo>
                    <a:pt x="740" y="537"/>
                  </a:lnTo>
                  <a:lnTo>
                    <a:pt x="754" y="537"/>
                  </a:lnTo>
                  <a:lnTo>
                    <a:pt x="767" y="538"/>
                  </a:lnTo>
                  <a:lnTo>
                    <a:pt x="779" y="538"/>
                  </a:lnTo>
                  <a:lnTo>
                    <a:pt x="779" y="541"/>
                  </a:lnTo>
                  <a:lnTo>
                    <a:pt x="779" y="546"/>
                  </a:lnTo>
                  <a:lnTo>
                    <a:pt x="779" y="551"/>
                  </a:lnTo>
                  <a:lnTo>
                    <a:pt x="781" y="554"/>
                  </a:lnTo>
                  <a:lnTo>
                    <a:pt x="767" y="556"/>
                  </a:lnTo>
                  <a:lnTo>
                    <a:pt x="751" y="557"/>
                  </a:lnTo>
                  <a:lnTo>
                    <a:pt x="732" y="559"/>
                  </a:lnTo>
                  <a:lnTo>
                    <a:pt x="713" y="559"/>
                  </a:lnTo>
                  <a:lnTo>
                    <a:pt x="694" y="560"/>
                  </a:lnTo>
                  <a:lnTo>
                    <a:pt x="677" y="561"/>
                  </a:lnTo>
                  <a:lnTo>
                    <a:pt x="664" y="564"/>
                  </a:lnTo>
                  <a:lnTo>
                    <a:pt x="656" y="569"/>
                  </a:lnTo>
                  <a:lnTo>
                    <a:pt x="660" y="569"/>
                  </a:lnTo>
                  <a:lnTo>
                    <a:pt x="665" y="569"/>
                  </a:lnTo>
                  <a:lnTo>
                    <a:pt x="675" y="569"/>
                  </a:lnTo>
                  <a:lnTo>
                    <a:pt x="689" y="568"/>
                  </a:lnTo>
                  <a:lnTo>
                    <a:pt x="705" y="567"/>
                  </a:lnTo>
                  <a:lnTo>
                    <a:pt x="725" y="567"/>
                  </a:lnTo>
                  <a:lnTo>
                    <a:pt x="752" y="567"/>
                  </a:lnTo>
                  <a:lnTo>
                    <a:pt x="782" y="567"/>
                  </a:lnTo>
                  <a:lnTo>
                    <a:pt x="782" y="572"/>
                  </a:lnTo>
                  <a:lnTo>
                    <a:pt x="782" y="578"/>
                  </a:lnTo>
                  <a:lnTo>
                    <a:pt x="782" y="584"/>
                  </a:lnTo>
                  <a:lnTo>
                    <a:pt x="782" y="590"/>
                  </a:lnTo>
                  <a:lnTo>
                    <a:pt x="744" y="592"/>
                  </a:lnTo>
                  <a:lnTo>
                    <a:pt x="715" y="594"/>
                  </a:lnTo>
                  <a:lnTo>
                    <a:pt x="694" y="595"/>
                  </a:lnTo>
                  <a:lnTo>
                    <a:pt x="680" y="597"/>
                  </a:lnTo>
                  <a:lnTo>
                    <a:pt x="671" y="597"/>
                  </a:lnTo>
                  <a:lnTo>
                    <a:pt x="665" y="598"/>
                  </a:lnTo>
                  <a:lnTo>
                    <a:pt x="662" y="599"/>
                  </a:lnTo>
                  <a:lnTo>
                    <a:pt x="659" y="600"/>
                  </a:lnTo>
                  <a:lnTo>
                    <a:pt x="695" y="601"/>
                  </a:lnTo>
                  <a:lnTo>
                    <a:pt x="723" y="601"/>
                  </a:lnTo>
                  <a:lnTo>
                    <a:pt x="743" y="602"/>
                  </a:lnTo>
                  <a:lnTo>
                    <a:pt x="756" y="602"/>
                  </a:lnTo>
                  <a:lnTo>
                    <a:pt x="767" y="604"/>
                  </a:lnTo>
                  <a:lnTo>
                    <a:pt x="773" y="604"/>
                  </a:lnTo>
                  <a:lnTo>
                    <a:pt x="777" y="605"/>
                  </a:lnTo>
                  <a:lnTo>
                    <a:pt x="782" y="606"/>
                  </a:lnTo>
                  <a:lnTo>
                    <a:pt x="782" y="612"/>
                  </a:lnTo>
                  <a:lnTo>
                    <a:pt x="782" y="619"/>
                  </a:lnTo>
                  <a:lnTo>
                    <a:pt x="782" y="625"/>
                  </a:lnTo>
                  <a:lnTo>
                    <a:pt x="782" y="632"/>
                  </a:lnTo>
                  <a:lnTo>
                    <a:pt x="750" y="634"/>
                  </a:lnTo>
                  <a:lnTo>
                    <a:pt x="725" y="635"/>
                  </a:lnTo>
                  <a:lnTo>
                    <a:pt x="707" y="635"/>
                  </a:lnTo>
                  <a:lnTo>
                    <a:pt x="694" y="636"/>
                  </a:lnTo>
                  <a:lnTo>
                    <a:pt x="685" y="636"/>
                  </a:lnTo>
                  <a:lnTo>
                    <a:pt x="678" y="637"/>
                  </a:lnTo>
                  <a:lnTo>
                    <a:pt x="672" y="637"/>
                  </a:lnTo>
                  <a:lnTo>
                    <a:pt x="667" y="638"/>
                  </a:lnTo>
                  <a:lnTo>
                    <a:pt x="667" y="639"/>
                  </a:lnTo>
                  <a:lnTo>
                    <a:pt x="668" y="642"/>
                  </a:lnTo>
                  <a:lnTo>
                    <a:pt x="668" y="643"/>
                  </a:lnTo>
                  <a:lnTo>
                    <a:pt x="668" y="645"/>
                  </a:lnTo>
                  <a:lnTo>
                    <a:pt x="682" y="645"/>
                  </a:lnTo>
                  <a:lnTo>
                    <a:pt x="695" y="645"/>
                  </a:lnTo>
                  <a:lnTo>
                    <a:pt x="710" y="644"/>
                  </a:lnTo>
                  <a:lnTo>
                    <a:pt x="724" y="644"/>
                  </a:lnTo>
                  <a:lnTo>
                    <a:pt x="739" y="644"/>
                  </a:lnTo>
                  <a:lnTo>
                    <a:pt x="754" y="645"/>
                  </a:lnTo>
                  <a:lnTo>
                    <a:pt x="769" y="645"/>
                  </a:lnTo>
                  <a:lnTo>
                    <a:pt x="785" y="647"/>
                  </a:lnTo>
                  <a:lnTo>
                    <a:pt x="784" y="652"/>
                  </a:lnTo>
                  <a:lnTo>
                    <a:pt x="784" y="657"/>
                  </a:lnTo>
                  <a:lnTo>
                    <a:pt x="784" y="662"/>
                  </a:lnTo>
                  <a:lnTo>
                    <a:pt x="783" y="667"/>
                  </a:lnTo>
                  <a:lnTo>
                    <a:pt x="776" y="667"/>
                  </a:lnTo>
                  <a:lnTo>
                    <a:pt x="763" y="667"/>
                  </a:lnTo>
                  <a:lnTo>
                    <a:pt x="747" y="667"/>
                  </a:lnTo>
                  <a:lnTo>
                    <a:pt x="728" y="667"/>
                  </a:lnTo>
                  <a:lnTo>
                    <a:pt x="709" y="667"/>
                  </a:lnTo>
                  <a:lnTo>
                    <a:pt x="691" y="668"/>
                  </a:lnTo>
                  <a:lnTo>
                    <a:pt x="677" y="670"/>
                  </a:lnTo>
                  <a:lnTo>
                    <a:pt x="668" y="674"/>
                  </a:lnTo>
                  <a:lnTo>
                    <a:pt x="683" y="674"/>
                  </a:lnTo>
                  <a:lnTo>
                    <a:pt x="698" y="675"/>
                  </a:lnTo>
                  <a:lnTo>
                    <a:pt x="712" y="675"/>
                  </a:lnTo>
                  <a:lnTo>
                    <a:pt x="727" y="676"/>
                  </a:lnTo>
                  <a:lnTo>
                    <a:pt x="741" y="676"/>
                  </a:lnTo>
                  <a:lnTo>
                    <a:pt x="756" y="677"/>
                  </a:lnTo>
                  <a:lnTo>
                    <a:pt x="770" y="677"/>
                  </a:lnTo>
                  <a:lnTo>
                    <a:pt x="785" y="678"/>
                  </a:lnTo>
                  <a:lnTo>
                    <a:pt x="785" y="683"/>
                  </a:lnTo>
                  <a:lnTo>
                    <a:pt x="785" y="689"/>
                  </a:lnTo>
                  <a:lnTo>
                    <a:pt x="785" y="693"/>
                  </a:lnTo>
                  <a:lnTo>
                    <a:pt x="786" y="699"/>
                  </a:lnTo>
                  <a:lnTo>
                    <a:pt x="778" y="699"/>
                  </a:lnTo>
                  <a:lnTo>
                    <a:pt x="769" y="699"/>
                  </a:lnTo>
                  <a:lnTo>
                    <a:pt x="759" y="699"/>
                  </a:lnTo>
                  <a:lnTo>
                    <a:pt x="750" y="699"/>
                  </a:lnTo>
                  <a:lnTo>
                    <a:pt x="740" y="699"/>
                  </a:lnTo>
                  <a:lnTo>
                    <a:pt x="731" y="699"/>
                  </a:lnTo>
                  <a:lnTo>
                    <a:pt x="723" y="700"/>
                  </a:lnTo>
                  <a:lnTo>
                    <a:pt x="717" y="703"/>
                  </a:lnTo>
                  <a:lnTo>
                    <a:pt x="717" y="704"/>
                  </a:lnTo>
                  <a:lnTo>
                    <a:pt x="718" y="704"/>
                  </a:lnTo>
                  <a:lnTo>
                    <a:pt x="718" y="705"/>
                  </a:lnTo>
                  <a:lnTo>
                    <a:pt x="718" y="706"/>
                  </a:lnTo>
                  <a:lnTo>
                    <a:pt x="737" y="707"/>
                  </a:lnTo>
                  <a:lnTo>
                    <a:pt x="750" y="707"/>
                  </a:lnTo>
                  <a:lnTo>
                    <a:pt x="760" y="708"/>
                  </a:lnTo>
                  <a:lnTo>
                    <a:pt x="768" y="708"/>
                  </a:lnTo>
                  <a:lnTo>
                    <a:pt x="774" y="710"/>
                  </a:lnTo>
                  <a:lnTo>
                    <a:pt x="778" y="710"/>
                  </a:lnTo>
                  <a:lnTo>
                    <a:pt x="783" y="711"/>
                  </a:lnTo>
                  <a:lnTo>
                    <a:pt x="788" y="712"/>
                  </a:lnTo>
                  <a:lnTo>
                    <a:pt x="786" y="713"/>
                  </a:lnTo>
                  <a:lnTo>
                    <a:pt x="785" y="714"/>
                  </a:lnTo>
                  <a:lnTo>
                    <a:pt x="784" y="716"/>
                  </a:lnTo>
                  <a:lnTo>
                    <a:pt x="783" y="718"/>
                  </a:lnTo>
                  <a:lnTo>
                    <a:pt x="767" y="718"/>
                  </a:lnTo>
                  <a:lnTo>
                    <a:pt x="752" y="718"/>
                  </a:lnTo>
                  <a:lnTo>
                    <a:pt x="739" y="718"/>
                  </a:lnTo>
                  <a:lnTo>
                    <a:pt x="728" y="716"/>
                  </a:lnTo>
                  <a:lnTo>
                    <a:pt x="717" y="716"/>
                  </a:lnTo>
                  <a:lnTo>
                    <a:pt x="708" y="716"/>
                  </a:lnTo>
                  <a:lnTo>
                    <a:pt x="699" y="716"/>
                  </a:lnTo>
                  <a:lnTo>
                    <a:pt x="690" y="716"/>
                  </a:lnTo>
                  <a:lnTo>
                    <a:pt x="680" y="716"/>
                  </a:lnTo>
                  <a:lnTo>
                    <a:pt x="671" y="716"/>
                  </a:lnTo>
                  <a:lnTo>
                    <a:pt x="662" y="716"/>
                  </a:lnTo>
                  <a:lnTo>
                    <a:pt x="652" y="716"/>
                  </a:lnTo>
                  <a:lnTo>
                    <a:pt x="640" y="718"/>
                  </a:lnTo>
                  <a:lnTo>
                    <a:pt x="627" y="718"/>
                  </a:lnTo>
                  <a:lnTo>
                    <a:pt x="612" y="718"/>
                  </a:lnTo>
                  <a:lnTo>
                    <a:pt x="596" y="718"/>
                  </a:lnTo>
                  <a:close/>
                </a:path>
              </a:pathLst>
            </a:custGeom>
            <a:solidFill>
              <a:srgbClr val="B57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1" name="Freeform 133"/>
            <p:cNvSpPr>
              <a:spLocks/>
            </p:cNvSpPr>
            <p:nvPr/>
          </p:nvSpPr>
          <p:spPr bwMode="auto">
            <a:xfrm>
              <a:off x="417" y="4169"/>
              <a:ext cx="9" cy="4"/>
            </a:xfrm>
            <a:custGeom>
              <a:avLst/>
              <a:gdLst>
                <a:gd name="T0" fmla="*/ 4 w 16"/>
                <a:gd name="T1" fmla="*/ 8 h 8"/>
                <a:gd name="T2" fmla="*/ 3 w 16"/>
                <a:gd name="T3" fmla="*/ 7 h 8"/>
                <a:gd name="T4" fmla="*/ 2 w 16"/>
                <a:gd name="T5" fmla="*/ 6 h 8"/>
                <a:gd name="T6" fmla="*/ 1 w 16"/>
                <a:gd name="T7" fmla="*/ 5 h 8"/>
                <a:gd name="T8" fmla="*/ 0 w 16"/>
                <a:gd name="T9" fmla="*/ 1 h 8"/>
                <a:gd name="T10" fmla="*/ 4 w 16"/>
                <a:gd name="T11" fmla="*/ 1 h 8"/>
                <a:gd name="T12" fmla="*/ 8 w 16"/>
                <a:gd name="T13" fmla="*/ 0 h 8"/>
                <a:gd name="T14" fmla="*/ 11 w 16"/>
                <a:gd name="T15" fmla="*/ 0 h 8"/>
                <a:gd name="T16" fmla="*/ 16 w 16"/>
                <a:gd name="T17" fmla="*/ 0 h 8"/>
                <a:gd name="T18" fmla="*/ 15 w 16"/>
                <a:gd name="T19" fmla="*/ 1 h 8"/>
                <a:gd name="T20" fmla="*/ 15 w 16"/>
                <a:gd name="T21" fmla="*/ 4 h 8"/>
                <a:gd name="T22" fmla="*/ 15 w 16"/>
                <a:gd name="T23" fmla="*/ 5 h 8"/>
                <a:gd name="T24" fmla="*/ 15 w 16"/>
                <a:gd name="T25" fmla="*/ 7 h 8"/>
                <a:gd name="T26" fmla="*/ 13 w 16"/>
                <a:gd name="T27" fmla="*/ 7 h 8"/>
                <a:gd name="T28" fmla="*/ 10 w 16"/>
                <a:gd name="T29" fmla="*/ 7 h 8"/>
                <a:gd name="T30" fmla="*/ 7 w 16"/>
                <a:gd name="T31" fmla="*/ 7 h 8"/>
                <a:gd name="T32" fmla="*/ 4 w 16"/>
                <a:gd name="T33" fmla="*/ 8 h 8"/>
                <a:gd name="T34" fmla="*/ 4 w 16"/>
                <a:gd name="T35" fmla="*/ 8 h 8"/>
                <a:gd name="T36" fmla="*/ 4 w 16"/>
                <a:gd name="T37" fmla="*/ 8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8"/>
                <a:gd name="T59" fmla="*/ 16 w 16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8">
                  <a:moveTo>
                    <a:pt x="4" y="8"/>
                  </a:moveTo>
                  <a:lnTo>
                    <a:pt x="3" y="7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7" y="7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2" name="Freeform 134"/>
            <p:cNvSpPr>
              <a:spLocks/>
            </p:cNvSpPr>
            <p:nvPr/>
          </p:nvSpPr>
          <p:spPr bwMode="auto">
            <a:xfrm>
              <a:off x="192" y="4161"/>
              <a:ext cx="31" cy="3"/>
            </a:xfrm>
            <a:custGeom>
              <a:avLst/>
              <a:gdLst>
                <a:gd name="T0" fmla="*/ 12 w 63"/>
                <a:gd name="T1" fmla="*/ 7 h 7"/>
                <a:gd name="T2" fmla="*/ 10 w 63"/>
                <a:gd name="T3" fmla="*/ 6 h 7"/>
                <a:gd name="T4" fmla="*/ 6 w 63"/>
                <a:gd name="T5" fmla="*/ 6 h 7"/>
                <a:gd name="T6" fmla="*/ 3 w 63"/>
                <a:gd name="T7" fmla="*/ 6 h 7"/>
                <a:gd name="T8" fmla="*/ 0 w 63"/>
                <a:gd name="T9" fmla="*/ 6 h 7"/>
                <a:gd name="T10" fmla="*/ 0 w 63"/>
                <a:gd name="T11" fmla="*/ 5 h 7"/>
                <a:gd name="T12" fmla="*/ 0 w 63"/>
                <a:gd name="T13" fmla="*/ 2 h 7"/>
                <a:gd name="T14" fmla="*/ 0 w 63"/>
                <a:gd name="T15" fmla="*/ 1 h 7"/>
                <a:gd name="T16" fmla="*/ 0 w 63"/>
                <a:gd name="T17" fmla="*/ 0 h 7"/>
                <a:gd name="T18" fmla="*/ 19 w 63"/>
                <a:gd name="T19" fmla="*/ 1 h 7"/>
                <a:gd name="T20" fmla="*/ 33 w 63"/>
                <a:gd name="T21" fmla="*/ 2 h 7"/>
                <a:gd name="T22" fmla="*/ 43 w 63"/>
                <a:gd name="T23" fmla="*/ 2 h 7"/>
                <a:gd name="T24" fmla="*/ 50 w 63"/>
                <a:gd name="T25" fmla="*/ 3 h 7"/>
                <a:gd name="T26" fmla="*/ 55 w 63"/>
                <a:gd name="T27" fmla="*/ 3 h 7"/>
                <a:gd name="T28" fmla="*/ 58 w 63"/>
                <a:gd name="T29" fmla="*/ 5 h 7"/>
                <a:gd name="T30" fmla="*/ 60 w 63"/>
                <a:gd name="T31" fmla="*/ 5 h 7"/>
                <a:gd name="T32" fmla="*/ 63 w 63"/>
                <a:gd name="T33" fmla="*/ 6 h 7"/>
                <a:gd name="T34" fmla="*/ 56 w 63"/>
                <a:gd name="T35" fmla="*/ 6 h 7"/>
                <a:gd name="T36" fmla="*/ 50 w 63"/>
                <a:gd name="T37" fmla="*/ 6 h 7"/>
                <a:gd name="T38" fmla="*/ 43 w 63"/>
                <a:gd name="T39" fmla="*/ 6 h 7"/>
                <a:gd name="T40" fmla="*/ 37 w 63"/>
                <a:gd name="T41" fmla="*/ 6 h 7"/>
                <a:gd name="T42" fmla="*/ 32 w 63"/>
                <a:gd name="T43" fmla="*/ 6 h 7"/>
                <a:gd name="T44" fmla="*/ 25 w 63"/>
                <a:gd name="T45" fmla="*/ 6 h 7"/>
                <a:gd name="T46" fmla="*/ 19 w 63"/>
                <a:gd name="T47" fmla="*/ 7 h 7"/>
                <a:gd name="T48" fmla="*/ 12 w 63"/>
                <a:gd name="T49" fmla="*/ 7 h 7"/>
                <a:gd name="T50" fmla="*/ 12 w 63"/>
                <a:gd name="T51" fmla="*/ 7 h 7"/>
                <a:gd name="T52" fmla="*/ 12 w 63"/>
                <a:gd name="T53" fmla="*/ 7 h 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3"/>
                <a:gd name="T82" fmla="*/ 0 h 7"/>
                <a:gd name="T83" fmla="*/ 63 w 63"/>
                <a:gd name="T84" fmla="*/ 7 h 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3" h="7">
                  <a:moveTo>
                    <a:pt x="12" y="7"/>
                  </a:moveTo>
                  <a:lnTo>
                    <a:pt x="10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9" y="1"/>
                  </a:lnTo>
                  <a:lnTo>
                    <a:pt x="33" y="2"/>
                  </a:lnTo>
                  <a:lnTo>
                    <a:pt x="43" y="2"/>
                  </a:lnTo>
                  <a:lnTo>
                    <a:pt x="50" y="3"/>
                  </a:lnTo>
                  <a:lnTo>
                    <a:pt x="55" y="3"/>
                  </a:lnTo>
                  <a:lnTo>
                    <a:pt x="58" y="5"/>
                  </a:lnTo>
                  <a:lnTo>
                    <a:pt x="60" y="5"/>
                  </a:lnTo>
                  <a:lnTo>
                    <a:pt x="63" y="6"/>
                  </a:lnTo>
                  <a:lnTo>
                    <a:pt x="56" y="6"/>
                  </a:lnTo>
                  <a:lnTo>
                    <a:pt x="50" y="6"/>
                  </a:lnTo>
                  <a:lnTo>
                    <a:pt x="43" y="6"/>
                  </a:lnTo>
                  <a:lnTo>
                    <a:pt x="37" y="6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9" y="7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3" name="Freeform 135"/>
            <p:cNvSpPr>
              <a:spLocks/>
            </p:cNvSpPr>
            <p:nvPr/>
          </p:nvSpPr>
          <p:spPr bwMode="auto">
            <a:xfrm>
              <a:off x="405" y="4155"/>
              <a:ext cx="23" cy="5"/>
            </a:xfrm>
            <a:custGeom>
              <a:avLst/>
              <a:gdLst>
                <a:gd name="T0" fmla="*/ 6 w 47"/>
                <a:gd name="T1" fmla="*/ 11 h 11"/>
                <a:gd name="T2" fmla="*/ 5 w 47"/>
                <a:gd name="T3" fmla="*/ 10 h 11"/>
                <a:gd name="T4" fmla="*/ 3 w 47"/>
                <a:gd name="T5" fmla="*/ 8 h 11"/>
                <a:gd name="T6" fmla="*/ 2 w 47"/>
                <a:gd name="T7" fmla="*/ 8 h 11"/>
                <a:gd name="T8" fmla="*/ 0 w 47"/>
                <a:gd name="T9" fmla="*/ 7 h 11"/>
                <a:gd name="T10" fmla="*/ 1 w 47"/>
                <a:gd name="T11" fmla="*/ 6 h 11"/>
                <a:gd name="T12" fmla="*/ 1 w 47"/>
                <a:gd name="T13" fmla="*/ 6 h 11"/>
                <a:gd name="T14" fmla="*/ 1 w 47"/>
                <a:gd name="T15" fmla="*/ 5 h 11"/>
                <a:gd name="T16" fmla="*/ 2 w 47"/>
                <a:gd name="T17" fmla="*/ 5 h 11"/>
                <a:gd name="T18" fmla="*/ 15 w 47"/>
                <a:gd name="T19" fmla="*/ 4 h 11"/>
                <a:gd name="T20" fmla="*/ 24 w 47"/>
                <a:gd name="T21" fmla="*/ 3 h 11"/>
                <a:gd name="T22" fmla="*/ 31 w 47"/>
                <a:gd name="T23" fmla="*/ 1 h 11"/>
                <a:gd name="T24" fmla="*/ 35 w 47"/>
                <a:gd name="T25" fmla="*/ 1 h 11"/>
                <a:gd name="T26" fmla="*/ 39 w 47"/>
                <a:gd name="T27" fmla="*/ 0 h 11"/>
                <a:gd name="T28" fmla="*/ 41 w 47"/>
                <a:gd name="T29" fmla="*/ 0 h 11"/>
                <a:gd name="T30" fmla="*/ 43 w 47"/>
                <a:gd name="T31" fmla="*/ 1 h 11"/>
                <a:gd name="T32" fmla="*/ 46 w 47"/>
                <a:gd name="T33" fmla="*/ 1 h 11"/>
                <a:gd name="T34" fmla="*/ 46 w 47"/>
                <a:gd name="T35" fmla="*/ 3 h 11"/>
                <a:gd name="T36" fmla="*/ 46 w 47"/>
                <a:gd name="T37" fmla="*/ 5 h 11"/>
                <a:gd name="T38" fmla="*/ 46 w 47"/>
                <a:gd name="T39" fmla="*/ 6 h 11"/>
                <a:gd name="T40" fmla="*/ 47 w 47"/>
                <a:gd name="T41" fmla="*/ 8 h 11"/>
                <a:gd name="T42" fmla="*/ 42 w 47"/>
                <a:gd name="T43" fmla="*/ 8 h 11"/>
                <a:gd name="T44" fmla="*/ 36 w 47"/>
                <a:gd name="T45" fmla="*/ 8 h 11"/>
                <a:gd name="T46" fmla="*/ 32 w 47"/>
                <a:gd name="T47" fmla="*/ 8 h 11"/>
                <a:gd name="T48" fmla="*/ 26 w 47"/>
                <a:gd name="T49" fmla="*/ 10 h 11"/>
                <a:gd name="T50" fmla="*/ 21 w 47"/>
                <a:gd name="T51" fmla="*/ 10 h 11"/>
                <a:gd name="T52" fmla="*/ 16 w 47"/>
                <a:gd name="T53" fmla="*/ 10 h 11"/>
                <a:gd name="T54" fmla="*/ 11 w 47"/>
                <a:gd name="T55" fmla="*/ 11 h 11"/>
                <a:gd name="T56" fmla="*/ 6 w 47"/>
                <a:gd name="T57" fmla="*/ 11 h 11"/>
                <a:gd name="T58" fmla="*/ 6 w 47"/>
                <a:gd name="T59" fmla="*/ 11 h 11"/>
                <a:gd name="T60" fmla="*/ 6 w 47"/>
                <a:gd name="T61" fmla="*/ 11 h 1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7"/>
                <a:gd name="T94" fmla="*/ 0 h 11"/>
                <a:gd name="T95" fmla="*/ 47 w 47"/>
                <a:gd name="T96" fmla="*/ 11 h 1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7" h="11">
                  <a:moveTo>
                    <a:pt x="6" y="11"/>
                  </a:moveTo>
                  <a:lnTo>
                    <a:pt x="5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2" y="5"/>
                  </a:lnTo>
                  <a:lnTo>
                    <a:pt x="15" y="4"/>
                  </a:lnTo>
                  <a:lnTo>
                    <a:pt x="24" y="3"/>
                  </a:lnTo>
                  <a:lnTo>
                    <a:pt x="31" y="1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3" y="1"/>
                  </a:lnTo>
                  <a:lnTo>
                    <a:pt x="46" y="1"/>
                  </a:lnTo>
                  <a:lnTo>
                    <a:pt x="46" y="3"/>
                  </a:lnTo>
                  <a:lnTo>
                    <a:pt x="46" y="5"/>
                  </a:lnTo>
                  <a:lnTo>
                    <a:pt x="46" y="6"/>
                  </a:lnTo>
                  <a:lnTo>
                    <a:pt x="47" y="8"/>
                  </a:lnTo>
                  <a:lnTo>
                    <a:pt x="42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26" y="10"/>
                  </a:lnTo>
                  <a:lnTo>
                    <a:pt x="21" y="10"/>
                  </a:lnTo>
                  <a:lnTo>
                    <a:pt x="16" y="10"/>
                  </a:lnTo>
                  <a:lnTo>
                    <a:pt x="11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4" name="Freeform 136"/>
            <p:cNvSpPr>
              <a:spLocks/>
            </p:cNvSpPr>
            <p:nvPr/>
          </p:nvSpPr>
          <p:spPr bwMode="auto">
            <a:xfrm>
              <a:off x="752" y="4135"/>
              <a:ext cx="10" cy="13"/>
            </a:xfrm>
            <a:custGeom>
              <a:avLst/>
              <a:gdLst>
                <a:gd name="T0" fmla="*/ 7 w 20"/>
                <a:gd name="T1" fmla="*/ 27 h 27"/>
                <a:gd name="T2" fmla="*/ 7 w 20"/>
                <a:gd name="T3" fmla="*/ 23 h 27"/>
                <a:gd name="T4" fmla="*/ 7 w 20"/>
                <a:gd name="T5" fmla="*/ 20 h 27"/>
                <a:gd name="T6" fmla="*/ 7 w 20"/>
                <a:gd name="T7" fmla="*/ 16 h 27"/>
                <a:gd name="T8" fmla="*/ 8 w 20"/>
                <a:gd name="T9" fmla="*/ 13 h 27"/>
                <a:gd name="T10" fmla="*/ 3 w 20"/>
                <a:gd name="T11" fmla="*/ 9 h 27"/>
                <a:gd name="T12" fmla="*/ 1 w 20"/>
                <a:gd name="T13" fmla="*/ 7 h 27"/>
                <a:gd name="T14" fmla="*/ 0 w 20"/>
                <a:gd name="T15" fmla="*/ 6 h 27"/>
                <a:gd name="T16" fmla="*/ 0 w 20"/>
                <a:gd name="T17" fmla="*/ 4 h 27"/>
                <a:gd name="T18" fmla="*/ 2 w 20"/>
                <a:gd name="T19" fmla="*/ 2 h 27"/>
                <a:gd name="T20" fmla="*/ 3 w 20"/>
                <a:gd name="T21" fmla="*/ 1 h 27"/>
                <a:gd name="T22" fmla="*/ 6 w 20"/>
                <a:gd name="T23" fmla="*/ 1 h 27"/>
                <a:gd name="T24" fmla="*/ 7 w 20"/>
                <a:gd name="T25" fmla="*/ 0 h 27"/>
                <a:gd name="T26" fmla="*/ 10 w 20"/>
                <a:gd name="T27" fmla="*/ 4 h 27"/>
                <a:gd name="T28" fmla="*/ 14 w 20"/>
                <a:gd name="T29" fmla="*/ 8 h 27"/>
                <a:gd name="T30" fmla="*/ 16 w 20"/>
                <a:gd name="T31" fmla="*/ 15 h 27"/>
                <a:gd name="T32" fmla="*/ 20 w 20"/>
                <a:gd name="T33" fmla="*/ 23 h 27"/>
                <a:gd name="T34" fmla="*/ 17 w 20"/>
                <a:gd name="T35" fmla="*/ 24 h 27"/>
                <a:gd name="T36" fmla="*/ 15 w 20"/>
                <a:gd name="T37" fmla="*/ 26 h 27"/>
                <a:gd name="T38" fmla="*/ 11 w 20"/>
                <a:gd name="T39" fmla="*/ 26 h 27"/>
                <a:gd name="T40" fmla="*/ 7 w 20"/>
                <a:gd name="T41" fmla="*/ 27 h 27"/>
                <a:gd name="T42" fmla="*/ 7 w 20"/>
                <a:gd name="T43" fmla="*/ 27 h 27"/>
                <a:gd name="T44" fmla="*/ 7 w 20"/>
                <a:gd name="T45" fmla="*/ 27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27"/>
                <a:gd name="T71" fmla="*/ 20 w 2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27">
                  <a:moveTo>
                    <a:pt x="7" y="27"/>
                  </a:moveTo>
                  <a:lnTo>
                    <a:pt x="7" y="23"/>
                  </a:lnTo>
                  <a:lnTo>
                    <a:pt x="7" y="20"/>
                  </a:lnTo>
                  <a:lnTo>
                    <a:pt x="7" y="16"/>
                  </a:lnTo>
                  <a:lnTo>
                    <a:pt x="8" y="13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10" y="4"/>
                  </a:lnTo>
                  <a:lnTo>
                    <a:pt x="14" y="8"/>
                  </a:lnTo>
                  <a:lnTo>
                    <a:pt x="16" y="15"/>
                  </a:lnTo>
                  <a:lnTo>
                    <a:pt x="20" y="23"/>
                  </a:lnTo>
                  <a:lnTo>
                    <a:pt x="17" y="24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5" name="Freeform 137"/>
            <p:cNvSpPr>
              <a:spLocks/>
            </p:cNvSpPr>
            <p:nvPr/>
          </p:nvSpPr>
          <p:spPr bwMode="auto">
            <a:xfrm>
              <a:off x="406" y="4133"/>
              <a:ext cx="13" cy="4"/>
            </a:xfrm>
            <a:custGeom>
              <a:avLst/>
              <a:gdLst>
                <a:gd name="T0" fmla="*/ 2 w 25"/>
                <a:gd name="T1" fmla="*/ 7 h 7"/>
                <a:gd name="T2" fmla="*/ 1 w 25"/>
                <a:gd name="T3" fmla="*/ 5 h 7"/>
                <a:gd name="T4" fmla="*/ 1 w 25"/>
                <a:gd name="T5" fmla="*/ 4 h 7"/>
                <a:gd name="T6" fmla="*/ 1 w 25"/>
                <a:gd name="T7" fmla="*/ 4 h 7"/>
                <a:gd name="T8" fmla="*/ 0 w 25"/>
                <a:gd name="T9" fmla="*/ 3 h 7"/>
                <a:gd name="T10" fmla="*/ 6 w 25"/>
                <a:gd name="T11" fmla="*/ 2 h 7"/>
                <a:gd name="T12" fmla="*/ 13 w 25"/>
                <a:gd name="T13" fmla="*/ 1 h 7"/>
                <a:gd name="T14" fmla="*/ 18 w 25"/>
                <a:gd name="T15" fmla="*/ 1 h 7"/>
                <a:gd name="T16" fmla="*/ 25 w 25"/>
                <a:gd name="T17" fmla="*/ 0 h 7"/>
                <a:gd name="T18" fmla="*/ 25 w 25"/>
                <a:gd name="T19" fmla="*/ 1 h 7"/>
                <a:gd name="T20" fmla="*/ 25 w 25"/>
                <a:gd name="T21" fmla="*/ 3 h 7"/>
                <a:gd name="T22" fmla="*/ 25 w 25"/>
                <a:gd name="T23" fmla="*/ 4 h 7"/>
                <a:gd name="T24" fmla="*/ 25 w 25"/>
                <a:gd name="T25" fmla="*/ 7 h 7"/>
                <a:gd name="T26" fmla="*/ 19 w 25"/>
                <a:gd name="T27" fmla="*/ 7 h 7"/>
                <a:gd name="T28" fmla="*/ 14 w 25"/>
                <a:gd name="T29" fmla="*/ 7 h 7"/>
                <a:gd name="T30" fmla="*/ 8 w 25"/>
                <a:gd name="T31" fmla="*/ 7 h 7"/>
                <a:gd name="T32" fmla="*/ 2 w 25"/>
                <a:gd name="T33" fmla="*/ 7 h 7"/>
                <a:gd name="T34" fmla="*/ 2 w 25"/>
                <a:gd name="T35" fmla="*/ 7 h 7"/>
                <a:gd name="T36" fmla="*/ 2 w 25"/>
                <a:gd name="T37" fmla="*/ 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7"/>
                <a:gd name="T59" fmla="*/ 25 w 25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7">
                  <a:moveTo>
                    <a:pt x="2" y="7"/>
                  </a:moveTo>
                  <a:lnTo>
                    <a:pt x="1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6" y="2"/>
                  </a:lnTo>
                  <a:lnTo>
                    <a:pt x="13" y="1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5" y="4"/>
                  </a:lnTo>
                  <a:lnTo>
                    <a:pt x="25" y="7"/>
                  </a:lnTo>
                  <a:lnTo>
                    <a:pt x="19" y="7"/>
                  </a:lnTo>
                  <a:lnTo>
                    <a:pt x="14" y="7"/>
                  </a:lnTo>
                  <a:lnTo>
                    <a:pt x="8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6" name="Freeform 138"/>
            <p:cNvSpPr>
              <a:spLocks/>
            </p:cNvSpPr>
            <p:nvPr/>
          </p:nvSpPr>
          <p:spPr bwMode="auto">
            <a:xfrm>
              <a:off x="40" y="3736"/>
              <a:ext cx="69" cy="393"/>
            </a:xfrm>
            <a:custGeom>
              <a:avLst/>
              <a:gdLst>
                <a:gd name="T0" fmla="*/ 93 w 138"/>
                <a:gd name="T1" fmla="*/ 666 h 787"/>
                <a:gd name="T2" fmla="*/ 57 w 138"/>
                <a:gd name="T3" fmla="*/ 547 h 787"/>
                <a:gd name="T4" fmla="*/ 26 w 138"/>
                <a:gd name="T5" fmla="*/ 444 h 787"/>
                <a:gd name="T6" fmla="*/ 10 w 138"/>
                <a:gd name="T7" fmla="*/ 393 h 787"/>
                <a:gd name="T8" fmla="*/ 49 w 138"/>
                <a:gd name="T9" fmla="*/ 457 h 787"/>
                <a:gd name="T10" fmla="*/ 41 w 138"/>
                <a:gd name="T11" fmla="*/ 426 h 787"/>
                <a:gd name="T12" fmla="*/ 5 w 138"/>
                <a:gd name="T13" fmla="*/ 353 h 787"/>
                <a:gd name="T14" fmla="*/ 39 w 138"/>
                <a:gd name="T15" fmla="*/ 408 h 787"/>
                <a:gd name="T16" fmla="*/ 68 w 138"/>
                <a:gd name="T17" fmla="*/ 458 h 787"/>
                <a:gd name="T18" fmla="*/ 41 w 138"/>
                <a:gd name="T19" fmla="*/ 404 h 787"/>
                <a:gd name="T20" fmla="*/ 11 w 138"/>
                <a:gd name="T21" fmla="*/ 319 h 787"/>
                <a:gd name="T22" fmla="*/ 68 w 138"/>
                <a:gd name="T23" fmla="*/ 410 h 787"/>
                <a:gd name="T24" fmla="*/ 33 w 138"/>
                <a:gd name="T25" fmla="*/ 334 h 787"/>
                <a:gd name="T26" fmla="*/ 7 w 138"/>
                <a:gd name="T27" fmla="*/ 270 h 787"/>
                <a:gd name="T28" fmla="*/ 23 w 138"/>
                <a:gd name="T29" fmla="*/ 280 h 787"/>
                <a:gd name="T30" fmla="*/ 81 w 138"/>
                <a:gd name="T31" fmla="*/ 373 h 787"/>
                <a:gd name="T32" fmla="*/ 33 w 138"/>
                <a:gd name="T33" fmla="*/ 283 h 787"/>
                <a:gd name="T34" fmla="*/ 15 w 138"/>
                <a:gd name="T35" fmla="*/ 226 h 787"/>
                <a:gd name="T36" fmla="*/ 54 w 138"/>
                <a:gd name="T37" fmla="*/ 285 h 787"/>
                <a:gd name="T38" fmla="*/ 56 w 138"/>
                <a:gd name="T39" fmla="*/ 274 h 787"/>
                <a:gd name="T40" fmla="*/ 15 w 138"/>
                <a:gd name="T41" fmla="*/ 188 h 787"/>
                <a:gd name="T42" fmla="*/ 51 w 138"/>
                <a:gd name="T43" fmla="*/ 230 h 787"/>
                <a:gd name="T44" fmla="*/ 103 w 138"/>
                <a:gd name="T45" fmla="*/ 310 h 787"/>
                <a:gd name="T46" fmla="*/ 65 w 138"/>
                <a:gd name="T47" fmla="*/ 246 h 787"/>
                <a:gd name="T48" fmla="*/ 15 w 138"/>
                <a:gd name="T49" fmla="*/ 146 h 787"/>
                <a:gd name="T50" fmla="*/ 70 w 138"/>
                <a:gd name="T51" fmla="*/ 214 h 787"/>
                <a:gd name="T52" fmla="*/ 70 w 138"/>
                <a:gd name="T53" fmla="*/ 206 h 787"/>
                <a:gd name="T54" fmla="*/ 13 w 138"/>
                <a:gd name="T55" fmla="*/ 118 h 787"/>
                <a:gd name="T56" fmla="*/ 62 w 138"/>
                <a:gd name="T57" fmla="*/ 161 h 787"/>
                <a:gd name="T58" fmla="*/ 93 w 138"/>
                <a:gd name="T59" fmla="*/ 198 h 787"/>
                <a:gd name="T60" fmla="*/ 38 w 138"/>
                <a:gd name="T61" fmla="*/ 120 h 787"/>
                <a:gd name="T62" fmla="*/ 7 w 138"/>
                <a:gd name="T63" fmla="*/ 61 h 787"/>
                <a:gd name="T64" fmla="*/ 30 w 138"/>
                <a:gd name="T65" fmla="*/ 76 h 787"/>
                <a:gd name="T66" fmla="*/ 34 w 138"/>
                <a:gd name="T67" fmla="*/ 69 h 787"/>
                <a:gd name="T68" fmla="*/ 4 w 138"/>
                <a:gd name="T69" fmla="*/ 29 h 787"/>
                <a:gd name="T70" fmla="*/ 35 w 138"/>
                <a:gd name="T71" fmla="*/ 42 h 787"/>
                <a:gd name="T72" fmla="*/ 103 w 138"/>
                <a:gd name="T73" fmla="*/ 154 h 787"/>
                <a:gd name="T74" fmla="*/ 133 w 138"/>
                <a:gd name="T75" fmla="*/ 194 h 787"/>
                <a:gd name="T76" fmla="*/ 132 w 138"/>
                <a:gd name="T77" fmla="*/ 438 h 787"/>
                <a:gd name="T78" fmla="*/ 123 w 138"/>
                <a:gd name="T79" fmla="*/ 429 h 787"/>
                <a:gd name="T80" fmla="*/ 135 w 138"/>
                <a:gd name="T81" fmla="*/ 491 h 787"/>
                <a:gd name="T82" fmla="*/ 114 w 138"/>
                <a:gd name="T83" fmla="*/ 462 h 787"/>
                <a:gd name="T84" fmla="*/ 134 w 138"/>
                <a:gd name="T85" fmla="*/ 517 h 787"/>
                <a:gd name="T86" fmla="*/ 119 w 138"/>
                <a:gd name="T87" fmla="*/ 526 h 787"/>
                <a:gd name="T88" fmla="*/ 97 w 138"/>
                <a:gd name="T89" fmla="*/ 495 h 787"/>
                <a:gd name="T90" fmla="*/ 131 w 138"/>
                <a:gd name="T91" fmla="*/ 568 h 787"/>
                <a:gd name="T92" fmla="*/ 133 w 138"/>
                <a:gd name="T93" fmla="*/ 630 h 787"/>
                <a:gd name="T94" fmla="*/ 118 w 138"/>
                <a:gd name="T95" fmla="*/ 605 h 787"/>
                <a:gd name="T96" fmla="*/ 95 w 138"/>
                <a:gd name="T97" fmla="*/ 563 h 787"/>
                <a:gd name="T98" fmla="*/ 132 w 138"/>
                <a:gd name="T99" fmla="*/ 659 h 787"/>
                <a:gd name="T100" fmla="*/ 125 w 138"/>
                <a:gd name="T101" fmla="*/ 668 h 787"/>
                <a:gd name="T102" fmla="*/ 127 w 138"/>
                <a:gd name="T103" fmla="*/ 698 h 787"/>
                <a:gd name="T104" fmla="*/ 131 w 138"/>
                <a:gd name="T105" fmla="*/ 785 h 78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787"/>
                <a:gd name="T161" fmla="*/ 138 w 138"/>
                <a:gd name="T162" fmla="*/ 787 h 78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787">
                  <a:moveTo>
                    <a:pt x="130" y="787"/>
                  </a:moveTo>
                  <a:lnTo>
                    <a:pt x="126" y="768"/>
                  </a:lnTo>
                  <a:lnTo>
                    <a:pt x="122" y="746"/>
                  </a:lnTo>
                  <a:lnTo>
                    <a:pt x="115" y="728"/>
                  </a:lnTo>
                  <a:lnTo>
                    <a:pt x="109" y="718"/>
                  </a:lnTo>
                  <a:lnTo>
                    <a:pt x="93" y="666"/>
                  </a:lnTo>
                  <a:lnTo>
                    <a:pt x="81" y="626"/>
                  </a:lnTo>
                  <a:lnTo>
                    <a:pt x="73" y="598"/>
                  </a:lnTo>
                  <a:lnTo>
                    <a:pt x="66" y="577"/>
                  </a:lnTo>
                  <a:lnTo>
                    <a:pt x="63" y="563"/>
                  </a:lnTo>
                  <a:lnTo>
                    <a:pt x="59" y="554"/>
                  </a:lnTo>
                  <a:lnTo>
                    <a:pt x="57" y="547"/>
                  </a:lnTo>
                  <a:lnTo>
                    <a:pt x="55" y="540"/>
                  </a:lnTo>
                  <a:lnTo>
                    <a:pt x="53" y="519"/>
                  </a:lnTo>
                  <a:lnTo>
                    <a:pt x="47" y="500"/>
                  </a:lnTo>
                  <a:lnTo>
                    <a:pt x="41" y="481"/>
                  </a:lnTo>
                  <a:lnTo>
                    <a:pt x="34" y="463"/>
                  </a:lnTo>
                  <a:lnTo>
                    <a:pt x="26" y="444"/>
                  </a:lnTo>
                  <a:lnTo>
                    <a:pt x="19" y="427"/>
                  </a:lnTo>
                  <a:lnTo>
                    <a:pt x="11" y="410"/>
                  </a:lnTo>
                  <a:lnTo>
                    <a:pt x="5" y="393"/>
                  </a:lnTo>
                  <a:lnTo>
                    <a:pt x="7" y="393"/>
                  </a:lnTo>
                  <a:lnTo>
                    <a:pt x="8" y="393"/>
                  </a:lnTo>
                  <a:lnTo>
                    <a:pt x="10" y="393"/>
                  </a:lnTo>
                  <a:lnTo>
                    <a:pt x="11" y="393"/>
                  </a:lnTo>
                  <a:lnTo>
                    <a:pt x="24" y="414"/>
                  </a:lnTo>
                  <a:lnTo>
                    <a:pt x="33" y="432"/>
                  </a:lnTo>
                  <a:lnTo>
                    <a:pt x="40" y="443"/>
                  </a:lnTo>
                  <a:lnTo>
                    <a:pt x="46" y="451"/>
                  </a:lnTo>
                  <a:lnTo>
                    <a:pt x="49" y="457"/>
                  </a:lnTo>
                  <a:lnTo>
                    <a:pt x="51" y="462"/>
                  </a:lnTo>
                  <a:lnTo>
                    <a:pt x="54" y="464"/>
                  </a:lnTo>
                  <a:lnTo>
                    <a:pt x="56" y="466"/>
                  </a:lnTo>
                  <a:lnTo>
                    <a:pt x="54" y="455"/>
                  </a:lnTo>
                  <a:lnTo>
                    <a:pt x="48" y="441"/>
                  </a:lnTo>
                  <a:lnTo>
                    <a:pt x="41" y="426"/>
                  </a:lnTo>
                  <a:lnTo>
                    <a:pt x="32" y="411"/>
                  </a:lnTo>
                  <a:lnTo>
                    <a:pt x="21" y="395"/>
                  </a:lnTo>
                  <a:lnTo>
                    <a:pt x="13" y="380"/>
                  </a:lnTo>
                  <a:lnTo>
                    <a:pt x="7" y="366"/>
                  </a:lnTo>
                  <a:lnTo>
                    <a:pt x="3" y="353"/>
                  </a:lnTo>
                  <a:lnTo>
                    <a:pt x="5" y="353"/>
                  </a:lnTo>
                  <a:lnTo>
                    <a:pt x="7" y="353"/>
                  </a:lnTo>
                  <a:lnTo>
                    <a:pt x="9" y="353"/>
                  </a:lnTo>
                  <a:lnTo>
                    <a:pt x="11" y="355"/>
                  </a:lnTo>
                  <a:lnTo>
                    <a:pt x="21" y="374"/>
                  </a:lnTo>
                  <a:lnTo>
                    <a:pt x="31" y="391"/>
                  </a:lnTo>
                  <a:lnTo>
                    <a:pt x="39" y="408"/>
                  </a:lnTo>
                  <a:lnTo>
                    <a:pt x="46" y="421"/>
                  </a:lnTo>
                  <a:lnTo>
                    <a:pt x="53" y="433"/>
                  </a:lnTo>
                  <a:lnTo>
                    <a:pt x="57" y="443"/>
                  </a:lnTo>
                  <a:lnTo>
                    <a:pt x="62" y="451"/>
                  </a:lnTo>
                  <a:lnTo>
                    <a:pt x="66" y="458"/>
                  </a:lnTo>
                  <a:lnTo>
                    <a:pt x="68" y="458"/>
                  </a:lnTo>
                  <a:lnTo>
                    <a:pt x="69" y="458"/>
                  </a:lnTo>
                  <a:lnTo>
                    <a:pt x="71" y="458"/>
                  </a:lnTo>
                  <a:lnTo>
                    <a:pt x="72" y="458"/>
                  </a:lnTo>
                  <a:lnTo>
                    <a:pt x="62" y="441"/>
                  </a:lnTo>
                  <a:lnTo>
                    <a:pt x="51" y="423"/>
                  </a:lnTo>
                  <a:lnTo>
                    <a:pt x="41" y="404"/>
                  </a:lnTo>
                  <a:lnTo>
                    <a:pt x="31" y="385"/>
                  </a:lnTo>
                  <a:lnTo>
                    <a:pt x="21" y="366"/>
                  </a:lnTo>
                  <a:lnTo>
                    <a:pt x="15" y="348"/>
                  </a:lnTo>
                  <a:lnTo>
                    <a:pt x="9" y="332"/>
                  </a:lnTo>
                  <a:lnTo>
                    <a:pt x="5" y="315"/>
                  </a:lnTo>
                  <a:lnTo>
                    <a:pt x="11" y="319"/>
                  </a:lnTo>
                  <a:lnTo>
                    <a:pt x="19" y="329"/>
                  </a:lnTo>
                  <a:lnTo>
                    <a:pt x="28" y="343"/>
                  </a:lnTo>
                  <a:lnTo>
                    <a:pt x="40" y="360"/>
                  </a:lnTo>
                  <a:lnTo>
                    <a:pt x="50" y="378"/>
                  </a:lnTo>
                  <a:lnTo>
                    <a:pt x="59" y="395"/>
                  </a:lnTo>
                  <a:lnTo>
                    <a:pt x="68" y="410"/>
                  </a:lnTo>
                  <a:lnTo>
                    <a:pt x="73" y="420"/>
                  </a:lnTo>
                  <a:lnTo>
                    <a:pt x="71" y="408"/>
                  </a:lnTo>
                  <a:lnTo>
                    <a:pt x="64" y="391"/>
                  </a:lnTo>
                  <a:lnTo>
                    <a:pt x="55" y="373"/>
                  </a:lnTo>
                  <a:lnTo>
                    <a:pt x="45" y="353"/>
                  </a:lnTo>
                  <a:lnTo>
                    <a:pt x="33" y="334"/>
                  </a:lnTo>
                  <a:lnTo>
                    <a:pt x="21" y="315"/>
                  </a:lnTo>
                  <a:lnTo>
                    <a:pt x="12" y="300"/>
                  </a:lnTo>
                  <a:lnTo>
                    <a:pt x="7" y="290"/>
                  </a:lnTo>
                  <a:lnTo>
                    <a:pt x="7" y="283"/>
                  </a:lnTo>
                  <a:lnTo>
                    <a:pt x="7" y="277"/>
                  </a:lnTo>
                  <a:lnTo>
                    <a:pt x="7" y="270"/>
                  </a:lnTo>
                  <a:lnTo>
                    <a:pt x="8" y="265"/>
                  </a:lnTo>
                  <a:lnTo>
                    <a:pt x="9" y="264"/>
                  </a:lnTo>
                  <a:lnTo>
                    <a:pt x="10" y="264"/>
                  </a:lnTo>
                  <a:lnTo>
                    <a:pt x="12" y="264"/>
                  </a:lnTo>
                  <a:lnTo>
                    <a:pt x="13" y="264"/>
                  </a:lnTo>
                  <a:lnTo>
                    <a:pt x="23" y="280"/>
                  </a:lnTo>
                  <a:lnTo>
                    <a:pt x="33" y="295"/>
                  </a:lnTo>
                  <a:lnTo>
                    <a:pt x="42" y="311"/>
                  </a:lnTo>
                  <a:lnTo>
                    <a:pt x="53" y="326"/>
                  </a:lnTo>
                  <a:lnTo>
                    <a:pt x="62" y="342"/>
                  </a:lnTo>
                  <a:lnTo>
                    <a:pt x="71" y="357"/>
                  </a:lnTo>
                  <a:lnTo>
                    <a:pt x="81" y="373"/>
                  </a:lnTo>
                  <a:lnTo>
                    <a:pt x="91" y="389"/>
                  </a:lnTo>
                  <a:lnTo>
                    <a:pt x="87" y="368"/>
                  </a:lnTo>
                  <a:lnTo>
                    <a:pt x="77" y="347"/>
                  </a:lnTo>
                  <a:lnTo>
                    <a:pt x="63" y="326"/>
                  </a:lnTo>
                  <a:lnTo>
                    <a:pt x="48" y="304"/>
                  </a:lnTo>
                  <a:lnTo>
                    <a:pt x="33" y="283"/>
                  </a:lnTo>
                  <a:lnTo>
                    <a:pt x="19" y="264"/>
                  </a:lnTo>
                  <a:lnTo>
                    <a:pt x="11" y="244"/>
                  </a:lnTo>
                  <a:lnTo>
                    <a:pt x="9" y="226"/>
                  </a:lnTo>
                  <a:lnTo>
                    <a:pt x="11" y="226"/>
                  </a:lnTo>
                  <a:lnTo>
                    <a:pt x="12" y="226"/>
                  </a:lnTo>
                  <a:lnTo>
                    <a:pt x="15" y="226"/>
                  </a:lnTo>
                  <a:lnTo>
                    <a:pt x="17" y="227"/>
                  </a:lnTo>
                  <a:lnTo>
                    <a:pt x="24" y="238"/>
                  </a:lnTo>
                  <a:lnTo>
                    <a:pt x="32" y="250"/>
                  </a:lnTo>
                  <a:lnTo>
                    <a:pt x="39" y="261"/>
                  </a:lnTo>
                  <a:lnTo>
                    <a:pt x="47" y="274"/>
                  </a:lnTo>
                  <a:lnTo>
                    <a:pt x="54" y="285"/>
                  </a:lnTo>
                  <a:lnTo>
                    <a:pt x="62" y="297"/>
                  </a:lnTo>
                  <a:lnTo>
                    <a:pt x="69" y="310"/>
                  </a:lnTo>
                  <a:lnTo>
                    <a:pt x="77" y="321"/>
                  </a:lnTo>
                  <a:lnTo>
                    <a:pt x="73" y="305"/>
                  </a:lnTo>
                  <a:lnTo>
                    <a:pt x="66" y="290"/>
                  </a:lnTo>
                  <a:lnTo>
                    <a:pt x="56" y="274"/>
                  </a:lnTo>
                  <a:lnTo>
                    <a:pt x="43" y="258"/>
                  </a:lnTo>
                  <a:lnTo>
                    <a:pt x="32" y="242"/>
                  </a:lnTo>
                  <a:lnTo>
                    <a:pt x="21" y="224"/>
                  </a:lnTo>
                  <a:lnTo>
                    <a:pt x="15" y="206"/>
                  </a:lnTo>
                  <a:lnTo>
                    <a:pt x="13" y="188"/>
                  </a:lnTo>
                  <a:lnTo>
                    <a:pt x="15" y="188"/>
                  </a:lnTo>
                  <a:lnTo>
                    <a:pt x="16" y="188"/>
                  </a:lnTo>
                  <a:lnTo>
                    <a:pt x="18" y="188"/>
                  </a:lnTo>
                  <a:lnTo>
                    <a:pt x="19" y="188"/>
                  </a:lnTo>
                  <a:lnTo>
                    <a:pt x="30" y="201"/>
                  </a:lnTo>
                  <a:lnTo>
                    <a:pt x="40" y="216"/>
                  </a:lnTo>
                  <a:lnTo>
                    <a:pt x="51" y="230"/>
                  </a:lnTo>
                  <a:lnTo>
                    <a:pt x="62" y="245"/>
                  </a:lnTo>
                  <a:lnTo>
                    <a:pt x="72" y="261"/>
                  </a:lnTo>
                  <a:lnTo>
                    <a:pt x="83" y="276"/>
                  </a:lnTo>
                  <a:lnTo>
                    <a:pt x="93" y="292"/>
                  </a:lnTo>
                  <a:lnTo>
                    <a:pt x="102" y="310"/>
                  </a:lnTo>
                  <a:lnTo>
                    <a:pt x="103" y="310"/>
                  </a:lnTo>
                  <a:lnTo>
                    <a:pt x="104" y="310"/>
                  </a:lnTo>
                  <a:lnTo>
                    <a:pt x="106" y="310"/>
                  </a:lnTo>
                  <a:lnTo>
                    <a:pt x="107" y="310"/>
                  </a:lnTo>
                  <a:lnTo>
                    <a:pt x="94" y="289"/>
                  </a:lnTo>
                  <a:lnTo>
                    <a:pt x="80" y="267"/>
                  </a:lnTo>
                  <a:lnTo>
                    <a:pt x="65" y="246"/>
                  </a:lnTo>
                  <a:lnTo>
                    <a:pt x="51" y="224"/>
                  </a:lnTo>
                  <a:lnTo>
                    <a:pt x="38" y="204"/>
                  </a:lnTo>
                  <a:lnTo>
                    <a:pt x="26" y="183"/>
                  </a:lnTo>
                  <a:lnTo>
                    <a:pt x="16" y="163"/>
                  </a:lnTo>
                  <a:lnTo>
                    <a:pt x="9" y="144"/>
                  </a:lnTo>
                  <a:lnTo>
                    <a:pt x="15" y="146"/>
                  </a:lnTo>
                  <a:lnTo>
                    <a:pt x="23" y="154"/>
                  </a:lnTo>
                  <a:lnTo>
                    <a:pt x="32" y="164"/>
                  </a:lnTo>
                  <a:lnTo>
                    <a:pt x="42" y="176"/>
                  </a:lnTo>
                  <a:lnTo>
                    <a:pt x="53" y="190"/>
                  </a:lnTo>
                  <a:lnTo>
                    <a:pt x="62" y="202"/>
                  </a:lnTo>
                  <a:lnTo>
                    <a:pt x="70" y="214"/>
                  </a:lnTo>
                  <a:lnTo>
                    <a:pt x="76" y="222"/>
                  </a:lnTo>
                  <a:lnTo>
                    <a:pt x="77" y="222"/>
                  </a:lnTo>
                  <a:lnTo>
                    <a:pt x="78" y="222"/>
                  </a:lnTo>
                  <a:lnTo>
                    <a:pt x="80" y="222"/>
                  </a:lnTo>
                  <a:lnTo>
                    <a:pt x="81" y="222"/>
                  </a:lnTo>
                  <a:lnTo>
                    <a:pt x="70" y="206"/>
                  </a:lnTo>
                  <a:lnTo>
                    <a:pt x="58" y="191"/>
                  </a:lnTo>
                  <a:lnTo>
                    <a:pt x="47" y="177"/>
                  </a:lnTo>
                  <a:lnTo>
                    <a:pt x="36" y="162"/>
                  </a:lnTo>
                  <a:lnTo>
                    <a:pt x="26" y="147"/>
                  </a:lnTo>
                  <a:lnTo>
                    <a:pt x="19" y="133"/>
                  </a:lnTo>
                  <a:lnTo>
                    <a:pt x="13" y="118"/>
                  </a:lnTo>
                  <a:lnTo>
                    <a:pt x="11" y="102"/>
                  </a:lnTo>
                  <a:lnTo>
                    <a:pt x="21" y="107"/>
                  </a:lnTo>
                  <a:lnTo>
                    <a:pt x="32" y="116"/>
                  </a:lnTo>
                  <a:lnTo>
                    <a:pt x="42" y="130"/>
                  </a:lnTo>
                  <a:lnTo>
                    <a:pt x="53" y="145"/>
                  </a:lnTo>
                  <a:lnTo>
                    <a:pt x="62" y="161"/>
                  </a:lnTo>
                  <a:lnTo>
                    <a:pt x="72" y="176"/>
                  </a:lnTo>
                  <a:lnTo>
                    <a:pt x="83" y="191"/>
                  </a:lnTo>
                  <a:lnTo>
                    <a:pt x="93" y="202"/>
                  </a:lnTo>
                  <a:lnTo>
                    <a:pt x="93" y="201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4" y="197"/>
                  </a:lnTo>
                  <a:lnTo>
                    <a:pt x="81" y="183"/>
                  </a:lnTo>
                  <a:lnTo>
                    <a:pt x="70" y="168"/>
                  </a:lnTo>
                  <a:lnTo>
                    <a:pt x="58" y="152"/>
                  </a:lnTo>
                  <a:lnTo>
                    <a:pt x="48" y="136"/>
                  </a:lnTo>
                  <a:lnTo>
                    <a:pt x="38" y="120"/>
                  </a:lnTo>
                  <a:lnTo>
                    <a:pt x="27" y="105"/>
                  </a:lnTo>
                  <a:lnTo>
                    <a:pt x="17" y="90"/>
                  </a:lnTo>
                  <a:lnTo>
                    <a:pt x="7" y="77"/>
                  </a:lnTo>
                  <a:lnTo>
                    <a:pt x="7" y="71"/>
                  </a:lnTo>
                  <a:lnTo>
                    <a:pt x="7" y="65"/>
                  </a:lnTo>
                  <a:lnTo>
                    <a:pt x="7" y="61"/>
                  </a:lnTo>
                  <a:lnTo>
                    <a:pt x="8" y="55"/>
                  </a:lnTo>
                  <a:lnTo>
                    <a:pt x="12" y="57"/>
                  </a:lnTo>
                  <a:lnTo>
                    <a:pt x="16" y="60"/>
                  </a:lnTo>
                  <a:lnTo>
                    <a:pt x="20" y="64"/>
                  </a:lnTo>
                  <a:lnTo>
                    <a:pt x="25" y="70"/>
                  </a:lnTo>
                  <a:lnTo>
                    <a:pt x="30" y="76"/>
                  </a:lnTo>
                  <a:lnTo>
                    <a:pt x="34" y="82"/>
                  </a:lnTo>
                  <a:lnTo>
                    <a:pt x="38" y="88"/>
                  </a:lnTo>
                  <a:lnTo>
                    <a:pt x="42" y="93"/>
                  </a:lnTo>
                  <a:lnTo>
                    <a:pt x="41" y="85"/>
                  </a:lnTo>
                  <a:lnTo>
                    <a:pt x="38" y="77"/>
                  </a:lnTo>
                  <a:lnTo>
                    <a:pt x="34" y="69"/>
                  </a:lnTo>
                  <a:lnTo>
                    <a:pt x="28" y="61"/>
                  </a:lnTo>
                  <a:lnTo>
                    <a:pt x="23" y="54"/>
                  </a:lnTo>
                  <a:lnTo>
                    <a:pt x="17" y="47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29"/>
                  </a:lnTo>
                  <a:lnTo>
                    <a:pt x="2" y="22"/>
                  </a:lnTo>
                  <a:lnTo>
                    <a:pt x="1" y="14"/>
                  </a:lnTo>
                  <a:lnTo>
                    <a:pt x="0" y="0"/>
                  </a:lnTo>
                  <a:lnTo>
                    <a:pt x="9" y="7"/>
                  </a:lnTo>
                  <a:lnTo>
                    <a:pt x="21" y="22"/>
                  </a:lnTo>
                  <a:lnTo>
                    <a:pt x="35" y="42"/>
                  </a:lnTo>
                  <a:lnTo>
                    <a:pt x="51" y="67"/>
                  </a:lnTo>
                  <a:lnTo>
                    <a:pt x="65" y="92"/>
                  </a:lnTo>
                  <a:lnTo>
                    <a:pt x="79" y="116"/>
                  </a:lnTo>
                  <a:lnTo>
                    <a:pt x="91" y="136"/>
                  </a:lnTo>
                  <a:lnTo>
                    <a:pt x="99" y="148"/>
                  </a:lnTo>
                  <a:lnTo>
                    <a:pt x="103" y="154"/>
                  </a:lnTo>
                  <a:lnTo>
                    <a:pt x="108" y="160"/>
                  </a:lnTo>
                  <a:lnTo>
                    <a:pt x="114" y="167"/>
                  </a:lnTo>
                  <a:lnTo>
                    <a:pt x="118" y="173"/>
                  </a:lnTo>
                  <a:lnTo>
                    <a:pt x="124" y="179"/>
                  </a:lnTo>
                  <a:lnTo>
                    <a:pt x="129" y="188"/>
                  </a:lnTo>
                  <a:lnTo>
                    <a:pt x="133" y="194"/>
                  </a:lnTo>
                  <a:lnTo>
                    <a:pt x="137" y="204"/>
                  </a:lnTo>
                  <a:lnTo>
                    <a:pt x="137" y="261"/>
                  </a:lnTo>
                  <a:lnTo>
                    <a:pt x="138" y="319"/>
                  </a:lnTo>
                  <a:lnTo>
                    <a:pt x="138" y="378"/>
                  </a:lnTo>
                  <a:lnTo>
                    <a:pt x="138" y="435"/>
                  </a:lnTo>
                  <a:lnTo>
                    <a:pt x="132" y="438"/>
                  </a:lnTo>
                  <a:lnTo>
                    <a:pt x="130" y="435"/>
                  </a:lnTo>
                  <a:lnTo>
                    <a:pt x="129" y="432"/>
                  </a:lnTo>
                  <a:lnTo>
                    <a:pt x="127" y="429"/>
                  </a:lnTo>
                  <a:lnTo>
                    <a:pt x="126" y="429"/>
                  </a:lnTo>
                  <a:lnTo>
                    <a:pt x="125" y="429"/>
                  </a:lnTo>
                  <a:lnTo>
                    <a:pt x="123" y="429"/>
                  </a:lnTo>
                  <a:lnTo>
                    <a:pt x="122" y="429"/>
                  </a:lnTo>
                  <a:lnTo>
                    <a:pt x="130" y="443"/>
                  </a:lnTo>
                  <a:lnTo>
                    <a:pt x="134" y="457"/>
                  </a:lnTo>
                  <a:lnTo>
                    <a:pt x="137" y="472"/>
                  </a:lnTo>
                  <a:lnTo>
                    <a:pt x="137" y="489"/>
                  </a:lnTo>
                  <a:lnTo>
                    <a:pt x="135" y="491"/>
                  </a:lnTo>
                  <a:lnTo>
                    <a:pt x="134" y="492"/>
                  </a:lnTo>
                  <a:lnTo>
                    <a:pt x="133" y="493"/>
                  </a:lnTo>
                  <a:lnTo>
                    <a:pt x="132" y="494"/>
                  </a:lnTo>
                  <a:lnTo>
                    <a:pt x="123" y="478"/>
                  </a:lnTo>
                  <a:lnTo>
                    <a:pt x="118" y="469"/>
                  </a:lnTo>
                  <a:lnTo>
                    <a:pt x="114" y="462"/>
                  </a:lnTo>
                  <a:lnTo>
                    <a:pt x="108" y="455"/>
                  </a:lnTo>
                  <a:lnTo>
                    <a:pt x="110" y="463"/>
                  </a:lnTo>
                  <a:lnTo>
                    <a:pt x="115" y="474"/>
                  </a:lnTo>
                  <a:lnTo>
                    <a:pt x="122" y="488"/>
                  </a:lnTo>
                  <a:lnTo>
                    <a:pt x="129" y="502"/>
                  </a:lnTo>
                  <a:lnTo>
                    <a:pt x="134" y="517"/>
                  </a:lnTo>
                  <a:lnTo>
                    <a:pt x="138" y="531"/>
                  </a:lnTo>
                  <a:lnTo>
                    <a:pt x="138" y="542"/>
                  </a:lnTo>
                  <a:lnTo>
                    <a:pt x="132" y="553"/>
                  </a:lnTo>
                  <a:lnTo>
                    <a:pt x="127" y="544"/>
                  </a:lnTo>
                  <a:lnTo>
                    <a:pt x="124" y="535"/>
                  </a:lnTo>
                  <a:lnTo>
                    <a:pt x="119" y="526"/>
                  </a:lnTo>
                  <a:lnTo>
                    <a:pt x="115" y="518"/>
                  </a:lnTo>
                  <a:lnTo>
                    <a:pt x="109" y="510"/>
                  </a:lnTo>
                  <a:lnTo>
                    <a:pt x="104" y="503"/>
                  </a:lnTo>
                  <a:lnTo>
                    <a:pt x="101" y="496"/>
                  </a:lnTo>
                  <a:lnTo>
                    <a:pt x="96" y="489"/>
                  </a:lnTo>
                  <a:lnTo>
                    <a:pt x="97" y="495"/>
                  </a:lnTo>
                  <a:lnTo>
                    <a:pt x="101" y="506"/>
                  </a:lnTo>
                  <a:lnTo>
                    <a:pt x="107" y="517"/>
                  </a:lnTo>
                  <a:lnTo>
                    <a:pt x="112" y="530"/>
                  </a:lnTo>
                  <a:lnTo>
                    <a:pt x="118" y="544"/>
                  </a:lnTo>
                  <a:lnTo>
                    <a:pt x="125" y="556"/>
                  </a:lnTo>
                  <a:lnTo>
                    <a:pt x="131" y="568"/>
                  </a:lnTo>
                  <a:lnTo>
                    <a:pt x="134" y="577"/>
                  </a:lnTo>
                  <a:lnTo>
                    <a:pt x="135" y="585"/>
                  </a:lnTo>
                  <a:lnTo>
                    <a:pt x="137" y="594"/>
                  </a:lnTo>
                  <a:lnTo>
                    <a:pt x="135" y="607"/>
                  </a:lnTo>
                  <a:lnTo>
                    <a:pt x="134" y="630"/>
                  </a:lnTo>
                  <a:lnTo>
                    <a:pt x="133" y="630"/>
                  </a:lnTo>
                  <a:lnTo>
                    <a:pt x="132" y="631"/>
                  </a:lnTo>
                  <a:lnTo>
                    <a:pt x="126" y="621"/>
                  </a:lnTo>
                  <a:lnTo>
                    <a:pt x="122" y="612"/>
                  </a:lnTo>
                  <a:lnTo>
                    <a:pt x="118" y="605"/>
                  </a:lnTo>
                  <a:lnTo>
                    <a:pt x="115" y="597"/>
                  </a:lnTo>
                  <a:lnTo>
                    <a:pt x="110" y="588"/>
                  </a:lnTo>
                  <a:lnTo>
                    <a:pt x="106" y="578"/>
                  </a:lnTo>
                  <a:lnTo>
                    <a:pt x="100" y="565"/>
                  </a:lnTo>
                  <a:lnTo>
                    <a:pt x="93" y="548"/>
                  </a:lnTo>
                  <a:lnTo>
                    <a:pt x="95" y="563"/>
                  </a:lnTo>
                  <a:lnTo>
                    <a:pt x="100" y="577"/>
                  </a:lnTo>
                  <a:lnTo>
                    <a:pt x="106" y="593"/>
                  </a:lnTo>
                  <a:lnTo>
                    <a:pt x="114" y="608"/>
                  </a:lnTo>
                  <a:lnTo>
                    <a:pt x="122" y="624"/>
                  </a:lnTo>
                  <a:lnTo>
                    <a:pt x="127" y="641"/>
                  </a:lnTo>
                  <a:lnTo>
                    <a:pt x="132" y="659"/>
                  </a:lnTo>
                  <a:lnTo>
                    <a:pt x="134" y="676"/>
                  </a:lnTo>
                  <a:lnTo>
                    <a:pt x="133" y="677"/>
                  </a:lnTo>
                  <a:lnTo>
                    <a:pt x="133" y="678"/>
                  </a:lnTo>
                  <a:lnTo>
                    <a:pt x="132" y="679"/>
                  </a:lnTo>
                  <a:lnTo>
                    <a:pt x="131" y="681"/>
                  </a:lnTo>
                  <a:lnTo>
                    <a:pt x="125" y="668"/>
                  </a:lnTo>
                  <a:lnTo>
                    <a:pt x="118" y="655"/>
                  </a:lnTo>
                  <a:lnTo>
                    <a:pt x="112" y="643"/>
                  </a:lnTo>
                  <a:lnTo>
                    <a:pt x="106" y="630"/>
                  </a:lnTo>
                  <a:lnTo>
                    <a:pt x="109" y="650"/>
                  </a:lnTo>
                  <a:lnTo>
                    <a:pt x="117" y="674"/>
                  </a:lnTo>
                  <a:lnTo>
                    <a:pt x="127" y="698"/>
                  </a:lnTo>
                  <a:lnTo>
                    <a:pt x="134" y="719"/>
                  </a:lnTo>
                  <a:lnTo>
                    <a:pt x="134" y="745"/>
                  </a:lnTo>
                  <a:lnTo>
                    <a:pt x="134" y="761"/>
                  </a:lnTo>
                  <a:lnTo>
                    <a:pt x="133" y="773"/>
                  </a:lnTo>
                  <a:lnTo>
                    <a:pt x="132" y="784"/>
                  </a:lnTo>
                  <a:lnTo>
                    <a:pt x="131" y="785"/>
                  </a:lnTo>
                  <a:lnTo>
                    <a:pt x="130" y="787"/>
                  </a:lnTo>
                  <a:close/>
                </a:path>
              </a:pathLst>
            </a:custGeom>
            <a:solidFill>
              <a:srgbClr val="B57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7" name="Freeform 139"/>
            <p:cNvSpPr>
              <a:spLocks/>
            </p:cNvSpPr>
            <p:nvPr/>
          </p:nvSpPr>
          <p:spPr bwMode="auto">
            <a:xfrm>
              <a:off x="189" y="4122"/>
              <a:ext cx="18" cy="1"/>
            </a:xfrm>
            <a:custGeom>
              <a:avLst/>
              <a:gdLst>
                <a:gd name="T0" fmla="*/ 0 w 37"/>
                <a:gd name="T1" fmla="*/ 2 h 2"/>
                <a:gd name="T2" fmla="*/ 2 w 37"/>
                <a:gd name="T3" fmla="*/ 1 h 2"/>
                <a:gd name="T4" fmla="*/ 7 w 37"/>
                <a:gd name="T5" fmla="*/ 0 h 2"/>
                <a:gd name="T6" fmla="*/ 10 w 37"/>
                <a:gd name="T7" fmla="*/ 0 h 2"/>
                <a:gd name="T8" fmla="*/ 16 w 37"/>
                <a:gd name="T9" fmla="*/ 0 h 2"/>
                <a:gd name="T10" fmla="*/ 20 w 37"/>
                <a:gd name="T11" fmla="*/ 0 h 2"/>
                <a:gd name="T12" fmla="*/ 26 w 37"/>
                <a:gd name="T13" fmla="*/ 1 h 2"/>
                <a:gd name="T14" fmla="*/ 32 w 37"/>
                <a:gd name="T15" fmla="*/ 2 h 2"/>
                <a:gd name="T16" fmla="*/ 37 w 37"/>
                <a:gd name="T17" fmla="*/ 2 h 2"/>
                <a:gd name="T18" fmla="*/ 32 w 37"/>
                <a:gd name="T19" fmla="*/ 2 h 2"/>
                <a:gd name="T20" fmla="*/ 27 w 37"/>
                <a:gd name="T21" fmla="*/ 2 h 2"/>
                <a:gd name="T22" fmla="*/ 23 w 37"/>
                <a:gd name="T23" fmla="*/ 2 h 2"/>
                <a:gd name="T24" fmla="*/ 18 w 37"/>
                <a:gd name="T25" fmla="*/ 2 h 2"/>
                <a:gd name="T26" fmla="*/ 14 w 37"/>
                <a:gd name="T27" fmla="*/ 2 h 2"/>
                <a:gd name="T28" fmla="*/ 9 w 37"/>
                <a:gd name="T29" fmla="*/ 2 h 2"/>
                <a:gd name="T30" fmla="*/ 4 w 37"/>
                <a:gd name="T31" fmla="*/ 2 h 2"/>
                <a:gd name="T32" fmla="*/ 0 w 37"/>
                <a:gd name="T33" fmla="*/ 2 h 2"/>
                <a:gd name="T34" fmla="*/ 0 w 37"/>
                <a:gd name="T35" fmla="*/ 2 h 2"/>
                <a:gd name="T36" fmla="*/ 0 w 37"/>
                <a:gd name="T37" fmla="*/ 2 h 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"/>
                <a:gd name="T58" fmla="*/ 0 h 2"/>
                <a:gd name="T59" fmla="*/ 37 w 37"/>
                <a:gd name="T60" fmla="*/ 2 h 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" h="2">
                  <a:moveTo>
                    <a:pt x="0" y="2"/>
                  </a:moveTo>
                  <a:lnTo>
                    <a:pt x="2" y="1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6" y="1"/>
                  </a:lnTo>
                  <a:lnTo>
                    <a:pt x="32" y="2"/>
                  </a:lnTo>
                  <a:lnTo>
                    <a:pt x="37" y="2"/>
                  </a:lnTo>
                  <a:lnTo>
                    <a:pt x="32" y="2"/>
                  </a:lnTo>
                  <a:lnTo>
                    <a:pt x="27" y="2"/>
                  </a:lnTo>
                  <a:lnTo>
                    <a:pt x="23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9" y="2"/>
                  </a:lnTo>
                  <a:lnTo>
                    <a:pt x="4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8" name="Freeform 140"/>
            <p:cNvSpPr>
              <a:spLocks/>
            </p:cNvSpPr>
            <p:nvPr/>
          </p:nvSpPr>
          <p:spPr bwMode="auto">
            <a:xfrm>
              <a:off x="350" y="4118"/>
              <a:ext cx="16" cy="3"/>
            </a:xfrm>
            <a:custGeom>
              <a:avLst/>
              <a:gdLst>
                <a:gd name="T0" fmla="*/ 0 w 32"/>
                <a:gd name="T1" fmla="*/ 7 h 7"/>
                <a:gd name="T2" fmla="*/ 6 w 32"/>
                <a:gd name="T3" fmla="*/ 3 h 7"/>
                <a:gd name="T4" fmla="*/ 13 w 32"/>
                <a:gd name="T5" fmla="*/ 1 h 7"/>
                <a:gd name="T6" fmla="*/ 22 w 32"/>
                <a:gd name="T7" fmla="*/ 1 h 7"/>
                <a:gd name="T8" fmla="*/ 31 w 32"/>
                <a:gd name="T9" fmla="*/ 0 h 7"/>
                <a:gd name="T10" fmla="*/ 32 w 32"/>
                <a:gd name="T11" fmla="*/ 2 h 7"/>
                <a:gd name="T12" fmla="*/ 31 w 32"/>
                <a:gd name="T13" fmla="*/ 3 h 7"/>
                <a:gd name="T14" fmla="*/ 29 w 32"/>
                <a:gd name="T15" fmla="*/ 5 h 7"/>
                <a:gd name="T16" fmla="*/ 25 w 32"/>
                <a:gd name="T17" fmla="*/ 5 h 7"/>
                <a:gd name="T18" fmla="*/ 21 w 32"/>
                <a:gd name="T19" fmla="*/ 7 h 7"/>
                <a:gd name="T20" fmla="*/ 15 w 32"/>
                <a:gd name="T21" fmla="*/ 7 h 7"/>
                <a:gd name="T22" fmla="*/ 8 w 32"/>
                <a:gd name="T23" fmla="*/ 7 h 7"/>
                <a:gd name="T24" fmla="*/ 0 w 32"/>
                <a:gd name="T25" fmla="*/ 7 h 7"/>
                <a:gd name="T26" fmla="*/ 0 w 32"/>
                <a:gd name="T27" fmla="*/ 7 h 7"/>
                <a:gd name="T28" fmla="*/ 0 w 32"/>
                <a:gd name="T29" fmla="*/ 7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7"/>
                <a:gd name="T47" fmla="*/ 32 w 32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7">
                  <a:moveTo>
                    <a:pt x="0" y="7"/>
                  </a:moveTo>
                  <a:lnTo>
                    <a:pt x="6" y="3"/>
                  </a:lnTo>
                  <a:lnTo>
                    <a:pt x="13" y="1"/>
                  </a:lnTo>
                  <a:lnTo>
                    <a:pt x="22" y="1"/>
                  </a:lnTo>
                  <a:lnTo>
                    <a:pt x="31" y="0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29" y="5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5" y="7"/>
                  </a:lnTo>
                  <a:lnTo>
                    <a:pt x="8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9" name="Freeform 141"/>
            <p:cNvSpPr>
              <a:spLocks/>
            </p:cNvSpPr>
            <p:nvPr/>
          </p:nvSpPr>
          <p:spPr bwMode="auto">
            <a:xfrm>
              <a:off x="383" y="4112"/>
              <a:ext cx="40" cy="9"/>
            </a:xfrm>
            <a:custGeom>
              <a:avLst/>
              <a:gdLst>
                <a:gd name="T0" fmla="*/ 1 w 79"/>
                <a:gd name="T1" fmla="*/ 17 h 17"/>
                <a:gd name="T2" fmla="*/ 1 w 79"/>
                <a:gd name="T3" fmla="*/ 16 h 17"/>
                <a:gd name="T4" fmla="*/ 1 w 79"/>
                <a:gd name="T5" fmla="*/ 15 h 17"/>
                <a:gd name="T6" fmla="*/ 0 w 79"/>
                <a:gd name="T7" fmla="*/ 15 h 17"/>
                <a:gd name="T8" fmla="*/ 0 w 79"/>
                <a:gd name="T9" fmla="*/ 14 h 17"/>
                <a:gd name="T10" fmla="*/ 9 w 79"/>
                <a:gd name="T11" fmla="*/ 12 h 17"/>
                <a:gd name="T12" fmla="*/ 18 w 79"/>
                <a:gd name="T13" fmla="*/ 10 h 17"/>
                <a:gd name="T14" fmla="*/ 27 w 79"/>
                <a:gd name="T15" fmla="*/ 8 h 17"/>
                <a:gd name="T16" fmla="*/ 37 w 79"/>
                <a:gd name="T17" fmla="*/ 7 h 17"/>
                <a:gd name="T18" fmla="*/ 46 w 79"/>
                <a:gd name="T19" fmla="*/ 5 h 17"/>
                <a:gd name="T20" fmla="*/ 56 w 79"/>
                <a:gd name="T21" fmla="*/ 4 h 17"/>
                <a:gd name="T22" fmla="*/ 65 w 79"/>
                <a:gd name="T23" fmla="*/ 1 h 17"/>
                <a:gd name="T24" fmla="*/ 75 w 79"/>
                <a:gd name="T25" fmla="*/ 0 h 17"/>
                <a:gd name="T26" fmla="*/ 76 w 79"/>
                <a:gd name="T27" fmla="*/ 2 h 17"/>
                <a:gd name="T28" fmla="*/ 77 w 79"/>
                <a:gd name="T29" fmla="*/ 5 h 17"/>
                <a:gd name="T30" fmla="*/ 78 w 79"/>
                <a:gd name="T31" fmla="*/ 7 h 17"/>
                <a:gd name="T32" fmla="*/ 79 w 79"/>
                <a:gd name="T33" fmla="*/ 9 h 17"/>
                <a:gd name="T34" fmla="*/ 69 w 79"/>
                <a:gd name="T35" fmla="*/ 10 h 17"/>
                <a:gd name="T36" fmla="*/ 60 w 79"/>
                <a:gd name="T37" fmla="*/ 12 h 17"/>
                <a:gd name="T38" fmla="*/ 49 w 79"/>
                <a:gd name="T39" fmla="*/ 12 h 17"/>
                <a:gd name="T40" fmla="*/ 40 w 79"/>
                <a:gd name="T41" fmla="*/ 13 h 17"/>
                <a:gd name="T42" fmla="*/ 30 w 79"/>
                <a:gd name="T43" fmla="*/ 14 h 17"/>
                <a:gd name="T44" fmla="*/ 21 w 79"/>
                <a:gd name="T45" fmla="*/ 15 h 17"/>
                <a:gd name="T46" fmla="*/ 10 w 79"/>
                <a:gd name="T47" fmla="*/ 16 h 17"/>
                <a:gd name="T48" fmla="*/ 1 w 79"/>
                <a:gd name="T49" fmla="*/ 17 h 17"/>
                <a:gd name="T50" fmla="*/ 1 w 79"/>
                <a:gd name="T51" fmla="*/ 17 h 17"/>
                <a:gd name="T52" fmla="*/ 1 w 79"/>
                <a:gd name="T53" fmla="*/ 17 h 1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9"/>
                <a:gd name="T82" fmla="*/ 0 h 17"/>
                <a:gd name="T83" fmla="*/ 79 w 79"/>
                <a:gd name="T84" fmla="*/ 17 h 1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9" h="17">
                  <a:moveTo>
                    <a:pt x="1" y="17"/>
                  </a:moveTo>
                  <a:lnTo>
                    <a:pt x="1" y="16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9" y="12"/>
                  </a:lnTo>
                  <a:lnTo>
                    <a:pt x="18" y="10"/>
                  </a:lnTo>
                  <a:lnTo>
                    <a:pt x="27" y="8"/>
                  </a:lnTo>
                  <a:lnTo>
                    <a:pt x="37" y="7"/>
                  </a:lnTo>
                  <a:lnTo>
                    <a:pt x="46" y="5"/>
                  </a:lnTo>
                  <a:lnTo>
                    <a:pt x="56" y="4"/>
                  </a:lnTo>
                  <a:lnTo>
                    <a:pt x="65" y="1"/>
                  </a:lnTo>
                  <a:lnTo>
                    <a:pt x="75" y="0"/>
                  </a:lnTo>
                  <a:lnTo>
                    <a:pt x="76" y="2"/>
                  </a:lnTo>
                  <a:lnTo>
                    <a:pt x="77" y="5"/>
                  </a:lnTo>
                  <a:lnTo>
                    <a:pt x="78" y="7"/>
                  </a:lnTo>
                  <a:lnTo>
                    <a:pt x="79" y="9"/>
                  </a:lnTo>
                  <a:lnTo>
                    <a:pt x="69" y="10"/>
                  </a:lnTo>
                  <a:lnTo>
                    <a:pt x="60" y="12"/>
                  </a:lnTo>
                  <a:lnTo>
                    <a:pt x="49" y="12"/>
                  </a:lnTo>
                  <a:lnTo>
                    <a:pt x="40" y="13"/>
                  </a:lnTo>
                  <a:lnTo>
                    <a:pt x="30" y="14"/>
                  </a:lnTo>
                  <a:lnTo>
                    <a:pt x="21" y="15"/>
                  </a:lnTo>
                  <a:lnTo>
                    <a:pt x="10" y="16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0" name="Freeform 142"/>
            <p:cNvSpPr>
              <a:spLocks/>
            </p:cNvSpPr>
            <p:nvPr/>
          </p:nvSpPr>
          <p:spPr bwMode="auto">
            <a:xfrm>
              <a:off x="170" y="4106"/>
              <a:ext cx="12" cy="3"/>
            </a:xfrm>
            <a:custGeom>
              <a:avLst/>
              <a:gdLst>
                <a:gd name="T0" fmla="*/ 8 w 23"/>
                <a:gd name="T1" fmla="*/ 3 h 4"/>
                <a:gd name="T2" fmla="*/ 6 w 23"/>
                <a:gd name="T3" fmla="*/ 2 h 4"/>
                <a:gd name="T4" fmla="*/ 3 w 23"/>
                <a:gd name="T5" fmla="*/ 1 h 4"/>
                <a:gd name="T6" fmla="*/ 2 w 23"/>
                <a:gd name="T7" fmla="*/ 1 h 4"/>
                <a:gd name="T8" fmla="*/ 0 w 23"/>
                <a:gd name="T9" fmla="*/ 0 h 4"/>
                <a:gd name="T10" fmla="*/ 6 w 23"/>
                <a:gd name="T11" fmla="*/ 0 h 4"/>
                <a:gd name="T12" fmla="*/ 10 w 23"/>
                <a:gd name="T13" fmla="*/ 0 h 4"/>
                <a:gd name="T14" fmla="*/ 16 w 23"/>
                <a:gd name="T15" fmla="*/ 0 h 4"/>
                <a:gd name="T16" fmla="*/ 21 w 23"/>
                <a:gd name="T17" fmla="*/ 0 h 4"/>
                <a:gd name="T18" fmla="*/ 22 w 23"/>
                <a:gd name="T19" fmla="*/ 1 h 4"/>
                <a:gd name="T20" fmla="*/ 22 w 23"/>
                <a:gd name="T21" fmla="*/ 2 h 4"/>
                <a:gd name="T22" fmla="*/ 22 w 23"/>
                <a:gd name="T23" fmla="*/ 3 h 4"/>
                <a:gd name="T24" fmla="*/ 23 w 23"/>
                <a:gd name="T25" fmla="*/ 4 h 4"/>
                <a:gd name="T26" fmla="*/ 19 w 23"/>
                <a:gd name="T27" fmla="*/ 4 h 4"/>
                <a:gd name="T28" fmla="*/ 16 w 23"/>
                <a:gd name="T29" fmla="*/ 3 h 4"/>
                <a:gd name="T30" fmla="*/ 11 w 23"/>
                <a:gd name="T31" fmla="*/ 3 h 4"/>
                <a:gd name="T32" fmla="*/ 8 w 23"/>
                <a:gd name="T33" fmla="*/ 3 h 4"/>
                <a:gd name="T34" fmla="*/ 8 w 23"/>
                <a:gd name="T35" fmla="*/ 3 h 4"/>
                <a:gd name="T36" fmla="*/ 8 w 23"/>
                <a:gd name="T37" fmla="*/ 3 h 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4"/>
                <a:gd name="T59" fmla="*/ 23 w 23"/>
                <a:gd name="T60" fmla="*/ 4 h 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4">
                  <a:moveTo>
                    <a:pt x="8" y="3"/>
                  </a:moveTo>
                  <a:lnTo>
                    <a:pt x="6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3" y="4"/>
                  </a:lnTo>
                  <a:lnTo>
                    <a:pt x="19" y="4"/>
                  </a:lnTo>
                  <a:lnTo>
                    <a:pt x="16" y="3"/>
                  </a:lnTo>
                  <a:lnTo>
                    <a:pt x="1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1" name="Freeform 143"/>
            <p:cNvSpPr>
              <a:spLocks/>
            </p:cNvSpPr>
            <p:nvPr/>
          </p:nvSpPr>
          <p:spPr bwMode="auto">
            <a:xfrm>
              <a:off x="64" y="4034"/>
              <a:ext cx="24" cy="73"/>
            </a:xfrm>
            <a:custGeom>
              <a:avLst/>
              <a:gdLst>
                <a:gd name="T0" fmla="*/ 34 w 47"/>
                <a:gd name="T1" fmla="*/ 146 h 146"/>
                <a:gd name="T2" fmla="*/ 27 w 47"/>
                <a:gd name="T3" fmla="*/ 144 h 146"/>
                <a:gd name="T4" fmla="*/ 21 w 47"/>
                <a:gd name="T5" fmla="*/ 141 h 146"/>
                <a:gd name="T6" fmla="*/ 16 w 47"/>
                <a:gd name="T7" fmla="*/ 138 h 146"/>
                <a:gd name="T8" fmla="*/ 11 w 47"/>
                <a:gd name="T9" fmla="*/ 134 h 146"/>
                <a:gd name="T10" fmla="*/ 8 w 47"/>
                <a:gd name="T11" fmla="*/ 131 h 146"/>
                <a:gd name="T12" fmla="*/ 6 w 47"/>
                <a:gd name="T13" fmla="*/ 126 h 146"/>
                <a:gd name="T14" fmla="*/ 2 w 47"/>
                <a:gd name="T15" fmla="*/ 123 h 146"/>
                <a:gd name="T16" fmla="*/ 0 w 47"/>
                <a:gd name="T17" fmla="*/ 118 h 146"/>
                <a:gd name="T18" fmla="*/ 0 w 47"/>
                <a:gd name="T19" fmla="*/ 89 h 146"/>
                <a:gd name="T20" fmla="*/ 0 w 47"/>
                <a:gd name="T21" fmla="*/ 55 h 146"/>
                <a:gd name="T22" fmla="*/ 2 w 47"/>
                <a:gd name="T23" fmla="*/ 23 h 146"/>
                <a:gd name="T24" fmla="*/ 9 w 47"/>
                <a:gd name="T25" fmla="*/ 0 h 146"/>
                <a:gd name="T26" fmla="*/ 14 w 47"/>
                <a:gd name="T27" fmla="*/ 8 h 146"/>
                <a:gd name="T28" fmla="*/ 19 w 47"/>
                <a:gd name="T29" fmla="*/ 25 h 146"/>
                <a:gd name="T30" fmla="*/ 25 w 47"/>
                <a:gd name="T31" fmla="*/ 43 h 146"/>
                <a:gd name="T32" fmla="*/ 25 w 47"/>
                <a:gd name="T33" fmla="*/ 58 h 146"/>
                <a:gd name="T34" fmla="*/ 24 w 47"/>
                <a:gd name="T35" fmla="*/ 57 h 146"/>
                <a:gd name="T36" fmla="*/ 23 w 47"/>
                <a:gd name="T37" fmla="*/ 56 h 146"/>
                <a:gd name="T38" fmla="*/ 22 w 47"/>
                <a:gd name="T39" fmla="*/ 56 h 146"/>
                <a:gd name="T40" fmla="*/ 21 w 47"/>
                <a:gd name="T41" fmla="*/ 55 h 146"/>
                <a:gd name="T42" fmla="*/ 25 w 47"/>
                <a:gd name="T43" fmla="*/ 70 h 146"/>
                <a:gd name="T44" fmla="*/ 34 w 47"/>
                <a:gd name="T45" fmla="*/ 87 h 146"/>
                <a:gd name="T46" fmla="*/ 42 w 47"/>
                <a:gd name="T47" fmla="*/ 104 h 146"/>
                <a:gd name="T48" fmla="*/ 47 w 47"/>
                <a:gd name="T49" fmla="*/ 124 h 146"/>
                <a:gd name="T50" fmla="*/ 46 w 47"/>
                <a:gd name="T51" fmla="*/ 125 h 146"/>
                <a:gd name="T52" fmla="*/ 45 w 47"/>
                <a:gd name="T53" fmla="*/ 125 h 146"/>
                <a:gd name="T54" fmla="*/ 42 w 47"/>
                <a:gd name="T55" fmla="*/ 126 h 146"/>
                <a:gd name="T56" fmla="*/ 41 w 47"/>
                <a:gd name="T57" fmla="*/ 127 h 146"/>
                <a:gd name="T58" fmla="*/ 36 w 47"/>
                <a:gd name="T59" fmla="*/ 119 h 146"/>
                <a:gd name="T60" fmla="*/ 29 w 47"/>
                <a:gd name="T61" fmla="*/ 111 h 146"/>
                <a:gd name="T62" fmla="*/ 23 w 47"/>
                <a:gd name="T63" fmla="*/ 104 h 146"/>
                <a:gd name="T64" fmla="*/ 17 w 47"/>
                <a:gd name="T65" fmla="*/ 101 h 146"/>
                <a:gd name="T66" fmla="*/ 22 w 47"/>
                <a:gd name="T67" fmla="*/ 110 h 146"/>
                <a:gd name="T68" fmla="*/ 30 w 47"/>
                <a:gd name="T69" fmla="*/ 122 h 146"/>
                <a:gd name="T70" fmla="*/ 37 w 47"/>
                <a:gd name="T71" fmla="*/ 134 h 146"/>
                <a:gd name="T72" fmla="*/ 40 w 47"/>
                <a:gd name="T73" fmla="*/ 146 h 146"/>
                <a:gd name="T74" fmla="*/ 39 w 47"/>
                <a:gd name="T75" fmla="*/ 146 h 146"/>
                <a:gd name="T76" fmla="*/ 37 w 47"/>
                <a:gd name="T77" fmla="*/ 146 h 146"/>
                <a:gd name="T78" fmla="*/ 36 w 47"/>
                <a:gd name="T79" fmla="*/ 146 h 146"/>
                <a:gd name="T80" fmla="*/ 34 w 47"/>
                <a:gd name="T81" fmla="*/ 146 h 146"/>
                <a:gd name="T82" fmla="*/ 34 w 47"/>
                <a:gd name="T83" fmla="*/ 146 h 146"/>
                <a:gd name="T84" fmla="*/ 34 w 47"/>
                <a:gd name="T85" fmla="*/ 146 h 1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7"/>
                <a:gd name="T130" fmla="*/ 0 h 146"/>
                <a:gd name="T131" fmla="*/ 47 w 47"/>
                <a:gd name="T132" fmla="*/ 146 h 1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7" h="146">
                  <a:moveTo>
                    <a:pt x="34" y="146"/>
                  </a:moveTo>
                  <a:lnTo>
                    <a:pt x="27" y="144"/>
                  </a:lnTo>
                  <a:lnTo>
                    <a:pt x="21" y="141"/>
                  </a:lnTo>
                  <a:lnTo>
                    <a:pt x="16" y="138"/>
                  </a:lnTo>
                  <a:lnTo>
                    <a:pt x="11" y="134"/>
                  </a:lnTo>
                  <a:lnTo>
                    <a:pt x="8" y="131"/>
                  </a:lnTo>
                  <a:lnTo>
                    <a:pt x="6" y="126"/>
                  </a:lnTo>
                  <a:lnTo>
                    <a:pt x="2" y="123"/>
                  </a:lnTo>
                  <a:lnTo>
                    <a:pt x="0" y="118"/>
                  </a:lnTo>
                  <a:lnTo>
                    <a:pt x="0" y="89"/>
                  </a:lnTo>
                  <a:lnTo>
                    <a:pt x="0" y="55"/>
                  </a:lnTo>
                  <a:lnTo>
                    <a:pt x="2" y="23"/>
                  </a:lnTo>
                  <a:lnTo>
                    <a:pt x="9" y="0"/>
                  </a:lnTo>
                  <a:lnTo>
                    <a:pt x="14" y="8"/>
                  </a:lnTo>
                  <a:lnTo>
                    <a:pt x="19" y="25"/>
                  </a:lnTo>
                  <a:lnTo>
                    <a:pt x="25" y="43"/>
                  </a:lnTo>
                  <a:lnTo>
                    <a:pt x="25" y="58"/>
                  </a:lnTo>
                  <a:lnTo>
                    <a:pt x="24" y="57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1" y="55"/>
                  </a:lnTo>
                  <a:lnTo>
                    <a:pt x="25" y="70"/>
                  </a:lnTo>
                  <a:lnTo>
                    <a:pt x="34" y="87"/>
                  </a:lnTo>
                  <a:lnTo>
                    <a:pt x="42" y="104"/>
                  </a:lnTo>
                  <a:lnTo>
                    <a:pt x="47" y="124"/>
                  </a:lnTo>
                  <a:lnTo>
                    <a:pt x="46" y="125"/>
                  </a:lnTo>
                  <a:lnTo>
                    <a:pt x="45" y="125"/>
                  </a:lnTo>
                  <a:lnTo>
                    <a:pt x="42" y="126"/>
                  </a:lnTo>
                  <a:lnTo>
                    <a:pt x="41" y="127"/>
                  </a:lnTo>
                  <a:lnTo>
                    <a:pt x="36" y="119"/>
                  </a:lnTo>
                  <a:lnTo>
                    <a:pt x="29" y="111"/>
                  </a:lnTo>
                  <a:lnTo>
                    <a:pt x="23" y="104"/>
                  </a:lnTo>
                  <a:lnTo>
                    <a:pt x="17" y="101"/>
                  </a:lnTo>
                  <a:lnTo>
                    <a:pt x="22" y="110"/>
                  </a:lnTo>
                  <a:lnTo>
                    <a:pt x="30" y="122"/>
                  </a:lnTo>
                  <a:lnTo>
                    <a:pt x="37" y="134"/>
                  </a:lnTo>
                  <a:lnTo>
                    <a:pt x="40" y="146"/>
                  </a:lnTo>
                  <a:lnTo>
                    <a:pt x="39" y="146"/>
                  </a:lnTo>
                  <a:lnTo>
                    <a:pt x="37" y="146"/>
                  </a:lnTo>
                  <a:lnTo>
                    <a:pt x="36" y="146"/>
                  </a:lnTo>
                  <a:lnTo>
                    <a:pt x="34" y="146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2" name="Freeform 144"/>
            <p:cNvSpPr>
              <a:spLocks/>
            </p:cNvSpPr>
            <p:nvPr/>
          </p:nvSpPr>
          <p:spPr bwMode="auto">
            <a:xfrm>
              <a:off x="660" y="4103"/>
              <a:ext cx="9" cy="4"/>
            </a:xfrm>
            <a:custGeom>
              <a:avLst/>
              <a:gdLst>
                <a:gd name="T0" fmla="*/ 1 w 17"/>
                <a:gd name="T1" fmla="*/ 8 h 8"/>
                <a:gd name="T2" fmla="*/ 1 w 17"/>
                <a:gd name="T3" fmla="*/ 7 h 8"/>
                <a:gd name="T4" fmla="*/ 1 w 17"/>
                <a:gd name="T5" fmla="*/ 6 h 8"/>
                <a:gd name="T6" fmla="*/ 0 w 17"/>
                <a:gd name="T7" fmla="*/ 3 h 8"/>
                <a:gd name="T8" fmla="*/ 0 w 17"/>
                <a:gd name="T9" fmla="*/ 1 h 8"/>
                <a:gd name="T10" fmla="*/ 2 w 17"/>
                <a:gd name="T11" fmla="*/ 1 h 8"/>
                <a:gd name="T12" fmla="*/ 3 w 17"/>
                <a:gd name="T13" fmla="*/ 0 h 8"/>
                <a:gd name="T14" fmla="*/ 6 w 17"/>
                <a:gd name="T15" fmla="*/ 0 h 8"/>
                <a:gd name="T16" fmla="*/ 7 w 17"/>
                <a:gd name="T17" fmla="*/ 0 h 8"/>
                <a:gd name="T18" fmla="*/ 9 w 17"/>
                <a:gd name="T19" fmla="*/ 2 h 8"/>
                <a:gd name="T20" fmla="*/ 13 w 17"/>
                <a:gd name="T21" fmla="*/ 4 h 8"/>
                <a:gd name="T22" fmla="*/ 15 w 17"/>
                <a:gd name="T23" fmla="*/ 6 h 8"/>
                <a:gd name="T24" fmla="*/ 17 w 17"/>
                <a:gd name="T25" fmla="*/ 8 h 8"/>
                <a:gd name="T26" fmla="*/ 13 w 17"/>
                <a:gd name="T27" fmla="*/ 8 h 8"/>
                <a:gd name="T28" fmla="*/ 9 w 17"/>
                <a:gd name="T29" fmla="*/ 8 h 8"/>
                <a:gd name="T30" fmla="*/ 6 w 17"/>
                <a:gd name="T31" fmla="*/ 8 h 8"/>
                <a:gd name="T32" fmla="*/ 1 w 17"/>
                <a:gd name="T33" fmla="*/ 8 h 8"/>
                <a:gd name="T34" fmla="*/ 1 w 17"/>
                <a:gd name="T35" fmla="*/ 8 h 8"/>
                <a:gd name="T36" fmla="*/ 1 w 17"/>
                <a:gd name="T37" fmla="*/ 8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8"/>
                <a:gd name="T59" fmla="*/ 17 w 17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8">
                  <a:moveTo>
                    <a:pt x="1" y="8"/>
                  </a:moveTo>
                  <a:lnTo>
                    <a:pt x="1" y="7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9" y="8"/>
                  </a:lnTo>
                  <a:lnTo>
                    <a:pt x="6" y="8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3" name="Freeform 145"/>
            <p:cNvSpPr>
              <a:spLocks/>
            </p:cNvSpPr>
            <p:nvPr/>
          </p:nvSpPr>
          <p:spPr bwMode="auto">
            <a:xfrm>
              <a:off x="209" y="4071"/>
              <a:ext cx="29" cy="5"/>
            </a:xfrm>
            <a:custGeom>
              <a:avLst/>
              <a:gdLst>
                <a:gd name="T0" fmla="*/ 36 w 59"/>
                <a:gd name="T1" fmla="*/ 11 h 11"/>
                <a:gd name="T2" fmla="*/ 28 w 59"/>
                <a:gd name="T3" fmla="*/ 9 h 11"/>
                <a:gd name="T4" fmla="*/ 20 w 59"/>
                <a:gd name="T5" fmla="*/ 8 h 11"/>
                <a:gd name="T6" fmla="*/ 10 w 59"/>
                <a:gd name="T7" fmla="*/ 8 h 11"/>
                <a:gd name="T8" fmla="*/ 2 w 59"/>
                <a:gd name="T9" fmla="*/ 7 h 11"/>
                <a:gd name="T10" fmla="*/ 1 w 59"/>
                <a:gd name="T11" fmla="*/ 5 h 11"/>
                <a:gd name="T12" fmla="*/ 1 w 59"/>
                <a:gd name="T13" fmla="*/ 4 h 11"/>
                <a:gd name="T14" fmla="*/ 1 w 59"/>
                <a:gd name="T15" fmla="*/ 1 h 11"/>
                <a:gd name="T16" fmla="*/ 0 w 59"/>
                <a:gd name="T17" fmla="*/ 0 h 11"/>
                <a:gd name="T18" fmla="*/ 18 w 59"/>
                <a:gd name="T19" fmla="*/ 3 h 11"/>
                <a:gd name="T20" fmla="*/ 32 w 59"/>
                <a:gd name="T21" fmla="*/ 4 h 11"/>
                <a:gd name="T22" fmla="*/ 41 w 59"/>
                <a:gd name="T23" fmla="*/ 6 h 11"/>
                <a:gd name="T24" fmla="*/ 48 w 59"/>
                <a:gd name="T25" fmla="*/ 6 h 11"/>
                <a:gd name="T26" fmla="*/ 53 w 59"/>
                <a:gd name="T27" fmla="*/ 7 h 11"/>
                <a:gd name="T28" fmla="*/ 56 w 59"/>
                <a:gd name="T29" fmla="*/ 8 h 11"/>
                <a:gd name="T30" fmla="*/ 58 w 59"/>
                <a:gd name="T31" fmla="*/ 8 h 11"/>
                <a:gd name="T32" fmla="*/ 59 w 59"/>
                <a:gd name="T33" fmla="*/ 9 h 11"/>
                <a:gd name="T34" fmla="*/ 53 w 59"/>
                <a:gd name="T35" fmla="*/ 9 h 11"/>
                <a:gd name="T36" fmla="*/ 47 w 59"/>
                <a:gd name="T37" fmla="*/ 9 h 11"/>
                <a:gd name="T38" fmla="*/ 41 w 59"/>
                <a:gd name="T39" fmla="*/ 11 h 11"/>
                <a:gd name="T40" fmla="*/ 36 w 59"/>
                <a:gd name="T41" fmla="*/ 11 h 11"/>
                <a:gd name="T42" fmla="*/ 36 w 59"/>
                <a:gd name="T43" fmla="*/ 11 h 11"/>
                <a:gd name="T44" fmla="*/ 36 w 59"/>
                <a:gd name="T45" fmla="*/ 11 h 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9"/>
                <a:gd name="T70" fmla="*/ 0 h 11"/>
                <a:gd name="T71" fmla="*/ 59 w 59"/>
                <a:gd name="T72" fmla="*/ 11 h 1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9" h="11">
                  <a:moveTo>
                    <a:pt x="36" y="11"/>
                  </a:moveTo>
                  <a:lnTo>
                    <a:pt x="28" y="9"/>
                  </a:lnTo>
                  <a:lnTo>
                    <a:pt x="20" y="8"/>
                  </a:lnTo>
                  <a:lnTo>
                    <a:pt x="10" y="8"/>
                  </a:lnTo>
                  <a:lnTo>
                    <a:pt x="2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1"/>
                  </a:lnTo>
                  <a:lnTo>
                    <a:pt x="0" y="0"/>
                  </a:lnTo>
                  <a:lnTo>
                    <a:pt x="18" y="3"/>
                  </a:lnTo>
                  <a:lnTo>
                    <a:pt x="32" y="4"/>
                  </a:lnTo>
                  <a:lnTo>
                    <a:pt x="41" y="6"/>
                  </a:lnTo>
                  <a:lnTo>
                    <a:pt x="48" y="6"/>
                  </a:lnTo>
                  <a:lnTo>
                    <a:pt x="53" y="7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59" y="9"/>
                  </a:lnTo>
                  <a:lnTo>
                    <a:pt x="53" y="9"/>
                  </a:lnTo>
                  <a:lnTo>
                    <a:pt x="47" y="9"/>
                  </a:lnTo>
                  <a:lnTo>
                    <a:pt x="41" y="11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4" name="Freeform 146"/>
            <p:cNvSpPr>
              <a:spLocks/>
            </p:cNvSpPr>
            <p:nvPr/>
          </p:nvSpPr>
          <p:spPr bwMode="auto">
            <a:xfrm>
              <a:off x="420" y="4069"/>
              <a:ext cx="13" cy="3"/>
            </a:xfrm>
            <a:custGeom>
              <a:avLst/>
              <a:gdLst>
                <a:gd name="T0" fmla="*/ 0 w 25"/>
                <a:gd name="T1" fmla="*/ 7 h 7"/>
                <a:gd name="T2" fmla="*/ 0 w 25"/>
                <a:gd name="T3" fmla="*/ 5 h 7"/>
                <a:gd name="T4" fmla="*/ 0 w 25"/>
                <a:gd name="T5" fmla="*/ 3 h 7"/>
                <a:gd name="T6" fmla="*/ 0 w 25"/>
                <a:gd name="T7" fmla="*/ 2 h 7"/>
                <a:gd name="T8" fmla="*/ 0 w 25"/>
                <a:gd name="T9" fmla="*/ 1 h 7"/>
                <a:gd name="T10" fmla="*/ 5 w 25"/>
                <a:gd name="T11" fmla="*/ 0 h 7"/>
                <a:gd name="T12" fmla="*/ 11 w 25"/>
                <a:gd name="T13" fmla="*/ 0 h 7"/>
                <a:gd name="T14" fmla="*/ 17 w 25"/>
                <a:gd name="T15" fmla="*/ 0 h 7"/>
                <a:gd name="T16" fmla="*/ 24 w 25"/>
                <a:gd name="T17" fmla="*/ 0 h 7"/>
                <a:gd name="T18" fmla="*/ 25 w 25"/>
                <a:gd name="T19" fmla="*/ 1 h 7"/>
                <a:gd name="T20" fmla="*/ 25 w 25"/>
                <a:gd name="T21" fmla="*/ 2 h 7"/>
                <a:gd name="T22" fmla="*/ 25 w 25"/>
                <a:gd name="T23" fmla="*/ 3 h 7"/>
                <a:gd name="T24" fmla="*/ 24 w 25"/>
                <a:gd name="T25" fmla="*/ 5 h 7"/>
                <a:gd name="T26" fmla="*/ 17 w 25"/>
                <a:gd name="T27" fmla="*/ 5 h 7"/>
                <a:gd name="T28" fmla="*/ 11 w 25"/>
                <a:gd name="T29" fmla="*/ 5 h 7"/>
                <a:gd name="T30" fmla="*/ 5 w 25"/>
                <a:gd name="T31" fmla="*/ 5 h 7"/>
                <a:gd name="T32" fmla="*/ 0 w 25"/>
                <a:gd name="T33" fmla="*/ 7 h 7"/>
                <a:gd name="T34" fmla="*/ 0 w 25"/>
                <a:gd name="T35" fmla="*/ 7 h 7"/>
                <a:gd name="T36" fmla="*/ 0 w 25"/>
                <a:gd name="T37" fmla="*/ 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7"/>
                <a:gd name="T59" fmla="*/ 25 w 25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7">
                  <a:moveTo>
                    <a:pt x="0" y="7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1" y="5"/>
                  </a:lnTo>
                  <a:lnTo>
                    <a:pt x="5" y="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5" name="Freeform 147"/>
            <p:cNvSpPr>
              <a:spLocks/>
            </p:cNvSpPr>
            <p:nvPr/>
          </p:nvSpPr>
          <p:spPr bwMode="auto">
            <a:xfrm>
              <a:off x="390" y="4048"/>
              <a:ext cx="34" cy="4"/>
            </a:xfrm>
            <a:custGeom>
              <a:avLst/>
              <a:gdLst>
                <a:gd name="T0" fmla="*/ 0 w 68"/>
                <a:gd name="T1" fmla="*/ 8 h 8"/>
                <a:gd name="T2" fmla="*/ 6 w 68"/>
                <a:gd name="T3" fmla="*/ 7 h 8"/>
                <a:gd name="T4" fmla="*/ 10 w 68"/>
                <a:gd name="T5" fmla="*/ 6 h 8"/>
                <a:gd name="T6" fmla="*/ 16 w 68"/>
                <a:gd name="T7" fmla="*/ 5 h 8"/>
                <a:gd name="T8" fmla="*/ 20 w 68"/>
                <a:gd name="T9" fmla="*/ 3 h 8"/>
                <a:gd name="T10" fmla="*/ 27 w 68"/>
                <a:gd name="T11" fmla="*/ 2 h 8"/>
                <a:gd name="T12" fmla="*/ 37 w 68"/>
                <a:gd name="T13" fmla="*/ 2 h 8"/>
                <a:gd name="T14" fmla="*/ 49 w 68"/>
                <a:gd name="T15" fmla="*/ 1 h 8"/>
                <a:gd name="T16" fmla="*/ 65 w 68"/>
                <a:gd name="T17" fmla="*/ 0 h 8"/>
                <a:gd name="T18" fmla="*/ 67 w 68"/>
                <a:gd name="T19" fmla="*/ 1 h 8"/>
                <a:gd name="T20" fmla="*/ 68 w 68"/>
                <a:gd name="T21" fmla="*/ 2 h 8"/>
                <a:gd name="T22" fmla="*/ 67 w 68"/>
                <a:gd name="T23" fmla="*/ 3 h 8"/>
                <a:gd name="T24" fmla="*/ 65 w 68"/>
                <a:gd name="T25" fmla="*/ 6 h 8"/>
                <a:gd name="T26" fmla="*/ 57 w 68"/>
                <a:gd name="T27" fmla="*/ 7 h 8"/>
                <a:gd name="T28" fmla="*/ 48 w 68"/>
                <a:gd name="T29" fmla="*/ 7 h 8"/>
                <a:gd name="T30" fmla="*/ 40 w 68"/>
                <a:gd name="T31" fmla="*/ 8 h 8"/>
                <a:gd name="T32" fmla="*/ 31 w 68"/>
                <a:gd name="T33" fmla="*/ 8 h 8"/>
                <a:gd name="T34" fmla="*/ 23 w 68"/>
                <a:gd name="T35" fmla="*/ 8 h 8"/>
                <a:gd name="T36" fmla="*/ 15 w 68"/>
                <a:gd name="T37" fmla="*/ 8 h 8"/>
                <a:gd name="T38" fmla="*/ 8 w 68"/>
                <a:gd name="T39" fmla="*/ 8 h 8"/>
                <a:gd name="T40" fmla="*/ 0 w 68"/>
                <a:gd name="T41" fmla="*/ 8 h 8"/>
                <a:gd name="T42" fmla="*/ 0 w 68"/>
                <a:gd name="T43" fmla="*/ 8 h 8"/>
                <a:gd name="T44" fmla="*/ 0 w 68"/>
                <a:gd name="T45" fmla="*/ 8 h 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8"/>
                <a:gd name="T70" fmla="*/ 0 h 8"/>
                <a:gd name="T71" fmla="*/ 68 w 68"/>
                <a:gd name="T72" fmla="*/ 8 h 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8" h="8">
                  <a:moveTo>
                    <a:pt x="0" y="8"/>
                  </a:moveTo>
                  <a:lnTo>
                    <a:pt x="6" y="7"/>
                  </a:lnTo>
                  <a:lnTo>
                    <a:pt x="10" y="6"/>
                  </a:lnTo>
                  <a:lnTo>
                    <a:pt x="16" y="5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7" y="2"/>
                  </a:lnTo>
                  <a:lnTo>
                    <a:pt x="49" y="1"/>
                  </a:lnTo>
                  <a:lnTo>
                    <a:pt x="65" y="0"/>
                  </a:lnTo>
                  <a:lnTo>
                    <a:pt x="67" y="1"/>
                  </a:lnTo>
                  <a:lnTo>
                    <a:pt x="68" y="2"/>
                  </a:lnTo>
                  <a:lnTo>
                    <a:pt x="67" y="3"/>
                  </a:lnTo>
                  <a:lnTo>
                    <a:pt x="65" y="6"/>
                  </a:lnTo>
                  <a:lnTo>
                    <a:pt x="57" y="7"/>
                  </a:lnTo>
                  <a:lnTo>
                    <a:pt x="48" y="7"/>
                  </a:lnTo>
                  <a:lnTo>
                    <a:pt x="40" y="8"/>
                  </a:lnTo>
                  <a:lnTo>
                    <a:pt x="31" y="8"/>
                  </a:lnTo>
                  <a:lnTo>
                    <a:pt x="23" y="8"/>
                  </a:lnTo>
                  <a:lnTo>
                    <a:pt x="15" y="8"/>
                  </a:lnTo>
                  <a:lnTo>
                    <a:pt x="8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6" name="Freeform 148"/>
            <p:cNvSpPr>
              <a:spLocks/>
            </p:cNvSpPr>
            <p:nvPr/>
          </p:nvSpPr>
          <p:spPr bwMode="auto">
            <a:xfrm>
              <a:off x="176" y="4042"/>
              <a:ext cx="17" cy="4"/>
            </a:xfrm>
            <a:custGeom>
              <a:avLst/>
              <a:gdLst>
                <a:gd name="T0" fmla="*/ 0 w 34"/>
                <a:gd name="T1" fmla="*/ 7 h 7"/>
                <a:gd name="T2" fmla="*/ 2 w 34"/>
                <a:gd name="T3" fmla="*/ 4 h 7"/>
                <a:gd name="T4" fmla="*/ 2 w 34"/>
                <a:gd name="T5" fmla="*/ 3 h 7"/>
                <a:gd name="T6" fmla="*/ 2 w 34"/>
                <a:gd name="T7" fmla="*/ 1 h 7"/>
                <a:gd name="T8" fmla="*/ 3 w 34"/>
                <a:gd name="T9" fmla="*/ 0 h 7"/>
                <a:gd name="T10" fmla="*/ 8 w 34"/>
                <a:gd name="T11" fmla="*/ 0 h 7"/>
                <a:gd name="T12" fmla="*/ 15 w 34"/>
                <a:gd name="T13" fmla="*/ 0 h 7"/>
                <a:gd name="T14" fmla="*/ 22 w 34"/>
                <a:gd name="T15" fmla="*/ 0 h 7"/>
                <a:gd name="T16" fmla="*/ 29 w 34"/>
                <a:gd name="T17" fmla="*/ 0 h 7"/>
                <a:gd name="T18" fmla="*/ 30 w 34"/>
                <a:gd name="T19" fmla="*/ 1 h 7"/>
                <a:gd name="T20" fmla="*/ 31 w 34"/>
                <a:gd name="T21" fmla="*/ 2 h 7"/>
                <a:gd name="T22" fmla="*/ 33 w 34"/>
                <a:gd name="T23" fmla="*/ 4 h 7"/>
                <a:gd name="T24" fmla="*/ 34 w 34"/>
                <a:gd name="T25" fmla="*/ 5 h 7"/>
                <a:gd name="T26" fmla="*/ 26 w 34"/>
                <a:gd name="T27" fmla="*/ 5 h 7"/>
                <a:gd name="T28" fmla="*/ 18 w 34"/>
                <a:gd name="T29" fmla="*/ 5 h 7"/>
                <a:gd name="T30" fmla="*/ 8 w 34"/>
                <a:gd name="T31" fmla="*/ 7 h 7"/>
                <a:gd name="T32" fmla="*/ 0 w 34"/>
                <a:gd name="T33" fmla="*/ 7 h 7"/>
                <a:gd name="T34" fmla="*/ 0 w 34"/>
                <a:gd name="T35" fmla="*/ 7 h 7"/>
                <a:gd name="T36" fmla="*/ 0 w 34"/>
                <a:gd name="T37" fmla="*/ 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"/>
                <a:gd name="T58" fmla="*/ 0 h 7"/>
                <a:gd name="T59" fmla="*/ 34 w 34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" h="7">
                  <a:moveTo>
                    <a:pt x="0" y="7"/>
                  </a:moveTo>
                  <a:lnTo>
                    <a:pt x="2" y="4"/>
                  </a:lnTo>
                  <a:lnTo>
                    <a:pt x="2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0" y="1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4" y="5"/>
                  </a:lnTo>
                  <a:lnTo>
                    <a:pt x="26" y="5"/>
                  </a:lnTo>
                  <a:lnTo>
                    <a:pt x="18" y="5"/>
                  </a:lnTo>
                  <a:lnTo>
                    <a:pt x="8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7" name="Freeform 149"/>
            <p:cNvSpPr>
              <a:spLocks/>
            </p:cNvSpPr>
            <p:nvPr/>
          </p:nvSpPr>
          <p:spPr bwMode="auto">
            <a:xfrm>
              <a:off x="427" y="4001"/>
              <a:ext cx="8" cy="4"/>
            </a:xfrm>
            <a:custGeom>
              <a:avLst/>
              <a:gdLst>
                <a:gd name="T0" fmla="*/ 9 w 17"/>
                <a:gd name="T1" fmla="*/ 8 h 8"/>
                <a:gd name="T2" fmla="*/ 6 w 17"/>
                <a:gd name="T3" fmla="*/ 7 h 8"/>
                <a:gd name="T4" fmla="*/ 4 w 17"/>
                <a:gd name="T5" fmla="*/ 6 h 8"/>
                <a:gd name="T6" fmla="*/ 3 w 17"/>
                <a:gd name="T7" fmla="*/ 4 h 8"/>
                <a:gd name="T8" fmla="*/ 0 w 17"/>
                <a:gd name="T9" fmla="*/ 3 h 8"/>
                <a:gd name="T10" fmla="*/ 4 w 17"/>
                <a:gd name="T11" fmla="*/ 1 h 8"/>
                <a:gd name="T12" fmla="*/ 6 w 17"/>
                <a:gd name="T13" fmla="*/ 0 h 8"/>
                <a:gd name="T14" fmla="*/ 10 w 17"/>
                <a:gd name="T15" fmla="*/ 0 h 8"/>
                <a:gd name="T16" fmla="*/ 14 w 17"/>
                <a:gd name="T17" fmla="*/ 0 h 8"/>
                <a:gd name="T18" fmla="*/ 15 w 17"/>
                <a:gd name="T19" fmla="*/ 1 h 8"/>
                <a:gd name="T20" fmla="*/ 15 w 17"/>
                <a:gd name="T21" fmla="*/ 1 h 8"/>
                <a:gd name="T22" fmla="*/ 15 w 17"/>
                <a:gd name="T23" fmla="*/ 2 h 8"/>
                <a:gd name="T24" fmla="*/ 17 w 17"/>
                <a:gd name="T25" fmla="*/ 3 h 8"/>
                <a:gd name="T26" fmla="*/ 14 w 17"/>
                <a:gd name="T27" fmla="*/ 6 h 8"/>
                <a:gd name="T28" fmla="*/ 12 w 17"/>
                <a:gd name="T29" fmla="*/ 7 h 8"/>
                <a:gd name="T30" fmla="*/ 11 w 17"/>
                <a:gd name="T31" fmla="*/ 8 h 8"/>
                <a:gd name="T32" fmla="*/ 9 w 17"/>
                <a:gd name="T33" fmla="*/ 8 h 8"/>
                <a:gd name="T34" fmla="*/ 9 w 17"/>
                <a:gd name="T35" fmla="*/ 8 h 8"/>
                <a:gd name="T36" fmla="*/ 9 w 17"/>
                <a:gd name="T37" fmla="*/ 8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8"/>
                <a:gd name="T59" fmla="*/ 17 w 17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8">
                  <a:moveTo>
                    <a:pt x="9" y="8"/>
                  </a:moveTo>
                  <a:lnTo>
                    <a:pt x="6" y="7"/>
                  </a:lnTo>
                  <a:lnTo>
                    <a:pt x="4" y="6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4" y="6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8" name="Freeform 150"/>
            <p:cNvSpPr>
              <a:spLocks/>
            </p:cNvSpPr>
            <p:nvPr/>
          </p:nvSpPr>
          <p:spPr bwMode="auto">
            <a:xfrm>
              <a:off x="190" y="3992"/>
              <a:ext cx="22" cy="3"/>
            </a:xfrm>
            <a:custGeom>
              <a:avLst/>
              <a:gdLst>
                <a:gd name="T0" fmla="*/ 6 w 44"/>
                <a:gd name="T1" fmla="*/ 7 h 7"/>
                <a:gd name="T2" fmla="*/ 5 w 44"/>
                <a:gd name="T3" fmla="*/ 6 h 7"/>
                <a:gd name="T4" fmla="*/ 2 w 44"/>
                <a:gd name="T5" fmla="*/ 6 h 7"/>
                <a:gd name="T6" fmla="*/ 1 w 44"/>
                <a:gd name="T7" fmla="*/ 6 h 7"/>
                <a:gd name="T8" fmla="*/ 0 w 44"/>
                <a:gd name="T9" fmla="*/ 6 h 7"/>
                <a:gd name="T10" fmla="*/ 0 w 44"/>
                <a:gd name="T11" fmla="*/ 5 h 7"/>
                <a:gd name="T12" fmla="*/ 0 w 44"/>
                <a:gd name="T13" fmla="*/ 3 h 7"/>
                <a:gd name="T14" fmla="*/ 0 w 44"/>
                <a:gd name="T15" fmla="*/ 1 h 7"/>
                <a:gd name="T16" fmla="*/ 0 w 44"/>
                <a:gd name="T17" fmla="*/ 0 h 7"/>
                <a:gd name="T18" fmla="*/ 6 w 44"/>
                <a:gd name="T19" fmla="*/ 0 h 7"/>
                <a:gd name="T20" fmla="*/ 12 w 44"/>
                <a:gd name="T21" fmla="*/ 1 h 7"/>
                <a:gd name="T22" fmla="*/ 16 w 44"/>
                <a:gd name="T23" fmla="*/ 1 h 7"/>
                <a:gd name="T24" fmla="*/ 22 w 44"/>
                <a:gd name="T25" fmla="*/ 1 h 7"/>
                <a:gd name="T26" fmla="*/ 28 w 44"/>
                <a:gd name="T27" fmla="*/ 1 h 7"/>
                <a:gd name="T28" fmla="*/ 32 w 44"/>
                <a:gd name="T29" fmla="*/ 1 h 7"/>
                <a:gd name="T30" fmla="*/ 38 w 44"/>
                <a:gd name="T31" fmla="*/ 3 h 7"/>
                <a:gd name="T32" fmla="*/ 44 w 44"/>
                <a:gd name="T33" fmla="*/ 3 h 7"/>
                <a:gd name="T34" fmla="*/ 44 w 44"/>
                <a:gd name="T35" fmla="*/ 3 h 7"/>
                <a:gd name="T36" fmla="*/ 44 w 44"/>
                <a:gd name="T37" fmla="*/ 4 h 7"/>
                <a:gd name="T38" fmla="*/ 43 w 44"/>
                <a:gd name="T39" fmla="*/ 4 h 7"/>
                <a:gd name="T40" fmla="*/ 43 w 44"/>
                <a:gd name="T41" fmla="*/ 5 h 7"/>
                <a:gd name="T42" fmla="*/ 38 w 44"/>
                <a:gd name="T43" fmla="*/ 5 h 7"/>
                <a:gd name="T44" fmla="*/ 33 w 44"/>
                <a:gd name="T45" fmla="*/ 6 h 7"/>
                <a:gd name="T46" fmla="*/ 29 w 44"/>
                <a:gd name="T47" fmla="*/ 6 h 7"/>
                <a:gd name="T48" fmla="*/ 24 w 44"/>
                <a:gd name="T49" fmla="*/ 6 h 7"/>
                <a:gd name="T50" fmla="*/ 20 w 44"/>
                <a:gd name="T51" fmla="*/ 6 h 7"/>
                <a:gd name="T52" fmla="*/ 15 w 44"/>
                <a:gd name="T53" fmla="*/ 6 h 7"/>
                <a:gd name="T54" fmla="*/ 10 w 44"/>
                <a:gd name="T55" fmla="*/ 7 h 7"/>
                <a:gd name="T56" fmla="*/ 6 w 44"/>
                <a:gd name="T57" fmla="*/ 7 h 7"/>
                <a:gd name="T58" fmla="*/ 6 w 44"/>
                <a:gd name="T59" fmla="*/ 7 h 7"/>
                <a:gd name="T60" fmla="*/ 6 w 44"/>
                <a:gd name="T61" fmla="*/ 7 h 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4"/>
                <a:gd name="T94" fmla="*/ 0 h 7"/>
                <a:gd name="T95" fmla="*/ 44 w 44"/>
                <a:gd name="T96" fmla="*/ 7 h 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4" h="7">
                  <a:moveTo>
                    <a:pt x="6" y="7"/>
                  </a:move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2" y="1"/>
                  </a:lnTo>
                  <a:lnTo>
                    <a:pt x="28" y="1"/>
                  </a:lnTo>
                  <a:lnTo>
                    <a:pt x="32" y="1"/>
                  </a:lnTo>
                  <a:lnTo>
                    <a:pt x="38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38" y="5"/>
                  </a:lnTo>
                  <a:lnTo>
                    <a:pt x="33" y="6"/>
                  </a:lnTo>
                  <a:lnTo>
                    <a:pt x="29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5" y="6"/>
                  </a:lnTo>
                  <a:lnTo>
                    <a:pt x="10" y="7"/>
                  </a:ln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9" name="Freeform 151"/>
            <p:cNvSpPr>
              <a:spLocks/>
            </p:cNvSpPr>
            <p:nvPr/>
          </p:nvSpPr>
          <p:spPr bwMode="auto">
            <a:xfrm>
              <a:off x="591" y="3672"/>
              <a:ext cx="509" cy="321"/>
            </a:xfrm>
            <a:custGeom>
              <a:avLst/>
              <a:gdLst>
                <a:gd name="T0" fmla="*/ 358 w 1019"/>
                <a:gd name="T1" fmla="*/ 601 h 642"/>
                <a:gd name="T2" fmla="*/ 27 w 1019"/>
                <a:gd name="T3" fmla="*/ 498 h 642"/>
                <a:gd name="T4" fmla="*/ 104 w 1019"/>
                <a:gd name="T5" fmla="*/ 509 h 642"/>
                <a:gd name="T6" fmla="*/ 4 w 1019"/>
                <a:gd name="T7" fmla="*/ 456 h 642"/>
                <a:gd name="T8" fmla="*/ 63 w 1019"/>
                <a:gd name="T9" fmla="*/ 461 h 642"/>
                <a:gd name="T10" fmla="*/ 61 w 1019"/>
                <a:gd name="T11" fmla="*/ 447 h 642"/>
                <a:gd name="T12" fmla="*/ 33 w 1019"/>
                <a:gd name="T13" fmla="*/ 425 h 642"/>
                <a:gd name="T14" fmla="*/ 97 w 1019"/>
                <a:gd name="T15" fmla="*/ 435 h 642"/>
                <a:gd name="T16" fmla="*/ 26 w 1019"/>
                <a:gd name="T17" fmla="*/ 387 h 642"/>
                <a:gd name="T18" fmla="*/ 135 w 1019"/>
                <a:gd name="T19" fmla="*/ 417 h 642"/>
                <a:gd name="T20" fmla="*/ 44 w 1019"/>
                <a:gd name="T21" fmla="*/ 374 h 642"/>
                <a:gd name="T22" fmla="*/ 82 w 1019"/>
                <a:gd name="T23" fmla="*/ 367 h 642"/>
                <a:gd name="T24" fmla="*/ 249 w 1019"/>
                <a:gd name="T25" fmla="*/ 418 h 642"/>
                <a:gd name="T26" fmla="*/ 456 w 1019"/>
                <a:gd name="T27" fmla="*/ 477 h 642"/>
                <a:gd name="T28" fmla="*/ 585 w 1019"/>
                <a:gd name="T29" fmla="*/ 416 h 642"/>
                <a:gd name="T30" fmla="*/ 773 w 1019"/>
                <a:gd name="T31" fmla="*/ 148 h 642"/>
                <a:gd name="T32" fmla="*/ 975 w 1019"/>
                <a:gd name="T33" fmla="*/ 9 h 642"/>
                <a:gd name="T34" fmla="*/ 986 w 1019"/>
                <a:gd name="T35" fmla="*/ 24 h 642"/>
                <a:gd name="T36" fmla="*/ 977 w 1019"/>
                <a:gd name="T37" fmla="*/ 44 h 642"/>
                <a:gd name="T38" fmla="*/ 956 w 1019"/>
                <a:gd name="T39" fmla="*/ 60 h 642"/>
                <a:gd name="T40" fmla="*/ 948 w 1019"/>
                <a:gd name="T41" fmla="*/ 80 h 642"/>
                <a:gd name="T42" fmla="*/ 916 w 1019"/>
                <a:gd name="T43" fmla="*/ 79 h 642"/>
                <a:gd name="T44" fmla="*/ 884 w 1019"/>
                <a:gd name="T45" fmla="*/ 90 h 642"/>
                <a:gd name="T46" fmla="*/ 914 w 1019"/>
                <a:gd name="T47" fmla="*/ 122 h 642"/>
                <a:gd name="T48" fmla="*/ 864 w 1019"/>
                <a:gd name="T49" fmla="*/ 116 h 642"/>
                <a:gd name="T50" fmla="*/ 894 w 1019"/>
                <a:gd name="T51" fmla="*/ 144 h 642"/>
                <a:gd name="T52" fmla="*/ 836 w 1019"/>
                <a:gd name="T53" fmla="*/ 133 h 642"/>
                <a:gd name="T54" fmla="*/ 876 w 1019"/>
                <a:gd name="T55" fmla="*/ 165 h 642"/>
                <a:gd name="T56" fmla="*/ 831 w 1019"/>
                <a:gd name="T57" fmla="*/ 158 h 642"/>
                <a:gd name="T58" fmla="*/ 845 w 1019"/>
                <a:gd name="T59" fmla="*/ 186 h 642"/>
                <a:gd name="T60" fmla="*/ 829 w 1019"/>
                <a:gd name="T61" fmla="*/ 208 h 642"/>
                <a:gd name="T62" fmla="*/ 818 w 1019"/>
                <a:gd name="T63" fmla="*/ 212 h 642"/>
                <a:gd name="T64" fmla="*/ 779 w 1019"/>
                <a:gd name="T65" fmla="*/ 216 h 642"/>
                <a:gd name="T66" fmla="*/ 801 w 1019"/>
                <a:gd name="T67" fmla="*/ 250 h 642"/>
                <a:gd name="T68" fmla="*/ 798 w 1019"/>
                <a:gd name="T69" fmla="*/ 264 h 642"/>
                <a:gd name="T70" fmla="*/ 751 w 1019"/>
                <a:gd name="T71" fmla="*/ 267 h 642"/>
                <a:gd name="T72" fmla="*/ 755 w 1019"/>
                <a:gd name="T73" fmla="*/ 291 h 642"/>
                <a:gd name="T74" fmla="*/ 763 w 1019"/>
                <a:gd name="T75" fmla="*/ 304 h 642"/>
                <a:gd name="T76" fmla="*/ 722 w 1019"/>
                <a:gd name="T77" fmla="*/ 312 h 642"/>
                <a:gd name="T78" fmla="*/ 723 w 1019"/>
                <a:gd name="T79" fmla="*/ 340 h 642"/>
                <a:gd name="T80" fmla="*/ 708 w 1019"/>
                <a:gd name="T81" fmla="*/ 343 h 642"/>
                <a:gd name="T82" fmla="*/ 719 w 1019"/>
                <a:gd name="T83" fmla="*/ 367 h 642"/>
                <a:gd name="T84" fmla="*/ 722 w 1019"/>
                <a:gd name="T85" fmla="*/ 379 h 642"/>
                <a:gd name="T86" fmla="*/ 672 w 1019"/>
                <a:gd name="T87" fmla="*/ 380 h 642"/>
                <a:gd name="T88" fmla="*/ 689 w 1019"/>
                <a:gd name="T89" fmla="*/ 412 h 642"/>
                <a:gd name="T90" fmla="*/ 680 w 1019"/>
                <a:gd name="T91" fmla="*/ 419 h 642"/>
                <a:gd name="T92" fmla="*/ 678 w 1019"/>
                <a:gd name="T93" fmla="*/ 439 h 642"/>
                <a:gd name="T94" fmla="*/ 656 w 1019"/>
                <a:gd name="T95" fmla="*/ 443 h 642"/>
                <a:gd name="T96" fmla="*/ 652 w 1019"/>
                <a:gd name="T97" fmla="*/ 465 h 642"/>
                <a:gd name="T98" fmla="*/ 666 w 1019"/>
                <a:gd name="T99" fmla="*/ 477 h 642"/>
                <a:gd name="T100" fmla="*/ 620 w 1019"/>
                <a:gd name="T101" fmla="*/ 495 h 642"/>
                <a:gd name="T102" fmla="*/ 651 w 1019"/>
                <a:gd name="T103" fmla="*/ 518 h 642"/>
                <a:gd name="T104" fmla="*/ 612 w 1019"/>
                <a:gd name="T105" fmla="*/ 521 h 642"/>
                <a:gd name="T106" fmla="*/ 639 w 1019"/>
                <a:gd name="T107" fmla="*/ 533 h 642"/>
                <a:gd name="T108" fmla="*/ 563 w 1019"/>
                <a:gd name="T109" fmla="*/ 539 h 642"/>
                <a:gd name="T110" fmla="*/ 612 w 1019"/>
                <a:gd name="T111" fmla="*/ 555 h 642"/>
                <a:gd name="T112" fmla="*/ 557 w 1019"/>
                <a:gd name="T113" fmla="*/ 574 h 642"/>
                <a:gd name="T114" fmla="*/ 612 w 1019"/>
                <a:gd name="T115" fmla="*/ 602 h 642"/>
                <a:gd name="T116" fmla="*/ 541 w 1019"/>
                <a:gd name="T117" fmla="*/ 601 h 642"/>
                <a:gd name="T118" fmla="*/ 579 w 1019"/>
                <a:gd name="T119" fmla="*/ 629 h 6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9"/>
                <a:gd name="T181" fmla="*/ 0 h 642"/>
                <a:gd name="T182" fmla="*/ 1019 w 1019"/>
                <a:gd name="T183" fmla="*/ 642 h 64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9" h="642">
                  <a:moveTo>
                    <a:pt x="570" y="642"/>
                  </a:moveTo>
                  <a:lnTo>
                    <a:pt x="553" y="638"/>
                  </a:lnTo>
                  <a:lnTo>
                    <a:pt x="536" y="636"/>
                  </a:lnTo>
                  <a:lnTo>
                    <a:pt x="521" y="634"/>
                  </a:lnTo>
                  <a:lnTo>
                    <a:pt x="505" y="630"/>
                  </a:lnTo>
                  <a:lnTo>
                    <a:pt x="490" y="628"/>
                  </a:lnTo>
                  <a:lnTo>
                    <a:pt x="474" y="625"/>
                  </a:lnTo>
                  <a:lnTo>
                    <a:pt x="459" y="624"/>
                  </a:lnTo>
                  <a:lnTo>
                    <a:pt x="444" y="622"/>
                  </a:lnTo>
                  <a:lnTo>
                    <a:pt x="415" y="615"/>
                  </a:lnTo>
                  <a:lnTo>
                    <a:pt x="386" y="609"/>
                  </a:lnTo>
                  <a:lnTo>
                    <a:pt x="358" y="601"/>
                  </a:lnTo>
                  <a:lnTo>
                    <a:pt x="330" y="594"/>
                  </a:lnTo>
                  <a:lnTo>
                    <a:pt x="301" y="586"/>
                  </a:lnTo>
                  <a:lnTo>
                    <a:pt x="272" y="578"/>
                  </a:lnTo>
                  <a:lnTo>
                    <a:pt x="245" y="570"/>
                  </a:lnTo>
                  <a:lnTo>
                    <a:pt x="217" y="562"/>
                  </a:lnTo>
                  <a:lnTo>
                    <a:pt x="188" y="553"/>
                  </a:lnTo>
                  <a:lnTo>
                    <a:pt x="161" y="545"/>
                  </a:lnTo>
                  <a:lnTo>
                    <a:pt x="134" y="536"/>
                  </a:lnTo>
                  <a:lnTo>
                    <a:pt x="107" y="526"/>
                  </a:lnTo>
                  <a:lnTo>
                    <a:pt x="80" y="516"/>
                  </a:lnTo>
                  <a:lnTo>
                    <a:pt x="54" y="507"/>
                  </a:lnTo>
                  <a:lnTo>
                    <a:pt x="27" y="498"/>
                  </a:lnTo>
                  <a:lnTo>
                    <a:pt x="1" y="487"/>
                  </a:lnTo>
                  <a:lnTo>
                    <a:pt x="0" y="484"/>
                  </a:lnTo>
                  <a:lnTo>
                    <a:pt x="0" y="480"/>
                  </a:lnTo>
                  <a:lnTo>
                    <a:pt x="0" y="477"/>
                  </a:lnTo>
                  <a:lnTo>
                    <a:pt x="0" y="473"/>
                  </a:lnTo>
                  <a:lnTo>
                    <a:pt x="12" y="476"/>
                  </a:lnTo>
                  <a:lnTo>
                    <a:pt x="26" y="480"/>
                  </a:lnTo>
                  <a:lnTo>
                    <a:pt x="42" y="486"/>
                  </a:lnTo>
                  <a:lnTo>
                    <a:pt x="58" y="493"/>
                  </a:lnTo>
                  <a:lnTo>
                    <a:pt x="76" y="500"/>
                  </a:lnTo>
                  <a:lnTo>
                    <a:pt x="90" y="506"/>
                  </a:lnTo>
                  <a:lnTo>
                    <a:pt x="104" y="509"/>
                  </a:lnTo>
                  <a:lnTo>
                    <a:pt x="116" y="509"/>
                  </a:lnTo>
                  <a:lnTo>
                    <a:pt x="101" y="503"/>
                  </a:lnTo>
                  <a:lnTo>
                    <a:pt x="86" y="498"/>
                  </a:lnTo>
                  <a:lnTo>
                    <a:pt x="71" y="492"/>
                  </a:lnTo>
                  <a:lnTo>
                    <a:pt x="57" y="486"/>
                  </a:lnTo>
                  <a:lnTo>
                    <a:pt x="43" y="480"/>
                  </a:lnTo>
                  <a:lnTo>
                    <a:pt x="29" y="475"/>
                  </a:lnTo>
                  <a:lnTo>
                    <a:pt x="17" y="468"/>
                  </a:lnTo>
                  <a:lnTo>
                    <a:pt x="4" y="462"/>
                  </a:lnTo>
                  <a:lnTo>
                    <a:pt x="4" y="460"/>
                  </a:lnTo>
                  <a:lnTo>
                    <a:pt x="4" y="457"/>
                  </a:lnTo>
                  <a:lnTo>
                    <a:pt x="4" y="456"/>
                  </a:lnTo>
                  <a:lnTo>
                    <a:pt x="4" y="454"/>
                  </a:lnTo>
                  <a:lnTo>
                    <a:pt x="14" y="456"/>
                  </a:lnTo>
                  <a:lnTo>
                    <a:pt x="26" y="458"/>
                  </a:lnTo>
                  <a:lnTo>
                    <a:pt x="38" y="463"/>
                  </a:lnTo>
                  <a:lnTo>
                    <a:pt x="50" y="468"/>
                  </a:lnTo>
                  <a:lnTo>
                    <a:pt x="62" y="472"/>
                  </a:lnTo>
                  <a:lnTo>
                    <a:pt x="73" y="476"/>
                  </a:lnTo>
                  <a:lnTo>
                    <a:pt x="85" y="478"/>
                  </a:lnTo>
                  <a:lnTo>
                    <a:pt x="95" y="478"/>
                  </a:lnTo>
                  <a:lnTo>
                    <a:pt x="85" y="472"/>
                  </a:lnTo>
                  <a:lnTo>
                    <a:pt x="74" y="466"/>
                  </a:lnTo>
                  <a:lnTo>
                    <a:pt x="63" y="461"/>
                  </a:lnTo>
                  <a:lnTo>
                    <a:pt x="51" y="456"/>
                  </a:lnTo>
                  <a:lnTo>
                    <a:pt x="39" y="453"/>
                  </a:lnTo>
                  <a:lnTo>
                    <a:pt x="28" y="449"/>
                  </a:lnTo>
                  <a:lnTo>
                    <a:pt x="17" y="446"/>
                  </a:lnTo>
                  <a:lnTo>
                    <a:pt x="8" y="443"/>
                  </a:lnTo>
                  <a:lnTo>
                    <a:pt x="9" y="440"/>
                  </a:lnTo>
                  <a:lnTo>
                    <a:pt x="9" y="436"/>
                  </a:lnTo>
                  <a:lnTo>
                    <a:pt x="10" y="433"/>
                  </a:lnTo>
                  <a:lnTo>
                    <a:pt x="11" y="430"/>
                  </a:lnTo>
                  <a:lnTo>
                    <a:pt x="25" y="432"/>
                  </a:lnTo>
                  <a:lnTo>
                    <a:pt x="42" y="439"/>
                  </a:lnTo>
                  <a:lnTo>
                    <a:pt x="61" y="447"/>
                  </a:lnTo>
                  <a:lnTo>
                    <a:pt x="81" y="456"/>
                  </a:lnTo>
                  <a:lnTo>
                    <a:pt x="101" y="464"/>
                  </a:lnTo>
                  <a:lnTo>
                    <a:pt x="119" y="471"/>
                  </a:lnTo>
                  <a:lnTo>
                    <a:pt x="137" y="476"/>
                  </a:lnTo>
                  <a:lnTo>
                    <a:pt x="150" y="476"/>
                  </a:lnTo>
                  <a:lnTo>
                    <a:pt x="133" y="469"/>
                  </a:lnTo>
                  <a:lnTo>
                    <a:pt x="116" y="462"/>
                  </a:lnTo>
                  <a:lnTo>
                    <a:pt x="99" y="455"/>
                  </a:lnTo>
                  <a:lnTo>
                    <a:pt x="81" y="447"/>
                  </a:lnTo>
                  <a:lnTo>
                    <a:pt x="65" y="440"/>
                  </a:lnTo>
                  <a:lnTo>
                    <a:pt x="49" y="432"/>
                  </a:lnTo>
                  <a:lnTo>
                    <a:pt x="33" y="425"/>
                  </a:lnTo>
                  <a:lnTo>
                    <a:pt x="18" y="418"/>
                  </a:lnTo>
                  <a:lnTo>
                    <a:pt x="18" y="415"/>
                  </a:lnTo>
                  <a:lnTo>
                    <a:pt x="18" y="411"/>
                  </a:lnTo>
                  <a:lnTo>
                    <a:pt x="18" y="409"/>
                  </a:lnTo>
                  <a:lnTo>
                    <a:pt x="18" y="405"/>
                  </a:lnTo>
                  <a:lnTo>
                    <a:pt x="27" y="407"/>
                  </a:lnTo>
                  <a:lnTo>
                    <a:pt x="38" y="411"/>
                  </a:lnTo>
                  <a:lnTo>
                    <a:pt x="50" y="416"/>
                  </a:lnTo>
                  <a:lnTo>
                    <a:pt x="63" y="422"/>
                  </a:lnTo>
                  <a:lnTo>
                    <a:pt x="76" y="428"/>
                  </a:lnTo>
                  <a:lnTo>
                    <a:pt x="88" y="433"/>
                  </a:lnTo>
                  <a:lnTo>
                    <a:pt x="97" y="435"/>
                  </a:lnTo>
                  <a:lnTo>
                    <a:pt x="105" y="435"/>
                  </a:lnTo>
                  <a:lnTo>
                    <a:pt x="95" y="431"/>
                  </a:lnTo>
                  <a:lnTo>
                    <a:pt x="86" y="425"/>
                  </a:lnTo>
                  <a:lnTo>
                    <a:pt x="76" y="420"/>
                  </a:lnTo>
                  <a:lnTo>
                    <a:pt x="65" y="415"/>
                  </a:lnTo>
                  <a:lnTo>
                    <a:pt x="55" y="410"/>
                  </a:lnTo>
                  <a:lnTo>
                    <a:pt x="46" y="404"/>
                  </a:lnTo>
                  <a:lnTo>
                    <a:pt x="35" y="400"/>
                  </a:lnTo>
                  <a:lnTo>
                    <a:pt x="26" y="395"/>
                  </a:lnTo>
                  <a:lnTo>
                    <a:pt x="25" y="392"/>
                  </a:lnTo>
                  <a:lnTo>
                    <a:pt x="26" y="389"/>
                  </a:lnTo>
                  <a:lnTo>
                    <a:pt x="26" y="387"/>
                  </a:lnTo>
                  <a:lnTo>
                    <a:pt x="28" y="383"/>
                  </a:lnTo>
                  <a:lnTo>
                    <a:pt x="38" y="386"/>
                  </a:lnTo>
                  <a:lnTo>
                    <a:pt x="51" y="390"/>
                  </a:lnTo>
                  <a:lnTo>
                    <a:pt x="66" y="397"/>
                  </a:lnTo>
                  <a:lnTo>
                    <a:pt x="84" y="404"/>
                  </a:lnTo>
                  <a:lnTo>
                    <a:pt x="101" y="411"/>
                  </a:lnTo>
                  <a:lnTo>
                    <a:pt x="117" y="417"/>
                  </a:lnTo>
                  <a:lnTo>
                    <a:pt x="130" y="419"/>
                  </a:lnTo>
                  <a:lnTo>
                    <a:pt x="139" y="419"/>
                  </a:lnTo>
                  <a:lnTo>
                    <a:pt x="138" y="418"/>
                  </a:lnTo>
                  <a:lnTo>
                    <a:pt x="137" y="418"/>
                  </a:lnTo>
                  <a:lnTo>
                    <a:pt x="135" y="417"/>
                  </a:lnTo>
                  <a:lnTo>
                    <a:pt x="132" y="415"/>
                  </a:lnTo>
                  <a:lnTo>
                    <a:pt x="126" y="413"/>
                  </a:lnTo>
                  <a:lnTo>
                    <a:pt x="118" y="410"/>
                  </a:lnTo>
                  <a:lnTo>
                    <a:pt x="108" y="407"/>
                  </a:lnTo>
                  <a:lnTo>
                    <a:pt x="94" y="401"/>
                  </a:lnTo>
                  <a:lnTo>
                    <a:pt x="87" y="397"/>
                  </a:lnTo>
                  <a:lnTo>
                    <a:pt x="79" y="394"/>
                  </a:lnTo>
                  <a:lnTo>
                    <a:pt x="72" y="390"/>
                  </a:lnTo>
                  <a:lnTo>
                    <a:pt x="65" y="386"/>
                  </a:lnTo>
                  <a:lnTo>
                    <a:pt x="58" y="382"/>
                  </a:lnTo>
                  <a:lnTo>
                    <a:pt x="51" y="379"/>
                  </a:lnTo>
                  <a:lnTo>
                    <a:pt x="44" y="374"/>
                  </a:lnTo>
                  <a:lnTo>
                    <a:pt x="38" y="371"/>
                  </a:lnTo>
                  <a:lnTo>
                    <a:pt x="36" y="370"/>
                  </a:lnTo>
                  <a:lnTo>
                    <a:pt x="36" y="367"/>
                  </a:lnTo>
                  <a:lnTo>
                    <a:pt x="36" y="366"/>
                  </a:lnTo>
                  <a:lnTo>
                    <a:pt x="36" y="365"/>
                  </a:lnTo>
                  <a:lnTo>
                    <a:pt x="38" y="364"/>
                  </a:lnTo>
                  <a:lnTo>
                    <a:pt x="39" y="363"/>
                  </a:lnTo>
                  <a:lnTo>
                    <a:pt x="40" y="362"/>
                  </a:lnTo>
                  <a:lnTo>
                    <a:pt x="41" y="360"/>
                  </a:lnTo>
                  <a:lnTo>
                    <a:pt x="55" y="362"/>
                  </a:lnTo>
                  <a:lnTo>
                    <a:pt x="69" y="365"/>
                  </a:lnTo>
                  <a:lnTo>
                    <a:pt x="82" y="367"/>
                  </a:lnTo>
                  <a:lnTo>
                    <a:pt x="95" y="371"/>
                  </a:lnTo>
                  <a:lnTo>
                    <a:pt x="109" y="375"/>
                  </a:lnTo>
                  <a:lnTo>
                    <a:pt x="123" y="379"/>
                  </a:lnTo>
                  <a:lnTo>
                    <a:pt x="137" y="383"/>
                  </a:lnTo>
                  <a:lnTo>
                    <a:pt x="152" y="388"/>
                  </a:lnTo>
                  <a:lnTo>
                    <a:pt x="165" y="393"/>
                  </a:lnTo>
                  <a:lnTo>
                    <a:pt x="179" y="397"/>
                  </a:lnTo>
                  <a:lnTo>
                    <a:pt x="193" y="402"/>
                  </a:lnTo>
                  <a:lnTo>
                    <a:pt x="207" y="407"/>
                  </a:lnTo>
                  <a:lnTo>
                    <a:pt x="222" y="411"/>
                  </a:lnTo>
                  <a:lnTo>
                    <a:pt x="236" y="415"/>
                  </a:lnTo>
                  <a:lnTo>
                    <a:pt x="249" y="418"/>
                  </a:lnTo>
                  <a:lnTo>
                    <a:pt x="264" y="420"/>
                  </a:lnTo>
                  <a:lnTo>
                    <a:pt x="281" y="425"/>
                  </a:lnTo>
                  <a:lnTo>
                    <a:pt x="297" y="430"/>
                  </a:lnTo>
                  <a:lnTo>
                    <a:pt x="313" y="435"/>
                  </a:lnTo>
                  <a:lnTo>
                    <a:pt x="330" y="440"/>
                  </a:lnTo>
                  <a:lnTo>
                    <a:pt x="347" y="446"/>
                  </a:lnTo>
                  <a:lnTo>
                    <a:pt x="366" y="451"/>
                  </a:lnTo>
                  <a:lnTo>
                    <a:pt x="383" y="457"/>
                  </a:lnTo>
                  <a:lnTo>
                    <a:pt x="401" y="462"/>
                  </a:lnTo>
                  <a:lnTo>
                    <a:pt x="420" y="468"/>
                  </a:lnTo>
                  <a:lnTo>
                    <a:pt x="437" y="472"/>
                  </a:lnTo>
                  <a:lnTo>
                    <a:pt x="456" y="477"/>
                  </a:lnTo>
                  <a:lnTo>
                    <a:pt x="474" y="481"/>
                  </a:lnTo>
                  <a:lnTo>
                    <a:pt x="492" y="485"/>
                  </a:lnTo>
                  <a:lnTo>
                    <a:pt x="511" y="487"/>
                  </a:lnTo>
                  <a:lnTo>
                    <a:pt x="529" y="489"/>
                  </a:lnTo>
                  <a:lnTo>
                    <a:pt x="547" y="491"/>
                  </a:lnTo>
                  <a:lnTo>
                    <a:pt x="550" y="486"/>
                  </a:lnTo>
                  <a:lnTo>
                    <a:pt x="555" y="477"/>
                  </a:lnTo>
                  <a:lnTo>
                    <a:pt x="560" y="465"/>
                  </a:lnTo>
                  <a:lnTo>
                    <a:pt x="567" y="451"/>
                  </a:lnTo>
                  <a:lnTo>
                    <a:pt x="573" y="438"/>
                  </a:lnTo>
                  <a:lnTo>
                    <a:pt x="580" y="425"/>
                  </a:lnTo>
                  <a:lnTo>
                    <a:pt x="585" y="416"/>
                  </a:lnTo>
                  <a:lnTo>
                    <a:pt x="587" y="410"/>
                  </a:lnTo>
                  <a:lnTo>
                    <a:pt x="603" y="386"/>
                  </a:lnTo>
                  <a:lnTo>
                    <a:pt x="620" y="360"/>
                  </a:lnTo>
                  <a:lnTo>
                    <a:pt x="636" y="336"/>
                  </a:lnTo>
                  <a:lnTo>
                    <a:pt x="652" y="312"/>
                  </a:lnTo>
                  <a:lnTo>
                    <a:pt x="670" y="289"/>
                  </a:lnTo>
                  <a:lnTo>
                    <a:pt x="686" y="265"/>
                  </a:lnTo>
                  <a:lnTo>
                    <a:pt x="703" y="241"/>
                  </a:lnTo>
                  <a:lnTo>
                    <a:pt x="720" y="218"/>
                  </a:lnTo>
                  <a:lnTo>
                    <a:pt x="738" y="195"/>
                  </a:lnTo>
                  <a:lnTo>
                    <a:pt x="755" y="171"/>
                  </a:lnTo>
                  <a:lnTo>
                    <a:pt x="773" y="148"/>
                  </a:lnTo>
                  <a:lnTo>
                    <a:pt x="792" y="125"/>
                  </a:lnTo>
                  <a:lnTo>
                    <a:pt x="810" y="102"/>
                  </a:lnTo>
                  <a:lnTo>
                    <a:pt x="829" y="80"/>
                  </a:lnTo>
                  <a:lnTo>
                    <a:pt x="848" y="57"/>
                  </a:lnTo>
                  <a:lnTo>
                    <a:pt x="868" y="36"/>
                  </a:lnTo>
                  <a:lnTo>
                    <a:pt x="876" y="33"/>
                  </a:lnTo>
                  <a:lnTo>
                    <a:pt x="883" y="31"/>
                  </a:lnTo>
                  <a:lnTo>
                    <a:pt x="892" y="29"/>
                  </a:lnTo>
                  <a:lnTo>
                    <a:pt x="904" y="26"/>
                  </a:lnTo>
                  <a:lnTo>
                    <a:pt x="921" y="22"/>
                  </a:lnTo>
                  <a:lnTo>
                    <a:pt x="944" y="17"/>
                  </a:lnTo>
                  <a:lnTo>
                    <a:pt x="975" y="9"/>
                  </a:lnTo>
                  <a:lnTo>
                    <a:pt x="1016" y="0"/>
                  </a:lnTo>
                  <a:lnTo>
                    <a:pt x="1018" y="0"/>
                  </a:lnTo>
                  <a:lnTo>
                    <a:pt x="1018" y="1"/>
                  </a:lnTo>
                  <a:lnTo>
                    <a:pt x="1019" y="2"/>
                  </a:lnTo>
                  <a:lnTo>
                    <a:pt x="1014" y="8"/>
                  </a:lnTo>
                  <a:lnTo>
                    <a:pt x="1008" y="14"/>
                  </a:lnTo>
                  <a:lnTo>
                    <a:pt x="1004" y="19"/>
                  </a:lnTo>
                  <a:lnTo>
                    <a:pt x="999" y="25"/>
                  </a:lnTo>
                  <a:lnTo>
                    <a:pt x="994" y="24"/>
                  </a:lnTo>
                  <a:lnTo>
                    <a:pt x="991" y="24"/>
                  </a:lnTo>
                  <a:lnTo>
                    <a:pt x="986" y="24"/>
                  </a:lnTo>
                  <a:lnTo>
                    <a:pt x="982" y="23"/>
                  </a:lnTo>
                  <a:lnTo>
                    <a:pt x="980" y="25"/>
                  </a:lnTo>
                  <a:lnTo>
                    <a:pt x="978" y="26"/>
                  </a:lnTo>
                  <a:lnTo>
                    <a:pt x="978" y="29"/>
                  </a:lnTo>
                  <a:lnTo>
                    <a:pt x="978" y="32"/>
                  </a:lnTo>
                  <a:lnTo>
                    <a:pt x="981" y="32"/>
                  </a:lnTo>
                  <a:lnTo>
                    <a:pt x="982" y="33"/>
                  </a:lnTo>
                  <a:lnTo>
                    <a:pt x="984" y="33"/>
                  </a:lnTo>
                  <a:lnTo>
                    <a:pt x="985" y="34"/>
                  </a:lnTo>
                  <a:lnTo>
                    <a:pt x="985" y="40"/>
                  </a:lnTo>
                  <a:lnTo>
                    <a:pt x="982" y="42"/>
                  </a:lnTo>
                  <a:lnTo>
                    <a:pt x="977" y="44"/>
                  </a:lnTo>
                  <a:lnTo>
                    <a:pt x="971" y="42"/>
                  </a:lnTo>
                  <a:lnTo>
                    <a:pt x="966" y="41"/>
                  </a:lnTo>
                  <a:lnTo>
                    <a:pt x="960" y="39"/>
                  </a:lnTo>
                  <a:lnTo>
                    <a:pt x="955" y="38"/>
                  </a:lnTo>
                  <a:lnTo>
                    <a:pt x="952" y="38"/>
                  </a:lnTo>
                  <a:lnTo>
                    <a:pt x="956" y="40"/>
                  </a:lnTo>
                  <a:lnTo>
                    <a:pt x="961" y="44"/>
                  </a:lnTo>
                  <a:lnTo>
                    <a:pt x="966" y="49"/>
                  </a:lnTo>
                  <a:lnTo>
                    <a:pt x="971" y="57"/>
                  </a:lnTo>
                  <a:lnTo>
                    <a:pt x="967" y="60"/>
                  </a:lnTo>
                  <a:lnTo>
                    <a:pt x="962" y="60"/>
                  </a:lnTo>
                  <a:lnTo>
                    <a:pt x="956" y="60"/>
                  </a:lnTo>
                  <a:lnTo>
                    <a:pt x="952" y="59"/>
                  </a:lnTo>
                  <a:lnTo>
                    <a:pt x="946" y="57"/>
                  </a:lnTo>
                  <a:lnTo>
                    <a:pt x="942" y="55"/>
                  </a:lnTo>
                  <a:lnTo>
                    <a:pt x="937" y="54"/>
                  </a:lnTo>
                  <a:lnTo>
                    <a:pt x="935" y="54"/>
                  </a:lnTo>
                  <a:lnTo>
                    <a:pt x="937" y="57"/>
                  </a:lnTo>
                  <a:lnTo>
                    <a:pt x="940" y="61"/>
                  </a:lnTo>
                  <a:lnTo>
                    <a:pt x="946" y="64"/>
                  </a:lnTo>
                  <a:lnTo>
                    <a:pt x="953" y="69"/>
                  </a:lnTo>
                  <a:lnTo>
                    <a:pt x="952" y="74"/>
                  </a:lnTo>
                  <a:lnTo>
                    <a:pt x="951" y="77"/>
                  </a:lnTo>
                  <a:lnTo>
                    <a:pt x="948" y="80"/>
                  </a:lnTo>
                  <a:lnTo>
                    <a:pt x="946" y="83"/>
                  </a:lnTo>
                  <a:lnTo>
                    <a:pt x="940" y="82"/>
                  </a:lnTo>
                  <a:lnTo>
                    <a:pt x="933" y="79"/>
                  </a:lnTo>
                  <a:lnTo>
                    <a:pt x="927" y="77"/>
                  </a:lnTo>
                  <a:lnTo>
                    <a:pt x="920" y="74"/>
                  </a:lnTo>
                  <a:lnTo>
                    <a:pt x="914" y="72"/>
                  </a:lnTo>
                  <a:lnTo>
                    <a:pt x="908" y="70"/>
                  </a:lnTo>
                  <a:lnTo>
                    <a:pt x="904" y="69"/>
                  </a:lnTo>
                  <a:lnTo>
                    <a:pt x="900" y="69"/>
                  </a:lnTo>
                  <a:lnTo>
                    <a:pt x="904" y="71"/>
                  </a:lnTo>
                  <a:lnTo>
                    <a:pt x="909" y="75"/>
                  </a:lnTo>
                  <a:lnTo>
                    <a:pt x="916" y="79"/>
                  </a:lnTo>
                  <a:lnTo>
                    <a:pt x="924" y="84"/>
                  </a:lnTo>
                  <a:lnTo>
                    <a:pt x="930" y="90"/>
                  </a:lnTo>
                  <a:lnTo>
                    <a:pt x="933" y="95"/>
                  </a:lnTo>
                  <a:lnTo>
                    <a:pt x="931" y="100"/>
                  </a:lnTo>
                  <a:lnTo>
                    <a:pt x="923" y="104"/>
                  </a:lnTo>
                  <a:lnTo>
                    <a:pt x="917" y="100"/>
                  </a:lnTo>
                  <a:lnTo>
                    <a:pt x="910" y="98"/>
                  </a:lnTo>
                  <a:lnTo>
                    <a:pt x="906" y="95"/>
                  </a:lnTo>
                  <a:lnTo>
                    <a:pt x="900" y="93"/>
                  </a:lnTo>
                  <a:lnTo>
                    <a:pt x="894" y="91"/>
                  </a:lnTo>
                  <a:lnTo>
                    <a:pt x="890" y="90"/>
                  </a:lnTo>
                  <a:lnTo>
                    <a:pt x="884" y="90"/>
                  </a:lnTo>
                  <a:lnTo>
                    <a:pt x="879" y="90"/>
                  </a:lnTo>
                  <a:lnTo>
                    <a:pt x="882" y="93"/>
                  </a:lnTo>
                  <a:lnTo>
                    <a:pt x="886" y="97"/>
                  </a:lnTo>
                  <a:lnTo>
                    <a:pt x="891" y="99"/>
                  </a:lnTo>
                  <a:lnTo>
                    <a:pt x="898" y="100"/>
                  </a:lnTo>
                  <a:lnTo>
                    <a:pt x="904" y="104"/>
                  </a:lnTo>
                  <a:lnTo>
                    <a:pt x="909" y="106"/>
                  </a:lnTo>
                  <a:lnTo>
                    <a:pt x="914" y="110"/>
                  </a:lnTo>
                  <a:lnTo>
                    <a:pt x="918" y="117"/>
                  </a:lnTo>
                  <a:lnTo>
                    <a:pt x="917" y="118"/>
                  </a:lnTo>
                  <a:lnTo>
                    <a:pt x="915" y="121"/>
                  </a:lnTo>
                  <a:lnTo>
                    <a:pt x="914" y="122"/>
                  </a:lnTo>
                  <a:lnTo>
                    <a:pt x="912" y="124"/>
                  </a:lnTo>
                  <a:lnTo>
                    <a:pt x="907" y="123"/>
                  </a:lnTo>
                  <a:lnTo>
                    <a:pt x="904" y="123"/>
                  </a:lnTo>
                  <a:lnTo>
                    <a:pt x="899" y="122"/>
                  </a:lnTo>
                  <a:lnTo>
                    <a:pt x="895" y="121"/>
                  </a:lnTo>
                  <a:lnTo>
                    <a:pt x="891" y="120"/>
                  </a:lnTo>
                  <a:lnTo>
                    <a:pt x="884" y="117"/>
                  </a:lnTo>
                  <a:lnTo>
                    <a:pt x="876" y="115"/>
                  </a:lnTo>
                  <a:lnTo>
                    <a:pt x="864" y="112"/>
                  </a:lnTo>
                  <a:lnTo>
                    <a:pt x="864" y="113"/>
                  </a:lnTo>
                  <a:lnTo>
                    <a:pt x="864" y="114"/>
                  </a:lnTo>
                  <a:lnTo>
                    <a:pt x="864" y="116"/>
                  </a:lnTo>
                  <a:lnTo>
                    <a:pt x="864" y="117"/>
                  </a:lnTo>
                  <a:lnTo>
                    <a:pt x="872" y="121"/>
                  </a:lnTo>
                  <a:lnTo>
                    <a:pt x="882" y="124"/>
                  </a:lnTo>
                  <a:lnTo>
                    <a:pt x="890" y="128"/>
                  </a:lnTo>
                  <a:lnTo>
                    <a:pt x="898" y="132"/>
                  </a:lnTo>
                  <a:lnTo>
                    <a:pt x="898" y="133"/>
                  </a:lnTo>
                  <a:lnTo>
                    <a:pt x="898" y="136"/>
                  </a:lnTo>
                  <a:lnTo>
                    <a:pt x="898" y="137"/>
                  </a:lnTo>
                  <a:lnTo>
                    <a:pt x="899" y="139"/>
                  </a:lnTo>
                  <a:lnTo>
                    <a:pt x="898" y="140"/>
                  </a:lnTo>
                  <a:lnTo>
                    <a:pt x="895" y="142"/>
                  </a:lnTo>
                  <a:lnTo>
                    <a:pt x="894" y="144"/>
                  </a:lnTo>
                  <a:lnTo>
                    <a:pt x="892" y="145"/>
                  </a:lnTo>
                  <a:lnTo>
                    <a:pt x="884" y="144"/>
                  </a:lnTo>
                  <a:lnTo>
                    <a:pt x="877" y="143"/>
                  </a:lnTo>
                  <a:lnTo>
                    <a:pt x="869" y="140"/>
                  </a:lnTo>
                  <a:lnTo>
                    <a:pt x="862" y="138"/>
                  </a:lnTo>
                  <a:lnTo>
                    <a:pt x="856" y="136"/>
                  </a:lnTo>
                  <a:lnTo>
                    <a:pt x="849" y="133"/>
                  </a:lnTo>
                  <a:lnTo>
                    <a:pt x="842" y="131"/>
                  </a:lnTo>
                  <a:lnTo>
                    <a:pt x="836" y="129"/>
                  </a:lnTo>
                  <a:lnTo>
                    <a:pt x="836" y="130"/>
                  </a:lnTo>
                  <a:lnTo>
                    <a:pt x="836" y="132"/>
                  </a:lnTo>
                  <a:lnTo>
                    <a:pt x="836" y="133"/>
                  </a:lnTo>
                  <a:lnTo>
                    <a:pt x="836" y="136"/>
                  </a:lnTo>
                  <a:lnTo>
                    <a:pt x="841" y="138"/>
                  </a:lnTo>
                  <a:lnTo>
                    <a:pt x="848" y="140"/>
                  </a:lnTo>
                  <a:lnTo>
                    <a:pt x="854" y="143"/>
                  </a:lnTo>
                  <a:lnTo>
                    <a:pt x="860" y="145"/>
                  </a:lnTo>
                  <a:lnTo>
                    <a:pt x="866" y="147"/>
                  </a:lnTo>
                  <a:lnTo>
                    <a:pt x="872" y="150"/>
                  </a:lnTo>
                  <a:lnTo>
                    <a:pt x="878" y="152"/>
                  </a:lnTo>
                  <a:lnTo>
                    <a:pt x="885" y="154"/>
                  </a:lnTo>
                  <a:lnTo>
                    <a:pt x="882" y="158"/>
                  </a:lnTo>
                  <a:lnTo>
                    <a:pt x="879" y="161"/>
                  </a:lnTo>
                  <a:lnTo>
                    <a:pt x="876" y="165"/>
                  </a:lnTo>
                  <a:lnTo>
                    <a:pt x="874" y="169"/>
                  </a:lnTo>
                  <a:lnTo>
                    <a:pt x="868" y="167"/>
                  </a:lnTo>
                  <a:lnTo>
                    <a:pt x="863" y="166"/>
                  </a:lnTo>
                  <a:lnTo>
                    <a:pt x="857" y="163"/>
                  </a:lnTo>
                  <a:lnTo>
                    <a:pt x="853" y="162"/>
                  </a:lnTo>
                  <a:lnTo>
                    <a:pt x="847" y="160"/>
                  </a:lnTo>
                  <a:lnTo>
                    <a:pt x="842" y="159"/>
                  </a:lnTo>
                  <a:lnTo>
                    <a:pt x="837" y="157"/>
                  </a:lnTo>
                  <a:lnTo>
                    <a:pt x="832" y="155"/>
                  </a:lnTo>
                  <a:lnTo>
                    <a:pt x="831" y="157"/>
                  </a:lnTo>
                  <a:lnTo>
                    <a:pt x="831" y="158"/>
                  </a:lnTo>
                  <a:lnTo>
                    <a:pt x="830" y="159"/>
                  </a:lnTo>
                  <a:lnTo>
                    <a:pt x="838" y="162"/>
                  </a:lnTo>
                  <a:lnTo>
                    <a:pt x="846" y="167"/>
                  </a:lnTo>
                  <a:lnTo>
                    <a:pt x="853" y="170"/>
                  </a:lnTo>
                  <a:lnTo>
                    <a:pt x="861" y="175"/>
                  </a:lnTo>
                  <a:lnTo>
                    <a:pt x="861" y="176"/>
                  </a:lnTo>
                  <a:lnTo>
                    <a:pt x="861" y="178"/>
                  </a:lnTo>
                  <a:lnTo>
                    <a:pt x="861" y="180"/>
                  </a:lnTo>
                  <a:lnTo>
                    <a:pt x="862" y="182"/>
                  </a:lnTo>
                  <a:lnTo>
                    <a:pt x="857" y="185"/>
                  </a:lnTo>
                  <a:lnTo>
                    <a:pt x="852" y="188"/>
                  </a:lnTo>
                  <a:lnTo>
                    <a:pt x="845" y="186"/>
                  </a:lnTo>
                  <a:lnTo>
                    <a:pt x="838" y="185"/>
                  </a:lnTo>
                  <a:lnTo>
                    <a:pt x="831" y="183"/>
                  </a:lnTo>
                  <a:lnTo>
                    <a:pt x="824" y="180"/>
                  </a:lnTo>
                  <a:lnTo>
                    <a:pt x="819" y="177"/>
                  </a:lnTo>
                  <a:lnTo>
                    <a:pt x="815" y="176"/>
                  </a:lnTo>
                  <a:lnTo>
                    <a:pt x="821" y="182"/>
                  </a:lnTo>
                  <a:lnTo>
                    <a:pt x="830" y="186"/>
                  </a:lnTo>
                  <a:lnTo>
                    <a:pt x="840" y="191"/>
                  </a:lnTo>
                  <a:lnTo>
                    <a:pt x="847" y="199"/>
                  </a:lnTo>
                  <a:lnTo>
                    <a:pt x="841" y="205"/>
                  </a:lnTo>
                  <a:lnTo>
                    <a:pt x="836" y="208"/>
                  </a:lnTo>
                  <a:lnTo>
                    <a:pt x="829" y="208"/>
                  </a:lnTo>
                  <a:lnTo>
                    <a:pt x="822" y="206"/>
                  </a:lnTo>
                  <a:lnTo>
                    <a:pt x="814" y="204"/>
                  </a:lnTo>
                  <a:lnTo>
                    <a:pt x="807" y="201"/>
                  </a:lnTo>
                  <a:lnTo>
                    <a:pt x="800" y="198"/>
                  </a:lnTo>
                  <a:lnTo>
                    <a:pt x="793" y="197"/>
                  </a:lnTo>
                  <a:lnTo>
                    <a:pt x="795" y="199"/>
                  </a:lnTo>
                  <a:lnTo>
                    <a:pt x="796" y="200"/>
                  </a:lnTo>
                  <a:lnTo>
                    <a:pt x="799" y="201"/>
                  </a:lnTo>
                  <a:lnTo>
                    <a:pt x="802" y="204"/>
                  </a:lnTo>
                  <a:lnTo>
                    <a:pt x="806" y="206"/>
                  </a:lnTo>
                  <a:lnTo>
                    <a:pt x="811" y="208"/>
                  </a:lnTo>
                  <a:lnTo>
                    <a:pt x="818" y="212"/>
                  </a:lnTo>
                  <a:lnTo>
                    <a:pt x="829" y="216"/>
                  </a:lnTo>
                  <a:lnTo>
                    <a:pt x="829" y="221"/>
                  </a:lnTo>
                  <a:lnTo>
                    <a:pt x="829" y="223"/>
                  </a:lnTo>
                  <a:lnTo>
                    <a:pt x="828" y="226"/>
                  </a:lnTo>
                  <a:lnTo>
                    <a:pt x="826" y="227"/>
                  </a:lnTo>
                  <a:lnTo>
                    <a:pt x="819" y="226"/>
                  </a:lnTo>
                  <a:lnTo>
                    <a:pt x="813" y="223"/>
                  </a:lnTo>
                  <a:lnTo>
                    <a:pt x="806" y="221"/>
                  </a:lnTo>
                  <a:lnTo>
                    <a:pt x="799" y="220"/>
                  </a:lnTo>
                  <a:lnTo>
                    <a:pt x="791" y="218"/>
                  </a:lnTo>
                  <a:lnTo>
                    <a:pt x="785" y="216"/>
                  </a:lnTo>
                  <a:lnTo>
                    <a:pt x="779" y="216"/>
                  </a:lnTo>
                  <a:lnTo>
                    <a:pt x="773" y="216"/>
                  </a:lnTo>
                  <a:lnTo>
                    <a:pt x="779" y="219"/>
                  </a:lnTo>
                  <a:lnTo>
                    <a:pt x="784" y="221"/>
                  </a:lnTo>
                  <a:lnTo>
                    <a:pt x="789" y="223"/>
                  </a:lnTo>
                  <a:lnTo>
                    <a:pt x="794" y="226"/>
                  </a:lnTo>
                  <a:lnTo>
                    <a:pt x="800" y="229"/>
                  </a:lnTo>
                  <a:lnTo>
                    <a:pt x="804" y="231"/>
                  </a:lnTo>
                  <a:lnTo>
                    <a:pt x="810" y="234"/>
                  </a:lnTo>
                  <a:lnTo>
                    <a:pt x="815" y="236"/>
                  </a:lnTo>
                  <a:lnTo>
                    <a:pt x="813" y="244"/>
                  </a:lnTo>
                  <a:lnTo>
                    <a:pt x="808" y="249"/>
                  </a:lnTo>
                  <a:lnTo>
                    <a:pt x="801" y="250"/>
                  </a:lnTo>
                  <a:lnTo>
                    <a:pt x="794" y="249"/>
                  </a:lnTo>
                  <a:lnTo>
                    <a:pt x="786" y="246"/>
                  </a:lnTo>
                  <a:lnTo>
                    <a:pt x="779" y="244"/>
                  </a:lnTo>
                  <a:lnTo>
                    <a:pt x="771" y="242"/>
                  </a:lnTo>
                  <a:lnTo>
                    <a:pt x="764" y="242"/>
                  </a:lnTo>
                  <a:lnTo>
                    <a:pt x="772" y="246"/>
                  </a:lnTo>
                  <a:lnTo>
                    <a:pt x="780" y="250"/>
                  </a:lnTo>
                  <a:lnTo>
                    <a:pt x="789" y="253"/>
                  </a:lnTo>
                  <a:lnTo>
                    <a:pt x="798" y="258"/>
                  </a:lnTo>
                  <a:lnTo>
                    <a:pt x="798" y="260"/>
                  </a:lnTo>
                  <a:lnTo>
                    <a:pt x="798" y="261"/>
                  </a:lnTo>
                  <a:lnTo>
                    <a:pt x="798" y="264"/>
                  </a:lnTo>
                  <a:lnTo>
                    <a:pt x="798" y="266"/>
                  </a:lnTo>
                  <a:lnTo>
                    <a:pt x="792" y="269"/>
                  </a:lnTo>
                  <a:lnTo>
                    <a:pt x="785" y="271"/>
                  </a:lnTo>
                  <a:lnTo>
                    <a:pt x="777" y="269"/>
                  </a:lnTo>
                  <a:lnTo>
                    <a:pt x="769" y="267"/>
                  </a:lnTo>
                  <a:lnTo>
                    <a:pt x="761" y="265"/>
                  </a:lnTo>
                  <a:lnTo>
                    <a:pt x="754" y="263"/>
                  </a:lnTo>
                  <a:lnTo>
                    <a:pt x="747" y="260"/>
                  </a:lnTo>
                  <a:lnTo>
                    <a:pt x="741" y="260"/>
                  </a:lnTo>
                  <a:lnTo>
                    <a:pt x="743" y="263"/>
                  </a:lnTo>
                  <a:lnTo>
                    <a:pt x="747" y="264"/>
                  </a:lnTo>
                  <a:lnTo>
                    <a:pt x="751" y="267"/>
                  </a:lnTo>
                  <a:lnTo>
                    <a:pt x="757" y="269"/>
                  </a:lnTo>
                  <a:lnTo>
                    <a:pt x="763" y="272"/>
                  </a:lnTo>
                  <a:lnTo>
                    <a:pt x="770" y="274"/>
                  </a:lnTo>
                  <a:lnTo>
                    <a:pt x="776" y="277"/>
                  </a:lnTo>
                  <a:lnTo>
                    <a:pt x="781" y="280"/>
                  </a:lnTo>
                  <a:lnTo>
                    <a:pt x="781" y="284"/>
                  </a:lnTo>
                  <a:lnTo>
                    <a:pt x="780" y="288"/>
                  </a:lnTo>
                  <a:lnTo>
                    <a:pt x="778" y="291"/>
                  </a:lnTo>
                  <a:lnTo>
                    <a:pt x="776" y="296"/>
                  </a:lnTo>
                  <a:lnTo>
                    <a:pt x="769" y="295"/>
                  </a:lnTo>
                  <a:lnTo>
                    <a:pt x="762" y="294"/>
                  </a:lnTo>
                  <a:lnTo>
                    <a:pt x="755" y="291"/>
                  </a:lnTo>
                  <a:lnTo>
                    <a:pt x="749" y="289"/>
                  </a:lnTo>
                  <a:lnTo>
                    <a:pt x="743" y="288"/>
                  </a:lnTo>
                  <a:lnTo>
                    <a:pt x="738" y="287"/>
                  </a:lnTo>
                  <a:lnTo>
                    <a:pt x="733" y="287"/>
                  </a:lnTo>
                  <a:lnTo>
                    <a:pt x="727" y="287"/>
                  </a:lnTo>
                  <a:lnTo>
                    <a:pt x="731" y="289"/>
                  </a:lnTo>
                  <a:lnTo>
                    <a:pt x="734" y="291"/>
                  </a:lnTo>
                  <a:lnTo>
                    <a:pt x="740" y="294"/>
                  </a:lnTo>
                  <a:lnTo>
                    <a:pt x="746" y="296"/>
                  </a:lnTo>
                  <a:lnTo>
                    <a:pt x="751" y="299"/>
                  </a:lnTo>
                  <a:lnTo>
                    <a:pt x="757" y="302"/>
                  </a:lnTo>
                  <a:lnTo>
                    <a:pt x="763" y="304"/>
                  </a:lnTo>
                  <a:lnTo>
                    <a:pt x="768" y="306"/>
                  </a:lnTo>
                  <a:lnTo>
                    <a:pt x="765" y="310"/>
                  </a:lnTo>
                  <a:lnTo>
                    <a:pt x="764" y="312"/>
                  </a:lnTo>
                  <a:lnTo>
                    <a:pt x="762" y="316"/>
                  </a:lnTo>
                  <a:lnTo>
                    <a:pt x="760" y="319"/>
                  </a:lnTo>
                  <a:lnTo>
                    <a:pt x="754" y="318"/>
                  </a:lnTo>
                  <a:lnTo>
                    <a:pt x="748" y="317"/>
                  </a:lnTo>
                  <a:lnTo>
                    <a:pt x="742" y="316"/>
                  </a:lnTo>
                  <a:lnTo>
                    <a:pt x="738" y="313"/>
                  </a:lnTo>
                  <a:lnTo>
                    <a:pt x="732" y="313"/>
                  </a:lnTo>
                  <a:lnTo>
                    <a:pt x="727" y="312"/>
                  </a:lnTo>
                  <a:lnTo>
                    <a:pt x="722" y="312"/>
                  </a:lnTo>
                  <a:lnTo>
                    <a:pt x="717" y="312"/>
                  </a:lnTo>
                  <a:lnTo>
                    <a:pt x="725" y="317"/>
                  </a:lnTo>
                  <a:lnTo>
                    <a:pt x="733" y="320"/>
                  </a:lnTo>
                  <a:lnTo>
                    <a:pt x="741" y="324"/>
                  </a:lnTo>
                  <a:lnTo>
                    <a:pt x="749" y="328"/>
                  </a:lnTo>
                  <a:lnTo>
                    <a:pt x="749" y="332"/>
                  </a:lnTo>
                  <a:lnTo>
                    <a:pt x="748" y="334"/>
                  </a:lnTo>
                  <a:lnTo>
                    <a:pt x="746" y="339"/>
                  </a:lnTo>
                  <a:lnTo>
                    <a:pt x="742" y="344"/>
                  </a:lnTo>
                  <a:lnTo>
                    <a:pt x="735" y="343"/>
                  </a:lnTo>
                  <a:lnTo>
                    <a:pt x="730" y="342"/>
                  </a:lnTo>
                  <a:lnTo>
                    <a:pt x="723" y="340"/>
                  </a:lnTo>
                  <a:lnTo>
                    <a:pt x="717" y="339"/>
                  </a:lnTo>
                  <a:lnTo>
                    <a:pt x="710" y="336"/>
                  </a:lnTo>
                  <a:lnTo>
                    <a:pt x="703" y="335"/>
                  </a:lnTo>
                  <a:lnTo>
                    <a:pt x="697" y="333"/>
                  </a:lnTo>
                  <a:lnTo>
                    <a:pt x="690" y="332"/>
                  </a:lnTo>
                  <a:lnTo>
                    <a:pt x="690" y="333"/>
                  </a:lnTo>
                  <a:lnTo>
                    <a:pt x="692" y="334"/>
                  </a:lnTo>
                  <a:lnTo>
                    <a:pt x="692" y="336"/>
                  </a:lnTo>
                  <a:lnTo>
                    <a:pt x="692" y="337"/>
                  </a:lnTo>
                  <a:lnTo>
                    <a:pt x="697" y="340"/>
                  </a:lnTo>
                  <a:lnTo>
                    <a:pt x="702" y="342"/>
                  </a:lnTo>
                  <a:lnTo>
                    <a:pt x="708" y="343"/>
                  </a:lnTo>
                  <a:lnTo>
                    <a:pt x="712" y="345"/>
                  </a:lnTo>
                  <a:lnTo>
                    <a:pt x="718" y="347"/>
                  </a:lnTo>
                  <a:lnTo>
                    <a:pt x="723" y="349"/>
                  </a:lnTo>
                  <a:lnTo>
                    <a:pt x="728" y="350"/>
                  </a:lnTo>
                  <a:lnTo>
                    <a:pt x="733" y="352"/>
                  </a:lnTo>
                  <a:lnTo>
                    <a:pt x="733" y="356"/>
                  </a:lnTo>
                  <a:lnTo>
                    <a:pt x="733" y="359"/>
                  </a:lnTo>
                  <a:lnTo>
                    <a:pt x="732" y="364"/>
                  </a:lnTo>
                  <a:lnTo>
                    <a:pt x="730" y="367"/>
                  </a:lnTo>
                  <a:lnTo>
                    <a:pt x="725" y="367"/>
                  </a:lnTo>
                  <a:lnTo>
                    <a:pt x="722" y="367"/>
                  </a:lnTo>
                  <a:lnTo>
                    <a:pt x="719" y="367"/>
                  </a:lnTo>
                  <a:lnTo>
                    <a:pt x="716" y="366"/>
                  </a:lnTo>
                  <a:lnTo>
                    <a:pt x="711" y="366"/>
                  </a:lnTo>
                  <a:lnTo>
                    <a:pt x="707" y="365"/>
                  </a:lnTo>
                  <a:lnTo>
                    <a:pt x="701" y="364"/>
                  </a:lnTo>
                  <a:lnTo>
                    <a:pt x="693" y="363"/>
                  </a:lnTo>
                  <a:lnTo>
                    <a:pt x="693" y="364"/>
                  </a:lnTo>
                  <a:lnTo>
                    <a:pt x="693" y="365"/>
                  </a:lnTo>
                  <a:lnTo>
                    <a:pt x="693" y="367"/>
                  </a:lnTo>
                  <a:lnTo>
                    <a:pt x="693" y="369"/>
                  </a:lnTo>
                  <a:lnTo>
                    <a:pt x="709" y="374"/>
                  </a:lnTo>
                  <a:lnTo>
                    <a:pt x="718" y="377"/>
                  </a:lnTo>
                  <a:lnTo>
                    <a:pt x="722" y="379"/>
                  </a:lnTo>
                  <a:lnTo>
                    <a:pt x="723" y="380"/>
                  </a:lnTo>
                  <a:lnTo>
                    <a:pt x="722" y="382"/>
                  </a:lnTo>
                  <a:lnTo>
                    <a:pt x="720" y="386"/>
                  </a:lnTo>
                  <a:lnTo>
                    <a:pt x="718" y="389"/>
                  </a:lnTo>
                  <a:lnTo>
                    <a:pt x="717" y="392"/>
                  </a:lnTo>
                  <a:lnTo>
                    <a:pt x="710" y="390"/>
                  </a:lnTo>
                  <a:lnTo>
                    <a:pt x="704" y="388"/>
                  </a:lnTo>
                  <a:lnTo>
                    <a:pt x="697" y="387"/>
                  </a:lnTo>
                  <a:lnTo>
                    <a:pt x="692" y="385"/>
                  </a:lnTo>
                  <a:lnTo>
                    <a:pt x="685" y="383"/>
                  </a:lnTo>
                  <a:lnTo>
                    <a:pt x="678" y="381"/>
                  </a:lnTo>
                  <a:lnTo>
                    <a:pt x="672" y="380"/>
                  </a:lnTo>
                  <a:lnTo>
                    <a:pt x="665" y="379"/>
                  </a:lnTo>
                  <a:lnTo>
                    <a:pt x="665" y="383"/>
                  </a:lnTo>
                  <a:lnTo>
                    <a:pt x="670" y="387"/>
                  </a:lnTo>
                  <a:lnTo>
                    <a:pt x="679" y="390"/>
                  </a:lnTo>
                  <a:lnTo>
                    <a:pt x="688" y="393"/>
                  </a:lnTo>
                  <a:lnTo>
                    <a:pt x="699" y="395"/>
                  </a:lnTo>
                  <a:lnTo>
                    <a:pt x="705" y="400"/>
                  </a:lnTo>
                  <a:lnTo>
                    <a:pt x="708" y="405"/>
                  </a:lnTo>
                  <a:lnTo>
                    <a:pt x="704" y="413"/>
                  </a:lnTo>
                  <a:lnTo>
                    <a:pt x="701" y="413"/>
                  </a:lnTo>
                  <a:lnTo>
                    <a:pt x="696" y="412"/>
                  </a:lnTo>
                  <a:lnTo>
                    <a:pt x="689" y="412"/>
                  </a:lnTo>
                  <a:lnTo>
                    <a:pt x="681" y="410"/>
                  </a:lnTo>
                  <a:lnTo>
                    <a:pt x="673" y="409"/>
                  </a:lnTo>
                  <a:lnTo>
                    <a:pt x="666" y="408"/>
                  </a:lnTo>
                  <a:lnTo>
                    <a:pt x="659" y="407"/>
                  </a:lnTo>
                  <a:lnTo>
                    <a:pt x="654" y="407"/>
                  </a:lnTo>
                  <a:lnTo>
                    <a:pt x="654" y="408"/>
                  </a:lnTo>
                  <a:lnTo>
                    <a:pt x="655" y="409"/>
                  </a:lnTo>
                  <a:lnTo>
                    <a:pt x="655" y="411"/>
                  </a:lnTo>
                  <a:lnTo>
                    <a:pt x="655" y="412"/>
                  </a:lnTo>
                  <a:lnTo>
                    <a:pt x="665" y="415"/>
                  </a:lnTo>
                  <a:lnTo>
                    <a:pt x="673" y="417"/>
                  </a:lnTo>
                  <a:lnTo>
                    <a:pt x="680" y="419"/>
                  </a:lnTo>
                  <a:lnTo>
                    <a:pt x="685" y="420"/>
                  </a:lnTo>
                  <a:lnTo>
                    <a:pt x="688" y="422"/>
                  </a:lnTo>
                  <a:lnTo>
                    <a:pt x="692" y="423"/>
                  </a:lnTo>
                  <a:lnTo>
                    <a:pt x="695" y="424"/>
                  </a:lnTo>
                  <a:lnTo>
                    <a:pt x="699" y="425"/>
                  </a:lnTo>
                  <a:lnTo>
                    <a:pt x="697" y="428"/>
                  </a:lnTo>
                  <a:lnTo>
                    <a:pt x="695" y="432"/>
                  </a:lnTo>
                  <a:lnTo>
                    <a:pt x="694" y="435"/>
                  </a:lnTo>
                  <a:lnTo>
                    <a:pt x="692" y="439"/>
                  </a:lnTo>
                  <a:lnTo>
                    <a:pt x="688" y="439"/>
                  </a:lnTo>
                  <a:lnTo>
                    <a:pt x="684" y="439"/>
                  </a:lnTo>
                  <a:lnTo>
                    <a:pt x="678" y="439"/>
                  </a:lnTo>
                  <a:lnTo>
                    <a:pt x="672" y="438"/>
                  </a:lnTo>
                  <a:lnTo>
                    <a:pt x="664" y="436"/>
                  </a:lnTo>
                  <a:lnTo>
                    <a:pt x="656" y="436"/>
                  </a:lnTo>
                  <a:lnTo>
                    <a:pt x="648" y="435"/>
                  </a:lnTo>
                  <a:lnTo>
                    <a:pt x="637" y="434"/>
                  </a:lnTo>
                  <a:lnTo>
                    <a:pt x="637" y="435"/>
                  </a:lnTo>
                  <a:lnTo>
                    <a:pt x="636" y="436"/>
                  </a:lnTo>
                  <a:lnTo>
                    <a:pt x="636" y="438"/>
                  </a:lnTo>
                  <a:lnTo>
                    <a:pt x="642" y="440"/>
                  </a:lnTo>
                  <a:lnTo>
                    <a:pt x="649" y="441"/>
                  </a:lnTo>
                  <a:lnTo>
                    <a:pt x="656" y="443"/>
                  </a:lnTo>
                  <a:lnTo>
                    <a:pt x="664" y="446"/>
                  </a:lnTo>
                  <a:lnTo>
                    <a:pt x="671" y="448"/>
                  </a:lnTo>
                  <a:lnTo>
                    <a:pt x="678" y="449"/>
                  </a:lnTo>
                  <a:lnTo>
                    <a:pt x="682" y="451"/>
                  </a:lnTo>
                  <a:lnTo>
                    <a:pt x="685" y="453"/>
                  </a:lnTo>
                  <a:lnTo>
                    <a:pt x="682" y="456"/>
                  </a:lnTo>
                  <a:lnTo>
                    <a:pt x="680" y="461"/>
                  </a:lnTo>
                  <a:lnTo>
                    <a:pt x="677" y="464"/>
                  </a:lnTo>
                  <a:lnTo>
                    <a:pt x="674" y="469"/>
                  </a:lnTo>
                  <a:lnTo>
                    <a:pt x="667" y="468"/>
                  </a:lnTo>
                  <a:lnTo>
                    <a:pt x="659" y="466"/>
                  </a:lnTo>
                  <a:lnTo>
                    <a:pt x="652" y="465"/>
                  </a:lnTo>
                  <a:lnTo>
                    <a:pt x="644" y="464"/>
                  </a:lnTo>
                  <a:lnTo>
                    <a:pt x="636" y="464"/>
                  </a:lnTo>
                  <a:lnTo>
                    <a:pt x="629" y="463"/>
                  </a:lnTo>
                  <a:lnTo>
                    <a:pt x="621" y="462"/>
                  </a:lnTo>
                  <a:lnTo>
                    <a:pt x="614" y="461"/>
                  </a:lnTo>
                  <a:lnTo>
                    <a:pt x="613" y="465"/>
                  </a:lnTo>
                  <a:lnTo>
                    <a:pt x="618" y="469"/>
                  </a:lnTo>
                  <a:lnTo>
                    <a:pt x="626" y="471"/>
                  </a:lnTo>
                  <a:lnTo>
                    <a:pt x="636" y="472"/>
                  </a:lnTo>
                  <a:lnTo>
                    <a:pt x="647" y="473"/>
                  </a:lnTo>
                  <a:lnTo>
                    <a:pt x="657" y="475"/>
                  </a:lnTo>
                  <a:lnTo>
                    <a:pt x="666" y="477"/>
                  </a:lnTo>
                  <a:lnTo>
                    <a:pt x="671" y="481"/>
                  </a:lnTo>
                  <a:lnTo>
                    <a:pt x="667" y="486"/>
                  </a:lnTo>
                  <a:lnTo>
                    <a:pt x="665" y="491"/>
                  </a:lnTo>
                  <a:lnTo>
                    <a:pt x="662" y="496"/>
                  </a:lnTo>
                  <a:lnTo>
                    <a:pt x="659" y="501"/>
                  </a:lnTo>
                  <a:lnTo>
                    <a:pt x="652" y="501"/>
                  </a:lnTo>
                  <a:lnTo>
                    <a:pt x="647" y="500"/>
                  </a:lnTo>
                  <a:lnTo>
                    <a:pt x="641" y="499"/>
                  </a:lnTo>
                  <a:lnTo>
                    <a:pt x="635" y="498"/>
                  </a:lnTo>
                  <a:lnTo>
                    <a:pt x="631" y="495"/>
                  </a:lnTo>
                  <a:lnTo>
                    <a:pt x="625" y="495"/>
                  </a:lnTo>
                  <a:lnTo>
                    <a:pt x="620" y="495"/>
                  </a:lnTo>
                  <a:lnTo>
                    <a:pt x="614" y="498"/>
                  </a:lnTo>
                  <a:lnTo>
                    <a:pt x="619" y="499"/>
                  </a:lnTo>
                  <a:lnTo>
                    <a:pt x="624" y="501"/>
                  </a:lnTo>
                  <a:lnTo>
                    <a:pt x="628" y="502"/>
                  </a:lnTo>
                  <a:lnTo>
                    <a:pt x="633" y="504"/>
                  </a:lnTo>
                  <a:lnTo>
                    <a:pt x="637" y="506"/>
                  </a:lnTo>
                  <a:lnTo>
                    <a:pt x="642" y="508"/>
                  </a:lnTo>
                  <a:lnTo>
                    <a:pt x="647" y="509"/>
                  </a:lnTo>
                  <a:lnTo>
                    <a:pt x="651" y="511"/>
                  </a:lnTo>
                  <a:lnTo>
                    <a:pt x="651" y="514"/>
                  </a:lnTo>
                  <a:lnTo>
                    <a:pt x="651" y="516"/>
                  </a:lnTo>
                  <a:lnTo>
                    <a:pt x="651" y="518"/>
                  </a:lnTo>
                  <a:lnTo>
                    <a:pt x="652" y="521"/>
                  </a:lnTo>
                  <a:lnTo>
                    <a:pt x="651" y="522"/>
                  </a:lnTo>
                  <a:lnTo>
                    <a:pt x="650" y="523"/>
                  </a:lnTo>
                  <a:lnTo>
                    <a:pt x="649" y="525"/>
                  </a:lnTo>
                  <a:lnTo>
                    <a:pt x="648" y="526"/>
                  </a:lnTo>
                  <a:lnTo>
                    <a:pt x="643" y="525"/>
                  </a:lnTo>
                  <a:lnTo>
                    <a:pt x="637" y="525"/>
                  </a:lnTo>
                  <a:lnTo>
                    <a:pt x="633" y="524"/>
                  </a:lnTo>
                  <a:lnTo>
                    <a:pt x="627" y="523"/>
                  </a:lnTo>
                  <a:lnTo>
                    <a:pt x="623" y="522"/>
                  </a:lnTo>
                  <a:lnTo>
                    <a:pt x="617" y="522"/>
                  </a:lnTo>
                  <a:lnTo>
                    <a:pt x="612" y="521"/>
                  </a:lnTo>
                  <a:lnTo>
                    <a:pt x="606" y="521"/>
                  </a:lnTo>
                  <a:lnTo>
                    <a:pt x="608" y="522"/>
                  </a:lnTo>
                  <a:lnTo>
                    <a:pt x="608" y="524"/>
                  </a:lnTo>
                  <a:lnTo>
                    <a:pt x="608" y="525"/>
                  </a:lnTo>
                  <a:lnTo>
                    <a:pt x="609" y="528"/>
                  </a:lnTo>
                  <a:lnTo>
                    <a:pt x="613" y="529"/>
                  </a:lnTo>
                  <a:lnTo>
                    <a:pt x="618" y="529"/>
                  </a:lnTo>
                  <a:lnTo>
                    <a:pt x="621" y="530"/>
                  </a:lnTo>
                  <a:lnTo>
                    <a:pt x="626" y="531"/>
                  </a:lnTo>
                  <a:lnTo>
                    <a:pt x="631" y="532"/>
                  </a:lnTo>
                  <a:lnTo>
                    <a:pt x="635" y="532"/>
                  </a:lnTo>
                  <a:lnTo>
                    <a:pt x="639" y="533"/>
                  </a:lnTo>
                  <a:lnTo>
                    <a:pt x="643" y="534"/>
                  </a:lnTo>
                  <a:lnTo>
                    <a:pt x="642" y="541"/>
                  </a:lnTo>
                  <a:lnTo>
                    <a:pt x="641" y="545"/>
                  </a:lnTo>
                  <a:lnTo>
                    <a:pt x="640" y="547"/>
                  </a:lnTo>
                  <a:lnTo>
                    <a:pt x="637" y="548"/>
                  </a:lnTo>
                  <a:lnTo>
                    <a:pt x="627" y="547"/>
                  </a:lnTo>
                  <a:lnTo>
                    <a:pt x="616" y="546"/>
                  </a:lnTo>
                  <a:lnTo>
                    <a:pt x="605" y="545"/>
                  </a:lnTo>
                  <a:lnTo>
                    <a:pt x="595" y="542"/>
                  </a:lnTo>
                  <a:lnTo>
                    <a:pt x="583" y="541"/>
                  </a:lnTo>
                  <a:lnTo>
                    <a:pt x="573" y="540"/>
                  </a:lnTo>
                  <a:lnTo>
                    <a:pt x="563" y="539"/>
                  </a:lnTo>
                  <a:lnTo>
                    <a:pt x="552" y="538"/>
                  </a:lnTo>
                  <a:lnTo>
                    <a:pt x="552" y="539"/>
                  </a:lnTo>
                  <a:lnTo>
                    <a:pt x="552" y="540"/>
                  </a:lnTo>
                  <a:lnTo>
                    <a:pt x="552" y="542"/>
                  </a:lnTo>
                  <a:lnTo>
                    <a:pt x="552" y="544"/>
                  </a:lnTo>
                  <a:lnTo>
                    <a:pt x="561" y="545"/>
                  </a:lnTo>
                  <a:lnTo>
                    <a:pt x="568" y="546"/>
                  </a:lnTo>
                  <a:lnTo>
                    <a:pt x="575" y="547"/>
                  </a:lnTo>
                  <a:lnTo>
                    <a:pt x="582" y="548"/>
                  </a:lnTo>
                  <a:lnTo>
                    <a:pt x="590" y="549"/>
                  </a:lnTo>
                  <a:lnTo>
                    <a:pt x="599" y="552"/>
                  </a:lnTo>
                  <a:lnTo>
                    <a:pt x="612" y="555"/>
                  </a:lnTo>
                  <a:lnTo>
                    <a:pt x="629" y="559"/>
                  </a:lnTo>
                  <a:lnTo>
                    <a:pt x="628" y="566"/>
                  </a:lnTo>
                  <a:lnTo>
                    <a:pt x="627" y="572"/>
                  </a:lnTo>
                  <a:lnTo>
                    <a:pt x="624" y="581"/>
                  </a:lnTo>
                  <a:lnTo>
                    <a:pt x="618" y="587"/>
                  </a:lnTo>
                  <a:lnTo>
                    <a:pt x="611" y="585"/>
                  </a:lnTo>
                  <a:lnTo>
                    <a:pt x="603" y="582"/>
                  </a:lnTo>
                  <a:lnTo>
                    <a:pt x="593" y="579"/>
                  </a:lnTo>
                  <a:lnTo>
                    <a:pt x="582" y="576"/>
                  </a:lnTo>
                  <a:lnTo>
                    <a:pt x="573" y="575"/>
                  </a:lnTo>
                  <a:lnTo>
                    <a:pt x="564" y="572"/>
                  </a:lnTo>
                  <a:lnTo>
                    <a:pt x="557" y="574"/>
                  </a:lnTo>
                  <a:lnTo>
                    <a:pt x="552" y="575"/>
                  </a:lnTo>
                  <a:lnTo>
                    <a:pt x="555" y="576"/>
                  </a:lnTo>
                  <a:lnTo>
                    <a:pt x="559" y="577"/>
                  </a:lnTo>
                  <a:lnTo>
                    <a:pt x="566" y="579"/>
                  </a:lnTo>
                  <a:lnTo>
                    <a:pt x="574" y="582"/>
                  </a:lnTo>
                  <a:lnTo>
                    <a:pt x="583" y="585"/>
                  </a:lnTo>
                  <a:lnTo>
                    <a:pt x="593" y="587"/>
                  </a:lnTo>
                  <a:lnTo>
                    <a:pt x="602" y="591"/>
                  </a:lnTo>
                  <a:lnTo>
                    <a:pt x="611" y="593"/>
                  </a:lnTo>
                  <a:lnTo>
                    <a:pt x="612" y="597"/>
                  </a:lnTo>
                  <a:lnTo>
                    <a:pt x="612" y="599"/>
                  </a:lnTo>
                  <a:lnTo>
                    <a:pt x="612" y="602"/>
                  </a:lnTo>
                  <a:lnTo>
                    <a:pt x="610" y="608"/>
                  </a:lnTo>
                  <a:lnTo>
                    <a:pt x="597" y="607"/>
                  </a:lnTo>
                  <a:lnTo>
                    <a:pt x="585" y="606"/>
                  </a:lnTo>
                  <a:lnTo>
                    <a:pt x="573" y="604"/>
                  </a:lnTo>
                  <a:lnTo>
                    <a:pt x="561" y="601"/>
                  </a:lnTo>
                  <a:lnTo>
                    <a:pt x="550" y="598"/>
                  </a:lnTo>
                  <a:lnTo>
                    <a:pt x="540" y="595"/>
                  </a:lnTo>
                  <a:lnTo>
                    <a:pt x="528" y="593"/>
                  </a:lnTo>
                  <a:lnTo>
                    <a:pt x="518" y="592"/>
                  </a:lnTo>
                  <a:lnTo>
                    <a:pt x="522" y="595"/>
                  </a:lnTo>
                  <a:lnTo>
                    <a:pt x="529" y="599"/>
                  </a:lnTo>
                  <a:lnTo>
                    <a:pt x="541" y="601"/>
                  </a:lnTo>
                  <a:lnTo>
                    <a:pt x="553" y="605"/>
                  </a:lnTo>
                  <a:lnTo>
                    <a:pt x="567" y="608"/>
                  </a:lnTo>
                  <a:lnTo>
                    <a:pt x="581" y="613"/>
                  </a:lnTo>
                  <a:lnTo>
                    <a:pt x="593" y="617"/>
                  </a:lnTo>
                  <a:lnTo>
                    <a:pt x="603" y="623"/>
                  </a:lnTo>
                  <a:lnTo>
                    <a:pt x="602" y="624"/>
                  </a:lnTo>
                  <a:lnTo>
                    <a:pt x="602" y="627"/>
                  </a:lnTo>
                  <a:lnTo>
                    <a:pt x="601" y="628"/>
                  </a:lnTo>
                  <a:lnTo>
                    <a:pt x="599" y="630"/>
                  </a:lnTo>
                  <a:lnTo>
                    <a:pt x="590" y="630"/>
                  </a:lnTo>
                  <a:lnTo>
                    <a:pt x="585" y="630"/>
                  </a:lnTo>
                  <a:lnTo>
                    <a:pt x="579" y="629"/>
                  </a:lnTo>
                  <a:lnTo>
                    <a:pt x="572" y="628"/>
                  </a:lnTo>
                  <a:lnTo>
                    <a:pt x="573" y="631"/>
                  </a:lnTo>
                  <a:lnTo>
                    <a:pt x="575" y="636"/>
                  </a:lnTo>
                  <a:lnTo>
                    <a:pt x="576" y="639"/>
                  </a:lnTo>
                  <a:lnTo>
                    <a:pt x="578" y="642"/>
                  </a:lnTo>
                  <a:lnTo>
                    <a:pt x="575" y="642"/>
                  </a:lnTo>
                  <a:lnTo>
                    <a:pt x="573" y="642"/>
                  </a:lnTo>
                  <a:lnTo>
                    <a:pt x="572" y="642"/>
                  </a:lnTo>
                  <a:lnTo>
                    <a:pt x="570" y="642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0" name="Freeform 152"/>
            <p:cNvSpPr>
              <a:spLocks/>
            </p:cNvSpPr>
            <p:nvPr/>
          </p:nvSpPr>
          <p:spPr bwMode="auto">
            <a:xfrm>
              <a:off x="416" y="3979"/>
              <a:ext cx="20" cy="5"/>
            </a:xfrm>
            <a:custGeom>
              <a:avLst/>
              <a:gdLst>
                <a:gd name="T0" fmla="*/ 8 w 41"/>
                <a:gd name="T1" fmla="*/ 10 h 10"/>
                <a:gd name="T2" fmla="*/ 6 w 41"/>
                <a:gd name="T3" fmla="*/ 9 h 10"/>
                <a:gd name="T4" fmla="*/ 4 w 41"/>
                <a:gd name="T5" fmla="*/ 8 h 10"/>
                <a:gd name="T6" fmla="*/ 3 w 41"/>
                <a:gd name="T7" fmla="*/ 8 h 10"/>
                <a:gd name="T8" fmla="*/ 0 w 41"/>
                <a:gd name="T9" fmla="*/ 7 h 10"/>
                <a:gd name="T10" fmla="*/ 5 w 41"/>
                <a:gd name="T11" fmla="*/ 6 h 10"/>
                <a:gd name="T12" fmla="*/ 10 w 41"/>
                <a:gd name="T13" fmla="*/ 5 h 10"/>
                <a:gd name="T14" fmla="*/ 13 w 41"/>
                <a:gd name="T15" fmla="*/ 3 h 10"/>
                <a:gd name="T16" fmla="*/ 17 w 41"/>
                <a:gd name="T17" fmla="*/ 2 h 10"/>
                <a:gd name="T18" fmla="*/ 21 w 41"/>
                <a:gd name="T19" fmla="*/ 2 h 10"/>
                <a:gd name="T20" fmla="*/ 26 w 41"/>
                <a:gd name="T21" fmla="*/ 1 h 10"/>
                <a:gd name="T22" fmla="*/ 33 w 41"/>
                <a:gd name="T23" fmla="*/ 1 h 10"/>
                <a:gd name="T24" fmla="*/ 41 w 41"/>
                <a:gd name="T25" fmla="*/ 0 h 10"/>
                <a:gd name="T26" fmla="*/ 41 w 41"/>
                <a:gd name="T27" fmla="*/ 1 h 10"/>
                <a:gd name="T28" fmla="*/ 41 w 41"/>
                <a:gd name="T29" fmla="*/ 3 h 10"/>
                <a:gd name="T30" fmla="*/ 40 w 41"/>
                <a:gd name="T31" fmla="*/ 5 h 10"/>
                <a:gd name="T32" fmla="*/ 40 w 41"/>
                <a:gd name="T33" fmla="*/ 7 h 10"/>
                <a:gd name="T34" fmla="*/ 32 w 41"/>
                <a:gd name="T35" fmla="*/ 8 h 10"/>
                <a:gd name="T36" fmla="*/ 23 w 41"/>
                <a:gd name="T37" fmla="*/ 8 h 10"/>
                <a:gd name="T38" fmla="*/ 15 w 41"/>
                <a:gd name="T39" fmla="*/ 9 h 10"/>
                <a:gd name="T40" fmla="*/ 8 w 41"/>
                <a:gd name="T41" fmla="*/ 10 h 10"/>
                <a:gd name="T42" fmla="*/ 8 w 41"/>
                <a:gd name="T43" fmla="*/ 10 h 10"/>
                <a:gd name="T44" fmla="*/ 8 w 41"/>
                <a:gd name="T45" fmla="*/ 10 h 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1"/>
                <a:gd name="T70" fmla="*/ 0 h 10"/>
                <a:gd name="T71" fmla="*/ 41 w 41"/>
                <a:gd name="T72" fmla="*/ 10 h 1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1" h="10">
                  <a:moveTo>
                    <a:pt x="8" y="10"/>
                  </a:moveTo>
                  <a:lnTo>
                    <a:pt x="6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0" y="7"/>
                  </a:lnTo>
                  <a:lnTo>
                    <a:pt x="5" y="6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6" y="1"/>
                  </a:lnTo>
                  <a:lnTo>
                    <a:pt x="33" y="1"/>
                  </a:lnTo>
                  <a:lnTo>
                    <a:pt x="41" y="0"/>
                  </a:lnTo>
                  <a:lnTo>
                    <a:pt x="41" y="1"/>
                  </a:lnTo>
                  <a:lnTo>
                    <a:pt x="41" y="3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32" y="8"/>
                  </a:lnTo>
                  <a:lnTo>
                    <a:pt x="23" y="8"/>
                  </a:lnTo>
                  <a:lnTo>
                    <a:pt x="15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1" name="Freeform 153"/>
            <p:cNvSpPr>
              <a:spLocks/>
            </p:cNvSpPr>
            <p:nvPr/>
          </p:nvSpPr>
          <p:spPr bwMode="auto">
            <a:xfrm>
              <a:off x="187" y="3973"/>
              <a:ext cx="7" cy="5"/>
            </a:xfrm>
            <a:custGeom>
              <a:avLst/>
              <a:gdLst>
                <a:gd name="T0" fmla="*/ 1 w 14"/>
                <a:gd name="T1" fmla="*/ 10 h 10"/>
                <a:gd name="T2" fmla="*/ 1 w 14"/>
                <a:gd name="T3" fmla="*/ 7 h 10"/>
                <a:gd name="T4" fmla="*/ 1 w 14"/>
                <a:gd name="T5" fmla="*/ 6 h 10"/>
                <a:gd name="T6" fmla="*/ 0 w 14"/>
                <a:gd name="T7" fmla="*/ 4 h 10"/>
                <a:gd name="T8" fmla="*/ 0 w 14"/>
                <a:gd name="T9" fmla="*/ 3 h 10"/>
                <a:gd name="T10" fmla="*/ 1 w 14"/>
                <a:gd name="T11" fmla="*/ 2 h 10"/>
                <a:gd name="T12" fmla="*/ 3 w 14"/>
                <a:gd name="T13" fmla="*/ 2 h 10"/>
                <a:gd name="T14" fmla="*/ 3 w 14"/>
                <a:gd name="T15" fmla="*/ 0 h 10"/>
                <a:gd name="T16" fmla="*/ 4 w 14"/>
                <a:gd name="T17" fmla="*/ 0 h 10"/>
                <a:gd name="T18" fmla="*/ 6 w 14"/>
                <a:gd name="T19" fmla="*/ 2 h 10"/>
                <a:gd name="T20" fmla="*/ 8 w 14"/>
                <a:gd name="T21" fmla="*/ 3 h 10"/>
                <a:gd name="T22" fmla="*/ 12 w 14"/>
                <a:gd name="T23" fmla="*/ 5 h 10"/>
                <a:gd name="T24" fmla="*/ 14 w 14"/>
                <a:gd name="T25" fmla="*/ 6 h 10"/>
                <a:gd name="T26" fmla="*/ 12 w 14"/>
                <a:gd name="T27" fmla="*/ 8 h 10"/>
                <a:gd name="T28" fmla="*/ 8 w 14"/>
                <a:gd name="T29" fmla="*/ 10 h 10"/>
                <a:gd name="T30" fmla="*/ 5 w 14"/>
                <a:gd name="T31" fmla="*/ 10 h 10"/>
                <a:gd name="T32" fmla="*/ 1 w 14"/>
                <a:gd name="T33" fmla="*/ 10 h 10"/>
                <a:gd name="T34" fmla="*/ 1 w 14"/>
                <a:gd name="T35" fmla="*/ 10 h 10"/>
                <a:gd name="T36" fmla="*/ 1 w 14"/>
                <a:gd name="T37" fmla="*/ 10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"/>
                <a:gd name="T58" fmla="*/ 0 h 10"/>
                <a:gd name="T59" fmla="*/ 14 w 14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" h="10">
                  <a:moveTo>
                    <a:pt x="1" y="10"/>
                  </a:moveTo>
                  <a:lnTo>
                    <a:pt x="1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3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2" name="Freeform 154"/>
            <p:cNvSpPr>
              <a:spLocks/>
            </p:cNvSpPr>
            <p:nvPr/>
          </p:nvSpPr>
          <p:spPr bwMode="auto">
            <a:xfrm>
              <a:off x="379" y="3961"/>
              <a:ext cx="9" cy="4"/>
            </a:xfrm>
            <a:custGeom>
              <a:avLst/>
              <a:gdLst>
                <a:gd name="T0" fmla="*/ 4 w 16"/>
                <a:gd name="T1" fmla="*/ 9 h 9"/>
                <a:gd name="T2" fmla="*/ 3 w 16"/>
                <a:gd name="T3" fmla="*/ 8 h 9"/>
                <a:gd name="T4" fmla="*/ 2 w 16"/>
                <a:gd name="T5" fmla="*/ 7 h 9"/>
                <a:gd name="T6" fmla="*/ 1 w 16"/>
                <a:gd name="T7" fmla="*/ 7 h 9"/>
                <a:gd name="T8" fmla="*/ 0 w 16"/>
                <a:gd name="T9" fmla="*/ 6 h 9"/>
                <a:gd name="T10" fmla="*/ 1 w 16"/>
                <a:gd name="T11" fmla="*/ 5 h 9"/>
                <a:gd name="T12" fmla="*/ 3 w 16"/>
                <a:gd name="T13" fmla="*/ 4 h 9"/>
                <a:gd name="T14" fmla="*/ 8 w 16"/>
                <a:gd name="T15" fmla="*/ 2 h 9"/>
                <a:gd name="T16" fmla="*/ 16 w 16"/>
                <a:gd name="T17" fmla="*/ 0 h 9"/>
                <a:gd name="T18" fmla="*/ 15 w 16"/>
                <a:gd name="T19" fmla="*/ 1 h 9"/>
                <a:gd name="T20" fmla="*/ 15 w 16"/>
                <a:gd name="T21" fmla="*/ 4 h 9"/>
                <a:gd name="T22" fmla="*/ 15 w 16"/>
                <a:gd name="T23" fmla="*/ 5 h 9"/>
                <a:gd name="T24" fmla="*/ 14 w 16"/>
                <a:gd name="T25" fmla="*/ 7 h 9"/>
                <a:gd name="T26" fmla="*/ 11 w 16"/>
                <a:gd name="T27" fmla="*/ 7 h 9"/>
                <a:gd name="T28" fmla="*/ 9 w 16"/>
                <a:gd name="T29" fmla="*/ 8 h 9"/>
                <a:gd name="T30" fmla="*/ 7 w 16"/>
                <a:gd name="T31" fmla="*/ 8 h 9"/>
                <a:gd name="T32" fmla="*/ 4 w 16"/>
                <a:gd name="T33" fmla="*/ 9 h 9"/>
                <a:gd name="T34" fmla="*/ 4 w 16"/>
                <a:gd name="T35" fmla="*/ 9 h 9"/>
                <a:gd name="T36" fmla="*/ 4 w 16"/>
                <a:gd name="T37" fmla="*/ 9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9"/>
                <a:gd name="T59" fmla="*/ 16 w 16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9">
                  <a:moveTo>
                    <a:pt x="4" y="9"/>
                  </a:moveTo>
                  <a:lnTo>
                    <a:pt x="3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8" y="2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3" name="Freeform 155"/>
            <p:cNvSpPr>
              <a:spLocks/>
            </p:cNvSpPr>
            <p:nvPr/>
          </p:nvSpPr>
          <p:spPr bwMode="auto">
            <a:xfrm>
              <a:off x="816" y="3955"/>
              <a:ext cx="20" cy="9"/>
            </a:xfrm>
            <a:custGeom>
              <a:avLst/>
              <a:gdLst>
                <a:gd name="T0" fmla="*/ 29 w 39"/>
                <a:gd name="T1" fmla="*/ 17 h 17"/>
                <a:gd name="T2" fmla="*/ 17 w 39"/>
                <a:gd name="T3" fmla="*/ 14 h 17"/>
                <a:gd name="T4" fmla="*/ 9 w 39"/>
                <a:gd name="T5" fmla="*/ 10 h 17"/>
                <a:gd name="T6" fmla="*/ 3 w 39"/>
                <a:gd name="T7" fmla="*/ 5 h 17"/>
                <a:gd name="T8" fmla="*/ 0 w 39"/>
                <a:gd name="T9" fmla="*/ 0 h 17"/>
                <a:gd name="T10" fmla="*/ 13 w 39"/>
                <a:gd name="T11" fmla="*/ 3 h 17"/>
                <a:gd name="T12" fmla="*/ 22 w 39"/>
                <a:gd name="T13" fmla="*/ 5 h 17"/>
                <a:gd name="T14" fmla="*/ 28 w 39"/>
                <a:gd name="T15" fmla="*/ 8 h 17"/>
                <a:gd name="T16" fmla="*/ 32 w 39"/>
                <a:gd name="T17" fmla="*/ 9 h 17"/>
                <a:gd name="T18" fmla="*/ 36 w 39"/>
                <a:gd name="T19" fmla="*/ 10 h 17"/>
                <a:gd name="T20" fmla="*/ 37 w 39"/>
                <a:gd name="T21" fmla="*/ 11 h 17"/>
                <a:gd name="T22" fmla="*/ 38 w 39"/>
                <a:gd name="T23" fmla="*/ 12 h 17"/>
                <a:gd name="T24" fmla="*/ 39 w 39"/>
                <a:gd name="T25" fmla="*/ 14 h 17"/>
                <a:gd name="T26" fmla="*/ 38 w 39"/>
                <a:gd name="T27" fmla="*/ 16 h 17"/>
                <a:gd name="T28" fmla="*/ 36 w 39"/>
                <a:gd name="T29" fmla="*/ 17 h 17"/>
                <a:gd name="T30" fmla="*/ 33 w 39"/>
                <a:gd name="T31" fmla="*/ 17 h 17"/>
                <a:gd name="T32" fmla="*/ 29 w 39"/>
                <a:gd name="T33" fmla="*/ 17 h 17"/>
                <a:gd name="T34" fmla="*/ 29 w 39"/>
                <a:gd name="T35" fmla="*/ 17 h 17"/>
                <a:gd name="T36" fmla="*/ 29 w 39"/>
                <a:gd name="T37" fmla="*/ 17 h 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"/>
                <a:gd name="T58" fmla="*/ 0 h 17"/>
                <a:gd name="T59" fmla="*/ 39 w 39"/>
                <a:gd name="T60" fmla="*/ 17 h 1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" h="17">
                  <a:moveTo>
                    <a:pt x="29" y="17"/>
                  </a:moveTo>
                  <a:lnTo>
                    <a:pt x="17" y="14"/>
                  </a:lnTo>
                  <a:lnTo>
                    <a:pt x="9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13" y="3"/>
                  </a:lnTo>
                  <a:lnTo>
                    <a:pt x="22" y="5"/>
                  </a:lnTo>
                  <a:lnTo>
                    <a:pt x="28" y="8"/>
                  </a:lnTo>
                  <a:lnTo>
                    <a:pt x="32" y="9"/>
                  </a:lnTo>
                  <a:lnTo>
                    <a:pt x="36" y="10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9" y="14"/>
                  </a:lnTo>
                  <a:lnTo>
                    <a:pt x="38" y="16"/>
                  </a:lnTo>
                  <a:lnTo>
                    <a:pt x="36" y="17"/>
                  </a:lnTo>
                  <a:lnTo>
                    <a:pt x="33" y="17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4" name="Freeform 156"/>
            <p:cNvSpPr>
              <a:spLocks/>
            </p:cNvSpPr>
            <p:nvPr/>
          </p:nvSpPr>
          <p:spPr bwMode="auto">
            <a:xfrm>
              <a:off x="409" y="3958"/>
              <a:ext cx="22" cy="5"/>
            </a:xfrm>
            <a:custGeom>
              <a:avLst/>
              <a:gdLst>
                <a:gd name="T0" fmla="*/ 4 w 45"/>
                <a:gd name="T1" fmla="*/ 11 h 11"/>
                <a:gd name="T2" fmla="*/ 3 w 45"/>
                <a:gd name="T3" fmla="*/ 10 h 11"/>
                <a:gd name="T4" fmla="*/ 2 w 45"/>
                <a:gd name="T5" fmla="*/ 10 h 11"/>
                <a:gd name="T6" fmla="*/ 1 w 45"/>
                <a:gd name="T7" fmla="*/ 8 h 11"/>
                <a:gd name="T8" fmla="*/ 0 w 45"/>
                <a:gd name="T9" fmla="*/ 8 h 11"/>
                <a:gd name="T10" fmla="*/ 5 w 45"/>
                <a:gd name="T11" fmla="*/ 7 h 11"/>
                <a:gd name="T12" fmla="*/ 11 w 45"/>
                <a:gd name="T13" fmla="*/ 6 h 11"/>
                <a:gd name="T14" fmla="*/ 17 w 45"/>
                <a:gd name="T15" fmla="*/ 5 h 11"/>
                <a:gd name="T16" fmla="*/ 23 w 45"/>
                <a:gd name="T17" fmla="*/ 4 h 11"/>
                <a:gd name="T18" fmla="*/ 27 w 45"/>
                <a:gd name="T19" fmla="*/ 3 h 11"/>
                <a:gd name="T20" fmla="*/ 33 w 45"/>
                <a:gd name="T21" fmla="*/ 3 h 11"/>
                <a:gd name="T22" fmla="*/ 39 w 45"/>
                <a:gd name="T23" fmla="*/ 1 h 11"/>
                <a:gd name="T24" fmla="*/ 45 w 45"/>
                <a:gd name="T25" fmla="*/ 0 h 11"/>
                <a:gd name="T26" fmla="*/ 42 w 45"/>
                <a:gd name="T27" fmla="*/ 5 h 11"/>
                <a:gd name="T28" fmla="*/ 38 w 45"/>
                <a:gd name="T29" fmla="*/ 7 h 11"/>
                <a:gd name="T30" fmla="*/ 32 w 45"/>
                <a:gd name="T31" fmla="*/ 10 h 11"/>
                <a:gd name="T32" fmla="*/ 26 w 45"/>
                <a:gd name="T33" fmla="*/ 11 h 11"/>
                <a:gd name="T34" fmla="*/ 20 w 45"/>
                <a:gd name="T35" fmla="*/ 11 h 11"/>
                <a:gd name="T36" fmla="*/ 13 w 45"/>
                <a:gd name="T37" fmla="*/ 11 h 11"/>
                <a:gd name="T38" fmla="*/ 9 w 45"/>
                <a:gd name="T39" fmla="*/ 11 h 11"/>
                <a:gd name="T40" fmla="*/ 4 w 45"/>
                <a:gd name="T41" fmla="*/ 11 h 11"/>
                <a:gd name="T42" fmla="*/ 4 w 45"/>
                <a:gd name="T43" fmla="*/ 11 h 11"/>
                <a:gd name="T44" fmla="*/ 4 w 45"/>
                <a:gd name="T45" fmla="*/ 11 h 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5"/>
                <a:gd name="T70" fmla="*/ 0 h 11"/>
                <a:gd name="T71" fmla="*/ 45 w 45"/>
                <a:gd name="T72" fmla="*/ 11 h 1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5" h="11">
                  <a:moveTo>
                    <a:pt x="4" y="11"/>
                  </a:moveTo>
                  <a:lnTo>
                    <a:pt x="3" y="10"/>
                  </a:lnTo>
                  <a:lnTo>
                    <a:pt x="2" y="10"/>
                  </a:lnTo>
                  <a:lnTo>
                    <a:pt x="1" y="8"/>
                  </a:lnTo>
                  <a:lnTo>
                    <a:pt x="0" y="8"/>
                  </a:lnTo>
                  <a:lnTo>
                    <a:pt x="5" y="7"/>
                  </a:lnTo>
                  <a:lnTo>
                    <a:pt x="11" y="6"/>
                  </a:lnTo>
                  <a:lnTo>
                    <a:pt x="17" y="5"/>
                  </a:lnTo>
                  <a:lnTo>
                    <a:pt x="23" y="4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2" y="5"/>
                  </a:lnTo>
                  <a:lnTo>
                    <a:pt x="38" y="7"/>
                  </a:lnTo>
                  <a:lnTo>
                    <a:pt x="32" y="10"/>
                  </a:lnTo>
                  <a:lnTo>
                    <a:pt x="26" y="11"/>
                  </a:lnTo>
                  <a:lnTo>
                    <a:pt x="20" y="11"/>
                  </a:lnTo>
                  <a:lnTo>
                    <a:pt x="13" y="11"/>
                  </a:lnTo>
                  <a:lnTo>
                    <a:pt x="9" y="1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5" name="Freeform 157"/>
            <p:cNvSpPr>
              <a:spLocks/>
            </p:cNvSpPr>
            <p:nvPr/>
          </p:nvSpPr>
          <p:spPr bwMode="auto">
            <a:xfrm>
              <a:off x="834" y="3931"/>
              <a:ext cx="22" cy="9"/>
            </a:xfrm>
            <a:custGeom>
              <a:avLst/>
              <a:gdLst>
                <a:gd name="T0" fmla="*/ 28 w 44"/>
                <a:gd name="T1" fmla="*/ 19 h 19"/>
                <a:gd name="T2" fmla="*/ 21 w 44"/>
                <a:gd name="T3" fmla="*/ 16 h 19"/>
                <a:gd name="T4" fmla="*/ 14 w 44"/>
                <a:gd name="T5" fmla="*/ 13 h 19"/>
                <a:gd name="T6" fmla="*/ 7 w 44"/>
                <a:gd name="T7" fmla="*/ 11 h 19"/>
                <a:gd name="T8" fmla="*/ 0 w 44"/>
                <a:gd name="T9" fmla="*/ 8 h 19"/>
                <a:gd name="T10" fmla="*/ 0 w 44"/>
                <a:gd name="T11" fmla="*/ 6 h 19"/>
                <a:gd name="T12" fmla="*/ 0 w 44"/>
                <a:gd name="T13" fmla="*/ 4 h 19"/>
                <a:gd name="T14" fmla="*/ 0 w 44"/>
                <a:gd name="T15" fmla="*/ 3 h 19"/>
                <a:gd name="T16" fmla="*/ 0 w 44"/>
                <a:gd name="T17" fmla="*/ 0 h 19"/>
                <a:gd name="T18" fmla="*/ 4 w 44"/>
                <a:gd name="T19" fmla="*/ 1 h 19"/>
                <a:gd name="T20" fmla="*/ 9 w 44"/>
                <a:gd name="T21" fmla="*/ 3 h 19"/>
                <a:gd name="T22" fmla="*/ 15 w 44"/>
                <a:gd name="T23" fmla="*/ 4 h 19"/>
                <a:gd name="T24" fmla="*/ 22 w 44"/>
                <a:gd name="T25" fmla="*/ 6 h 19"/>
                <a:gd name="T26" fmla="*/ 29 w 44"/>
                <a:gd name="T27" fmla="*/ 8 h 19"/>
                <a:gd name="T28" fmla="*/ 35 w 44"/>
                <a:gd name="T29" fmla="*/ 11 h 19"/>
                <a:gd name="T30" fmla="*/ 41 w 44"/>
                <a:gd name="T31" fmla="*/ 14 h 19"/>
                <a:gd name="T32" fmla="*/ 44 w 44"/>
                <a:gd name="T33" fmla="*/ 19 h 19"/>
                <a:gd name="T34" fmla="*/ 40 w 44"/>
                <a:gd name="T35" fmla="*/ 19 h 19"/>
                <a:gd name="T36" fmla="*/ 36 w 44"/>
                <a:gd name="T37" fmla="*/ 19 h 19"/>
                <a:gd name="T38" fmla="*/ 33 w 44"/>
                <a:gd name="T39" fmla="*/ 19 h 19"/>
                <a:gd name="T40" fmla="*/ 28 w 44"/>
                <a:gd name="T41" fmla="*/ 19 h 19"/>
                <a:gd name="T42" fmla="*/ 28 w 44"/>
                <a:gd name="T43" fmla="*/ 19 h 19"/>
                <a:gd name="T44" fmla="*/ 28 w 44"/>
                <a:gd name="T45" fmla="*/ 19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"/>
                <a:gd name="T70" fmla="*/ 0 h 19"/>
                <a:gd name="T71" fmla="*/ 44 w 44"/>
                <a:gd name="T72" fmla="*/ 19 h 1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" h="19">
                  <a:moveTo>
                    <a:pt x="28" y="19"/>
                  </a:moveTo>
                  <a:lnTo>
                    <a:pt x="21" y="16"/>
                  </a:lnTo>
                  <a:lnTo>
                    <a:pt x="14" y="13"/>
                  </a:lnTo>
                  <a:lnTo>
                    <a:pt x="7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5" y="4"/>
                  </a:lnTo>
                  <a:lnTo>
                    <a:pt x="22" y="6"/>
                  </a:lnTo>
                  <a:lnTo>
                    <a:pt x="29" y="8"/>
                  </a:lnTo>
                  <a:lnTo>
                    <a:pt x="35" y="11"/>
                  </a:lnTo>
                  <a:lnTo>
                    <a:pt x="41" y="14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36" y="19"/>
                  </a:lnTo>
                  <a:lnTo>
                    <a:pt x="33" y="19"/>
                  </a:lnTo>
                  <a:lnTo>
                    <a:pt x="28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6" name="Freeform 158"/>
            <p:cNvSpPr>
              <a:spLocks/>
            </p:cNvSpPr>
            <p:nvPr/>
          </p:nvSpPr>
          <p:spPr bwMode="auto">
            <a:xfrm>
              <a:off x="417" y="3924"/>
              <a:ext cx="17" cy="3"/>
            </a:xfrm>
            <a:custGeom>
              <a:avLst/>
              <a:gdLst>
                <a:gd name="T0" fmla="*/ 11 w 34"/>
                <a:gd name="T1" fmla="*/ 7 h 7"/>
                <a:gd name="T2" fmla="*/ 8 w 34"/>
                <a:gd name="T3" fmla="*/ 6 h 7"/>
                <a:gd name="T4" fmla="*/ 5 w 34"/>
                <a:gd name="T5" fmla="*/ 5 h 7"/>
                <a:gd name="T6" fmla="*/ 2 w 34"/>
                <a:gd name="T7" fmla="*/ 5 h 7"/>
                <a:gd name="T8" fmla="*/ 0 w 34"/>
                <a:gd name="T9" fmla="*/ 4 h 7"/>
                <a:gd name="T10" fmla="*/ 4 w 34"/>
                <a:gd name="T11" fmla="*/ 4 h 7"/>
                <a:gd name="T12" fmla="*/ 9 w 34"/>
                <a:gd name="T13" fmla="*/ 3 h 7"/>
                <a:gd name="T14" fmla="*/ 12 w 34"/>
                <a:gd name="T15" fmla="*/ 3 h 7"/>
                <a:gd name="T16" fmla="*/ 17 w 34"/>
                <a:gd name="T17" fmla="*/ 1 h 7"/>
                <a:gd name="T18" fmla="*/ 22 w 34"/>
                <a:gd name="T19" fmla="*/ 1 h 7"/>
                <a:gd name="T20" fmla="*/ 26 w 34"/>
                <a:gd name="T21" fmla="*/ 1 h 7"/>
                <a:gd name="T22" fmla="*/ 30 w 34"/>
                <a:gd name="T23" fmla="*/ 0 h 7"/>
                <a:gd name="T24" fmla="*/ 34 w 34"/>
                <a:gd name="T25" fmla="*/ 0 h 7"/>
                <a:gd name="T26" fmla="*/ 33 w 34"/>
                <a:gd name="T27" fmla="*/ 1 h 7"/>
                <a:gd name="T28" fmla="*/ 33 w 34"/>
                <a:gd name="T29" fmla="*/ 4 h 7"/>
                <a:gd name="T30" fmla="*/ 33 w 34"/>
                <a:gd name="T31" fmla="*/ 5 h 7"/>
                <a:gd name="T32" fmla="*/ 32 w 34"/>
                <a:gd name="T33" fmla="*/ 7 h 7"/>
                <a:gd name="T34" fmla="*/ 27 w 34"/>
                <a:gd name="T35" fmla="*/ 7 h 7"/>
                <a:gd name="T36" fmla="*/ 22 w 34"/>
                <a:gd name="T37" fmla="*/ 7 h 7"/>
                <a:gd name="T38" fmla="*/ 17 w 34"/>
                <a:gd name="T39" fmla="*/ 7 h 7"/>
                <a:gd name="T40" fmla="*/ 11 w 34"/>
                <a:gd name="T41" fmla="*/ 7 h 7"/>
                <a:gd name="T42" fmla="*/ 11 w 34"/>
                <a:gd name="T43" fmla="*/ 7 h 7"/>
                <a:gd name="T44" fmla="*/ 11 w 34"/>
                <a:gd name="T45" fmla="*/ 7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4"/>
                <a:gd name="T70" fmla="*/ 0 h 7"/>
                <a:gd name="T71" fmla="*/ 34 w 34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4" h="7">
                  <a:moveTo>
                    <a:pt x="11" y="7"/>
                  </a:moveTo>
                  <a:lnTo>
                    <a:pt x="8" y="6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2" y="1"/>
                  </a:lnTo>
                  <a:lnTo>
                    <a:pt x="26" y="1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2" y="7"/>
                  </a:lnTo>
                  <a:lnTo>
                    <a:pt x="27" y="7"/>
                  </a:lnTo>
                  <a:lnTo>
                    <a:pt x="22" y="7"/>
                  </a:lnTo>
                  <a:lnTo>
                    <a:pt x="17" y="7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7" name="Freeform 159"/>
            <p:cNvSpPr>
              <a:spLocks/>
            </p:cNvSpPr>
            <p:nvPr/>
          </p:nvSpPr>
          <p:spPr bwMode="auto">
            <a:xfrm>
              <a:off x="682" y="3916"/>
              <a:ext cx="19" cy="6"/>
            </a:xfrm>
            <a:custGeom>
              <a:avLst/>
              <a:gdLst>
                <a:gd name="T0" fmla="*/ 32 w 40"/>
                <a:gd name="T1" fmla="*/ 12 h 13"/>
                <a:gd name="T2" fmla="*/ 14 w 40"/>
                <a:gd name="T3" fmla="*/ 7 h 13"/>
                <a:gd name="T4" fmla="*/ 5 w 40"/>
                <a:gd name="T5" fmla="*/ 4 h 13"/>
                <a:gd name="T6" fmla="*/ 2 w 40"/>
                <a:gd name="T7" fmla="*/ 2 h 13"/>
                <a:gd name="T8" fmla="*/ 0 w 40"/>
                <a:gd name="T9" fmla="*/ 0 h 13"/>
                <a:gd name="T10" fmla="*/ 5 w 40"/>
                <a:gd name="T11" fmla="*/ 0 h 13"/>
                <a:gd name="T12" fmla="*/ 10 w 40"/>
                <a:gd name="T13" fmla="*/ 1 h 13"/>
                <a:gd name="T14" fmla="*/ 14 w 40"/>
                <a:gd name="T15" fmla="*/ 1 h 13"/>
                <a:gd name="T16" fmla="*/ 20 w 40"/>
                <a:gd name="T17" fmla="*/ 2 h 13"/>
                <a:gd name="T18" fmla="*/ 25 w 40"/>
                <a:gd name="T19" fmla="*/ 2 h 13"/>
                <a:gd name="T20" fmla="*/ 29 w 40"/>
                <a:gd name="T21" fmla="*/ 4 h 13"/>
                <a:gd name="T22" fmla="*/ 35 w 40"/>
                <a:gd name="T23" fmla="*/ 4 h 13"/>
                <a:gd name="T24" fmla="*/ 40 w 40"/>
                <a:gd name="T25" fmla="*/ 5 h 13"/>
                <a:gd name="T26" fmla="*/ 40 w 40"/>
                <a:gd name="T27" fmla="*/ 7 h 13"/>
                <a:gd name="T28" fmla="*/ 40 w 40"/>
                <a:gd name="T29" fmla="*/ 8 h 13"/>
                <a:gd name="T30" fmla="*/ 40 w 40"/>
                <a:gd name="T31" fmla="*/ 11 h 13"/>
                <a:gd name="T32" fmla="*/ 40 w 40"/>
                <a:gd name="T33" fmla="*/ 13 h 13"/>
                <a:gd name="T34" fmla="*/ 37 w 40"/>
                <a:gd name="T35" fmla="*/ 12 h 13"/>
                <a:gd name="T36" fmla="*/ 35 w 40"/>
                <a:gd name="T37" fmla="*/ 12 h 13"/>
                <a:gd name="T38" fmla="*/ 34 w 40"/>
                <a:gd name="T39" fmla="*/ 12 h 13"/>
                <a:gd name="T40" fmla="*/ 32 w 40"/>
                <a:gd name="T41" fmla="*/ 12 h 13"/>
                <a:gd name="T42" fmla="*/ 32 w 40"/>
                <a:gd name="T43" fmla="*/ 12 h 13"/>
                <a:gd name="T44" fmla="*/ 32 w 40"/>
                <a:gd name="T45" fmla="*/ 12 h 1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"/>
                <a:gd name="T70" fmla="*/ 0 h 13"/>
                <a:gd name="T71" fmla="*/ 40 w 40"/>
                <a:gd name="T72" fmla="*/ 13 h 1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" h="13">
                  <a:moveTo>
                    <a:pt x="32" y="12"/>
                  </a:moveTo>
                  <a:lnTo>
                    <a:pt x="14" y="7"/>
                  </a:lnTo>
                  <a:lnTo>
                    <a:pt x="5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20" y="2"/>
                  </a:lnTo>
                  <a:lnTo>
                    <a:pt x="25" y="2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11"/>
                  </a:lnTo>
                  <a:lnTo>
                    <a:pt x="40" y="13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8" name="Freeform 160"/>
            <p:cNvSpPr>
              <a:spLocks/>
            </p:cNvSpPr>
            <p:nvPr/>
          </p:nvSpPr>
          <p:spPr bwMode="auto">
            <a:xfrm>
              <a:off x="216" y="3916"/>
              <a:ext cx="19" cy="4"/>
            </a:xfrm>
            <a:custGeom>
              <a:avLst/>
              <a:gdLst>
                <a:gd name="T0" fmla="*/ 0 w 38"/>
                <a:gd name="T1" fmla="*/ 7 h 7"/>
                <a:gd name="T2" fmla="*/ 2 w 38"/>
                <a:gd name="T3" fmla="*/ 5 h 7"/>
                <a:gd name="T4" fmla="*/ 6 w 38"/>
                <a:gd name="T5" fmla="*/ 3 h 7"/>
                <a:gd name="T6" fmla="*/ 10 w 38"/>
                <a:gd name="T7" fmla="*/ 1 h 7"/>
                <a:gd name="T8" fmla="*/ 15 w 38"/>
                <a:gd name="T9" fmla="*/ 0 h 7"/>
                <a:gd name="T10" fmla="*/ 21 w 38"/>
                <a:gd name="T11" fmla="*/ 0 h 7"/>
                <a:gd name="T12" fmla="*/ 26 w 38"/>
                <a:gd name="T13" fmla="*/ 0 h 7"/>
                <a:gd name="T14" fmla="*/ 32 w 38"/>
                <a:gd name="T15" fmla="*/ 1 h 7"/>
                <a:gd name="T16" fmla="*/ 37 w 38"/>
                <a:gd name="T17" fmla="*/ 1 h 7"/>
                <a:gd name="T18" fmla="*/ 37 w 38"/>
                <a:gd name="T19" fmla="*/ 3 h 7"/>
                <a:gd name="T20" fmla="*/ 37 w 38"/>
                <a:gd name="T21" fmla="*/ 4 h 7"/>
                <a:gd name="T22" fmla="*/ 37 w 38"/>
                <a:gd name="T23" fmla="*/ 6 h 7"/>
                <a:gd name="T24" fmla="*/ 38 w 38"/>
                <a:gd name="T25" fmla="*/ 7 h 7"/>
                <a:gd name="T26" fmla="*/ 33 w 38"/>
                <a:gd name="T27" fmla="*/ 7 h 7"/>
                <a:gd name="T28" fmla="*/ 29 w 38"/>
                <a:gd name="T29" fmla="*/ 7 h 7"/>
                <a:gd name="T30" fmla="*/ 24 w 38"/>
                <a:gd name="T31" fmla="*/ 7 h 7"/>
                <a:gd name="T32" fmla="*/ 20 w 38"/>
                <a:gd name="T33" fmla="*/ 7 h 7"/>
                <a:gd name="T34" fmla="*/ 14 w 38"/>
                <a:gd name="T35" fmla="*/ 7 h 7"/>
                <a:gd name="T36" fmla="*/ 9 w 38"/>
                <a:gd name="T37" fmla="*/ 7 h 7"/>
                <a:gd name="T38" fmla="*/ 5 w 38"/>
                <a:gd name="T39" fmla="*/ 7 h 7"/>
                <a:gd name="T40" fmla="*/ 0 w 38"/>
                <a:gd name="T41" fmla="*/ 7 h 7"/>
                <a:gd name="T42" fmla="*/ 0 w 38"/>
                <a:gd name="T43" fmla="*/ 7 h 7"/>
                <a:gd name="T44" fmla="*/ 0 w 38"/>
                <a:gd name="T45" fmla="*/ 7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"/>
                <a:gd name="T70" fmla="*/ 0 h 7"/>
                <a:gd name="T71" fmla="*/ 38 w 38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" h="7">
                  <a:moveTo>
                    <a:pt x="0" y="7"/>
                  </a:moveTo>
                  <a:lnTo>
                    <a:pt x="2" y="5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1"/>
                  </a:lnTo>
                  <a:lnTo>
                    <a:pt x="37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14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9" name="Freeform 161"/>
            <p:cNvSpPr>
              <a:spLocks/>
            </p:cNvSpPr>
            <p:nvPr/>
          </p:nvSpPr>
          <p:spPr bwMode="auto">
            <a:xfrm>
              <a:off x="753" y="3880"/>
              <a:ext cx="103" cy="30"/>
            </a:xfrm>
            <a:custGeom>
              <a:avLst/>
              <a:gdLst>
                <a:gd name="T0" fmla="*/ 195 w 207"/>
                <a:gd name="T1" fmla="*/ 60 h 60"/>
                <a:gd name="T2" fmla="*/ 183 w 207"/>
                <a:gd name="T3" fmla="*/ 56 h 60"/>
                <a:gd name="T4" fmla="*/ 172 w 207"/>
                <a:gd name="T5" fmla="*/ 54 h 60"/>
                <a:gd name="T6" fmla="*/ 159 w 207"/>
                <a:gd name="T7" fmla="*/ 51 h 60"/>
                <a:gd name="T8" fmla="*/ 146 w 207"/>
                <a:gd name="T9" fmla="*/ 47 h 60"/>
                <a:gd name="T10" fmla="*/ 133 w 207"/>
                <a:gd name="T11" fmla="*/ 44 h 60"/>
                <a:gd name="T12" fmla="*/ 120 w 207"/>
                <a:gd name="T13" fmla="*/ 41 h 60"/>
                <a:gd name="T14" fmla="*/ 107 w 207"/>
                <a:gd name="T15" fmla="*/ 38 h 60"/>
                <a:gd name="T16" fmla="*/ 93 w 207"/>
                <a:gd name="T17" fmla="*/ 34 h 60"/>
                <a:gd name="T18" fmla="*/ 81 w 207"/>
                <a:gd name="T19" fmla="*/ 31 h 60"/>
                <a:gd name="T20" fmla="*/ 68 w 207"/>
                <a:gd name="T21" fmla="*/ 28 h 60"/>
                <a:gd name="T22" fmla="*/ 55 w 207"/>
                <a:gd name="T23" fmla="*/ 24 h 60"/>
                <a:gd name="T24" fmla="*/ 43 w 207"/>
                <a:gd name="T25" fmla="*/ 21 h 60"/>
                <a:gd name="T26" fmla="*/ 31 w 207"/>
                <a:gd name="T27" fmla="*/ 16 h 60"/>
                <a:gd name="T28" fmla="*/ 20 w 207"/>
                <a:gd name="T29" fmla="*/ 13 h 60"/>
                <a:gd name="T30" fmla="*/ 9 w 207"/>
                <a:gd name="T31" fmla="*/ 9 h 60"/>
                <a:gd name="T32" fmla="*/ 0 w 207"/>
                <a:gd name="T33" fmla="*/ 5 h 60"/>
                <a:gd name="T34" fmla="*/ 5 w 207"/>
                <a:gd name="T35" fmla="*/ 5 h 60"/>
                <a:gd name="T36" fmla="*/ 12 w 207"/>
                <a:gd name="T37" fmla="*/ 6 h 60"/>
                <a:gd name="T38" fmla="*/ 23 w 207"/>
                <a:gd name="T39" fmla="*/ 7 h 60"/>
                <a:gd name="T40" fmla="*/ 37 w 207"/>
                <a:gd name="T41" fmla="*/ 8 h 60"/>
                <a:gd name="T42" fmla="*/ 55 w 207"/>
                <a:gd name="T43" fmla="*/ 11 h 60"/>
                <a:gd name="T44" fmla="*/ 77 w 207"/>
                <a:gd name="T45" fmla="*/ 14 h 60"/>
                <a:gd name="T46" fmla="*/ 103 w 207"/>
                <a:gd name="T47" fmla="*/ 16 h 60"/>
                <a:gd name="T48" fmla="*/ 134 w 207"/>
                <a:gd name="T49" fmla="*/ 19 h 60"/>
                <a:gd name="T50" fmla="*/ 143 w 207"/>
                <a:gd name="T51" fmla="*/ 29 h 60"/>
                <a:gd name="T52" fmla="*/ 149 w 207"/>
                <a:gd name="T53" fmla="*/ 33 h 60"/>
                <a:gd name="T54" fmla="*/ 152 w 207"/>
                <a:gd name="T55" fmla="*/ 37 h 60"/>
                <a:gd name="T56" fmla="*/ 156 w 207"/>
                <a:gd name="T57" fmla="*/ 38 h 60"/>
                <a:gd name="T58" fmla="*/ 153 w 207"/>
                <a:gd name="T59" fmla="*/ 30 h 60"/>
                <a:gd name="T60" fmla="*/ 150 w 207"/>
                <a:gd name="T61" fmla="*/ 23 h 60"/>
                <a:gd name="T62" fmla="*/ 148 w 207"/>
                <a:gd name="T63" fmla="*/ 17 h 60"/>
                <a:gd name="T64" fmla="*/ 148 w 207"/>
                <a:gd name="T65" fmla="*/ 13 h 60"/>
                <a:gd name="T66" fmla="*/ 150 w 207"/>
                <a:gd name="T67" fmla="*/ 11 h 60"/>
                <a:gd name="T68" fmla="*/ 151 w 207"/>
                <a:gd name="T69" fmla="*/ 11 h 60"/>
                <a:gd name="T70" fmla="*/ 153 w 207"/>
                <a:gd name="T71" fmla="*/ 11 h 60"/>
                <a:gd name="T72" fmla="*/ 156 w 207"/>
                <a:gd name="T73" fmla="*/ 11 h 60"/>
                <a:gd name="T74" fmla="*/ 159 w 207"/>
                <a:gd name="T75" fmla="*/ 16 h 60"/>
                <a:gd name="T76" fmla="*/ 161 w 207"/>
                <a:gd name="T77" fmla="*/ 22 h 60"/>
                <a:gd name="T78" fmla="*/ 166 w 207"/>
                <a:gd name="T79" fmla="*/ 26 h 60"/>
                <a:gd name="T80" fmla="*/ 175 w 207"/>
                <a:gd name="T81" fmla="*/ 30 h 60"/>
                <a:gd name="T82" fmla="*/ 173 w 207"/>
                <a:gd name="T83" fmla="*/ 22 h 60"/>
                <a:gd name="T84" fmla="*/ 171 w 207"/>
                <a:gd name="T85" fmla="*/ 14 h 60"/>
                <a:gd name="T86" fmla="*/ 168 w 207"/>
                <a:gd name="T87" fmla="*/ 8 h 60"/>
                <a:gd name="T88" fmla="*/ 167 w 207"/>
                <a:gd name="T89" fmla="*/ 1 h 60"/>
                <a:gd name="T90" fmla="*/ 169 w 207"/>
                <a:gd name="T91" fmla="*/ 0 h 60"/>
                <a:gd name="T92" fmla="*/ 173 w 207"/>
                <a:gd name="T93" fmla="*/ 0 h 60"/>
                <a:gd name="T94" fmla="*/ 176 w 207"/>
                <a:gd name="T95" fmla="*/ 0 h 60"/>
                <a:gd name="T96" fmla="*/ 179 w 207"/>
                <a:gd name="T97" fmla="*/ 0 h 60"/>
                <a:gd name="T98" fmla="*/ 186 w 207"/>
                <a:gd name="T99" fmla="*/ 10 h 60"/>
                <a:gd name="T100" fmla="*/ 196 w 207"/>
                <a:gd name="T101" fmla="*/ 28 h 60"/>
                <a:gd name="T102" fmla="*/ 205 w 207"/>
                <a:gd name="T103" fmla="*/ 45 h 60"/>
                <a:gd name="T104" fmla="*/ 207 w 207"/>
                <a:gd name="T105" fmla="*/ 60 h 60"/>
                <a:gd name="T106" fmla="*/ 204 w 207"/>
                <a:gd name="T107" fmla="*/ 60 h 60"/>
                <a:gd name="T108" fmla="*/ 200 w 207"/>
                <a:gd name="T109" fmla="*/ 60 h 60"/>
                <a:gd name="T110" fmla="*/ 197 w 207"/>
                <a:gd name="T111" fmla="*/ 60 h 60"/>
                <a:gd name="T112" fmla="*/ 195 w 207"/>
                <a:gd name="T113" fmla="*/ 60 h 60"/>
                <a:gd name="T114" fmla="*/ 195 w 207"/>
                <a:gd name="T115" fmla="*/ 60 h 60"/>
                <a:gd name="T116" fmla="*/ 195 w 207"/>
                <a:gd name="T117" fmla="*/ 60 h 6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7"/>
                <a:gd name="T178" fmla="*/ 0 h 60"/>
                <a:gd name="T179" fmla="*/ 207 w 207"/>
                <a:gd name="T180" fmla="*/ 60 h 6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7" h="60">
                  <a:moveTo>
                    <a:pt x="195" y="60"/>
                  </a:moveTo>
                  <a:lnTo>
                    <a:pt x="183" y="56"/>
                  </a:lnTo>
                  <a:lnTo>
                    <a:pt x="172" y="54"/>
                  </a:lnTo>
                  <a:lnTo>
                    <a:pt x="159" y="51"/>
                  </a:lnTo>
                  <a:lnTo>
                    <a:pt x="146" y="47"/>
                  </a:lnTo>
                  <a:lnTo>
                    <a:pt x="133" y="44"/>
                  </a:lnTo>
                  <a:lnTo>
                    <a:pt x="120" y="41"/>
                  </a:lnTo>
                  <a:lnTo>
                    <a:pt x="107" y="38"/>
                  </a:lnTo>
                  <a:lnTo>
                    <a:pt x="93" y="34"/>
                  </a:lnTo>
                  <a:lnTo>
                    <a:pt x="81" y="31"/>
                  </a:lnTo>
                  <a:lnTo>
                    <a:pt x="68" y="28"/>
                  </a:lnTo>
                  <a:lnTo>
                    <a:pt x="55" y="24"/>
                  </a:lnTo>
                  <a:lnTo>
                    <a:pt x="43" y="21"/>
                  </a:lnTo>
                  <a:lnTo>
                    <a:pt x="31" y="16"/>
                  </a:lnTo>
                  <a:lnTo>
                    <a:pt x="20" y="13"/>
                  </a:lnTo>
                  <a:lnTo>
                    <a:pt x="9" y="9"/>
                  </a:lnTo>
                  <a:lnTo>
                    <a:pt x="0" y="5"/>
                  </a:lnTo>
                  <a:lnTo>
                    <a:pt x="5" y="5"/>
                  </a:lnTo>
                  <a:lnTo>
                    <a:pt x="12" y="6"/>
                  </a:lnTo>
                  <a:lnTo>
                    <a:pt x="23" y="7"/>
                  </a:lnTo>
                  <a:lnTo>
                    <a:pt x="37" y="8"/>
                  </a:lnTo>
                  <a:lnTo>
                    <a:pt x="55" y="11"/>
                  </a:lnTo>
                  <a:lnTo>
                    <a:pt x="77" y="14"/>
                  </a:lnTo>
                  <a:lnTo>
                    <a:pt x="103" y="16"/>
                  </a:lnTo>
                  <a:lnTo>
                    <a:pt x="134" y="19"/>
                  </a:lnTo>
                  <a:lnTo>
                    <a:pt x="143" y="29"/>
                  </a:lnTo>
                  <a:lnTo>
                    <a:pt x="149" y="33"/>
                  </a:lnTo>
                  <a:lnTo>
                    <a:pt x="152" y="37"/>
                  </a:lnTo>
                  <a:lnTo>
                    <a:pt x="156" y="38"/>
                  </a:lnTo>
                  <a:lnTo>
                    <a:pt x="153" y="30"/>
                  </a:lnTo>
                  <a:lnTo>
                    <a:pt x="150" y="23"/>
                  </a:lnTo>
                  <a:lnTo>
                    <a:pt x="148" y="17"/>
                  </a:lnTo>
                  <a:lnTo>
                    <a:pt x="148" y="13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3" y="11"/>
                  </a:lnTo>
                  <a:lnTo>
                    <a:pt x="156" y="11"/>
                  </a:lnTo>
                  <a:lnTo>
                    <a:pt x="159" y="16"/>
                  </a:lnTo>
                  <a:lnTo>
                    <a:pt x="161" y="22"/>
                  </a:lnTo>
                  <a:lnTo>
                    <a:pt x="166" y="26"/>
                  </a:lnTo>
                  <a:lnTo>
                    <a:pt x="175" y="30"/>
                  </a:lnTo>
                  <a:lnTo>
                    <a:pt x="173" y="22"/>
                  </a:lnTo>
                  <a:lnTo>
                    <a:pt x="171" y="14"/>
                  </a:lnTo>
                  <a:lnTo>
                    <a:pt x="168" y="8"/>
                  </a:lnTo>
                  <a:lnTo>
                    <a:pt x="167" y="1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6" y="10"/>
                  </a:lnTo>
                  <a:lnTo>
                    <a:pt x="196" y="28"/>
                  </a:lnTo>
                  <a:lnTo>
                    <a:pt x="205" y="45"/>
                  </a:lnTo>
                  <a:lnTo>
                    <a:pt x="207" y="60"/>
                  </a:lnTo>
                  <a:lnTo>
                    <a:pt x="204" y="60"/>
                  </a:lnTo>
                  <a:lnTo>
                    <a:pt x="200" y="60"/>
                  </a:lnTo>
                  <a:lnTo>
                    <a:pt x="197" y="60"/>
                  </a:lnTo>
                  <a:lnTo>
                    <a:pt x="195" y="6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0" name="Freeform 162"/>
            <p:cNvSpPr>
              <a:spLocks/>
            </p:cNvSpPr>
            <p:nvPr/>
          </p:nvSpPr>
          <p:spPr bwMode="auto">
            <a:xfrm>
              <a:off x="189" y="3899"/>
              <a:ext cx="11" cy="5"/>
            </a:xfrm>
            <a:custGeom>
              <a:avLst/>
              <a:gdLst>
                <a:gd name="T0" fmla="*/ 2 w 22"/>
                <a:gd name="T1" fmla="*/ 8 h 9"/>
                <a:gd name="T2" fmla="*/ 1 w 22"/>
                <a:gd name="T3" fmla="*/ 7 h 9"/>
                <a:gd name="T4" fmla="*/ 0 w 22"/>
                <a:gd name="T5" fmla="*/ 6 h 9"/>
                <a:gd name="T6" fmla="*/ 0 w 22"/>
                <a:gd name="T7" fmla="*/ 5 h 9"/>
                <a:gd name="T8" fmla="*/ 0 w 22"/>
                <a:gd name="T9" fmla="*/ 1 h 9"/>
                <a:gd name="T10" fmla="*/ 5 w 22"/>
                <a:gd name="T11" fmla="*/ 0 h 9"/>
                <a:gd name="T12" fmla="*/ 10 w 22"/>
                <a:gd name="T13" fmla="*/ 0 h 9"/>
                <a:gd name="T14" fmla="*/ 15 w 22"/>
                <a:gd name="T15" fmla="*/ 1 h 9"/>
                <a:gd name="T16" fmla="*/ 20 w 22"/>
                <a:gd name="T17" fmla="*/ 3 h 9"/>
                <a:gd name="T18" fmla="*/ 20 w 22"/>
                <a:gd name="T19" fmla="*/ 5 h 9"/>
                <a:gd name="T20" fmla="*/ 20 w 22"/>
                <a:gd name="T21" fmla="*/ 6 h 9"/>
                <a:gd name="T22" fmla="*/ 20 w 22"/>
                <a:gd name="T23" fmla="*/ 8 h 9"/>
                <a:gd name="T24" fmla="*/ 22 w 22"/>
                <a:gd name="T25" fmla="*/ 9 h 9"/>
                <a:gd name="T26" fmla="*/ 17 w 22"/>
                <a:gd name="T27" fmla="*/ 9 h 9"/>
                <a:gd name="T28" fmla="*/ 12 w 22"/>
                <a:gd name="T29" fmla="*/ 8 h 9"/>
                <a:gd name="T30" fmla="*/ 7 w 22"/>
                <a:gd name="T31" fmla="*/ 8 h 9"/>
                <a:gd name="T32" fmla="*/ 2 w 22"/>
                <a:gd name="T33" fmla="*/ 8 h 9"/>
                <a:gd name="T34" fmla="*/ 2 w 22"/>
                <a:gd name="T35" fmla="*/ 8 h 9"/>
                <a:gd name="T36" fmla="*/ 2 w 22"/>
                <a:gd name="T37" fmla="*/ 8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2"/>
                <a:gd name="T58" fmla="*/ 0 h 9"/>
                <a:gd name="T59" fmla="*/ 22 w 22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2" h="9">
                  <a:moveTo>
                    <a:pt x="2" y="8"/>
                  </a:move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2" y="9"/>
                  </a:lnTo>
                  <a:lnTo>
                    <a:pt x="17" y="9"/>
                  </a:lnTo>
                  <a:lnTo>
                    <a:pt x="12" y="8"/>
                  </a:lnTo>
                  <a:lnTo>
                    <a:pt x="7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1" name="Freeform 163"/>
            <p:cNvSpPr>
              <a:spLocks/>
            </p:cNvSpPr>
            <p:nvPr/>
          </p:nvSpPr>
          <p:spPr bwMode="auto">
            <a:xfrm>
              <a:off x="847" y="3718"/>
              <a:ext cx="146" cy="184"/>
            </a:xfrm>
            <a:custGeom>
              <a:avLst/>
              <a:gdLst>
                <a:gd name="T0" fmla="*/ 22 w 291"/>
                <a:gd name="T1" fmla="*/ 351 h 368"/>
                <a:gd name="T2" fmla="*/ 5 w 291"/>
                <a:gd name="T3" fmla="*/ 319 h 368"/>
                <a:gd name="T4" fmla="*/ 2 w 291"/>
                <a:gd name="T5" fmla="*/ 304 h 368"/>
                <a:gd name="T6" fmla="*/ 7 w 291"/>
                <a:gd name="T7" fmla="*/ 304 h 368"/>
                <a:gd name="T8" fmla="*/ 14 w 291"/>
                <a:gd name="T9" fmla="*/ 311 h 368"/>
                <a:gd name="T10" fmla="*/ 24 w 291"/>
                <a:gd name="T11" fmla="*/ 324 h 368"/>
                <a:gd name="T12" fmla="*/ 30 w 291"/>
                <a:gd name="T13" fmla="*/ 330 h 368"/>
                <a:gd name="T14" fmla="*/ 33 w 291"/>
                <a:gd name="T15" fmla="*/ 330 h 368"/>
                <a:gd name="T16" fmla="*/ 25 w 291"/>
                <a:gd name="T17" fmla="*/ 316 h 368"/>
                <a:gd name="T18" fmla="*/ 14 w 291"/>
                <a:gd name="T19" fmla="*/ 294 h 368"/>
                <a:gd name="T20" fmla="*/ 17 w 291"/>
                <a:gd name="T21" fmla="*/ 280 h 368"/>
                <a:gd name="T22" fmla="*/ 21 w 291"/>
                <a:gd name="T23" fmla="*/ 280 h 368"/>
                <a:gd name="T24" fmla="*/ 28 w 291"/>
                <a:gd name="T25" fmla="*/ 286 h 368"/>
                <a:gd name="T26" fmla="*/ 38 w 291"/>
                <a:gd name="T27" fmla="*/ 300 h 368"/>
                <a:gd name="T28" fmla="*/ 40 w 291"/>
                <a:gd name="T29" fmla="*/ 291 h 368"/>
                <a:gd name="T30" fmla="*/ 30 w 291"/>
                <a:gd name="T31" fmla="*/ 273 h 368"/>
                <a:gd name="T32" fmla="*/ 31 w 291"/>
                <a:gd name="T33" fmla="*/ 265 h 368"/>
                <a:gd name="T34" fmla="*/ 36 w 291"/>
                <a:gd name="T35" fmla="*/ 265 h 368"/>
                <a:gd name="T36" fmla="*/ 41 w 291"/>
                <a:gd name="T37" fmla="*/ 271 h 368"/>
                <a:gd name="T38" fmla="*/ 52 w 291"/>
                <a:gd name="T39" fmla="*/ 283 h 368"/>
                <a:gd name="T40" fmla="*/ 58 w 291"/>
                <a:gd name="T41" fmla="*/ 278 h 368"/>
                <a:gd name="T42" fmla="*/ 49 w 291"/>
                <a:gd name="T43" fmla="*/ 267 h 368"/>
                <a:gd name="T44" fmla="*/ 54 w 291"/>
                <a:gd name="T45" fmla="*/ 262 h 368"/>
                <a:gd name="T46" fmla="*/ 64 w 291"/>
                <a:gd name="T47" fmla="*/ 264 h 368"/>
                <a:gd name="T48" fmla="*/ 69 w 291"/>
                <a:gd name="T49" fmla="*/ 263 h 368"/>
                <a:gd name="T50" fmla="*/ 69 w 291"/>
                <a:gd name="T51" fmla="*/ 256 h 368"/>
                <a:gd name="T52" fmla="*/ 83 w 291"/>
                <a:gd name="T53" fmla="*/ 245 h 368"/>
                <a:gd name="T54" fmla="*/ 107 w 291"/>
                <a:gd name="T55" fmla="*/ 222 h 368"/>
                <a:gd name="T56" fmla="*/ 127 w 291"/>
                <a:gd name="T57" fmla="*/ 192 h 368"/>
                <a:gd name="T58" fmla="*/ 142 w 291"/>
                <a:gd name="T59" fmla="*/ 164 h 368"/>
                <a:gd name="T60" fmla="*/ 158 w 291"/>
                <a:gd name="T61" fmla="*/ 136 h 368"/>
                <a:gd name="T62" fmla="*/ 193 w 291"/>
                <a:gd name="T63" fmla="*/ 89 h 368"/>
                <a:gd name="T64" fmla="*/ 238 w 291"/>
                <a:gd name="T65" fmla="*/ 37 h 368"/>
                <a:gd name="T66" fmla="*/ 279 w 291"/>
                <a:gd name="T67" fmla="*/ 3 h 368"/>
                <a:gd name="T68" fmla="*/ 279 w 291"/>
                <a:gd name="T69" fmla="*/ 16 h 368"/>
                <a:gd name="T70" fmla="*/ 253 w 291"/>
                <a:gd name="T71" fmla="*/ 47 h 368"/>
                <a:gd name="T72" fmla="*/ 229 w 291"/>
                <a:gd name="T73" fmla="*/ 79 h 368"/>
                <a:gd name="T74" fmla="*/ 205 w 291"/>
                <a:gd name="T75" fmla="*/ 111 h 368"/>
                <a:gd name="T76" fmla="*/ 181 w 291"/>
                <a:gd name="T77" fmla="*/ 142 h 368"/>
                <a:gd name="T78" fmla="*/ 158 w 291"/>
                <a:gd name="T79" fmla="*/ 174 h 368"/>
                <a:gd name="T80" fmla="*/ 135 w 291"/>
                <a:gd name="T81" fmla="*/ 206 h 368"/>
                <a:gd name="T82" fmla="*/ 113 w 291"/>
                <a:gd name="T83" fmla="*/ 238 h 368"/>
                <a:gd name="T84" fmla="*/ 98 w 291"/>
                <a:gd name="T85" fmla="*/ 263 h 368"/>
                <a:gd name="T86" fmla="*/ 79 w 291"/>
                <a:gd name="T87" fmla="*/ 296 h 368"/>
                <a:gd name="T88" fmla="*/ 56 w 291"/>
                <a:gd name="T89" fmla="*/ 336 h 368"/>
                <a:gd name="T90" fmla="*/ 37 w 291"/>
                <a:gd name="T91" fmla="*/ 364 h 368"/>
                <a:gd name="T92" fmla="*/ 32 w 291"/>
                <a:gd name="T93" fmla="*/ 368 h 3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91"/>
                <a:gd name="T142" fmla="*/ 0 h 368"/>
                <a:gd name="T143" fmla="*/ 291 w 291"/>
                <a:gd name="T144" fmla="*/ 368 h 3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91" h="368">
                  <a:moveTo>
                    <a:pt x="32" y="368"/>
                  </a:moveTo>
                  <a:lnTo>
                    <a:pt x="22" y="351"/>
                  </a:lnTo>
                  <a:lnTo>
                    <a:pt x="13" y="334"/>
                  </a:lnTo>
                  <a:lnTo>
                    <a:pt x="5" y="319"/>
                  </a:lnTo>
                  <a:lnTo>
                    <a:pt x="0" y="304"/>
                  </a:lnTo>
                  <a:lnTo>
                    <a:pt x="2" y="304"/>
                  </a:lnTo>
                  <a:lnTo>
                    <a:pt x="5" y="304"/>
                  </a:lnTo>
                  <a:lnTo>
                    <a:pt x="7" y="304"/>
                  </a:lnTo>
                  <a:lnTo>
                    <a:pt x="9" y="304"/>
                  </a:lnTo>
                  <a:lnTo>
                    <a:pt x="14" y="311"/>
                  </a:lnTo>
                  <a:lnTo>
                    <a:pt x="18" y="317"/>
                  </a:lnTo>
                  <a:lnTo>
                    <a:pt x="24" y="324"/>
                  </a:lnTo>
                  <a:lnTo>
                    <a:pt x="29" y="331"/>
                  </a:lnTo>
                  <a:lnTo>
                    <a:pt x="30" y="330"/>
                  </a:lnTo>
                  <a:lnTo>
                    <a:pt x="32" y="330"/>
                  </a:lnTo>
                  <a:lnTo>
                    <a:pt x="33" y="330"/>
                  </a:lnTo>
                  <a:lnTo>
                    <a:pt x="35" y="330"/>
                  </a:lnTo>
                  <a:lnTo>
                    <a:pt x="25" y="316"/>
                  </a:lnTo>
                  <a:lnTo>
                    <a:pt x="18" y="304"/>
                  </a:lnTo>
                  <a:lnTo>
                    <a:pt x="14" y="294"/>
                  </a:lnTo>
                  <a:lnTo>
                    <a:pt x="15" y="281"/>
                  </a:lnTo>
                  <a:lnTo>
                    <a:pt x="17" y="280"/>
                  </a:lnTo>
                  <a:lnTo>
                    <a:pt x="18" y="280"/>
                  </a:lnTo>
                  <a:lnTo>
                    <a:pt x="21" y="280"/>
                  </a:lnTo>
                  <a:lnTo>
                    <a:pt x="23" y="280"/>
                  </a:lnTo>
                  <a:lnTo>
                    <a:pt x="28" y="286"/>
                  </a:lnTo>
                  <a:lnTo>
                    <a:pt x="33" y="293"/>
                  </a:lnTo>
                  <a:lnTo>
                    <a:pt x="38" y="300"/>
                  </a:lnTo>
                  <a:lnTo>
                    <a:pt x="43" y="306"/>
                  </a:lnTo>
                  <a:lnTo>
                    <a:pt x="40" y="291"/>
                  </a:lnTo>
                  <a:lnTo>
                    <a:pt x="35" y="282"/>
                  </a:lnTo>
                  <a:lnTo>
                    <a:pt x="30" y="273"/>
                  </a:lnTo>
                  <a:lnTo>
                    <a:pt x="29" y="265"/>
                  </a:lnTo>
                  <a:lnTo>
                    <a:pt x="31" y="265"/>
                  </a:lnTo>
                  <a:lnTo>
                    <a:pt x="33" y="265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71"/>
                  </a:lnTo>
                  <a:lnTo>
                    <a:pt x="46" y="278"/>
                  </a:lnTo>
                  <a:lnTo>
                    <a:pt x="52" y="283"/>
                  </a:lnTo>
                  <a:lnTo>
                    <a:pt x="61" y="287"/>
                  </a:lnTo>
                  <a:lnTo>
                    <a:pt x="58" y="278"/>
                  </a:lnTo>
                  <a:lnTo>
                    <a:pt x="54" y="272"/>
                  </a:lnTo>
                  <a:lnTo>
                    <a:pt x="49" y="267"/>
                  </a:lnTo>
                  <a:lnTo>
                    <a:pt x="49" y="260"/>
                  </a:lnTo>
                  <a:lnTo>
                    <a:pt x="54" y="262"/>
                  </a:lnTo>
                  <a:lnTo>
                    <a:pt x="60" y="263"/>
                  </a:lnTo>
                  <a:lnTo>
                    <a:pt x="64" y="264"/>
                  </a:lnTo>
                  <a:lnTo>
                    <a:pt x="69" y="265"/>
                  </a:lnTo>
                  <a:lnTo>
                    <a:pt x="69" y="263"/>
                  </a:lnTo>
                  <a:lnTo>
                    <a:pt x="69" y="259"/>
                  </a:lnTo>
                  <a:lnTo>
                    <a:pt x="69" y="256"/>
                  </a:lnTo>
                  <a:lnTo>
                    <a:pt x="70" y="253"/>
                  </a:lnTo>
                  <a:lnTo>
                    <a:pt x="83" y="245"/>
                  </a:lnTo>
                  <a:lnTo>
                    <a:pt x="96" y="235"/>
                  </a:lnTo>
                  <a:lnTo>
                    <a:pt x="107" y="222"/>
                  </a:lnTo>
                  <a:lnTo>
                    <a:pt x="117" y="207"/>
                  </a:lnTo>
                  <a:lnTo>
                    <a:pt x="127" y="192"/>
                  </a:lnTo>
                  <a:lnTo>
                    <a:pt x="135" y="177"/>
                  </a:lnTo>
                  <a:lnTo>
                    <a:pt x="142" y="164"/>
                  </a:lnTo>
                  <a:lnTo>
                    <a:pt x="147" y="150"/>
                  </a:lnTo>
                  <a:lnTo>
                    <a:pt x="158" y="136"/>
                  </a:lnTo>
                  <a:lnTo>
                    <a:pt x="174" y="114"/>
                  </a:lnTo>
                  <a:lnTo>
                    <a:pt x="193" y="89"/>
                  </a:lnTo>
                  <a:lnTo>
                    <a:pt x="216" y="62"/>
                  </a:lnTo>
                  <a:lnTo>
                    <a:pt x="238" y="37"/>
                  </a:lnTo>
                  <a:lnTo>
                    <a:pt x="260" y="17"/>
                  </a:lnTo>
                  <a:lnTo>
                    <a:pt x="279" y="3"/>
                  </a:lnTo>
                  <a:lnTo>
                    <a:pt x="291" y="0"/>
                  </a:lnTo>
                  <a:lnTo>
                    <a:pt x="279" y="16"/>
                  </a:lnTo>
                  <a:lnTo>
                    <a:pt x="266" y="32"/>
                  </a:lnTo>
                  <a:lnTo>
                    <a:pt x="253" y="47"/>
                  </a:lnTo>
                  <a:lnTo>
                    <a:pt x="242" y="63"/>
                  </a:lnTo>
                  <a:lnTo>
                    <a:pt x="229" y="79"/>
                  </a:lnTo>
                  <a:lnTo>
                    <a:pt x="216" y="94"/>
                  </a:lnTo>
                  <a:lnTo>
                    <a:pt x="205" y="111"/>
                  </a:lnTo>
                  <a:lnTo>
                    <a:pt x="193" y="126"/>
                  </a:lnTo>
                  <a:lnTo>
                    <a:pt x="181" y="142"/>
                  </a:lnTo>
                  <a:lnTo>
                    <a:pt x="169" y="158"/>
                  </a:lnTo>
                  <a:lnTo>
                    <a:pt x="158" y="174"/>
                  </a:lnTo>
                  <a:lnTo>
                    <a:pt x="146" y="190"/>
                  </a:lnTo>
                  <a:lnTo>
                    <a:pt x="135" y="206"/>
                  </a:lnTo>
                  <a:lnTo>
                    <a:pt x="123" y="222"/>
                  </a:lnTo>
                  <a:lnTo>
                    <a:pt x="113" y="238"/>
                  </a:lnTo>
                  <a:lnTo>
                    <a:pt x="101" y="256"/>
                  </a:lnTo>
                  <a:lnTo>
                    <a:pt x="98" y="263"/>
                  </a:lnTo>
                  <a:lnTo>
                    <a:pt x="90" y="278"/>
                  </a:lnTo>
                  <a:lnTo>
                    <a:pt x="79" y="296"/>
                  </a:lnTo>
                  <a:lnTo>
                    <a:pt x="68" y="317"/>
                  </a:lnTo>
                  <a:lnTo>
                    <a:pt x="56" y="336"/>
                  </a:lnTo>
                  <a:lnTo>
                    <a:pt x="45" y="354"/>
                  </a:lnTo>
                  <a:lnTo>
                    <a:pt x="37" y="364"/>
                  </a:lnTo>
                  <a:lnTo>
                    <a:pt x="32" y="36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2" name="Freeform 164"/>
            <p:cNvSpPr>
              <a:spLocks/>
            </p:cNvSpPr>
            <p:nvPr/>
          </p:nvSpPr>
          <p:spPr bwMode="auto">
            <a:xfrm>
              <a:off x="558" y="3797"/>
              <a:ext cx="47" cy="103"/>
            </a:xfrm>
            <a:custGeom>
              <a:avLst/>
              <a:gdLst>
                <a:gd name="T0" fmla="*/ 44 w 94"/>
                <a:gd name="T1" fmla="*/ 191 h 205"/>
                <a:gd name="T2" fmla="*/ 28 w 94"/>
                <a:gd name="T3" fmla="*/ 160 h 205"/>
                <a:gd name="T4" fmla="*/ 13 w 94"/>
                <a:gd name="T5" fmla="*/ 128 h 205"/>
                <a:gd name="T6" fmla="*/ 2 w 94"/>
                <a:gd name="T7" fmla="*/ 99 h 205"/>
                <a:gd name="T8" fmla="*/ 2 w 94"/>
                <a:gd name="T9" fmla="*/ 88 h 205"/>
                <a:gd name="T10" fmla="*/ 6 w 94"/>
                <a:gd name="T11" fmla="*/ 89 h 205"/>
                <a:gd name="T12" fmla="*/ 16 w 94"/>
                <a:gd name="T13" fmla="*/ 108 h 205"/>
                <a:gd name="T14" fmla="*/ 23 w 94"/>
                <a:gd name="T15" fmla="*/ 124 h 205"/>
                <a:gd name="T16" fmla="*/ 26 w 94"/>
                <a:gd name="T17" fmla="*/ 128 h 205"/>
                <a:gd name="T18" fmla="*/ 30 w 94"/>
                <a:gd name="T19" fmla="*/ 128 h 205"/>
                <a:gd name="T20" fmla="*/ 19 w 94"/>
                <a:gd name="T21" fmla="*/ 108 h 205"/>
                <a:gd name="T22" fmla="*/ 7 w 94"/>
                <a:gd name="T23" fmla="*/ 70 h 205"/>
                <a:gd name="T24" fmla="*/ 10 w 94"/>
                <a:gd name="T25" fmla="*/ 55 h 205"/>
                <a:gd name="T26" fmla="*/ 22 w 94"/>
                <a:gd name="T27" fmla="*/ 71 h 205"/>
                <a:gd name="T28" fmla="*/ 34 w 94"/>
                <a:gd name="T29" fmla="*/ 93 h 205"/>
                <a:gd name="T30" fmla="*/ 45 w 94"/>
                <a:gd name="T31" fmla="*/ 114 h 205"/>
                <a:gd name="T32" fmla="*/ 48 w 94"/>
                <a:gd name="T33" fmla="*/ 109 h 205"/>
                <a:gd name="T34" fmla="*/ 38 w 94"/>
                <a:gd name="T35" fmla="*/ 83 h 205"/>
                <a:gd name="T36" fmla="*/ 24 w 94"/>
                <a:gd name="T37" fmla="*/ 55 h 205"/>
                <a:gd name="T38" fmla="*/ 11 w 94"/>
                <a:gd name="T39" fmla="*/ 29 h 205"/>
                <a:gd name="T40" fmla="*/ 15 w 94"/>
                <a:gd name="T41" fmla="*/ 21 h 205"/>
                <a:gd name="T42" fmla="*/ 26 w 94"/>
                <a:gd name="T43" fmla="*/ 37 h 205"/>
                <a:gd name="T44" fmla="*/ 39 w 94"/>
                <a:gd name="T45" fmla="*/ 59 h 205"/>
                <a:gd name="T46" fmla="*/ 54 w 94"/>
                <a:gd name="T47" fmla="*/ 81 h 205"/>
                <a:gd name="T48" fmla="*/ 63 w 94"/>
                <a:gd name="T49" fmla="*/ 89 h 205"/>
                <a:gd name="T50" fmla="*/ 63 w 94"/>
                <a:gd name="T51" fmla="*/ 88 h 205"/>
                <a:gd name="T52" fmla="*/ 56 w 94"/>
                <a:gd name="T53" fmla="*/ 78 h 205"/>
                <a:gd name="T54" fmla="*/ 41 w 94"/>
                <a:gd name="T55" fmla="*/ 56 h 205"/>
                <a:gd name="T56" fmla="*/ 30 w 94"/>
                <a:gd name="T57" fmla="*/ 32 h 205"/>
                <a:gd name="T58" fmla="*/ 21 w 94"/>
                <a:gd name="T59" fmla="*/ 9 h 205"/>
                <a:gd name="T60" fmla="*/ 18 w 94"/>
                <a:gd name="T61" fmla="*/ 0 h 205"/>
                <a:gd name="T62" fmla="*/ 22 w 94"/>
                <a:gd name="T63" fmla="*/ 0 h 205"/>
                <a:gd name="T64" fmla="*/ 32 w 94"/>
                <a:gd name="T65" fmla="*/ 12 h 205"/>
                <a:gd name="T66" fmla="*/ 49 w 94"/>
                <a:gd name="T67" fmla="*/ 35 h 205"/>
                <a:gd name="T68" fmla="*/ 67 w 94"/>
                <a:gd name="T69" fmla="*/ 58 h 205"/>
                <a:gd name="T70" fmla="*/ 85 w 94"/>
                <a:gd name="T71" fmla="*/ 82 h 205"/>
                <a:gd name="T72" fmla="*/ 93 w 94"/>
                <a:gd name="T73" fmla="*/ 98 h 205"/>
                <a:gd name="T74" fmla="*/ 87 w 94"/>
                <a:gd name="T75" fmla="*/ 114 h 205"/>
                <a:gd name="T76" fmla="*/ 77 w 94"/>
                <a:gd name="T77" fmla="*/ 142 h 205"/>
                <a:gd name="T78" fmla="*/ 62 w 94"/>
                <a:gd name="T79" fmla="*/ 180 h 205"/>
                <a:gd name="T80" fmla="*/ 53 w 94"/>
                <a:gd name="T81" fmla="*/ 204 h 205"/>
                <a:gd name="T82" fmla="*/ 51 w 94"/>
                <a:gd name="T83" fmla="*/ 205 h 205"/>
                <a:gd name="T84" fmla="*/ 49 w 94"/>
                <a:gd name="T85" fmla="*/ 205 h 2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4"/>
                <a:gd name="T130" fmla="*/ 0 h 205"/>
                <a:gd name="T131" fmla="*/ 94 w 94"/>
                <a:gd name="T132" fmla="*/ 205 h 2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4" h="205">
                  <a:moveTo>
                    <a:pt x="49" y="205"/>
                  </a:moveTo>
                  <a:lnTo>
                    <a:pt x="44" y="191"/>
                  </a:lnTo>
                  <a:lnTo>
                    <a:pt x="36" y="176"/>
                  </a:lnTo>
                  <a:lnTo>
                    <a:pt x="28" y="160"/>
                  </a:lnTo>
                  <a:lnTo>
                    <a:pt x="21" y="144"/>
                  </a:lnTo>
                  <a:lnTo>
                    <a:pt x="13" y="128"/>
                  </a:lnTo>
                  <a:lnTo>
                    <a:pt x="7" y="113"/>
                  </a:lnTo>
                  <a:lnTo>
                    <a:pt x="2" y="99"/>
                  </a:lnTo>
                  <a:lnTo>
                    <a:pt x="0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6" y="89"/>
                  </a:lnTo>
                  <a:lnTo>
                    <a:pt x="7" y="89"/>
                  </a:lnTo>
                  <a:lnTo>
                    <a:pt x="16" y="108"/>
                  </a:lnTo>
                  <a:lnTo>
                    <a:pt x="21" y="120"/>
                  </a:lnTo>
                  <a:lnTo>
                    <a:pt x="23" y="124"/>
                  </a:lnTo>
                  <a:lnTo>
                    <a:pt x="25" y="128"/>
                  </a:lnTo>
                  <a:lnTo>
                    <a:pt x="26" y="128"/>
                  </a:lnTo>
                  <a:lnTo>
                    <a:pt x="28" y="128"/>
                  </a:lnTo>
                  <a:lnTo>
                    <a:pt x="30" y="128"/>
                  </a:lnTo>
                  <a:lnTo>
                    <a:pt x="31" y="128"/>
                  </a:lnTo>
                  <a:lnTo>
                    <a:pt x="19" y="108"/>
                  </a:lnTo>
                  <a:lnTo>
                    <a:pt x="11" y="89"/>
                  </a:lnTo>
                  <a:lnTo>
                    <a:pt x="7" y="70"/>
                  </a:lnTo>
                  <a:lnTo>
                    <a:pt x="6" y="52"/>
                  </a:lnTo>
                  <a:lnTo>
                    <a:pt x="10" y="55"/>
                  </a:lnTo>
                  <a:lnTo>
                    <a:pt x="16" y="62"/>
                  </a:lnTo>
                  <a:lnTo>
                    <a:pt x="22" y="71"/>
                  </a:lnTo>
                  <a:lnTo>
                    <a:pt x="28" y="82"/>
                  </a:lnTo>
                  <a:lnTo>
                    <a:pt x="34" y="93"/>
                  </a:lnTo>
                  <a:lnTo>
                    <a:pt x="40" y="105"/>
                  </a:lnTo>
                  <a:lnTo>
                    <a:pt x="45" y="114"/>
                  </a:lnTo>
                  <a:lnTo>
                    <a:pt x="49" y="122"/>
                  </a:lnTo>
                  <a:lnTo>
                    <a:pt x="48" y="109"/>
                  </a:lnTo>
                  <a:lnTo>
                    <a:pt x="44" y="97"/>
                  </a:lnTo>
                  <a:lnTo>
                    <a:pt x="38" y="83"/>
                  </a:lnTo>
                  <a:lnTo>
                    <a:pt x="31" y="69"/>
                  </a:lnTo>
                  <a:lnTo>
                    <a:pt x="24" y="55"/>
                  </a:lnTo>
                  <a:lnTo>
                    <a:pt x="17" y="41"/>
                  </a:lnTo>
                  <a:lnTo>
                    <a:pt x="11" y="29"/>
                  </a:lnTo>
                  <a:lnTo>
                    <a:pt x="8" y="17"/>
                  </a:lnTo>
                  <a:lnTo>
                    <a:pt x="15" y="21"/>
                  </a:lnTo>
                  <a:lnTo>
                    <a:pt x="21" y="28"/>
                  </a:lnTo>
                  <a:lnTo>
                    <a:pt x="26" y="37"/>
                  </a:lnTo>
                  <a:lnTo>
                    <a:pt x="33" y="47"/>
                  </a:lnTo>
                  <a:lnTo>
                    <a:pt x="39" y="59"/>
                  </a:lnTo>
                  <a:lnTo>
                    <a:pt x="46" y="70"/>
                  </a:lnTo>
                  <a:lnTo>
                    <a:pt x="54" y="81"/>
                  </a:lnTo>
                  <a:lnTo>
                    <a:pt x="62" y="90"/>
                  </a:lnTo>
                  <a:lnTo>
                    <a:pt x="63" y="89"/>
                  </a:lnTo>
                  <a:lnTo>
                    <a:pt x="63" y="88"/>
                  </a:lnTo>
                  <a:lnTo>
                    <a:pt x="64" y="86"/>
                  </a:lnTo>
                  <a:lnTo>
                    <a:pt x="56" y="78"/>
                  </a:lnTo>
                  <a:lnTo>
                    <a:pt x="48" y="68"/>
                  </a:lnTo>
                  <a:lnTo>
                    <a:pt x="41" y="56"/>
                  </a:lnTo>
                  <a:lnTo>
                    <a:pt x="36" y="44"/>
                  </a:lnTo>
                  <a:lnTo>
                    <a:pt x="30" y="32"/>
                  </a:lnTo>
                  <a:lnTo>
                    <a:pt x="25" y="20"/>
                  </a:lnTo>
                  <a:lnTo>
                    <a:pt x="21" y="9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32" y="12"/>
                  </a:lnTo>
                  <a:lnTo>
                    <a:pt x="40" y="23"/>
                  </a:lnTo>
                  <a:lnTo>
                    <a:pt x="49" y="35"/>
                  </a:lnTo>
                  <a:lnTo>
                    <a:pt x="59" y="46"/>
                  </a:lnTo>
                  <a:lnTo>
                    <a:pt x="67" y="58"/>
                  </a:lnTo>
                  <a:lnTo>
                    <a:pt x="76" y="69"/>
                  </a:lnTo>
                  <a:lnTo>
                    <a:pt x="85" y="82"/>
                  </a:lnTo>
                  <a:lnTo>
                    <a:pt x="94" y="93"/>
                  </a:lnTo>
                  <a:lnTo>
                    <a:pt x="93" y="98"/>
                  </a:lnTo>
                  <a:lnTo>
                    <a:pt x="91" y="105"/>
                  </a:lnTo>
                  <a:lnTo>
                    <a:pt x="87" y="114"/>
                  </a:lnTo>
                  <a:lnTo>
                    <a:pt x="83" y="127"/>
                  </a:lnTo>
                  <a:lnTo>
                    <a:pt x="77" y="142"/>
                  </a:lnTo>
                  <a:lnTo>
                    <a:pt x="70" y="159"/>
                  </a:lnTo>
                  <a:lnTo>
                    <a:pt x="62" y="180"/>
                  </a:lnTo>
                  <a:lnTo>
                    <a:pt x="54" y="204"/>
                  </a:lnTo>
                  <a:lnTo>
                    <a:pt x="53" y="204"/>
                  </a:lnTo>
                  <a:lnTo>
                    <a:pt x="52" y="204"/>
                  </a:lnTo>
                  <a:lnTo>
                    <a:pt x="51" y="205"/>
                  </a:lnTo>
                  <a:lnTo>
                    <a:pt x="49" y="205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3" name="Freeform 165"/>
            <p:cNvSpPr>
              <a:spLocks/>
            </p:cNvSpPr>
            <p:nvPr/>
          </p:nvSpPr>
          <p:spPr bwMode="auto">
            <a:xfrm>
              <a:off x="411" y="3891"/>
              <a:ext cx="24" cy="4"/>
            </a:xfrm>
            <a:custGeom>
              <a:avLst/>
              <a:gdLst>
                <a:gd name="T0" fmla="*/ 0 w 49"/>
                <a:gd name="T1" fmla="*/ 9 h 9"/>
                <a:gd name="T2" fmla="*/ 6 w 49"/>
                <a:gd name="T3" fmla="*/ 8 h 9"/>
                <a:gd name="T4" fmla="*/ 12 w 49"/>
                <a:gd name="T5" fmla="*/ 7 h 9"/>
                <a:gd name="T6" fmla="*/ 17 w 49"/>
                <a:gd name="T7" fmla="*/ 5 h 9"/>
                <a:gd name="T8" fmla="*/ 23 w 49"/>
                <a:gd name="T9" fmla="*/ 4 h 9"/>
                <a:gd name="T10" fmla="*/ 30 w 49"/>
                <a:gd name="T11" fmla="*/ 3 h 9"/>
                <a:gd name="T12" fmla="*/ 36 w 49"/>
                <a:gd name="T13" fmla="*/ 2 h 9"/>
                <a:gd name="T14" fmla="*/ 42 w 49"/>
                <a:gd name="T15" fmla="*/ 1 h 9"/>
                <a:gd name="T16" fmla="*/ 49 w 49"/>
                <a:gd name="T17" fmla="*/ 0 h 9"/>
                <a:gd name="T18" fmla="*/ 47 w 49"/>
                <a:gd name="T19" fmla="*/ 1 h 9"/>
                <a:gd name="T20" fmla="*/ 47 w 49"/>
                <a:gd name="T21" fmla="*/ 2 h 9"/>
                <a:gd name="T22" fmla="*/ 47 w 49"/>
                <a:gd name="T23" fmla="*/ 4 h 9"/>
                <a:gd name="T24" fmla="*/ 46 w 49"/>
                <a:gd name="T25" fmla="*/ 5 h 9"/>
                <a:gd name="T26" fmla="*/ 39 w 49"/>
                <a:gd name="T27" fmla="*/ 7 h 9"/>
                <a:gd name="T28" fmla="*/ 34 w 49"/>
                <a:gd name="T29" fmla="*/ 8 h 9"/>
                <a:gd name="T30" fmla="*/ 27 w 49"/>
                <a:gd name="T31" fmla="*/ 8 h 9"/>
                <a:gd name="T32" fmla="*/ 22 w 49"/>
                <a:gd name="T33" fmla="*/ 9 h 9"/>
                <a:gd name="T34" fmla="*/ 16 w 49"/>
                <a:gd name="T35" fmla="*/ 9 h 9"/>
                <a:gd name="T36" fmla="*/ 11 w 49"/>
                <a:gd name="T37" fmla="*/ 9 h 9"/>
                <a:gd name="T38" fmla="*/ 6 w 49"/>
                <a:gd name="T39" fmla="*/ 9 h 9"/>
                <a:gd name="T40" fmla="*/ 0 w 49"/>
                <a:gd name="T41" fmla="*/ 9 h 9"/>
                <a:gd name="T42" fmla="*/ 0 w 49"/>
                <a:gd name="T43" fmla="*/ 9 h 9"/>
                <a:gd name="T44" fmla="*/ 0 w 49"/>
                <a:gd name="T45" fmla="*/ 9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9"/>
                <a:gd name="T70" fmla="*/ 0 h 9"/>
                <a:gd name="T71" fmla="*/ 49 w 49"/>
                <a:gd name="T72" fmla="*/ 9 h 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9" h="9">
                  <a:moveTo>
                    <a:pt x="0" y="9"/>
                  </a:moveTo>
                  <a:lnTo>
                    <a:pt x="6" y="8"/>
                  </a:lnTo>
                  <a:lnTo>
                    <a:pt x="12" y="7"/>
                  </a:lnTo>
                  <a:lnTo>
                    <a:pt x="17" y="5"/>
                  </a:lnTo>
                  <a:lnTo>
                    <a:pt x="23" y="4"/>
                  </a:lnTo>
                  <a:lnTo>
                    <a:pt x="30" y="3"/>
                  </a:lnTo>
                  <a:lnTo>
                    <a:pt x="36" y="2"/>
                  </a:lnTo>
                  <a:lnTo>
                    <a:pt x="42" y="1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2"/>
                  </a:lnTo>
                  <a:lnTo>
                    <a:pt x="47" y="4"/>
                  </a:lnTo>
                  <a:lnTo>
                    <a:pt x="46" y="5"/>
                  </a:lnTo>
                  <a:lnTo>
                    <a:pt x="39" y="7"/>
                  </a:lnTo>
                  <a:lnTo>
                    <a:pt x="34" y="8"/>
                  </a:lnTo>
                  <a:lnTo>
                    <a:pt x="27" y="8"/>
                  </a:lnTo>
                  <a:lnTo>
                    <a:pt x="22" y="9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6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4" name="Freeform 166"/>
            <p:cNvSpPr>
              <a:spLocks/>
            </p:cNvSpPr>
            <p:nvPr/>
          </p:nvSpPr>
          <p:spPr bwMode="auto">
            <a:xfrm>
              <a:off x="676" y="3883"/>
              <a:ext cx="11" cy="7"/>
            </a:xfrm>
            <a:custGeom>
              <a:avLst/>
              <a:gdLst>
                <a:gd name="T0" fmla="*/ 11 w 23"/>
                <a:gd name="T1" fmla="*/ 14 h 14"/>
                <a:gd name="T2" fmla="*/ 8 w 23"/>
                <a:gd name="T3" fmla="*/ 12 h 14"/>
                <a:gd name="T4" fmla="*/ 6 w 23"/>
                <a:gd name="T5" fmla="*/ 10 h 14"/>
                <a:gd name="T6" fmla="*/ 2 w 23"/>
                <a:gd name="T7" fmla="*/ 9 h 14"/>
                <a:gd name="T8" fmla="*/ 0 w 23"/>
                <a:gd name="T9" fmla="*/ 6 h 14"/>
                <a:gd name="T10" fmla="*/ 0 w 23"/>
                <a:gd name="T11" fmla="*/ 4 h 14"/>
                <a:gd name="T12" fmla="*/ 0 w 23"/>
                <a:gd name="T13" fmla="*/ 3 h 14"/>
                <a:gd name="T14" fmla="*/ 0 w 23"/>
                <a:gd name="T15" fmla="*/ 1 h 14"/>
                <a:gd name="T16" fmla="*/ 0 w 23"/>
                <a:gd name="T17" fmla="*/ 0 h 14"/>
                <a:gd name="T18" fmla="*/ 11 w 23"/>
                <a:gd name="T19" fmla="*/ 3 h 14"/>
                <a:gd name="T20" fmla="*/ 18 w 23"/>
                <a:gd name="T21" fmla="*/ 5 h 14"/>
                <a:gd name="T22" fmla="*/ 22 w 23"/>
                <a:gd name="T23" fmla="*/ 8 h 14"/>
                <a:gd name="T24" fmla="*/ 23 w 23"/>
                <a:gd name="T25" fmla="*/ 9 h 14"/>
                <a:gd name="T26" fmla="*/ 20 w 23"/>
                <a:gd name="T27" fmla="*/ 12 h 14"/>
                <a:gd name="T28" fmla="*/ 17 w 23"/>
                <a:gd name="T29" fmla="*/ 13 h 14"/>
                <a:gd name="T30" fmla="*/ 15 w 23"/>
                <a:gd name="T31" fmla="*/ 14 h 14"/>
                <a:gd name="T32" fmla="*/ 11 w 23"/>
                <a:gd name="T33" fmla="*/ 14 h 14"/>
                <a:gd name="T34" fmla="*/ 11 w 23"/>
                <a:gd name="T35" fmla="*/ 14 h 14"/>
                <a:gd name="T36" fmla="*/ 11 w 23"/>
                <a:gd name="T37" fmla="*/ 14 h 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14"/>
                <a:gd name="T59" fmla="*/ 23 w 23"/>
                <a:gd name="T60" fmla="*/ 14 h 1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14">
                  <a:moveTo>
                    <a:pt x="11" y="14"/>
                  </a:moveTo>
                  <a:lnTo>
                    <a:pt x="8" y="12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11" y="3"/>
                  </a:lnTo>
                  <a:lnTo>
                    <a:pt x="18" y="5"/>
                  </a:lnTo>
                  <a:lnTo>
                    <a:pt x="22" y="8"/>
                  </a:lnTo>
                  <a:lnTo>
                    <a:pt x="23" y="9"/>
                  </a:lnTo>
                  <a:lnTo>
                    <a:pt x="20" y="12"/>
                  </a:lnTo>
                  <a:lnTo>
                    <a:pt x="17" y="13"/>
                  </a:lnTo>
                  <a:lnTo>
                    <a:pt x="15" y="14"/>
                  </a:ln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5" name="Freeform 167"/>
            <p:cNvSpPr>
              <a:spLocks/>
            </p:cNvSpPr>
            <p:nvPr/>
          </p:nvSpPr>
          <p:spPr bwMode="auto">
            <a:xfrm>
              <a:off x="332" y="3587"/>
              <a:ext cx="519" cy="294"/>
            </a:xfrm>
            <a:custGeom>
              <a:avLst/>
              <a:gdLst>
                <a:gd name="T0" fmla="*/ 885 w 1039"/>
                <a:gd name="T1" fmla="*/ 572 h 589"/>
                <a:gd name="T2" fmla="*/ 847 w 1039"/>
                <a:gd name="T3" fmla="*/ 568 h 589"/>
                <a:gd name="T4" fmla="*/ 812 w 1039"/>
                <a:gd name="T5" fmla="*/ 551 h 589"/>
                <a:gd name="T6" fmla="*/ 803 w 1039"/>
                <a:gd name="T7" fmla="*/ 563 h 589"/>
                <a:gd name="T8" fmla="*/ 766 w 1039"/>
                <a:gd name="T9" fmla="*/ 546 h 589"/>
                <a:gd name="T10" fmla="*/ 738 w 1039"/>
                <a:gd name="T11" fmla="*/ 536 h 589"/>
                <a:gd name="T12" fmla="*/ 692 w 1039"/>
                <a:gd name="T13" fmla="*/ 495 h 589"/>
                <a:gd name="T14" fmla="*/ 657 w 1039"/>
                <a:gd name="T15" fmla="*/ 461 h 589"/>
                <a:gd name="T16" fmla="*/ 620 w 1039"/>
                <a:gd name="T17" fmla="*/ 429 h 589"/>
                <a:gd name="T18" fmla="*/ 585 w 1039"/>
                <a:gd name="T19" fmla="*/ 417 h 589"/>
                <a:gd name="T20" fmla="*/ 553 w 1039"/>
                <a:gd name="T21" fmla="*/ 371 h 589"/>
                <a:gd name="T22" fmla="*/ 523 w 1039"/>
                <a:gd name="T23" fmla="*/ 330 h 589"/>
                <a:gd name="T24" fmla="*/ 491 w 1039"/>
                <a:gd name="T25" fmla="*/ 288 h 589"/>
                <a:gd name="T26" fmla="*/ 468 w 1039"/>
                <a:gd name="T27" fmla="*/ 302 h 589"/>
                <a:gd name="T28" fmla="*/ 430 w 1039"/>
                <a:gd name="T29" fmla="*/ 251 h 589"/>
                <a:gd name="T30" fmla="*/ 419 w 1039"/>
                <a:gd name="T31" fmla="*/ 260 h 589"/>
                <a:gd name="T32" fmla="*/ 417 w 1039"/>
                <a:gd name="T33" fmla="*/ 294 h 589"/>
                <a:gd name="T34" fmla="*/ 388 w 1039"/>
                <a:gd name="T35" fmla="*/ 270 h 589"/>
                <a:gd name="T36" fmla="*/ 353 w 1039"/>
                <a:gd name="T37" fmla="*/ 249 h 589"/>
                <a:gd name="T38" fmla="*/ 326 w 1039"/>
                <a:gd name="T39" fmla="*/ 232 h 589"/>
                <a:gd name="T40" fmla="*/ 315 w 1039"/>
                <a:gd name="T41" fmla="*/ 255 h 589"/>
                <a:gd name="T42" fmla="*/ 289 w 1039"/>
                <a:gd name="T43" fmla="*/ 256 h 589"/>
                <a:gd name="T44" fmla="*/ 257 w 1039"/>
                <a:gd name="T45" fmla="*/ 254 h 589"/>
                <a:gd name="T46" fmla="*/ 228 w 1039"/>
                <a:gd name="T47" fmla="*/ 257 h 589"/>
                <a:gd name="T48" fmla="*/ 205 w 1039"/>
                <a:gd name="T49" fmla="*/ 248 h 589"/>
                <a:gd name="T50" fmla="*/ 423 w 1039"/>
                <a:gd name="T51" fmla="*/ 156 h 589"/>
                <a:gd name="T52" fmla="*/ 566 w 1039"/>
                <a:gd name="T53" fmla="*/ 147 h 589"/>
                <a:gd name="T54" fmla="*/ 732 w 1039"/>
                <a:gd name="T55" fmla="*/ 235 h 589"/>
                <a:gd name="T56" fmla="*/ 736 w 1039"/>
                <a:gd name="T57" fmla="*/ 223 h 589"/>
                <a:gd name="T58" fmla="*/ 704 w 1039"/>
                <a:gd name="T59" fmla="*/ 187 h 589"/>
                <a:gd name="T60" fmla="*/ 692 w 1039"/>
                <a:gd name="T61" fmla="*/ 163 h 589"/>
                <a:gd name="T62" fmla="*/ 667 w 1039"/>
                <a:gd name="T63" fmla="*/ 163 h 589"/>
                <a:gd name="T64" fmla="*/ 628 w 1039"/>
                <a:gd name="T65" fmla="*/ 160 h 589"/>
                <a:gd name="T66" fmla="*/ 605 w 1039"/>
                <a:gd name="T67" fmla="*/ 136 h 589"/>
                <a:gd name="T68" fmla="*/ 582 w 1039"/>
                <a:gd name="T69" fmla="*/ 114 h 589"/>
                <a:gd name="T70" fmla="*/ 557 w 1039"/>
                <a:gd name="T71" fmla="*/ 112 h 589"/>
                <a:gd name="T72" fmla="*/ 521 w 1039"/>
                <a:gd name="T73" fmla="*/ 118 h 589"/>
                <a:gd name="T74" fmla="*/ 489 w 1039"/>
                <a:gd name="T75" fmla="*/ 118 h 589"/>
                <a:gd name="T76" fmla="*/ 453 w 1039"/>
                <a:gd name="T77" fmla="*/ 109 h 589"/>
                <a:gd name="T78" fmla="*/ 418 w 1039"/>
                <a:gd name="T79" fmla="*/ 125 h 589"/>
                <a:gd name="T80" fmla="*/ 378 w 1039"/>
                <a:gd name="T81" fmla="*/ 158 h 589"/>
                <a:gd name="T82" fmla="*/ 343 w 1039"/>
                <a:gd name="T83" fmla="*/ 165 h 589"/>
                <a:gd name="T84" fmla="*/ 314 w 1039"/>
                <a:gd name="T85" fmla="*/ 160 h 589"/>
                <a:gd name="T86" fmla="*/ 276 w 1039"/>
                <a:gd name="T87" fmla="*/ 172 h 589"/>
                <a:gd name="T88" fmla="*/ 234 w 1039"/>
                <a:gd name="T89" fmla="*/ 220 h 589"/>
                <a:gd name="T90" fmla="*/ 219 w 1039"/>
                <a:gd name="T91" fmla="*/ 219 h 589"/>
                <a:gd name="T92" fmla="*/ 186 w 1039"/>
                <a:gd name="T93" fmla="*/ 223 h 589"/>
                <a:gd name="T94" fmla="*/ 144 w 1039"/>
                <a:gd name="T95" fmla="*/ 247 h 589"/>
                <a:gd name="T96" fmla="*/ 113 w 1039"/>
                <a:gd name="T97" fmla="*/ 263 h 589"/>
                <a:gd name="T98" fmla="*/ 90 w 1039"/>
                <a:gd name="T99" fmla="*/ 254 h 589"/>
                <a:gd name="T100" fmla="*/ 0 w 1039"/>
                <a:gd name="T101" fmla="*/ 33 h 589"/>
                <a:gd name="T102" fmla="*/ 178 w 1039"/>
                <a:gd name="T103" fmla="*/ 0 h 589"/>
                <a:gd name="T104" fmla="*/ 398 w 1039"/>
                <a:gd name="T105" fmla="*/ 4 h 589"/>
                <a:gd name="T106" fmla="*/ 634 w 1039"/>
                <a:gd name="T107" fmla="*/ 88 h 589"/>
                <a:gd name="T108" fmla="*/ 771 w 1039"/>
                <a:gd name="T109" fmla="*/ 163 h 589"/>
                <a:gd name="T110" fmla="*/ 800 w 1039"/>
                <a:gd name="T111" fmla="*/ 238 h 589"/>
                <a:gd name="T112" fmla="*/ 903 w 1039"/>
                <a:gd name="T113" fmla="*/ 417 h 589"/>
                <a:gd name="T114" fmla="*/ 1007 w 1039"/>
                <a:gd name="T115" fmla="*/ 511 h 589"/>
                <a:gd name="T116" fmla="*/ 1032 w 1039"/>
                <a:gd name="T117" fmla="*/ 530 h 589"/>
                <a:gd name="T118" fmla="*/ 973 w 1039"/>
                <a:gd name="T119" fmla="*/ 526 h 589"/>
                <a:gd name="T120" fmla="*/ 984 w 1039"/>
                <a:gd name="T121" fmla="*/ 557 h 589"/>
                <a:gd name="T122" fmla="*/ 991 w 1039"/>
                <a:gd name="T123" fmla="*/ 580 h 589"/>
                <a:gd name="T124" fmla="*/ 956 w 1039"/>
                <a:gd name="T125" fmla="*/ 584 h 5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39"/>
                <a:gd name="T190" fmla="*/ 0 h 589"/>
                <a:gd name="T191" fmla="*/ 1039 w 1039"/>
                <a:gd name="T192" fmla="*/ 589 h 5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39" h="589">
                  <a:moveTo>
                    <a:pt x="935" y="589"/>
                  </a:moveTo>
                  <a:lnTo>
                    <a:pt x="930" y="586"/>
                  </a:lnTo>
                  <a:lnTo>
                    <a:pt x="923" y="583"/>
                  </a:lnTo>
                  <a:lnTo>
                    <a:pt x="917" y="580"/>
                  </a:lnTo>
                  <a:lnTo>
                    <a:pt x="911" y="578"/>
                  </a:lnTo>
                  <a:lnTo>
                    <a:pt x="904" y="574"/>
                  </a:lnTo>
                  <a:lnTo>
                    <a:pt x="899" y="572"/>
                  </a:lnTo>
                  <a:lnTo>
                    <a:pt x="893" y="568"/>
                  </a:lnTo>
                  <a:lnTo>
                    <a:pt x="887" y="566"/>
                  </a:lnTo>
                  <a:lnTo>
                    <a:pt x="886" y="567"/>
                  </a:lnTo>
                  <a:lnTo>
                    <a:pt x="886" y="568"/>
                  </a:lnTo>
                  <a:lnTo>
                    <a:pt x="886" y="571"/>
                  </a:lnTo>
                  <a:lnTo>
                    <a:pt x="885" y="572"/>
                  </a:lnTo>
                  <a:lnTo>
                    <a:pt x="889" y="573"/>
                  </a:lnTo>
                  <a:lnTo>
                    <a:pt x="895" y="575"/>
                  </a:lnTo>
                  <a:lnTo>
                    <a:pt x="901" y="579"/>
                  </a:lnTo>
                  <a:lnTo>
                    <a:pt x="908" y="584"/>
                  </a:lnTo>
                  <a:lnTo>
                    <a:pt x="902" y="587"/>
                  </a:lnTo>
                  <a:lnTo>
                    <a:pt x="895" y="587"/>
                  </a:lnTo>
                  <a:lnTo>
                    <a:pt x="886" y="584"/>
                  </a:lnTo>
                  <a:lnTo>
                    <a:pt x="876" y="580"/>
                  </a:lnTo>
                  <a:lnTo>
                    <a:pt x="865" y="575"/>
                  </a:lnTo>
                  <a:lnTo>
                    <a:pt x="857" y="571"/>
                  </a:lnTo>
                  <a:lnTo>
                    <a:pt x="850" y="567"/>
                  </a:lnTo>
                  <a:lnTo>
                    <a:pt x="846" y="566"/>
                  </a:lnTo>
                  <a:lnTo>
                    <a:pt x="847" y="568"/>
                  </a:lnTo>
                  <a:lnTo>
                    <a:pt x="848" y="571"/>
                  </a:lnTo>
                  <a:lnTo>
                    <a:pt x="848" y="573"/>
                  </a:lnTo>
                  <a:lnTo>
                    <a:pt x="849" y="575"/>
                  </a:lnTo>
                  <a:lnTo>
                    <a:pt x="848" y="575"/>
                  </a:lnTo>
                  <a:lnTo>
                    <a:pt x="848" y="576"/>
                  </a:lnTo>
                  <a:lnTo>
                    <a:pt x="847" y="576"/>
                  </a:lnTo>
                  <a:lnTo>
                    <a:pt x="846" y="578"/>
                  </a:lnTo>
                  <a:lnTo>
                    <a:pt x="836" y="573"/>
                  </a:lnTo>
                  <a:lnTo>
                    <a:pt x="829" y="569"/>
                  </a:lnTo>
                  <a:lnTo>
                    <a:pt x="824" y="565"/>
                  </a:lnTo>
                  <a:lnTo>
                    <a:pt x="819" y="561"/>
                  </a:lnTo>
                  <a:lnTo>
                    <a:pt x="816" y="557"/>
                  </a:lnTo>
                  <a:lnTo>
                    <a:pt x="812" y="551"/>
                  </a:lnTo>
                  <a:lnTo>
                    <a:pt x="809" y="545"/>
                  </a:lnTo>
                  <a:lnTo>
                    <a:pt x="805" y="538"/>
                  </a:lnTo>
                  <a:lnTo>
                    <a:pt x="804" y="538"/>
                  </a:lnTo>
                  <a:lnTo>
                    <a:pt x="802" y="538"/>
                  </a:lnTo>
                  <a:lnTo>
                    <a:pt x="801" y="538"/>
                  </a:lnTo>
                  <a:lnTo>
                    <a:pt x="800" y="538"/>
                  </a:lnTo>
                  <a:lnTo>
                    <a:pt x="802" y="545"/>
                  </a:lnTo>
                  <a:lnTo>
                    <a:pt x="804" y="551"/>
                  </a:lnTo>
                  <a:lnTo>
                    <a:pt x="804" y="556"/>
                  </a:lnTo>
                  <a:lnTo>
                    <a:pt x="804" y="561"/>
                  </a:lnTo>
                  <a:lnTo>
                    <a:pt x="803" y="563"/>
                  </a:lnTo>
                  <a:lnTo>
                    <a:pt x="802" y="564"/>
                  </a:lnTo>
                  <a:lnTo>
                    <a:pt x="794" y="556"/>
                  </a:lnTo>
                  <a:lnTo>
                    <a:pt x="787" y="548"/>
                  </a:lnTo>
                  <a:lnTo>
                    <a:pt x="779" y="540"/>
                  </a:lnTo>
                  <a:lnTo>
                    <a:pt x="771" y="533"/>
                  </a:lnTo>
                  <a:lnTo>
                    <a:pt x="771" y="535"/>
                  </a:lnTo>
                  <a:lnTo>
                    <a:pt x="771" y="538"/>
                  </a:lnTo>
                  <a:lnTo>
                    <a:pt x="771" y="542"/>
                  </a:lnTo>
                  <a:lnTo>
                    <a:pt x="771" y="544"/>
                  </a:lnTo>
                  <a:lnTo>
                    <a:pt x="770" y="545"/>
                  </a:lnTo>
                  <a:lnTo>
                    <a:pt x="768" y="545"/>
                  </a:lnTo>
                  <a:lnTo>
                    <a:pt x="767" y="545"/>
                  </a:lnTo>
                  <a:lnTo>
                    <a:pt x="766" y="546"/>
                  </a:lnTo>
                  <a:lnTo>
                    <a:pt x="756" y="535"/>
                  </a:lnTo>
                  <a:lnTo>
                    <a:pt x="749" y="525"/>
                  </a:lnTo>
                  <a:lnTo>
                    <a:pt x="742" y="515"/>
                  </a:lnTo>
                  <a:lnTo>
                    <a:pt x="735" y="508"/>
                  </a:lnTo>
                  <a:lnTo>
                    <a:pt x="736" y="516"/>
                  </a:lnTo>
                  <a:lnTo>
                    <a:pt x="738" y="522"/>
                  </a:lnTo>
                  <a:lnTo>
                    <a:pt x="742" y="529"/>
                  </a:lnTo>
                  <a:lnTo>
                    <a:pt x="748" y="538"/>
                  </a:lnTo>
                  <a:lnTo>
                    <a:pt x="747" y="540"/>
                  </a:lnTo>
                  <a:lnTo>
                    <a:pt x="745" y="541"/>
                  </a:lnTo>
                  <a:lnTo>
                    <a:pt x="744" y="542"/>
                  </a:lnTo>
                  <a:lnTo>
                    <a:pt x="738" y="536"/>
                  </a:lnTo>
                  <a:lnTo>
                    <a:pt x="732" y="530"/>
                  </a:lnTo>
                  <a:lnTo>
                    <a:pt x="727" y="522"/>
                  </a:lnTo>
                  <a:lnTo>
                    <a:pt x="721" y="514"/>
                  </a:lnTo>
                  <a:lnTo>
                    <a:pt x="717" y="506"/>
                  </a:lnTo>
                  <a:lnTo>
                    <a:pt x="713" y="499"/>
                  </a:lnTo>
                  <a:lnTo>
                    <a:pt x="710" y="492"/>
                  </a:lnTo>
                  <a:lnTo>
                    <a:pt x="707" y="488"/>
                  </a:lnTo>
                  <a:lnTo>
                    <a:pt x="709" y="496"/>
                  </a:lnTo>
                  <a:lnTo>
                    <a:pt x="712" y="506"/>
                  </a:lnTo>
                  <a:lnTo>
                    <a:pt x="713" y="516"/>
                  </a:lnTo>
                  <a:lnTo>
                    <a:pt x="712" y="525"/>
                  </a:lnTo>
                  <a:lnTo>
                    <a:pt x="699" y="511"/>
                  </a:lnTo>
                  <a:lnTo>
                    <a:pt x="692" y="495"/>
                  </a:lnTo>
                  <a:lnTo>
                    <a:pt x="687" y="480"/>
                  </a:lnTo>
                  <a:lnTo>
                    <a:pt x="679" y="468"/>
                  </a:lnTo>
                  <a:lnTo>
                    <a:pt x="680" y="476"/>
                  </a:lnTo>
                  <a:lnTo>
                    <a:pt x="681" y="483"/>
                  </a:lnTo>
                  <a:lnTo>
                    <a:pt x="684" y="492"/>
                  </a:lnTo>
                  <a:lnTo>
                    <a:pt x="688" y="503"/>
                  </a:lnTo>
                  <a:lnTo>
                    <a:pt x="687" y="504"/>
                  </a:lnTo>
                  <a:lnTo>
                    <a:pt x="685" y="504"/>
                  </a:lnTo>
                  <a:lnTo>
                    <a:pt x="684" y="505"/>
                  </a:lnTo>
                  <a:lnTo>
                    <a:pt x="672" y="491"/>
                  </a:lnTo>
                  <a:lnTo>
                    <a:pt x="664" y="476"/>
                  </a:lnTo>
                  <a:lnTo>
                    <a:pt x="657" y="461"/>
                  </a:lnTo>
                  <a:lnTo>
                    <a:pt x="651" y="446"/>
                  </a:lnTo>
                  <a:lnTo>
                    <a:pt x="651" y="455"/>
                  </a:lnTo>
                  <a:lnTo>
                    <a:pt x="651" y="462"/>
                  </a:lnTo>
                  <a:lnTo>
                    <a:pt x="652" y="468"/>
                  </a:lnTo>
                  <a:lnTo>
                    <a:pt x="654" y="476"/>
                  </a:lnTo>
                  <a:lnTo>
                    <a:pt x="653" y="476"/>
                  </a:lnTo>
                  <a:lnTo>
                    <a:pt x="653" y="477"/>
                  </a:lnTo>
                  <a:lnTo>
                    <a:pt x="652" y="477"/>
                  </a:lnTo>
                  <a:lnTo>
                    <a:pt x="651" y="478"/>
                  </a:lnTo>
                  <a:lnTo>
                    <a:pt x="639" y="465"/>
                  </a:lnTo>
                  <a:lnTo>
                    <a:pt x="633" y="451"/>
                  </a:lnTo>
                  <a:lnTo>
                    <a:pt x="627" y="438"/>
                  </a:lnTo>
                  <a:lnTo>
                    <a:pt x="620" y="429"/>
                  </a:lnTo>
                  <a:lnTo>
                    <a:pt x="619" y="438"/>
                  </a:lnTo>
                  <a:lnTo>
                    <a:pt x="619" y="443"/>
                  </a:lnTo>
                  <a:lnTo>
                    <a:pt x="619" y="445"/>
                  </a:lnTo>
                  <a:lnTo>
                    <a:pt x="618" y="446"/>
                  </a:lnTo>
                  <a:lnTo>
                    <a:pt x="609" y="432"/>
                  </a:lnTo>
                  <a:lnTo>
                    <a:pt x="604" y="416"/>
                  </a:lnTo>
                  <a:lnTo>
                    <a:pt x="599" y="404"/>
                  </a:lnTo>
                  <a:lnTo>
                    <a:pt x="596" y="398"/>
                  </a:lnTo>
                  <a:lnTo>
                    <a:pt x="595" y="404"/>
                  </a:lnTo>
                  <a:lnTo>
                    <a:pt x="595" y="410"/>
                  </a:lnTo>
                  <a:lnTo>
                    <a:pt x="595" y="416"/>
                  </a:lnTo>
                  <a:lnTo>
                    <a:pt x="595" y="423"/>
                  </a:lnTo>
                  <a:lnTo>
                    <a:pt x="585" y="417"/>
                  </a:lnTo>
                  <a:lnTo>
                    <a:pt x="577" y="397"/>
                  </a:lnTo>
                  <a:lnTo>
                    <a:pt x="573" y="374"/>
                  </a:lnTo>
                  <a:lnTo>
                    <a:pt x="570" y="360"/>
                  </a:lnTo>
                  <a:lnTo>
                    <a:pt x="569" y="360"/>
                  </a:lnTo>
                  <a:lnTo>
                    <a:pt x="567" y="360"/>
                  </a:lnTo>
                  <a:lnTo>
                    <a:pt x="566" y="360"/>
                  </a:lnTo>
                  <a:lnTo>
                    <a:pt x="565" y="360"/>
                  </a:lnTo>
                  <a:lnTo>
                    <a:pt x="566" y="369"/>
                  </a:lnTo>
                  <a:lnTo>
                    <a:pt x="567" y="378"/>
                  </a:lnTo>
                  <a:lnTo>
                    <a:pt x="568" y="389"/>
                  </a:lnTo>
                  <a:lnTo>
                    <a:pt x="569" y="398"/>
                  </a:lnTo>
                  <a:lnTo>
                    <a:pt x="561" y="391"/>
                  </a:lnTo>
                  <a:lnTo>
                    <a:pt x="553" y="371"/>
                  </a:lnTo>
                  <a:lnTo>
                    <a:pt x="547" y="351"/>
                  </a:lnTo>
                  <a:lnTo>
                    <a:pt x="545" y="339"/>
                  </a:lnTo>
                  <a:lnTo>
                    <a:pt x="544" y="340"/>
                  </a:lnTo>
                  <a:lnTo>
                    <a:pt x="542" y="340"/>
                  </a:lnTo>
                  <a:lnTo>
                    <a:pt x="540" y="340"/>
                  </a:lnTo>
                  <a:lnTo>
                    <a:pt x="539" y="341"/>
                  </a:lnTo>
                  <a:lnTo>
                    <a:pt x="540" y="348"/>
                  </a:lnTo>
                  <a:lnTo>
                    <a:pt x="544" y="360"/>
                  </a:lnTo>
                  <a:lnTo>
                    <a:pt x="546" y="374"/>
                  </a:lnTo>
                  <a:lnTo>
                    <a:pt x="544" y="382"/>
                  </a:lnTo>
                  <a:lnTo>
                    <a:pt x="535" y="369"/>
                  </a:lnTo>
                  <a:lnTo>
                    <a:pt x="528" y="351"/>
                  </a:lnTo>
                  <a:lnTo>
                    <a:pt x="523" y="330"/>
                  </a:lnTo>
                  <a:lnTo>
                    <a:pt x="520" y="316"/>
                  </a:lnTo>
                  <a:lnTo>
                    <a:pt x="519" y="316"/>
                  </a:lnTo>
                  <a:lnTo>
                    <a:pt x="516" y="316"/>
                  </a:lnTo>
                  <a:lnTo>
                    <a:pt x="515" y="317"/>
                  </a:lnTo>
                  <a:lnTo>
                    <a:pt x="513" y="317"/>
                  </a:lnTo>
                  <a:lnTo>
                    <a:pt x="514" y="326"/>
                  </a:lnTo>
                  <a:lnTo>
                    <a:pt x="515" y="336"/>
                  </a:lnTo>
                  <a:lnTo>
                    <a:pt x="517" y="344"/>
                  </a:lnTo>
                  <a:lnTo>
                    <a:pt x="519" y="353"/>
                  </a:lnTo>
                  <a:lnTo>
                    <a:pt x="509" y="346"/>
                  </a:lnTo>
                  <a:lnTo>
                    <a:pt x="501" y="324"/>
                  </a:lnTo>
                  <a:lnTo>
                    <a:pt x="493" y="301"/>
                  </a:lnTo>
                  <a:lnTo>
                    <a:pt x="491" y="288"/>
                  </a:lnTo>
                  <a:lnTo>
                    <a:pt x="489" y="289"/>
                  </a:lnTo>
                  <a:lnTo>
                    <a:pt x="485" y="289"/>
                  </a:lnTo>
                  <a:lnTo>
                    <a:pt x="483" y="291"/>
                  </a:lnTo>
                  <a:lnTo>
                    <a:pt x="479" y="292"/>
                  </a:lnTo>
                  <a:lnTo>
                    <a:pt x="471" y="280"/>
                  </a:lnTo>
                  <a:lnTo>
                    <a:pt x="467" y="271"/>
                  </a:lnTo>
                  <a:lnTo>
                    <a:pt x="462" y="263"/>
                  </a:lnTo>
                  <a:lnTo>
                    <a:pt x="455" y="260"/>
                  </a:lnTo>
                  <a:lnTo>
                    <a:pt x="459" y="269"/>
                  </a:lnTo>
                  <a:lnTo>
                    <a:pt x="463" y="283"/>
                  </a:lnTo>
                  <a:lnTo>
                    <a:pt x="467" y="294"/>
                  </a:lnTo>
                  <a:lnTo>
                    <a:pt x="469" y="302"/>
                  </a:lnTo>
                  <a:lnTo>
                    <a:pt x="468" y="302"/>
                  </a:lnTo>
                  <a:lnTo>
                    <a:pt x="468" y="303"/>
                  </a:lnTo>
                  <a:lnTo>
                    <a:pt x="467" y="303"/>
                  </a:lnTo>
                  <a:lnTo>
                    <a:pt x="466" y="304"/>
                  </a:lnTo>
                  <a:lnTo>
                    <a:pt x="455" y="292"/>
                  </a:lnTo>
                  <a:lnTo>
                    <a:pt x="447" y="277"/>
                  </a:lnTo>
                  <a:lnTo>
                    <a:pt x="443" y="262"/>
                  </a:lnTo>
                  <a:lnTo>
                    <a:pt x="438" y="249"/>
                  </a:lnTo>
                  <a:lnTo>
                    <a:pt x="437" y="249"/>
                  </a:lnTo>
                  <a:lnTo>
                    <a:pt x="434" y="249"/>
                  </a:lnTo>
                  <a:lnTo>
                    <a:pt x="433" y="249"/>
                  </a:lnTo>
                  <a:lnTo>
                    <a:pt x="431" y="249"/>
                  </a:lnTo>
                  <a:lnTo>
                    <a:pt x="430" y="250"/>
                  </a:lnTo>
                  <a:lnTo>
                    <a:pt x="430" y="251"/>
                  </a:lnTo>
                  <a:lnTo>
                    <a:pt x="430" y="253"/>
                  </a:lnTo>
                  <a:lnTo>
                    <a:pt x="429" y="254"/>
                  </a:lnTo>
                  <a:lnTo>
                    <a:pt x="431" y="258"/>
                  </a:lnTo>
                  <a:lnTo>
                    <a:pt x="434" y="263"/>
                  </a:lnTo>
                  <a:lnTo>
                    <a:pt x="437" y="271"/>
                  </a:lnTo>
                  <a:lnTo>
                    <a:pt x="439" y="280"/>
                  </a:lnTo>
                  <a:lnTo>
                    <a:pt x="437" y="279"/>
                  </a:lnTo>
                  <a:lnTo>
                    <a:pt x="434" y="279"/>
                  </a:lnTo>
                  <a:lnTo>
                    <a:pt x="431" y="279"/>
                  </a:lnTo>
                  <a:lnTo>
                    <a:pt x="429" y="279"/>
                  </a:lnTo>
                  <a:lnTo>
                    <a:pt x="426" y="272"/>
                  </a:lnTo>
                  <a:lnTo>
                    <a:pt x="423" y="266"/>
                  </a:lnTo>
                  <a:lnTo>
                    <a:pt x="419" y="260"/>
                  </a:lnTo>
                  <a:lnTo>
                    <a:pt x="416" y="254"/>
                  </a:lnTo>
                  <a:lnTo>
                    <a:pt x="413" y="254"/>
                  </a:lnTo>
                  <a:lnTo>
                    <a:pt x="410" y="254"/>
                  </a:lnTo>
                  <a:lnTo>
                    <a:pt x="408" y="255"/>
                  </a:lnTo>
                  <a:lnTo>
                    <a:pt x="407" y="257"/>
                  </a:lnTo>
                  <a:lnTo>
                    <a:pt x="411" y="263"/>
                  </a:lnTo>
                  <a:lnTo>
                    <a:pt x="416" y="271"/>
                  </a:lnTo>
                  <a:lnTo>
                    <a:pt x="421" y="280"/>
                  </a:lnTo>
                  <a:lnTo>
                    <a:pt x="422" y="291"/>
                  </a:lnTo>
                  <a:lnTo>
                    <a:pt x="421" y="292"/>
                  </a:lnTo>
                  <a:lnTo>
                    <a:pt x="419" y="292"/>
                  </a:lnTo>
                  <a:lnTo>
                    <a:pt x="418" y="293"/>
                  </a:lnTo>
                  <a:lnTo>
                    <a:pt x="417" y="294"/>
                  </a:lnTo>
                  <a:lnTo>
                    <a:pt x="411" y="287"/>
                  </a:lnTo>
                  <a:lnTo>
                    <a:pt x="403" y="276"/>
                  </a:lnTo>
                  <a:lnTo>
                    <a:pt x="395" y="263"/>
                  </a:lnTo>
                  <a:lnTo>
                    <a:pt x="388" y="254"/>
                  </a:lnTo>
                  <a:lnTo>
                    <a:pt x="386" y="254"/>
                  </a:lnTo>
                  <a:lnTo>
                    <a:pt x="384" y="254"/>
                  </a:lnTo>
                  <a:lnTo>
                    <a:pt x="383" y="254"/>
                  </a:lnTo>
                  <a:lnTo>
                    <a:pt x="380" y="254"/>
                  </a:lnTo>
                  <a:lnTo>
                    <a:pt x="383" y="257"/>
                  </a:lnTo>
                  <a:lnTo>
                    <a:pt x="385" y="262"/>
                  </a:lnTo>
                  <a:lnTo>
                    <a:pt x="387" y="265"/>
                  </a:lnTo>
                  <a:lnTo>
                    <a:pt x="390" y="270"/>
                  </a:lnTo>
                  <a:lnTo>
                    <a:pt x="388" y="270"/>
                  </a:lnTo>
                  <a:lnTo>
                    <a:pt x="386" y="271"/>
                  </a:lnTo>
                  <a:lnTo>
                    <a:pt x="385" y="271"/>
                  </a:lnTo>
                  <a:lnTo>
                    <a:pt x="384" y="272"/>
                  </a:lnTo>
                  <a:lnTo>
                    <a:pt x="379" y="268"/>
                  </a:lnTo>
                  <a:lnTo>
                    <a:pt x="375" y="262"/>
                  </a:lnTo>
                  <a:lnTo>
                    <a:pt x="370" y="256"/>
                  </a:lnTo>
                  <a:lnTo>
                    <a:pt x="365" y="250"/>
                  </a:lnTo>
                  <a:lnTo>
                    <a:pt x="360" y="246"/>
                  </a:lnTo>
                  <a:lnTo>
                    <a:pt x="355" y="241"/>
                  </a:lnTo>
                  <a:lnTo>
                    <a:pt x="350" y="238"/>
                  </a:lnTo>
                  <a:lnTo>
                    <a:pt x="347" y="236"/>
                  </a:lnTo>
                  <a:lnTo>
                    <a:pt x="348" y="243"/>
                  </a:lnTo>
                  <a:lnTo>
                    <a:pt x="353" y="249"/>
                  </a:lnTo>
                  <a:lnTo>
                    <a:pt x="357" y="256"/>
                  </a:lnTo>
                  <a:lnTo>
                    <a:pt x="363" y="265"/>
                  </a:lnTo>
                  <a:lnTo>
                    <a:pt x="362" y="266"/>
                  </a:lnTo>
                  <a:lnTo>
                    <a:pt x="361" y="266"/>
                  </a:lnTo>
                  <a:lnTo>
                    <a:pt x="360" y="268"/>
                  </a:lnTo>
                  <a:lnTo>
                    <a:pt x="358" y="269"/>
                  </a:lnTo>
                  <a:lnTo>
                    <a:pt x="354" y="263"/>
                  </a:lnTo>
                  <a:lnTo>
                    <a:pt x="349" y="257"/>
                  </a:lnTo>
                  <a:lnTo>
                    <a:pt x="345" y="251"/>
                  </a:lnTo>
                  <a:lnTo>
                    <a:pt x="340" y="246"/>
                  </a:lnTo>
                  <a:lnTo>
                    <a:pt x="335" y="240"/>
                  </a:lnTo>
                  <a:lnTo>
                    <a:pt x="331" y="235"/>
                  </a:lnTo>
                  <a:lnTo>
                    <a:pt x="326" y="232"/>
                  </a:lnTo>
                  <a:lnTo>
                    <a:pt x="322" y="231"/>
                  </a:lnTo>
                  <a:lnTo>
                    <a:pt x="322" y="233"/>
                  </a:lnTo>
                  <a:lnTo>
                    <a:pt x="322" y="235"/>
                  </a:lnTo>
                  <a:lnTo>
                    <a:pt x="320" y="238"/>
                  </a:lnTo>
                  <a:lnTo>
                    <a:pt x="320" y="240"/>
                  </a:lnTo>
                  <a:lnTo>
                    <a:pt x="324" y="245"/>
                  </a:lnTo>
                  <a:lnTo>
                    <a:pt x="330" y="249"/>
                  </a:lnTo>
                  <a:lnTo>
                    <a:pt x="334" y="256"/>
                  </a:lnTo>
                  <a:lnTo>
                    <a:pt x="338" y="265"/>
                  </a:lnTo>
                  <a:lnTo>
                    <a:pt x="333" y="266"/>
                  </a:lnTo>
                  <a:lnTo>
                    <a:pt x="327" y="264"/>
                  </a:lnTo>
                  <a:lnTo>
                    <a:pt x="322" y="261"/>
                  </a:lnTo>
                  <a:lnTo>
                    <a:pt x="315" y="255"/>
                  </a:lnTo>
                  <a:lnTo>
                    <a:pt x="309" y="249"/>
                  </a:lnTo>
                  <a:lnTo>
                    <a:pt x="302" y="243"/>
                  </a:lnTo>
                  <a:lnTo>
                    <a:pt x="296" y="240"/>
                  </a:lnTo>
                  <a:lnTo>
                    <a:pt x="291" y="238"/>
                  </a:lnTo>
                  <a:lnTo>
                    <a:pt x="293" y="242"/>
                  </a:lnTo>
                  <a:lnTo>
                    <a:pt x="296" y="247"/>
                  </a:lnTo>
                  <a:lnTo>
                    <a:pt x="301" y="253"/>
                  </a:lnTo>
                  <a:lnTo>
                    <a:pt x="305" y="260"/>
                  </a:lnTo>
                  <a:lnTo>
                    <a:pt x="304" y="261"/>
                  </a:lnTo>
                  <a:lnTo>
                    <a:pt x="302" y="261"/>
                  </a:lnTo>
                  <a:lnTo>
                    <a:pt x="301" y="262"/>
                  </a:lnTo>
                  <a:lnTo>
                    <a:pt x="299" y="263"/>
                  </a:lnTo>
                  <a:lnTo>
                    <a:pt x="289" y="256"/>
                  </a:lnTo>
                  <a:lnTo>
                    <a:pt x="280" y="250"/>
                  </a:lnTo>
                  <a:lnTo>
                    <a:pt x="273" y="247"/>
                  </a:lnTo>
                  <a:lnTo>
                    <a:pt x="265" y="249"/>
                  </a:lnTo>
                  <a:lnTo>
                    <a:pt x="266" y="250"/>
                  </a:lnTo>
                  <a:lnTo>
                    <a:pt x="269" y="253"/>
                  </a:lnTo>
                  <a:lnTo>
                    <a:pt x="270" y="254"/>
                  </a:lnTo>
                  <a:lnTo>
                    <a:pt x="271" y="256"/>
                  </a:lnTo>
                  <a:lnTo>
                    <a:pt x="269" y="258"/>
                  </a:lnTo>
                  <a:lnTo>
                    <a:pt x="267" y="260"/>
                  </a:lnTo>
                  <a:lnTo>
                    <a:pt x="265" y="260"/>
                  </a:lnTo>
                  <a:lnTo>
                    <a:pt x="262" y="260"/>
                  </a:lnTo>
                  <a:lnTo>
                    <a:pt x="259" y="256"/>
                  </a:lnTo>
                  <a:lnTo>
                    <a:pt x="257" y="254"/>
                  </a:lnTo>
                  <a:lnTo>
                    <a:pt x="255" y="250"/>
                  </a:lnTo>
                  <a:lnTo>
                    <a:pt x="253" y="248"/>
                  </a:lnTo>
                  <a:lnTo>
                    <a:pt x="249" y="248"/>
                  </a:lnTo>
                  <a:lnTo>
                    <a:pt x="246" y="248"/>
                  </a:lnTo>
                  <a:lnTo>
                    <a:pt x="242" y="248"/>
                  </a:lnTo>
                  <a:lnTo>
                    <a:pt x="240" y="248"/>
                  </a:lnTo>
                  <a:lnTo>
                    <a:pt x="239" y="250"/>
                  </a:lnTo>
                  <a:lnTo>
                    <a:pt x="239" y="253"/>
                  </a:lnTo>
                  <a:lnTo>
                    <a:pt x="238" y="255"/>
                  </a:lnTo>
                  <a:lnTo>
                    <a:pt x="236" y="257"/>
                  </a:lnTo>
                  <a:lnTo>
                    <a:pt x="234" y="257"/>
                  </a:lnTo>
                  <a:lnTo>
                    <a:pt x="232" y="257"/>
                  </a:lnTo>
                  <a:lnTo>
                    <a:pt x="228" y="257"/>
                  </a:lnTo>
                  <a:lnTo>
                    <a:pt x="226" y="258"/>
                  </a:lnTo>
                  <a:lnTo>
                    <a:pt x="226" y="257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0" y="255"/>
                  </a:lnTo>
                  <a:lnTo>
                    <a:pt x="217" y="254"/>
                  </a:lnTo>
                  <a:lnTo>
                    <a:pt x="212" y="254"/>
                  </a:lnTo>
                  <a:lnTo>
                    <a:pt x="208" y="254"/>
                  </a:lnTo>
                  <a:lnTo>
                    <a:pt x="206" y="253"/>
                  </a:lnTo>
                  <a:lnTo>
                    <a:pt x="206" y="250"/>
                  </a:lnTo>
                  <a:lnTo>
                    <a:pt x="206" y="249"/>
                  </a:lnTo>
                  <a:lnTo>
                    <a:pt x="205" y="248"/>
                  </a:lnTo>
                  <a:lnTo>
                    <a:pt x="221" y="242"/>
                  </a:lnTo>
                  <a:lnTo>
                    <a:pt x="238" y="235"/>
                  </a:lnTo>
                  <a:lnTo>
                    <a:pt x="254" y="228"/>
                  </a:lnTo>
                  <a:lnTo>
                    <a:pt x="271" y="220"/>
                  </a:lnTo>
                  <a:lnTo>
                    <a:pt x="287" y="212"/>
                  </a:lnTo>
                  <a:lnTo>
                    <a:pt x="304" y="204"/>
                  </a:lnTo>
                  <a:lnTo>
                    <a:pt x="320" y="196"/>
                  </a:lnTo>
                  <a:lnTo>
                    <a:pt x="338" y="188"/>
                  </a:lnTo>
                  <a:lnTo>
                    <a:pt x="355" y="181"/>
                  </a:lnTo>
                  <a:lnTo>
                    <a:pt x="372" y="173"/>
                  </a:lnTo>
                  <a:lnTo>
                    <a:pt x="388" y="167"/>
                  </a:lnTo>
                  <a:lnTo>
                    <a:pt x="406" y="160"/>
                  </a:lnTo>
                  <a:lnTo>
                    <a:pt x="423" y="156"/>
                  </a:lnTo>
                  <a:lnTo>
                    <a:pt x="440" y="151"/>
                  </a:lnTo>
                  <a:lnTo>
                    <a:pt x="456" y="148"/>
                  </a:lnTo>
                  <a:lnTo>
                    <a:pt x="474" y="145"/>
                  </a:lnTo>
                  <a:lnTo>
                    <a:pt x="483" y="149"/>
                  </a:lnTo>
                  <a:lnTo>
                    <a:pt x="491" y="152"/>
                  </a:lnTo>
                  <a:lnTo>
                    <a:pt x="499" y="155"/>
                  </a:lnTo>
                  <a:lnTo>
                    <a:pt x="507" y="156"/>
                  </a:lnTo>
                  <a:lnTo>
                    <a:pt x="515" y="156"/>
                  </a:lnTo>
                  <a:lnTo>
                    <a:pt x="523" y="154"/>
                  </a:lnTo>
                  <a:lnTo>
                    <a:pt x="532" y="148"/>
                  </a:lnTo>
                  <a:lnTo>
                    <a:pt x="542" y="140"/>
                  </a:lnTo>
                  <a:lnTo>
                    <a:pt x="553" y="142"/>
                  </a:lnTo>
                  <a:lnTo>
                    <a:pt x="566" y="147"/>
                  </a:lnTo>
                  <a:lnTo>
                    <a:pt x="577" y="152"/>
                  </a:lnTo>
                  <a:lnTo>
                    <a:pt x="590" y="158"/>
                  </a:lnTo>
                  <a:lnTo>
                    <a:pt x="603" y="166"/>
                  </a:lnTo>
                  <a:lnTo>
                    <a:pt x="616" y="174"/>
                  </a:lnTo>
                  <a:lnTo>
                    <a:pt x="629" y="182"/>
                  </a:lnTo>
                  <a:lnTo>
                    <a:pt x="642" y="192"/>
                  </a:lnTo>
                  <a:lnTo>
                    <a:pt x="654" y="200"/>
                  </a:lnTo>
                  <a:lnTo>
                    <a:pt x="668" y="209"/>
                  </a:lnTo>
                  <a:lnTo>
                    <a:pt x="681" y="216"/>
                  </a:lnTo>
                  <a:lnTo>
                    <a:pt x="694" y="223"/>
                  </a:lnTo>
                  <a:lnTo>
                    <a:pt x="706" y="228"/>
                  </a:lnTo>
                  <a:lnTo>
                    <a:pt x="719" y="233"/>
                  </a:lnTo>
                  <a:lnTo>
                    <a:pt x="732" y="235"/>
                  </a:lnTo>
                  <a:lnTo>
                    <a:pt x="743" y="236"/>
                  </a:lnTo>
                  <a:lnTo>
                    <a:pt x="749" y="227"/>
                  </a:lnTo>
                  <a:lnTo>
                    <a:pt x="752" y="217"/>
                  </a:lnTo>
                  <a:lnTo>
                    <a:pt x="755" y="205"/>
                  </a:lnTo>
                  <a:lnTo>
                    <a:pt x="755" y="196"/>
                  </a:lnTo>
                  <a:lnTo>
                    <a:pt x="752" y="196"/>
                  </a:lnTo>
                  <a:lnTo>
                    <a:pt x="750" y="196"/>
                  </a:lnTo>
                  <a:lnTo>
                    <a:pt x="747" y="196"/>
                  </a:lnTo>
                  <a:lnTo>
                    <a:pt x="744" y="197"/>
                  </a:lnTo>
                  <a:lnTo>
                    <a:pt x="742" y="203"/>
                  </a:lnTo>
                  <a:lnTo>
                    <a:pt x="740" y="210"/>
                  </a:lnTo>
                  <a:lnTo>
                    <a:pt x="738" y="216"/>
                  </a:lnTo>
                  <a:lnTo>
                    <a:pt x="736" y="223"/>
                  </a:lnTo>
                  <a:lnTo>
                    <a:pt x="725" y="218"/>
                  </a:lnTo>
                  <a:lnTo>
                    <a:pt x="723" y="209"/>
                  </a:lnTo>
                  <a:lnTo>
                    <a:pt x="726" y="198"/>
                  </a:lnTo>
                  <a:lnTo>
                    <a:pt x="727" y="189"/>
                  </a:lnTo>
                  <a:lnTo>
                    <a:pt x="721" y="194"/>
                  </a:lnTo>
                  <a:lnTo>
                    <a:pt x="719" y="201"/>
                  </a:lnTo>
                  <a:lnTo>
                    <a:pt x="714" y="207"/>
                  </a:lnTo>
                  <a:lnTo>
                    <a:pt x="706" y="210"/>
                  </a:lnTo>
                  <a:lnTo>
                    <a:pt x="707" y="202"/>
                  </a:lnTo>
                  <a:lnTo>
                    <a:pt x="709" y="194"/>
                  </a:lnTo>
                  <a:lnTo>
                    <a:pt x="710" y="188"/>
                  </a:lnTo>
                  <a:lnTo>
                    <a:pt x="710" y="182"/>
                  </a:lnTo>
                  <a:lnTo>
                    <a:pt x="704" y="187"/>
                  </a:lnTo>
                  <a:lnTo>
                    <a:pt x="700" y="192"/>
                  </a:lnTo>
                  <a:lnTo>
                    <a:pt x="697" y="196"/>
                  </a:lnTo>
                  <a:lnTo>
                    <a:pt x="692" y="201"/>
                  </a:lnTo>
                  <a:lnTo>
                    <a:pt x="690" y="200"/>
                  </a:lnTo>
                  <a:lnTo>
                    <a:pt x="688" y="197"/>
                  </a:lnTo>
                  <a:lnTo>
                    <a:pt x="685" y="196"/>
                  </a:lnTo>
                  <a:lnTo>
                    <a:pt x="683" y="195"/>
                  </a:lnTo>
                  <a:lnTo>
                    <a:pt x="684" y="189"/>
                  </a:lnTo>
                  <a:lnTo>
                    <a:pt x="689" y="180"/>
                  </a:lnTo>
                  <a:lnTo>
                    <a:pt x="692" y="171"/>
                  </a:lnTo>
                  <a:lnTo>
                    <a:pt x="694" y="164"/>
                  </a:lnTo>
                  <a:lnTo>
                    <a:pt x="692" y="163"/>
                  </a:lnTo>
                  <a:lnTo>
                    <a:pt x="691" y="163"/>
                  </a:lnTo>
                  <a:lnTo>
                    <a:pt x="690" y="162"/>
                  </a:lnTo>
                  <a:lnTo>
                    <a:pt x="688" y="165"/>
                  </a:lnTo>
                  <a:lnTo>
                    <a:pt x="684" y="169"/>
                  </a:lnTo>
                  <a:lnTo>
                    <a:pt x="681" y="175"/>
                  </a:lnTo>
                  <a:lnTo>
                    <a:pt x="675" y="188"/>
                  </a:lnTo>
                  <a:lnTo>
                    <a:pt x="672" y="187"/>
                  </a:lnTo>
                  <a:lnTo>
                    <a:pt x="668" y="187"/>
                  </a:lnTo>
                  <a:lnTo>
                    <a:pt x="665" y="186"/>
                  </a:lnTo>
                  <a:lnTo>
                    <a:pt x="661" y="186"/>
                  </a:lnTo>
                  <a:lnTo>
                    <a:pt x="662" y="177"/>
                  </a:lnTo>
                  <a:lnTo>
                    <a:pt x="665" y="169"/>
                  </a:lnTo>
                  <a:lnTo>
                    <a:pt x="667" y="163"/>
                  </a:lnTo>
                  <a:lnTo>
                    <a:pt x="669" y="155"/>
                  </a:lnTo>
                  <a:lnTo>
                    <a:pt x="661" y="155"/>
                  </a:lnTo>
                  <a:lnTo>
                    <a:pt x="658" y="159"/>
                  </a:lnTo>
                  <a:lnTo>
                    <a:pt x="656" y="167"/>
                  </a:lnTo>
                  <a:lnTo>
                    <a:pt x="652" y="177"/>
                  </a:lnTo>
                  <a:lnTo>
                    <a:pt x="637" y="173"/>
                  </a:lnTo>
                  <a:lnTo>
                    <a:pt x="635" y="165"/>
                  </a:lnTo>
                  <a:lnTo>
                    <a:pt x="639" y="154"/>
                  </a:lnTo>
                  <a:lnTo>
                    <a:pt x="642" y="143"/>
                  </a:lnTo>
                  <a:lnTo>
                    <a:pt x="634" y="144"/>
                  </a:lnTo>
                  <a:lnTo>
                    <a:pt x="630" y="147"/>
                  </a:lnTo>
                  <a:lnTo>
                    <a:pt x="629" y="152"/>
                  </a:lnTo>
                  <a:lnTo>
                    <a:pt x="628" y="160"/>
                  </a:lnTo>
                  <a:lnTo>
                    <a:pt x="622" y="160"/>
                  </a:lnTo>
                  <a:lnTo>
                    <a:pt x="619" y="160"/>
                  </a:lnTo>
                  <a:lnTo>
                    <a:pt x="616" y="159"/>
                  </a:lnTo>
                  <a:lnTo>
                    <a:pt x="613" y="158"/>
                  </a:lnTo>
                  <a:lnTo>
                    <a:pt x="612" y="151"/>
                  </a:lnTo>
                  <a:lnTo>
                    <a:pt x="612" y="147"/>
                  </a:lnTo>
                  <a:lnTo>
                    <a:pt x="612" y="141"/>
                  </a:lnTo>
                  <a:lnTo>
                    <a:pt x="613" y="132"/>
                  </a:lnTo>
                  <a:lnTo>
                    <a:pt x="612" y="130"/>
                  </a:lnTo>
                  <a:lnTo>
                    <a:pt x="609" y="130"/>
                  </a:lnTo>
                  <a:lnTo>
                    <a:pt x="608" y="130"/>
                  </a:lnTo>
                  <a:lnTo>
                    <a:pt x="607" y="130"/>
                  </a:lnTo>
                  <a:lnTo>
                    <a:pt x="605" y="136"/>
                  </a:lnTo>
                  <a:lnTo>
                    <a:pt x="604" y="140"/>
                  </a:lnTo>
                  <a:lnTo>
                    <a:pt x="603" y="143"/>
                  </a:lnTo>
                  <a:lnTo>
                    <a:pt x="600" y="147"/>
                  </a:lnTo>
                  <a:lnTo>
                    <a:pt x="595" y="145"/>
                  </a:lnTo>
                  <a:lnTo>
                    <a:pt x="589" y="144"/>
                  </a:lnTo>
                  <a:lnTo>
                    <a:pt x="584" y="143"/>
                  </a:lnTo>
                  <a:lnTo>
                    <a:pt x="581" y="141"/>
                  </a:lnTo>
                  <a:lnTo>
                    <a:pt x="582" y="134"/>
                  </a:lnTo>
                  <a:lnTo>
                    <a:pt x="583" y="127"/>
                  </a:lnTo>
                  <a:lnTo>
                    <a:pt x="584" y="120"/>
                  </a:lnTo>
                  <a:lnTo>
                    <a:pt x="585" y="113"/>
                  </a:lnTo>
                  <a:lnTo>
                    <a:pt x="584" y="114"/>
                  </a:lnTo>
                  <a:lnTo>
                    <a:pt x="582" y="114"/>
                  </a:lnTo>
                  <a:lnTo>
                    <a:pt x="581" y="114"/>
                  </a:lnTo>
                  <a:lnTo>
                    <a:pt x="578" y="116"/>
                  </a:lnTo>
                  <a:lnTo>
                    <a:pt x="576" y="119"/>
                  </a:lnTo>
                  <a:lnTo>
                    <a:pt x="574" y="124"/>
                  </a:lnTo>
                  <a:lnTo>
                    <a:pt x="573" y="127"/>
                  </a:lnTo>
                  <a:lnTo>
                    <a:pt x="570" y="132"/>
                  </a:lnTo>
                  <a:lnTo>
                    <a:pt x="566" y="132"/>
                  </a:lnTo>
                  <a:lnTo>
                    <a:pt x="562" y="132"/>
                  </a:lnTo>
                  <a:lnTo>
                    <a:pt x="560" y="130"/>
                  </a:lnTo>
                  <a:lnTo>
                    <a:pt x="557" y="128"/>
                  </a:lnTo>
                  <a:lnTo>
                    <a:pt x="557" y="122"/>
                  </a:lnTo>
                  <a:lnTo>
                    <a:pt x="557" y="118"/>
                  </a:lnTo>
                  <a:lnTo>
                    <a:pt x="557" y="112"/>
                  </a:lnTo>
                  <a:lnTo>
                    <a:pt x="557" y="107"/>
                  </a:lnTo>
                  <a:lnTo>
                    <a:pt x="550" y="112"/>
                  </a:lnTo>
                  <a:lnTo>
                    <a:pt x="544" y="119"/>
                  </a:lnTo>
                  <a:lnTo>
                    <a:pt x="538" y="124"/>
                  </a:lnTo>
                  <a:lnTo>
                    <a:pt x="530" y="127"/>
                  </a:lnTo>
                  <a:lnTo>
                    <a:pt x="529" y="125"/>
                  </a:lnTo>
                  <a:lnTo>
                    <a:pt x="528" y="122"/>
                  </a:lnTo>
                  <a:lnTo>
                    <a:pt x="528" y="120"/>
                  </a:lnTo>
                  <a:lnTo>
                    <a:pt x="527" y="118"/>
                  </a:lnTo>
                  <a:lnTo>
                    <a:pt x="525" y="118"/>
                  </a:lnTo>
                  <a:lnTo>
                    <a:pt x="524" y="118"/>
                  </a:lnTo>
                  <a:lnTo>
                    <a:pt x="522" y="118"/>
                  </a:lnTo>
                  <a:lnTo>
                    <a:pt x="521" y="118"/>
                  </a:lnTo>
                  <a:lnTo>
                    <a:pt x="517" y="124"/>
                  </a:lnTo>
                  <a:lnTo>
                    <a:pt x="514" y="130"/>
                  </a:lnTo>
                  <a:lnTo>
                    <a:pt x="510" y="137"/>
                  </a:lnTo>
                  <a:lnTo>
                    <a:pt x="508" y="143"/>
                  </a:lnTo>
                  <a:lnTo>
                    <a:pt x="504" y="143"/>
                  </a:lnTo>
                  <a:lnTo>
                    <a:pt x="500" y="142"/>
                  </a:lnTo>
                  <a:lnTo>
                    <a:pt x="497" y="142"/>
                  </a:lnTo>
                  <a:lnTo>
                    <a:pt x="492" y="142"/>
                  </a:lnTo>
                  <a:lnTo>
                    <a:pt x="492" y="136"/>
                  </a:lnTo>
                  <a:lnTo>
                    <a:pt x="492" y="129"/>
                  </a:lnTo>
                  <a:lnTo>
                    <a:pt x="491" y="124"/>
                  </a:lnTo>
                  <a:lnTo>
                    <a:pt x="491" y="118"/>
                  </a:lnTo>
                  <a:lnTo>
                    <a:pt x="489" y="118"/>
                  </a:lnTo>
                  <a:lnTo>
                    <a:pt x="487" y="118"/>
                  </a:lnTo>
                  <a:lnTo>
                    <a:pt x="485" y="119"/>
                  </a:lnTo>
                  <a:lnTo>
                    <a:pt x="483" y="119"/>
                  </a:lnTo>
                  <a:lnTo>
                    <a:pt x="479" y="128"/>
                  </a:lnTo>
                  <a:lnTo>
                    <a:pt x="476" y="132"/>
                  </a:lnTo>
                  <a:lnTo>
                    <a:pt x="470" y="132"/>
                  </a:lnTo>
                  <a:lnTo>
                    <a:pt x="461" y="130"/>
                  </a:lnTo>
                  <a:lnTo>
                    <a:pt x="459" y="119"/>
                  </a:lnTo>
                  <a:lnTo>
                    <a:pt x="457" y="112"/>
                  </a:lnTo>
                  <a:lnTo>
                    <a:pt x="456" y="109"/>
                  </a:lnTo>
                  <a:lnTo>
                    <a:pt x="454" y="107"/>
                  </a:lnTo>
                  <a:lnTo>
                    <a:pt x="453" y="109"/>
                  </a:lnTo>
                  <a:lnTo>
                    <a:pt x="452" y="109"/>
                  </a:lnTo>
                  <a:lnTo>
                    <a:pt x="451" y="110"/>
                  </a:lnTo>
                  <a:lnTo>
                    <a:pt x="449" y="116"/>
                  </a:lnTo>
                  <a:lnTo>
                    <a:pt x="448" y="122"/>
                  </a:lnTo>
                  <a:lnTo>
                    <a:pt x="447" y="128"/>
                  </a:lnTo>
                  <a:lnTo>
                    <a:pt x="446" y="135"/>
                  </a:lnTo>
                  <a:lnTo>
                    <a:pt x="439" y="136"/>
                  </a:lnTo>
                  <a:lnTo>
                    <a:pt x="432" y="137"/>
                  </a:lnTo>
                  <a:lnTo>
                    <a:pt x="425" y="140"/>
                  </a:lnTo>
                  <a:lnTo>
                    <a:pt x="418" y="141"/>
                  </a:lnTo>
                  <a:lnTo>
                    <a:pt x="418" y="135"/>
                  </a:lnTo>
                  <a:lnTo>
                    <a:pt x="418" y="129"/>
                  </a:lnTo>
                  <a:lnTo>
                    <a:pt x="418" y="125"/>
                  </a:lnTo>
                  <a:lnTo>
                    <a:pt x="418" y="119"/>
                  </a:lnTo>
                  <a:lnTo>
                    <a:pt x="417" y="119"/>
                  </a:lnTo>
                  <a:lnTo>
                    <a:pt x="416" y="119"/>
                  </a:lnTo>
                  <a:lnTo>
                    <a:pt x="414" y="119"/>
                  </a:lnTo>
                  <a:lnTo>
                    <a:pt x="413" y="119"/>
                  </a:lnTo>
                  <a:lnTo>
                    <a:pt x="410" y="129"/>
                  </a:lnTo>
                  <a:lnTo>
                    <a:pt x="408" y="136"/>
                  </a:lnTo>
                  <a:lnTo>
                    <a:pt x="405" y="142"/>
                  </a:lnTo>
                  <a:lnTo>
                    <a:pt x="402" y="147"/>
                  </a:lnTo>
                  <a:lnTo>
                    <a:pt x="399" y="150"/>
                  </a:lnTo>
                  <a:lnTo>
                    <a:pt x="393" y="152"/>
                  </a:lnTo>
                  <a:lnTo>
                    <a:pt x="387" y="155"/>
                  </a:lnTo>
                  <a:lnTo>
                    <a:pt x="378" y="158"/>
                  </a:lnTo>
                  <a:lnTo>
                    <a:pt x="377" y="151"/>
                  </a:lnTo>
                  <a:lnTo>
                    <a:pt x="377" y="144"/>
                  </a:lnTo>
                  <a:lnTo>
                    <a:pt x="377" y="137"/>
                  </a:lnTo>
                  <a:lnTo>
                    <a:pt x="376" y="130"/>
                  </a:lnTo>
                  <a:lnTo>
                    <a:pt x="369" y="134"/>
                  </a:lnTo>
                  <a:lnTo>
                    <a:pt x="367" y="143"/>
                  </a:lnTo>
                  <a:lnTo>
                    <a:pt x="364" y="156"/>
                  </a:lnTo>
                  <a:lnTo>
                    <a:pt x="358" y="167"/>
                  </a:lnTo>
                  <a:lnTo>
                    <a:pt x="355" y="169"/>
                  </a:lnTo>
                  <a:lnTo>
                    <a:pt x="352" y="170"/>
                  </a:lnTo>
                  <a:lnTo>
                    <a:pt x="347" y="172"/>
                  </a:lnTo>
                  <a:lnTo>
                    <a:pt x="343" y="173"/>
                  </a:lnTo>
                  <a:lnTo>
                    <a:pt x="343" y="165"/>
                  </a:lnTo>
                  <a:lnTo>
                    <a:pt x="345" y="157"/>
                  </a:lnTo>
                  <a:lnTo>
                    <a:pt x="345" y="149"/>
                  </a:lnTo>
                  <a:lnTo>
                    <a:pt x="346" y="141"/>
                  </a:lnTo>
                  <a:lnTo>
                    <a:pt x="343" y="142"/>
                  </a:lnTo>
                  <a:lnTo>
                    <a:pt x="341" y="142"/>
                  </a:lnTo>
                  <a:lnTo>
                    <a:pt x="338" y="142"/>
                  </a:lnTo>
                  <a:lnTo>
                    <a:pt x="335" y="143"/>
                  </a:lnTo>
                  <a:lnTo>
                    <a:pt x="334" y="158"/>
                  </a:lnTo>
                  <a:lnTo>
                    <a:pt x="331" y="171"/>
                  </a:lnTo>
                  <a:lnTo>
                    <a:pt x="323" y="181"/>
                  </a:lnTo>
                  <a:lnTo>
                    <a:pt x="308" y="188"/>
                  </a:lnTo>
                  <a:lnTo>
                    <a:pt x="311" y="171"/>
                  </a:lnTo>
                  <a:lnTo>
                    <a:pt x="314" y="160"/>
                  </a:lnTo>
                  <a:lnTo>
                    <a:pt x="315" y="152"/>
                  </a:lnTo>
                  <a:lnTo>
                    <a:pt x="315" y="144"/>
                  </a:lnTo>
                  <a:lnTo>
                    <a:pt x="314" y="143"/>
                  </a:lnTo>
                  <a:lnTo>
                    <a:pt x="311" y="142"/>
                  </a:lnTo>
                  <a:lnTo>
                    <a:pt x="309" y="142"/>
                  </a:lnTo>
                  <a:lnTo>
                    <a:pt x="304" y="141"/>
                  </a:lnTo>
                  <a:lnTo>
                    <a:pt x="303" y="160"/>
                  </a:lnTo>
                  <a:lnTo>
                    <a:pt x="299" y="177"/>
                  </a:lnTo>
                  <a:lnTo>
                    <a:pt x="289" y="192"/>
                  </a:lnTo>
                  <a:lnTo>
                    <a:pt x="273" y="203"/>
                  </a:lnTo>
                  <a:lnTo>
                    <a:pt x="273" y="196"/>
                  </a:lnTo>
                  <a:lnTo>
                    <a:pt x="274" y="186"/>
                  </a:lnTo>
                  <a:lnTo>
                    <a:pt x="276" y="172"/>
                  </a:lnTo>
                  <a:lnTo>
                    <a:pt x="276" y="155"/>
                  </a:lnTo>
                  <a:lnTo>
                    <a:pt x="274" y="154"/>
                  </a:lnTo>
                  <a:lnTo>
                    <a:pt x="273" y="154"/>
                  </a:lnTo>
                  <a:lnTo>
                    <a:pt x="271" y="154"/>
                  </a:lnTo>
                  <a:lnTo>
                    <a:pt x="269" y="156"/>
                  </a:lnTo>
                  <a:lnTo>
                    <a:pt x="267" y="166"/>
                  </a:lnTo>
                  <a:lnTo>
                    <a:pt x="266" y="177"/>
                  </a:lnTo>
                  <a:lnTo>
                    <a:pt x="264" y="186"/>
                  </a:lnTo>
                  <a:lnTo>
                    <a:pt x="262" y="194"/>
                  </a:lnTo>
                  <a:lnTo>
                    <a:pt x="257" y="202"/>
                  </a:lnTo>
                  <a:lnTo>
                    <a:pt x="251" y="209"/>
                  </a:lnTo>
                  <a:lnTo>
                    <a:pt x="244" y="215"/>
                  </a:lnTo>
                  <a:lnTo>
                    <a:pt x="234" y="220"/>
                  </a:lnTo>
                  <a:lnTo>
                    <a:pt x="235" y="207"/>
                  </a:lnTo>
                  <a:lnTo>
                    <a:pt x="235" y="193"/>
                  </a:lnTo>
                  <a:lnTo>
                    <a:pt x="235" y="180"/>
                  </a:lnTo>
                  <a:lnTo>
                    <a:pt x="236" y="166"/>
                  </a:lnTo>
                  <a:lnTo>
                    <a:pt x="234" y="166"/>
                  </a:lnTo>
                  <a:lnTo>
                    <a:pt x="232" y="166"/>
                  </a:lnTo>
                  <a:lnTo>
                    <a:pt x="231" y="167"/>
                  </a:lnTo>
                  <a:lnTo>
                    <a:pt x="228" y="167"/>
                  </a:lnTo>
                  <a:lnTo>
                    <a:pt x="227" y="178"/>
                  </a:lnTo>
                  <a:lnTo>
                    <a:pt x="227" y="188"/>
                  </a:lnTo>
                  <a:lnTo>
                    <a:pt x="226" y="200"/>
                  </a:lnTo>
                  <a:lnTo>
                    <a:pt x="224" y="210"/>
                  </a:lnTo>
                  <a:lnTo>
                    <a:pt x="219" y="219"/>
                  </a:lnTo>
                  <a:lnTo>
                    <a:pt x="213" y="227"/>
                  </a:lnTo>
                  <a:lnTo>
                    <a:pt x="205" y="233"/>
                  </a:lnTo>
                  <a:lnTo>
                    <a:pt x="194" y="236"/>
                  </a:lnTo>
                  <a:lnTo>
                    <a:pt x="195" y="223"/>
                  </a:lnTo>
                  <a:lnTo>
                    <a:pt x="196" y="209"/>
                  </a:lnTo>
                  <a:lnTo>
                    <a:pt x="198" y="195"/>
                  </a:lnTo>
                  <a:lnTo>
                    <a:pt x="200" y="182"/>
                  </a:lnTo>
                  <a:lnTo>
                    <a:pt x="198" y="182"/>
                  </a:lnTo>
                  <a:lnTo>
                    <a:pt x="196" y="182"/>
                  </a:lnTo>
                  <a:lnTo>
                    <a:pt x="195" y="183"/>
                  </a:lnTo>
                  <a:lnTo>
                    <a:pt x="193" y="183"/>
                  </a:lnTo>
                  <a:lnTo>
                    <a:pt x="189" y="203"/>
                  </a:lnTo>
                  <a:lnTo>
                    <a:pt x="186" y="223"/>
                  </a:lnTo>
                  <a:lnTo>
                    <a:pt x="176" y="240"/>
                  </a:lnTo>
                  <a:lnTo>
                    <a:pt x="160" y="248"/>
                  </a:lnTo>
                  <a:lnTo>
                    <a:pt x="162" y="231"/>
                  </a:lnTo>
                  <a:lnTo>
                    <a:pt x="162" y="213"/>
                  </a:lnTo>
                  <a:lnTo>
                    <a:pt x="162" y="198"/>
                  </a:lnTo>
                  <a:lnTo>
                    <a:pt x="160" y="183"/>
                  </a:lnTo>
                  <a:lnTo>
                    <a:pt x="159" y="183"/>
                  </a:lnTo>
                  <a:lnTo>
                    <a:pt x="157" y="183"/>
                  </a:lnTo>
                  <a:lnTo>
                    <a:pt x="156" y="183"/>
                  </a:lnTo>
                  <a:lnTo>
                    <a:pt x="153" y="183"/>
                  </a:lnTo>
                  <a:lnTo>
                    <a:pt x="153" y="203"/>
                  </a:lnTo>
                  <a:lnTo>
                    <a:pt x="151" y="226"/>
                  </a:lnTo>
                  <a:lnTo>
                    <a:pt x="144" y="247"/>
                  </a:lnTo>
                  <a:lnTo>
                    <a:pt x="127" y="257"/>
                  </a:lnTo>
                  <a:lnTo>
                    <a:pt x="128" y="239"/>
                  </a:lnTo>
                  <a:lnTo>
                    <a:pt x="129" y="220"/>
                  </a:lnTo>
                  <a:lnTo>
                    <a:pt x="130" y="202"/>
                  </a:lnTo>
                  <a:lnTo>
                    <a:pt x="132" y="183"/>
                  </a:lnTo>
                  <a:lnTo>
                    <a:pt x="130" y="185"/>
                  </a:lnTo>
                  <a:lnTo>
                    <a:pt x="128" y="185"/>
                  </a:lnTo>
                  <a:lnTo>
                    <a:pt x="127" y="185"/>
                  </a:lnTo>
                  <a:lnTo>
                    <a:pt x="125" y="186"/>
                  </a:lnTo>
                  <a:lnTo>
                    <a:pt x="121" y="205"/>
                  </a:lnTo>
                  <a:lnTo>
                    <a:pt x="119" y="224"/>
                  </a:lnTo>
                  <a:lnTo>
                    <a:pt x="115" y="243"/>
                  </a:lnTo>
                  <a:lnTo>
                    <a:pt x="113" y="263"/>
                  </a:lnTo>
                  <a:lnTo>
                    <a:pt x="111" y="264"/>
                  </a:lnTo>
                  <a:lnTo>
                    <a:pt x="109" y="264"/>
                  </a:lnTo>
                  <a:lnTo>
                    <a:pt x="105" y="264"/>
                  </a:lnTo>
                  <a:lnTo>
                    <a:pt x="103" y="265"/>
                  </a:lnTo>
                  <a:lnTo>
                    <a:pt x="104" y="253"/>
                  </a:lnTo>
                  <a:lnTo>
                    <a:pt x="105" y="239"/>
                  </a:lnTo>
                  <a:lnTo>
                    <a:pt x="106" y="226"/>
                  </a:lnTo>
                  <a:lnTo>
                    <a:pt x="107" y="212"/>
                  </a:lnTo>
                  <a:lnTo>
                    <a:pt x="100" y="215"/>
                  </a:lnTo>
                  <a:lnTo>
                    <a:pt x="96" y="227"/>
                  </a:lnTo>
                  <a:lnTo>
                    <a:pt x="92" y="242"/>
                  </a:lnTo>
                  <a:lnTo>
                    <a:pt x="91" y="254"/>
                  </a:lnTo>
                  <a:lnTo>
                    <a:pt x="90" y="254"/>
                  </a:lnTo>
                  <a:lnTo>
                    <a:pt x="88" y="254"/>
                  </a:lnTo>
                  <a:lnTo>
                    <a:pt x="87" y="255"/>
                  </a:lnTo>
                  <a:lnTo>
                    <a:pt x="84" y="255"/>
                  </a:lnTo>
                  <a:lnTo>
                    <a:pt x="82" y="227"/>
                  </a:lnTo>
                  <a:lnTo>
                    <a:pt x="76" y="197"/>
                  </a:lnTo>
                  <a:lnTo>
                    <a:pt x="68" y="167"/>
                  </a:lnTo>
                  <a:lnTo>
                    <a:pt x="58" y="139"/>
                  </a:lnTo>
                  <a:lnTo>
                    <a:pt x="45" y="110"/>
                  </a:lnTo>
                  <a:lnTo>
                    <a:pt x="31" y="83"/>
                  </a:lnTo>
                  <a:lnTo>
                    <a:pt x="16" y="59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14" y="22"/>
                  </a:lnTo>
                  <a:lnTo>
                    <a:pt x="28" y="16"/>
                  </a:lnTo>
                  <a:lnTo>
                    <a:pt x="43" y="13"/>
                  </a:lnTo>
                  <a:lnTo>
                    <a:pt x="59" y="10"/>
                  </a:lnTo>
                  <a:lnTo>
                    <a:pt x="75" y="6"/>
                  </a:lnTo>
                  <a:lnTo>
                    <a:pt x="92" y="4"/>
                  </a:lnTo>
                  <a:lnTo>
                    <a:pt x="109" y="3"/>
                  </a:lnTo>
                  <a:lnTo>
                    <a:pt x="126" y="1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178" y="0"/>
                  </a:lnTo>
                  <a:lnTo>
                    <a:pt x="195" y="0"/>
                  </a:lnTo>
                  <a:lnTo>
                    <a:pt x="211" y="0"/>
                  </a:lnTo>
                  <a:lnTo>
                    <a:pt x="227" y="0"/>
                  </a:lnTo>
                  <a:lnTo>
                    <a:pt x="243" y="0"/>
                  </a:lnTo>
                  <a:lnTo>
                    <a:pt x="258" y="0"/>
                  </a:lnTo>
                  <a:lnTo>
                    <a:pt x="276" y="0"/>
                  </a:lnTo>
                  <a:lnTo>
                    <a:pt x="293" y="1"/>
                  </a:lnTo>
                  <a:lnTo>
                    <a:pt x="310" y="1"/>
                  </a:lnTo>
                  <a:lnTo>
                    <a:pt x="327" y="1"/>
                  </a:lnTo>
                  <a:lnTo>
                    <a:pt x="345" y="1"/>
                  </a:lnTo>
                  <a:lnTo>
                    <a:pt x="362" y="3"/>
                  </a:lnTo>
                  <a:lnTo>
                    <a:pt x="379" y="3"/>
                  </a:lnTo>
                  <a:lnTo>
                    <a:pt x="398" y="4"/>
                  </a:lnTo>
                  <a:lnTo>
                    <a:pt x="415" y="5"/>
                  </a:lnTo>
                  <a:lnTo>
                    <a:pt x="432" y="7"/>
                  </a:lnTo>
                  <a:lnTo>
                    <a:pt x="449" y="8"/>
                  </a:lnTo>
                  <a:lnTo>
                    <a:pt x="468" y="12"/>
                  </a:lnTo>
                  <a:lnTo>
                    <a:pt x="485" y="14"/>
                  </a:lnTo>
                  <a:lnTo>
                    <a:pt x="502" y="18"/>
                  </a:lnTo>
                  <a:lnTo>
                    <a:pt x="520" y="22"/>
                  </a:lnTo>
                  <a:lnTo>
                    <a:pt x="537" y="27"/>
                  </a:lnTo>
                  <a:lnTo>
                    <a:pt x="548" y="35"/>
                  </a:lnTo>
                  <a:lnTo>
                    <a:pt x="567" y="46"/>
                  </a:lnTo>
                  <a:lnTo>
                    <a:pt x="588" y="59"/>
                  </a:lnTo>
                  <a:lnTo>
                    <a:pt x="611" y="74"/>
                  </a:lnTo>
                  <a:lnTo>
                    <a:pt x="634" y="88"/>
                  </a:lnTo>
                  <a:lnTo>
                    <a:pt x="654" y="99"/>
                  </a:lnTo>
                  <a:lnTo>
                    <a:pt x="671" y="109"/>
                  </a:lnTo>
                  <a:lnTo>
                    <a:pt x="681" y="114"/>
                  </a:lnTo>
                  <a:lnTo>
                    <a:pt x="689" y="120"/>
                  </a:lnTo>
                  <a:lnTo>
                    <a:pt x="697" y="127"/>
                  </a:lnTo>
                  <a:lnTo>
                    <a:pt x="706" y="133"/>
                  </a:lnTo>
                  <a:lnTo>
                    <a:pt x="714" y="139"/>
                  </a:lnTo>
                  <a:lnTo>
                    <a:pt x="723" y="145"/>
                  </a:lnTo>
                  <a:lnTo>
                    <a:pt x="734" y="151"/>
                  </a:lnTo>
                  <a:lnTo>
                    <a:pt x="744" y="158"/>
                  </a:lnTo>
                  <a:lnTo>
                    <a:pt x="755" y="165"/>
                  </a:lnTo>
                  <a:lnTo>
                    <a:pt x="764" y="164"/>
                  </a:lnTo>
                  <a:lnTo>
                    <a:pt x="771" y="163"/>
                  </a:lnTo>
                  <a:lnTo>
                    <a:pt x="775" y="164"/>
                  </a:lnTo>
                  <a:lnTo>
                    <a:pt x="783" y="165"/>
                  </a:lnTo>
                  <a:lnTo>
                    <a:pt x="786" y="172"/>
                  </a:lnTo>
                  <a:lnTo>
                    <a:pt x="789" y="180"/>
                  </a:lnTo>
                  <a:lnTo>
                    <a:pt x="793" y="189"/>
                  </a:lnTo>
                  <a:lnTo>
                    <a:pt x="798" y="200"/>
                  </a:lnTo>
                  <a:lnTo>
                    <a:pt x="804" y="198"/>
                  </a:lnTo>
                  <a:lnTo>
                    <a:pt x="810" y="198"/>
                  </a:lnTo>
                  <a:lnTo>
                    <a:pt x="816" y="198"/>
                  </a:lnTo>
                  <a:lnTo>
                    <a:pt x="821" y="198"/>
                  </a:lnTo>
                  <a:lnTo>
                    <a:pt x="812" y="212"/>
                  </a:lnTo>
                  <a:lnTo>
                    <a:pt x="804" y="225"/>
                  </a:lnTo>
                  <a:lnTo>
                    <a:pt x="800" y="238"/>
                  </a:lnTo>
                  <a:lnTo>
                    <a:pt x="796" y="255"/>
                  </a:lnTo>
                  <a:lnTo>
                    <a:pt x="800" y="257"/>
                  </a:lnTo>
                  <a:lnTo>
                    <a:pt x="803" y="258"/>
                  </a:lnTo>
                  <a:lnTo>
                    <a:pt x="811" y="258"/>
                  </a:lnTo>
                  <a:lnTo>
                    <a:pt x="825" y="260"/>
                  </a:lnTo>
                  <a:lnTo>
                    <a:pt x="827" y="285"/>
                  </a:lnTo>
                  <a:lnTo>
                    <a:pt x="832" y="307"/>
                  </a:lnTo>
                  <a:lnTo>
                    <a:pt x="839" y="326"/>
                  </a:lnTo>
                  <a:lnTo>
                    <a:pt x="848" y="344"/>
                  </a:lnTo>
                  <a:lnTo>
                    <a:pt x="858" y="360"/>
                  </a:lnTo>
                  <a:lnTo>
                    <a:pt x="872" y="377"/>
                  </a:lnTo>
                  <a:lnTo>
                    <a:pt x="886" y="395"/>
                  </a:lnTo>
                  <a:lnTo>
                    <a:pt x="903" y="417"/>
                  </a:lnTo>
                  <a:lnTo>
                    <a:pt x="932" y="439"/>
                  </a:lnTo>
                  <a:lnTo>
                    <a:pt x="957" y="459"/>
                  </a:lnTo>
                  <a:lnTo>
                    <a:pt x="980" y="476"/>
                  </a:lnTo>
                  <a:lnTo>
                    <a:pt x="1000" y="490"/>
                  </a:lnTo>
                  <a:lnTo>
                    <a:pt x="1016" y="503"/>
                  </a:lnTo>
                  <a:lnTo>
                    <a:pt x="1028" y="512"/>
                  </a:lnTo>
                  <a:lnTo>
                    <a:pt x="1036" y="518"/>
                  </a:lnTo>
                  <a:lnTo>
                    <a:pt x="1039" y="521"/>
                  </a:lnTo>
                  <a:lnTo>
                    <a:pt x="1031" y="520"/>
                  </a:lnTo>
                  <a:lnTo>
                    <a:pt x="1024" y="519"/>
                  </a:lnTo>
                  <a:lnTo>
                    <a:pt x="1018" y="516"/>
                  </a:lnTo>
                  <a:lnTo>
                    <a:pt x="1013" y="513"/>
                  </a:lnTo>
                  <a:lnTo>
                    <a:pt x="1007" y="511"/>
                  </a:lnTo>
                  <a:lnTo>
                    <a:pt x="1001" y="508"/>
                  </a:lnTo>
                  <a:lnTo>
                    <a:pt x="996" y="507"/>
                  </a:lnTo>
                  <a:lnTo>
                    <a:pt x="992" y="506"/>
                  </a:lnTo>
                  <a:lnTo>
                    <a:pt x="991" y="506"/>
                  </a:lnTo>
                  <a:lnTo>
                    <a:pt x="991" y="507"/>
                  </a:lnTo>
                  <a:lnTo>
                    <a:pt x="990" y="508"/>
                  </a:lnTo>
                  <a:lnTo>
                    <a:pt x="1003" y="515"/>
                  </a:lnTo>
                  <a:lnTo>
                    <a:pt x="1014" y="520"/>
                  </a:lnTo>
                  <a:lnTo>
                    <a:pt x="1021" y="525"/>
                  </a:lnTo>
                  <a:lnTo>
                    <a:pt x="1026" y="527"/>
                  </a:lnTo>
                  <a:lnTo>
                    <a:pt x="1030" y="529"/>
                  </a:lnTo>
                  <a:lnTo>
                    <a:pt x="1032" y="530"/>
                  </a:lnTo>
                  <a:lnTo>
                    <a:pt x="1033" y="533"/>
                  </a:lnTo>
                  <a:lnTo>
                    <a:pt x="1034" y="534"/>
                  </a:lnTo>
                  <a:lnTo>
                    <a:pt x="1033" y="536"/>
                  </a:lnTo>
                  <a:lnTo>
                    <a:pt x="1031" y="538"/>
                  </a:lnTo>
                  <a:lnTo>
                    <a:pt x="1030" y="541"/>
                  </a:lnTo>
                  <a:lnTo>
                    <a:pt x="1029" y="543"/>
                  </a:lnTo>
                  <a:lnTo>
                    <a:pt x="1019" y="542"/>
                  </a:lnTo>
                  <a:lnTo>
                    <a:pt x="1010" y="540"/>
                  </a:lnTo>
                  <a:lnTo>
                    <a:pt x="1002" y="536"/>
                  </a:lnTo>
                  <a:lnTo>
                    <a:pt x="994" y="534"/>
                  </a:lnTo>
                  <a:lnTo>
                    <a:pt x="987" y="530"/>
                  </a:lnTo>
                  <a:lnTo>
                    <a:pt x="980" y="528"/>
                  </a:lnTo>
                  <a:lnTo>
                    <a:pt x="973" y="526"/>
                  </a:lnTo>
                  <a:lnTo>
                    <a:pt x="966" y="525"/>
                  </a:lnTo>
                  <a:lnTo>
                    <a:pt x="969" y="527"/>
                  </a:lnTo>
                  <a:lnTo>
                    <a:pt x="975" y="530"/>
                  </a:lnTo>
                  <a:lnTo>
                    <a:pt x="981" y="534"/>
                  </a:lnTo>
                  <a:lnTo>
                    <a:pt x="990" y="537"/>
                  </a:lnTo>
                  <a:lnTo>
                    <a:pt x="998" y="542"/>
                  </a:lnTo>
                  <a:lnTo>
                    <a:pt x="1006" y="545"/>
                  </a:lnTo>
                  <a:lnTo>
                    <a:pt x="1014" y="549"/>
                  </a:lnTo>
                  <a:lnTo>
                    <a:pt x="1019" y="551"/>
                  </a:lnTo>
                  <a:lnTo>
                    <a:pt x="1015" y="559"/>
                  </a:lnTo>
                  <a:lnTo>
                    <a:pt x="1007" y="561"/>
                  </a:lnTo>
                  <a:lnTo>
                    <a:pt x="996" y="560"/>
                  </a:lnTo>
                  <a:lnTo>
                    <a:pt x="984" y="557"/>
                  </a:lnTo>
                  <a:lnTo>
                    <a:pt x="971" y="552"/>
                  </a:lnTo>
                  <a:lnTo>
                    <a:pt x="960" y="548"/>
                  </a:lnTo>
                  <a:lnTo>
                    <a:pt x="950" y="544"/>
                  </a:lnTo>
                  <a:lnTo>
                    <a:pt x="943" y="544"/>
                  </a:lnTo>
                  <a:lnTo>
                    <a:pt x="950" y="548"/>
                  </a:lnTo>
                  <a:lnTo>
                    <a:pt x="957" y="551"/>
                  </a:lnTo>
                  <a:lnTo>
                    <a:pt x="964" y="554"/>
                  </a:lnTo>
                  <a:lnTo>
                    <a:pt x="971" y="558"/>
                  </a:lnTo>
                  <a:lnTo>
                    <a:pt x="978" y="561"/>
                  </a:lnTo>
                  <a:lnTo>
                    <a:pt x="985" y="565"/>
                  </a:lnTo>
                  <a:lnTo>
                    <a:pt x="993" y="568"/>
                  </a:lnTo>
                  <a:lnTo>
                    <a:pt x="1001" y="573"/>
                  </a:lnTo>
                  <a:lnTo>
                    <a:pt x="991" y="580"/>
                  </a:lnTo>
                  <a:lnTo>
                    <a:pt x="978" y="581"/>
                  </a:lnTo>
                  <a:lnTo>
                    <a:pt x="965" y="579"/>
                  </a:lnTo>
                  <a:lnTo>
                    <a:pt x="953" y="573"/>
                  </a:lnTo>
                  <a:lnTo>
                    <a:pt x="940" y="567"/>
                  </a:lnTo>
                  <a:lnTo>
                    <a:pt x="928" y="561"/>
                  </a:lnTo>
                  <a:lnTo>
                    <a:pt x="920" y="558"/>
                  </a:lnTo>
                  <a:lnTo>
                    <a:pt x="915" y="558"/>
                  </a:lnTo>
                  <a:lnTo>
                    <a:pt x="917" y="560"/>
                  </a:lnTo>
                  <a:lnTo>
                    <a:pt x="924" y="564"/>
                  </a:lnTo>
                  <a:lnTo>
                    <a:pt x="931" y="568"/>
                  </a:lnTo>
                  <a:lnTo>
                    <a:pt x="940" y="574"/>
                  </a:lnTo>
                  <a:lnTo>
                    <a:pt x="949" y="580"/>
                  </a:lnTo>
                  <a:lnTo>
                    <a:pt x="956" y="584"/>
                  </a:lnTo>
                  <a:lnTo>
                    <a:pt x="962" y="588"/>
                  </a:lnTo>
                  <a:lnTo>
                    <a:pt x="963" y="589"/>
                  </a:lnTo>
                  <a:lnTo>
                    <a:pt x="955" y="589"/>
                  </a:lnTo>
                  <a:lnTo>
                    <a:pt x="948" y="589"/>
                  </a:lnTo>
                  <a:lnTo>
                    <a:pt x="941" y="589"/>
                  </a:lnTo>
                  <a:lnTo>
                    <a:pt x="935" y="589"/>
                  </a:lnTo>
                  <a:close/>
                </a:path>
              </a:pathLst>
            </a:custGeom>
            <a:solidFill>
              <a:srgbClr val="66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6" name="Freeform 168"/>
            <p:cNvSpPr>
              <a:spLocks/>
            </p:cNvSpPr>
            <p:nvPr/>
          </p:nvSpPr>
          <p:spPr bwMode="auto">
            <a:xfrm>
              <a:off x="577" y="3794"/>
              <a:ext cx="168" cy="86"/>
            </a:xfrm>
            <a:custGeom>
              <a:avLst/>
              <a:gdLst>
                <a:gd name="T0" fmla="*/ 313 w 336"/>
                <a:gd name="T1" fmla="*/ 168 h 173"/>
                <a:gd name="T2" fmla="*/ 282 w 336"/>
                <a:gd name="T3" fmla="*/ 160 h 173"/>
                <a:gd name="T4" fmla="*/ 251 w 336"/>
                <a:gd name="T5" fmla="*/ 151 h 173"/>
                <a:gd name="T6" fmla="*/ 220 w 336"/>
                <a:gd name="T7" fmla="*/ 142 h 173"/>
                <a:gd name="T8" fmla="*/ 189 w 336"/>
                <a:gd name="T9" fmla="*/ 134 h 173"/>
                <a:gd name="T10" fmla="*/ 158 w 336"/>
                <a:gd name="T11" fmla="*/ 125 h 173"/>
                <a:gd name="T12" fmla="*/ 127 w 336"/>
                <a:gd name="T13" fmla="*/ 115 h 173"/>
                <a:gd name="T14" fmla="*/ 95 w 336"/>
                <a:gd name="T15" fmla="*/ 107 h 173"/>
                <a:gd name="T16" fmla="*/ 69 w 336"/>
                <a:gd name="T17" fmla="*/ 91 h 173"/>
                <a:gd name="T18" fmla="*/ 45 w 336"/>
                <a:gd name="T19" fmla="*/ 65 h 173"/>
                <a:gd name="T20" fmla="*/ 21 w 336"/>
                <a:gd name="T21" fmla="*/ 37 h 173"/>
                <a:gd name="T22" fmla="*/ 3 w 336"/>
                <a:gd name="T23" fmla="*/ 10 h 173"/>
                <a:gd name="T24" fmla="*/ 11 w 336"/>
                <a:gd name="T25" fmla="*/ 2 h 173"/>
                <a:gd name="T26" fmla="*/ 30 w 336"/>
                <a:gd name="T27" fmla="*/ 14 h 173"/>
                <a:gd name="T28" fmla="*/ 44 w 336"/>
                <a:gd name="T29" fmla="*/ 31 h 173"/>
                <a:gd name="T30" fmla="*/ 59 w 336"/>
                <a:gd name="T31" fmla="*/ 52 h 173"/>
                <a:gd name="T32" fmla="*/ 63 w 336"/>
                <a:gd name="T33" fmla="*/ 50 h 173"/>
                <a:gd name="T34" fmla="*/ 46 w 336"/>
                <a:gd name="T35" fmla="*/ 21 h 173"/>
                <a:gd name="T36" fmla="*/ 51 w 336"/>
                <a:gd name="T37" fmla="*/ 12 h 173"/>
                <a:gd name="T38" fmla="*/ 68 w 336"/>
                <a:gd name="T39" fmla="*/ 30 h 173"/>
                <a:gd name="T40" fmla="*/ 85 w 336"/>
                <a:gd name="T41" fmla="*/ 58 h 173"/>
                <a:gd name="T42" fmla="*/ 101 w 336"/>
                <a:gd name="T43" fmla="*/ 82 h 173"/>
                <a:gd name="T44" fmla="*/ 108 w 336"/>
                <a:gd name="T45" fmla="*/ 80 h 173"/>
                <a:gd name="T46" fmla="*/ 97 w 336"/>
                <a:gd name="T47" fmla="*/ 58 h 173"/>
                <a:gd name="T48" fmla="*/ 80 w 336"/>
                <a:gd name="T49" fmla="*/ 35 h 173"/>
                <a:gd name="T50" fmla="*/ 69 w 336"/>
                <a:gd name="T51" fmla="*/ 16 h 173"/>
                <a:gd name="T52" fmla="*/ 70 w 336"/>
                <a:gd name="T53" fmla="*/ 8 h 173"/>
                <a:gd name="T54" fmla="*/ 74 w 336"/>
                <a:gd name="T55" fmla="*/ 8 h 173"/>
                <a:gd name="T56" fmla="*/ 80 w 336"/>
                <a:gd name="T57" fmla="*/ 13 h 173"/>
                <a:gd name="T58" fmla="*/ 90 w 336"/>
                <a:gd name="T59" fmla="*/ 23 h 173"/>
                <a:gd name="T60" fmla="*/ 104 w 336"/>
                <a:gd name="T61" fmla="*/ 40 h 173"/>
                <a:gd name="T62" fmla="*/ 129 w 336"/>
                <a:gd name="T63" fmla="*/ 72 h 173"/>
                <a:gd name="T64" fmla="*/ 147 w 336"/>
                <a:gd name="T65" fmla="*/ 95 h 173"/>
                <a:gd name="T66" fmla="*/ 147 w 336"/>
                <a:gd name="T67" fmla="*/ 91 h 173"/>
                <a:gd name="T68" fmla="*/ 137 w 336"/>
                <a:gd name="T69" fmla="*/ 75 h 173"/>
                <a:gd name="T70" fmla="*/ 128 w 336"/>
                <a:gd name="T71" fmla="*/ 62 h 173"/>
                <a:gd name="T72" fmla="*/ 128 w 336"/>
                <a:gd name="T73" fmla="*/ 58 h 173"/>
                <a:gd name="T74" fmla="*/ 129 w 336"/>
                <a:gd name="T75" fmla="*/ 57 h 173"/>
                <a:gd name="T76" fmla="*/ 143 w 336"/>
                <a:gd name="T77" fmla="*/ 70 h 173"/>
                <a:gd name="T78" fmla="*/ 160 w 336"/>
                <a:gd name="T79" fmla="*/ 90 h 173"/>
                <a:gd name="T80" fmla="*/ 169 w 336"/>
                <a:gd name="T81" fmla="*/ 99 h 173"/>
                <a:gd name="T82" fmla="*/ 174 w 336"/>
                <a:gd name="T83" fmla="*/ 103 h 173"/>
                <a:gd name="T84" fmla="*/ 176 w 336"/>
                <a:gd name="T85" fmla="*/ 103 h 173"/>
                <a:gd name="T86" fmla="*/ 176 w 336"/>
                <a:gd name="T87" fmla="*/ 99 h 173"/>
                <a:gd name="T88" fmla="*/ 178 w 336"/>
                <a:gd name="T89" fmla="*/ 99 h 173"/>
                <a:gd name="T90" fmla="*/ 184 w 336"/>
                <a:gd name="T91" fmla="*/ 99 h 173"/>
                <a:gd name="T92" fmla="*/ 204 w 336"/>
                <a:gd name="T93" fmla="*/ 112 h 173"/>
                <a:gd name="T94" fmla="*/ 237 w 336"/>
                <a:gd name="T95" fmla="*/ 133 h 173"/>
                <a:gd name="T96" fmla="*/ 274 w 336"/>
                <a:gd name="T97" fmla="*/ 149 h 173"/>
                <a:gd name="T98" fmla="*/ 314 w 336"/>
                <a:gd name="T99" fmla="*/ 164 h 173"/>
                <a:gd name="T100" fmla="*/ 335 w 336"/>
                <a:gd name="T101" fmla="*/ 172 h 173"/>
                <a:gd name="T102" fmla="*/ 332 w 336"/>
                <a:gd name="T103" fmla="*/ 173 h 173"/>
                <a:gd name="T104" fmla="*/ 328 w 336"/>
                <a:gd name="T105" fmla="*/ 173 h 1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36"/>
                <a:gd name="T160" fmla="*/ 0 h 173"/>
                <a:gd name="T161" fmla="*/ 336 w 336"/>
                <a:gd name="T162" fmla="*/ 173 h 1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36" h="173">
                  <a:moveTo>
                    <a:pt x="328" y="173"/>
                  </a:moveTo>
                  <a:lnTo>
                    <a:pt x="313" y="168"/>
                  </a:lnTo>
                  <a:lnTo>
                    <a:pt x="297" y="164"/>
                  </a:lnTo>
                  <a:lnTo>
                    <a:pt x="282" y="160"/>
                  </a:lnTo>
                  <a:lnTo>
                    <a:pt x="266" y="156"/>
                  </a:lnTo>
                  <a:lnTo>
                    <a:pt x="251" y="151"/>
                  </a:lnTo>
                  <a:lnTo>
                    <a:pt x="235" y="146"/>
                  </a:lnTo>
                  <a:lnTo>
                    <a:pt x="220" y="142"/>
                  </a:lnTo>
                  <a:lnTo>
                    <a:pt x="204" y="137"/>
                  </a:lnTo>
                  <a:lnTo>
                    <a:pt x="189" y="134"/>
                  </a:lnTo>
                  <a:lnTo>
                    <a:pt x="173" y="129"/>
                  </a:lnTo>
                  <a:lnTo>
                    <a:pt x="158" y="125"/>
                  </a:lnTo>
                  <a:lnTo>
                    <a:pt x="142" y="120"/>
                  </a:lnTo>
                  <a:lnTo>
                    <a:pt x="127" y="115"/>
                  </a:lnTo>
                  <a:lnTo>
                    <a:pt x="110" y="112"/>
                  </a:lnTo>
                  <a:lnTo>
                    <a:pt x="95" y="107"/>
                  </a:lnTo>
                  <a:lnTo>
                    <a:pt x="79" y="103"/>
                  </a:lnTo>
                  <a:lnTo>
                    <a:pt x="69" y="91"/>
                  </a:lnTo>
                  <a:lnTo>
                    <a:pt x="57" y="78"/>
                  </a:lnTo>
                  <a:lnTo>
                    <a:pt x="45" y="65"/>
                  </a:lnTo>
                  <a:lnTo>
                    <a:pt x="32" y="51"/>
                  </a:lnTo>
                  <a:lnTo>
                    <a:pt x="21" y="37"/>
                  </a:lnTo>
                  <a:lnTo>
                    <a:pt x="10" y="23"/>
                  </a:lnTo>
                  <a:lnTo>
                    <a:pt x="3" y="10"/>
                  </a:lnTo>
                  <a:lnTo>
                    <a:pt x="0" y="0"/>
                  </a:lnTo>
                  <a:lnTo>
                    <a:pt x="11" y="2"/>
                  </a:lnTo>
                  <a:lnTo>
                    <a:pt x="22" y="7"/>
                  </a:lnTo>
                  <a:lnTo>
                    <a:pt x="30" y="14"/>
                  </a:lnTo>
                  <a:lnTo>
                    <a:pt x="37" y="21"/>
                  </a:lnTo>
                  <a:lnTo>
                    <a:pt x="44" y="31"/>
                  </a:lnTo>
                  <a:lnTo>
                    <a:pt x="51" y="40"/>
                  </a:lnTo>
                  <a:lnTo>
                    <a:pt x="59" y="52"/>
                  </a:lnTo>
                  <a:lnTo>
                    <a:pt x="67" y="63"/>
                  </a:lnTo>
                  <a:lnTo>
                    <a:pt x="63" y="50"/>
                  </a:lnTo>
                  <a:lnTo>
                    <a:pt x="55" y="35"/>
                  </a:lnTo>
                  <a:lnTo>
                    <a:pt x="46" y="21"/>
                  </a:lnTo>
                  <a:lnTo>
                    <a:pt x="40" y="8"/>
                  </a:lnTo>
                  <a:lnTo>
                    <a:pt x="51" y="12"/>
                  </a:lnTo>
                  <a:lnTo>
                    <a:pt x="60" y="19"/>
                  </a:lnTo>
                  <a:lnTo>
                    <a:pt x="68" y="30"/>
                  </a:lnTo>
                  <a:lnTo>
                    <a:pt x="77" y="44"/>
                  </a:lnTo>
                  <a:lnTo>
                    <a:pt x="85" y="58"/>
                  </a:lnTo>
                  <a:lnTo>
                    <a:pt x="93" y="70"/>
                  </a:lnTo>
                  <a:lnTo>
                    <a:pt x="101" y="82"/>
                  </a:lnTo>
                  <a:lnTo>
                    <a:pt x="110" y="90"/>
                  </a:lnTo>
                  <a:lnTo>
                    <a:pt x="108" y="80"/>
                  </a:lnTo>
                  <a:lnTo>
                    <a:pt x="104" y="68"/>
                  </a:lnTo>
                  <a:lnTo>
                    <a:pt x="97" y="58"/>
                  </a:lnTo>
                  <a:lnTo>
                    <a:pt x="89" y="46"/>
                  </a:lnTo>
                  <a:lnTo>
                    <a:pt x="80" y="35"/>
                  </a:lnTo>
                  <a:lnTo>
                    <a:pt x="74" y="25"/>
                  </a:lnTo>
                  <a:lnTo>
                    <a:pt x="69" y="16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2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80" y="13"/>
                  </a:lnTo>
                  <a:lnTo>
                    <a:pt x="85" y="17"/>
                  </a:lnTo>
                  <a:lnTo>
                    <a:pt x="90" y="23"/>
                  </a:lnTo>
                  <a:lnTo>
                    <a:pt x="95" y="30"/>
                  </a:lnTo>
                  <a:lnTo>
                    <a:pt x="104" y="40"/>
                  </a:lnTo>
                  <a:lnTo>
                    <a:pt x="114" y="53"/>
                  </a:lnTo>
                  <a:lnTo>
                    <a:pt x="129" y="72"/>
                  </a:lnTo>
                  <a:lnTo>
                    <a:pt x="147" y="96"/>
                  </a:lnTo>
                  <a:lnTo>
                    <a:pt x="147" y="95"/>
                  </a:lnTo>
                  <a:lnTo>
                    <a:pt x="147" y="92"/>
                  </a:lnTo>
                  <a:lnTo>
                    <a:pt x="147" y="91"/>
                  </a:lnTo>
                  <a:lnTo>
                    <a:pt x="148" y="90"/>
                  </a:lnTo>
                  <a:lnTo>
                    <a:pt x="137" y="75"/>
                  </a:lnTo>
                  <a:lnTo>
                    <a:pt x="130" y="67"/>
                  </a:lnTo>
                  <a:lnTo>
                    <a:pt x="128" y="62"/>
                  </a:lnTo>
                  <a:lnTo>
                    <a:pt x="127" y="59"/>
                  </a:lnTo>
                  <a:lnTo>
                    <a:pt x="128" y="58"/>
                  </a:lnTo>
                  <a:lnTo>
                    <a:pt x="129" y="57"/>
                  </a:lnTo>
                  <a:lnTo>
                    <a:pt x="130" y="55"/>
                  </a:lnTo>
                  <a:lnTo>
                    <a:pt x="143" y="70"/>
                  </a:lnTo>
                  <a:lnTo>
                    <a:pt x="153" y="82"/>
                  </a:lnTo>
                  <a:lnTo>
                    <a:pt x="160" y="90"/>
                  </a:lnTo>
                  <a:lnTo>
                    <a:pt x="166" y="95"/>
                  </a:lnTo>
                  <a:lnTo>
                    <a:pt x="169" y="99"/>
                  </a:lnTo>
                  <a:lnTo>
                    <a:pt x="171" y="101"/>
                  </a:lnTo>
                  <a:lnTo>
                    <a:pt x="174" y="103"/>
                  </a:lnTo>
                  <a:lnTo>
                    <a:pt x="176" y="104"/>
                  </a:lnTo>
                  <a:lnTo>
                    <a:pt x="176" y="103"/>
                  </a:lnTo>
                  <a:lnTo>
                    <a:pt x="176" y="100"/>
                  </a:lnTo>
                  <a:lnTo>
                    <a:pt x="176" y="99"/>
                  </a:lnTo>
                  <a:lnTo>
                    <a:pt x="176" y="98"/>
                  </a:lnTo>
                  <a:lnTo>
                    <a:pt x="178" y="99"/>
                  </a:lnTo>
                  <a:lnTo>
                    <a:pt x="181" y="99"/>
                  </a:lnTo>
                  <a:lnTo>
                    <a:pt x="184" y="99"/>
                  </a:lnTo>
                  <a:lnTo>
                    <a:pt x="186" y="100"/>
                  </a:lnTo>
                  <a:lnTo>
                    <a:pt x="204" y="112"/>
                  </a:lnTo>
                  <a:lnTo>
                    <a:pt x="220" y="122"/>
                  </a:lnTo>
                  <a:lnTo>
                    <a:pt x="237" y="133"/>
                  </a:lnTo>
                  <a:lnTo>
                    <a:pt x="256" y="141"/>
                  </a:lnTo>
                  <a:lnTo>
                    <a:pt x="274" y="149"/>
                  </a:lnTo>
                  <a:lnTo>
                    <a:pt x="294" y="156"/>
                  </a:lnTo>
                  <a:lnTo>
                    <a:pt x="314" y="164"/>
                  </a:lnTo>
                  <a:lnTo>
                    <a:pt x="336" y="171"/>
                  </a:lnTo>
                  <a:lnTo>
                    <a:pt x="335" y="172"/>
                  </a:lnTo>
                  <a:lnTo>
                    <a:pt x="334" y="173"/>
                  </a:lnTo>
                  <a:lnTo>
                    <a:pt x="332" y="173"/>
                  </a:lnTo>
                  <a:lnTo>
                    <a:pt x="328" y="17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7" name="Freeform 169"/>
            <p:cNvSpPr>
              <a:spLocks/>
            </p:cNvSpPr>
            <p:nvPr/>
          </p:nvSpPr>
          <p:spPr bwMode="auto">
            <a:xfrm>
              <a:off x="395" y="3871"/>
              <a:ext cx="25" cy="3"/>
            </a:xfrm>
            <a:custGeom>
              <a:avLst/>
              <a:gdLst>
                <a:gd name="T0" fmla="*/ 5 w 49"/>
                <a:gd name="T1" fmla="*/ 6 h 6"/>
                <a:gd name="T2" fmla="*/ 3 w 49"/>
                <a:gd name="T3" fmla="*/ 5 h 6"/>
                <a:gd name="T4" fmla="*/ 2 w 49"/>
                <a:gd name="T5" fmla="*/ 4 h 6"/>
                <a:gd name="T6" fmla="*/ 1 w 49"/>
                <a:gd name="T7" fmla="*/ 4 h 6"/>
                <a:gd name="T8" fmla="*/ 0 w 49"/>
                <a:gd name="T9" fmla="*/ 3 h 6"/>
                <a:gd name="T10" fmla="*/ 7 w 49"/>
                <a:gd name="T11" fmla="*/ 1 h 6"/>
                <a:gd name="T12" fmla="*/ 13 w 49"/>
                <a:gd name="T13" fmla="*/ 1 h 6"/>
                <a:gd name="T14" fmla="*/ 18 w 49"/>
                <a:gd name="T15" fmla="*/ 1 h 6"/>
                <a:gd name="T16" fmla="*/ 23 w 49"/>
                <a:gd name="T17" fmla="*/ 0 h 6"/>
                <a:gd name="T18" fmla="*/ 28 w 49"/>
                <a:gd name="T19" fmla="*/ 0 h 6"/>
                <a:gd name="T20" fmla="*/ 33 w 49"/>
                <a:gd name="T21" fmla="*/ 0 h 6"/>
                <a:gd name="T22" fmla="*/ 40 w 49"/>
                <a:gd name="T23" fmla="*/ 1 h 6"/>
                <a:gd name="T24" fmla="*/ 49 w 49"/>
                <a:gd name="T25" fmla="*/ 1 h 6"/>
                <a:gd name="T26" fmla="*/ 46 w 49"/>
                <a:gd name="T27" fmla="*/ 4 h 6"/>
                <a:gd name="T28" fmla="*/ 40 w 49"/>
                <a:gd name="T29" fmla="*/ 5 h 6"/>
                <a:gd name="T30" fmla="*/ 35 w 49"/>
                <a:gd name="T31" fmla="*/ 6 h 6"/>
                <a:gd name="T32" fmla="*/ 28 w 49"/>
                <a:gd name="T33" fmla="*/ 6 h 6"/>
                <a:gd name="T34" fmla="*/ 20 w 49"/>
                <a:gd name="T35" fmla="*/ 6 h 6"/>
                <a:gd name="T36" fmla="*/ 14 w 49"/>
                <a:gd name="T37" fmla="*/ 6 h 6"/>
                <a:gd name="T38" fmla="*/ 8 w 49"/>
                <a:gd name="T39" fmla="*/ 6 h 6"/>
                <a:gd name="T40" fmla="*/ 5 w 49"/>
                <a:gd name="T41" fmla="*/ 6 h 6"/>
                <a:gd name="T42" fmla="*/ 5 w 49"/>
                <a:gd name="T43" fmla="*/ 6 h 6"/>
                <a:gd name="T44" fmla="*/ 5 w 49"/>
                <a:gd name="T45" fmla="*/ 6 h 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9"/>
                <a:gd name="T70" fmla="*/ 0 h 6"/>
                <a:gd name="T71" fmla="*/ 49 w 49"/>
                <a:gd name="T72" fmla="*/ 6 h 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9" h="6">
                  <a:moveTo>
                    <a:pt x="5" y="6"/>
                  </a:move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7" y="1"/>
                  </a:lnTo>
                  <a:lnTo>
                    <a:pt x="13" y="1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40" y="1"/>
                  </a:lnTo>
                  <a:lnTo>
                    <a:pt x="49" y="1"/>
                  </a:lnTo>
                  <a:lnTo>
                    <a:pt x="46" y="4"/>
                  </a:lnTo>
                  <a:lnTo>
                    <a:pt x="40" y="5"/>
                  </a:lnTo>
                  <a:lnTo>
                    <a:pt x="35" y="6"/>
                  </a:lnTo>
                  <a:lnTo>
                    <a:pt x="28" y="6"/>
                  </a:lnTo>
                  <a:lnTo>
                    <a:pt x="20" y="6"/>
                  </a:lnTo>
                  <a:lnTo>
                    <a:pt x="14" y="6"/>
                  </a:lnTo>
                  <a:lnTo>
                    <a:pt x="8" y="6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8" name="Freeform 170"/>
            <p:cNvSpPr>
              <a:spLocks/>
            </p:cNvSpPr>
            <p:nvPr/>
          </p:nvSpPr>
          <p:spPr bwMode="auto">
            <a:xfrm>
              <a:off x="210" y="3866"/>
              <a:ext cx="36" cy="4"/>
            </a:xfrm>
            <a:custGeom>
              <a:avLst/>
              <a:gdLst>
                <a:gd name="T0" fmla="*/ 48 w 73"/>
                <a:gd name="T1" fmla="*/ 7 h 7"/>
                <a:gd name="T2" fmla="*/ 42 w 73"/>
                <a:gd name="T3" fmla="*/ 7 h 7"/>
                <a:gd name="T4" fmla="*/ 36 w 73"/>
                <a:gd name="T5" fmla="*/ 7 h 7"/>
                <a:gd name="T6" fmla="*/ 30 w 73"/>
                <a:gd name="T7" fmla="*/ 7 h 7"/>
                <a:gd name="T8" fmla="*/ 25 w 73"/>
                <a:gd name="T9" fmla="*/ 7 h 7"/>
                <a:gd name="T10" fmla="*/ 18 w 73"/>
                <a:gd name="T11" fmla="*/ 7 h 7"/>
                <a:gd name="T12" fmla="*/ 12 w 73"/>
                <a:gd name="T13" fmla="*/ 7 h 7"/>
                <a:gd name="T14" fmla="*/ 6 w 73"/>
                <a:gd name="T15" fmla="*/ 7 h 7"/>
                <a:gd name="T16" fmla="*/ 0 w 73"/>
                <a:gd name="T17" fmla="*/ 7 h 7"/>
                <a:gd name="T18" fmla="*/ 1 w 73"/>
                <a:gd name="T19" fmla="*/ 5 h 7"/>
                <a:gd name="T20" fmla="*/ 3 w 73"/>
                <a:gd name="T21" fmla="*/ 4 h 7"/>
                <a:gd name="T22" fmla="*/ 3 w 73"/>
                <a:gd name="T23" fmla="*/ 1 h 7"/>
                <a:gd name="T24" fmla="*/ 4 w 73"/>
                <a:gd name="T25" fmla="*/ 0 h 7"/>
                <a:gd name="T26" fmla="*/ 20 w 73"/>
                <a:gd name="T27" fmla="*/ 0 h 7"/>
                <a:gd name="T28" fmla="*/ 33 w 73"/>
                <a:gd name="T29" fmla="*/ 1 h 7"/>
                <a:gd name="T30" fmla="*/ 42 w 73"/>
                <a:gd name="T31" fmla="*/ 1 h 7"/>
                <a:gd name="T32" fmla="*/ 50 w 73"/>
                <a:gd name="T33" fmla="*/ 1 h 7"/>
                <a:gd name="T34" fmla="*/ 56 w 73"/>
                <a:gd name="T35" fmla="*/ 2 h 7"/>
                <a:gd name="T36" fmla="*/ 61 w 73"/>
                <a:gd name="T37" fmla="*/ 2 h 7"/>
                <a:gd name="T38" fmla="*/ 66 w 73"/>
                <a:gd name="T39" fmla="*/ 4 h 7"/>
                <a:gd name="T40" fmla="*/ 73 w 73"/>
                <a:gd name="T41" fmla="*/ 5 h 7"/>
                <a:gd name="T42" fmla="*/ 66 w 73"/>
                <a:gd name="T43" fmla="*/ 7 h 7"/>
                <a:gd name="T44" fmla="*/ 59 w 73"/>
                <a:gd name="T45" fmla="*/ 7 h 7"/>
                <a:gd name="T46" fmla="*/ 52 w 73"/>
                <a:gd name="T47" fmla="*/ 7 h 7"/>
                <a:gd name="T48" fmla="*/ 48 w 73"/>
                <a:gd name="T49" fmla="*/ 7 h 7"/>
                <a:gd name="T50" fmla="*/ 48 w 73"/>
                <a:gd name="T51" fmla="*/ 7 h 7"/>
                <a:gd name="T52" fmla="*/ 48 w 73"/>
                <a:gd name="T53" fmla="*/ 7 h 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3"/>
                <a:gd name="T82" fmla="*/ 0 h 7"/>
                <a:gd name="T83" fmla="*/ 73 w 73"/>
                <a:gd name="T84" fmla="*/ 7 h 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3" h="7">
                  <a:moveTo>
                    <a:pt x="48" y="7"/>
                  </a:moveTo>
                  <a:lnTo>
                    <a:pt x="42" y="7"/>
                  </a:lnTo>
                  <a:lnTo>
                    <a:pt x="36" y="7"/>
                  </a:lnTo>
                  <a:lnTo>
                    <a:pt x="30" y="7"/>
                  </a:lnTo>
                  <a:lnTo>
                    <a:pt x="25" y="7"/>
                  </a:lnTo>
                  <a:lnTo>
                    <a:pt x="18" y="7"/>
                  </a:lnTo>
                  <a:lnTo>
                    <a:pt x="12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33" y="1"/>
                  </a:lnTo>
                  <a:lnTo>
                    <a:pt x="42" y="1"/>
                  </a:lnTo>
                  <a:lnTo>
                    <a:pt x="50" y="1"/>
                  </a:lnTo>
                  <a:lnTo>
                    <a:pt x="56" y="2"/>
                  </a:lnTo>
                  <a:lnTo>
                    <a:pt x="61" y="2"/>
                  </a:lnTo>
                  <a:lnTo>
                    <a:pt x="66" y="4"/>
                  </a:lnTo>
                  <a:lnTo>
                    <a:pt x="73" y="5"/>
                  </a:lnTo>
                  <a:lnTo>
                    <a:pt x="66" y="7"/>
                  </a:lnTo>
                  <a:lnTo>
                    <a:pt x="59" y="7"/>
                  </a:lnTo>
                  <a:lnTo>
                    <a:pt x="52" y="7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9" name="Freeform 171"/>
            <p:cNvSpPr>
              <a:spLocks/>
            </p:cNvSpPr>
            <p:nvPr/>
          </p:nvSpPr>
          <p:spPr bwMode="auto">
            <a:xfrm>
              <a:off x="440" y="3852"/>
              <a:ext cx="11" cy="3"/>
            </a:xfrm>
            <a:custGeom>
              <a:avLst/>
              <a:gdLst>
                <a:gd name="T0" fmla="*/ 0 w 23"/>
                <a:gd name="T1" fmla="*/ 6 h 6"/>
                <a:gd name="T2" fmla="*/ 4 w 23"/>
                <a:gd name="T3" fmla="*/ 5 h 6"/>
                <a:gd name="T4" fmla="*/ 10 w 23"/>
                <a:gd name="T5" fmla="*/ 3 h 6"/>
                <a:gd name="T6" fmla="*/ 16 w 23"/>
                <a:gd name="T7" fmla="*/ 1 h 6"/>
                <a:gd name="T8" fmla="*/ 23 w 23"/>
                <a:gd name="T9" fmla="*/ 0 h 6"/>
                <a:gd name="T10" fmla="*/ 23 w 23"/>
                <a:gd name="T11" fmla="*/ 1 h 6"/>
                <a:gd name="T12" fmla="*/ 23 w 23"/>
                <a:gd name="T13" fmla="*/ 3 h 6"/>
                <a:gd name="T14" fmla="*/ 23 w 23"/>
                <a:gd name="T15" fmla="*/ 5 h 6"/>
                <a:gd name="T16" fmla="*/ 23 w 23"/>
                <a:gd name="T17" fmla="*/ 6 h 6"/>
                <a:gd name="T18" fmla="*/ 17 w 23"/>
                <a:gd name="T19" fmla="*/ 6 h 6"/>
                <a:gd name="T20" fmla="*/ 11 w 23"/>
                <a:gd name="T21" fmla="*/ 6 h 6"/>
                <a:gd name="T22" fmla="*/ 6 w 23"/>
                <a:gd name="T23" fmla="*/ 6 h 6"/>
                <a:gd name="T24" fmla="*/ 0 w 23"/>
                <a:gd name="T25" fmla="*/ 6 h 6"/>
                <a:gd name="T26" fmla="*/ 0 w 23"/>
                <a:gd name="T27" fmla="*/ 6 h 6"/>
                <a:gd name="T28" fmla="*/ 0 w 23"/>
                <a:gd name="T29" fmla="*/ 6 h 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6"/>
                <a:gd name="T47" fmla="*/ 23 w 23"/>
                <a:gd name="T48" fmla="*/ 6 h 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6">
                  <a:moveTo>
                    <a:pt x="0" y="6"/>
                  </a:moveTo>
                  <a:lnTo>
                    <a:pt x="4" y="5"/>
                  </a:lnTo>
                  <a:lnTo>
                    <a:pt x="10" y="3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11" y="6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0" name="Freeform 172"/>
            <p:cNvSpPr>
              <a:spLocks/>
            </p:cNvSpPr>
            <p:nvPr/>
          </p:nvSpPr>
          <p:spPr bwMode="auto">
            <a:xfrm>
              <a:off x="199" y="3847"/>
              <a:ext cx="7" cy="3"/>
            </a:xfrm>
            <a:custGeom>
              <a:avLst/>
              <a:gdLst>
                <a:gd name="T0" fmla="*/ 0 w 15"/>
                <a:gd name="T1" fmla="*/ 7 h 7"/>
                <a:gd name="T2" fmla="*/ 0 w 15"/>
                <a:gd name="T3" fmla="*/ 5 h 7"/>
                <a:gd name="T4" fmla="*/ 0 w 15"/>
                <a:gd name="T5" fmla="*/ 4 h 7"/>
                <a:gd name="T6" fmla="*/ 0 w 15"/>
                <a:gd name="T7" fmla="*/ 1 h 7"/>
                <a:gd name="T8" fmla="*/ 0 w 15"/>
                <a:gd name="T9" fmla="*/ 0 h 7"/>
                <a:gd name="T10" fmla="*/ 4 w 15"/>
                <a:gd name="T11" fmla="*/ 0 h 7"/>
                <a:gd name="T12" fmla="*/ 7 w 15"/>
                <a:gd name="T13" fmla="*/ 0 h 7"/>
                <a:gd name="T14" fmla="*/ 11 w 15"/>
                <a:gd name="T15" fmla="*/ 1 h 7"/>
                <a:gd name="T16" fmla="*/ 14 w 15"/>
                <a:gd name="T17" fmla="*/ 1 h 7"/>
                <a:gd name="T18" fmla="*/ 14 w 15"/>
                <a:gd name="T19" fmla="*/ 2 h 7"/>
                <a:gd name="T20" fmla="*/ 15 w 15"/>
                <a:gd name="T21" fmla="*/ 4 h 7"/>
                <a:gd name="T22" fmla="*/ 15 w 15"/>
                <a:gd name="T23" fmla="*/ 6 h 7"/>
                <a:gd name="T24" fmla="*/ 15 w 15"/>
                <a:gd name="T25" fmla="*/ 7 h 7"/>
                <a:gd name="T26" fmla="*/ 12 w 15"/>
                <a:gd name="T27" fmla="*/ 7 h 7"/>
                <a:gd name="T28" fmla="*/ 8 w 15"/>
                <a:gd name="T29" fmla="*/ 7 h 7"/>
                <a:gd name="T30" fmla="*/ 4 w 15"/>
                <a:gd name="T31" fmla="*/ 7 h 7"/>
                <a:gd name="T32" fmla="*/ 0 w 15"/>
                <a:gd name="T33" fmla="*/ 7 h 7"/>
                <a:gd name="T34" fmla="*/ 0 w 15"/>
                <a:gd name="T35" fmla="*/ 7 h 7"/>
                <a:gd name="T36" fmla="*/ 0 w 15"/>
                <a:gd name="T37" fmla="*/ 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7"/>
                <a:gd name="T59" fmla="*/ 15 w 15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7">
                  <a:moveTo>
                    <a:pt x="0" y="7"/>
                  </a:moveTo>
                  <a:lnTo>
                    <a:pt x="0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1" name="Freeform 173"/>
            <p:cNvSpPr>
              <a:spLocks/>
            </p:cNvSpPr>
            <p:nvPr/>
          </p:nvSpPr>
          <p:spPr bwMode="auto">
            <a:xfrm>
              <a:off x="657" y="3576"/>
              <a:ext cx="389" cy="265"/>
            </a:xfrm>
            <a:custGeom>
              <a:avLst/>
              <a:gdLst>
                <a:gd name="T0" fmla="*/ 162 w 589"/>
                <a:gd name="T1" fmla="*/ 498 h 532"/>
                <a:gd name="T2" fmla="*/ 53 w 589"/>
                <a:gd name="T3" fmla="*/ 408 h 532"/>
                <a:gd name="T4" fmla="*/ 0 w 589"/>
                <a:gd name="T5" fmla="*/ 283 h 532"/>
                <a:gd name="T6" fmla="*/ 91 w 589"/>
                <a:gd name="T7" fmla="*/ 273 h 532"/>
                <a:gd name="T8" fmla="*/ 163 w 589"/>
                <a:gd name="T9" fmla="*/ 176 h 532"/>
                <a:gd name="T10" fmla="*/ 279 w 589"/>
                <a:gd name="T11" fmla="*/ 98 h 532"/>
                <a:gd name="T12" fmla="*/ 335 w 589"/>
                <a:gd name="T13" fmla="*/ 33 h 532"/>
                <a:gd name="T14" fmla="*/ 398 w 589"/>
                <a:gd name="T15" fmla="*/ 4 h 532"/>
                <a:gd name="T16" fmla="*/ 501 w 589"/>
                <a:gd name="T17" fmla="*/ 5 h 532"/>
                <a:gd name="T18" fmla="*/ 526 w 589"/>
                <a:gd name="T19" fmla="*/ 96 h 532"/>
                <a:gd name="T20" fmla="*/ 589 w 589"/>
                <a:gd name="T21" fmla="*/ 195 h 532"/>
                <a:gd name="T22" fmla="*/ 557 w 589"/>
                <a:gd name="T23" fmla="*/ 195 h 532"/>
                <a:gd name="T24" fmla="*/ 516 w 589"/>
                <a:gd name="T25" fmla="*/ 186 h 532"/>
                <a:gd name="T26" fmla="*/ 544 w 589"/>
                <a:gd name="T27" fmla="*/ 207 h 532"/>
                <a:gd name="T28" fmla="*/ 479 w 589"/>
                <a:gd name="T29" fmla="*/ 184 h 532"/>
                <a:gd name="T30" fmla="*/ 495 w 589"/>
                <a:gd name="T31" fmla="*/ 200 h 532"/>
                <a:gd name="T32" fmla="*/ 503 w 589"/>
                <a:gd name="T33" fmla="*/ 215 h 532"/>
                <a:gd name="T34" fmla="*/ 453 w 589"/>
                <a:gd name="T35" fmla="*/ 197 h 532"/>
                <a:gd name="T36" fmla="*/ 473 w 589"/>
                <a:gd name="T37" fmla="*/ 217 h 532"/>
                <a:gd name="T38" fmla="*/ 441 w 589"/>
                <a:gd name="T39" fmla="*/ 207 h 532"/>
                <a:gd name="T40" fmla="*/ 441 w 589"/>
                <a:gd name="T41" fmla="*/ 215 h 532"/>
                <a:gd name="T42" fmla="*/ 425 w 589"/>
                <a:gd name="T43" fmla="*/ 256 h 532"/>
                <a:gd name="T44" fmla="*/ 456 w 589"/>
                <a:gd name="T45" fmla="*/ 253 h 532"/>
                <a:gd name="T46" fmla="*/ 445 w 589"/>
                <a:gd name="T47" fmla="*/ 234 h 532"/>
                <a:gd name="T48" fmla="*/ 490 w 589"/>
                <a:gd name="T49" fmla="*/ 231 h 532"/>
                <a:gd name="T50" fmla="*/ 472 w 589"/>
                <a:gd name="T51" fmla="*/ 248 h 532"/>
                <a:gd name="T52" fmla="*/ 484 w 589"/>
                <a:gd name="T53" fmla="*/ 256 h 532"/>
                <a:gd name="T54" fmla="*/ 433 w 589"/>
                <a:gd name="T55" fmla="*/ 276 h 532"/>
                <a:gd name="T56" fmla="*/ 445 w 589"/>
                <a:gd name="T57" fmla="*/ 291 h 532"/>
                <a:gd name="T58" fmla="*/ 410 w 589"/>
                <a:gd name="T59" fmla="*/ 299 h 532"/>
                <a:gd name="T60" fmla="*/ 397 w 589"/>
                <a:gd name="T61" fmla="*/ 310 h 532"/>
                <a:gd name="T62" fmla="*/ 381 w 589"/>
                <a:gd name="T63" fmla="*/ 314 h 532"/>
                <a:gd name="T64" fmla="*/ 398 w 589"/>
                <a:gd name="T65" fmla="*/ 328 h 532"/>
                <a:gd name="T66" fmla="*/ 342 w 589"/>
                <a:gd name="T67" fmla="*/ 322 h 532"/>
                <a:gd name="T68" fmla="*/ 397 w 589"/>
                <a:gd name="T69" fmla="*/ 339 h 532"/>
                <a:gd name="T70" fmla="*/ 366 w 589"/>
                <a:gd name="T71" fmla="*/ 348 h 532"/>
                <a:gd name="T72" fmla="*/ 339 w 589"/>
                <a:gd name="T73" fmla="*/ 348 h 532"/>
                <a:gd name="T74" fmla="*/ 375 w 589"/>
                <a:gd name="T75" fmla="*/ 363 h 532"/>
                <a:gd name="T76" fmla="*/ 335 w 589"/>
                <a:gd name="T77" fmla="*/ 370 h 532"/>
                <a:gd name="T78" fmla="*/ 306 w 589"/>
                <a:gd name="T79" fmla="*/ 368 h 532"/>
                <a:gd name="T80" fmla="*/ 354 w 589"/>
                <a:gd name="T81" fmla="*/ 384 h 532"/>
                <a:gd name="T82" fmla="*/ 342 w 589"/>
                <a:gd name="T83" fmla="*/ 392 h 532"/>
                <a:gd name="T84" fmla="*/ 299 w 589"/>
                <a:gd name="T85" fmla="*/ 388 h 532"/>
                <a:gd name="T86" fmla="*/ 315 w 589"/>
                <a:gd name="T87" fmla="*/ 397 h 532"/>
                <a:gd name="T88" fmla="*/ 334 w 589"/>
                <a:gd name="T89" fmla="*/ 413 h 532"/>
                <a:gd name="T90" fmla="*/ 285 w 589"/>
                <a:gd name="T91" fmla="*/ 408 h 532"/>
                <a:gd name="T92" fmla="*/ 328 w 589"/>
                <a:gd name="T93" fmla="*/ 423 h 532"/>
                <a:gd name="T94" fmla="*/ 305 w 589"/>
                <a:gd name="T95" fmla="*/ 434 h 532"/>
                <a:gd name="T96" fmla="*/ 286 w 589"/>
                <a:gd name="T97" fmla="*/ 434 h 532"/>
                <a:gd name="T98" fmla="*/ 319 w 589"/>
                <a:gd name="T99" fmla="*/ 449 h 532"/>
                <a:gd name="T100" fmla="*/ 284 w 589"/>
                <a:gd name="T101" fmla="*/ 453 h 532"/>
                <a:gd name="T102" fmla="*/ 273 w 589"/>
                <a:gd name="T103" fmla="*/ 457 h 532"/>
                <a:gd name="T104" fmla="*/ 305 w 589"/>
                <a:gd name="T105" fmla="*/ 473 h 532"/>
                <a:gd name="T106" fmla="*/ 265 w 589"/>
                <a:gd name="T107" fmla="*/ 472 h 532"/>
                <a:gd name="T108" fmla="*/ 246 w 589"/>
                <a:gd name="T109" fmla="*/ 472 h 532"/>
                <a:gd name="T110" fmla="*/ 289 w 589"/>
                <a:gd name="T111" fmla="*/ 487 h 532"/>
                <a:gd name="T112" fmla="*/ 270 w 589"/>
                <a:gd name="T113" fmla="*/ 497 h 532"/>
                <a:gd name="T114" fmla="*/ 230 w 589"/>
                <a:gd name="T115" fmla="*/ 485 h 532"/>
                <a:gd name="T116" fmla="*/ 279 w 589"/>
                <a:gd name="T117" fmla="*/ 510 h 532"/>
                <a:gd name="T118" fmla="*/ 198 w 589"/>
                <a:gd name="T119" fmla="*/ 491 h 532"/>
                <a:gd name="T120" fmla="*/ 215 w 589"/>
                <a:gd name="T121" fmla="*/ 507 h 532"/>
                <a:gd name="T122" fmla="*/ 227 w 589"/>
                <a:gd name="T123" fmla="*/ 532 h 53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9"/>
                <a:gd name="T187" fmla="*/ 0 h 532"/>
                <a:gd name="T188" fmla="*/ 589 w 589"/>
                <a:gd name="T189" fmla="*/ 532 h 53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9" h="532">
                  <a:moveTo>
                    <a:pt x="227" y="532"/>
                  </a:moveTo>
                  <a:lnTo>
                    <a:pt x="218" y="526"/>
                  </a:lnTo>
                  <a:lnTo>
                    <a:pt x="212" y="523"/>
                  </a:lnTo>
                  <a:lnTo>
                    <a:pt x="205" y="522"/>
                  </a:lnTo>
                  <a:lnTo>
                    <a:pt x="198" y="522"/>
                  </a:lnTo>
                  <a:lnTo>
                    <a:pt x="180" y="510"/>
                  </a:lnTo>
                  <a:lnTo>
                    <a:pt x="162" y="498"/>
                  </a:lnTo>
                  <a:lnTo>
                    <a:pt x="145" y="485"/>
                  </a:lnTo>
                  <a:lnTo>
                    <a:pt x="127" y="474"/>
                  </a:lnTo>
                  <a:lnTo>
                    <a:pt x="111" y="461"/>
                  </a:lnTo>
                  <a:lnTo>
                    <a:pt x="95" y="449"/>
                  </a:lnTo>
                  <a:lnTo>
                    <a:pt x="80" y="436"/>
                  </a:lnTo>
                  <a:lnTo>
                    <a:pt x="66" y="422"/>
                  </a:lnTo>
                  <a:lnTo>
                    <a:pt x="53" y="408"/>
                  </a:lnTo>
                  <a:lnTo>
                    <a:pt x="40" y="393"/>
                  </a:lnTo>
                  <a:lnTo>
                    <a:pt x="30" y="377"/>
                  </a:lnTo>
                  <a:lnTo>
                    <a:pt x="20" y="361"/>
                  </a:lnTo>
                  <a:lnTo>
                    <a:pt x="12" y="344"/>
                  </a:lnTo>
                  <a:lnTo>
                    <a:pt x="7" y="324"/>
                  </a:lnTo>
                  <a:lnTo>
                    <a:pt x="2" y="305"/>
                  </a:lnTo>
                  <a:lnTo>
                    <a:pt x="0" y="283"/>
                  </a:lnTo>
                  <a:lnTo>
                    <a:pt x="12" y="282"/>
                  </a:lnTo>
                  <a:lnTo>
                    <a:pt x="25" y="282"/>
                  </a:lnTo>
                  <a:lnTo>
                    <a:pt x="38" y="280"/>
                  </a:lnTo>
                  <a:lnTo>
                    <a:pt x="50" y="280"/>
                  </a:lnTo>
                  <a:lnTo>
                    <a:pt x="64" y="279"/>
                  </a:lnTo>
                  <a:lnTo>
                    <a:pt x="78" y="277"/>
                  </a:lnTo>
                  <a:lnTo>
                    <a:pt x="91" y="273"/>
                  </a:lnTo>
                  <a:lnTo>
                    <a:pt x="104" y="269"/>
                  </a:lnTo>
                  <a:lnTo>
                    <a:pt x="115" y="249"/>
                  </a:lnTo>
                  <a:lnTo>
                    <a:pt x="123" y="232"/>
                  </a:lnTo>
                  <a:lnTo>
                    <a:pt x="132" y="217"/>
                  </a:lnTo>
                  <a:lnTo>
                    <a:pt x="141" y="202"/>
                  </a:lnTo>
                  <a:lnTo>
                    <a:pt x="152" y="189"/>
                  </a:lnTo>
                  <a:lnTo>
                    <a:pt x="163" y="176"/>
                  </a:lnTo>
                  <a:lnTo>
                    <a:pt x="178" y="162"/>
                  </a:lnTo>
                  <a:lnTo>
                    <a:pt x="194" y="147"/>
                  </a:lnTo>
                  <a:lnTo>
                    <a:pt x="222" y="132"/>
                  </a:lnTo>
                  <a:lnTo>
                    <a:pt x="243" y="120"/>
                  </a:lnTo>
                  <a:lnTo>
                    <a:pt x="259" y="111"/>
                  </a:lnTo>
                  <a:lnTo>
                    <a:pt x="270" y="104"/>
                  </a:lnTo>
                  <a:lnTo>
                    <a:pt x="279" y="98"/>
                  </a:lnTo>
                  <a:lnTo>
                    <a:pt x="288" y="94"/>
                  </a:lnTo>
                  <a:lnTo>
                    <a:pt x="297" y="88"/>
                  </a:lnTo>
                  <a:lnTo>
                    <a:pt x="306" y="82"/>
                  </a:lnTo>
                  <a:lnTo>
                    <a:pt x="312" y="67"/>
                  </a:lnTo>
                  <a:lnTo>
                    <a:pt x="319" y="53"/>
                  </a:lnTo>
                  <a:lnTo>
                    <a:pt x="327" y="43"/>
                  </a:lnTo>
                  <a:lnTo>
                    <a:pt x="335" y="33"/>
                  </a:lnTo>
                  <a:lnTo>
                    <a:pt x="344" y="25"/>
                  </a:lnTo>
                  <a:lnTo>
                    <a:pt x="355" y="17"/>
                  </a:lnTo>
                  <a:lnTo>
                    <a:pt x="368" y="8"/>
                  </a:lnTo>
                  <a:lnTo>
                    <a:pt x="382" y="0"/>
                  </a:lnTo>
                  <a:lnTo>
                    <a:pt x="388" y="2"/>
                  </a:lnTo>
                  <a:lnTo>
                    <a:pt x="392" y="3"/>
                  </a:lnTo>
                  <a:lnTo>
                    <a:pt x="398" y="4"/>
                  </a:lnTo>
                  <a:lnTo>
                    <a:pt x="404" y="5"/>
                  </a:lnTo>
                  <a:lnTo>
                    <a:pt x="410" y="6"/>
                  </a:lnTo>
                  <a:lnTo>
                    <a:pt x="415" y="8"/>
                  </a:lnTo>
                  <a:lnTo>
                    <a:pt x="421" y="10"/>
                  </a:lnTo>
                  <a:lnTo>
                    <a:pt x="427" y="11"/>
                  </a:lnTo>
                  <a:lnTo>
                    <a:pt x="469" y="8"/>
                  </a:lnTo>
                  <a:lnTo>
                    <a:pt x="501" y="5"/>
                  </a:lnTo>
                  <a:lnTo>
                    <a:pt x="521" y="3"/>
                  </a:lnTo>
                  <a:lnTo>
                    <a:pt x="534" y="4"/>
                  </a:lnTo>
                  <a:lnTo>
                    <a:pt x="539" y="10"/>
                  </a:lnTo>
                  <a:lnTo>
                    <a:pt x="537" y="22"/>
                  </a:lnTo>
                  <a:lnTo>
                    <a:pt x="533" y="43"/>
                  </a:lnTo>
                  <a:lnTo>
                    <a:pt x="526" y="75"/>
                  </a:lnTo>
                  <a:lnTo>
                    <a:pt x="526" y="96"/>
                  </a:lnTo>
                  <a:lnTo>
                    <a:pt x="527" y="114"/>
                  </a:lnTo>
                  <a:lnTo>
                    <a:pt x="529" y="131"/>
                  </a:lnTo>
                  <a:lnTo>
                    <a:pt x="535" y="146"/>
                  </a:lnTo>
                  <a:lnTo>
                    <a:pt x="543" y="159"/>
                  </a:lnTo>
                  <a:lnTo>
                    <a:pt x="555" y="172"/>
                  </a:lnTo>
                  <a:lnTo>
                    <a:pt x="570" y="184"/>
                  </a:lnTo>
                  <a:lnTo>
                    <a:pt x="589" y="195"/>
                  </a:lnTo>
                  <a:lnTo>
                    <a:pt x="589" y="196"/>
                  </a:lnTo>
                  <a:lnTo>
                    <a:pt x="589" y="197"/>
                  </a:lnTo>
                  <a:lnTo>
                    <a:pt x="589" y="200"/>
                  </a:lnTo>
                  <a:lnTo>
                    <a:pt x="589" y="201"/>
                  </a:lnTo>
                  <a:lnTo>
                    <a:pt x="579" y="200"/>
                  </a:lnTo>
                  <a:lnTo>
                    <a:pt x="569" y="197"/>
                  </a:lnTo>
                  <a:lnTo>
                    <a:pt x="557" y="195"/>
                  </a:lnTo>
                  <a:lnTo>
                    <a:pt x="546" y="192"/>
                  </a:lnTo>
                  <a:lnTo>
                    <a:pt x="535" y="188"/>
                  </a:lnTo>
                  <a:lnTo>
                    <a:pt x="526" y="186"/>
                  </a:lnTo>
                  <a:lnTo>
                    <a:pt x="519" y="184"/>
                  </a:lnTo>
                  <a:lnTo>
                    <a:pt x="514" y="184"/>
                  </a:lnTo>
                  <a:lnTo>
                    <a:pt x="514" y="185"/>
                  </a:lnTo>
                  <a:lnTo>
                    <a:pt x="516" y="186"/>
                  </a:lnTo>
                  <a:lnTo>
                    <a:pt x="517" y="187"/>
                  </a:lnTo>
                  <a:lnTo>
                    <a:pt x="520" y="188"/>
                  </a:lnTo>
                  <a:lnTo>
                    <a:pt x="524" y="192"/>
                  </a:lnTo>
                  <a:lnTo>
                    <a:pt x="531" y="194"/>
                  </a:lnTo>
                  <a:lnTo>
                    <a:pt x="539" y="199"/>
                  </a:lnTo>
                  <a:lnTo>
                    <a:pt x="550" y="204"/>
                  </a:lnTo>
                  <a:lnTo>
                    <a:pt x="544" y="207"/>
                  </a:lnTo>
                  <a:lnTo>
                    <a:pt x="536" y="207"/>
                  </a:lnTo>
                  <a:lnTo>
                    <a:pt x="525" y="203"/>
                  </a:lnTo>
                  <a:lnTo>
                    <a:pt x="513" y="200"/>
                  </a:lnTo>
                  <a:lnTo>
                    <a:pt x="502" y="195"/>
                  </a:lnTo>
                  <a:lnTo>
                    <a:pt x="491" y="189"/>
                  </a:lnTo>
                  <a:lnTo>
                    <a:pt x="483" y="186"/>
                  </a:lnTo>
                  <a:lnTo>
                    <a:pt x="479" y="184"/>
                  </a:lnTo>
                  <a:lnTo>
                    <a:pt x="480" y="186"/>
                  </a:lnTo>
                  <a:lnTo>
                    <a:pt x="480" y="188"/>
                  </a:lnTo>
                  <a:lnTo>
                    <a:pt x="480" y="191"/>
                  </a:lnTo>
                  <a:lnTo>
                    <a:pt x="481" y="193"/>
                  </a:lnTo>
                  <a:lnTo>
                    <a:pt x="486" y="195"/>
                  </a:lnTo>
                  <a:lnTo>
                    <a:pt x="490" y="197"/>
                  </a:lnTo>
                  <a:lnTo>
                    <a:pt x="495" y="200"/>
                  </a:lnTo>
                  <a:lnTo>
                    <a:pt x="499" y="202"/>
                  </a:lnTo>
                  <a:lnTo>
                    <a:pt x="504" y="205"/>
                  </a:lnTo>
                  <a:lnTo>
                    <a:pt x="509" y="208"/>
                  </a:lnTo>
                  <a:lnTo>
                    <a:pt x="513" y="210"/>
                  </a:lnTo>
                  <a:lnTo>
                    <a:pt x="518" y="212"/>
                  </a:lnTo>
                  <a:lnTo>
                    <a:pt x="512" y="215"/>
                  </a:lnTo>
                  <a:lnTo>
                    <a:pt x="503" y="215"/>
                  </a:lnTo>
                  <a:lnTo>
                    <a:pt x="493" y="211"/>
                  </a:lnTo>
                  <a:lnTo>
                    <a:pt x="482" y="207"/>
                  </a:lnTo>
                  <a:lnTo>
                    <a:pt x="471" y="201"/>
                  </a:lnTo>
                  <a:lnTo>
                    <a:pt x="461" y="196"/>
                  </a:lnTo>
                  <a:lnTo>
                    <a:pt x="453" y="192"/>
                  </a:lnTo>
                  <a:lnTo>
                    <a:pt x="448" y="189"/>
                  </a:lnTo>
                  <a:lnTo>
                    <a:pt x="453" y="197"/>
                  </a:lnTo>
                  <a:lnTo>
                    <a:pt x="463" y="204"/>
                  </a:lnTo>
                  <a:lnTo>
                    <a:pt x="472" y="210"/>
                  </a:lnTo>
                  <a:lnTo>
                    <a:pt x="476" y="216"/>
                  </a:lnTo>
                  <a:lnTo>
                    <a:pt x="475" y="216"/>
                  </a:lnTo>
                  <a:lnTo>
                    <a:pt x="474" y="217"/>
                  </a:lnTo>
                  <a:lnTo>
                    <a:pt x="473" y="217"/>
                  </a:lnTo>
                  <a:lnTo>
                    <a:pt x="468" y="215"/>
                  </a:lnTo>
                  <a:lnTo>
                    <a:pt x="464" y="212"/>
                  </a:lnTo>
                  <a:lnTo>
                    <a:pt x="460" y="211"/>
                  </a:lnTo>
                  <a:lnTo>
                    <a:pt x="457" y="210"/>
                  </a:lnTo>
                  <a:lnTo>
                    <a:pt x="452" y="209"/>
                  </a:lnTo>
                  <a:lnTo>
                    <a:pt x="448" y="208"/>
                  </a:lnTo>
                  <a:lnTo>
                    <a:pt x="441" y="207"/>
                  </a:lnTo>
                  <a:lnTo>
                    <a:pt x="433" y="204"/>
                  </a:lnTo>
                  <a:lnTo>
                    <a:pt x="433" y="207"/>
                  </a:lnTo>
                  <a:lnTo>
                    <a:pt x="434" y="208"/>
                  </a:lnTo>
                  <a:lnTo>
                    <a:pt x="434" y="210"/>
                  </a:lnTo>
                  <a:lnTo>
                    <a:pt x="434" y="212"/>
                  </a:lnTo>
                  <a:lnTo>
                    <a:pt x="438" y="214"/>
                  </a:lnTo>
                  <a:lnTo>
                    <a:pt x="441" y="215"/>
                  </a:lnTo>
                  <a:lnTo>
                    <a:pt x="443" y="216"/>
                  </a:lnTo>
                  <a:lnTo>
                    <a:pt x="444" y="217"/>
                  </a:lnTo>
                  <a:lnTo>
                    <a:pt x="440" y="226"/>
                  </a:lnTo>
                  <a:lnTo>
                    <a:pt x="435" y="237"/>
                  </a:lnTo>
                  <a:lnTo>
                    <a:pt x="428" y="246"/>
                  </a:lnTo>
                  <a:lnTo>
                    <a:pt x="421" y="253"/>
                  </a:lnTo>
                  <a:lnTo>
                    <a:pt x="425" y="256"/>
                  </a:lnTo>
                  <a:lnTo>
                    <a:pt x="428" y="258"/>
                  </a:lnTo>
                  <a:lnTo>
                    <a:pt x="431" y="260"/>
                  </a:lnTo>
                  <a:lnTo>
                    <a:pt x="436" y="261"/>
                  </a:lnTo>
                  <a:lnTo>
                    <a:pt x="441" y="261"/>
                  </a:lnTo>
                  <a:lnTo>
                    <a:pt x="445" y="260"/>
                  </a:lnTo>
                  <a:lnTo>
                    <a:pt x="451" y="257"/>
                  </a:lnTo>
                  <a:lnTo>
                    <a:pt x="456" y="253"/>
                  </a:lnTo>
                  <a:lnTo>
                    <a:pt x="455" y="250"/>
                  </a:lnTo>
                  <a:lnTo>
                    <a:pt x="452" y="249"/>
                  </a:lnTo>
                  <a:lnTo>
                    <a:pt x="450" y="249"/>
                  </a:lnTo>
                  <a:lnTo>
                    <a:pt x="444" y="248"/>
                  </a:lnTo>
                  <a:lnTo>
                    <a:pt x="444" y="241"/>
                  </a:lnTo>
                  <a:lnTo>
                    <a:pt x="444" y="238"/>
                  </a:lnTo>
                  <a:lnTo>
                    <a:pt x="445" y="234"/>
                  </a:lnTo>
                  <a:lnTo>
                    <a:pt x="448" y="232"/>
                  </a:lnTo>
                  <a:lnTo>
                    <a:pt x="453" y="232"/>
                  </a:lnTo>
                  <a:lnTo>
                    <a:pt x="460" y="231"/>
                  </a:lnTo>
                  <a:lnTo>
                    <a:pt x="467" y="231"/>
                  </a:lnTo>
                  <a:lnTo>
                    <a:pt x="475" y="231"/>
                  </a:lnTo>
                  <a:lnTo>
                    <a:pt x="482" y="231"/>
                  </a:lnTo>
                  <a:lnTo>
                    <a:pt x="490" y="231"/>
                  </a:lnTo>
                  <a:lnTo>
                    <a:pt x="497" y="232"/>
                  </a:lnTo>
                  <a:lnTo>
                    <a:pt x="504" y="234"/>
                  </a:lnTo>
                  <a:lnTo>
                    <a:pt x="497" y="239"/>
                  </a:lnTo>
                  <a:lnTo>
                    <a:pt x="488" y="242"/>
                  </a:lnTo>
                  <a:lnTo>
                    <a:pt x="480" y="245"/>
                  </a:lnTo>
                  <a:lnTo>
                    <a:pt x="472" y="247"/>
                  </a:lnTo>
                  <a:lnTo>
                    <a:pt x="472" y="248"/>
                  </a:lnTo>
                  <a:lnTo>
                    <a:pt x="473" y="249"/>
                  </a:lnTo>
                  <a:lnTo>
                    <a:pt x="473" y="252"/>
                  </a:lnTo>
                  <a:lnTo>
                    <a:pt x="473" y="253"/>
                  </a:lnTo>
                  <a:lnTo>
                    <a:pt x="475" y="254"/>
                  </a:lnTo>
                  <a:lnTo>
                    <a:pt x="479" y="254"/>
                  </a:lnTo>
                  <a:lnTo>
                    <a:pt x="482" y="255"/>
                  </a:lnTo>
                  <a:lnTo>
                    <a:pt x="484" y="256"/>
                  </a:lnTo>
                  <a:lnTo>
                    <a:pt x="478" y="263"/>
                  </a:lnTo>
                  <a:lnTo>
                    <a:pt x="471" y="268"/>
                  </a:lnTo>
                  <a:lnTo>
                    <a:pt x="463" y="270"/>
                  </a:lnTo>
                  <a:lnTo>
                    <a:pt x="453" y="272"/>
                  </a:lnTo>
                  <a:lnTo>
                    <a:pt x="445" y="273"/>
                  </a:lnTo>
                  <a:lnTo>
                    <a:pt x="438" y="275"/>
                  </a:lnTo>
                  <a:lnTo>
                    <a:pt x="433" y="276"/>
                  </a:lnTo>
                  <a:lnTo>
                    <a:pt x="428" y="279"/>
                  </a:lnTo>
                  <a:lnTo>
                    <a:pt x="431" y="280"/>
                  </a:lnTo>
                  <a:lnTo>
                    <a:pt x="435" y="282"/>
                  </a:lnTo>
                  <a:lnTo>
                    <a:pt x="442" y="282"/>
                  </a:lnTo>
                  <a:lnTo>
                    <a:pt x="456" y="283"/>
                  </a:lnTo>
                  <a:lnTo>
                    <a:pt x="451" y="287"/>
                  </a:lnTo>
                  <a:lnTo>
                    <a:pt x="445" y="291"/>
                  </a:lnTo>
                  <a:lnTo>
                    <a:pt x="440" y="293"/>
                  </a:lnTo>
                  <a:lnTo>
                    <a:pt x="434" y="294"/>
                  </a:lnTo>
                  <a:lnTo>
                    <a:pt x="427" y="295"/>
                  </a:lnTo>
                  <a:lnTo>
                    <a:pt x="421" y="294"/>
                  </a:lnTo>
                  <a:lnTo>
                    <a:pt x="415" y="294"/>
                  </a:lnTo>
                  <a:lnTo>
                    <a:pt x="410" y="294"/>
                  </a:lnTo>
                  <a:lnTo>
                    <a:pt x="410" y="299"/>
                  </a:lnTo>
                  <a:lnTo>
                    <a:pt x="417" y="301"/>
                  </a:lnTo>
                  <a:lnTo>
                    <a:pt x="425" y="303"/>
                  </a:lnTo>
                  <a:lnTo>
                    <a:pt x="433" y="305"/>
                  </a:lnTo>
                  <a:lnTo>
                    <a:pt x="428" y="308"/>
                  </a:lnTo>
                  <a:lnTo>
                    <a:pt x="419" y="310"/>
                  </a:lnTo>
                  <a:lnTo>
                    <a:pt x="408" y="310"/>
                  </a:lnTo>
                  <a:lnTo>
                    <a:pt x="397" y="310"/>
                  </a:lnTo>
                  <a:lnTo>
                    <a:pt x="385" y="309"/>
                  </a:lnTo>
                  <a:lnTo>
                    <a:pt x="375" y="308"/>
                  </a:lnTo>
                  <a:lnTo>
                    <a:pt x="366" y="307"/>
                  </a:lnTo>
                  <a:lnTo>
                    <a:pt x="361" y="307"/>
                  </a:lnTo>
                  <a:lnTo>
                    <a:pt x="369" y="309"/>
                  </a:lnTo>
                  <a:lnTo>
                    <a:pt x="375" y="311"/>
                  </a:lnTo>
                  <a:lnTo>
                    <a:pt x="381" y="314"/>
                  </a:lnTo>
                  <a:lnTo>
                    <a:pt x="385" y="315"/>
                  </a:lnTo>
                  <a:lnTo>
                    <a:pt x="391" y="316"/>
                  </a:lnTo>
                  <a:lnTo>
                    <a:pt x="397" y="317"/>
                  </a:lnTo>
                  <a:lnTo>
                    <a:pt x="405" y="320"/>
                  </a:lnTo>
                  <a:lnTo>
                    <a:pt x="415" y="322"/>
                  </a:lnTo>
                  <a:lnTo>
                    <a:pt x="408" y="325"/>
                  </a:lnTo>
                  <a:lnTo>
                    <a:pt x="398" y="328"/>
                  </a:lnTo>
                  <a:lnTo>
                    <a:pt x="387" y="328"/>
                  </a:lnTo>
                  <a:lnTo>
                    <a:pt x="375" y="325"/>
                  </a:lnTo>
                  <a:lnTo>
                    <a:pt x="362" y="324"/>
                  </a:lnTo>
                  <a:lnTo>
                    <a:pt x="351" y="322"/>
                  </a:lnTo>
                  <a:lnTo>
                    <a:pt x="341" y="321"/>
                  </a:lnTo>
                  <a:lnTo>
                    <a:pt x="334" y="320"/>
                  </a:lnTo>
                  <a:lnTo>
                    <a:pt x="342" y="322"/>
                  </a:lnTo>
                  <a:lnTo>
                    <a:pt x="350" y="324"/>
                  </a:lnTo>
                  <a:lnTo>
                    <a:pt x="358" y="326"/>
                  </a:lnTo>
                  <a:lnTo>
                    <a:pt x="366" y="329"/>
                  </a:lnTo>
                  <a:lnTo>
                    <a:pt x="373" y="332"/>
                  </a:lnTo>
                  <a:lnTo>
                    <a:pt x="381" y="335"/>
                  </a:lnTo>
                  <a:lnTo>
                    <a:pt x="389" y="337"/>
                  </a:lnTo>
                  <a:lnTo>
                    <a:pt x="397" y="339"/>
                  </a:lnTo>
                  <a:lnTo>
                    <a:pt x="395" y="343"/>
                  </a:lnTo>
                  <a:lnTo>
                    <a:pt x="392" y="345"/>
                  </a:lnTo>
                  <a:lnTo>
                    <a:pt x="390" y="348"/>
                  </a:lnTo>
                  <a:lnTo>
                    <a:pt x="388" y="351"/>
                  </a:lnTo>
                  <a:lnTo>
                    <a:pt x="381" y="350"/>
                  </a:lnTo>
                  <a:lnTo>
                    <a:pt x="373" y="348"/>
                  </a:lnTo>
                  <a:lnTo>
                    <a:pt x="366" y="348"/>
                  </a:lnTo>
                  <a:lnTo>
                    <a:pt x="359" y="347"/>
                  </a:lnTo>
                  <a:lnTo>
                    <a:pt x="351" y="346"/>
                  </a:lnTo>
                  <a:lnTo>
                    <a:pt x="344" y="345"/>
                  </a:lnTo>
                  <a:lnTo>
                    <a:pt x="336" y="345"/>
                  </a:lnTo>
                  <a:lnTo>
                    <a:pt x="329" y="344"/>
                  </a:lnTo>
                  <a:lnTo>
                    <a:pt x="334" y="346"/>
                  </a:lnTo>
                  <a:lnTo>
                    <a:pt x="339" y="348"/>
                  </a:lnTo>
                  <a:lnTo>
                    <a:pt x="345" y="351"/>
                  </a:lnTo>
                  <a:lnTo>
                    <a:pt x="351" y="353"/>
                  </a:lnTo>
                  <a:lnTo>
                    <a:pt x="358" y="355"/>
                  </a:lnTo>
                  <a:lnTo>
                    <a:pt x="365" y="358"/>
                  </a:lnTo>
                  <a:lnTo>
                    <a:pt x="372" y="359"/>
                  </a:lnTo>
                  <a:lnTo>
                    <a:pt x="379" y="361"/>
                  </a:lnTo>
                  <a:lnTo>
                    <a:pt x="375" y="363"/>
                  </a:lnTo>
                  <a:lnTo>
                    <a:pt x="373" y="367"/>
                  </a:lnTo>
                  <a:lnTo>
                    <a:pt x="369" y="370"/>
                  </a:lnTo>
                  <a:lnTo>
                    <a:pt x="367" y="374"/>
                  </a:lnTo>
                  <a:lnTo>
                    <a:pt x="358" y="373"/>
                  </a:lnTo>
                  <a:lnTo>
                    <a:pt x="350" y="373"/>
                  </a:lnTo>
                  <a:lnTo>
                    <a:pt x="342" y="371"/>
                  </a:lnTo>
                  <a:lnTo>
                    <a:pt x="335" y="370"/>
                  </a:lnTo>
                  <a:lnTo>
                    <a:pt x="327" y="368"/>
                  </a:lnTo>
                  <a:lnTo>
                    <a:pt x="320" y="367"/>
                  </a:lnTo>
                  <a:lnTo>
                    <a:pt x="313" y="364"/>
                  </a:lnTo>
                  <a:lnTo>
                    <a:pt x="306" y="363"/>
                  </a:lnTo>
                  <a:lnTo>
                    <a:pt x="306" y="364"/>
                  </a:lnTo>
                  <a:lnTo>
                    <a:pt x="306" y="366"/>
                  </a:lnTo>
                  <a:lnTo>
                    <a:pt x="306" y="368"/>
                  </a:lnTo>
                  <a:lnTo>
                    <a:pt x="306" y="369"/>
                  </a:lnTo>
                  <a:lnTo>
                    <a:pt x="322" y="374"/>
                  </a:lnTo>
                  <a:lnTo>
                    <a:pt x="334" y="377"/>
                  </a:lnTo>
                  <a:lnTo>
                    <a:pt x="343" y="379"/>
                  </a:lnTo>
                  <a:lnTo>
                    <a:pt x="349" y="382"/>
                  </a:lnTo>
                  <a:lnTo>
                    <a:pt x="352" y="383"/>
                  </a:lnTo>
                  <a:lnTo>
                    <a:pt x="354" y="384"/>
                  </a:lnTo>
                  <a:lnTo>
                    <a:pt x="355" y="385"/>
                  </a:lnTo>
                  <a:lnTo>
                    <a:pt x="357" y="386"/>
                  </a:lnTo>
                  <a:lnTo>
                    <a:pt x="355" y="388"/>
                  </a:lnTo>
                  <a:lnTo>
                    <a:pt x="354" y="390"/>
                  </a:lnTo>
                  <a:lnTo>
                    <a:pt x="353" y="391"/>
                  </a:lnTo>
                  <a:lnTo>
                    <a:pt x="352" y="393"/>
                  </a:lnTo>
                  <a:lnTo>
                    <a:pt x="342" y="392"/>
                  </a:lnTo>
                  <a:lnTo>
                    <a:pt x="331" y="391"/>
                  </a:lnTo>
                  <a:lnTo>
                    <a:pt x="323" y="390"/>
                  </a:lnTo>
                  <a:lnTo>
                    <a:pt x="316" y="389"/>
                  </a:lnTo>
                  <a:lnTo>
                    <a:pt x="309" y="389"/>
                  </a:lnTo>
                  <a:lnTo>
                    <a:pt x="305" y="388"/>
                  </a:lnTo>
                  <a:lnTo>
                    <a:pt x="301" y="388"/>
                  </a:lnTo>
                  <a:lnTo>
                    <a:pt x="299" y="388"/>
                  </a:lnTo>
                  <a:lnTo>
                    <a:pt x="298" y="389"/>
                  </a:lnTo>
                  <a:lnTo>
                    <a:pt x="298" y="391"/>
                  </a:lnTo>
                  <a:lnTo>
                    <a:pt x="298" y="392"/>
                  </a:lnTo>
                  <a:lnTo>
                    <a:pt x="298" y="394"/>
                  </a:lnTo>
                  <a:lnTo>
                    <a:pt x="304" y="396"/>
                  </a:lnTo>
                  <a:lnTo>
                    <a:pt x="309" y="397"/>
                  </a:lnTo>
                  <a:lnTo>
                    <a:pt x="315" y="397"/>
                  </a:lnTo>
                  <a:lnTo>
                    <a:pt x="321" y="398"/>
                  </a:lnTo>
                  <a:lnTo>
                    <a:pt x="326" y="399"/>
                  </a:lnTo>
                  <a:lnTo>
                    <a:pt x="331" y="400"/>
                  </a:lnTo>
                  <a:lnTo>
                    <a:pt x="337" y="401"/>
                  </a:lnTo>
                  <a:lnTo>
                    <a:pt x="343" y="403"/>
                  </a:lnTo>
                  <a:lnTo>
                    <a:pt x="339" y="409"/>
                  </a:lnTo>
                  <a:lnTo>
                    <a:pt x="334" y="413"/>
                  </a:lnTo>
                  <a:lnTo>
                    <a:pt x="326" y="414"/>
                  </a:lnTo>
                  <a:lnTo>
                    <a:pt x="316" y="413"/>
                  </a:lnTo>
                  <a:lnTo>
                    <a:pt x="306" y="411"/>
                  </a:lnTo>
                  <a:lnTo>
                    <a:pt x="296" y="408"/>
                  </a:lnTo>
                  <a:lnTo>
                    <a:pt x="286" y="406"/>
                  </a:lnTo>
                  <a:lnTo>
                    <a:pt x="279" y="406"/>
                  </a:lnTo>
                  <a:lnTo>
                    <a:pt x="285" y="408"/>
                  </a:lnTo>
                  <a:lnTo>
                    <a:pt x="291" y="411"/>
                  </a:lnTo>
                  <a:lnTo>
                    <a:pt x="294" y="413"/>
                  </a:lnTo>
                  <a:lnTo>
                    <a:pt x="299" y="414"/>
                  </a:lnTo>
                  <a:lnTo>
                    <a:pt x="305" y="416"/>
                  </a:lnTo>
                  <a:lnTo>
                    <a:pt x="311" y="417"/>
                  </a:lnTo>
                  <a:lnTo>
                    <a:pt x="317" y="420"/>
                  </a:lnTo>
                  <a:lnTo>
                    <a:pt x="328" y="423"/>
                  </a:lnTo>
                  <a:lnTo>
                    <a:pt x="328" y="428"/>
                  </a:lnTo>
                  <a:lnTo>
                    <a:pt x="328" y="431"/>
                  </a:lnTo>
                  <a:lnTo>
                    <a:pt x="327" y="434"/>
                  </a:lnTo>
                  <a:lnTo>
                    <a:pt x="326" y="436"/>
                  </a:lnTo>
                  <a:lnTo>
                    <a:pt x="319" y="436"/>
                  </a:lnTo>
                  <a:lnTo>
                    <a:pt x="312" y="435"/>
                  </a:lnTo>
                  <a:lnTo>
                    <a:pt x="305" y="434"/>
                  </a:lnTo>
                  <a:lnTo>
                    <a:pt x="299" y="431"/>
                  </a:lnTo>
                  <a:lnTo>
                    <a:pt x="293" y="430"/>
                  </a:lnTo>
                  <a:lnTo>
                    <a:pt x="288" y="429"/>
                  </a:lnTo>
                  <a:lnTo>
                    <a:pt x="282" y="429"/>
                  </a:lnTo>
                  <a:lnTo>
                    <a:pt x="277" y="429"/>
                  </a:lnTo>
                  <a:lnTo>
                    <a:pt x="282" y="431"/>
                  </a:lnTo>
                  <a:lnTo>
                    <a:pt x="286" y="434"/>
                  </a:lnTo>
                  <a:lnTo>
                    <a:pt x="291" y="436"/>
                  </a:lnTo>
                  <a:lnTo>
                    <a:pt x="296" y="438"/>
                  </a:lnTo>
                  <a:lnTo>
                    <a:pt x="301" y="439"/>
                  </a:lnTo>
                  <a:lnTo>
                    <a:pt x="307" y="442"/>
                  </a:lnTo>
                  <a:lnTo>
                    <a:pt x="313" y="443"/>
                  </a:lnTo>
                  <a:lnTo>
                    <a:pt x="320" y="445"/>
                  </a:lnTo>
                  <a:lnTo>
                    <a:pt x="319" y="449"/>
                  </a:lnTo>
                  <a:lnTo>
                    <a:pt x="317" y="451"/>
                  </a:lnTo>
                  <a:lnTo>
                    <a:pt x="315" y="454"/>
                  </a:lnTo>
                  <a:lnTo>
                    <a:pt x="314" y="458"/>
                  </a:lnTo>
                  <a:lnTo>
                    <a:pt x="306" y="458"/>
                  </a:lnTo>
                  <a:lnTo>
                    <a:pt x="299" y="457"/>
                  </a:lnTo>
                  <a:lnTo>
                    <a:pt x="291" y="456"/>
                  </a:lnTo>
                  <a:lnTo>
                    <a:pt x="284" y="453"/>
                  </a:lnTo>
                  <a:lnTo>
                    <a:pt x="277" y="452"/>
                  </a:lnTo>
                  <a:lnTo>
                    <a:pt x="271" y="451"/>
                  </a:lnTo>
                  <a:lnTo>
                    <a:pt x="266" y="451"/>
                  </a:lnTo>
                  <a:lnTo>
                    <a:pt x="261" y="451"/>
                  </a:lnTo>
                  <a:lnTo>
                    <a:pt x="263" y="452"/>
                  </a:lnTo>
                  <a:lnTo>
                    <a:pt x="267" y="454"/>
                  </a:lnTo>
                  <a:lnTo>
                    <a:pt x="273" y="457"/>
                  </a:lnTo>
                  <a:lnTo>
                    <a:pt x="278" y="459"/>
                  </a:lnTo>
                  <a:lnTo>
                    <a:pt x="285" y="461"/>
                  </a:lnTo>
                  <a:lnTo>
                    <a:pt x="292" y="464"/>
                  </a:lnTo>
                  <a:lnTo>
                    <a:pt x="299" y="466"/>
                  </a:lnTo>
                  <a:lnTo>
                    <a:pt x="306" y="467"/>
                  </a:lnTo>
                  <a:lnTo>
                    <a:pt x="305" y="469"/>
                  </a:lnTo>
                  <a:lnTo>
                    <a:pt x="305" y="473"/>
                  </a:lnTo>
                  <a:lnTo>
                    <a:pt x="304" y="475"/>
                  </a:lnTo>
                  <a:lnTo>
                    <a:pt x="303" y="479"/>
                  </a:lnTo>
                  <a:lnTo>
                    <a:pt x="294" y="479"/>
                  </a:lnTo>
                  <a:lnTo>
                    <a:pt x="286" y="477"/>
                  </a:lnTo>
                  <a:lnTo>
                    <a:pt x="278" y="476"/>
                  </a:lnTo>
                  <a:lnTo>
                    <a:pt x="271" y="474"/>
                  </a:lnTo>
                  <a:lnTo>
                    <a:pt x="265" y="472"/>
                  </a:lnTo>
                  <a:lnTo>
                    <a:pt x="258" y="469"/>
                  </a:lnTo>
                  <a:lnTo>
                    <a:pt x="251" y="467"/>
                  </a:lnTo>
                  <a:lnTo>
                    <a:pt x="244" y="465"/>
                  </a:lnTo>
                  <a:lnTo>
                    <a:pt x="245" y="466"/>
                  </a:lnTo>
                  <a:lnTo>
                    <a:pt x="245" y="468"/>
                  </a:lnTo>
                  <a:lnTo>
                    <a:pt x="245" y="469"/>
                  </a:lnTo>
                  <a:lnTo>
                    <a:pt x="246" y="472"/>
                  </a:lnTo>
                  <a:lnTo>
                    <a:pt x="252" y="474"/>
                  </a:lnTo>
                  <a:lnTo>
                    <a:pt x="258" y="475"/>
                  </a:lnTo>
                  <a:lnTo>
                    <a:pt x="263" y="477"/>
                  </a:lnTo>
                  <a:lnTo>
                    <a:pt x="270" y="480"/>
                  </a:lnTo>
                  <a:lnTo>
                    <a:pt x="276" y="482"/>
                  </a:lnTo>
                  <a:lnTo>
                    <a:pt x="282" y="484"/>
                  </a:lnTo>
                  <a:lnTo>
                    <a:pt x="289" y="487"/>
                  </a:lnTo>
                  <a:lnTo>
                    <a:pt x="294" y="489"/>
                  </a:lnTo>
                  <a:lnTo>
                    <a:pt x="292" y="495"/>
                  </a:lnTo>
                  <a:lnTo>
                    <a:pt x="291" y="497"/>
                  </a:lnTo>
                  <a:lnTo>
                    <a:pt x="290" y="499"/>
                  </a:lnTo>
                  <a:lnTo>
                    <a:pt x="289" y="500"/>
                  </a:lnTo>
                  <a:lnTo>
                    <a:pt x="279" y="499"/>
                  </a:lnTo>
                  <a:lnTo>
                    <a:pt x="270" y="497"/>
                  </a:lnTo>
                  <a:lnTo>
                    <a:pt x="262" y="494"/>
                  </a:lnTo>
                  <a:lnTo>
                    <a:pt x="254" y="491"/>
                  </a:lnTo>
                  <a:lnTo>
                    <a:pt x="247" y="488"/>
                  </a:lnTo>
                  <a:lnTo>
                    <a:pt x="240" y="485"/>
                  </a:lnTo>
                  <a:lnTo>
                    <a:pt x="233" y="483"/>
                  </a:lnTo>
                  <a:lnTo>
                    <a:pt x="227" y="482"/>
                  </a:lnTo>
                  <a:lnTo>
                    <a:pt x="230" y="485"/>
                  </a:lnTo>
                  <a:lnTo>
                    <a:pt x="235" y="489"/>
                  </a:lnTo>
                  <a:lnTo>
                    <a:pt x="240" y="494"/>
                  </a:lnTo>
                  <a:lnTo>
                    <a:pt x="248" y="497"/>
                  </a:lnTo>
                  <a:lnTo>
                    <a:pt x="255" y="500"/>
                  </a:lnTo>
                  <a:lnTo>
                    <a:pt x="263" y="504"/>
                  </a:lnTo>
                  <a:lnTo>
                    <a:pt x="271" y="507"/>
                  </a:lnTo>
                  <a:lnTo>
                    <a:pt x="279" y="510"/>
                  </a:lnTo>
                  <a:lnTo>
                    <a:pt x="273" y="518"/>
                  </a:lnTo>
                  <a:lnTo>
                    <a:pt x="262" y="520"/>
                  </a:lnTo>
                  <a:lnTo>
                    <a:pt x="250" y="517"/>
                  </a:lnTo>
                  <a:lnTo>
                    <a:pt x="236" y="511"/>
                  </a:lnTo>
                  <a:lnTo>
                    <a:pt x="222" y="503"/>
                  </a:lnTo>
                  <a:lnTo>
                    <a:pt x="208" y="496"/>
                  </a:lnTo>
                  <a:lnTo>
                    <a:pt x="198" y="491"/>
                  </a:lnTo>
                  <a:lnTo>
                    <a:pt x="190" y="490"/>
                  </a:lnTo>
                  <a:lnTo>
                    <a:pt x="191" y="491"/>
                  </a:lnTo>
                  <a:lnTo>
                    <a:pt x="192" y="492"/>
                  </a:lnTo>
                  <a:lnTo>
                    <a:pt x="194" y="495"/>
                  </a:lnTo>
                  <a:lnTo>
                    <a:pt x="199" y="497"/>
                  </a:lnTo>
                  <a:lnTo>
                    <a:pt x="206" y="502"/>
                  </a:lnTo>
                  <a:lnTo>
                    <a:pt x="215" y="507"/>
                  </a:lnTo>
                  <a:lnTo>
                    <a:pt x="229" y="515"/>
                  </a:lnTo>
                  <a:lnTo>
                    <a:pt x="247" y="527"/>
                  </a:lnTo>
                  <a:lnTo>
                    <a:pt x="241" y="530"/>
                  </a:lnTo>
                  <a:lnTo>
                    <a:pt x="237" y="532"/>
                  </a:lnTo>
                  <a:lnTo>
                    <a:pt x="231" y="532"/>
                  </a:lnTo>
                  <a:lnTo>
                    <a:pt x="227" y="532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2" name="Freeform 174"/>
            <p:cNvSpPr>
              <a:spLocks/>
            </p:cNvSpPr>
            <p:nvPr/>
          </p:nvSpPr>
          <p:spPr bwMode="auto">
            <a:xfrm>
              <a:off x="109" y="3788"/>
              <a:ext cx="413" cy="43"/>
            </a:xfrm>
            <a:custGeom>
              <a:avLst/>
              <a:gdLst>
                <a:gd name="T0" fmla="*/ 633 w 824"/>
                <a:gd name="T1" fmla="*/ 85 h 88"/>
                <a:gd name="T2" fmla="*/ 515 w 824"/>
                <a:gd name="T3" fmla="*/ 81 h 88"/>
                <a:gd name="T4" fmla="*/ 397 w 824"/>
                <a:gd name="T5" fmla="*/ 79 h 88"/>
                <a:gd name="T6" fmla="*/ 280 w 824"/>
                <a:gd name="T7" fmla="*/ 76 h 88"/>
                <a:gd name="T8" fmla="*/ 161 w 824"/>
                <a:gd name="T9" fmla="*/ 75 h 88"/>
                <a:gd name="T10" fmla="*/ 72 w 824"/>
                <a:gd name="T11" fmla="*/ 74 h 88"/>
                <a:gd name="T12" fmla="*/ 41 w 824"/>
                <a:gd name="T13" fmla="*/ 73 h 88"/>
                <a:gd name="T14" fmla="*/ 10 w 824"/>
                <a:gd name="T15" fmla="*/ 71 h 88"/>
                <a:gd name="T16" fmla="*/ 0 w 824"/>
                <a:gd name="T17" fmla="*/ 65 h 88"/>
                <a:gd name="T18" fmla="*/ 24 w 824"/>
                <a:gd name="T19" fmla="*/ 60 h 88"/>
                <a:gd name="T20" fmla="*/ 72 w 824"/>
                <a:gd name="T21" fmla="*/ 60 h 88"/>
                <a:gd name="T22" fmla="*/ 123 w 824"/>
                <a:gd name="T23" fmla="*/ 59 h 88"/>
                <a:gd name="T24" fmla="*/ 121 w 824"/>
                <a:gd name="T25" fmla="*/ 56 h 88"/>
                <a:gd name="T26" fmla="*/ 55 w 824"/>
                <a:gd name="T27" fmla="*/ 52 h 88"/>
                <a:gd name="T28" fmla="*/ 0 w 824"/>
                <a:gd name="T29" fmla="*/ 49 h 88"/>
                <a:gd name="T30" fmla="*/ 1 w 824"/>
                <a:gd name="T31" fmla="*/ 34 h 88"/>
                <a:gd name="T32" fmla="*/ 26 w 824"/>
                <a:gd name="T33" fmla="*/ 29 h 88"/>
                <a:gd name="T34" fmla="*/ 64 w 824"/>
                <a:gd name="T35" fmla="*/ 29 h 88"/>
                <a:gd name="T36" fmla="*/ 102 w 824"/>
                <a:gd name="T37" fmla="*/ 30 h 88"/>
                <a:gd name="T38" fmla="*/ 105 w 824"/>
                <a:gd name="T39" fmla="*/ 26 h 88"/>
                <a:gd name="T40" fmla="*/ 88 w 824"/>
                <a:gd name="T41" fmla="*/ 25 h 88"/>
                <a:gd name="T42" fmla="*/ 61 w 824"/>
                <a:gd name="T43" fmla="*/ 23 h 88"/>
                <a:gd name="T44" fmla="*/ 7 w 824"/>
                <a:gd name="T45" fmla="*/ 19 h 88"/>
                <a:gd name="T46" fmla="*/ 9 w 824"/>
                <a:gd name="T47" fmla="*/ 10 h 88"/>
                <a:gd name="T48" fmla="*/ 25 w 824"/>
                <a:gd name="T49" fmla="*/ 5 h 88"/>
                <a:gd name="T50" fmla="*/ 61 w 824"/>
                <a:gd name="T51" fmla="*/ 3 h 88"/>
                <a:gd name="T52" fmla="*/ 153 w 824"/>
                <a:gd name="T53" fmla="*/ 0 h 88"/>
                <a:gd name="T54" fmla="*/ 276 w 824"/>
                <a:gd name="T55" fmla="*/ 0 h 88"/>
                <a:gd name="T56" fmla="*/ 402 w 824"/>
                <a:gd name="T57" fmla="*/ 0 h 88"/>
                <a:gd name="T58" fmla="*/ 527 w 824"/>
                <a:gd name="T59" fmla="*/ 0 h 88"/>
                <a:gd name="T60" fmla="*/ 654 w 824"/>
                <a:gd name="T61" fmla="*/ 2 h 88"/>
                <a:gd name="T62" fmla="*/ 779 w 824"/>
                <a:gd name="T63" fmla="*/ 4 h 88"/>
                <a:gd name="T64" fmla="*/ 813 w 824"/>
                <a:gd name="T65" fmla="*/ 13 h 88"/>
                <a:gd name="T66" fmla="*/ 784 w 824"/>
                <a:gd name="T67" fmla="*/ 18 h 88"/>
                <a:gd name="T68" fmla="*/ 763 w 824"/>
                <a:gd name="T69" fmla="*/ 19 h 88"/>
                <a:gd name="T70" fmla="*/ 774 w 824"/>
                <a:gd name="T71" fmla="*/ 21 h 88"/>
                <a:gd name="T72" fmla="*/ 794 w 824"/>
                <a:gd name="T73" fmla="*/ 22 h 88"/>
                <a:gd name="T74" fmla="*/ 822 w 824"/>
                <a:gd name="T75" fmla="*/ 25 h 88"/>
                <a:gd name="T76" fmla="*/ 824 w 824"/>
                <a:gd name="T77" fmla="*/ 27 h 88"/>
                <a:gd name="T78" fmla="*/ 784 w 824"/>
                <a:gd name="T79" fmla="*/ 36 h 88"/>
                <a:gd name="T80" fmla="*/ 724 w 824"/>
                <a:gd name="T81" fmla="*/ 42 h 88"/>
                <a:gd name="T82" fmla="*/ 711 w 824"/>
                <a:gd name="T83" fmla="*/ 45 h 88"/>
                <a:gd name="T84" fmla="*/ 759 w 824"/>
                <a:gd name="T85" fmla="*/ 45 h 88"/>
                <a:gd name="T86" fmla="*/ 809 w 824"/>
                <a:gd name="T87" fmla="*/ 43 h 88"/>
                <a:gd name="T88" fmla="*/ 824 w 824"/>
                <a:gd name="T89" fmla="*/ 46 h 88"/>
                <a:gd name="T90" fmla="*/ 816 w 824"/>
                <a:gd name="T91" fmla="*/ 53 h 88"/>
                <a:gd name="T92" fmla="*/ 781 w 824"/>
                <a:gd name="T93" fmla="*/ 57 h 88"/>
                <a:gd name="T94" fmla="*/ 745 w 824"/>
                <a:gd name="T95" fmla="*/ 63 h 88"/>
                <a:gd name="T96" fmla="*/ 759 w 824"/>
                <a:gd name="T97" fmla="*/ 66 h 88"/>
                <a:gd name="T98" fmla="*/ 792 w 824"/>
                <a:gd name="T99" fmla="*/ 65 h 88"/>
                <a:gd name="T100" fmla="*/ 824 w 824"/>
                <a:gd name="T101" fmla="*/ 65 h 88"/>
                <a:gd name="T102" fmla="*/ 822 w 824"/>
                <a:gd name="T103" fmla="*/ 78 h 88"/>
                <a:gd name="T104" fmla="*/ 794 w 824"/>
                <a:gd name="T105" fmla="*/ 87 h 88"/>
                <a:gd name="T106" fmla="*/ 752 w 824"/>
                <a:gd name="T107" fmla="*/ 88 h 88"/>
                <a:gd name="T108" fmla="*/ 711 w 824"/>
                <a:gd name="T109" fmla="*/ 88 h 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24"/>
                <a:gd name="T166" fmla="*/ 0 h 88"/>
                <a:gd name="T167" fmla="*/ 824 w 824"/>
                <a:gd name="T168" fmla="*/ 88 h 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24" h="88">
                  <a:moveTo>
                    <a:pt x="711" y="88"/>
                  </a:moveTo>
                  <a:lnTo>
                    <a:pt x="672" y="87"/>
                  </a:lnTo>
                  <a:lnTo>
                    <a:pt x="633" y="85"/>
                  </a:lnTo>
                  <a:lnTo>
                    <a:pt x="594" y="83"/>
                  </a:lnTo>
                  <a:lnTo>
                    <a:pt x="555" y="82"/>
                  </a:lnTo>
                  <a:lnTo>
                    <a:pt x="515" y="81"/>
                  </a:lnTo>
                  <a:lnTo>
                    <a:pt x="475" y="80"/>
                  </a:lnTo>
                  <a:lnTo>
                    <a:pt x="436" y="80"/>
                  </a:lnTo>
                  <a:lnTo>
                    <a:pt x="397" y="79"/>
                  </a:lnTo>
                  <a:lnTo>
                    <a:pt x="358" y="78"/>
                  </a:lnTo>
                  <a:lnTo>
                    <a:pt x="319" y="78"/>
                  </a:lnTo>
                  <a:lnTo>
                    <a:pt x="280" y="76"/>
                  </a:lnTo>
                  <a:lnTo>
                    <a:pt x="240" y="76"/>
                  </a:lnTo>
                  <a:lnTo>
                    <a:pt x="200" y="76"/>
                  </a:lnTo>
                  <a:lnTo>
                    <a:pt x="161" y="75"/>
                  </a:lnTo>
                  <a:lnTo>
                    <a:pt x="122" y="75"/>
                  </a:lnTo>
                  <a:lnTo>
                    <a:pt x="83" y="75"/>
                  </a:lnTo>
                  <a:lnTo>
                    <a:pt x="72" y="74"/>
                  </a:lnTo>
                  <a:lnTo>
                    <a:pt x="62" y="74"/>
                  </a:lnTo>
                  <a:lnTo>
                    <a:pt x="52" y="73"/>
                  </a:lnTo>
                  <a:lnTo>
                    <a:pt x="41" y="73"/>
                  </a:lnTo>
                  <a:lnTo>
                    <a:pt x="31" y="72"/>
                  </a:lnTo>
                  <a:lnTo>
                    <a:pt x="21" y="72"/>
                  </a:lnTo>
                  <a:lnTo>
                    <a:pt x="10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24" y="60"/>
                  </a:lnTo>
                  <a:lnTo>
                    <a:pt x="42" y="61"/>
                  </a:lnTo>
                  <a:lnTo>
                    <a:pt x="57" y="61"/>
                  </a:lnTo>
                  <a:lnTo>
                    <a:pt x="72" y="60"/>
                  </a:lnTo>
                  <a:lnTo>
                    <a:pt x="86" y="60"/>
                  </a:lnTo>
                  <a:lnTo>
                    <a:pt x="103" y="60"/>
                  </a:lnTo>
                  <a:lnTo>
                    <a:pt x="123" y="59"/>
                  </a:lnTo>
                  <a:lnTo>
                    <a:pt x="150" y="58"/>
                  </a:lnTo>
                  <a:lnTo>
                    <a:pt x="138" y="57"/>
                  </a:lnTo>
                  <a:lnTo>
                    <a:pt x="121" y="56"/>
                  </a:lnTo>
                  <a:lnTo>
                    <a:pt x="101" y="55"/>
                  </a:lnTo>
                  <a:lnTo>
                    <a:pt x="78" y="53"/>
                  </a:lnTo>
                  <a:lnTo>
                    <a:pt x="55" y="52"/>
                  </a:lnTo>
                  <a:lnTo>
                    <a:pt x="33" y="51"/>
                  </a:lnTo>
                  <a:lnTo>
                    <a:pt x="15" y="50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1" y="34"/>
                  </a:lnTo>
                  <a:lnTo>
                    <a:pt x="1" y="29"/>
                  </a:lnTo>
                  <a:lnTo>
                    <a:pt x="14" y="29"/>
                  </a:lnTo>
                  <a:lnTo>
                    <a:pt x="26" y="29"/>
                  </a:lnTo>
                  <a:lnTo>
                    <a:pt x="39" y="29"/>
                  </a:lnTo>
                  <a:lnTo>
                    <a:pt x="52" y="29"/>
                  </a:lnTo>
                  <a:lnTo>
                    <a:pt x="64" y="29"/>
                  </a:lnTo>
                  <a:lnTo>
                    <a:pt x="77" y="29"/>
                  </a:lnTo>
                  <a:lnTo>
                    <a:pt x="90" y="30"/>
                  </a:lnTo>
                  <a:lnTo>
                    <a:pt x="102" y="30"/>
                  </a:lnTo>
                  <a:lnTo>
                    <a:pt x="103" y="29"/>
                  </a:lnTo>
                  <a:lnTo>
                    <a:pt x="105" y="27"/>
                  </a:lnTo>
                  <a:lnTo>
                    <a:pt x="105" y="26"/>
                  </a:lnTo>
                  <a:lnTo>
                    <a:pt x="106" y="25"/>
                  </a:lnTo>
                  <a:lnTo>
                    <a:pt x="97" y="25"/>
                  </a:lnTo>
                  <a:lnTo>
                    <a:pt x="88" y="25"/>
                  </a:lnTo>
                  <a:lnTo>
                    <a:pt x="80" y="25"/>
                  </a:lnTo>
                  <a:lnTo>
                    <a:pt x="72" y="25"/>
                  </a:lnTo>
                  <a:lnTo>
                    <a:pt x="61" y="23"/>
                  </a:lnTo>
                  <a:lnTo>
                    <a:pt x="48" y="22"/>
                  </a:lnTo>
                  <a:lnTo>
                    <a:pt x="30" y="21"/>
                  </a:lnTo>
                  <a:lnTo>
                    <a:pt x="7" y="19"/>
                  </a:lnTo>
                  <a:lnTo>
                    <a:pt x="8" y="17"/>
                  </a:lnTo>
                  <a:lnTo>
                    <a:pt x="9" y="13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8" y="6"/>
                  </a:lnTo>
                  <a:lnTo>
                    <a:pt x="25" y="5"/>
                  </a:lnTo>
                  <a:lnTo>
                    <a:pt x="34" y="5"/>
                  </a:lnTo>
                  <a:lnTo>
                    <a:pt x="46" y="4"/>
                  </a:lnTo>
                  <a:lnTo>
                    <a:pt x="61" y="3"/>
                  </a:lnTo>
                  <a:lnTo>
                    <a:pt x="84" y="3"/>
                  </a:lnTo>
                  <a:lnTo>
                    <a:pt x="114" y="2"/>
                  </a:lnTo>
                  <a:lnTo>
                    <a:pt x="153" y="0"/>
                  </a:lnTo>
                  <a:lnTo>
                    <a:pt x="194" y="0"/>
                  </a:lnTo>
                  <a:lnTo>
                    <a:pt x="236" y="0"/>
                  </a:lnTo>
                  <a:lnTo>
                    <a:pt x="276" y="0"/>
                  </a:lnTo>
                  <a:lnTo>
                    <a:pt x="319" y="0"/>
                  </a:lnTo>
                  <a:lnTo>
                    <a:pt x="360" y="0"/>
                  </a:lnTo>
                  <a:lnTo>
                    <a:pt x="402" y="0"/>
                  </a:lnTo>
                  <a:lnTo>
                    <a:pt x="443" y="0"/>
                  </a:lnTo>
                  <a:lnTo>
                    <a:pt x="486" y="0"/>
                  </a:lnTo>
                  <a:lnTo>
                    <a:pt x="527" y="0"/>
                  </a:lnTo>
                  <a:lnTo>
                    <a:pt x="570" y="2"/>
                  </a:lnTo>
                  <a:lnTo>
                    <a:pt x="611" y="2"/>
                  </a:lnTo>
                  <a:lnTo>
                    <a:pt x="654" y="2"/>
                  </a:lnTo>
                  <a:lnTo>
                    <a:pt x="695" y="3"/>
                  </a:lnTo>
                  <a:lnTo>
                    <a:pt x="738" y="3"/>
                  </a:lnTo>
                  <a:lnTo>
                    <a:pt x="779" y="4"/>
                  </a:lnTo>
                  <a:lnTo>
                    <a:pt x="822" y="5"/>
                  </a:lnTo>
                  <a:lnTo>
                    <a:pt x="819" y="10"/>
                  </a:lnTo>
                  <a:lnTo>
                    <a:pt x="813" y="13"/>
                  </a:lnTo>
                  <a:lnTo>
                    <a:pt x="804" y="15"/>
                  </a:lnTo>
                  <a:lnTo>
                    <a:pt x="794" y="17"/>
                  </a:lnTo>
                  <a:lnTo>
                    <a:pt x="784" y="18"/>
                  </a:lnTo>
                  <a:lnTo>
                    <a:pt x="776" y="19"/>
                  </a:lnTo>
                  <a:lnTo>
                    <a:pt x="768" y="19"/>
                  </a:lnTo>
                  <a:lnTo>
                    <a:pt x="763" y="19"/>
                  </a:lnTo>
                  <a:lnTo>
                    <a:pt x="767" y="20"/>
                  </a:lnTo>
                  <a:lnTo>
                    <a:pt x="770" y="20"/>
                  </a:lnTo>
                  <a:lnTo>
                    <a:pt x="774" y="21"/>
                  </a:lnTo>
                  <a:lnTo>
                    <a:pt x="778" y="21"/>
                  </a:lnTo>
                  <a:lnTo>
                    <a:pt x="785" y="22"/>
                  </a:lnTo>
                  <a:lnTo>
                    <a:pt x="794" y="22"/>
                  </a:lnTo>
                  <a:lnTo>
                    <a:pt x="806" y="23"/>
                  </a:lnTo>
                  <a:lnTo>
                    <a:pt x="822" y="25"/>
                  </a:lnTo>
                  <a:lnTo>
                    <a:pt x="823" y="26"/>
                  </a:lnTo>
                  <a:lnTo>
                    <a:pt x="824" y="27"/>
                  </a:lnTo>
                  <a:lnTo>
                    <a:pt x="816" y="30"/>
                  </a:lnTo>
                  <a:lnTo>
                    <a:pt x="802" y="33"/>
                  </a:lnTo>
                  <a:lnTo>
                    <a:pt x="784" y="36"/>
                  </a:lnTo>
                  <a:lnTo>
                    <a:pt x="763" y="38"/>
                  </a:lnTo>
                  <a:lnTo>
                    <a:pt x="743" y="40"/>
                  </a:lnTo>
                  <a:lnTo>
                    <a:pt x="724" y="42"/>
                  </a:lnTo>
                  <a:lnTo>
                    <a:pt x="709" y="42"/>
                  </a:lnTo>
                  <a:lnTo>
                    <a:pt x="700" y="43"/>
                  </a:lnTo>
                  <a:lnTo>
                    <a:pt x="711" y="45"/>
                  </a:lnTo>
                  <a:lnTo>
                    <a:pt x="726" y="46"/>
                  </a:lnTo>
                  <a:lnTo>
                    <a:pt x="743" y="46"/>
                  </a:lnTo>
                  <a:lnTo>
                    <a:pt x="759" y="45"/>
                  </a:lnTo>
                  <a:lnTo>
                    <a:pt x="777" y="44"/>
                  </a:lnTo>
                  <a:lnTo>
                    <a:pt x="793" y="43"/>
                  </a:lnTo>
                  <a:lnTo>
                    <a:pt x="809" y="43"/>
                  </a:lnTo>
                  <a:lnTo>
                    <a:pt x="824" y="42"/>
                  </a:lnTo>
                  <a:lnTo>
                    <a:pt x="824" y="44"/>
                  </a:lnTo>
                  <a:lnTo>
                    <a:pt x="824" y="46"/>
                  </a:lnTo>
                  <a:lnTo>
                    <a:pt x="824" y="50"/>
                  </a:lnTo>
                  <a:lnTo>
                    <a:pt x="824" y="52"/>
                  </a:lnTo>
                  <a:lnTo>
                    <a:pt x="816" y="53"/>
                  </a:lnTo>
                  <a:lnTo>
                    <a:pt x="805" y="55"/>
                  </a:lnTo>
                  <a:lnTo>
                    <a:pt x="793" y="56"/>
                  </a:lnTo>
                  <a:lnTo>
                    <a:pt x="781" y="57"/>
                  </a:lnTo>
                  <a:lnTo>
                    <a:pt x="768" y="58"/>
                  </a:lnTo>
                  <a:lnTo>
                    <a:pt x="755" y="60"/>
                  </a:lnTo>
                  <a:lnTo>
                    <a:pt x="745" y="63"/>
                  </a:lnTo>
                  <a:lnTo>
                    <a:pt x="737" y="66"/>
                  </a:lnTo>
                  <a:lnTo>
                    <a:pt x="747" y="66"/>
                  </a:lnTo>
                  <a:lnTo>
                    <a:pt x="759" y="66"/>
                  </a:lnTo>
                  <a:lnTo>
                    <a:pt x="769" y="66"/>
                  </a:lnTo>
                  <a:lnTo>
                    <a:pt x="781" y="65"/>
                  </a:lnTo>
                  <a:lnTo>
                    <a:pt x="792" y="65"/>
                  </a:lnTo>
                  <a:lnTo>
                    <a:pt x="802" y="65"/>
                  </a:lnTo>
                  <a:lnTo>
                    <a:pt x="814" y="65"/>
                  </a:lnTo>
                  <a:lnTo>
                    <a:pt x="824" y="65"/>
                  </a:lnTo>
                  <a:lnTo>
                    <a:pt x="823" y="70"/>
                  </a:lnTo>
                  <a:lnTo>
                    <a:pt x="823" y="73"/>
                  </a:lnTo>
                  <a:lnTo>
                    <a:pt x="822" y="78"/>
                  </a:lnTo>
                  <a:lnTo>
                    <a:pt x="822" y="82"/>
                  </a:lnTo>
                  <a:lnTo>
                    <a:pt x="808" y="85"/>
                  </a:lnTo>
                  <a:lnTo>
                    <a:pt x="794" y="87"/>
                  </a:lnTo>
                  <a:lnTo>
                    <a:pt x="779" y="88"/>
                  </a:lnTo>
                  <a:lnTo>
                    <a:pt x="766" y="88"/>
                  </a:lnTo>
                  <a:lnTo>
                    <a:pt x="752" y="88"/>
                  </a:lnTo>
                  <a:lnTo>
                    <a:pt x="738" y="88"/>
                  </a:lnTo>
                  <a:lnTo>
                    <a:pt x="724" y="88"/>
                  </a:lnTo>
                  <a:lnTo>
                    <a:pt x="711" y="8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3" name="Freeform 175"/>
            <p:cNvSpPr>
              <a:spLocks/>
            </p:cNvSpPr>
            <p:nvPr/>
          </p:nvSpPr>
          <p:spPr bwMode="auto">
            <a:xfrm>
              <a:off x="449" y="3821"/>
              <a:ext cx="6" cy="4"/>
            </a:xfrm>
            <a:custGeom>
              <a:avLst/>
              <a:gdLst>
                <a:gd name="T0" fmla="*/ 2 w 13"/>
                <a:gd name="T1" fmla="*/ 8 h 8"/>
                <a:gd name="T2" fmla="*/ 1 w 13"/>
                <a:gd name="T3" fmla="*/ 7 h 8"/>
                <a:gd name="T4" fmla="*/ 0 w 13"/>
                <a:gd name="T5" fmla="*/ 6 h 8"/>
                <a:gd name="T6" fmla="*/ 0 w 13"/>
                <a:gd name="T7" fmla="*/ 5 h 8"/>
                <a:gd name="T8" fmla="*/ 0 w 13"/>
                <a:gd name="T9" fmla="*/ 1 h 8"/>
                <a:gd name="T10" fmla="*/ 2 w 13"/>
                <a:gd name="T11" fmla="*/ 0 h 8"/>
                <a:gd name="T12" fmla="*/ 5 w 13"/>
                <a:gd name="T13" fmla="*/ 0 h 8"/>
                <a:gd name="T14" fmla="*/ 7 w 13"/>
                <a:gd name="T15" fmla="*/ 0 h 8"/>
                <a:gd name="T16" fmla="*/ 9 w 13"/>
                <a:gd name="T17" fmla="*/ 0 h 8"/>
                <a:gd name="T18" fmla="*/ 10 w 13"/>
                <a:gd name="T19" fmla="*/ 1 h 8"/>
                <a:gd name="T20" fmla="*/ 12 w 13"/>
                <a:gd name="T21" fmla="*/ 4 h 8"/>
                <a:gd name="T22" fmla="*/ 12 w 13"/>
                <a:gd name="T23" fmla="*/ 5 h 8"/>
                <a:gd name="T24" fmla="*/ 13 w 13"/>
                <a:gd name="T25" fmla="*/ 7 h 8"/>
                <a:gd name="T26" fmla="*/ 10 w 13"/>
                <a:gd name="T27" fmla="*/ 7 h 8"/>
                <a:gd name="T28" fmla="*/ 8 w 13"/>
                <a:gd name="T29" fmla="*/ 7 h 8"/>
                <a:gd name="T30" fmla="*/ 5 w 13"/>
                <a:gd name="T31" fmla="*/ 7 h 8"/>
                <a:gd name="T32" fmla="*/ 2 w 13"/>
                <a:gd name="T33" fmla="*/ 8 h 8"/>
                <a:gd name="T34" fmla="*/ 2 w 13"/>
                <a:gd name="T35" fmla="*/ 8 h 8"/>
                <a:gd name="T36" fmla="*/ 2 w 13"/>
                <a:gd name="T37" fmla="*/ 8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"/>
                <a:gd name="T58" fmla="*/ 0 h 8"/>
                <a:gd name="T59" fmla="*/ 13 w 13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" h="8">
                  <a:moveTo>
                    <a:pt x="2" y="8"/>
                  </a:move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4" name="Freeform 176"/>
            <p:cNvSpPr>
              <a:spLocks/>
            </p:cNvSpPr>
            <p:nvPr/>
          </p:nvSpPr>
          <p:spPr bwMode="auto">
            <a:xfrm>
              <a:off x="197" y="3818"/>
              <a:ext cx="29" cy="3"/>
            </a:xfrm>
            <a:custGeom>
              <a:avLst/>
              <a:gdLst>
                <a:gd name="T0" fmla="*/ 31 w 56"/>
                <a:gd name="T1" fmla="*/ 7 h 7"/>
                <a:gd name="T2" fmla="*/ 23 w 56"/>
                <a:gd name="T3" fmla="*/ 6 h 7"/>
                <a:gd name="T4" fmla="*/ 16 w 56"/>
                <a:gd name="T5" fmla="*/ 6 h 7"/>
                <a:gd name="T6" fmla="*/ 8 w 56"/>
                <a:gd name="T7" fmla="*/ 6 h 7"/>
                <a:gd name="T8" fmla="*/ 0 w 56"/>
                <a:gd name="T9" fmla="*/ 6 h 7"/>
                <a:gd name="T10" fmla="*/ 1 w 56"/>
                <a:gd name="T11" fmla="*/ 5 h 7"/>
                <a:gd name="T12" fmla="*/ 1 w 56"/>
                <a:gd name="T13" fmla="*/ 3 h 7"/>
                <a:gd name="T14" fmla="*/ 1 w 56"/>
                <a:gd name="T15" fmla="*/ 1 h 7"/>
                <a:gd name="T16" fmla="*/ 2 w 56"/>
                <a:gd name="T17" fmla="*/ 0 h 7"/>
                <a:gd name="T18" fmla="*/ 8 w 56"/>
                <a:gd name="T19" fmla="*/ 0 h 7"/>
                <a:gd name="T20" fmla="*/ 14 w 56"/>
                <a:gd name="T21" fmla="*/ 0 h 7"/>
                <a:gd name="T22" fmla="*/ 21 w 56"/>
                <a:gd name="T23" fmla="*/ 0 h 7"/>
                <a:gd name="T24" fmla="*/ 28 w 56"/>
                <a:gd name="T25" fmla="*/ 1 h 7"/>
                <a:gd name="T26" fmla="*/ 35 w 56"/>
                <a:gd name="T27" fmla="*/ 1 h 7"/>
                <a:gd name="T28" fmla="*/ 41 w 56"/>
                <a:gd name="T29" fmla="*/ 3 h 7"/>
                <a:gd name="T30" fmla="*/ 50 w 56"/>
                <a:gd name="T31" fmla="*/ 3 h 7"/>
                <a:gd name="T32" fmla="*/ 56 w 56"/>
                <a:gd name="T33" fmla="*/ 4 h 7"/>
                <a:gd name="T34" fmla="*/ 50 w 56"/>
                <a:gd name="T35" fmla="*/ 6 h 7"/>
                <a:gd name="T36" fmla="*/ 45 w 56"/>
                <a:gd name="T37" fmla="*/ 7 h 7"/>
                <a:gd name="T38" fmla="*/ 39 w 56"/>
                <a:gd name="T39" fmla="*/ 7 h 7"/>
                <a:gd name="T40" fmla="*/ 31 w 56"/>
                <a:gd name="T41" fmla="*/ 7 h 7"/>
                <a:gd name="T42" fmla="*/ 31 w 56"/>
                <a:gd name="T43" fmla="*/ 7 h 7"/>
                <a:gd name="T44" fmla="*/ 31 w 56"/>
                <a:gd name="T45" fmla="*/ 7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6"/>
                <a:gd name="T70" fmla="*/ 0 h 7"/>
                <a:gd name="T71" fmla="*/ 56 w 56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6" h="7">
                  <a:moveTo>
                    <a:pt x="31" y="7"/>
                  </a:moveTo>
                  <a:lnTo>
                    <a:pt x="23" y="6"/>
                  </a:lnTo>
                  <a:lnTo>
                    <a:pt x="16" y="6"/>
                  </a:lnTo>
                  <a:lnTo>
                    <a:pt x="8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1"/>
                  </a:lnTo>
                  <a:lnTo>
                    <a:pt x="2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1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50" y="3"/>
                  </a:lnTo>
                  <a:lnTo>
                    <a:pt x="56" y="4"/>
                  </a:lnTo>
                  <a:lnTo>
                    <a:pt x="50" y="6"/>
                  </a:lnTo>
                  <a:lnTo>
                    <a:pt x="45" y="7"/>
                  </a:lnTo>
                  <a:lnTo>
                    <a:pt x="39" y="7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5" name="Freeform 177"/>
            <p:cNvSpPr>
              <a:spLocks/>
            </p:cNvSpPr>
            <p:nvPr/>
          </p:nvSpPr>
          <p:spPr bwMode="auto">
            <a:xfrm>
              <a:off x="15" y="3646"/>
              <a:ext cx="95" cy="165"/>
            </a:xfrm>
            <a:custGeom>
              <a:avLst/>
              <a:gdLst>
                <a:gd name="T0" fmla="*/ 146 w 190"/>
                <a:gd name="T1" fmla="*/ 298 h 331"/>
                <a:gd name="T2" fmla="*/ 108 w 190"/>
                <a:gd name="T3" fmla="*/ 233 h 331"/>
                <a:gd name="T4" fmla="*/ 70 w 190"/>
                <a:gd name="T5" fmla="*/ 169 h 331"/>
                <a:gd name="T6" fmla="*/ 29 w 190"/>
                <a:gd name="T7" fmla="*/ 113 h 331"/>
                <a:gd name="T8" fmla="*/ 3 w 190"/>
                <a:gd name="T9" fmla="*/ 82 h 331"/>
                <a:gd name="T10" fmla="*/ 2 w 190"/>
                <a:gd name="T11" fmla="*/ 71 h 331"/>
                <a:gd name="T12" fmla="*/ 7 w 190"/>
                <a:gd name="T13" fmla="*/ 68 h 331"/>
                <a:gd name="T14" fmla="*/ 16 w 190"/>
                <a:gd name="T15" fmla="*/ 76 h 331"/>
                <a:gd name="T16" fmla="*/ 26 w 190"/>
                <a:gd name="T17" fmla="*/ 88 h 331"/>
                <a:gd name="T18" fmla="*/ 36 w 190"/>
                <a:gd name="T19" fmla="*/ 99 h 331"/>
                <a:gd name="T20" fmla="*/ 40 w 190"/>
                <a:gd name="T21" fmla="*/ 103 h 331"/>
                <a:gd name="T22" fmla="*/ 41 w 190"/>
                <a:gd name="T23" fmla="*/ 99 h 331"/>
                <a:gd name="T24" fmla="*/ 36 w 190"/>
                <a:gd name="T25" fmla="*/ 91 h 331"/>
                <a:gd name="T26" fmla="*/ 24 w 190"/>
                <a:gd name="T27" fmla="*/ 78 h 331"/>
                <a:gd name="T28" fmla="*/ 15 w 190"/>
                <a:gd name="T29" fmla="*/ 64 h 331"/>
                <a:gd name="T30" fmla="*/ 8 w 190"/>
                <a:gd name="T31" fmla="*/ 52 h 331"/>
                <a:gd name="T32" fmla="*/ 10 w 190"/>
                <a:gd name="T33" fmla="*/ 46 h 331"/>
                <a:gd name="T34" fmla="*/ 18 w 190"/>
                <a:gd name="T35" fmla="*/ 53 h 331"/>
                <a:gd name="T36" fmla="*/ 23 w 190"/>
                <a:gd name="T37" fmla="*/ 56 h 331"/>
                <a:gd name="T38" fmla="*/ 24 w 190"/>
                <a:gd name="T39" fmla="*/ 53 h 331"/>
                <a:gd name="T40" fmla="*/ 11 w 190"/>
                <a:gd name="T41" fmla="*/ 37 h 331"/>
                <a:gd name="T42" fmla="*/ 0 w 190"/>
                <a:gd name="T43" fmla="*/ 15 h 331"/>
                <a:gd name="T44" fmla="*/ 3 w 190"/>
                <a:gd name="T45" fmla="*/ 2 h 331"/>
                <a:gd name="T46" fmla="*/ 18 w 190"/>
                <a:gd name="T47" fmla="*/ 21 h 331"/>
                <a:gd name="T48" fmla="*/ 43 w 190"/>
                <a:gd name="T49" fmla="*/ 54 h 331"/>
                <a:gd name="T50" fmla="*/ 72 w 190"/>
                <a:gd name="T51" fmla="*/ 97 h 331"/>
                <a:gd name="T52" fmla="*/ 105 w 190"/>
                <a:gd name="T53" fmla="*/ 143 h 331"/>
                <a:gd name="T54" fmla="*/ 137 w 190"/>
                <a:gd name="T55" fmla="*/ 190 h 331"/>
                <a:gd name="T56" fmla="*/ 163 w 190"/>
                <a:gd name="T57" fmla="*/ 232 h 331"/>
                <a:gd name="T58" fmla="*/ 184 w 190"/>
                <a:gd name="T59" fmla="*/ 264 h 331"/>
                <a:gd name="T60" fmla="*/ 189 w 190"/>
                <a:gd name="T61" fmla="*/ 275 h 331"/>
                <a:gd name="T62" fmla="*/ 188 w 190"/>
                <a:gd name="T63" fmla="*/ 278 h 331"/>
                <a:gd name="T64" fmla="*/ 177 w 190"/>
                <a:gd name="T65" fmla="*/ 273 h 331"/>
                <a:gd name="T66" fmla="*/ 162 w 190"/>
                <a:gd name="T67" fmla="*/ 252 h 331"/>
                <a:gd name="T68" fmla="*/ 155 w 190"/>
                <a:gd name="T69" fmla="*/ 245 h 331"/>
                <a:gd name="T70" fmla="*/ 153 w 190"/>
                <a:gd name="T71" fmla="*/ 247 h 331"/>
                <a:gd name="T72" fmla="*/ 155 w 190"/>
                <a:gd name="T73" fmla="*/ 253 h 331"/>
                <a:gd name="T74" fmla="*/ 166 w 190"/>
                <a:gd name="T75" fmla="*/ 266 h 331"/>
                <a:gd name="T76" fmla="*/ 176 w 190"/>
                <a:gd name="T77" fmla="*/ 281 h 331"/>
                <a:gd name="T78" fmla="*/ 178 w 190"/>
                <a:gd name="T79" fmla="*/ 296 h 331"/>
                <a:gd name="T80" fmla="*/ 169 w 190"/>
                <a:gd name="T81" fmla="*/ 296 h 331"/>
                <a:gd name="T82" fmla="*/ 158 w 190"/>
                <a:gd name="T83" fmla="*/ 278 h 331"/>
                <a:gd name="T84" fmla="*/ 146 w 190"/>
                <a:gd name="T85" fmla="*/ 260 h 331"/>
                <a:gd name="T86" fmla="*/ 136 w 190"/>
                <a:gd name="T87" fmla="*/ 248 h 331"/>
                <a:gd name="T88" fmla="*/ 135 w 190"/>
                <a:gd name="T89" fmla="*/ 256 h 331"/>
                <a:gd name="T90" fmla="*/ 147 w 190"/>
                <a:gd name="T91" fmla="*/ 273 h 331"/>
                <a:gd name="T92" fmla="*/ 161 w 190"/>
                <a:gd name="T93" fmla="*/ 291 h 331"/>
                <a:gd name="T94" fmla="*/ 172 w 190"/>
                <a:gd name="T95" fmla="*/ 313 h 331"/>
                <a:gd name="T96" fmla="*/ 172 w 190"/>
                <a:gd name="T97" fmla="*/ 329 h 331"/>
                <a:gd name="T98" fmla="*/ 168 w 190"/>
                <a:gd name="T99" fmla="*/ 331 h 331"/>
                <a:gd name="T100" fmla="*/ 167 w 190"/>
                <a:gd name="T101" fmla="*/ 331 h 33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0"/>
                <a:gd name="T154" fmla="*/ 0 h 331"/>
                <a:gd name="T155" fmla="*/ 190 w 190"/>
                <a:gd name="T156" fmla="*/ 331 h 33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0" h="331">
                  <a:moveTo>
                    <a:pt x="167" y="331"/>
                  </a:moveTo>
                  <a:lnTo>
                    <a:pt x="146" y="298"/>
                  </a:lnTo>
                  <a:lnTo>
                    <a:pt x="127" y="266"/>
                  </a:lnTo>
                  <a:lnTo>
                    <a:pt x="108" y="233"/>
                  </a:lnTo>
                  <a:lnTo>
                    <a:pt x="90" y="200"/>
                  </a:lnTo>
                  <a:lnTo>
                    <a:pt x="70" y="169"/>
                  </a:lnTo>
                  <a:lnTo>
                    <a:pt x="51" y="141"/>
                  </a:lnTo>
                  <a:lnTo>
                    <a:pt x="29" y="113"/>
                  </a:lnTo>
                  <a:lnTo>
                    <a:pt x="3" y="88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2" y="71"/>
                  </a:lnTo>
                  <a:lnTo>
                    <a:pt x="2" y="67"/>
                  </a:lnTo>
                  <a:lnTo>
                    <a:pt x="7" y="68"/>
                  </a:lnTo>
                  <a:lnTo>
                    <a:pt x="11" y="71"/>
                  </a:lnTo>
                  <a:lnTo>
                    <a:pt x="16" y="76"/>
                  </a:lnTo>
                  <a:lnTo>
                    <a:pt x="21" y="82"/>
                  </a:lnTo>
                  <a:lnTo>
                    <a:pt x="26" y="88"/>
                  </a:lnTo>
                  <a:lnTo>
                    <a:pt x="31" y="93"/>
                  </a:lnTo>
                  <a:lnTo>
                    <a:pt x="36" y="99"/>
                  </a:lnTo>
                  <a:lnTo>
                    <a:pt x="40" y="104"/>
                  </a:lnTo>
                  <a:lnTo>
                    <a:pt x="40" y="103"/>
                  </a:lnTo>
                  <a:lnTo>
                    <a:pt x="41" y="100"/>
                  </a:lnTo>
                  <a:lnTo>
                    <a:pt x="41" y="99"/>
                  </a:lnTo>
                  <a:lnTo>
                    <a:pt x="41" y="98"/>
                  </a:lnTo>
                  <a:lnTo>
                    <a:pt x="36" y="91"/>
                  </a:lnTo>
                  <a:lnTo>
                    <a:pt x="30" y="85"/>
                  </a:lnTo>
                  <a:lnTo>
                    <a:pt x="24" y="78"/>
                  </a:lnTo>
                  <a:lnTo>
                    <a:pt x="20" y="71"/>
                  </a:lnTo>
                  <a:lnTo>
                    <a:pt x="15" y="64"/>
                  </a:lnTo>
                  <a:lnTo>
                    <a:pt x="10" y="58"/>
                  </a:lnTo>
                  <a:lnTo>
                    <a:pt x="8" y="52"/>
                  </a:lnTo>
                  <a:lnTo>
                    <a:pt x="6" y="45"/>
                  </a:lnTo>
                  <a:lnTo>
                    <a:pt x="10" y="46"/>
                  </a:lnTo>
                  <a:lnTo>
                    <a:pt x="14" y="48"/>
                  </a:lnTo>
                  <a:lnTo>
                    <a:pt x="18" y="53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4" y="54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11" y="37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2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30" y="36"/>
                  </a:lnTo>
                  <a:lnTo>
                    <a:pt x="43" y="54"/>
                  </a:lnTo>
                  <a:lnTo>
                    <a:pt x="58" y="74"/>
                  </a:lnTo>
                  <a:lnTo>
                    <a:pt x="72" y="97"/>
                  </a:lnTo>
                  <a:lnTo>
                    <a:pt x="89" y="120"/>
                  </a:lnTo>
                  <a:lnTo>
                    <a:pt x="105" y="143"/>
                  </a:lnTo>
                  <a:lnTo>
                    <a:pt x="121" y="167"/>
                  </a:lnTo>
                  <a:lnTo>
                    <a:pt x="137" y="190"/>
                  </a:lnTo>
                  <a:lnTo>
                    <a:pt x="151" y="212"/>
                  </a:lnTo>
                  <a:lnTo>
                    <a:pt x="163" y="232"/>
                  </a:lnTo>
                  <a:lnTo>
                    <a:pt x="175" y="249"/>
                  </a:lnTo>
                  <a:lnTo>
                    <a:pt x="184" y="264"/>
                  </a:lnTo>
                  <a:lnTo>
                    <a:pt x="190" y="274"/>
                  </a:lnTo>
                  <a:lnTo>
                    <a:pt x="189" y="275"/>
                  </a:lnTo>
                  <a:lnTo>
                    <a:pt x="189" y="276"/>
                  </a:lnTo>
                  <a:lnTo>
                    <a:pt x="188" y="278"/>
                  </a:lnTo>
                  <a:lnTo>
                    <a:pt x="186" y="279"/>
                  </a:lnTo>
                  <a:lnTo>
                    <a:pt x="177" y="273"/>
                  </a:lnTo>
                  <a:lnTo>
                    <a:pt x="169" y="263"/>
                  </a:lnTo>
                  <a:lnTo>
                    <a:pt x="162" y="252"/>
                  </a:lnTo>
                  <a:lnTo>
                    <a:pt x="158" y="245"/>
                  </a:lnTo>
                  <a:lnTo>
                    <a:pt x="155" y="245"/>
                  </a:lnTo>
                  <a:lnTo>
                    <a:pt x="153" y="245"/>
                  </a:lnTo>
                  <a:lnTo>
                    <a:pt x="153" y="247"/>
                  </a:lnTo>
                  <a:lnTo>
                    <a:pt x="152" y="249"/>
                  </a:lnTo>
                  <a:lnTo>
                    <a:pt x="155" y="253"/>
                  </a:lnTo>
                  <a:lnTo>
                    <a:pt x="161" y="259"/>
                  </a:lnTo>
                  <a:lnTo>
                    <a:pt x="166" y="266"/>
                  </a:lnTo>
                  <a:lnTo>
                    <a:pt x="172" y="273"/>
                  </a:lnTo>
                  <a:lnTo>
                    <a:pt x="176" y="281"/>
                  </a:lnTo>
                  <a:lnTo>
                    <a:pt x="178" y="288"/>
                  </a:lnTo>
                  <a:lnTo>
                    <a:pt x="178" y="296"/>
                  </a:lnTo>
                  <a:lnTo>
                    <a:pt x="176" y="304"/>
                  </a:lnTo>
                  <a:lnTo>
                    <a:pt x="169" y="296"/>
                  </a:lnTo>
                  <a:lnTo>
                    <a:pt x="163" y="287"/>
                  </a:lnTo>
                  <a:lnTo>
                    <a:pt x="158" y="278"/>
                  </a:lnTo>
                  <a:lnTo>
                    <a:pt x="152" y="268"/>
                  </a:lnTo>
                  <a:lnTo>
                    <a:pt x="146" y="260"/>
                  </a:lnTo>
                  <a:lnTo>
                    <a:pt x="140" y="253"/>
                  </a:lnTo>
                  <a:lnTo>
                    <a:pt x="136" y="248"/>
                  </a:lnTo>
                  <a:lnTo>
                    <a:pt x="130" y="245"/>
                  </a:lnTo>
                  <a:lnTo>
                    <a:pt x="135" y="256"/>
                  </a:lnTo>
                  <a:lnTo>
                    <a:pt x="140" y="265"/>
                  </a:lnTo>
                  <a:lnTo>
                    <a:pt x="147" y="273"/>
                  </a:lnTo>
                  <a:lnTo>
                    <a:pt x="154" y="282"/>
                  </a:lnTo>
                  <a:lnTo>
                    <a:pt x="161" y="291"/>
                  </a:lnTo>
                  <a:lnTo>
                    <a:pt x="167" y="302"/>
                  </a:lnTo>
                  <a:lnTo>
                    <a:pt x="172" y="313"/>
                  </a:lnTo>
                  <a:lnTo>
                    <a:pt x="174" y="326"/>
                  </a:lnTo>
                  <a:lnTo>
                    <a:pt x="172" y="329"/>
                  </a:lnTo>
                  <a:lnTo>
                    <a:pt x="169" y="331"/>
                  </a:lnTo>
                  <a:lnTo>
                    <a:pt x="168" y="331"/>
                  </a:lnTo>
                  <a:lnTo>
                    <a:pt x="167" y="33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6" name="Freeform 178"/>
            <p:cNvSpPr>
              <a:spLocks/>
            </p:cNvSpPr>
            <p:nvPr/>
          </p:nvSpPr>
          <p:spPr bwMode="auto">
            <a:xfrm>
              <a:off x="421" y="3806"/>
              <a:ext cx="29" cy="4"/>
            </a:xfrm>
            <a:custGeom>
              <a:avLst/>
              <a:gdLst>
                <a:gd name="T0" fmla="*/ 0 w 58"/>
                <a:gd name="T1" fmla="*/ 7 h 8"/>
                <a:gd name="T2" fmla="*/ 3 w 58"/>
                <a:gd name="T3" fmla="*/ 5 h 8"/>
                <a:gd name="T4" fmla="*/ 10 w 58"/>
                <a:gd name="T5" fmla="*/ 3 h 8"/>
                <a:gd name="T6" fmla="*/ 18 w 58"/>
                <a:gd name="T7" fmla="*/ 1 h 8"/>
                <a:gd name="T8" fmla="*/ 28 w 58"/>
                <a:gd name="T9" fmla="*/ 0 h 8"/>
                <a:gd name="T10" fmla="*/ 37 w 58"/>
                <a:gd name="T11" fmla="*/ 0 h 8"/>
                <a:gd name="T12" fmla="*/ 45 w 58"/>
                <a:gd name="T13" fmla="*/ 1 h 8"/>
                <a:gd name="T14" fmla="*/ 52 w 58"/>
                <a:gd name="T15" fmla="*/ 3 h 8"/>
                <a:gd name="T16" fmla="*/ 58 w 58"/>
                <a:gd name="T17" fmla="*/ 6 h 8"/>
                <a:gd name="T18" fmla="*/ 58 w 58"/>
                <a:gd name="T19" fmla="*/ 6 h 8"/>
                <a:gd name="T20" fmla="*/ 58 w 58"/>
                <a:gd name="T21" fmla="*/ 7 h 8"/>
                <a:gd name="T22" fmla="*/ 56 w 58"/>
                <a:gd name="T23" fmla="*/ 7 h 8"/>
                <a:gd name="T24" fmla="*/ 56 w 58"/>
                <a:gd name="T25" fmla="*/ 8 h 8"/>
                <a:gd name="T26" fmla="*/ 49 w 58"/>
                <a:gd name="T27" fmla="*/ 8 h 8"/>
                <a:gd name="T28" fmla="*/ 41 w 58"/>
                <a:gd name="T29" fmla="*/ 8 h 8"/>
                <a:gd name="T30" fmla="*/ 35 w 58"/>
                <a:gd name="T31" fmla="*/ 8 h 8"/>
                <a:gd name="T32" fmla="*/ 28 w 58"/>
                <a:gd name="T33" fmla="*/ 7 h 8"/>
                <a:gd name="T34" fmla="*/ 21 w 58"/>
                <a:gd name="T35" fmla="*/ 7 h 8"/>
                <a:gd name="T36" fmla="*/ 14 w 58"/>
                <a:gd name="T37" fmla="*/ 7 h 8"/>
                <a:gd name="T38" fmla="*/ 7 w 58"/>
                <a:gd name="T39" fmla="*/ 7 h 8"/>
                <a:gd name="T40" fmla="*/ 0 w 58"/>
                <a:gd name="T41" fmla="*/ 7 h 8"/>
                <a:gd name="T42" fmla="*/ 0 w 58"/>
                <a:gd name="T43" fmla="*/ 7 h 8"/>
                <a:gd name="T44" fmla="*/ 0 w 58"/>
                <a:gd name="T45" fmla="*/ 7 h 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8"/>
                <a:gd name="T70" fmla="*/ 0 h 8"/>
                <a:gd name="T71" fmla="*/ 58 w 58"/>
                <a:gd name="T72" fmla="*/ 8 h 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8" h="8">
                  <a:moveTo>
                    <a:pt x="0" y="7"/>
                  </a:moveTo>
                  <a:lnTo>
                    <a:pt x="3" y="5"/>
                  </a:lnTo>
                  <a:lnTo>
                    <a:pt x="10" y="3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5" y="1"/>
                  </a:lnTo>
                  <a:lnTo>
                    <a:pt x="52" y="3"/>
                  </a:lnTo>
                  <a:lnTo>
                    <a:pt x="58" y="6"/>
                  </a:lnTo>
                  <a:lnTo>
                    <a:pt x="58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49" y="8"/>
                  </a:lnTo>
                  <a:lnTo>
                    <a:pt x="41" y="8"/>
                  </a:lnTo>
                  <a:lnTo>
                    <a:pt x="35" y="8"/>
                  </a:lnTo>
                  <a:lnTo>
                    <a:pt x="28" y="7"/>
                  </a:lnTo>
                  <a:lnTo>
                    <a:pt x="21" y="7"/>
                  </a:lnTo>
                  <a:lnTo>
                    <a:pt x="14" y="7"/>
                  </a:lnTo>
                  <a:lnTo>
                    <a:pt x="7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7" name="Freeform 179"/>
            <p:cNvSpPr>
              <a:spLocks/>
            </p:cNvSpPr>
            <p:nvPr/>
          </p:nvSpPr>
          <p:spPr bwMode="auto">
            <a:xfrm>
              <a:off x="176" y="3802"/>
              <a:ext cx="7" cy="3"/>
            </a:xfrm>
            <a:custGeom>
              <a:avLst/>
              <a:gdLst>
                <a:gd name="T0" fmla="*/ 0 w 14"/>
                <a:gd name="T1" fmla="*/ 7 h 7"/>
                <a:gd name="T2" fmla="*/ 2 w 14"/>
                <a:gd name="T3" fmla="*/ 6 h 7"/>
                <a:gd name="T4" fmla="*/ 2 w 14"/>
                <a:gd name="T5" fmla="*/ 4 h 7"/>
                <a:gd name="T6" fmla="*/ 2 w 14"/>
                <a:gd name="T7" fmla="*/ 2 h 7"/>
                <a:gd name="T8" fmla="*/ 3 w 14"/>
                <a:gd name="T9" fmla="*/ 1 h 7"/>
                <a:gd name="T10" fmla="*/ 5 w 14"/>
                <a:gd name="T11" fmla="*/ 1 h 7"/>
                <a:gd name="T12" fmla="*/ 6 w 14"/>
                <a:gd name="T13" fmla="*/ 0 h 7"/>
                <a:gd name="T14" fmla="*/ 8 w 14"/>
                <a:gd name="T15" fmla="*/ 0 h 7"/>
                <a:gd name="T16" fmla="*/ 11 w 14"/>
                <a:gd name="T17" fmla="*/ 0 h 7"/>
                <a:gd name="T18" fmla="*/ 12 w 14"/>
                <a:gd name="T19" fmla="*/ 1 h 7"/>
                <a:gd name="T20" fmla="*/ 13 w 14"/>
                <a:gd name="T21" fmla="*/ 2 h 7"/>
                <a:gd name="T22" fmla="*/ 13 w 14"/>
                <a:gd name="T23" fmla="*/ 4 h 7"/>
                <a:gd name="T24" fmla="*/ 14 w 14"/>
                <a:gd name="T25" fmla="*/ 5 h 7"/>
                <a:gd name="T26" fmla="*/ 11 w 14"/>
                <a:gd name="T27" fmla="*/ 6 h 7"/>
                <a:gd name="T28" fmla="*/ 7 w 14"/>
                <a:gd name="T29" fmla="*/ 6 h 7"/>
                <a:gd name="T30" fmla="*/ 4 w 14"/>
                <a:gd name="T31" fmla="*/ 6 h 7"/>
                <a:gd name="T32" fmla="*/ 0 w 14"/>
                <a:gd name="T33" fmla="*/ 7 h 7"/>
                <a:gd name="T34" fmla="*/ 0 w 14"/>
                <a:gd name="T35" fmla="*/ 7 h 7"/>
                <a:gd name="T36" fmla="*/ 0 w 14"/>
                <a:gd name="T37" fmla="*/ 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"/>
                <a:gd name="T58" fmla="*/ 0 h 7"/>
                <a:gd name="T59" fmla="*/ 14 w 14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" h="7">
                  <a:moveTo>
                    <a:pt x="0" y="7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1" y="6"/>
                  </a:lnTo>
                  <a:lnTo>
                    <a:pt x="7" y="6"/>
                  </a:lnTo>
                  <a:lnTo>
                    <a:pt x="4" y="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8" name="Freeform 180"/>
            <p:cNvSpPr>
              <a:spLocks/>
            </p:cNvSpPr>
            <p:nvPr/>
          </p:nvSpPr>
          <p:spPr bwMode="auto">
            <a:xfrm>
              <a:off x="458" y="3792"/>
              <a:ext cx="8" cy="5"/>
            </a:xfrm>
            <a:custGeom>
              <a:avLst/>
              <a:gdLst>
                <a:gd name="T0" fmla="*/ 5 w 17"/>
                <a:gd name="T1" fmla="*/ 12 h 12"/>
                <a:gd name="T2" fmla="*/ 2 w 17"/>
                <a:gd name="T3" fmla="*/ 10 h 12"/>
                <a:gd name="T4" fmla="*/ 1 w 17"/>
                <a:gd name="T5" fmla="*/ 7 h 12"/>
                <a:gd name="T6" fmla="*/ 0 w 17"/>
                <a:gd name="T7" fmla="*/ 5 h 12"/>
                <a:gd name="T8" fmla="*/ 0 w 17"/>
                <a:gd name="T9" fmla="*/ 0 h 12"/>
                <a:gd name="T10" fmla="*/ 4 w 17"/>
                <a:gd name="T11" fmla="*/ 0 h 12"/>
                <a:gd name="T12" fmla="*/ 6 w 17"/>
                <a:gd name="T13" fmla="*/ 0 h 12"/>
                <a:gd name="T14" fmla="*/ 11 w 17"/>
                <a:gd name="T15" fmla="*/ 3 h 12"/>
                <a:gd name="T16" fmla="*/ 17 w 17"/>
                <a:gd name="T17" fmla="*/ 7 h 12"/>
                <a:gd name="T18" fmla="*/ 13 w 17"/>
                <a:gd name="T19" fmla="*/ 9 h 12"/>
                <a:gd name="T20" fmla="*/ 11 w 17"/>
                <a:gd name="T21" fmla="*/ 10 h 12"/>
                <a:gd name="T22" fmla="*/ 8 w 17"/>
                <a:gd name="T23" fmla="*/ 11 h 12"/>
                <a:gd name="T24" fmla="*/ 5 w 17"/>
                <a:gd name="T25" fmla="*/ 12 h 12"/>
                <a:gd name="T26" fmla="*/ 5 w 17"/>
                <a:gd name="T27" fmla="*/ 12 h 12"/>
                <a:gd name="T28" fmla="*/ 5 w 17"/>
                <a:gd name="T29" fmla="*/ 12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2"/>
                <a:gd name="T47" fmla="*/ 17 w 17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2">
                  <a:moveTo>
                    <a:pt x="5" y="12"/>
                  </a:moveTo>
                  <a:lnTo>
                    <a:pt x="2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7" y="7"/>
                  </a:lnTo>
                  <a:lnTo>
                    <a:pt x="13" y="9"/>
                  </a:lnTo>
                  <a:lnTo>
                    <a:pt x="11" y="10"/>
                  </a:lnTo>
                  <a:lnTo>
                    <a:pt x="8" y="11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9" name="Freeform 181"/>
            <p:cNvSpPr>
              <a:spLocks/>
            </p:cNvSpPr>
            <p:nvPr/>
          </p:nvSpPr>
          <p:spPr bwMode="auto">
            <a:xfrm>
              <a:off x="17" y="3630"/>
              <a:ext cx="499" cy="153"/>
            </a:xfrm>
            <a:custGeom>
              <a:avLst/>
              <a:gdLst>
                <a:gd name="T0" fmla="*/ 152 w 1000"/>
                <a:gd name="T1" fmla="*/ 228 h 305"/>
                <a:gd name="T2" fmla="*/ 90 w 1000"/>
                <a:gd name="T3" fmla="*/ 135 h 305"/>
                <a:gd name="T4" fmla="*/ 28 w 1000"/>
                <a:gd name="T5" fmla="*/ 45 h 305"/>
                <a:gd name="T6" fmla="*/ 2 w 1000"/>
                <a:gd name="T7" fmla="*/ 2 h 305"/>
                <a:gd name="T8" fmla="*/ 8 w 1000"/>
                <a:gd name="T9" fmla="*/ 1 h 305"/>
                <a:gd name="T10" fmla="*/ 69 w 1000"/>
                <a:gd name="T11" fmla="*/ 76 h 305"/>
                <a:gd name="T12" fmla="*/ 125 w 1000"/>
                <a:gd name="T13" fmla="*/ 101 h 305"/>
                <a:gd name="T14" fmla="*/ 212 w 1000"/>
                <a:gd name="T15" fmla="*/ 101 h 305"/>
                <a:gd name="T16" fmla="*/ 310 w 1000"/>
                <a:gd name="T17" fmla="*/ 91 h 305"/>
                <a:gd name="T18" fmla="*/ 337 w 1000"/>
                <a:gd name="T19" fmla="*/ 32 h 305"/>
                <a:gd name="T20" fmla="*/ 403 w 1000"/>
                <a:gd name="T21" fmla="*/ 26 h 305"/>
                <a:gd name="T22" fmla="*/ 455 w 1000"/>
                <a:gd name="T23" fmla="*/ 60 h 305"/>
                <a:gd name="T24" fmla="*/ 463 w 1000"/>
                <a:gd name="T25" fmla="*/ 126 h 305"/>
                <a:gd name="T26" fmla="*/ 382 w 1000"/>
                <a:gd name="T27" fmla="*/ 129 h 305"/>
                <a:gd name="T28" fmla="*/ 292 w 1000"/>
                <a:gd name="T29" fmla="*/ 132 h 305"/>
                <a:gd name="T30" fmla="*/ 187 w 1000"/>
                <a:gd name="T31" fmla="*/ 137 h 305"/>
                <a:gd name="T32" fmla="*/ 197 w 1000"/>
                <a:gd name="T33" fmla="*/ 206 h 305"/>
                <a:gd name="T34" fmla="*/ 278 w 1000"/>
                <a:gd name="T35" fmla="*/ 269 h 305"/>
                <a:gd name="T36" fmla="*/ 386 w 1000"/>
                <a:gd name="T37" fmla="*/ 267 h 305"/>
                <a:gd name="T38" fmla="*/ 496 w 1000"/>
                <a:gd name="T39" fmla="*/ 264 h 305"/>
                <a:gd name="T40" fmla="*/ 605 w 1000"/>
                <a:gd name="T41" fmla="*/ 258 h 305"/>
                <a:gd name="T42" fmla="*/ 583 w 1000"/>
                <a:gd name="T43" fmla="*/ 206 h 305"/>
                <a:gd name="T44" fmla="*/ 616 w 1000"/>
                <a:gd name="T45" fmla="*/ 223 h 305"/>
                <a:gd name="T46" fmla="*/ 611 w 1000"/>
                <a:gd name="T47" fmla="*/ 205 h 305"/>
                <a:gd name="T48" fmla="*/ 645 w 1000"/>
                <a:gd name="T49" fmla="*/ 220 h 305"/>
                <a:gd name="T50" fmla="*/ 672 w 1000"/>
                <a:gd name="T51" fmla="*/ 242 h 305"/>
                <a:gd name="T52" fmla="*/ 630 w 1000"/>
                <a:gd name="T53" fmla="*/ 196 h 305"/>
                <a:gd name="T54" fmla="*/ 631 w 1000"/>
                <a:gd name="T55" fmla="*/ 178 h 305"/>
                <a:gd name="T56" fmla="*/ 675 w 1000"/>
                <a:gd name="T57" fmla="*/ 220 h 305"/>
                <a:gd name="T58" fmla="*/ 717 w 1000"/>
                <a:gd name="T59" fmla="*/ 260 h 305"/>
                <a:gd name="T60" fmla="*/ 702 w 1000"/>
                <a:gd name="T61" fmla="*/ 238 h 305"/>
                <a:gd name="T62" fmla="*/ 648 w 1000"/>
                <a:gd name="T63" fmla="*/ 175 h 305"/>
                <a:gd name="T64" fmla="*/ 654 w 1000"/>
                <a:gd name="T65" fmla="*/ 166 h 305"/>
                <a:gd name="T66" fmla="*/ 718 w 1000"/>
                <a:gd name="T67" fmla="*/ 221 h 305"/>
                <a:gd name="T68" fmla="*/ 741 w 1000"/>
                <a:gd name="T69" fmla="*/ 234 h 305"/>
                <a:gd name="T70" fmla="*/ 717 w 1000"/>
                <a:gd name="T71" fmla="*/ 205 h 305"/>
                <a:gd name="T72" fmla="*/ 728 w 1000"/>
                <a:gd name="T73" fmla="*/ 199 h 305"/>
                <a:gd name="T74" fmla="*/ 787 w 1000"/>
                <a:gd name="T75" fmla="*/ 244 h 305"/>
                <a:gd name="T76" fmla="*/ 823 w 1000"/>
                <a:gd name="T77" fmla="*/ 268 h 305"/>
                <a:gd name="T78" fmla="*/ 789 w 1000"/>
                <a:gd name="T79" fmla="*/ 241 h 305"/>
                <a:gd name="T80" fmla="*/ 742 w 1000"/>
                <a:gd name="T81" fmla="*/ 192 h 305"/>
                <a:gd name="T82" fmla="*/ 795 w 1000"/>
                <a:gd name="T83" fmla="*/ 216 h 305"/>
                <a:gd name="T84" fmla="*/ 809 w 1000"/>
                <a:gd name="T85" fmla="*/ 219 h 305"/>
                <a:gd name="T86" fmla="*/ 783 w 1000"/>
                <a:gd name="T87" fmla="*/ 193 h 305"/>
                <a:gd name="T88" fmla="*/ 779 w 1000"/>
                <a:gd name="T89" fmla="*/ 181 h 305"/>
                <a:gd name="T90" fmla="*/ 823 w 1000"/>
                <a:gd name="T91" fmla="*/ 208 h 305"/>
                <a:gd name="T92" fmla="*/ 840 w 1000"/>
                <a:gd name="T93" fmla="*/ 213 h 305"/>
                <a:gd name="T94" fmla="*/ 806 w 1000"/>
                <a:gd name="T95" fmla="*/ 178 h 305"/>
                <a:gd name="T96" fmla="*/ 832 w 1000"/>
                <a:gd name="T97" fmla="*/ 183 h 305"/>
                <a:gd name="T98" fmla="*/ 874 w 1000"/>
                <a:gd name="T99" fmla="*/ 220 h 305"/>
                <a:gd name="T100" fmla="*/ 886 w 1000"/>
                <a:gd name="T101" fmla="*/ 223 h 305"/>
                <a:gd name="T102" fmla="*/ 861 w 1000"/>
                <a:gd name="T103" fmla="*/ 194 h 305"/>
                <a:gd name="T104" fmla="*/ 932 w 1000"/>
                <a:gd name="T105" fmla="*/ 235 h 305"/>
                <a:gd name="T106" fmla="*/ 999 w 1000"/>
                <a:gd name="T107" fmla="*/ 303 h 305"/>
                <a:gd name="T108" fmla="*/ 934 w 1000"/>
                <a:gd name="T109" fmla="*/ 304 h 305"/>
                <a:gd name="T110" fmla="*/ 792 w 1000"/>
                <a:gd name="T111" fmla="*/ 302 h 305"/>
                <a:gd name="T112" fmla="*/ 650 w 1000"/>
                <a:gd name="T113" fmla="*/ 299 h 305"/>
                <a:gd name="T114" fmla="*/ 482 w 1000"/>
                <a:gd name="T115" fmla="*/ 299 h 305"/>
                <a:gd name="T116" fmla="*/ 299 w 1000"/>
                <a:gd name="T117" fmla="*/ 303 h 305"/>
                <a:gd name="T118" fmla="*/ 226 w 1000"/>
                <a:gd name="T119" fmla="*/ 304 h 305"/>
                <a:gd name="T120" fmla="*/ 203 w 1000"/>
                <a:gd name="T121" fmla="*/ 304 h 30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00"/>
                <a:gd name="T184" fmla="*/ 0 h 305"/>
                <a:gd name="T185" fmla="*/ 1000 w 1000"/>
                <a:gd name="T186" fmla="*/ 305 h 30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00" h="305">
                  <a:moveTo>
                    <a:pt x="203" y="304"/>
                  </a:moveTo>
                  <a:lnTo>
                    <a:pt x="190" y="284"/>
                  </a:lnTo>
                  <a:lnTo>
                    <a:pt x="178" y="266"/>
                  </a:lnTo>
                  <a:lnTo>
                    <a:pt x="165" y="246"/>
                  </a:lnTo>
                  <a:lnTo>
                    <a:pt x="152" y="228"/>
                  </a:lnTo>
                  <a:lnTo>
                    <a:pt x="140" y="209"/>
                  </a:lnTo>
                  <a:lnTo>
                    <a:pt x="127" y="191"/>
                  </a:lnTo>
                  <a:lnTo>
                    <a:pt x="116" y="171"/>
                  </a:lnTo>
                  <a:lnTo>
                    <a:pt x="103" y="153"/>
                  </a:lnTo>
                  <a:lnTo>
                    <a:pt x="90" y="135"/>
                  </a:lnTo>
                  <a:lnTo>
                    <a:pt x="78" y="117"/>
                  </a:lnTo>
                  <a:lnTo>
                    <a:pt x="65" y="99"/>
                  </a:lnTo>
                  <a:lnTo>
                    <a:pt x="53" y="80"/>
                  </a:lnTo>
                  <a:lnTo>
                    <a:pt x="41" y="62"/>
                  </a:lnTo>
                  <a:lnTo>
                    <a:pt x="28" y="45"/>
                  </a:lnTo>
                  <a:lnTo>
                    <a:pt x="17" y="26"/>
                  </a:lnTo>
                  <a:lnTo>
                    <a:pt x="4" y="9"/>
                  </a:lnTo>
                  <a:lnTo>
                    <a:pt x="3" y="7"/>
                  </a:lnTo>
                  <a:lnTo>
                    <a:pt x="3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8" y="1"/>
                  </a:lnTo>
                  <a:lnTo>
                    <a:pt x="23" y="20"/>
                  </a:lnTo>
                  <a:lnTo>
                    <a:pt x="36" y="39"/>
                  </a:lnTo>
                  <a:lnTo>
                    <a:pt x="48" y="53"/>
                  </a:lnTo>
                  <a:lnTo>
                    <a:pt x="59" y="65"/>
                  </a:lnTo>
                  <a:lnTo>
                    <a:pt x="69" y="76"/>
                  </a:lnTo>
                  <a:lnTo>
                    <a:pt x="80" y="84"/>
                  </a:lnTo>
                  <a:lnTo>
                    <a:pt x="90" y="91"/>
                  </a:lnTo>
                  <a:lnTo>
                    <a:pt x="101" y="95"/>
                  </a:lnTo>
                  <a:lnTo>
                    <a:pt x="112" y="99"/>
                  </a:lnTo>
                  <a:lnTo>
                    <a:pt x="125" y="101"/>
                  </a:lnTo>
                  <a:lnTo>
                    <a:pt x="139" y="102"/>
                  </a:lnTo>
                  <a:lnTo>
                    <a:pt x="154" y="102"/>
                  </a:lnTo>
                  <a:lnTo>
                    <a:pt x="171" y="102"/>
                  </a:lnTo>
                  <a:lnTo>
                    <a:pt x="190" y="102"/>
                  </a:lnTo>
                  <a:lnTo>
                    <a:pt x="212" y="101"/>
                  </a:lnTo>
                  <a:lnTo>
                    <a:pt x="238" y="101"/>
                  </a:lnTo>
                  <a:lnTo>
                    <a:pt x="264" y="99"/>
                  </a:lnTo>
                  <a:lnTo>
                    <a:pt x="284" y="96"/>
                  </a:lnTo>
                  <a:lnTo>
                    <a:pt x="299" y="94"/>
                  </a:lnTo>
                  <a:lnTo>
                    <a:pt x="310" y="91"/>
                  </a:lnTo>
                  <a:lnTo>
                    <a:pt x="317" y="84"/>
                  </a:lnTo>
                  <a:lnTo>
                    <a:pt x="322" y="72"/>
                  </a:lnTo>
                  <a:lnTo>
                    <a:pt x="325" y="56"/>
                  </a:lnTo>
                  <a:lnTo>
                    <a:pt x="327" y="33"/>
                  </a:lnTo>
                  <a:lnTo>
                    <a:pt x="337" y="32"/>
                  </a:lnTo>
                  <a:lnTo>
                    <a:pt x="348" y="31"/>
                  </a:lnTo>
                  <a:lnTo>
                    <a:pt x="361" y="29"/>
                  </a:lnTo>
                  <a:lnTo>
                    <a:pt x="376" y="27"/>
                  </a:lnTo>
                  <a:lnTo>
                    <a:pt x="390" y="26"/>
                  </a:lnTo>
                  <a:lnTo>
                    <a:pt x="403" y="26"/>
                  </a:lnTo>
                  <a:lnTo>
                    <a:pt x="416" y="27"/>
                  </a:lnTo>
                  <a:lnTo>
                    <a:pt x="426" y="30"/>
                  </a:lnTo>
                  <a:lnTo>
                    <a:pt x="437" y="40"/>
                  </a:lnTo>
                  <a:lnTo>
                    <a:pt x="447" y="50"/>
                  </a:lnTo>
                  <a:lnTo>
                    <a:pt x="455" y="60"/>
                  </a:lnTo>
                  <a:lnTo>
                    <a:pt x="461" y="70"/>
                  </a:lnTo>
                  <a:lnTo>
                    <a:pt x="466" y="82"/>
                  </a:lnTo>
                  <a:lnTo>
                    <a:pt x="468" y="94"/>
                  </a:lnTo>
                  <a:lnTo>
                    <a:pt x="467" y="109"/>
                  </a:lnTo>
                  <a:lnTo>
                    <a:pt x="463" y="126"/>
                  </a:lnTo>
                  <a:lnTo>
                    <a:pt x="447" y="128"/>
                  </a:lnTo>
                  <a:lnTo>
                    <a:pt x="431" y="128"/>
                  </a:lnTo>
                  <a:lnTo>
                    <a:pt x="415" y="128"/>
                  </a:lnTo>
                  <a:lnTo>
                    <a:pt x="399" y="129"/>
                  </a:lnTo>
                  <a:lnTo>
                    <a:pt x="382" y="129"/>
                  </a:lnTo>
                  <a:lnTo>
                    <a:pt x="364" y="130"/>
                  </a:lnTo>
                  <a:lnTo>
                    <a:pt x="347" y="130"/>
                  </a:lnTo>
                  <a:lnTo>
                    <a:pt x="330" y="130"/>
                  </a:lnTo>
                  <a:lnTo>
                    <a:pt x="311" y="131"/>
                  </a:lnTo>
                  <a:lnTo>
                    <a:pt x="292" y="132"/>
                  </a:lnTo>
                  <a:lnTo>
                    <a:pt x="272" y="132"/>
                  </a:lnTo>
                  <a:lnTo>
                    <a:pt x="253" y="133"/>
                  </a:lnTo>
                  <a:lnTo>
                    <a:pt x="231" y="135"/>
                  </a:lnTo>
                  <a:lnTo>
                    <a:pt x="209" y="136"/>
                  </a:lnTo>
                  <a:lnTo>
                    <a:pt x="187" y="137"/>
                  </a:lnTo>
                  <a:lnTo>
                    <a:pt x="163" y="138"/>
                  </a:lnTo>
                  <a:lnTo>
                    <a:pt x="165" y="152"/>
                  </a:lnTo>
                  <a:lnTo>
                    <a:pt x="173" y="168"/>
                  </a:lnTo>
                  <a:lnTo>
                    <a:pt x="185" y="186"/>
                  </a:lnTo>
                  <a:lnTo>
                    <a:pt x="197" y="206"/>
                  </a:lnTo>
                  <a:lnTo>
                    <a:pt x="213" y="226"/>
                  </a:lnTo>
                  <a:lnTo>
                    <a:pt x="228" y="243"/>
                  </a:lnTo>
                  <a:lnTo>
                    <a:pt x="243" y="258"/>
                  </a:lnTo>
                  <a:lnTo>
                    <a:pt x="256" y="269"/>
                  </a:lnTo>
                  <a:lnTo>
                    <a:pt x="278" y="269"/>
                  </a:lnTo>
                  <a:lnTo>
                    <a:pt x="300" y="269"/>
                  </a:lnTo>
                  <a:lnTo>
                    <a:pt x="321" y="269"/>
                  </a:lnTo>
                  <a:lnTo>
                    <a:pt x="342" y="268"/>
                  </a:lnTo>
                  <a:lnTo>
                    <a:pt x="364" y="268"/>
                  </a:lnTo>
                  <a:lnTo>
                    <a:pt x="386" y="267"/>
                  </a:lnTo>
                  <a:lnTo>
                    <a:pt x="408" y="267"/>
                  </a:lnTo>
                  <a:lnTo>
                    <a:pt x="430" y="266"/>
                  </a:lnTo>
                  <a:lnTo>
                    <a:pt x="452" y="266"/>
                  </a:lnTo>
                  <a:lnTo>
                    <a:pt x="474" y="265"/>
                  </a:lnTo>
                  <a:lnTo>
                    <a:pt x="496" y="264"/>
                  </a:lnTo>
                  <a:lnTo>
                    <a:pt x="517" y="262"/>
                  </a:lnTo>
                  <a:lnTo>
                    <a:pt x="539" y="261"/>
                  </a:lnTo>
                  <a:lnTo>
                    <a:pt x="561" y="260"/>
                  </a:lnTo>
                  <a:lnTo>
                    <a:pt x="583" y="259"/>
                  </a:lnTo>
                  <a:lnTo>
                    <a:pt x="605" y="258"/>
                  </a:lnTo>
                  <a:lnTo>
                    <a:pt x="603" y="243"/>
                  </a:lnTo>
                  <a:lnTo>
                    <a:pt x="597" y="231"/>
                  </a:lnTo>
                  <a:lnTo>
                    <a:pt x="589" y="222"/>
                  </a:lnTo>
                  <a:lnTo>
                    <a:pt x="580" y="213"/>
                  </a:lnTo>
                  <a:lnTo>
                    <a:pt x="583" y="206"/>
                  </a:lnTo>
                  <a:lnTo>
                    <a:pt x="588" y="204"/>
                  </a:lnTo>
                  <a:lnTo>
                    <a:pt x="595" y="205"/>
                  </a:lnTo>
                  <a:lnTo>
                    <a:pt x="602" y="209"/>
                  </a:lnTo>
                  <a:lnTo>
                    <a:pt x="608" y="216"/>
                  </a:lnTo>
                  <a:lnTo>
                    <a:pt x="616" y="223"/>
                  </a:lnTo>
                  <a:lnTo>
                    <a:pt x="622" y="229"/>
                  </a:lnTo>
                  <a:lnTo>
                    <a:pt x="627" y="235"/>
                  </a:lnTo>
                  <a:lnTo>
                    <a:pt x="623" y="224"/>
                  </a:lnTo>
                  <a:lnTo>
                    <a:pt x="618" y="214"/>
                  </a:lnTo>
                  <a:lnTo>
                    <a:pt x="611" y="205"/>
                  </a:lnTo>
                  <a:lnTo>
                    <a:pt x="607" y="198"/>
                  </a:lnTo>
                  <a:lnTo>
                    <a:pt x="616" y="196"/>
                  </a:lnTo>
                  <a:lnTo>
                    <a:pt x="626" y="200"/>
                  </a:lnTo>
                  <a:lnTo>
                    <a:pt x="635" y="209"/>
                  </a:lnTo>
                  <a:lnTo>
                    <a:pt x="645" y="220"/>
                  </a:lnTo>
                  <a:lnTo>
                    <a:pt x="654" y="232"/>
                  </a:lnTo>
                  <a:lnTo>
                    <a:pt x="664" y="243"/>
                  </a:lnTo>
                  <a:lnTo>
                    <a:pt x="672" y="249"/>
                  </a:lnTo>
                  <a:lnTo>
                    <a:pt x="680" y="250"/>
                  </a:lnTo>
                  <a:lnTo>
                    <a:pt x="672" y="242"/>
                  </a:lnTo>
                  <a:lnTo>
                    <a:pt x="663" y="234"/>
                  </a:lnTo>
                  <a:lnTo>
                    <a:pt x="653" y="224"/>
                  </a:lnTo>
                  <a:lnTo>
                    <a:pt x="645" y="214"/>
                  </a:lnTo>
                  <a:lnTo>
                    <a:pt x="637" y="205"/>
                  </a:lnTo>
                  <a:lnTo>
                    <a:pt x="630" y="196"/>
                  </a:lnTo>
                  <a:lnTo>
                    <a:pt x="626" y="188"/>
                  </a:lnTo>
                  <a:lnTo>
                    <a:pt x="622" y="179"/>
                  </a:lnTo>
                  <a:lnTo>
                    <a:pt x="625" y="179"/>
                  </a:lnTo>
                  <a:lnTo>
                    <a:pt x="628" y="178"/>
                  </a:lnTo>
                  <a:lnTo>
                    <a:pt x="631" y="178"/>
                  </a:lnTo>
                  <a:lnTo>
                    <a:pt x="635" y="178"/>
                  </a:lnTo>
                  <a:lnTo>
                    <a:pt x="645" y="189"/>
                  </a:lnTo>
                  <a:lnTo>
                    <a:pt x="654" y="199"/>
                  </a:lnTo>
                  <a:lnTo>
                    <a:pt x="665" y="209"/>
                  </a:lnTo>
                  <a:lnTo>
                    <a:pt x="675" y="220"/>
                  </a:lnTo>
                  <a:lnTo>
                    <a:pt x="686" y="230"/>
                  </a:lnTo>
                  <a:lnTo>
                    <a:pt x="696" y="241"/>
                  </a:lnTo>
                  <a:lnTo>
                    <a:pt x="706" y="251"/>
                  </a:lnTo>
                  <a:lnTo>
                    <a:pt x="717" y="261"/>
                  </a:lnTo>
                  <a:lnTo>
                    <a:pt x="717" y="260"/>
                  </a:lnTo>
                  <a:lnTo>
                    <a:pt x="717" y="258"/>
                  </a:lnTo>
                  <a:lnTo>
                    <a:pt x="717" y="257"/>
                  </a:lnTo>
                  <a:lnTo>
                    <a:pt x="718" y="255"/>
                  </a:lnTo>
                  <a:lnTo>
                    <a:pt x="712" y="249"/>
                  </a:lnTo>
                  <a:lnTo>
                    <a:pt x="702" y="238"/>
                  </a:lnTo>
                  <a:lnTo>
                    <a:pt x="690" y="226"/>
                  </a:lnTo>
                  <a:lnTo>
                    <a:pt x="678" y="212"/>
                  </a:lnTo>
                  <a:lnTo>
                    <a:pt x="666" y="198"/>
                  </a:lnTo>
                  <a:lnTo>
                    <a:pt x="656" y="185"/>
                  </a:lnTo>
                  <a:lnTo>
                    <a:pt x="648" y="175"/>
                  </a:lnTo>
                  <a:lnTo>
                    <a:pt x="644" y="168"/>
                  </a:lnTo>
                  <a:lnTo>
                    <a:pt x="646" y="167"/>
                  </a:lnTo>
                  <a:lnTo>
                    <a:pt x="649" y="166"/>
                  </a:lnTo>
                  <a:lnTo>
                    <a:pt x="651" y="166"/>
                  </a:lnTo>
                  <a:lnTo>
                    <a:pt x="654" y="166"/>
                  </a:lnTo>
                  <a:lnTo>
                    <a:pt x="660" y="171"/>
                  </a:lnTo>
                  <a:lnTo>
                    <a:pt x="671" y="181"/>
                  </a:lnTo>
                  <a:lnTo>
                    <a:pt x="686" y="193"/>
                  </a:lnTo>
                  <a:lnTo>
                    <a:pt x="702" y="207"/>
                  </a:lnTo>
                  <a:lnTo>
                    <a:pt x="718" y="221"/>
                  </a:lnTo>
                  <a:lnTo>
                    <a:pt x="733" y="232"/>
                  </a:lnTo>
                  <a:lnTo>
                    <a:pt x="743" y="241"/>
                  </a:lnTo>
                  <a:lnTo>
                    <a:pt x="750" y="243"/>
                  </a:lnTo>
                  <a:lnTo>
                    <a:pt x="745" y="238"/>
                  </a:lnTo>
                  <a:lnTo>
                    <a:pt x="741" y="234"/>
                  </a:lnTo>
                  <a:lnTo>
                    <a:pt x="735" y="228"/>
                  </a:lnTo>
                  <a:lnTo>
                    <a:pt x="729" y="222"/>
                  </a:lnTo>
                  <a:lnTo>
                    <a:pt x="724" y="216"/>
                  </a:lnTo>
                  <a:lnTo>
                    <a:pt x="720" y="209"/>
                  </a:lnTo>
                  <a:lnTo>
                    <a:pt x="717" y="205"/>
                  </a:lnTo>
                  <a:lnTo>
                    <a:pt x="717" y="200"/>
                  </a:lnTo>
                  <a:lnTo>
                    <a:pt x="719" y="200"/>
                  </a:lnTo>
                  <a:lnTo>
                    <a:pt x="722" y="199"/>
                  </a:lnTo>
                  <a:lnTo>
                    <a:pt x="725" y="199"/>
                  </a:lnTo>
                  <a:lnTo>
                    <a:pt x="728" y="199"/>
                  </a:lnTo>
                  <a:lnTo>
                    <a:pt x="740" y="208"/>
                  </a:lnTo>
                  <a:lnTo>
                    <a:pt x="751" y="216"/>
                  </a:lnTo>
                  <a:lnTo>
                    <a:pt x="764" y="226"/>
                  </a:lnTo>
                  <a:lnTo>
                    <a:pt x="775" y="235"/>
                  </a:lnTo>
                  <a:lnTo>
                    <a:pt x="787" y="244"/>
                  </a:lnTo>
                  <a:lnTo>
                    <a:pt x="800" y="253"/>
                  </a:lnTo>
                  <a:lnTo>
                    <a:pt x="811" y="262"/>
                  </a:lnTo>
                  <a:lnTo>
                    <a:pt x="823" y="272"/>
                  </a:lnTo>
                  <a:lnTo>
                    <a:pt x="823" y="270"/>
                  </a:lnTo>
                  <a:lnTo>
                    <a:pt x="823" y="268"/>
                  </a:lnTo>
                  <a:lnTo>
                    <a:pt x="823" y="267"/>
                  </a:lnTo>
                  <a:lnTo>
                    <a:pt x="823" y="266"/>
                  </a:lnTo>
                  <a:lnTo>
                    <a:pt x="813" y="259"/>
                  </a:lnTo>
                  <a:lnTo>
                    <a:pt x="802" y="250"/>
                  </a:lnTo>
                  <a:lnTo>
                    <a:pt x="789" y="241"/>
                  </a:lnTo>
                  <a:lnTo>
                    <a:pt x="775" y="230"/>
                  </a:lnTo>
                  <a:lnTo>
                    <a:pt x="764" y="220"/>
                  </a:lnTo>
                  <a:lnTo>
                    <a:pt x="754" y="209"/>
                  </a:lnTo>
                  <a:lnTo>
                    <a:pt x="745" y="200"/>
                  </a:lnTo>
                  <a:lnTo>
                    <a:pt x="742" y="192"/>
                  </a:lnTo>
                  <a:lnTo>
                    <a:pt x="756" y="191"/>
                  </a:lnTo>
                  <a:lnTo>
                    <a:pt x="767" y="194"/>
                  </a:lnTo>
                  <a:lnTo>
                    <a:pt x="778" y="200"/>
                  </a:lnTo>
                  <a:lnTo>
                    <a:pt x="787" y="208"/>
                  </a:lnTo>
                  <a:lnTo>
                    <a:pt x="795" y="216"/>
                  </a:lnTo>
                  <a:lnTo>
                    <a:pt x="803" y="223"/>
                  </a:lnTo>
                  <a:lnTo>
                    <a:pt x="811" y="228"/>
                  </a:lnTo>
                  <a:lnTo>
                    <a:pt x="819" y="228"/>
                  </a:lnTo>
                  <a:lnTo>
                    <a:pt x="815" y="223"/>
                  </a:lnTo>
                  <a:lnTo>
                    <a:pt x="809" y="219"/>
                  </a:lnTo>
                  <a:lnTo>
                    <a:pt x="804" y="213"/>
                  </a:lnTo>
                  <a:lnTo>
                    <a:pt x="798" y="208"/>
                  </a:lnTo>
                  <a:lnTo>
                    <a:pt x="794" y="204"/>
                  </a:lnTo>
                  <a:lnTo>
                    <a:pt x="788" y="198"/>
                  </a:lnTo>
                  <a:lnTo>
                    <a:pt x="783" y="193"/>
                  </a:lnTo>
                  <a:lnTo>
                    <a:pt x="778" y="189"/>
                  </a:lnTo>
                  <a:lnTo>
                    <a:pt x="778" y="186"/>
                  </a:lnTo>
                  <a:lnTo>
                    <a:pt x="778" y="184"/>
                  </a:lnTo>
                  <a:lnTo>
                    <a:pt x="778" y="183"/>
                  </a:lnTo>
                  <a:lnTo>
                    <a:pt x="779" y="181"/>
                  </a:lnTo>
                  <a:lnTo>
                    <a:pt x="789" y="182"/>
                  </a:lnTo>
                  <a:lnTo>
                    <a:pt x="798" y="186"/>
                  </a:lnTo>
                  <a:lnTo>
                    <a:pt x="806" y="193"/>
                  </a:lnTo>
                  <a:lnTo>
                    <a:pt x="815" y="200"/>
                  </a:lnTo>
                  <a:lnTo>
                    <a:pt x="823" y="208"/>
                  </a:lnTo>
                  <a:lnTo>
                    <a:pt x="832" y="215"/>
                  </a:lnTo>
                  <a:lnTo>
                    <a:pt x="841" y="221"/>
                  </a:lnTo>
                  <a:lnTo>
                    <a:pt x="853" y="224"/>
                  </a:lnTo>
                  <a:lnTo>
                    <a:pt x="847" y="219"/>
                  </a:lnTo>
                  <a:lnTo>
                    <a:pt x="840" y="213"/>
                  </a:lnTo>
                  <a:lnTo>
                    <a:pt x="832" y="206"/>
                  </a:lnTo>
                  <a:lnTo>
                    <a:pt x="824" y="199"/>
                  </a:lnTo>
                  <a:lnTo>
                    <a:pt x="817" y="191"/>
                  </a:lnTo>
                  <a:lnTo>
                    <a:pt x="811" y="185"/>
                  </a:lnTo>
                  <a:lnTo>
                    <a:pt x="806" y="178"/>
                  </a:lnTo>
                  <a:lnTo>
                    <a:pt x="804" y="174"/>
                  </a:lnTo>
                  <a:lnTo>
                    <a:pt x="810" y="176"/>
                  </a:lnTo>
                  <a:lnTo>
                    <a:pt x="817" y="178"/>
                  </a:lnTo>
                  <a:lnTo>
                    <a:pt x="824" y="181"/>
                  </a:lnTo>
                  <a:lnTo>
                    <a:pt x="832" y="183"/>
                  </a:lnTo>
                  <a:lnTo>
                    <a:pt x="835" y="185"/>
                  </a:lnTo>
                  <a:lnTo>
                    <a:pt x="842" y="192"/>
                  </a:lnTo>
                  <a:lnTo>
                    <a:pt x="851" y="200"/>
                  </a:lnTo>
                  <a:lnTo>
                    <a:pt x="863" y="211"/>
                  </a:lnTo>
                  <a:lnTo>
                    <a:pt x="874" y="220"/>
                  </a:lnTo>
                  <a:lnTo>
                    <a:pt x="885" y="228"/>
                  </a:lnTo>
                  <a:lnTo>
                    <a:pt x="893" y="234"/>
                  </a:lnTo>
                  <a:lnTo>
                    <a:pt x="897" y="235"/>
                  </a:lnTo>
                  <a:lnTo>
                    <a:pt x="892" y="229"/>
                  </a:lnTo>
                  <a:lnTo>
                    <a:pt x="886" y="223"/>
                  </a:lnTo>
                  <a:lnTo>
                    <a:pt x="879" y="216"/>
                  </a:lnTo>
                  <a:lnTo>
                    <a:pt x="873" y="211"/>
                  </a:lnTo>
                  <a:lnTo>
                    <a:pt x="869" y="205"/>
                  </a:lnTo>
                  <a:lnTo>
                    <a:pt x="864" y="200"/>
                  </a:lnTo>
                  <a:lnTo>
                    <a:pt x="861" y="194"/>
                  </a:lnTo>
                  <a:lnTo>
                    <a:pt x="858" y="190"/>
                  </a:lnTo>
                  <a:lnTo>
                    <a:pt x="876" y="196"/>
                  </a:lnTo>
                  <a:lnTo>
                    <a:pt x="894" y="206"/>
                  </a:lnTo>
                  <a:lnTo>
                    <a:pt x="912" y="220"/>
                  </a:lnTo>
                  <a:lnTo>
                    <a:pt x="932" y="235"/>
                  </a:lnTo>
                  <a:lnTo>
                    <a:pt x="950" y="252"/>
                  </a:lnTo>
                  <a:lnTo>
                    <a:pt x="968" y="269"/>
                  </a:lnTo>
                  <a:lnTo>
                    <a:pt x="985" y="287"/>
                  </a:lnTo>
                  <a:lnTo>
                    <a:pt x="1000" y="302"/>
                  </a:lnTo>
                  <a:lnTo>
                    <a:pt x="999" y="303"/>
                  </a:lnTo>
                  <a:lnTo>
                    <a:pt x="998" y="304"/>
                  </a:lnTo>
                  <a:lnTo>
                    <a:pt x="995" y="304"/>
                  </a:lnTo>
                  <a:lnTo>
                    <a:pt x="991" y="305"/>
                  </a:lnTo>
                  <a:lnTo>
                    <a:pt x="962" y="305"/>
                  </a:lnTo>
                  <a:lnTo>
                    <a:pt x="934" y="304"/>
                  </a:lnTo>
                  <a:lnTo>
                    <a:pt x="906" y="304"/>
                  </a:lnTo>
                  <a:lnTo>
                    <a:pt x="877" y="303"/>
                  </a:lnTo>
                  <a:lnTo>
                    <a:pt x="849" y="303"/>
                  </a:lnTo>
                  <a:lnTo>
                    <a:pt x="820" y="303"/>
                  </a:lnTo>
                  <a:lnTo>
                    <a:pt x="792" y="302"/>
                  </a:lnTo>
                  <a:lnTo>
                    <a:pt x="764" y="302"/>
                  </a:lnTo>
                  <a:lnTo>
                    <a:pt x="735" y="302"/>
                  </a:lnTo>
                  <a:lnTo>
                    <a:pt x="706" y="300"/>
                  </a:lnTo>
                  <a:lnTo>
                    <a:pt x="679" y="300"/>
                  </a:lnTo>
                  <a:lnTo>
                    <a:pt x="650" y="299"/>
                  </a:lnTo>
                  <a:lnTo>
                    <a:pt x="622" y="299"/>
                  </a:lnTo>
                  <a:lnTo>
                    <a:pt x="593" y="299"/>
                  </a:lnTo>
                  <a:lnTo>
                    <a:pt x="566" y="298"/>
                  </a:lnTo>
                  <a:lnTo>
                    <a:pt x="537" y="298"/>
                  </a:lnTo>
                  <a:lnTo>
                    <a:pt x="482" y="299"/>
                  </a:lnTo>
                  <a:lnTo>
                    <a:pt x="433" y="300"/>
                  </a:lnTo>
                  <a:lnTo>
                    <a:pt x="391" y="302"/>
                  </a:lnTo>
                  <a:lnTo>
                    <a:pt x="355" y="302"/>
                  </a:lnTo>
                  <a:lnTo>
                    <a:pt x="324" y="303"/>
                  </a:lnTo>
                  <a:lnTo>
                    <a:pt x="299" y="303"/>
                  </a:lnTo>
                  <a:lnTo>
                    <a:pt x="277" y="304"/>
                  </a:lnTo>
                  <a:lnTo>
                    <a:pt x="260" y="304"/>
                  </a:lnTo>
                  <a:lnTo>
                    <a:pt x="246" y="304"/>
                  </a:lnTo>
                  <a:lnTo>
                    <a:pt x="234" y="304"/>
                  </a:lnTo>
                  <a:lnTo>
                    <a:pt x="226" y="304"/>
                  </a:lnTo>
                  <a:lnTo>
                    <a:pt x="219" y="304"/>
                  </a:lnTo>
                  <a:lnTo>
                    <a:pt x="215" y="304"/>
                  </a:lnTo>
                  <a:lnTo>
                    <a:pt x="210" y="304"/>
                  </a:lnTo>
                  <a:lnTo>
                    <a:pt x="207" y="304"/>
                  </a:lnTo>
                  <a:lnTo>
                    <a:pt x="203" y="304"/>
                  </a:lnTo>
                  <a:close/>
                </a:path>
              </a:pathLst>
            </a:custGeom>
            <a:solidFill>
              <a:srgbClr val="D896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0" name="Freeform 182"/>
            <p:cNvSpPr>
              <a:spLocks/>
            </p:cNvSpPr>
            <p:nvPr/>
          </p:nvSpPr>
          <p:spPr bwMode="auto">
            <a:xfrm>
              <a:off x="107" y="3700"/>
              <a:ext cx="205" cy="58"/>
            </a:xfrm>
            <a:custGeom>
              <a:avLst/>
              <a:gdLst>
                <a:gd name="T0" fmla="*/ 66 w 410"/>
                <a:gd name="T1" fmla="*/ 105 h 118"/>
                <a:gd name="T2" fmla="*/ 44 w 410"/>
                <a:gd name="T3" fmla="*/ 78 h 118"/>
                <a:gd name="T4" fmla="*/ 22 w 410"/>
                <a:gd name="T5" fmla="*/ 50 h 118"/>
                <a:gd name="T6" fmla="*/ 6 w 410"/>
                <a:gd name="T7" fmla="*/ 23 h 118"/>
                <a:gd name="T8" fmla="*/ 17 w 410"/>
                <a:gd name="T9" fmla="*/ 9 h 118"/>
                <a:gd name="T10" fmla="*/ 51 w 410"/>
                <a:gd name="T11" fmla="*/ 7 h 118"/>
                <a:gd name="T12" fmla="*/ 87 w 410"/>
                <a:gd name="T13" fmla="*/ 5 h 118"/>
                <a:gd name="T14" fmla="*/ 122 w 410"/>
                <a:gd name="T15" fmla="*/ 2 h 118"/>
                <a:gd name="T16" fmla="*/ 159 w 410"/>
                <a:gd name="T17" fmla="*/ 1 h 118"/>
                <a:gd name="T18" fmla="*/ 195 w 410"/>
                <a:gd name="T19" fmla="*/ 0 h 118"/>
                <a:gd name="T20" fmla="*/ 232 w 410"/>
                <a:gd name="T21" fmla="*/ 0 h 118"/>
                <a:gd name="T22" fmla="*/ 267 w 410"/>
                <a:gd name="T23" fmla="*/ 2 h 118"/>
                <a:gd name="T24" fmla="*/ 288 w 410"/>
                <a:gd name="T25" fmla="*/ 16 h 118"/>
                <a:gd name="T26" fmla="*/ 296 w 410"/>
                <a:gd name="T27" fmla="*/ 35 h 118"/>
                <a:gd name="T28" fmla="*/ 305 w 410"/>
                <a:gd name="T29" fmla="*/ 51 h 118"/>
                <a:gd name="T30" fmla="*/ 321 w 410"/>
                <a:gd name="T31" fmla="*/ 67 h 118"/>
                <a:gd name="T32" fmla="*/ 333 w 410"/>
                <a:gd name="T33" fmla="*/ 74 h 118"/>
                <a:gd name="T34" fmla="*/ 334 w 410"/>
                <a:gd name="T35" fmla="*/ 70 h 118"/>
                <a:gd name="T36" fmla="*/ 339 w 410"/>
                <a:gd name="T37" fmla="*/ 68 h 118"/>
                <a:gd name="T38" fmla="*/ 348 w 410"/>
                <a:gd name="T39" fmla="*/ 73 h 118"/>
                <a:gd name="T40" fmla="*/ 357 w 410"/>
                <a:gd name="T41" fmla="*/ 78 h 118"/>
                <a:gd name="T42" fmla="*/ 366 w 410"/>
                <a:gd name="T43" fmla="*/ 84 h 118"/>
                <a:gd name="T44" fmla="*/ 371 w 410"/>
                <a:gd name="T45" fmla="*/ 87 h 118"/>
                <a:gd name="T46" fmla="*/ 371 w 410"/>
                <a:gd name="T47" fmla="*/ 83 h 118"/>
                <a:gd name="T48" fmla="*/ 366 w 410"/>
                <a:gd name="T49" fmla="*/ 77 h 118"/>
                <a:gd name="T50" fmla="*/ 364 w 410"/>
                <a:gd name="T51" fmla="*/ 73 h 118"/>
                <a:gd name="T52" fmla="*/ 371 w 410"/>
                <a:gd name="T53" fmla="*/ 72 h 118"/>
                <a:gd name="T54" fmla="*/ 383 w 410"/>
                <a:gd name="T55" fmla="*/ 76 h 118"/>
                <a:gd name="T56" fmla="*/ 393 w 410"/>
                <a:gd name="T57" fmla="*/ 85 h 118"/>
                <a:gd name="T58" fmla="*/ 403 w 410"/>
                <a:gd name="T59" fmla="*/ 98 h 118"/>
                <a:gd name="T60" fmla="*/ 404 w 410"/>
                <a:gd name="T61" fmla="*/ 107 h 118"/>
                <a:gd name="T62" fmla="*/ 377 w 410"/>
                <a:gd name="T63" fmla="*/ 112 h 118"/>
                <a:gd name="T64" fmla="*/ 334 w 410"/>
                <a:gd name="T65" fmla="*/ 114 h 118"/>
                <a:gd name="T66" fmla="*/ 281 w 410"/>
                <a:gd name="T67" fmla="*/ 116 h 118"/>
                <a:gd name="T68" fmla="*/ 225 w 410"/>
                <a:gd name="T69" fmla="*/ 118 h 118"/>
                <a:gd name="T70" fmla="*/ 169 w 410"/>
                <a:gd name="T71" fmla="*/ 118 h 118"/>
                <a:gd name="T72" fmla="*/ 121 w 410"/>
                <a:gd name="T73" fmla="*/ 118 h 118"/>
                <a:gd name="T74" fmla="*/ 87 w 410"/>
                <a:gd name="T75" fmla="*/ 118 h 118"/>
                <a:gd name="T76" fmla="*/ 76 w 410"/>
                <a:gd name="T77" fmla="*/ 118 h 11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10"/>
                <a:gd name="T118" fmla="*/ 0 h 118"/>
                <a:gd name="T119" fmla="*/ 410 w 410"/>
                <a:gd name="T120" fmla="*/ 118 h 11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10" h="118">
                  <a:moveTo>
                    <a:pt x="76" y="118"/>
                  </a:moveTo>
                  <a:lnTo>
                    <a:pt x="66" y="105"/>
                  </a:lnTo>
                  <a:lnTo>
                    <a:pt x="55" y="92"/>
                  </a:lnTo>
                  <a:lnTo>
                    <a:pt x="44" y="78"/>
                  </a:lnTo>
                  <a:lnTo>
                    <a:pt x="32" y="63"/>
                  </a:lnTo>
                  <a:lnTo>
                    <a:pt x="22" y="50"/>
                  </a:lnTo>
                  <a:lnTo>
                    <a:pt x="13" y="36"/>
                  </a:lnTo>
                  <a:lnTo>
                    <a:pt x="6" y="23"/>
                  </a:lnTo>
                  <a:lnTo>
                    <a:pt x="0" y="10"/>
                  </a:lnTo>
                  <a:lnTo>
                    <a:pt x="17" y="9"/>
                  </a:lnTo>
                  <a:lnTo>
                    <a:pt x="34" y="8"/>
                  </a:lnTo>
                  <a:lnTo>
                    <a:pt x="51" y="7"/>
                  </a:lnTo>
                  <a:lnTo>
                    <a:pt x="69" y="6"/>
                  </a:lnTo>
                  <a:lnTo>
                    <a:pt x="87" y="5"/>
                  </a:lnTo>
                  <a:lnTo>
                    <a:pt x="105" y="4"/>
                  </a:lnTo>
                  <a:lnTo>
                    <a:pt x="122" y="2"/>
                  </a:lnTo>
                  <a:lnTo>
                    <a:pt x="141" y="1"/>
                  </a:lnTo>
                  <a:lnTo>
                    <a:pt x="159" y="1"/>
                  </a:lnTo>
                  <a:lnTo>
                    <a:pt x="178" y="0"/>
                  </a:lnTo>
                  <a:lnTo>
                    <a:pt x="195" y="0"/>
                  </a:lnTo>
                  <a:lnTo>
                    <a:pt x="213" y="0"/>
                  </a:lnTo>
                  <a:lnTo>
                    <a:pt x="232" y="0"/>
                  </a:lnTo>
                  <a:lnTo>
                    <a:pt x="249" y="1"/>
                  </a:lnTo>
                  <a:lnTo>
                    <a:pt x="267" y="2"/>
                  </a:lnTo>
                  <a:lnTo>
                    <a:pt x="285" y="5"/>
                  </a:lnTo>
                  <a:lnTo>
                    <a:pt x="288" y="16"/>
                  </a:lnTo>
                  <a:lnTo>
                    <a:pt x="293" y="25"/>
                  </a:lnTo>
                  <a:lnTo>
                    <a:pt x="296" y="35"/>
                  </a:lnTo>
                  <a:lnTo>
                    <a:pt x="301" y="43"/>
                  </a:lnTo>
                  <a:lnTo>
                    <a:pt x="305" y="51"/>
                  </a:lnTo>
                  <a:lnTo>
                    <a:pt x="312" y="59"/>
                  </a:lnTo>
                  <a:lnTo>
                    <a:pt x="321" y="67"/>
                  </a:lnTo>
                  <a:lnTo>
                    <a:pt x="333" y="76"/>
                  </a:lnTo>
                  <a:lnTo>
                    <a:pt x="333" y="74"/>
                  </a:lnTo>
                  <a:lnTo>
                    <a:pt x="334" y="72"/>
                  </a:lnTo>
                  <a:lnTo>
                    <a:pt x="334" y="70"/>
                  </a:lnTo>
                  <a:lnTo>
                    <a:pt x="335" y="68"/>
                  </a:lnTo>
                  <a:lnTo>
                    <a:pt x="339" y="68"/>
                  </a:lnTo>
                  <a:lnTo>
                    <a:pt x="343" y="70"/>
                  </a:lnTo>
                  <a:lnTo>
                    <a:pt x="348" y="73"/>
                  </a:lnTo>
                  <a:lnTo>
                    <a:pt x="353" y="75"/>
                  </a:lnTo>
                  <a:lnTo>
                    <a:pt x="357" y="78"/>
                  </a:lnTo>
                  <a:lnTo>
                    <a:pt x="362" y="81"/>
                  </a:lnTo>
                  <a:lnTo>
                    <a:pt x="366" y="84"/>
                  </a:lnTo>
                  <a:lnTo>
                    <a:pt x="371" y="88"/>
                  </a:lnTo>
                  <a:lnTo>
                    <a:pt x="371" y="87"/>
                  </a:lnTo>
                  <a:lnTo>
                    <a:pt x="371" y="84"/>
                  </a:lnTo>
                  <a:lnTo>
                    <a:pt x="371" y="83"/>
                  </a:lnTo>
                  <a:lnTo>
                    <a:pt x="371" y="82"/>
                  </a:lnTo>
                  <a:lnTo>
                    <a:pt x="366" y="77"/>
                  </a:lnTo>
                  <a:lnTo>
                    <a:pt x="365" y="74"/>
                  </a:lnTo>
                  <a:lnTo>
                    <a:pt x="364" y="73"/>
                  </a:lnTo>
                  <a:lnTo>
                    <a:pt x="364" y="70"/>
                  </a:lnTo>
                  <a:lnTo>
                    <a:pt x="371" y="72"/>
                  </a:lnTo>
                  <a:lnTo>
                    <a:pt x="377" y="74"/>
                  </a:lnTo>
                  <a:lnTo>
                    <a:pt x="383" y="76"/>
                  </a:lnTo>
                  <a:lnTo>
                    <a:pt x="387" y="81"/>
                  </a:lnTo>
                  <a:lnTo>
                    <a:pt x="393" y="85"/>
                  </a:lnTo>
                  <a:lnTo>
                    <a:pt x="397" y="91"/>
                  </a:lnTo>
                  <a:lnTo>
                    <a:pt x="403" y="98"/>
                  </a:lnTo>
                  <a:lnTo>
                    <a:pt x="410" y="105"/>
                  </a:lnTo>
                  <a:lnTo>
                    <a:pt x="404" y="107"/>
                  </a:lnTo>
                  <a:lnTo>
                    <a:pt x="393" y="110"/>
                  </a:lnTo>
                  <a:lnTo>
                    <a:pt x="377" y="112"/>
                  </a:lnTo>
                  <a:lnTo>
                    <a:pt x="357" y="113"/>
                  </a:lnTo>
                  <a:lnTo>
                    <a:pt x="334" y="114"/>
                  </a:lnTo>
                  <a:lnTo>
                    <a:pt x="309" y="115"/>
                  </a:lnTo>
                  <a:lnTo>
                    <a:pt x="281" y="116"/>
                  </a:lnTo>
                  <a:lnTo>
                    <a:pt x="254" y="116"/>
                  </a:lnTo>
                  <a:lnTo>
                    <a:pt x="225" y="118"/>
                  </a:lnTo>
                  <a:lnTo>
                    <a:pt x="196" y="118"/>
                  </a:lnTo>
                  <a:lnTo>
                    <a:pt x="169" y="118"/>
                  </a:lnTo>
                  <a:lnTo>
                    <a:pt x="144" y="118"/>
                  </a:lnTo>
                  <a:lnTo>
                    <a:pt x="121" y="118"/>
                  </a:lnTo>
                  <a:lnTo>
                    <a:pt x="103" y="118"/>
                  </a:lnTo>
                  <a:lnTo>
                    <a:pt x="87" y="118"/>
                  </a:lnTo>
                  <a:lnTo>
                    <a:pt x="76" y="118"/>
                  </a:lnTo>
                  <a:close/>
                </a:path>
              </a:pathLst>
            </a:custGeom>
            <a:solidFill>
              <a:srgbClr val="EDE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1" name="Freeform 183"/>
            <p:cNvSpPr>
              <a:spLocks/>
            </p:cNvSpPr>
            <p:nvPr/>
          </p:nvSpPr>
          <p:spPr bwMode="auto">
            <a:xfrm>
              <a:off x="572" y="3736"/>
              <a:ext cx="6" cy="15"/>
            </a:xfrm>
            <a:custGeom>
              <a:avLst/>
              <a:gdLst>
                <a:gd name="T0" fmla="*/ 9 w 11"/>
                <a:gd name="T1" fmla="*/ 31 h 31"/>
                <a:gd name="T2" fmla="*/ 3 w 11"/>
                <a:gd name="T3" fmla="*/ 16 h 31"/>
                <a:gd name="T4" fmla="*/ 0 w 11"/>
                <a:gd name="T5" fmla="*/ 8 h 31"/>
                <a:gd name="T6" fmla="*/ 0 w 11"/>
                <a:gd name="T7" fmla="*/ 4 h 31"/>
                <a:gd name="T8" fmla="*/ 0 w 11"/>
                <a:gd name="T9" fmla="*/ 1 h 31"/>
                <a:gd name="T10" fmla="*/ 1 w 11"/>
                <a:gd name="T11" fmla="*/ 1 h 31"/>
                <a:gd name="T12" fmla="*/ 2 w 11"/>
                <a:gd name="T13" fmla="*/ 0 h 31"/>
                <a:gd name="T14" fmla="*/ 3 w 11"/>
                <a:gd name="T15" fmla="*/ 0 h 31"/>
                <a:gd name="T16" fmla="*/ 4 w 11"/>
                <a:gd name="T17" fmla="*/ 0 h 31"/>
                <a:gd name="T18" fmla="*/ 8 w 11"/>
                <a:gd name="T19" fmla="*/ 14 h 31"/>
                <a:gd name="T20" fmla="*/ 10 w 11"/>
                <a:gd name="T21" fmla="*/ 20 h 31"/>
                <a:gd name="T22" fmla="*/ 11 w 11"/>
                <a:gd name="T23" fmla="*/ 26 h 31"/>
                <a:gd name="T24" fmla="*/ 11 w 11"/>
                <a:gd name="T25" fmla="*/ 31 h 31"/>
                <a:gd name="T26" fmla="*/ 10 w 11"/>
                <a:gd name="T27" fmla="*/ 31 h 31"/>
                <a:gd name="T28" fmla="*/ 10 w 11"/>
                <a:gd name="T29" fmla="*/ 31 h 31"/>
                <a:gd name="T30" fmla="*/ 9 w 11"/>
                <a:gd name="T31" fmla="*/ 31 h 31"/>
                <a:gd name="T32" fmla="*/ 9 w 11"/>
                <a:gd name="T33" fmla="*/ 31 h 31"/>
                <a:gd name="T34" fmla="*/ 9 w 11"/>
                <a:gd name="T35" fmla="*/ 31 h 31"/>
                <a:gd name="T36" fmla="*/ 9 w 11"/>
                <a:gd name="T37" fmla="*/ 31 h 3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"/>
                <a:gd name="T58" fmla="*/ 0 h 31"/>
                <a:gd name="T59" fmla="*/ 11 w 11"/>
                <a:gd name="T60" fmla="*/ 31 h 3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" h="31">
                  <a:moveTo>
                    <a:pt x="9" y="31"/>
                  </a:moveTo>
                  <a:lnTo>
                    <a:pt x="3" y="16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8" y="14"/>
                  </a:lnTo>
                  <a:lnTo>
                    <a:pt x="10" y="20"/>
                  </a:lnTo>
                  <a:lnTo>
                    <a:pt x="11" y="26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9" y="31"/>
                  </a:lnTo>
                  <a:close/>
                </a:path>
              </a:pathLst>
            </a:custGeom>
            <a:solidFill>
              <a:srgbClr val="66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2" name="Freeform 184"/>
            <p:cNvSpPr>
              <a:spLocks/>
            </p:cNvSpPr>
            <p:nvPr/>
          </p:nvSpPr>
          <p:spPr bwMode="auto">
            <a:xfrm>
              <a:off x="256" y="3675"/>
              <a:ext cx="46" cy="52"/>
            </a:xfrm>
            <a:custGeom>
              <a:avLst/>
              <a:gdLst>
                <a:gd name="T0" fmla="*/ 43 w 93"/>
                <a:gd name="T1" fmla="*/ 102 h 104"/>
                <a:gd name="T2" fmla="*/ 18 w 93"/>
                <a:gd name="T3" fmla="*/ 92 h 104"/>
                <a:gd name="T4" fmla="*/ 5 w 93"/>
                <a:gd name="T5" fmla="*/ 73 h 104"/>
                <a:gd name="T6" fmla="*/ 0 w 93"/>
                <a:gd name="T7" fmla="*/ 46 h 104"/>
                <a:gd name="T8" fmla="*/ 7 w 93"/>
                <a:gd name="T9" fmla="*/ 24 h 104"/>
                <a:gd name="T10" fmla="*/ 23 w 93"/>
                <a:gd name="T11" fmla="*/ 15 h 104"/>
                <a:gd name="T12" fmla="*/ 41 w 93"/>
                <a:gd name="T13" fmla="*/ 6 h 104"/>
                <a:gd name="T14" fmla="*/ 59 w 93"/>
                <a:gd name="T15" fmla="*/ 1 h 104"/>
                <a:gd name="T16" fmla="*/ 71 w 93"/>
                <a:gd name="T17" fmla="*/ 3 h 104"/>
                <a:gd name="T18" fmla="*/ 75 w 93"/>
                <a:gd name="T19" fmla="*/ 12 h 104"/>
                <a:gd name="T20" fmla="*/ 67 w 93"/>
                <a:gd name="T21" fmla="*/ 24 h 104"/>
                <a:gd name="T22" fmla="*/ 59 w 93"/>
                <a:gd name="T23" fmla="*/ 26 h 104"/>
                <a:gd name="T24" fmla="*/ 66 w 93"/>
                <a:gd name="T25" fmla="*/ 32 h 104"/>
                <a:gd name="T26" fmla="*/ 85 w 93"/>
                <a:gd name="T27" fmla="*/ 35 h 104"/>
                <a:gd name="T28" fmla="*/ 78 w 93"/>
                <a:gd name="T29" fmla="*/ 45 h 104"/>
                <a:gd name="T30" fmla="*/ 60 w 93"/>
                <a:gd name="T31" fmla="*/ 45 h 104"/>
                <a:gd name="T32" fmla="*/ 43 w 93"/>
                <a:gd name="T33" fmla="*/ 45 h 104"/>
                <a:gd name="T34" fmla="*/ 26 w 93"/>
                <a:gd name="T35" fmla="*/ 45 h 104"/>
                <a:gd name="T36" fmla="*/ 25 w 93"/>
                <a:gd name="T37" fmla="*/ 48 h 104"/>
                <a:gd name="T38" fmla="*/ 42 w 93"/>
                <a:gd name="T39" fmla="*/ 53 h 104"/>
                <a:gd name="T40" fmla="*/ 61 w 93"/>
                <a:gd name="T41" fmla="*/ 56 h 104"/>
                <a:gd name="T42" fmla="*/ 82 w 93"/>
                <a:gd name="T43" fmla="*/ 58 h 104"/>
                <a:gd name="T44" fmla="*/ 91 w 93"/>
                <a:gd name="T45" fmla="*/ 62 h 104"/>
                <a:gd name="T46" fmla="*/ 93 w 93"/>
                <a:gd name="T47" fmla="*/ 69 h 104"/>
                <a:gd name="T48" fmla="*/ 88 w 93"/>
                <a:gd name="T49" fmla="*/ 74 h 104"/>
                <a:gd name="T50" fmla="*/ 72 w 93"/>
                <a:gd name="T51" fmla="*/ 76 h 104"/>
                <a:gd name="T52" fmla="*/ 50 w 93"/>
                <a:gd name="T53" fmla="*/ 73 h 104"/>
                <a:gd name="T54" fmla="*/ 30 w 93"/>
                <a:gd name="T55" fmla="*/ 72 h 104"/>
                <a:gd name="T56" fmla="*/ 29 w 93"/>
                <a:gd name="T57" fmla="*/ 77 h 104"/>
                <a:gd name="T58" fmla="*/ 44 w 93"/>
                <a:gd name="T59" fmla="*/ 83 h 104"/>
                <a:gd name="T60" fmla="*/ 63 w 93"/>
                <a:gd name="T61" fmla="*/ 85 h 104"/>
                <a:gd name="T62" fmla="*/ 82 w 93"/>
                <a:gd name="T63" fmla="*/ 86 h 104"/>
                <a:gd name="T64" fmla="*/ 89 w 93"/>
                <a:gd name="T65" fmla="*/ 99 h 104"/>
                <a:gd name="T66" fmla="*/ 74 w 93"/>
                <a:gd name="T67" fmla="*/ 104 h 104"/>
                <a:gd name="T68" fmla="*/ 61 w 93"/>
                <a:gd name="T69" fmla="*/ 104 h 1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3"/>
                <a:gd name="T106" fmla="*/ 0 h 104"/>
                <a:gd name="T107" fmla="*/ 93 w 93"/>
                <a:gd name="T108" fmla="*/ 104 h 1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3" h="104">
                  <a:moveTo>
                    <a:pt x="61" y="104"/>
                  </a:moveTo>
                  <a:lnTo>
                    <a:pt x="43" y="102"/>
                  </a:lnTo>
                  <a:lnTo>
                    <a:pt x="28" y="98"/>
                  </a:lnTo>
                  <a:lnTo>
                    <a:pt x="18" y="92"/>
                  </a:lnTo>
                  <a:lnTo>
                    <a:pt x="11" y="84"/>
                  </a:lnTo>
                  <a:lnTo>
                    <a:pt x="5" y="73"/>
                  </a:lnTo>
                  <a:lnTo>
                    <a:pt x="3" y="61"/>
                  </a:lnTo>
                  <a:lnTo>
                    <a:pt x="0" y="46"/>
                  </a:lnTo>
                  <a:lnTo>
                    <a:pt x="0" y="28"/>
                  </a:lnTo>
                  <a:lnTo>
                    <a:pt x="7" y="24"/>
                  </a:lnTo>
                  <a:lnTo>
                    <a:pt x="15" y="18"/>
                  </a:lnTo>
                  <a:lnTo>
                    <a:pt x="23" y="15"/>
                  </a:lnTo>
                  <a:lnTo>
                    <a:pt x="32" y="10"/>
                  </a:lnTo>
                  <a:lnTo>
                    <a:pt x="41" y="6"/>
                  </a:lnTo>
                  <a:lnTo>
                    <a:pt x="50" y="3"/>
                  </a:lnTo>
                  <a:lnTo>
                    <a:pt x="59" y="1"/>
                  </a:lnTo>
                  <a:lnTo>
                    <a:pt x="68" y="0"/>
                  </a:lnTo>
                  <a:lnTo>
                    <a:pt x="71" y="3"/>
                  </a:lnTo>
                  <a:lnTo>
                    <a:pt x="73" y="5"/>
                  </a:lnTo>
                  <a:lnTo>
                    <a:pt x="75" y="12"/>
                  </a:lnTo>
                  <a:lnTo>
                    <a:pt x="78" y="23"/>
                  </a:lnTo>
                  <a:lnTo>
                    <a:pt x="67" y="24"/>
                  </a:lnTo>
                  <a:lnTo>
                    <a:pt x="63" y="25"/>
                  </a:lnTo>
                  <a:lnTo>
                    <a:pt x="59" y="26"/>
                  </a:lnTo>
                  <a:lnTo>
                    <a:pt x="58" y="27"/>
                  </a:lnTo>
                  <a:lnTo>
                    <a:pt x="66" y="32"/>
                  </a:lnTo>
                  <a:lnTo>
                    <a:pt x="76" y="33"/>
                  </a:lnTo>
                  <a:lnTo>
                    <a:pt x="85" y="35"/>
                  </a:lnTo>
                  <a:lnTo>
                    <a:pt x="86" y="45"/>
                  </a:lnTo>
                  <a:lnTo>
                    <a:pt x="78" y="45"/>
                  </a:lnTo>
                  <a:lnTo>
                    <a:pt x="70" y="45"/>
                  </a:lnTo>
                  <a:lnTo>
                    <a:pt x="60" y="45"/>
                  </a:lnTo>
                  <a:lnTo>
                    <a:pt x="52" y="45"/>
                  </a:lnTo>
                  <a:lnTo>
                    <a:pt x="43" y="45"/>
                  </a:lnTo>
                  <a:lnTo>
                    <a:pt x="35" y="45"/>
                  </a:lnTo>
                  <a:lnTo>
                    <a:pt x="26" y="45"/>
                  </a:lnTo>
                  <a:lnTo>
                    <a:pt x="18" y="45"/>
                  </a:lnTo>
                  <a:lnTo>
                    <a:pt x="25" y="48"/>
                  </a:lnTo>
                  <a:lnTo>
                    <a:pt x="33" y="50"/>
                  </a:lnTo>
                  <a:lnTo>
                    <a:pt x="42" y="53"/>
                  </a:lnTo>
                  <a:lnTo>
                    <a:pt x="51" y="55"/>
                  </a:lnTo>
                  <a:lnTo>
                    <a:pt x="61" y="56"/>
                  </a:lnTo>
                  <a:lnTo>
                    <a:pt x="72" y="57"/>
                  </a:lnTo>
                  <a:lnTo>
                    <a:pt x="82" y="58"/>
                  </a:lnTo>
                  <a:lnTo>
                    <a:pt x="91" y="59"/>
                  </a:lnTo>
                  <a:lnTo>
                    <a:pt x="91" y="62"/>
                  </a:lnTo>
                  <a:lnTo>
                    <a:pt x="93" y="65"/>
                  </a:lnTo>
                  <a:lnTo>
                    <a:pt x="93" y="69"/>
                  </a:lnTo>
                  <a:lnTo>
                    <a:pt x="93" y="72"/>
                  </a:lnTo>
                  <a:lnTo>
                    <a:pt x="88" y="74"/>
                  </a:lnTo>
                  <a:lnTo>
                    <a:pt x="81" y="76"/>
                  </a:lnTo>
                  <a:lnTo>
                    <a:pt x="72" y="76"/>
                  </a:lnTo>
                  <a:lnTo>
                    <a:pt x="60" y="74"/>
                  </a:lnTo>
                  <a:lnTo>
                    <a:pt x="50" y="73"/>
                  </a:lnTo>
                  <a:lnTo>
                    <a:pt x="40" y="73"/>
                  </a:lnTo>
                  <a:lnTo>
                    <a:pt x="30" y="72"/>
                  </a:lnTo>
                  <a:lnTo>
                    <a:pt x="23" y="72"/>
                  </a:lnTo>
                  <a:lnTo>
                    <a:pt x="29" y="77"/>
                  </a:lnTo>
                  <a:lnTo>
                    <a:pt x="36" y="80"/>
                  </a:lnTo>
                  <a:lnTo>
                    <a:pt x="44" y="83"/>
                  </a:lnTo>
                  <a:lnTo>
                    <a:pt x="53" y="84"/>
                  </a:lnTo>
                  <a:lnTo>
                    <a:pt x="63" y="85"/>
                  </a:lnTo>
                  <a:lnTo>
                    <a:pt x="73" y="85"/>
                  </a:lnTo>
                  <a:lnTo>
                    <a:pt x="82" y="86"/>
                  </a:lnTo>
                  <a:lnTo>
                    <a:pt x="91" y="86"/>
                  </a:lnTo>
                  <a:lnTo>
                    <a:pt x="89" y="99"/>
                  </a:lnTo>
                  <a:lnTo>
                    <a:pt x="83" y="103"/>
                  </a:lnTo>
                  <a:lnTo>
                    <a:pt x="74" y="104"/>
                  </a:lnTo>
                  <a:lnTo>
                    <a:pt x="61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3" name="Freeform 185"/>
            <p:cNvSpPr>
              <a:spLocks/>
            </p:cNvSpPr>
            <p:nvPr/>
          </p:nvSpPr>
          <p:spPr bwMode="auto">
            <a:xfrm>
              <a:off x="298" y="3670"/>
              <a:ext cx="18" cy="53"/>
            </a:xfrm>
            <a:custGeom>
              <a:avLst/>
              <a:gdLst>
                <a:gd name="T0" fmla="*/ 27 w 35"/>
                <a:gd name="T1" fmla="*/ 105 h 106"/>
                <a:gd name="T2" fmla="*/ 21 w 35"/>
                <a:gd name="T3" fmla="*/ 76 h 106"/>
                <a:gd name="T4" fmla="*/ 13 w 35"/>
                <a:gd name="T5" fmla="*/ 49 h 106"/>
                <a:gd name="T6" fmla="*/ 4 w 35"/>
                <a:gd name="T7" fmla="*/ 25 h 106"/>
                <a:gd name="T8" fmla="*/ 0 w 35"/>
                <a:gd name="T9" fmla="*/ 0 h 106"/>
                <a:gd name="T10" fmla="*/ 6 w 35"/>
                <a:gd name="T11" fmla="*/ 3 h 106"/>
                <a:gd name="T12" fmla="*/ 10 w 35"/>
                <a:gd name="T13" fmla="*/ 4 h 106"/>
                <a:gd name="T14" fmla="*/ 12 w 35"/>
                <a:gd name="T15" fmla="*/ 5 h 106"/>
                <a:gd name="T16" fmla="*/ 13 w 35"/>
                <a:gd name="T17" fmla="*/ 6 h 106"/>
                <a:gd name="T18" fmla="*/ 20 w 35"/>
                <a:gd name="T19" fmla="*/ 28 h 106"/>
                <a:gd name="T20" fmla="*/ 28 w 35"/>
                <a:gd name="T21" fmla="*/ 52 h 106"/>
                <a:gd name="T22" fmla="*/ 35 w 35"/>
                <a:gd name="T23" fmla="*/ 78 h 106"/>
                <a:gd name="T24" fmla="*/ 35 w 35"/>
                <a:gd name="T25" fmla="*/ 102 h 106"/>
                <a:gd name="T26" fmla="*/ 32 w 35"/>
                <a:gd name="T27" fmla="*/ 104 h 106"/>
                <a:gd name="T28" fmla="*/ 29 w 35"/>
                <a:gd name="T29" fmla="*/ 105 h 106"/>
                <a:gd name="T30" fmla="*/ 28 w 35"/>
                <a:gd name="T31" fmla="*/ 106 h 106"/>
                <a:gd name="T32" fmla="*/ 27 w 35"/>
                <a:gd name="T33" fmla="*/ 105 h 106"/>
                <a:gd name="T34" fmla="*/ 27 w 35"/>
                <a:gd name="T35" fmla="*/ 105 h 106"/>
                <a:gd name="T36" fmla="*/ 27 w 35"/>
                <a:gd name="T37" fmla="*/ 105 h 1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"/>
                <a:gd name="T58" fmla="*/ 0 h 106"/>
                <a:gd name="T59" fmla="*/ 35 w 35"/>
                <a:gd name="T60" fmla="*/ 106 h 1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" h="106">
                  <a:moveTo>
                    <a:pt x="27" y="105"/>
                  </a:moveTo>
                  <a:lnTo>
                    <a:pt x="21" y="76"/>
                  </a:lnTo>
                  <a:lnTo>
                    <a:pt x="13" y="49"/>
                  </a:lnTo>
                  <a:lnTo>
                    <a:pt x="4" y="25"/>
                  </a:lnTo>
                  <a:lnTo>
                    <a:pt x="0" y="0"/>
                  </a:lnTo>
                  <a:lnTo>
                    <a:pt x="6" y="3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20" y="28"/>
                  </a:lnTo>
                  <a:lnTo>
                    <a:pt x="28" y="52"/>
                  </a:lnTo>
                  <a:lnTo>
                    <a:pt x="35" y="78"/>
                  </a:lnTo>
                  <a:lnTo>
                    <a:pt x="35" y="102"/>
                  </a:lnTo>
                  <a:lnTo>
                    <a:pt x="32" y="104"/>
                  </a:lnTo>
                  <a:lnTo>
                    <a:pt x="29" y="105"/>
                  </a:lnTo>
                  <a:lnTo>
                    <a:pt x="28" y="106"/>
                  </a:lnTo>
                  <a:lnTo>
                    <a:pt x="27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4" name="Freeform 186"/>
            <p:cNvSpPr>
              <a:spLocks/>
            </p:cNvSpPr>
            <p:nvPr/>
          </p:nvSpPr>
          <p:spPr bwMode="auto">
            <a:xfrm>
              <a:off x="346" y="3685"/>
              <a:ext cx="21" cy="38"/>
            </a:xfrm>
            <a:custGeom>
              <a:avLst/>
              <a:gdLst>
                <a:gd name="T0" fmla="*/ 35 w 42"/>
                <a:gd name="T1" fmla="*/ 76 h 77"/>
                <a:gd name="T2" fmla="*/ 24 w 42"/>
                <a:gd name="T3" fmla="*/ 69 h 77"/>
                <a:gd name="T4" fmla="*/ 16 w 42"/>
                <a:gd name="T5" fmla="*/ 62 h 77"/>
                <a:gd name="T6" fmla="*/ 10 w 42"/>
                <a:gd name="T7" fmla="*/ 55 h 77"/>
                <a:gd name="T8" fmla="*/ 7 w 42"/>
                <a:gd name="T9" fmla="*/ 47 h 77"/>
                <a:gd name="T10" fmla="*/ 5 w 42"/>
                <a:gd name="T11" fmla="*/ 38 h 77"/>
                <a:gd name="T12" fmla="*/ 2 w 42"/>
                <a:gd name="T13" fmla="*/ 30 h 77"/>
                <a:gd name="T14" fmla="*/ 1 w 42"/>
                <a:gd name="T15" fmla="*/ 22 h 77"/>
                <a:gd name="T16" fmla="*/ 0 w 42"/>
                <a:gd name="T17" fmla="*/ 13 h 77"/>
                <a:gd name="T18" fmla="*/ 7 w 42"/>
                <a:gd name="T19" fmla="*/ 8 h 77"/>
                <a:gd name="T20" fmla="*/ 14 w 42"/>
                <a:gd name="T21" fmla="*/ 5 h 77"/>
                <a:gd name="T22" fmla="*/ 22 w 42"/>
                <a:gd name="T23" fmla="*/ 2 h 77"/>
                <a:gd name="T24" fmla="*/ 31 w 42"/>
                <a:gd name="T25" fmla="*/ 0 h 77"/>
                <a:gd name="T26" fmla="*/ 36 w 42"/>
                <a:gd name="T27" fmla="*/ 16 h 77"/>
                <a:gd name="T28" fmla="*/ 38 w 42"/>
                <a:gd name="T29" fmla="*/ 35 h 77"/>
                <a:gd name="T30" fmla="*/ 40 w 42"/>
                <a:gd name="T31" fmla="*/ 53 h 77"/>
                <a:gd name="T32" fmla="*/ 42 w 42"/>
                <a:gd name="T33" fmla="*/ 73 h 77"/>
                <a:gd name="T34" fmla="*/ 38 w 42"/>
                <a:gd name="T35" fmla="*/ 75 h 77"/>
                <a:gd name="T36" fmla="*/ 37 w 42"/>
                <a:gd name="T37" fmla="*/ 76 h 77"/>
                <a:gd name="T38" fmla="*/ 36 w 42"/>
                <a:gd name="T39" fmla="*/ 77 h 77"/>
                <a:gd name="T40" fmla="*/ 35 w 42"/>
                <a:gd name="T41" fmla="*/ 76 h 77"/>
                <a:gd name="T42" fmla="*/ 35 w 42"/>
                <a:gd name="T43" fmla="*/ 76 h 77"/>
                <a:gd name="T44" fmla="*/ 35 w 42"/>
                <a:gd name="T45" fmla="*/ 76 h 7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77"/>
                <a:gd name="T71" fmla="*/ 42 w 42"/>
                <a:gd name="T72" fmla="*/ 77 h 7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77">
                  <a:moveTo>
                    <a:pt x="35" y="76"/>
                  </a:moveTo>
                  <a:lnTo>
                    <a:pt x="24" y="69"/>
                  </a:lnTo>
                  <a:lnTo>
                    <a:pt x="16" y="62"/>
                  </a:lnTo>
                  <a:lnTo>
                    <a:pt x="10" y="55"/>
                  </a:lnTo>
                  <a:lnTo>
                    <a:pt x="7" y="47"/>
                  </a:lnTo>
                  <a:lnTo>
                    <a:pt x="5" y="38"/>
                  </a:lnTo>
                  <a:lnTo>
                    <a:pt x="2" y="30"/>
                  </a:lnTo>
                  <a:lnTo>
                    <a:pt x="1" y="22"/>
                  </a:lnTo>
                  <a:lnTo>
                    <a:pt x="0" y="13"/>
                  </a:lnTo>
                  <a:lnTo>
                    <a:pt x="7" y="8"/>
                  </a:lnTo>
                  <a:lnTo>
                    <a:pt x="14" y="5"/>
                  </a:lnTo>
                  <a:lnTo>
                    <a:pt x="22" y="2"/>
                  </a:lnTo>
                  <a:lnTo>
                    <a:pt x="31" y="0"/>
                  </a:lnTo>
                  <a:lnTo>
                    <a:pt x="36" y="16"/>
                  </a:lnTo>
                  <a:lnTo>
                    <a:pt x="38" y="35"/>
                  </a:lnTo>
                  <a:lnTo>
                    <a:pt x="40" y="53"/>
                  </a:lnTo>
                  <a:lnTo>
                    <a:pt x="42" y="73"/>
                  </a:lnTo>
                  <a:lnTo>
                    <a:pt x="38" y="75"/>
                  </a:lnTo>
                  <a:lnTo>
                    <a:pt x="37" y="76"/>
                  </a:lnTo>
                  <a:lnTo>
                    <a:pt x="36" y="77"/>
                  </a:lnTo>
                  <a:lnTo>
                    <a:pt x="35" y="76"/>
                  </a:lnTo>
                  <a:close/>
                </a:path>
              </a:pathLst>
            </a:custGeom>
            <a:solidFill>
              <a:srgbClr val="05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5" name="Freeform 187"/>
            <p:cNvSpPr>
              <a:spLocks/>
            </p:cNvSpPr>
            <p:nvPr/>
          </p:nvSpPr>
          <p:spPr bwMode="auto">
            <a:xfrm>
              <a:off x="254" y="3530"/>
              <a:ext cx="85" cy="181"/>
            </a:xfrm>
            <a:custGeom>
              <a:avLst/>
              <a:gdLst>
                <a:gd name="T0" fmla="*/ 140 w 169"/>
                <a:gd name="T1" fmla="*/ 362 h 362"/>
                <a:gd name="T2" fmla="*/ 137 w 169"/>
                <a:gd name="T3" fmla="*/ 351 h 362"/>
                <a:gd name="T4" fmla="*/ 133 w 169"/>
                <a:gd name="T5" fmla="*/ 338 h 362"/>
                <a:gd name="T6" fmla="*/ 129 w 169"/>
                <a:gd name="T7" fmla="*/ 323 h 362"/>
                <a:gd name="T8" fmla="*/ 124 w 169"/>
                <a:gd name="T9" fmla="*/ 308 h 362"/>
                <a:gd name="T10" fmla="*/ 118 w 169"/>
                <a:gd name="T11" fmla="*/ 294 h 362"/>
                <a:gd name="T12" fmla="*/ 113 w 169"/>
                <a:gd name="T13" fmla="*/ 282 h 362"/>
                <a:gd name="T14" fmla="*/ 106 w 169"/>
                <a:gd name="T15" fmla="*/ 272 h 362"/>
                <a:gd name="T16" fmla="*/ 99 w 169"/>
                <a:gd name="T17" fmla="*/ 265 h 362"/>
                <a:gd name="T18" fmla="*/ 94 w 169"/>
                <a:gd name="T19" fmla="*/ 265 h 362"/>
                <a:gd name="T20" fmla="*/ 90 w 169"/>
                <a:gd name="T21" fmla="*/ 265 h 362"/>
                <a:gd name="T22" fmla="*/ 85 w 169"/>
                <a:gd name="T23" fmla="*/ 265 h 362"/>
                <a:gd name="T24" fmla="*/ 80 w 169"/>
                <a:gd name="T25" fmla="*/ 267 h 362"/>
                <a:gd name="T26" fmla="*/ 76 w 169"/>
                <a:gd name="T27" fmla="*/ 267 h 362"/>
                <a:gd name="T28" fmla="*/ 71 w 169"/>
                <a:gd name="T29" fmla="*/ 268 h 362"/>
                <a:gd name="T30" fmla="*/ 67 w 169"/>
                <a:gd name="T31" fmla="*/ 268 h 362"/>
                <a:gd name="T32" fmla="*/ 63 w 169"/>
                <a:gd name="T33" fmla="*/ 268 h 362"/>
                <a:gd name="T34" fmla="*/ 57 w 169"/>
                <a:gd name="T35" fmla="*/ 249 h 362"/>
                <a:gd name="T36" fmla="*/ 55 w 169"/>
                <a:gd name="T37" fmla="*/ 239 h 362"/>
                <a:gd name="T38" fmla="*/ 56 w 169"/>
                <a:gd name="T39" fmla="*/ 230 h 362"/>
                <a:gd name="T40" fmla="*/ 61 w 169"/>
                <a:gd name="T41" fmla="*/ 215 h 362"/>
                <a:gd name="T42" fmla="*/ 60 w 169"/>
                <a:gd name="T43" fmla="*/ 186 h 362"/>
                <a:gd name="T44" fmla="*/ 56 w 169"/>
                <a:gd name="T45" fmla="*/ 157 h 362"/>
                <a:gd name="T46" fmla="*/ 53 w 169"/>
                <a:gd name="T47" fmla="*/ 131 h 362"/>
                <a:gd name="T48" fmla="*/ 47 w 169"/>
                <a:gd name="T49" fmla="*/ 104 h 362"/>
                <a:gd name="T50" fmla="*/ 39 w 169"/>
                <a:gd name="T51" fmla="*/ 79 h 362"/>
                <a:gd name="T52" fmla="*/ 29 w 169"/>
                <a:gd name="T53" fmla="*/ 53 h 362"/>
                <a:gd name="T54" fmla="*/ 16 w 169"/>
                <a:gd name="T55" fmla="*/ 30 h 362"/>
                <a:gd name="T56" fmla="*/ 1 w 169"/>
                <a:gd name="T57" fmla="*/ 7 h 362"/>
                <a:gd name="T58" fmla="*/ 0 w 169"/>
                <a:gd name="T59" fmla="*/ 5 h 362"/>
                <a:gd name="T60" fmla="*/ 0 w 169"/>
                <a:gd name="T61" fmla="*/ 4 h 362"/>
                <a:gd name="T62" fmla="*/ 0 w 169"/>
                <a:gd name="T63" fmla="*/ 2 h 362"/>
                <a:gd name="T64" fmla="*/ 0 w 169"/>
                <a:gd name="T65" fmla="*/ 0 h 362"/>
                <a:gd name="T66" fmla="*/ 4 w 169"/>
                <a:gd name="T67" fmla="*/ 0 h 362"/>
                <a:gd name="T68" fmla="*/ 9 w 169"/>
                <a:gd name="T69" fmla="*/ 0 h 362"/>
                <a:gd name="T70" fmla="*/ 13 w 169"/>
                <a:gd name="T71" fmla="*/ 0 h 362"/>
                <a:gd name="T72" fmla="*/ 17 w 169"/>
                <a:gd name="T73" fmla="*/ 0 h 362"/>
                <a:gd name="T74" fmla="*/ 22 w 169"/>
                <a:gd name="T75" fmla="*/ 2 h 362"/>
                <a:gd name="T76" fmla="*/ 26 w 169"/>
                <a:gd name="T77" fmla="*/ 4 h 362"/>
                <a:gd name="T78" fmla="*/ 32 w 169"/>
                <a:gd name="T79" fmla="*/ 5 h 362"/>
                <a:gd name="T80" fmla="*/ 39 w 169"/>
                <a:gd name="T81" fmla="*/ 8 h 362"/>
                <a:gd name="T82" fmla="*/ 60 w 169"/>
                <a:gd name="T83" fmla="*/ 38 h 362"/>
                <a:gd name="T84" fmla="*/ 77 w 169"/>
                <a:gd name="T85" fmla="*/ 71 h 362"/>
                <a:gd name="T86" fmla="*/ 93 w 169"/>
                <a:gd name="T87" fmla="*/ 104 h 362"/>
                <a:gd name="T88" fmla="*/ 108 w 169"/>
                <a:gd name="T89" fmla="*/ 140 h 362"/>
                <a:gd name="T90" fmla="*/ 122 w 169"/>
                <a:gd name="T91" fmla="*/ 176 h 362"/>
                <a:gd name="T92" fmla="*/ 136 w 169"/>
                <a:gd name="T93" fmla="*/ 212 h 362"/>
                <a:gd name="T94" fmla="*/ 151 w 169"/>
                <a:gd name="T95" fmla="*/ 249 h 362"/>
                <a:gd name="T96" fmla="*/ 167 w 169"/>
                <a:gd name="T97" fmla="*/ 285 h 362"/>
                <a:gd name="T98" fmla="*/ 168 w 169"/>
                <a:gd name="T99" fmla="*/ 293 h 362"/>
                <a:gd name="T100" fmla="*/ 169 w 169"/>
                <a:gd name="T101" fmla="*/ 305 h 362"/>
                <a:gd name="T102" fmla="*/ 169 w 169"/>
                <a:gd name="T103" fmla="*/ 318 h 362"/>
                <a:gd name="T104" fmla="*/ 169 w 169"/>
                <a:gd name="T105" fmla="*/ 332 h 362"/>
                <a:gd name="T106" fmla="*/ 167 w 169"/>
                <a:gd name="T107" fmla="*/ 345 h 362"/>
                <a:gd name="T108" fmla="*/ 162 w 169"/>
                <a:gd name="T109" fmla="*/ 355 h 362"/>
                <a:gd name="T110" fmla="*/ 153 w 169"/>
                <a:gd name="T111" fmla="*/ 362 h 362"/>
                <a:gd name="T112" fmla="*/ 140 w 169"/>
                <a:gd name="T113" fmla="*/ 362 h 362"/>
                <a:gd name="T114" fmla="*/ 140 w 169"/>
                <a:gd name="T115" fmla="*/ 362 h 362"/>
                <a:gd name="T116" fmla="*/ 140 w 169"/>
                <a:gd name="T117" fmla="*/ 362 h 36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69"/>
                <a:gd name="T178" fmla="*/ 0 h 362"/>
                <a:gd name="T179" fmla="*/ 169 w 169"/>
                <a:gd name="T180" fmla="*/ 362 h 36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69" h="362">
                  <a:moveTo>
                    <a:pt x="140" y="362"/>
                  </a:moveTo>
                  <a:lnTo>
                    <a:pt x="137" y="351"/>
                  </a:lnTo>
                  <a:lnTo>
                    <a:pt x="133" y="338"/>
                  </a:lnTo>
                  <a:lnTo>
                    <a:pt x="129" y="323"/>
                  </a:lnTo>
                  <a:lnTo>
                    <a:pt x="124" y="308"/>
                  </a:lnTo>
                  <a:lnTo>
                    <a:pt x="118" y="294"/>
                  </a:lnTo>
                  <a:lnTo>
                    <a:pt x="113" y="282"/>
                  </a:lnTo>
                  <a:lnTo>
                    <a:pt x="106" y="272"/>
                  </a:lnTo>
                  <a:lnTo>
                    <a:pt x="99" y="265"/>
                  </a:lnTo>
                  <a:lnTo>
                    <a:pt x="94" y="265"/>
                  </a:lnTo>
                  <a:lnTo>
                    <a:pt x="90" y="265"/>
                  </a:lnTo>
                  <a:lnTo>
                    <a:pt x="85" y="265"/>
                  </a:lnTo>
                  <a:lnTo>
                    <a:pt x="80" y="267"/>
                  </a:lnTo>
                  <a:lnTo>
                    <a:pt x="76" y="267"/>
                  </a:lnTo>
                  <a:lnTo>
                    <a:pt x="71" y="268"/>
                  </a:lnTo>
                  <a:lnTo>
                    <a:pt x="67" y="268"/>
                  </a:lnTo>
                  <a:lnTo>
                    <a:pt x="63" y="268"/>
                  </a:lnTo>
                  <a:lnTo>
                    <a:pt x="57" y="249"/>
                  </a:lnTo>
                  <a:lnTo>
                    <a:pt x="55" y="239"/>
                  </a:lnTo>
                  <a:lnTo>
                    <a:pt x="56" y="230"/>
                  </a:lnTo>
                  <a:lnTo>
                    <a:pt x="61" y="215"/>
                  </a:lnTo>
                  <a:lnTo>
                    <a:pt x="60" y="186"/>
                  </a:lnTo>
                  <a:lnTo>
                    <a:pt x="56" y="157"/>
                  </a:lnTo>
                  <a:lnTo>
                    <a:pt x="53" y="131"/>
                  </a:lnTo>
                  <a:lnTo>
                    <a:pt x="47" y="104"/>
                  </a:lnTo>
                  <a:lnTo>
                    <a:pt x="39" y="79"/>
                  </a:lnTo>
                  <a:lnTo>
                    <a:pt x="29" y="53"/>
                  </a:lnTo>
                  <a:lnTo>
                    <a:pt x="16" y="3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2" y="5"/>
                  </a:lnTo>
                  <a:lnTo>
                    <a:pt x="39" y="8"/>
                  </a:lnTo>
                  <a:lnTo>
                    <a:pt x="60" y="38"/>
                  </a:lnTo>
                  <a:lnTo>
                    <a:pt x="77" y="71"/>
                  </a:lnTo>
                  <a:lnTo>
                    <a:pt x="93" y="104"/>
                  </a:lnTo>
                  <a:lnTo>
                    <a:pt x="108" y="140"/>
                  </a:lnTo>
                  <a:lnTo>
                    <a:pt x="122" y="176"/>
                  </a:lnTo>
                  <a:lnTo>
                    <a:pt x="136" y="212"/>
                  </a:lnTo>
                  <a:lnTo>
                    <a:pt x="151" y="249"/>
                  </a:lnTo>
                  <a:lnTo>
                    <a:pt x="167" y="285"/>
                  </a:lnTo>
                  <a:lnTo>
                    <a:pt x="168" y="293"/>
                  </a:lnTo>
                  <a:lnTo>
                    <a:pt x="169" y="305"/>
                  </a:lnTo>
                  <a:lnTo>
                    <a:pt x="169" y="318"/>
                  </a:lnTo>
                  <a:lnTo>
                    <a:pt x="169" y="332"/>
                  </a:lnTo>
                  <a:lnTo>
                    <a:pt x="167" y="345"/>
                  </a:lnTo>
                  <a:lnTo>
                    <a:pt x="162" y="355"/>
                  </a:lnTo>
                  <a:lnTo>
                    <a:pt x="153" y="362"/>
                  </a:lnTo>
                  <a:lnTo>
                    <a:pt x="140" y="362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6" name="Freeform 189"/>
            <p:cNvSpPr>
              <a:spLocks/>
            </p:cNvSpPr>
            <p:nvPr/>
          </p:nvSpPr>
          <p:spPr bwMode="auto">
            <a:xfrm>
              <a:off x="323" y="3618"/>
              <a:ext cx="36" cy="63"/>
            </a:xfrm>
            <a:custGeom>
              <a:avLst/>
              <a:gdLst>
                <a:gd name="T0" fmla="*/ 45 w 71"/>
                <a:gd name="T1" fmla="*/ 124 h 124"/>
                <a:gd name="T2" fmla="*/ 40 w 71"/>
                <a:gd name="T3" fmla="*/ 108 h 124"/>
                <a:gd name="T4" fmla="*/ 33 w 71"/>
                <a:gd name="T5" fmla="*/ 92 h 124"/>
                <a:gd name="T6" fmla="*/ 27 w 71"/>
                <a:gd name="T7" fmla="*/ 77 h 124"/>
                <a:gd name="T8" fmla="*/ 18 w 71"/>
                <a:gd name="T9" fmla="*/ 61 h 124"/>
                <a:gd name="T10" fmla="*/ 12 w 71"/>
                <a:gd name="T11" fmla="*/ 46 h 124"/>
                <a:gd name="T12" fmla="*/ 6 w 71"/>
                <a:gd name="T13" fmla="*/ 32 h 124"/>
                <a:gd name="T14" fmla="*/ 1 w 71"/>
                <a:gd name="T15" fmla="*/ 17 h 124"/>
                <a:gd name="T16" fmla="*/ 0 w 71"/>
                <a:gd name="T17" fmla="*/ 3 h 124"/>
                <a:gd name="T18" fmla="*/ 5 w 71"/>
                <a:gd name="T19" fmla="*/ 1 h 124"/>
                <a:gd name="T20" fmla="*/ 10 w 71"/>
                <a:gd name="T21" fmla="*/ 0 h 124"/>
                <a:gd name="T22" fmla="*/ 16 w 71"/>
                <a:gd name="T23" fmla="*/ 0 h 124"/>
                <a:gd name="T24" fmla="*/ 24 w 71"/>
                <a:gd name="T25" fmla="*/ 1 h 124"/>
                <a:gd name="T26" fmla="*/ 31 w 71"/>
                <a:gd name="T27" fmla="*/ 12 h 124"/>
                <a:gd name="T28" fmla="*/ 38 w 71"/>
                <a:gd name="T29" fmla="*/ 25 h 124"/>
                <a:gd name="T30" fmla="*/ 45 w 71"/>
                <a:gd name="T31" fmla="*/ 39 h 124"/>
                <a:gd name="T32" fmla="*/ 51 w 71"/>
                <a:gd name="T33" fmla="*/ 54 h 124"/>
                <a:gd name="T34" fmla="*/ 56 w 71"/>
                <a:gd name="T35" fmla="*/ 69 h 124"/>
                <a:gd name="T36" fmla="*/ 61 w 71"/>
                <a:gd name="T37" fmla="*/ 84 h 124"/>
                <a:gd name="T38" fmla="*/ 67 w 71"/>
                <a:gd name="T39" fmla="*/ 100 h 124"/>
                <a:gd name="T40" fmla="*/ 71 w 71"/>
                <a:gd name="T41" fmla="*/ 116 h 124"/>
                <a:gd name="T42" fmla="*/ 61 w 71"/>
                <a:gd name="T43" fmla="*/ 119 h 124"/>
                <a:gd name="T44" fmla="*/ 54 w 71"/>
                <a:gd name="T45" fmla="*/ 122 h 124"/>
                <a:gd name="T46" fmla="*/ 50 w 71"/>
                <a:gd name="T47" fmla="*/ 123 h 124"/>
                <a:gd name="T48" fmla="*/ 45 w 71"/>
                <a:gd name="T49" fmla="*/ 124 h 124"/>
                <a:gd name="T50" fmla="*/ 45 w 71"/>
                <a:gd name="T51" fmla="*/ 124 h 124"/>
                <a:gd name="T52" fmla="*/ 45 w 71"/>
                <a:gd name="T53" fmla="*/ 124 h 1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1"/>
                <a:gd name="T82" fmla="*/ 0 h 124"/>
                <a:gd name="T83" fmla="*/ 71 w 71"/>
                <a:gd name="T84" fmla="*/ 124 h 12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1" h="124">
                  <a:moveTo>
                    <a:pt x="45" y="124"/>
                  </a:moveTo>
                  <a:lnTo>
                    <a:pt x="40" y="108"/>
                  </a:lnTo>
                  <a:lnTo>
                    <a:pt x="33" y="92"/>
                  </a:lnTo>
                  <a:lnTo>
                    <a:pt x="27" y="77"/>
                  </a:lnTo>
                  <a:lnTo>
                    <a:pt x="18" y="61"/>
                  </a:lnTo>
                  <a:lnTo>
                    <a:pt x="12" y="46"/>
                  </a:lnTo>
                  <a:lnTo>
                    <a:pt x="6" y="32"/>
                  </a:lnTo>
                  <a:lnTo>
                    <a:pt x="1" y="17"/>
                  </a:lnTo>
                  <a:lnTo>
                    <a:pt x="0" y="3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4" y="1"/>
                  </a:lnTo>
                  <a:lnTo>
                    <a:pt x="31" y="12"/>
                  </a:lnTo>
                  <a:lnTo>
                    <a:pt x="38" y="25"/>
                  </a:lnTo>
                  <a:lnTo>
                    <a:pt x="45" y="39"/>
                  </a:lnTo>
                  <a:lnTo>
                    <a:pt x="51" y="54"/>
                  </a:lnTo>
                  <a:lnTo>
                    <a:pt x="56" y="69"/>
                  </a:lnTo>
                  <a:lnTo>
                    <a:pt x="61" y="84"/>
                  </a:lnTo>
                  <a:lnTo>
                    <a:pt x="67" y="100"/>
                  </a:lnTo>
                  <a:lnTo>
                    <a:pt x="71" y="116"/>
                  </a:lnTo>
                  <a:lnTo>
                    <a:pt x="61" y="119"/>
                  </a:lnTo>
                  <a:lnTo>
                    <a:pt x="54" y="122"/>
                  </a:lnTo>
                  <a:lnTo>
                    <a:pt x="50" y="123"/>
                  </a:lnTo>
                  <a:lnTo>
                    <a:pt x="45" y="1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7" name="Freeform 190"/>
            <p:cNvSpPr>
              <a:spLocks/>
            </p:cNvSpPr>
            <p:nvPr/>
          </p:nvSpPr>
          <p:spPr bwMode="auto">
            <a:xfrm>
              <a:off x="254" y="3655"/>
              <a:ext cx="26" cy="22"/>
            </a:xfrm>
            <a:custGeom>
              <a:avLst/>
              <a:gdLst>
                <a:gd name="T0" fmla="*/ 11 w 52"/>
                <a:gd name="T1" fmla="*/ 44 h 44"/>
                <a:gd name="T2" fmla="*/ 6 w 52"/>
                <a:gd name="T3" fmla="*/ 29 h 44"/>
                <a:gd name="T4" fmla="*/ 2 w 52"/>
                <a:gd name="T5" fmla="*/ 21 h 44"/>
                <a:gd name="T6" fmla="*/ 1 w 52"/>
                <a:gd name="T7" fmla="*/ 17 h 44"/>
                <a:gd name="T8" fmla="*/ 0 w 52"/>
                <a:gd name="T9" fmla="*/ 13 h 44"/>
                <a:gd name="T10" fmla="*/ 4 w 52"/>
                <a:gd name="T11" fmla="*/ 12 h 44"/>
                <a:gd name="T12" fmla="*/ 9 w 52"/>
                <a:gd name="T13" fmla="*/ 11 h 44"/>
                <a:gd name="T14" fmla="*/ 15 w 52"/>
                <a:gd name="T15" fmla="*/ 8 h 44"/>
                <a:gd name="T16" fmla="*/ 21 w 52"/>
                <a:gd name="T17" fmla="*/ 6 h 44"/>
                <a:gd name="T18" fmla="*/ 25 w 52"/>
                <a:gd name="T19" fmla="*/ 4 h 44"/>
                <a:gd name="T20" fmla="*/ 31 w 52"/>
                <a:gd name="T21" fmla="*/ 3 h 44"/>
                <a:gd name="T22" fmla="*/ 37 w 52"/>
                <a:gd name="T23" fmla="*/ 0 h 44"/>
                <a:gd name="T24" fmla="*/ 41 w 52"/>
                <a:gd name="T25" fmla="*/ 0 h 44"/>
                <a:gd name="T26" fmla="*/ 45 w 52"/>
                <a:gd name="T27" fmla="*/ 8 h 44"/>
                <a:gd name="T28" fmla="*/ 47 w 52"/>
                <a:gd name="T29" fmla="*/ 13 h 44"/>
                <a:gd name="T30" fmla="*/ 49 w 52"/>
                <a:gd name="T31" fmla="*/ 20 h 44"/>
                <a:gd name="T32" fmla="*/ 52 w 52"/>
                <a:gd name="T33" fmla="*/ 29 h 44"/>
                <a:gd name="T34" fmla="*/ 47 w 52"/>
                <a:gd name="T35" fmla="*/ 32 h 44"/>
                <a:gd name="T36" fmla="*/ 41 w 52"/>
                <a:gd name="T37" fmla="*/ 34 h 44"/>
                <a:gd name="T38" fmla="*/ 37 w 52"/>
                <a:gd name="T39" fmla="*/ 36 h 44"/>
                <a:gd name="T40" fmla="*/ 31 w 52"/>
                <a:gd name="T41" fmla="*/ 38 h 44"/>
                <a:gd name="T42" fmla="*/ 26 w 52"/>
                <a:gd name="T43" fmla="*/ 40 h 44"/>
                <a:gd name="T44" fmla="*/ 21 w 52"/>
                <a:gd name="T45" fmla="*/ 42 h 44"/>
                <a:gd name="T46" fmla="*/ 16 w 52"/>
                <a:gd name="T47" fmla="*/ 43 h 44"/>
                <a:gd name="T48" fmla="*/ 11 w 52"/>
                <a:gd name="T49" fmla="*/ 44 h 44"/>
                <a:gd name="T50" fmla="*/ 11 w 52"/>
                <a:gd name="T51" fmla="*/ 44 h 44"/>
                <a:gd name="T52" fmla="*/ 11 w 52"/>
                <a:gd name="T53" fmla="*/ 44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2"/>
                <a:gd name="T82" fmla="*/ 0 h 44"/>
                <a:gd name="T83" fmla="*/ 52 w 52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2" h="44">
                  <a:moveTo>
                    <a:pt x="11" y="44"/>
                  </a:moveTo>
                  <a:lnTo>
                    <a:pt x="6" y="29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4" y="12"/>
                  </a:lnTo>
                  <a:lnTo>
                    <a:pt x="9" y="11"/>
                  </a:lnTo>
                  <a:lnTo>
                    <a:pt x="15" y="8"/>
                  </a:lnTo>
                  <a:lnTo>
                    <a:pt x="21" y="6"/>
                  </a:lnTo>
                  <a:lnTo>
                    <a:pt x="25" y="4"/>
                  </a:lnTo>
                  <a:lnTo>
                    <a:pt x="31" y="3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8"/>
                  </a:lnTo>
                  <a:lnTo>
                    <a:pt x="47" y="13"/>
                  </a:lnTo>
                  <a:lnTo>
                    <a:pt x="49" y="20"/>
                  </a:lnTo>
                  <a:lnTo>
                    <a:pt x="52" y="29"/>
                  </a:lnTo>
                  <a:lnTo>
                    <a:pt x="47" y="32"/>
                  </a:lnTo>
                  <a:lnTo>
                    <a:pt x="41" y="34"/>
                  </a:lnTo>
                  <a:lnTo>
                    <a:pt x="37" y="36"/>
                  </a:lnTo>
                  <a:lnTo>
                    <a:pt x="31" y="38"/>
                  </a:lnTo>
                  <a:lnTo>
                    <a:pt x="26" y="40"/>
                  </a:lnTo>
                  <a:lnTo>
                    <a:pt x="21" y="42"/>
                  </a:lnTo>
                  <a:lnTo>
                    <a:pt x="16" y="43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8" name="Freeform 191"/>
            <p:cNvSpPr>
              <a:spLocks/>
            </p:cNvSpPr>
            <p:nvPr/>
          </p:nvSpPr>
          <p:spPr bwMode="auto">
            <a:xfrm>
              <a:off x="22" y="3576"/>
              <a:ext cx="148" cy="99"/>
            </a:xfrm>
            <a:custGeom>
              <a:avLst/>
              <a:gdLst>
                <a:gd name="T0" fmla="*/ 119 w 296"/>
                <a:gd name="T1" fmla="*/ 141 h 197"/>
                <a:gd name="T2" fmla="*/ 112 w 296"/>
                <a:gd name="T3" fmla="*/ 125 h 197"/>
                <a:gd name="T4" fmla="*/ 113 w 296"/>
                <a:gd name="T5" fmla="*/ 167 h 197"/>
                <a:gd name="T6" fmla="*/ 104 w 296"/>
                <a:gd name="T7" fmla="*/ 193 h 197"/>
                <a:gd name="T8" fmla="*/ 95 w 296"/>
                <a:gd name="T9" fmla="*/ 154 h 197"/>
                <a:gd name="T10" fmla="*/ 89 w 296"/>
                <a:gd name="T11" fmla="*/ 130 h 197"/>
                <a:gd name="T12" fmla="*/ 89 w 296"/>
                <a:gd name="T13" fmla="*/ 172 h 197"/>
                <a:gd name="T14" fmla="*/ 86 w 296"/>
                <a:gd name="T15" fmla="*/ 189 h 197"/>
                <a:gd name="T16" fmla="*/ 69 w 296"/>
                <a:gd name="T17" fmla="*/ 127 h 197"/>
                <a:gd name="T18" fmla="*/ 63 w 296"/>
                <a:gd name="T19" fmla="*/ 108 h 197"/>
                <a:gd name="T20" fmla="*/ 63 w 296"/>
                <a:gd name="T21" fmla="*/ 152 h 197"/>
                <a:gd name="T22" fmla="*/ 61 w 296"/>
                <a:gd name="T23" fmla="*/ 168 h 197"/>
                <a:gd name="T24" fmla="*/ 47 w 296"/>
                <a:gd name="T25" fmla="*/ 107 h 197"/>
                <a:gd name="T26" fmla="*/ 44 w 296"/>
                <a:gd name="T27" fmla="*/ 89 h 197"/>
                <a:gd name="T28" fmla="*/ 39 w 296"/>
                <a:gd name="T29" fmla="*/ 137 h 197"/>
                <a:gd name="T30" fmla="*/ 23 w 296"/>
                <a:gd name="T31" fmla="*/ 91 h 197"/>
                <a:gd name="T32" fmla="*/ 17 w 296"/>
                <a:gd name="T33" fmla="*/ 73 h 197"/>
                <a:gd name="T34" fmla="*/ 15 w 296"/>
                <a:gd name="T35" fmla="*/ 104 h 197"/>
                <a:gd name="T36" fmla="*/ 0 w 296"/>
                <a:gd name="T37" fmla="*/ 40 h 197"/>
                <a:gd name="T38" fmla="*/ 19 w 296"/>
                <a:gd name="T39" fmla="*/ 8 h 197"/>
                <a:gd name="T40" fmla="*/ 30 w 296"/>
                <a:gd name="T41" fmla="*/ 0 h 197"/>
                <a:gd name="T42" fmla="*/ 28 w 296"/>
                <a:gd name="T43" fmla="*/ 21 h 197"/>
                <a:gd name="T44" fmla="*/ 39 w 296"/>
                <a:gd name="T45" fmla="*/ 68 h 197"/>
                <a:gd name="T46" fmla="*/ 84 w 296"/>
                <a:gd name="T47" fmla="*/ 91 h 197"/>
                <a:gd name="T48" fmla="*/ 139 w 296"/>
                <a:gd name="T49" fmla="*/ 65 h 197"/>
                <a:gd name="T50" fmla="*/ 135 w 296"/>
                <a:gd name="T51" fmla="*/ 16 h 197"/>
                <a:gd name="T52" fmla="*/ 147 w 296"/>
                <a:gd name="T53" fmla="*/ 17 h 197"/>
                <a:gd name="T54" fmla="*/ 184 w 296"/>
                <a:gd name="T55" fmla="*/ 53 h 197"/>
                <a:gd name="T56" fmla="*/ 234 w 296"/>
                <a:gd name="T57" fmla="*/ 85 h 197"/>
                <a:gd name="T58" fmla="*/ 283 w 296"/>
                <a:gd name="T59" fmla="*/ 110 h 197"/>
                <a:gd name="T60" fmla="*/ 296 w 296"/>
                <a:gd name="T61" fmla="*/ 164 h 197"/>
                <a:gd name="T62" fmla="*/ 282 w 296"/>
                <a:gd name="T63" fmla="*/ 186 h 197"/>
                <a:gd name="T64" fmla="*/ 275 w 296"/>
                <a:gd name="T65" fmla="*/ 154 h 197"/>
                <a:gd name="T66" fmla="*/ 269 w 296"/>
                <a:gd name="T67" fmla="*/ 145 h 197"/>
                <a:gd name="T68" fmla="*/ 267 w 296"/>
                <a:gd name="T69" fmla="*/ 178 h 197"/>
                <a:gd name="T70" fmla="*/ 257 w 296"/>
                <a:gd name="T71" fmla="*/ 191 h 197"/>
                <a:gd name="T72" fmla="*/ 239 w 296"/>
                <a:gd name="T73" fmla="*/ 124 h 197"/>
                <a:gd name="T74" fmla="*/ 241 w 296"/>
                <a:gd name="T75" fmla="*/ 163 h 197"/>
                <a:gd name="T76" fmla="*/ 231 w 296"/>
                <a:gd name="T77" fmla="*/ 194 h 197"/>
                <a:gd name="T78" fmla="*/ 214 w 296"/>
                <a:gd name="T79" fmla="*/ 140 h 197"/>
                <a:gd name="T80" fmla="*/ 214 w 296"/>
                <a:gd name="T81" fmla="*/ 179 h 197"/>
                <a:gd name="T82" fmla="*/ 207 w 296"/>
                <a:gd name="T83" fmla="*/ 194 h 197"/>
                <a:gd name="T84" fmla="*/ 191 w 296"/>
                <a:gd name="T85" fmla="*/ 142 h 197"/>
                <a:gd name="T86" fmla="*/ 190 w 296"/>
                <a:gd name="T87" fmla="*/ 178 h 197"/>
                <a:gd name="T88" fmla="*/ 182 w 296"/>
                <a:gd name="T89" fmla="*/ 193 h 197"/>
                <a:gd name="T90" fmla="*/ 167 w 296"/>
                <a:gd name="T91" fmla="*/ 129 h 197"/>
                <a:gd name="T92" fmla="*/ 159 w 296"/>
                <a:gd name="T93" fmla="*/ 106 h 197"/>
                <a:gd name="T94" fmla="*/ 162 w 296"/>
                <a:gd name="T95" fmla="*/ 145 h 197"/>
                <a:gd name="T96" fmla="*/ 153 w 296"/>
                <a:gd name="T97" fmla="*/ 195 h 197"/>
                <a:gd name="T98" fmla="*/ 139 w 296"/>
                <a:gd name="T99" fmla="*/ 134 h 197"/>
                <a:gd name="T100" fmla="*/ 132 w 296"/>
                <a:gd name="T101" fmla="*/ 115 h 197"/>
                <a:gd name="T102" fmla="*/ 137 w 296"/>
                <a:gd name="T103" fmla="*/ 176 h 197"/>
                <a:gd name="T104" fmla="*/ 127 w 296"/>
                <a:gd name="T105" fmla="*/ 195 h 19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96"/>
                <a:gd name="T160" fmla="*/ 0 h 197"/>
                <a:gd name="T161" fmla="*/ 296 w 296"/>
                <a:gd name="T162" fmla="*/ 197 h 19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96" h="197">
                  <a:moveTo>
                    <a:pt x="123" y="195"/>
                  </a:moveTo>
                  <a:lnTo>
                    <a:pt x="121" y="170"/>
                  </a:lnTo>
                  <a:lnTo>
                    <a:pt x="120" y="154"/>
                  </a:lnTo>
                  <a:lnTo>
                    <a:pt x="119" y="141"/>
                  </a:lnTo>
                  <a:lnTo>
                    <a:pt x="116" y="126"/>
                  </a:lnTo>
                  <a:lnTo>
                    <a:pt x="114" y="125"/>
                  </a:lnTo>
                  <a:lnTo>
                    <a:pt x="113" y="124"/>
                  </a:lnTo>
                  <a:lnTo>
                    <a:pt x="112" y="125"/>
                  </a:lnTo>
                  <a:lnTo>
                    <a:pt x="110" y="126"/>
                  </a:lnTo>
                  <a:lnTo>
                    <a:pt x="112" y="139"/>
                  </a:lnTo>
                  <a:lnTo>
                    <a:pt x="113" y="150"/>
                  </a:lnTo>
                  <a:lnTo>
                    <a:pt x="113" y="167"/>
                  </a:lnTo>
                  <a:lnTo>
                    <a:pt x="112" y="194"/>
                  </a:lnTo>
                  <a:lnTo>
                    <a:pt x="109" y="194"/>
                  </a:lnTo>
                  <a:lnTo>
                    <a:pt x="107" y="193"/>
                  </a:lnTo>
                  <a:lnTo>
                    <a:pt x="104" y="193"/>
                  </a:lnTo>
                  <a:lnTo>
                    <a:pt x="101" y="193"/>
                  </a:lnTo>
                  <a:lnTo>
                    <a:pt x="99" y="179"/>
                  </a:lnTo>
                  <a:lnTo>
                    <a:pt x="97" y="168"/>
                  </a:lnTo>
                  <a:lnTo>
                    <a:pt x="95" y="154"/>
                  </a:lnTo>
                  <a:lnTo>
                    <a:pt x="93" y="130"/>
                  </a:lnTo>
                  <a:lnTo>
                    <a:pt x="92" y="130"/>
                  </a:lnTo>
                  <a:lnTo>
                    <a:pt x="91" y="130"/>
                  </a:lnTo>
                  <a:lnTo>
                    <a:pt x="89" y="130"/>
                  </a:lnTo>
                  <a:lnTo>
                    <a:pt x="87" y="130"/>
                  </a:lnTo>
                  <a:lnTo>
                    <a:pt x="87" y="145"/>
                  </a:lnTo>
                  <a:lnTo>
                    <a:pt x="89" y="159"/>
                  </a:lnTo>
                  <a:lnTo>
                    <a:pt x="89" y="172"/>
                  </a:lnTo>
                  <a:lnTo>
                    <a:pt x="89" y="187"/>
                  </a:lnTo>
                  <a:lnTo>
                    <a:pt x="87" y="189"/>
                  </a:lnTo>
                  <a:lnTo>
                    <a:pt x="86" y="189"/>
                  </a:lnTo>
                  <a:lnTo>
                    <a:pt x="86" y="190"/>
                  </a:lnTo>
                  <a:lnTo>
                    <a:pt x="74" y="174"/>
                  </a:lnTo>
                  <a:lnTo>
                    <a:pt x="69" y="150"/>
                  </a:lnTo>
                  <a:lnTo>
                    <a:pt x="69" y="127"/>
                  </a:lnTo>
                  <a:lnTo>
                    <a:pt x="68" y="109"/>
                  </a:lnTo>
                  <a:lnTo>
                    <a:pt x="66" y="108"/>
                  </a:lnTo>
                  <a:lnTo>
                    <a:pt x="64" y="107"/>
                  </a:lnTo>
                  <a:lnTo>
                    <a:pt x="63" y="108"/>
                  </a:lnTo>
                  <a:lnTo>
                    <a:pt x="62" y="109"/>
                  </a:lnTo>
                  <a:lnTo>
                    <a:pt x="62" y="123"/>
                  </a:lnTo>
                  <a:lnTo>
                    <a:pt x="63" y="138"/>
                  </a:lnTo>
                  <a:lnTo>
                    <a:pt x="63" y="152"/>
                  </a:lnTo>
                  <a:lnTo>
                    <a:pt x="63" y="167"/>
                  </a:lnTo>
                  <a:lnTo>
                    <a:pt x="62" y="168"/>
                  </a:lnTo>
                  <a:lnTo>
                    <a:pt x="61" y="168"/>
                  </a:lnTo>
                  <a:lnTo>
                    <a:pt x="61" y="169"/>
                  </a:lnTo>
                  <a:lnTo>
                    <a:pt x="53" y="153"/>
                  </a:lnTo>
                  <a:lnTo>
                    <a:pt x="49" y="130"/>
                  </a:lnTo>
                  <a:lnTo>
                    <a:pt x="47" y="107"/>
                  </a:lnTo>
                  <a:lnTo>
                    <a:pt x="46" y="91"/>
                  </a:lnTo>
                  <a:lnTo>
                    <a:pt x="45" y="89"/>
                  </a:lnTo>
                  <a:lnTo>
                    <a:pt x="44" y="89"/>
                  </a:lnTo>
                  <a:lnTo>
                    <a:pt x="43" y="88"/>
                  </a:lnTo>
                  <a:lnTo>
                    <a:pt x="41" y="103"/>
                  </a:lnTo>
                  <a:lnTo>
                    <a:pt x="40" y="121"/>
                  </a:lnTo>
                  <a:lnTo>
                    <a:pt x="39" y="137"/>
                  </a:lnTo>
                  <a:lnTo>
                    <a:pt x="38" y="144"/>
                  </a:lnTo>
                  <a:lnTo>
                    <a:pt x="28" y="127"/>
                  </a:lnTo>
                  <a:lnTo>
                    <a:pt x="23" y="109"/>
                  </a:lnTo>
                  <a:lnTo>
                    <a:pt x="23" y="91"/>
                  </a:lnTo>
                  <a:lnTo>
                    <a:pt x="22" y="74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7" y="73"/>
                  </a:lnTo>
                  <a:lnTo>
                    <a:pt x="16" y="73"/>
                  </a:lnTo>
                  <a:lnTo>
                    <a:pt x="15" y="92"/>
                  </a:lnTo>
                  <a:lnTo>
                    <a:pt x="15" y="101"/>
                  </a:lnTo>
                  <a:lnTo>
                    <a:pt x="15" y="104"/>
                  </a:lnTo>
                  <a:lnTo>
                    <a:pt x="14" y="107"/>
                  </a:lnTo>
                  <a:lnTo>
                    <a:pt x="3" y="88"/>
                  </a:lnTo>
                  <a:lnTo>
                    <a:pt x="0" y="64"/>
                  </a:lnTo>
                  <a:lnTo>
                    <a:pt x="0" y="40"/>
                  </a:lnTo>
                  <a:lnTo>
                    <a:pt x="2" y="21"/>
                  </a:lnTo>
                  <a:lnTo>
                    <a:pt x="8" y="18"/>
                  </a:lnTo>
                  <a:lnTo>
                    <a:pt x="15" y="13"/>
                  </a:lnTo>
                  <a:lnTo>
                    <a:pt x="19" y="8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1" y="8"/>
                  </a:lnTo>
                  <a:lnTo>
                    <a:pt x="30" y="15"/>
                  </a:lnTo>
                  <a:lnTo>
                    <a:pt x="28" y="21"/>
                  </a:lnTo>
                  <a:lnTo>
                    <a:pt x="25" y="28"/>
                  </a:lnTo>
                  <a:lnTo>
                    <a:pt x="28" y="43"/>
                  </a:lnTo>
                  <a:lnTo>
                    <a:pt x="32" y="57"/>
                  </a:lnTo>
                  <a:lnTo>
                    <a:pt x="39" y="68"/>
                  </a:lnTo>
                  <a:lnTo>
                    <a:pt x="47" y="77"/>
                  </a:lnTo>
                  <a:lnTo>
                    <a:pt x="56" y="84"/>
                  </a:lnTo>
                  <a:lnTo>
                    <a:pt x="69" y="88"/>
                  </a:lnTo>
                  <a:lnTo>
                    <a:pt x="84" y="91"/>
                  </a:lnTo>
                  <a:lnTo>
                    <a:pt x="102" y="92"/>
                  </a:lnTo>
                  <a:lnTo>
                    <a:pt x="121" y="84"/>
                  </a:lnTo>
                  <a:lnTo>
                    <a:pt x="132" y="76"/>
                  </a:lnTo>
                  <a:lnTo>
                    <a:pt x="139" y="65"/>
                  </a:lnTo>
                  <a:lnTo>
                    <a:pt x="142" y="55"/>
                  </a:lnTo>
                  <a:lnTo>
                    <a:pt x="142" y="42"/>
                  </a:lnTo>
                  <a:lnTo>
                    <a:pt x="139" y="30"/>
                  </a:lnTo>
                  <a:lnTo>
                    <a:pt x="135" y="16"/>
                  </a:lnTo>
                  <a:lnTo>
                    <a:pt x="131" y="1"/>
                  </a:lnTo>
                  <a:lnTo>
                    <a:pt x="138" y="3"/>
                  </a:lnTo>
                  <a:lnTo>
                    <a:pt x="143" y="9"/>
                  </a:lnTo>
                  <a:lnTo>
                    <a:pt x="147" y="17"/>
                  </a:lnTo>
                  <a:lnTo>
                    <a:pt x="151" y="27"/>
                  </a:lnTo>
                  <a:lnTo>
                    <a:pt x="161" y="35"/>
                  </a:lnTo>
                  <a:lnTo>
                    <a:pt x="173" y="44"/>
                  </a:lnTo>
                  <a:lnTo>
                    <a:pt x="184" y="53"/>
                  </a:lnTo>
                  <a:lnTo>
                    <a:pt x="196" y="61"/>
                  </a:lnTo>
                  <a:lnTo>
                    <a:pt x="208" y="69"/>
                  </a:lnTo>
                  <a:lnTo>
                    <a:pt x="220" y="77"/>
                  </a:lnTo>
                  <a:lnTo>
                    <a:pt x="234" y="85"/>
                  </a:lnTo>
                  <a:lnTo>
                    <a:pt x="248" y="93"/>
                  </a:lnTo>
                  <a:lnTo>
                    <a:pt x="262" y="95"/>
                  </a:lnTo>
                  <a:lnTo>
                    <a:pt x="275" y="101"/>
                  </a:lnTo>
                  <a:lnTo>
                    <a:pt x="283" y="110"/>
                  </a:lnTo>
                  <a:lnTo>
                    <a:pt x="290" y="121"/>
                  </a:lnTo>
                  <a:lnTo>
                    <a:pt x="295" y="133"/>
                  </a:lnTo>
                  <a:lnTo>
                    <a:pt x="296" y="148"/>
                  </a:lnTo>
                  <a:lnTo>
                    <a:pt x="296" y="164"/>
                  </a:lnTo>
                  <a:lnTo>
                    <a:pt x="295" y="182"/>
                  </a:lnTo>
                  <a:lnTo>
                    <a:pt x="290" y="185"/>
                  </a:lnTo>
                  <a:lnTo>
                    <a:pt x="286" y="186"/>
                  </a:lnTo>
                  <a:lnTo>
                    <a:pt x="282" y="186"/>
                  </a:lnTo>
                  <a:lnTo>
                    <a:pt x="279" y="186"/>
                  </a:lnTo>
                  <a:lnTo>
                    <a:pt x="277" y="176"/>
                  </a:lnTo>
                  <a:lnTo>
                    <a:pt x="276" y="164"/>
                  </a:lnTo>
                  <a:lnTo>
                    <a:pt x="275" y="154"/>
                  </a:lnTo>
                  <a:lnTo>
                    <a:pt x="274" y="144"/>
                  </a:lnTo>
                  <a:lnTo>
                    <a:pt x="273" y="144"/>
                  </a:lnTo>
                  <a:lnTo>
                    <a:pt x="271" y="144"/>
                  </a:lnTo>
                  <a:lnTo>
                    <a:pt x="269" y="145"/>
                  </a:lnTo>
                  <a:lnTo>
                    <a:pt x="267" y="145"/>
                  </a:lnTo>
                  <a:lnTo>
                    <a:pt x="267" y="156"/>
                  </a:lnTo>
                  <a:lnTo>
                    <a:pt x="267" y="167"/>
                  </a:lnTo>
                  <a:lnTo>
                    <a:pt x="267" y="178"/>
                  </a:lnTo>
                  <a:lnTo>
                    <a:pt x="267" y="190"/>
                  </a:lnTo>
                  <a:lnTo>
                    <a:pt x="264" y="191"/>
                  </a:lnTo>
                  <a:lnTo>
                    <a:pt x="260" y="191"/>
                  </a:lnTo>
                  <a:lnTo>
                    <a:pt x="257" y="191"/>
                  </a:lnTo>
                  <a:lnTo>
                    <a:pt x="253" y="192"/>
                  </a:lnTo>
                  <a:lnTo>
                    <a:pt x="246" y="153"/>
                  </a:lnTo>
                  <a:lnTo>
                    <a:pt x="242" y="132"/>
                  </a:lnTo>
                  <a:lnTo>
                    <a:pt x="239" y="124"/>
                  </a:lnTo>
                  <a:lnTo>
                    <a:pt x="237" y="121"/>
                  </a:lnTo>
                  <a:lnTo>
                    <a:pt x="237" y="127"/>
                  </a:lnTo>
                  <a:lnTo>
                    <a:pt x="238" y="141"/>
                  </a:lnTo>
                  <a:lnTo>
                    <a:pt x="241" y="163"/>
                  </a:lnTo>
                  <a:lnTo>
                    <a:pt x="242" y="192"/>
                  </a:lnTo>
                  <a:lnTo>
                    <a:pt x="238" y="193"/>
                  </a:lnTo>
                  <a:lnTo>
                    <a:pt x="235" y="194"/>
                  </a:lnTo>
                  <a:lnTo>
                    <a:pt x="231" y="194"/>
                  </a:lnTo>
                  <a:lnTo>
                    <a:pt x="224" y="193"/>
                  </a:lnTo>
                  <a:lnTo>
                    <a:pt x="219" y="163"/>
                  </a:lnTo>
                  <a:lnTo>
                    <a:pt x="216" y="147"/>
                  </a:lnTo>
                  <a:lnTo>
                    <a:pt x="214" y="140"/>
                  </a:lnTo>
                  <a:lnTo>
                    <a:pt x="212" y="138"/>
                  </a:lnTo>
                  <a:lnTo>
                    <a:pt x="213" y="152"/>
                  </a:lnTo>
                  <a:lnTo>
                    <a:pt x="214" y="165"/>
                  </a:lnTo>
                  <a:lnTo>
                    <a:pt x="214" y="179"/>
                  </a:lnTo>
                  <a:lnTo>
                    <a:pt x="215" y="193"/>
                  </a:lnTo>
                  <a:lnTo>
                    <a:pt x="213" y="193"/>
                  </a:lnTo>
                  <a:lnTo>
                    <a:pt x="211" y="193"/>
                  </a:lnTo>
                  <a:lnTo>
                    <a:pt x="207" y="194"/>
                  </a:lnTo>
                  <a:lnTo>
                    <a:pt x="205" y="194"/>
                  </a:lnTo>
                  <a:lnTo>
                    <a:pt x="198" y="167"/>
                  </a:lnTo>
                  <a:lnTo>
                    <a:pt x="195" y="152"/>
                  </a:lnTo>
                  <a:lnTo>
                    <a:pt x="191" y="142"/>
                  </a:lnTo>
                  <a:lnTo>
                    <a:pt x="189" y="136"/>
                  </a:lnTo>
                  <a:lnTo>
                    <a:pt x="189" y="150"/>
                  </a:lnTo>
                  <a:lnTo>
                    <a:pt x="190" y="164"/>
                  </a:lnTo>
                  <a:lnTo>
                    <a:pt x="190" y="178"/>
                  </a:lnTo>
                  <a:lnTo>
                    <a:pt x="191" y="193"/>
                  </a:lnTo>
                  <a:lnTo>
                    <a:pt x="189" y="193"/>
                  </a:lnTo>
                  <a:lnTo>
                    <a:pt x="185" y="193"/>
                  </a:lnTo>
                  <a:lnTo>
                    <a:pt x="182" y="193"/>
                  </a:lnTo>
                  <a:lnTo>
                    <a:pt x="180" y="193"/>
                  </a:lnTo>
                  <a:lnTo>
                    <a:pt x="175" y="171"/>
                  </a:lnTo>
                  <a:lnTo>
                    <a:pt x="171" y="149"/>
                  </a:lnTo>
                  <a:lnTo>
                    <a:pt x="167" y="129"/>
                  </a:lnTo>
                  <a:lnTo>
                    <a:pt x="162" y="107"/>
                  </a:lnTo>
                  <a:lnTo>
                    <a:pt x="161" y="106"/>
                  </a:lnTo>
                  <a:lnTo>
                    <a:pt x="160" y="106"/>
                  </a:lnTo>
                  <a:lnTo>
                    <a:pt x="159" y="106"/>
                  </a:lnTo>
                  <a:lnTo>
                    <a:pt x="158" y="104"/>
                  </a:lnTo>
                  <a:lnTo>
                    <a:pt x="158" y="109"/>
                  </a:lnTo>
                  <a:lnTo>
                    <a:pt x="159" y="119"/>
                  </a:lnTo>
                  <a:lnTo>
                    <a:pt x="162" y="145"/>
                  </a:lnTo>
                  <a:lnTo>
                    <a:pt x="168" y="193"/>
                  </a:lnTo>
                  <a:lnTo>
                    <a:pt x="163" y="194"/>
                  </a:lnTo>
                  <a:lnTo>
                    <a:pt x="159" y="194"/>
                  </a:lnTo>
                  <a:lnTo>
                    <a:pt x="153" y="195"/>
                  </a:lnTo>
                  <a:lnTo>
                    <a:pt x="148" y="197"/>
                  </a:lnTo>
                  <a:lnTo>
                    <a:pt x="145" y="176"/>
                  </a:lnTo>
                  <a:lnTo>
                    <a:pt x="143" y="155"/>
                  </a:lnTo>
                  <a:lnTo>
                    <a:pt x="139" y="134"/>
                  </a:lnTo>
                  <a:lnTo>
                    <a:pt x="137" y="115"/>
                  </a:lnTo>
                  <a:lnTo>
                    <a:pt x="136" y="115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1" y="115"/>
                  </a:lnTo>
                  <a:lnTo>
                    <a:pt x="133" y="134"/>
                  </a:lnTo>
                  <a:lnTo>
                    <a:pt x="135" y="155"/>
                  </a:lnTo>
                  <a:lnTo>
                    <a:pt x="137" y="176"/>
                  </a:lnTo>
                  <a:lnTo>
                    <a:pt x="139" y="197"/>
                  </a:lnTo>
                  <a:lnTo>
                    <a:pt x="135" y="195"/>
                  </a:lnTo>
                  <a:lnTo>
                    <a:pt x="131" y="195"/>
                  </a:lnTo>
                  <a:lnTo>
                    <a:pt x="127" y="195"/>
                  </a:lnTo>
                  <a:lnTo>
                    <a:pt x="123" y="19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9" name="Freeform 192"/>
            <p:cNvSpPr>
              <a:spLocks/>
            </p:cNvSpPr>
            <p:nvPr/>
          </p:nvSpPr>
          <p:spPr bwMode="auto">
            <a:xfrm>
              <a:off x="1020" y="3603"/>
              <a:ext cx="91" cy="66"/>
            </a:xfrm>
            <a:custGeom>
              <a:avLst/>
              <a:gdLst>
                <a:gd name="T0" fmla="*/ 78 w 182"/>
                <a:gd name="T1" fmla="*/ 132 h 132"/>
                <a:gd name="T2" fmla="*/ 53 w 182"/>
                <a:gd name="T3" fmla="*/ 124 h 132"/>
                <a:gd name="T4" fmla="*/ 32 w 182"/>
                <a:gd name="T5" fmla="*/ 114 h 132"/>
                <a:gd name="T6" fmla="*/ 17 w 182"/>
                <a:gd name="T7" fmla="*/ 100 h 132"/>
                <a:gd name="T8" fmla="*/ 8 w 182"/>
                <a:gd name="T9" fmla="*/ 85 h 132"/>
                <a:gd name="T10" fmla="*/ 2 w 182"/>
                <a:gd name="T11" fmla="*/ 66 h 132"/>
                <a:gd name="T12" fmla="*/ 0 w 182"/>
                <a:gd name="T13" fmla="*/ 46 h 132"/>
                <a:gd name="T14" fmla="*/ 2 w 182"/>
                <a:gd name="T15" fmla="*/ 24 h 132"/>
                <a:gd name="T16" fmla="*/ 5 w 182"/>
                <a:gd name="T17" fmla="*/ 0 h 132"/>
                <a:gd name="T18" fmla="*/ 7 w 182"/>
                <a:gd name="T19" fmla="*/ 0 h 132"/>
                <a:gd name="T20" fmla="*/ 9 w 182"/>
                <a:gd name="T21" fmla="*/ 0 h 132"/>
                <a:gd name="T22" fmla="*/ 10 w 182"/>
                <a:gd name="T23" fmla="*/ 1 h 132"/>
                <a:gd name="T24" fmla="*/ 11 w 182"/>
                <a:gd name="T25" fmla="*/ 1 h 132"/>
                <a:gd name="T26" fmla="*/ 20 w 182"/>
                <a:gd name="T27" fmla="*/ 21 h 132"/>
                <a:gd name="T28" fmla="*/ 31 w 182"/>
                <a:gd name="T29" fmla="*/ 41 h 132"/>
                <a:gd name="T30" fmla="*/ 43 w 182"/>
                <a:gd name="T31" fmla="*/ 57 h 132"/>
                <a:gd name="T32" fmla="*/ 58 w 182"/>
                <a:gd name="T33" fmla="*/ 72 h 132"/>
                <a:gd name="T34" fmla="*/ 76 w 182"/>
                <a:gd name="T35" fmla="*/ 81 h 132"/>
                <a:gd name="T36" fmla="*/ 96 w 182"/>
                <a:gd name="T37" fmla="*/ 87 h 132"/>
                <a:gd name="T38" fmla="*/ 119 w 182"/>
                <a:gd name="T39" fmla="*/ 87 h 132"/>
                <a:gd name="T40" fmla="*/ 146 w 182"/>
                <a:gd name="T41" fmla="*/ 81 h 132"/>
                <a:gd name="T42" fmla="*/ 152 w 182"/>
                <a:gd name="T43" fmla="*/ 76 h 132"/>
                <a:gd name="T44" fmla="*/ 161 w 182"/>
                <a:gd name="T45" fmla="*/ 69 h 132"/>
                <a:gd name="T46" fmla="*/ 170 w 182"/>
                <a:gd name="T47" fmla="*/ 62 h 132"/>
                <a:gd name="T48" fmla="*/ 179 w 182"/>
                <a:gd name="T49" fmla="*/ 59 h 132"/>
                <a:gd name="T50" fmla="*/ 180 w 182"/>
                <a:gd name="T51" fmla="*/ 63 h 132"/>
                <a:gd name="T52" fmla="*/ 182 w 182"/>
                <a:gd name="T53" fmla="*/ 66 h 132"/>
                <a:gd name="T54" fmla="*/ 182 w 182"/>
                <a:gd name="T55" fmla="*/ 71 h 132"/>
                <a:gd name="T56" fmla="*/ 182 w 182"/>
                <a:gd name="T57" fmla="*/ 79 h 132"/>
                <a:gd name="T58" fmla="*/ 171 w 182"/>
                <a:gd name="T59" fmla="*/ 88 h 132"/>
                <a:gd name="T60" fmla="*/ 161 w 182"/>
                <a:gd name="T61" fmla="*/ 94 h 132"/>
                <a:gd name="T62" fmla="*/ 150 w 182"/>
                <a:gd name="T63" fmla="*/ 99 h 132"/>
                <a:gd name="T64" fmla="*/ 140 w 182"/>
                <a:gd name="T65" fmla="*/ 102 h 132"/>
                <a:gd name="T66" fmla="*/ 130 w 182"/>
                <a:gd name="T67" fmla="*/ 104 h 132"/>
                <a:gd name="T68" fmla="*/ 118 w 182"/>
                <a:gd name="T69" fmla="*/ 106 h 132"/>
                <a:gd name="T70" fmla="*/ 107 w 182"/>
                <a:gd name="T71" fmla="*/ 107 h 132"/>
                <a:gd name="T72" fmla="*/ 93 w 182"/>
                <a:gd name="T73" fmla="*/ 108 h 132"/>
                <a:gd name="T74" fmla="*/ 99 w 182"/>
                <a:gd name="T75" fmla="*/ 110 h 132"/>
                <a:gd name="T76" fmla="*/ 104 w 182"/>
                <a:gd name="T77" fmla="*/ 111 h 132"/>
                <a:gd name="T78" fmla="*/ 112 w 182"/>
                <a:gd name="T79" fmla="*/ 112 h 132"/>
                <a:gd name="T80" fmla="*/ 121 w 182"/>
                <a:gd name="T81" fmla="*/ 114 h 132"/>
                <a:gd name="T82" fmla="*/ 129 w 182"/>
                <a:gd name="T83" fmla="*/ 114 h 132"/>
                <a:gd name="T84" fmla="*/ 137 w 182"/>
                <a:gd name="T85" fmla="*/ 114 h 132"/>
                <a:gd name="T86" fmla="*/ 145 w 182"/>
                <a:gd name="T87" fmla="*/ 114 h 132"/>
                <a:gd name="T88" fmla="*/ 152 w 182"/>
                <a:gd name="T89" fmla="*/ 114 h 132"/>
                <a:gd name="T90" fmla="*/ 146 w 182"/>
                <a:gd name="T91" fmla="*/ 121 h 132"/>
                <a:gd name="T92" fmla="*/ 138 w 182"/>
                <a:gd name="T93" fmla="*/ 126 h 132"/>
                <a:gd name="T94" fmla="*/ 129 w 182"/>
                <a:gd name="T95" fmla="*/ 129 h 132"/>
                <a:gd name="T96" fmla="*/ 118 w 182"/>
                <a:gd name="T97" fmla="*/ 131 h 132"/>
                <a:gd name="T98" fmla="*/ 107 w 182"/>
                <a:gd name="T99" fmla="*/ 132 h 132"/>
                <a:gd name="T100" fmla="*/ 95 w 182"/>
                <a:gd name="T101" fmla="*/ 132 h 132"/>
                <a:gd name="T102" fmla="*/ 86 w 182"/>
                <a:gd name="T103" fmla="*/ 132 h 132"/>
                <a:gd name="T104" fmla="*/ 78 w 182"/>
                <a:gd name="T105" fmla="*/ 132 h 132"/>
                <a:gd name="T106" fmla="*/ 78 w 182"/>
                <a:gd name="T107" fmla="*/ 132 h 132"/>
                <a:gd name="T108" fmla="*/ 78 w 182"/>
                <a:gd name="T109" fmla="*/ 132 h 1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"/>
                <a:gd name="T166" fmla="*/ 0 h 132"/>
                <a:gd name="T167" fmla="*/ 182 w 182"/>
                <a:gd name="T168" fmla="*/ 132 h 1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" h="132">
                  <a:moveTo>
                    <a:pt x="78" y="132"/>
                  </a:moveTo>
                  <a:lnTo>
                    <a:pt x="53" y="124"/>
                  </a:lnTo>
                  <a:lnTo>
                    <a:pt x="32" y="114"/>
                  </a:lnTo>
                  <a:lnTo>
                    <a:pt x="17" y="100"/>
                  </a:lnTo>
                  <a:lnTo>
                    <a:pt x="8" y="85"/>
                  </a:lnTo>
                  <a:lnTo>
                    <a:pt x="2" y="66"/>
                  </a:lnTo>
                  <a:lnTo>
                    <a:pt x="0" y="46"/>
                  </a:lnTo>
                  <a:lnTo>
                    <a:pt x="2" y="24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20" y="21"/>
                  </a:lnTo>
                  <a:lnTo>
                    <a:pt x="31" y="41"/>
                  </a:lnTo>
                  <a:lnTo>
                    <a:pt x="43" y="57"/>
                  </a:lnTo>
                  <a:lnTo>
                    <a:pt x="58" y="72"/>
                  </a:lnTo>
                  <a:lnTo>
                    <a:pt x="76" y="81"/>
                  </a:lnTo>
                  <a:lnTo>
                    <a:pt x="96" y="87"/>
                  </a:lnTo>
                  <a:lnTo>
                    <a:pt x="119" y="87"/>
                  </a:lnTo>
                  <a:lnTo>
                    <a:pt x="146" y="81"/>
                  </a:lnTo>
                  <a:lnTo>
                    <a:pt x="152" y="76"/>
                  </a:lnTo>
                  <a:lnTo>
                    <a:pt x="161" y="69"/>
                  </a:lnTo>
                  <a:lnTo>
                    <a:pt x="170" y="62"/>
                  </a:lnTo>
                  <a:lnTo>
                    <a:pt x="179" y="59"/>
                  </a:lnTo>
                  <a:lnTo>
                    <a:pt x="180" y="63"/>
                  </a:lnTo>
                  <a:lnTo>
                    <a:pt x="182" y="66"/>
                  </a:lnTo>
                  <a:lnTo>
                    <a:pt x="182" y="71"/>
                  </a:lnTo>
                  <a:lnTo>
                    <a:pt x="182" y="79"/>
                  </a:lnTo>
                  <a:lnTo>
                    <a:pt x="171" y="88"/>
                  </a:lnTo>
                  <a:lnTo>
                    <a:pt x="161" y="94"/>
                  </a:lnTo>
                  <a:lnTo>
                    <a:pt x="150" y="99"/>
                  </a:lnTo>
                  <a:lnTo>
                    <a:pt x="140" y="102"/>
                  </a:lnTo>
                  <a:lnTo>
                    <a:pt x="130" y="104"/>
                  </a:lnTo>
                  <a:lnTo>
                    <a:pt x="118" y="106"/>
                  </a:lnTo>
                  <a:lnTo>
                    <a:pt x="107" y="107"/>
                  </a:lnTo>
                  <a:lnTo>
                    <a:pt x="93" y="108"/>
                  </a:lnTo>
                  <a:lnTo>
                    <a:pt x="99" y="110"/>
                  </a:lnTo>
                  <a:lnTo>
                    <a:pt x="104" y="111"/>
                  </a:lnTo>
                  <a:lnTo>
                    <a:pt x="112" y="112"/>
                  </a:lnTo>
                  <a:lnTo>
                    <a:pt x="121" y="114"/>
                  </a:lnTo>
                  <a:lnTo>
                    <a:pt x="129" y="114"/>
                  </a:lnTo>
                  <a:lnTo>
                    <a:pt x="137" y="114"/>
                  </a:lnTo>
                  <a:lnTo>
                    <a:pt x="145" y="114"/>
                  </a:lnTo>
                  <a:lnTo>
                    <a:pt x="152" y="114"/>
                  </a:lnTo>
                  <a:lnTo>
                    <a:pt x="146" y="121"/>
                  </a:lnTo>
                  <a:lnTo>
                    <a:pt x="138" y="126"/>
                  </a:lnTo>
                  <a:lnTo>
                    <a:pt x="129" y="129"/>
                  </a:lnTo>
                  <a:lnTo>
                    <a:pt x="118" y="131"/>
                  </a:lnTo>
                  <a:lnTo>
                    <a:pt x="107" y="132"/>
                  </a:lnTo>
                  <a:lnTo>
                    <a:pt x="95" y="132"/>
                  </a:lnTo>
                  <a:lnTo>
                    <a:pt x="86" y="132"/>
                  </a:lnTo>
                  <a:lnTo>
                    <a:pt x="78" y="132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0" name="Freeform 193"/>
            <p:cNvSpPr>
              <a:spLocks/>
            </p:cNvSpPr>
            <p:nvPr/>
          </p:nvSpPr>
          <p:spPr bwMode="auto">
            <a:xfrm>
              <a:off x="228" y="3537"/>
              <a:ext cx="50" cy="116"/>
            </a:xfrm>
            <a:custGeom>
              <a:avLst/>
              <a:gdLst>
                <a:gd name="T0" fmla="*/ 31 w 99"/>
                <a:gd name="T1" fmla="*/ 223 h 233"/>
                <a:gd name="T2" fmla="*/ 14 w 99"/>
                <a:gd name="T3" fmla="*/ 209 h 233"/>
                <a:gd name="T4" fmla="*/ 0 w 99"/>
                <a:gd name="T5" fmla="*/ 123 h 233"/>
                <a:gd name="T6" fmla="*/ 24 w 99"/>
                <a:gd name="T7" fmla="*/ 7 h 233"/>
                <a:gd name="T8" fmla="*/ 48 w 99"/>
                <a:gd name="T9" fmla="*/ 9 h 233"/>
                <a:gd name="T10" fmla="*/ 32 w 99"/>
                <a:gd name="T11" fmla="*/ 16 h 233"/>
                <a:gd name="T12" fmla="*/ 41 w 99"/>
                <a:gd name="T13" fmla="*/ 21 h 233"/>
                <a:gd name="T14" fmla="*/ 61 w 99"/>
                <a:gd name="T15" fmla="*/ 29 h 233"/>
                <a:gd name="T16" fmla="*/ 46 w 99"/>
                <a:gd name="T17" fmla="*/ 36 h 233"/>
                <a:gd name="T18" fmla="*/ 65 w 99"/>
                <a:gd name="T19" fmla="*/ 45 h 233"/>
                <a:gd name="T20" fmla="*/ 71 w 99"/>
                <a:gd name="T21" fmla="*/ 54 h 233"/>
                <a:gd name="T22" fmla="*/ 53 w 99"/>
                <a:gd name="T23" fmla="*/ 57 h 233"/>
                <a:gd name="T24" fmla="*/ 29 w 99"/>
                <a:gd name="T25" fmla="*/ 57 h 233"/>
                <a:gd name="T26" fmla="*/ 28 w 99"/>
                <a:gd name="T27" fmla="*/ 60 h 233"/>
                <a:gd name="T28" fmla="*/ 61 w 99"/>
                <a:gd name="T29" fmla="*/ 67 h 233"/>
                <a:gd name="T30" fmla="*/ 79 w 99"/>
                <a:gd name="T31" fmla="*/ 80 h 233"/>
                <a:gd name="T32" fmla="*/ 61 w 99"/>
                <a:gd name="T33" fmla="*/ 82 h 233"/>
                <a:gd name="T34" fmla="*/ 36 w 99"/>
                <a:gd name="T35" fmla="*/ 81 h 233"/>
                <a:gd name="T36" fmla="*/ 28 w 99"/>
                <a:gd name="T37" fmla="*/ 83 h 233"/>
                <a:gd name="T38" fmla="*/ 52 w 99"/>
                <a:gd name="T39" fmla="*/ 89 h 233"/>
                <a:gd name="T40" fmla="*/ 86 w 99"/>
                <a:gd name="T41" fmla="*/ 100 h 233"/>
                <a:gd name="T42" fmla="*/ 66 w 99"/>
                <a:gd name="T43" fmla="*/ 107 h 233"/>
                <a:gd name="T44" fmla="*/ 45 w 99"/>
                <a:gd name="T45" fmla="*/ 107 h 233"/>
                <a:gd name="T46" fmla="*/ 50 w 99"/>
                <a:gd name="T47" fmla="*/ 111 h 233"/>
                <a:gd name="T48" fmla="*/ 78 w 99"/>
                <a:gd name="T49" fmla="*/ 117 h 233"/>
                <a:gd name="T50" fmla="*/ 93 w 99"/>
                <a:gd name="T51" fmla="*/ 129 h 233"/>
                <a:gd name="T52" fmla="*/ 61 w 99"/>
                <a:gd name="T53" fmla="*/ 134 h 233"/>
                <a:gd name="T54" fmla="*/ 35 w 99"/>
                <a:gd name="T55" fmla="*/ 132 h 233"/>
                <a:gd name="T56" fmla="*/ 25 w 99"/>
                <a:gd name="T57" fmla="*/ 135 h 233"/>
                <a:gd name="T58" fmla="*/ 52 w 99"/>
                <a:gd name="T59" fmla="*/ 138 h 233"/>
                <a:gd name="T60" fmla="*/ 90 w 99"/>
                <a:gd name="T61" fmla="*/ 144 h 233"/>
                <a:gd name="T62" fmla="*/ 97 w 99"/>
                <a:gd name="T63" fmla="*/ 157 h 233"/>
                <a:gd name="T64" fmla="*/ 66 w 99"/>
                <a:gd name="T65" fmla="*/ 158 h 233"/>
                <a:gd name="T66" fmla="*/ 21 w 99"/>
                <a:gd name="T67" fmla="*/ 158 h 233"/>
                <a:gd name="T68" fmla="*/ 46 w 99"/>
                <a:gd name="T69" fmla="*/ 164 h 233"/>
                <a:gd name="T70" fmla="*/ 88 w 99"/>
                <a:gd name="T71" fmla="*/ 171 h 233"/>
                <a:gd name="T72" fmla="*/ 97 w 99"/>
                <a:gd name="T73" fmla="*/ 182 h 233"/>
                <a:gd name="T74" fmla="*/ 66 w 99"/>
                <a:gd name="T75" fmla="*/ 185 h 233"/>
                <a:gd name="T76" fmla="*/ 25 w 99"/>
                <a:gd name="T77" fmla="*/ 182 h 233"/>
                <a:gd name="T78" fmla="*/ 14 w 99"/>
                <a:gd name="T79" fmla="*/ 185 h 233"/>
                <a:gd name="T80" fmla="*/ 21 w 99"/>
                <a:gd name="T81" fmla="*/ 188 h 233"/>
                <a:gd name="T82" fmla="*/ 73 w 99"/>
                <a:gd name="T83" fmla="*/ 194 h 233"/>
                <a:gd name="T84" fmla="*/ 97 w 99"/>
                <a:gd name="T85" fmla="*/ 208 h 233"/>
                <a:gd name="T86" fmla="*/ 76 w 99"/>
                <a:gd name="T87" fmla="*/ 209 h 233"/>
                <a:gd name="T88" fmla="*/ 51 w 99"/>
                <a:gd name="T89" fmla="*/ 206 h 233"/>
                <a:gd name="T90" fmla="*/ 50 w 99"/>
                <a:gd name="T91" fmla="*/ 215 h 233"/>
                <a:gd name="T92" fmla="*/ 73 w 99"/>
                <a:gd name="T93" fmla="*/ 218 h 233"/>
                <a:gd name="T94" fmla="*/ 53 w 99"/>
                <a:gd name="T95" fmla="*/ 233 h 2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9"/>
                <a:gd name="T145" fmla="*/ 0 h 233"/>
                <a:gd name="T146" fmla="*/ 99 w 99"/>
                <a:gd name="T147" fmla="*/ 233 h 2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9" h="233">
                  <a:moveTo>
                    <a:pt x="44" y="233"/>
                  </a:moveTo>
                  <a:lnTo>
                    <a:pt x="39" y="229"/>
                  </a:lnTo>
                  <a:lnTo>
                    <a:pt x="36" y="226"/>
                  </a:lnTo>
                  <a:lnTo>
                    <a:pt x="31" y="223"/>
                  </a:lnTo>
                  <a:lnTo>
                    <a:pt x="27" y="219"/>
                  </a:lnTo>
                  <a:lnTo>
                    <a:pt x="22" y="216"/>
                  </a:lnTo>
                  <a:lnTo>
                    <a:pt x="18" y="212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186"/>
                  </a:lnTo>
                  <a:lnTo>
                    <a:pt x="2" y="157"/>
                  </a:lnTo>
                  <a:lnTo>
                    <a:pt x="0" y="123"/>
                  </a:lnTo>
                  <a:lnTo>
                    <a:pt x="0" y="89"/>
                  </a:lnTo>
                  <a:lnTo>
                    <a:pt x="3" y="56"/>
                  </a:lnTo>
                  <a:lnTo>
                    <a:pt x="12" y="27"/>
                  </a:lnTo>
                  <a:lnTo>
                    <a:pt x="24" y="7"/>
                  </a:lnTo>
                  <a:lnTo>
                    <a:pt x="43" y="0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48" y="9"/>
                  </a:lnTo>
                  <a:lnTo>
                    <a:pt x="50" y="12"/>
                  </a:lnTo>
                  <a:lnTo>
                    <a:pt x="44" y="15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7" y="17"/>
                  </a:lnTo>
                  <a:lnTo>
                    <a:pt x="30" y="19"/>
                  </a:lnTo>
                  <a:lnTo>
                    <a:pt x="36" y="20"/>
                  </a:lnTo>
                  <a:lnTo>
                    <a:pt x="41" y="21"/>
                  </a:lnTo>
                  <a:lnTo>
                    <a:pt x="48" y="21"/>
                  </a:lnTo>
                  <a:lnTo>
                    <a:pt x="54" y="23"/>
                  </a:lnTo>
                  <a:lnTo>
                    <a:pt x="59" y="26"/>
                  </a:lnTo>
                  <a:lnTo>
                    <a:pt x="61" y="29"/>
                  </a:lnTo>
                  <a:lnTo>
                    <a:pt x="61" y="35"/>
                  </a:lnTo>
                  <a:lnTo>
                    <a:pt x="54" y="35"/>
                  </a:lnTo>
                  <a:lnTo>
                    <a:pt x="50" y="35"/>
                  </a:lnTo>
                  <a:lnTo>
                    <a:pt x="46" y="36"/>
                  </a:lnTo>
                  <a:lnTo>
                    <a:pt x="43" y="38"/>
                  </a:lnTo>
                  <a:lnTo>
                    <a:pt x="47" y="41"/>
                  </a:lnTo>
                  <a:lnTo>
                    <a:pt x="55" y="43"/>
                  </a:lnTo>
                  <a:lnTo>
                    <a:pt x="65" y="45"/>
                  </a:lnTo>
                  <a:lnTo>
                    <a:pt x="71" y="47"/>
                  </a:lnTo>
                  <a:lnTo>
                    <a:pt x="71" y="50"/>
                  </a:lnTo>
                  <a:lnTo>
                    <a:pt x="71" y="52"/>
                  </a:lnTo>
                  <a:lnTo>
                    <a:pt x="71" y="54"/>
                  </a:lnTo>
                  <a:lnTo>
                    <a:pt x="73" y="57"/>
                  </a:lnTo>
                  <a:lnTo>
                    <a:pt x="66" y="57"/>
                  </a:lnTo>
                  <a:lnTo>
                    <a:pt x="60" y="57"/>
                  </a:lnTo>
                  <a:lnTo>
                    <a:pt x="53" y="57"/>
                  </a:lnTo>
                  <a:lnTo>
                    <a:pt x="47" y="57"/>
                  </a:lnTo>
                  <a:lnTo>
                    <a:pt x="41" y="57"/>
                  </a:lnTo>
                  <a:lnTo>
                    <a:pt x="36" y="57"/>
                  </a:lnTo>
                  <a:lnTo>
                    <a:pt x="29" y="57"/>
                  </a:lnTo>
                  <a:lnTo>
                    <a:pt x="23" y="57"/>
                  </a:lnTo>
                  <a:lnTo>
                    <a:pt x="24" y="58"/>
                  </a:lnTo>
                  <a:lnTo>
                    <a:pt x="25" y="59"/>
                  </a:lnTo>
                  <a:lnTo>
                    <a:pt x="28" y="60"/>
                  </a:lnTo>
                  <a:lnTo>
                    <a:pt x="32" y="61"/>
                  </a:lnTo>
                  <a:lnTo>
                    <a:pt x="38" y="62"/>
                  </a:lnTo>
                  <a:lnTo>
                    <a:pt x="47" y="65"/>
                  </a:lnTo>
                  <a:lnTo>
                    <a:pt x="61" y="67"/>
                  </a:lnTo>
                  <a:lnTo>
                    <a:pt x="78" y="70"/>
                  </a:lnTo>
                  <a:lnTo>
                    <a:pt x="78" y="73"/>
                  </a:lnTo>
                  <a:lnTo>
                    <a:pt x="79" y="76"/>
                  </a:lnTo>
                  <a:lnTo>
                    <a:pt x="79" y="80"/>
                  </a:lnTo>
                  <a:lnTo>
                    <a:pt x="81" y="82"/>
                  </a:lnTo>
                  <a:lnTo>
                    <a:pt x="74" y="82"/>
                  </a:lnTo>
                  <a:lnTo>
                    <a:pt x="67" y="82"/>
                  </a:lnTo>
                  <a:lnTo>
                    <a:pt x="61" y="82"/>
                  </a:lnTo>
                  <a:lnTo>
                    <a:pt x="54" y="81"/>
                  </a:lnTo>
                  <a:lnTo>
                    <a:pt x="48" y="81"/>
                  </a:lnTo>
                  <a:lnTo>
                    <a:pt x="41" y="81"/>
                  </a:lnTo>
                  <a:lnTo>
                    <a:pt x="36" y="81"/>
                  </a:lnTo>
                  <a:lnTo>
                    <a:pt x="29" y="81"/>
                  </a:lnTo>
                  <a:lnTo>
                    <a:pt x="28" y="82"/>
                  </a:lnTo>
                  <a:lnTo>
                    <a:pt x="28" y="83"/>
                  </a:lnTo>
                  <a:lnTo>
                    <a:pt x="27" y="84"/>
                  </a:lnTo>
                  <a:lnTo>
                    <a:pt x="32" y="87"/>
                  </a:lnTo>
                  <a:lnTo>
                    <a:pt x="41" y="88"/>
                  </a:lnTo>
                  <a:lnTo>
                    <a:pt x="52" y="89"/>
                  </a:lnTo>
                  <a:lnTo>
                    <a:pt x="62" y="89"/>
                  </a:lnTo>
                  <a:lnTo>
                    <a:pt x="73" y="91"/>
                  </a:lnTo>
                  <a:lnTo>
                    <a:pt x="81" y="95"/>
                  </a:lnTo>
                  <a:lnTo>
                    <a:pt x="86" y="100"/>
                  </a:lnTo>
                  <a:lnTo>
                    <a:pt x="88" y="109"/>
                  </a:lnTo>
                  <a:lnTo>
                    <a:pt x="78" y="107"/>
                  </a:lnTo>
                  <a:lnTo>
                    <a:pt x="71" y="107"/>
                  </a:lnTo>
                  <a:lnTo>
                    <a:pt x="66" y="107"/>
                  </a:lnTo>
                  <a:lnTo>
                    <a:pt x="61" y="106"/>
                  </a:lnTo>
                  <a:lnTo>
                    <a:pt x="56" y="106"/>
                  </a:lnTo>
                  <a:lnTo>
                    <a:pt x="51" y="106"/>
                  </a:lnTo>
                  <a:lnTo>
                    <a:pt x="45" y="107"/>
                  </a:lnTo>
                  <a:lnTo>
                    <a:pt x="38" y="107"/>
                  </a:lnTo>
                  <a:lnTo>
                    <a:pt x="41" y="109"/>
                  </a:lnTo>
                  <a:lnTo>
                    <a:pt x="45" y="110"/>
                  </a:lnTo>
                  <a:lnTo>
                    <a:pt x="50" y="111"/>
                  </a:lnTo>
                  <a:lnTo>
                    <a:pt x="53" y="112"/>
                  </a:lnTo>
                  <a:lnTo>
                    <a:pt x="60" y="113"/>
                  </a:lnTo>
                  <a:lnTo>
                    <a:pt x="67" y="114"/>
                  </a:lnTo>
                  <a:lnTo>
                    <a:pt x="78" y="117"/>
                  </a:lnTo>
                  <a:lnTo>
                    <a:pt x="92" y="119"/>
                  </a:lnTo>
                  <a:lnTo>
                    <a:pt x="92" y="122"/>
                  </a:lnTo>
                  <a:lnTo>
                    <a:pt x="93" y="126"/>
                  </a:lnTo>
                  <a:lnTo>
                    <a:pt x="93" y="129"/>
                  </a:lnTo>
                  <a:lnTo>
                    <a:pt x="93" y="133"/>
                  </a:lnTo>
                  <a:lnTo>
                    <a:pt x="79" y="133"/>
                  </a:lnTo>
                  <a:lnTo>
                    <a:pt x="69" y="134"/>
                  </a:lnTo>
                  <a:lnTo>
                    <a:pt x="61" y="134"/>
                  </a:lnTo>
                  <a:lnTo>
                    <a:pt x="54" y="133"/>
                  </a:lnTo>
                  <a:lnTo>
                    <a:pt x="48" y="133"/>
                  </a:lnTo>
                  <a:lnTo>
                    <a:pt x="41" y="133"/>
                  </a:lnTo>
                  <a:lnTo>
                    <a:pt x="35" y="132"/>
                  </a:lnTo>
                  <a:lnTo>
                    <a:pt x="27" y="130"/>
                  </a:lnTo>
                  <a:lnTo>
                    <a:pt x="27" y="132"/>
                  </a:lnTo>
                  <a:lnTo>
                    <a:pt x="27" y="134"/>
                  </a:lnTo>
                  <a:lnTo>
                    <a:pt x="25" y="135"/>
                  </a:lnTo>
                  <a:lnTo>
                    <a:pt x="25" y="137"/>
                  </a:lnTo>
                  <a:lnTo>
                    <a:pt x="33" y="138"/>
                  </a:lnTo>
                  <a:lnTo>
                    <a:pt x="43" y="138"/>
                  </a:lnTo>
                  <a:lnTo>
                    <a:pt x="52" y="138"/>
                  </a:lnTo>
                  <a:lnTo>
                    <a:pt x="62" y="138"/>
                  </a:lnTo>
                  <a:lnTo>
                    <a:pt x="71" y="140"/>
                  </a:lnTo>
                  <a:lnTo>
                    <a:pt x="81" y="141"/>
                  </a:lnTo>
                  <a:lnTo>
                    <a:pt x="90" y="144"/>
                  </a:lnTo>
                  <a:lnTo>
                    <a:pt x="98" y="149"/>
                  </a:lnTo>
                  <a:lnTo>
                    <a:pt x="97" y="151"/>
                  </a:lnTo>
                  <a:lnTo>
                    <a:pt x="97" y="153"/>
                  </a:lnTo>
                  <a:lnTo>
                    <a:pt x="97" y="157"/>
                  </a:lnTo>
                  <a:lnTo>
                    <a:pt x="97" y="159"/>
                  </a:lnTo>
                  <a:lnTo>
                    <a:pt x="89" y="159"/>
                  </a:lnTo>
                  <a:lnTo>
                    <a:pt x="77" y="158"/>
                  </a:lnTo>
                  <a:lnTo>
                    <a:pt x="66" y="158"/>
                  </a:lnTo>
                  <a:lnTo>
                    <a:pt x="53" y="157"/>
                  </a:lnTo>
                  <a:lnTo>
                    <a:pt x="40" y="157"/>
                  </a:lnTo>
                  <a:lnTo>
                    <a:pt x="29" y="157"/>
                  </a:lnTo>
                  <a:lnTo>
                    <a:pt x="21" y="158"/>
                  </a:lnTo>
                  <a:lnTo>
                    <a:pt x="15" y="160"/>
                  </a:lnTo>
                  <a:lnTo>
                    <a:pt x="25" y="162"/>
                  </a:lnTo>
                  <a:lnTo>
                    <a:pt x="36" y="163"/>
                  </a:lnTo>
                  <a:lnTo>
                    <a:pt x="46" y="164"/>
                  </a:lnTo>
                  <a:lnTo>
                    <a:pt x="56" y="166"/>
                  </a:lnTo>
                  <a:lnTo>
                    <a:pt x="67" y="167"/>
                  </a:lnTo>
                  <a:lnTo>
                    <a:pt x="77" y="168"/>
                  </a:lnTo>
                  <a:lnTo>
                    <a:pt x="88" y="171"/>
                  </a:lnTo>
                  <a:lnTo>
                    <a:pt x="98" y="172"/>
                  </a:lnTo>
                  <a:lnTo>
                    <a:pt x="97" y="175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7"/>
                  </a:lnTo>
                  <a:lnTo>
                    <a:pt x="86" y="186"/>
                  </a:lnTo>
                  <a:lnTo>
                    <a:pt x="76" y="186"/>
                  </a:lnTo>
                  <a:lnTo>
                    <a:pt x="66" y="185"/>
                  </a:lnTo>
                  <a:lnTo>
                    <a:pt x="55" y="185"/>
                  </a:lnTo>
                  <a:lnTo>
                    <a:pt x="45" y="183"/>
                  </a:lnTo>
                  <a:lnTo>
                    <a:pt x="35" y="183"/>
                  </a:lnTo>
                  <a:lnTo>
                    <a:pt x="25" y="182"/>
                  </a:lnTo>
                  <a:lnTo>
                    <a:pt x="15" y="182"/>
                  </a:lnTo>
                  <a:lnTo>
                    <a:pt x="14" y="183"/>
                  </a:lnTo>
                  <a:lnTo>
                    <a:pt x="14" y="185"/>
                  </a:lnTo>
                  <a:lnTo>
                    <a:pt x="13" y="186"/>
                  </a:lnTo>
                  <a:lnTo>
                    <a:pt x="14" y="187"/>
                  </a:lnTo>
                  <a:lnTo>
                    <a:pt x="16" y="187"/>
                  </a:lnTo>
                  <a:lnTo>
                    <a:pt x="21" y="188"/>
                  </a:lnTo>
                  <a:lnTo>
                    <a:pt x="27" y="189"/>
                  </a:lnTo>
                  <a:lnTo>
                    <a:pt x="37" y="190"/>
                  </a:lnTo>
                  <a:lnTo>
                    <a:pt x="52" y="191"/>
                  </a:lnTo>
                  <a:lnTo>
                    <a:pt x="73" y="194"/>
                  </a:lnTo>
                  <a:lnTo>
                    <a:pt x="99" y="197"/>
                  </a:lnTo>
                  <a:lnTo>
                    <a:pt x="98" y="203"/>
                  </a:lnTo>
                  <a:lnTo>
                    <a:pt x="98" y="205"/>
                  </a:lnTo>
                  <a:lnTo>
                    <a:pt x="97" y="208"/>
                  </a:lnTo>
                  <a:lnTo>
                    <a:pt x="94" y="210"/>
                  </a:lnTo>
                  <a:lnTo>
                    <a:pt x="89" y="210"/>
                  </a:lnTo>
                  <a:lnTo>
                    <a:pt x="82" y="209"/>
                  </a:lnTo>
                  <a:lnTo>
                    <a:pt x="76" y="209"/>
                  </a:lnTo>
                  <a:lnTo>
                    <a:pt x="69" y="208"/>
                  </a:lnTo>
                  <a:lnTo>
                    <a:pt x="63" y="208"/>
                  </a:lnTo>
                  <a:lnTo>
                    <a:pt x="56" y="208"/>
                  </a:lnTo>
                  <a:lnTo>
                    <a:pt x="51" y="206"/>
                  </a:lnTo>
                  <a:lnTo>
                    <a:pt x="44" y="206"/>
                  </a:lnTo>
                  <a:lnTo>
                    <a:pt x="44" y="210"/>
                  </a:lnTo>
                  <a:lnTo>
                    <a:pt x="46" y="212"/>
                  </a:lnTo>
                  <a:lnTo>
                    <a:pt x="50" y="215"/>
                  </a:lnTo>
                  <a:lnTo>
                    <a:pt x="55" y="216"/>
                  </a:lnTo>
                  <a:lnTo>
                    <a:pt x="60" y="217"/>
                  </a:lnTo>
                  <a:lnTo>
                    <a:pt x="67" y="217"/>
                  </a:lnTo>
                  <a:lnTo>
                    <a:pt x="73" y="218"/>
                  </a:lnTo>
                  <a:lnTo>
                    <a:pt x="77" y="218"/>
                  </a:lnTo>
                  <a:lnTo>
                    <a:pt x="71" y="227"/>
                  </a:lnTo>
                  <a:lnTo>
                    <a:pt x="63" y="231"/>
                  </a:lnTo>
                  <a:lnTo>
                    <a:pt x="53" y="233"/>
                  </a:lnTo>
                  <a:lnTo>
                    <a:pt x="44" y="2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1" name="Freeform 194"/>
            <p:cNvSpPr>
              <a:spLocks/>
            </p:cNvSpPr>
            <p:nvPr/>
          </p:nvSpPr>
          <p:spPr bwMode="auto">
            <a:xfrm>
              <a:off x="1030" y="3471"/>
              <a:ext cx="76" cy="168"/>
            </a:xfrm>
            <a:custGeom>
              <a:avLst/>
              <a:gdLst>
                <a:gd name="T0" fmla="*/ 12 w 152"/>
                <a:gd name="T1" fmla="*/ 275 h 335"/>
                <a:gd name="T2" fmla="*/ 2 w 152"/>
                <a:gd name="T3" fmla="*/ 142 h 335"/>
                <a:gd name="T4" fmla="*/ 40 w 152"/>
                <a:gd name="T5" fmla="*/ 70 h 335"/>
                <a:gd name="T6" fmla="*/ 98 w 152"/>
                <a:gd name="T7" fmla="*/ 19 h 335"/>
                <a:gd name="T8" fmla="*/ 121 w 152"/>
                <a:gd name="T9" fmla="*/ 46 h 335"/>
                <a:gd name="T10" fmla="*/ 92 w 152"/>
                <a:gd name="T11" fmla="*/ 78 h 335"/>
                <a:gd name="T12" fmla="*/ 96 w 152"/>
                <a:gd name="T13" fmla="*/ 83 h 335"/>
                <a:gd name="T14" fmla="*/ 100 w 152"/>
                <a:gd name="T15" fmla="*/ 91 h 335"/>
                <a:gd name="T16" fmla="*/ 84 w 152"/>
                <a:gd name="T17" fmla="*/ 105 h 335"/>
                <a:gd name="T18" fmla="*/ 93 w 152"/>
                <a:gd name="T19" fmla="*/ 108 h 335"/>
                <a:gd name="T20" fmla="*/ 105 w 152"/>
                <a:gd name="T21" fmla="*/ 121 h 335"/>
                <a:gd name="T22" fmla="*/ 93 w 152"/>
                <a:gd name="T23" fmla="*/ 131 h 335"/>
                <a:gd name="T24" fmla="*/ 88 w 152"/>
                <a:gd name="T25" fmla="*/ 137 h 335"/>
                <a:gd name="T26" fmla="*/ 106 w 152"/>
                <a:gd name="T27" fmla="*/ 137 h 335"/>
                <a:gd name="T28" fmla="*/ 112 w 152"/>
                <a:gd name="T29" fmla="*/ 143 h 335"/>
                <a:gd name="T30" fmla="*/ 86 w 152"/>
                <a:gd name="T31" fmla="*/ 154 h 335"/>
                <a:gd name="T32" fmla="*/ 79 w 152"/>
                <a:gd name="T33" fmla="*/ 160 h 335"/>
                <a:gd name="T34" fmla="*/ 93 w 152"/>
                <a:gd name="T35" fmla="*/ 160 h 335"/>
                <a:gd name="T36" fmla="*/ 112 w 152"/>
                <a:gd name="T37" fmla="*/ 158 h 335"/>
                <a:gd name="T38" fmla="*/ 116 w 152"/>
                <a:gd name="T39" fmla="*/ 165 h 335"/>
                <a:gd name="T40" fmla="*/ 105 w 152"/>
                <a:gd name="T41" fmla="*/ 173 h 335"/>
                <a:gd name="T42" fmla="*/ 82 w 152"/>
                <a:gd name="T43" fmla="*/ 180 h 335"/>
                <a:gd name="T44" fmla="*/ 74 w 152"/>
                <a:gd name="T45" fmla="*/ 185 h 335"/>
                <a:gd name="T46" fmla="*/ 107 w 152"/>
                <a:gd name="T47" fmla="*/ 180 h 335"/>
                <a:gd name="T48" fmla="*/ 121 w 152"/>
                <a:gd name="T49" fmla="*/ 178 h 335"/>
                <a:gd name="T50" fmla="*/ 123 w 152"/>
                <a:gd name="T51" fmla="*/ 189 h 335"/>
                <a:gd name="T52" fmla="*/ 107 w 152"/>
                <a:gd name="T53" fmla="*/ 199 h 335"/>
                <a:gd name="T54" fmla="*/ 85 w 152"/>
                <a:gd name="T55" fmla="*/ 207 h 335"/>
                <a:gd name="T56" fmla="*/ 81 w 152"/>
                <a:gd name="T57" fmla="*/ 211 h 335"/>
                <a:gd name="T58" fmla="*/ 100 w 152"/>
                <a:gd name="T59" fmla="*/ 208 h 335"/>
                <a:gd name="T60" fmla="*/ 124 w 152"/>
                <a:gd name="T61" fmla="*/ 203 h 335"/>
                <a:gd name="T62" fmla="*/ 130 w 152"/>
                <a:gd name="T63" fmla="*/ 212 h 335"/>
                <a:gd name="T64" fmla="*/ 115 w 152"/>
                <a:gd name="T65" fmla="*/ 222 h 335"/>
                <a:gd name="T66" fmla="*/ 84 w 152"/>
                <a:gd name="T67" fmla="*/ 233 h 335"/>
                <a:gd name="T68" fmla="*/ 100 w 152"/>
                <a:gd name="T69" fmla="*/ 233 h 335"/>
                <a:gd name="T70" fmla="*/ 128 w 152"/>
                <a:gd name="T71" fmla="*/ 229 h 335"/>
                <a:gd name="T72" fmla="*/ 135 w 152"/>
                <a:gd name="T73" fmla="*/ 236 h 335"/>
                <a:gd name="T74" fmla="*/ 113 w 152"/>
                <a:gd name="T75" fmla="*/ 250 h 335"/>
                <a:gd name="T76" fmla="*/ 81 w 152"/>
                <a:gd name="T77" fmla="*/ 258 h 335"/>
                <a:gd name="T78" fmla="*/ 74 w 152"/>
                <a:gd name="T79" fmla="*/ 265 h 335"/>
                <a:gd name="T80" fmla="*/ 109 w 152"/>
                <a:gd name="T81" fmla="*/ 258 h 335"/>
                <a:gd name="T82" fmla="*/ 138 w 152"/>
                <a:gd name="T83" fmla="*/ 251 h 335"/>
                <a:gd name="T84" fmla="*/ 142 w 152"/>
                <a:gd name="T85" fmla="*/ 259 h 335"/>
                <a:gd name="T86" fmla="*/ 117 w 152"/>
                <a:gd name="T87" fmla="*/ 273 h 335"/>
                <a:gd name="T88" fmla="*/ 85 w 152"/>
                <a:gd name="T89" fmla="*/ 282 h 335"/>
                <a:gd name="T90" fmla="*/ 77 w 152"/>
                <a:gd name="T91" fmla="*/ 288 h 335"/>
                <a:gd name="T92" fmla="*/ 105 w 152"/>
                <a:gd name="T93" fmla="*/ 284 h 335"/>
                <a:gd name="T94" fmla="*/ 142 w 152"/>
                <a:gd name="T95" fmla="*/ 275 h 335"/>
                <a:gd name="T96" fmla="*/ 152 w 152"/>
                <a:gd name="T97" fmla="*/ 283 h 335"/>
                <a:gd name="T98" fmla="*/ 124 w 152"/>
                <a:gd name="T99" fmla="*/ 303 h 335"/>
                <a:gd name="T100" fmla="*/ 85 w 152"/>
                <a:gd name="T101" fmla="*/ 314 h 335"/>
                <a:gd name="T102" fmla="*/ 76 w 152"/>
                <a:gd name="T103" fmla="*/ 321 h 335"/>
                <a:gd name="T104" fmla="*/ 105 w 152"/>
                <a:gd name="T105" fmla="*/ 317 h 335"/>
                <a:gd name="T106" fmla="*/ 142 w 152"/>
                <a:gd name="T107" fmla="*/ 306 h 335"/>
                <a:gd name="T108" fmla="*/ 128 w 152"/>
                <a:gd name="T109" fmla="*/ 327 h 335"/>
                <a:gd name="T110" fmla="*/ 89 w 152"/>
                <a:gd name="T111" fmla="*/ 335 h 33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2"/>
                <a:gd name="T169" fmla="*/ 0 h 335"/>
                <a:gd name="T170" fmla="*/ 152 w 152"/>
                <a:gd name="T171" fmla="*/ 335 h 33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2" h="335">
                  <a:moveTo>
                    <a:pt x="79" y="335"/>
                  </a:moveTo>
                  <a:lnTo>
                    <a:pt x="48" y="324"/>
                  </a:lnTo>
                  <a:lnTo>
                    <a:pt x="25" y="303"/>
                  </a:lnTo>
                  <a:lnTo>
                    <a:pt x="12" y="275"/>
                  </a:lnTo>
                  <a:lnTo>
                    <a:pt x="3" y="243"/>
                  </a:lnTo>
                  <a:lnTo>
                    <a:pt x="0" y="208"/>
                  </a:lnTo>
                  <a:lnTo>
                    <a:pt x="1" y="174"/>
                  </a:lnTo>
                  <a:lnTo>
                    <a:pt x="2" y="142"/>
                  </a:lnTo>
                  <a:lnTo>
                    <a:pt x="5" y="114"/>
                  </a:lnTo>
                  <a:lnTo>
                    <a:pt x="14" y="97"/>
                  </a:lnTo>
                  <a:lnTo>
                    <a:pt x="25" y="82"/>
                  </a:lnTo>
                  <a:lnTo>
                    <a:pt x="40" y="70"/>
                  </a:lnTo>
                  <a:lnTo>
                    <a:pt x="56" y="59"/>
                  </a:lnTo>
                  <a:lnTo>
                    <a:pt x="73" y="48"/>
                  </a:lnTo>
                  <a:lnTo>
                    <a:pt x="86" y="36"/>
                  </a:lnTo>
                  <a:lnTo>
                    <a:pt x="98" y="19"/>
                  </a:lnTo>
                  <a:lnTo>
                    <a:pt x="105" y="0"/>
                  </a:lnTo>
                  <a:lnTo>
                    <a:pt x="119" y="9"/>
                  </a:lnTo>
                  <a:lnTo>
                    <a:pt x="123" y="26"/>
                  </a:lnTo>
                  <a:lnTo>
                    <a:pt x="121" y="46"/>
                  </a:lnTo>
                  <a:lnTo>
                    <a:pt x="113" y="63"/>
                  </a:lnTo>
                  <a:lnTo>
                    <a:pt x="106" y="68"/>
                  </a:lnTo>
                  <a:lnTo>
                    <a:pt x="99" y="74"/>
                  </a:lnTo>
                  <a:lnTo>
                    <a:pt x="92" y="78"/>
                  </a:lnTo>
                  <a:lnTo>
                    <a:pt x="85" y="83"/>
                  </a:lnTo>
                  <a:lnTo>
                    <a:pt x="89" y="84"/>
                  </a:lnTo>
                  <a:lnTo>
                    <a:pt x="92" y="84"/>
                  </a:lnTo>
                  <a:lnTo>
                    <a:pt x="96" y="83"/>
                  </a:lnTo>
                  <a:lnTo>
                    <a:pt x="101" y="82"/>
                  </a:lnTo>
                  <a:lnTo>
                    <a:pt x="100" y="84"/>
                  </a:lnTo>
                  <a:lnTo>
                    <a:pt x="100" y="87"/>
                  </a:lnTo>
                  <a:lnTo>
                    <a:pt x="100" y="91"/>
                  </a:lnTo>
                  <a:lnTo>
                    <a:pt x="100" y="94"/>
                  </a:lnTo>
                  <a:lnTo>
                    <a:pt x="94" y="98"/>
                  </a:lnTo>
                  <a:lnTo>
                    <a:pt x="90" y="101"/>
                  </a:lnTo>
                  <a:lnTo>
                    <a:pt x="84" y="105"/>
                  </a:lnTo>
                  <a:lnTo>
                    <a:pt x="79" y="108"/>
                  </a:lnTo>
                  <a:lnTo>
                    <a:pt x="83" y="109"/>
                  </a:lnTo>
                  <a:lnTo>
                    <a:pt x="88" y="108"/>
                  </a:lnTo>
                  <a:lnTo>
                    <a:pt x="93" y="108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6"/>
                  </a:lnTo>
                  <a:lnTo>
                    <a:pt x="105" y="121"/>
                  </a:lnTo>
                  <a:lnTo>
                    <a:pt x="106" y="127"/>
                  </a:lnTo>
                  <a:lnTo>
                    <a:pt x="101" y="128"/>
                  </a:lnTo>
                  <a:lnTo>
                    <a:pt x="98" y="129"/>
                  </a:lnTo>
                  <a:lnTo>
                    <a:pt x="93" y="131"/>
                  </a:lnTo>
                  <a:lnTo>
                    <a:pt x="89" y="132"/>
                  </a:lnTo>
                  <a:lnTo>
                    <a:pt x="88" y="134"/>
                  </a:lnTo>
                  <a:lnTo>
                    <a:pt x="88" y="136"/>
                  </a:lnTo>
                  <a:lnTo>
                    <a:pt x="88" y="137"/>
                  </a:lnTo>
                  <a:lnTo>
                    <a:pt x="86" y="139"/>
                  </a:lnTo>
                  <a:lnTo>
                    <a:pt x="96" y="138"/>
                  </a:lnTo>
                  <a:lnTo>
                    <a:pt x="101" y="137"/>
                  </a:lnTo>
                  <a:lnTo>
                    <a:pt x="106" y="137"/>
                  </a:lnTo>
                  <a:lnTo>
                    <a:pt x="112" y="138"/>
                  </a:lnTo>
                  <a:lnTo>
                    <a:pt x="112" y="139"/>
                  </a:lnTo>
                  <a:lnTo>
                    <a:pt x="112" y="140"/>
                  </a:lnTo>
                  <a:lnTo>
                    <a:pt x="112" y="143"/>
                  </a:lnTo>
                  <a:lnTo>
                    <a:pt x="112" y="144"/>
                  </a:lnTo>
                  <a:lnTo>
                    <a:pt x="104" y="148"/>
                  </a:lnTo>
                  <a:lnTo>
                    <a:pt x="94" y="152"/>
                  </a:lnTo>
                  <a:lnTo>
                    <a:pt x="86" y="154"/>
                  </a:lnTo>
                  <a:lnTo>
                    <a:pt x="79" y="155"/>
                  </a:lnTo>
                  <a:lnTo>
                    <a:pt x="79" y="157"/>
                  </a:lnTo>
                  <a:lnTo>
                    <a:pt x="79" y="159"/>
                  </a:lnTo>
                  <a:lnTo>
                    <a:pt x="79" y="160"/>
                  </a:lnTo>
                  <a:lnTo>
                    <a:pt x="79" y="162"/>
                  </a:lnTo>
                  <a:lnTo>
                    <a:pt x="84" y="161"/>
                  </a:lnTo>
                  <a:lnTo>
                    <a:pt x="89" y="161"/>
                  </a:lnTo>
                  <a:lnTo>
                    <a:pt x="93" y="160"/>
                  </a:lnTo>
                  <a:lnTo>
                    <a:pt x="98" y="159"/>
                  </a:lnTo>
                  <a:lnTo>
                    <a:pt x="103" y="159"/>
                  </a:lnTo>
                  <a:lnTo>
                    <a:pt x="107" y="158"/>
                  </a:lnTo>
                  <a:lnTo>
                    <a:pt x="112" y="158"/>
                  </a:lnTo>
                  <a:lnTo>
                    <a:pt x="116" y="157"/>
                  </a:lnTo>
                  <a:lnTo>
                    <a:pt x="116" y="159"/>
                  </a:lnTo>
                  <a:lnTo>
                    <a:pt x="116" y="161"/>
                  </a:lnTo>
                  <a:lnTo>
                    <a:pt x="116" y="165"/>
                  </a:lnTo>
                  <a:lnTo>
                    <a:pt x="117" y="167"/>
                  </a:lnTo>
                  <a:lnTo>
                    <a:pt x="113" y="169"/>
                  </a:lnTo>
                  <a:lnTo>
                    <a:pt x="108" y="172"/>
                  </a:lnTo>
                  <a:lnTo>
                    <a:pt x="105" y="173"/>
                  </a:lnTo>
                  <a:lnTo>
                    <a:pt x="100" y="174"/>
                  </a:lnTo>
                  <a:lnTo>
                    <a:pt x="96" y="175"/>
                  </a:lnTo>
                  <a:lnTo>
                    <a:pt x="90" y="177"/>
                  </a:lnTo>
                  <a:lnTo>
                    <a:pt x="82" y="180"/>
                  </a:lnTo>
                  <a:lnTo>
                    <a:pt x="71" y="182"/>
                  </a:lnTo>
                  <a:lnTo>
                    <a:pt x="73" y="183"/>
                  </a:lnTo>
                  <a:lnTo>
                    <a:pt x="74" y="184"/>
                  </a:lnTo>
                  <a:lnTo>
                    <a:pt x="74" y="185"/>
                  </a:lnTo>
                  <a:lnTo>
                    <a:pt x="75" y="187"/>
                  </a:lnTo>
                  <a:lnTo>
                    <a:pt x="89" y="183"/>
                  </a:lnTo>
                  <a:lnTo>
                    <a:pt x="99" y="181"/>
                  </a:lnTo>
                  <a:lnTo>
                    <a:pt x="107" y="180"/>
                  </a:lnTo>
                  <a:lnTo>
                    <a:pt x="112" y="178"/>
                  </a:lnTo>
                  <a:lnTo>
                    <a:pt x="116" y="178"/>
                  </a:lnTo>
                  <a:lnTo>
                    <a:pt x="119" y="178"/>
                  </a:lnTo>
                  <a:lnTo>
                    <a:pt x="121" y="178"/>
                  </a:lnTo>
                  <a:lnTo>
                    <a:pt x="123" y="178"/>
                  </a:lnTo>
                  <a:lnTo>
                    <a:pt x="123" y="182"/>
                  </a:lnTo>
                  <a:lnTo>
                    <a:pt x="123" y="185"/>
                  </a:lnTo>
                  <a:lnTo>
                    <a:pt x="123" y="189"/>
                  </a:lnTo>
                  <a:lnTo>
                    <a:pt x="123" y="192"/>
                  </a:lnTo>
                  <a:lnTo>
                    <a:pt x="117" y="195"/>
                  </a:lnTo>
                  <a:lnTo>
                    <a:pt x="112" y="197"/>
                  </a:lnTo>
                  <a:lnTo>
                    <a:pt x="107" y="199"/>
                  </a:lnTo>
                  <a:lnTo>
                    <a:pt x="101" y="200"/>
                  </a:lnTo>
                  <a:lnTo>
                    <a:pt x="96" y="203"/>
                  </a:lnTo>
                  <a:lnTo>
                    <a:pt x="91" y="205"/>
                  </a:lnTo>
                  <a:lnTo>
                    <a:pt x="85" y="207"/>
                  </a:lnTo>
                  <a:lnTo>
                    <a:pt x="79" y="210"/>
                  </a:lnTo>
                  <a:lnTo>
                    <a:pt x="81" y="211"/>
                  </a:lnTo>
                  <a:lnTo>
                    <a:pt x="81" y="212"/>
                  </a:lnTo>
                  <a:lnTo>
                    <a:pt x="88" y="211"/>
                  </a:lnTo>
                  <a:lnTo>
                    <a:pt x="93" y="210"/>
                  </a:lnTo>
                  <a:lnTo>
                    <a:pt x="100" y="208"/>
                  </a:lnTo>
                  <a:lnTo>
                    <a:pt x="106" y="206"/>
                  </a:lnTo>
                  <a:lnTo>
                    <a:pt x="112" y="205"/>
                  </a:lnTo>
                  <a:lnTo>
                    <a:pt x="117" y="204"/>
                  </a:lnTo>
                  <a:lnTo>
                    <a:pt x="124" y="203"/>
                  </a:lnTo>
                  <a:lnTo>
                    <a:pt x="130" y="201"/>
                  </a:lnTo>
                  <a:lnTo>
                    <a:pt x="130" y="205"/>
                  </a:lnTo>
                  <a:lnTo>
                    <a:pt x="130" y="208"/>
                  </a:lnTo>
                  <a:lnTo>
                    <a:pt x="130" y="212"/>
                  </a:lnTo>
                  <a:lnTo>
                    <a:pt x="130" y="215"/>
                  </a:lnTo>
                  <a:lnTo>
                    <a:pt x="128" y="216"/>
                  </a:lnTo>
                  <a:lnTo>
                    <a:pt x="122" y="219"/>
                  </a:lnTo>
                  <a:lnTo>
                    <a:pt x="115" y="222"/>
                  </a:lnTo>
                  <a:lnTo>
                    <a:pt x="107" y="225"/>
                  </a:lnTo>
                  <a:lnTo>
                    <a:pt x="98" y="228"/>
                  </a:lnTo>
                  <a:lnTo>
                    <a:pt x="91" y="230"/>
                  </a:lnTo>
                  <a:lnTo>
                    <a:pt x="84" y="233"/>
                  </a:lnTo>
                  <a:lnTo>
                    <a:pt x="81" y="235"/>
                  </a:lnTo>
                  <a:lnTo>
                    <a:pt x="86" y="235"/>
                  </a:lnTo>
                  <a:lnTo>
                    <a:pt x="93" y="234"/>
                  </a:lnTo>
                  <a:lnTo>
                    <a:pt x="100" y="233"/>
                  </a:lnTo>
                  <a:lnTo>
                    <a:pt x="107" y="231"/>
                  </a:lnTo>
                  <a:lnTo>
                    <a:pt x="114" y="230"/>
                  </a:lnTo>
                  <a:lnTo>
                    <a:pt x="121" y="229"/>
                  </a:lnTo>
                  <a:lnTo>
                    <a:pt x="128" y="229"/>
                  </a:lnTo>
                  <a:lnTo>
                    <a:pt x="135" y="229"/>
                  </a:lnTo>
                  <a:lnTo>
                    <a:pt x="135" y="231"/>
                  </a:lnTo>
                  <a:lnTo>
                    <a:pt x="135" y="234"/>
                  </a:lnTo>
                  <a:lnTo>
                    <a:pt x="135" y="236"/>
                  </a:lnTo>
                  <a:lnTo>
                    <a:pt x="135" y="238"/>
                  </a:lnTo>
                  <a:lnTo>
                    <a:pt x="128" y="243"/>
                  </a:lnTo>
                  <a:lnTo>
                    <a:pt x="121" y="246"/>
                  </a:lnTo>
                  <a:lnTo>
                    <a:pt x="113" y="250"/>
                  </a:lnTo>
                  <a:lnTo>
                    <a:pt x="105" y="252"/>
                  </a:lnTo>
                  <a:lnTo>
                    <a:pt x="96" y="254"/>
                  </a:lnTo>
                  <a:lnTo>
                    <a:pt x="89" y="257"/>
                  </a:lnTo>
                  <a:lnTo>
                    <a:pt x="81" y="258"/>
                  </a:lnTo>
                  <a:lnTo>
                    <a:pt x="74" y="260"/>
                  </a:lnTo>
                  <a:lnTo>
                    <a:pt x="74" y="261"/>
                  </a:lnTo>
                  <a:lnTo>
                    <a:pt x="74" y="263"/>
                  </a:lnTo>
                  <a:lnTo>
                    <a:pt x="74" y="265"/>
                  </a:lnTo>
                  <a:lnTo>
                    <a:pt x="74" y="266"/>
                  </a:lnTo>
                  <a:lnTo>
                    <a:pt x="86" y="264"/>
                  </a:lnTo>
                  <a:lnTo>
                    <a:pt x="99" y="260"/>
                  </a:lnTo>
                  <a:lnTo>
                    <a:pt x="109" y="258"/>
                  </a:lnTo>
                  <a:lnTo>
                    <a:pt x="119" y="256"/>
                  </a:lnTo>
                  <a:lnTo>
                    <a:pt x="127" y="253"/>
                  </a:lnTo>
                  <a:lnTo>
                    <a:pt x="132" y="252"/>
                  </a:lnTo>
                  <a:lnTo>
                    <a:pt x="138" y="251"/>
                  </a:lnTo>
                  <a:lnTo>
                    <a:pt x="142" y="250"/>
                  </a:lnTo>
                  <a:lnTo>
                    <a:pt x="142" y="252"/>
                  </a:lnTo>
                  <a:lnTo>
                    <a:pt x="142" y="256"/>
                  </a:lnTo>
                  <a:lnTo>
                    <a:pt x="142" y="259"/>
                  </a:lnTo>
                  <a:lnTo>
                    <a:pt x="143" y="261"/>
                  </a:lnTo>
                  <a:lnTo>
                    <a:pt x="135" y="266"/>
                  </a:lnTo>
                  <a:lnTo>
                    <a:pt x="126" y="269"/>
                  </a:lnTo>
                  <a:lnTo>
                    <a:pt x="117" y="273"/>
                  </a:lnTo>
                  <a:lnTo>
                    <a:pt x="109" y="275"/>
                  </a:lnTo>
                  <a:lnTo>
                    <a:pt x="101" y="279"/>
                  </a:lnTo>
                  <a:lnTo>
                    <a:pt x="93" y="281"/>
                  </a:lnTo>
                  <a:lnTo>
                    <a:pt x="85" y="282"/>
                  </a:lnTo>
                  <a:lnTo>
                    <a:pt x="77" y="283"/>
                  </a:lnTo>
                  <a:lnTo>
                    <a:pt x="77" y="284"/>
                  </a:lnTo>
                  <a:lnTo>
                    <a:pt x="77" y="286"/>
                  </a:lnTo>
                  <a:lnTo>
                    <a:pt x="77" y="288"/>
                  </a:lnTo>
                  <a:lnTo>
                    <a:pt x="77" y="289"/>
                  </a:lnTo>
                  <a:lnTo>
                    <a:pt x="86" y="289"/>
                  </a:lnTo>
                  <a:lnTo>
                    <a:pt x="96" y="287"/>
                  </a:lnTo>
                  <a:lnTo>
                    <a:pt x="105" y="284"/>
                  </a:lnTo>
                  <a:lnTo>
                    <a:pt x="114" y="281"/>
                  </a:lnTo>
                  <a:lnTo>
                    <a:pt x="123" y="279"/>
                  </a:lnTo>
                  <a:lnTo>
                    <a:pt x="132" y="276"/>
                  </a:lnTo>
                  <a:lnTo>
                    <a:pt x="142" y="275"/>
                  </a:lnTo>
                  <a:lnTo>
                    <a:pt x="150" y="275"/>
                  </a:lnTo>
                  <a:lnTo>
                    <a:pt x="151" y="279"/>
                  </a:lnTo>
                  <a:lnTo>
                    <a:pt x="152" y="281"/>
                  </a:lnTo>
                  <a:lnTo>
                    <a:pt x="152" y="283"/>
                  </a:lnTo>
                  <a:lnTo>
                    <a:pt x="152" y="287"/>
                  </a:lnTo>
                  <a:lnTo>
                    <a:pt x="144" y="293"/>
                  </a:lnTo>
                  <a:lnTo>
                    <a:pt x="134" y="298"/>
                  </a:lnTo>
                  <a:lnTo>
                    <a:pt x="124" y="303"/>
                  </a:lnTo>
                  <a:lnTo>
                    <a:pt x="114" y="306"/>
                  </a:lnTo>
                  <a:lnTo>
                    <a:pt x="105" y="310"/>
                  </a:lnTo>
                  <a:lnTo>
                    <a:pt x="94" y="312"/>
                  </a:lnTo>
                  <a:lnTo>
                    <a:pt x="85" y="314"/>
                  </a:lnTo>
                  <a:lnTo>
                    <a:pt x="76" y="317"/>
                  </a:lnTo>
                  <a:lnTo>
                    <a:pt x="76" y="318"/>
                  </a:lnTo>
                  <a:lnTo>
                    <a:pt x="76" y="319"/>
                  </a:lnTo>
                  <a:lnTo>
                    <a:pt x="76" y="321"/>
                  </a:lnTo>
                  <a:lnTo>
                    <a:pt x="77" y="322"/>
                  </a:lnTo>
                  <a:lnTo>
                    <a:pt x="86" y="321"/>
                  </a:lnTo>
                  <a:lnTo>
                    <a:pt x="94" y="319"/>
                  </a:lnTo>
                  <a:lnTo>
                    <a:pt x="105" y="317"/>
                  </a:lnTo>
                  <a:lnTo>
                    <a:pt x="114" y="313"/>
                  </a:lnTo>
                  <a:lnTo>
                    <a:pt x="123" y="310"/>
                  </a:lnTo>
                  <a:lnTo>
                    <a:pt x="132" y="307"/>
                  </a:lnTo>
                  <a:lnTo>
                    <a:pt x="142" y="306"/>
                  </a:lnTo>
                  <a:lnTo>
                    <a:pt x="151" y="306"/>
                  </a:lnTo>
                  <a:lnTo>
                    <a:pt x="144" y="314"/>
                  </a:lnTo>
                  <a:lnTo>
                    <a:pt x="136" y="321"/>
                  </a:lnTo>
                  <a:lnTo>
                    <a:pt x="128" y="327"/>
                  </a:lnTo>
                  <a:lnTo>
                    <a:pt x="119" y="331"/>
                  </a:lnTo>
                  <a:lnTo>
                    <a:pt x="108" y="333"/>
                  </a:lnTo>
                  <a:lnTo>
                    <a:pt x="99" y="334"/>
                  </a:lnTo>
                  <a:lnTo>
                    <a:pt x="89" y="335"/>
                  </a:lnTo>
                  <a:lnTo>
                    <a:pt x="79" y="335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2" name="Freeform 195"/>
            <p:cNvSpPr>
              <a:spLocks/>
            </p:cNvSpPr>
            <p:nvPr/>
          </p:nvSpPr>
          <p:spPr bwMode="auto">
            <a:xfrm>
              <a:off x="21" y="3552"/>
              <a:ext cx="65" cy="63"/>
            </a:xfrm>
            <a:custGeom>
              <a:avLst/>
              <a:gdLst>
                <a:gd name="T0" fmla="*/ 72 w 130"/>
                <a:gd name="T1" fmla="*/ 128 h 128"/>
                <a:gd name="T2" fmla="*/ 57 w 130"/>
                <a:gd name="T3" fmla="*/ 119 h 128"/>
                <a:gd name="T4" fmla="*/ 48 w 130"/>
                <a:gd name="T5" fmla="*/ 109 h 128"/>
                <a:gd name="T6" fmla="*/ 43 w 130"/>
                <a:gd name="T7" fmla="*/ 100 h 128"/>
                <a:gd name="T8" fmla="*/ 41 w 130"/>
                <a:gd name="T9" fmla="*/ 90 h 128"/>
                <a:gd name="T10" fmla="*/ 42 w 130"/>
                <a:gd name="T11" fmla="*/ 80 h 128"/>
                <a:gd name="T12" fmla="*/ 45 w 130"/>
                <a:gd name="T13" fmla="*/ 69 h 128"/>
                <a:gd name="T14" fmla="*/ 47 w 130"/>
                <a:gd name="T15" fmla="*/ 58 h 128"/>
                <a:gd name="T16" fmla="*/ 50 w 130"/>
                <a:gd name="T17" fmla="*/ 45 h 128"/>
                <a:gd name="T18" fmla="*/ 47 w 130"/>
                <a:gd name="T19" fmla="*/ 44 h 128"/>
                <a:gd name="T20" fmla="*/ 43 w 130"/>
                <a:gd name="T21" fmla="*/ 43 h 128"/>
                <a:gd name="T22" fmla="*/ 35 w 130"/>
                <a:gd name="T23" fmla="*/ 41 h 128"/>
                <a:gd name="T24" fmla="*/ 20 w 130"/>
                <a:gd name="T25" fmla="*/ 40 h 128"/>
                <a:gd name="T26" fmla="*/ 17 w 130"/>
                <a:gd name="T27" fmla="*/ 44 h 128"/>
                <a:gd name="T28" fmla="*/ 13 w 130"/>
                <a:gd name="T29" fmla="*/ 48 h 128"/>
                <a:gd name="T30" fmla="*/ 10 w 130"/>
                <a:gd name="T31" fmla="*/ 52 h 128"/>
                <a:gd name="T32" fmla="*/ 7 w 130"/>
                <a:gd name="T33" fmla="*/ 56 h 128"/>
                <a:gd name="T34" fmla="*/ 5 w 130"/>
                <a:gd name="T35" fmla="*/ 55 h 128"/>
                <a:gd name="T36" fmla="*/ 3 w 130"/>
                <a:gd name="T37" fmla="*/ 55 h 128"/>
                <a:gd name="T38" fmla="*/ 2 w 130"/>
                <a:gd name="T39" fmla="*/ 55 h 128"/>
                <a:gd name="T40" fmla="*/ 0 w 130"/>
                <a:gd name="T41" fmla="*/ 55 h 128"/>
                <a:gd name="T42" fmla="*/ 8 w 130"/>
                <a:gd name="T43" fmla="*/ 22 h 128"/>
                <a:gd name="T44" fmla="*/ 24 w 130"/>
                <a:gd name="T45" fmla="*/ 5 h 128"/>
                <a:gd name="T46" fmla="*/ 46 w 130"/>
                <a:gd name="T47" fmla="*/ 0 h 128"/>
                <a:gd name="T48" fmla="*/ 69 w 130"/>
                <a:gd name="T49" fmla="*/ 7 h 128"/>
                <a:gd name="T50" fmla="*/ 92 w 130"/>
                <a:gd name="T51" fmla="*/ 23 h 128"/>
                <a:gd name="T52" fmla="*/ 111 w 130"/>
                <a:gd name="T53" fmla="*/ 47 h 128"/>
                <a:gd name="T54" fmla="*/ 125 w 130"/>
                <a:gd name="T55" fmla="*/ 76 h 128"/>
                <a:gd name="T56" fmla="*/ 130 w 130"/>
                <a:gd name="T57" fmla="*/ 108 h 128"/>
                <a:gd name="T58" fmla="*/ 124 w 130"/>
                <a:gd name="T59" fmla="*/ 116 h 128"/>
                <a:gd name="T60" fmla="*/ 117 w 130"/>
                <a:gd name="T61" fmla="*/ 122 h 128"/>
                <a:gd name="T62" fmla="*/ 111 w 130"/>
                <a:gd name="T63" fmla="*/ 126 h 128"/>
                <a:gd name="T64" fmla="*/ 104 w 130"/>
                <a:gd name="T65" fmla="*/ 127 h 128"/>
                <a:gd name="T66" fmla="*/ 96 w 130"/>
                <a:gd name="T67" fmla="*/ 128 h 128"/>
                <a:gd name="T68" fmla="*/ 89 w 130"/>
                <a:gd name="T69" fmla="*/ 128 h 128"/>
                <a:gd name="T70" fmla="*/ 81 w 130"/>
                <a:gd name="T71" fmla="*/ 128 h 128"/>
                <a:gd name="T72" fmla="*/ 72 w 130"/>
                <a:gd name="T73" fmla="*/ 128 h 128"/>
                <a:gd name="T74" fmla="*/ 72 w 130"/>
                <a:gd name="T75" fmla="*/ 128 h 128"/>
                <a:gd name="T76" fmla="*/ 72 w 130"/>
                <a:gd name="T77" fmla="*/ 128 h 1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128"/>
                <a:gd name="T119" fmla="*/ 130 w 130"/>
                <a:gd name="T120" fmla="*/ 128 h 12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128">
                  <a:moveTo>
                    <a:pt x="72" y="128"/>
                  </a:moveTo>
                  <a:lnTo>
                    <a:pt x="57" y="119"/>
                  </a:lnTo>
                  <a:lnTo>
                    <a:pt x="48" y="109"/>
                  </a:lnTo>
                  <a:lnTo>
                    <a:pt x="43" y="100"/>
                  </a:lnTo>
                  <a:lnTo>
                    <a:pt x="41" y="90"/>
                  </a:lnTo>
                  <a:lnTo>
                    <a:pt x="42" y="80"/>
                  </a:lnTo>
                  <a:lnTo>
                    <a:pt x="45" y="69"/>
                  </a:lnTo>
                  <a:lnTo>
                    <a:pt x="47" y="58"/>
                  </a:lnTo>
                  <a:lnTo>
                    <a:pt x="50" y="45"/>
                  </a:lnTo>
                  <a:lnTo>
                    <a:pt x="47" y="44"/>
                  </a:lnTo>
                  <a:lnTo>
                    <a:pt x="43" y="43"/>
                  </a:lnTo>
                  <a:lnTo>
                    <a:pt x="35" y="41"/>
                  </a:lnTo>
                  <a:lnTo>
                    <a:pt x="20" y="40"/>
                  </a:lnTo>
                  <a:lnTo>
                    <a:pt x="17" y="44"/>
                  </a:lnTo>
                  <a:lnTo>
                    <a:pt x="13" y="48"/>
                  </a:lnTo>
                  <a:lnTo>
                    <a:pt x="10" y="52"/>
                  </a:lnTo>
                  <a:lnTo>
                    <a:pt x="7" y="56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0" y="55"/>
                  </a:lnTo>
                  <a:lnTo>
                    <a:pt x="8" y="22"/>
                  </a:lnTo>
                  <a:lnTo>
                    <a:pt x="24" y="5"/>
                  </a:lnTo>
                  <a:lnTo>
                    <a:pt x="46" y="0"/>
                  </a:lnTo>
                  <a:lnTo>
                    <a:pt x="69" y="7"/>
                  </a:lnTo>
                  <a:lnTo>
                    <a:pt x="92" y="23"/>
                  </a:lnTo>
                  <a:lnTo>
                    <a:pt x="111" y="47"/>
                  </a:lnTo>
                  <a:lnTo>
                    <a:pt x="125" y="76"/>
                  </a:lnTo>
                  <a:lnTo>
                    <a:pt x="130" y="108"/>
                  </a:lnTo>
                  <a:lnTo>
                    <a:pt x="124" y="116"/>
                  </a:lnTo>
                  <a:lnTo>
                    <a:pt x="117" y="122"/>
                  </a:lnTo>
                  <a:lnTo>
                    <a:pt x="111" y="126"/>
                  </a:lnTo>
                  <a:lnTo>
                    <a:pt x="104" y="127"/>
                  </a:lnTo>
                  <a:lnTo>
                    <a:pt x="96" y="128"/>
                  </a:lnTo>
                  <a:lnTo>
                    <a:pt x="89" y="128"/>
                  </a:lnTo>
                  <a:lnTo>
                    <a:pt x="81" y="128"/>
                  </a:lnTo>
                  <a:lnTo>
                    <a:pt x="72" y="12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3" name="Freeform 196"/>
            <p:cNvSpPr>
              <a:spLocks/>
            </p:cNvSpPr>
            <p:nvPr/>
          </p:nvSpPr>
          <p:spPr bwMode="auto">
            <a:xfrm>
              <a:off x="105" y="3583"/>
              <a:ext cx="46" cy="32"/>
            </a:xfrm>
            <a:custGeom>
              <a:avLst/>
              <a:gdLst>
                <a:gd name="T0" fmla="*/ 78 w 91"/>
                <a:gd name="T1" fmla="*/ 65 h 65"/>
                <a:gd name="T2" fmla="*/ 61 w 91"/>
                <a:gd name="T3" fmla="*/ 53 h 65"/>
                <a:gd name="T4" fmla="*/ 47 w 91"/>
                <a:gd name="T5" fmla="*/ 44 h 65"/>
                <a:gd name="T6" fmla="*/ 37 w 91"/>
                <a:gd name="T7" fmla="*/ 37 h 65"/>
                <a:gd name="T8" fmla="*/ 29 w 91"/>
                <a:gd name="T9" fmla="*/ 33 h 65"/>
                <a:gd name="T10" fmla="*/ 22 w 91"/>
                <a:gd name="T11" fmla="*/ 27 h 65"/>
                <a:gd name="T12" fmla="*/ 15 w 91"/>
                <a:gd name="T13" fmla="*/ 22 h 65"/>
                <a:gd name="T14" fmla="*/ 8 w 91"/>
                <a:gd name="T15" fmla="*/ 18 h 65"/>
                <a:gd name="T16" fmla="*/ 0 w 91"/>
                <a:gd name="T17" fmla="*/ 11 h 65"/>
                <a:gd name="T18" fmla="*/ 0 w 91"/>
                <a:gd name="T19" fmla="*/ 8 h 65"/>
                <a:gd name="T20" fmla="*/ 0 w 91"/>
                <a:gd name="T21" fmla="*/ 5 h 65"/>
                <a:gd name="T22" fmla="*/ 0 w 91"/>
                <a:gd name="T23" fmla="*/ 3 h 65"/>
                <a:gd name="T24" fmla="*/ 0 w 91"/>
                <a:gd name="T25" fmla="*/ 0 h 65"/>
                <a:gd name="T26" fmla="*/ 10 w 91"/>
                <a:gd name="T27" fmla="*/ 2 h 65"/>
                <a:gd name="T28" fmla="*/ 22 w 91"/>
                <a:gd name="T29" fmla="*/ 4 h 65"/>
                <a:gd name="T30" fmla="*/ 32 w 91"/>
                <a:gd name="T31" fmla="*/ 10 h 65"/>
                <a:gd name="T32" fmla="*/ 43 w 91"/>
                <a:gd name="T33" fmla="*/ 15 h 65"/>
                <a:gd name="T34" fmla="*/ 54 w 91"/>
                <a:gd name="T35" fmla="*/ 22 h 65"/>
                <a:gd name="T36" fmla="*/ 65 w 91"/>
                <a:gd name="T37" fmla="*/ 31 h 65"/>
                <a:gd name="T38" fmla="*/ 75 w 91"/>
                <a:gd name="T39" fmla="*/ 41 h 65"/>
                <a:gd name="T40" fmla="*/ 85 w 91"/>
                <a:gd name="T41" fmla="*/ 50 h 65"/>
                <a:gd name="T42" fmla="*/ 85 w 91"/>
                <a:gd name="T43" fmla="*/ 50 h 65"/>
                <a:gd name="T44" fmla="*/ 85 w 91"/>
                <a:gd name="T45" fmla="*/ 51 h 65"/>
                <a:gd name="T46" fmla="*/ 84 w 91"/>
                <a:gd name="T47" fmla="*/ 51 h 65"/>
                <a:gd name="T48" fmla="*/ 84 w 91"/>
                <a:gd name="T49" fmla="*/ 52 h 65"/>
                <a:gd name="T50" fmla="*/ 86 w 91"/>
                <a:gd name="T51" fmla="*/ 53 h 65"/>
                <a:gd name="T52" fmla="*/ 87 w 91"/>
                <a:gd name="T53" fmla="*/ 53 h 65"/>
                <a:gd name="T54" fmla="*/ 90 w 91"/>
                <a:gd name="T55" fmla="*/ 53 h 65"/>
                <a:gd name="T56" fmla="*/ 91 w 91"/>
                <a:gd name="T57" fmla="*/ 55 h 65"/>
                <a:gd name="T58" fmla="*/ 90 w 91"/>
                <a:gd name="T59" fmla="*/ 57 h 65"/>
                <a:gd name="T60" fmla="*/ 88 w 91"/>
                <a:gd name="T61" fmla="*/ 59 h 65"/>
                <a:gd name="T62" fmla="*/ 86 w 91"/>
                <a:gd name="T63" fmla="*/ 63 h 65"/>
                <a:gd name="T64" fmla="*/ 85 w 91"/>
                <a:gd name="T65" fmla="*/ 65 h 65"/>
                <a:gd name="T66" fmla="*/ 84 w 91"/>
                <a:gd name="T67" fmla="*/ 65 h 65"/>
                <a:gd name="T68" fmla="*/ 82 w 91"/>
                <a:gd name="T69" fmla="*/ 65 h 65"/>
                <a:gd name="T70" fmla="*/ 80 w 91"/>
                <a:gd name="T71" fmla="*/ 65 h 65"/>
                <a:gd name="T72" fmla="*/ 78 w 91"/>
                <a:gd name="T73" fmla="*/ 65 h 65"/>
                <a:gd name="T74" fmla="*/ 78 w 91"/>
                <a:gd name="T75" fmla="*/ 65 h 65"/>
                <a:gd name="T76" fmla="*/ 78 w 91"/>
                <a:gd name="T77" fmla="*/ 65 h 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1"/>
                <a:gd name="T118" fmla="*/ 0 h 65"/>
                <a:gd name="T119" fmla="*/ 91 w 91"/>
                <a:gd name="T120" fmla="*/ 65 h 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1" h="65">
                  <a:moveTo>
                    <a:pt x="78" y="65"/>
                  </a:moveTo>
                  <a:lnTo>
                    <a:pt x="61" y="53"/>
                  </a:lnTo>
                  <a:lnTo>
                    <a:pt x="47" y="44"/>
                  </a:lnTo>
                  <a:lnTo>
                    <a:pt x="37" y="37"/>
                  </a:lnTo>
                  <a:lnTo>
                    <a:pt x="29" y="33"/>
                  </a:lnTo>
                  <a:lnTo>
                    <a:pt x="22" y="27"/>
                  </a:lnTo>
                  <a:lnTo>
                    <a:pt x="15" y="22"/>
                  </a:lnTo>
                  <a:lnTo>
                    <a:pt x="8" y="18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2"/>
                  </a:lnTo>
                  <a:lnTo>
                    <a:pt x="22" y="4"/>
                  </a:lnTo>
                  <a:lnTo>
                    <a:pt x="32" y="10"/>
                  </a:lnTo>
                  <a:lnTo>
                    <a:pt x="43" y="15"/>
                  </a:lnTo>
                  <a:lnTo>
                    <a:pt x="54" y="22"/>
                  </a:lnTo>
                  <a:lnTo>
                    <a:pt x="65" y="31"/>
                  </a:lnTo>
                  <a:lnTo>
                    <a:pt x="75" y="41"/>
                  </a:lnTo>
                  <a:lnTo>
                    <a:pt x="85" y="50"/>
                  </a:lnTo>
                  <a:lnTo>
                    <a:pt x="85" y="51"/>
                  </a:lnTo>
                  <a:lnTo>
                    <a:pt x="84" y="51"/>
                  </a:lnTo>
                  <a:lnTo>
                    <a:pt x="84" y="52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90" y="53"/>
                  </a:lnTo>
                  <a:lnTo>
                    <a:pt x="91" y="55"/>
                  </a:lnTo>
                  <a:lnTo>
                    <a:pt x="90" y="57"/>
                  </a:lnTo>
                  <a:lnTo>
                    <a:pt x="88" y="59"/>
                  </a:lnTo>
                  <a:lnTo>
                    <a:pt x="86" y="63"/>
                  </a:lnTo>
                  <a:lnTo>
                    <a:pt x="85" y="65"/>
                  </a:lnTo>
                  <a:lnTo>
                    <a:pt x="84" y="65"/>
                  </a:lnTo>
                  <a:lnTo>
                    <a:pt x="82" y="65"/>
                  </a:lnTo>
                  <a:lnTo>
                    <a:pt x="80" y="65"/>
                  </a:lnTo>
                  <a:lnTo>
                    <a:pt x="78" y="65"/>
                  </a:lnTo>
                  <a:close/>
                </a:path>
              </a:pathLst>
            </a:custGeom>
            <a:solidFill>
              <a:srgbClr val="E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4" name="Freeform 197"/>
            <p:cNvSpPr>
              <a:spLocks/>
            </p:cNvSpPr>
            <p:nvPr/>
          </p:nvSpPr>
          <p:spPr bwMode="auto">
            <a:xfrm>
              <a:off x="293" y="3507"/>
              <a:ext cx="82" cy="103"/>
            </a:xfrm>
            <a:custGeom>
              <a:avLst/>
              <a:gdLst>
                <a:gd name="T0" fmla="*/ 49 w 164"/>
                <a:gd name="T1" fmla="*/ 197 h 208"/>
                <a:gd name="T2" fmla="*/ 44 w 164"/>
                <a:gd name="T3" fmla="*/ 183 h 208"/>
                <a:gd name="T4" fmla="*/ 45 w 164"/>
                <a:gd name="T5" fmla="*/ 174 h 208"/>
                <a:gd name="T6" fmla="*/ 50 w 164"/>
                <a:gd name="T7" fmla="*/ 170 h 208"/>
                <a:gd name="T8" fmla="*/ 57 w 164"/>
                <a:gd name="T9" fmla="*/ 164 h 208"/>
                <a:gd name="T10" fmla="*/ 69 w 164"/>
                <a:gd name="T11" fmla="*/ 156 h 208"/>
                <a:gd name="T12" fmla="*/ 73 w 164"/>
                <a:gd name="T13" fmla="*/ 150 h 208"/>
                <a:gd name="T14" fmla="*/ 60 w 164"/>
                <a:gd name="T15" fmla="*/ 155 h 208"/>
                <a:gd name="T16" fmla="*/ 50 w 164"/>
                <a:gd name="T17" fmla="*/ 161 h 208"/>
                <a:gd name="T18" fmla="*/ 39 w 164"/>
                <a:gd name="T19" fmla="*/ 165 h 208"/>
                <a:gd name="T20" fmla="*/ 31 w 164"/>
                <a:gd name="T21" fmla="*/ 161 h 208"/>
                <a:gd name="T22" fmla="*/ 30 w 164"/>
                <a:gd name="T23" fmla="*/ 155 h 208"/>
                <a:gd name="T24" fmla="*/ 36 w 164"/>
                <a:gd name="T25" fmla="*/ 144 h 208"/>
                <a:gd name="T26" fmla="*/ 47 w 164"/>
                <a:gd name="T27" fmla="*/ 136 h 208"/>
                <a:gd name="T28" fmla="*/ 59 w 164"/>
                <a:gd name="T29" fmla="*/ 128 h 208"/>
                <a:gd name="T30" fmla="*/ 70 w 164"/>
                <a:gd name="T31" fmla="*/ 121 h 208"/>
                <a:gd name="T32" fmla="*/ 70 w 164"/>
                <a:gd name="T33" fmla="*/ 118 h 208"/>
                <a:gd name="T34" fmla="*/ 58 w 164"/>
                <a:gd name="T35" fmla="*/ 122 h 208"/>
                <a:gd name="T36" fmla="*/ 44 w 164"/>
                <a:gd name="T37" fmla="*/ 130 h 208"/>
                <a:gd name="T38" fmla="*/ 30 w 164"/>
                <a:gd name="T39" fmla="*/ 135 h 208"/>
                <a:gd name="T40" fmla="*/ 22 w 164"/>
                <a:gd name="T41" fmla="*/ 123 h 208"/>
                <a:gd name="T42" fmla="*/ 28 w 164"/>
                <a:gd name="T43" fmla="*/ 110 h 208"/>
                <a:gd name="T44" fmla="*/ 42 w 164"/>
                <a:gd name="T45" fmla="*/ 103 h 208"/>
                <a:gd name="T46" fmla="*/ 58 w 164"/>
                <a:gd name="T47" fmla="*/ 96 h 208"/>
                <a:gd name="T48" fmla="*/ 55 w 164"/>
                <a:gd name="T49" fmla="*/ 91 h 208"/>
                <a:gd name="T50" fmla="*/ 42 w 164"/>
                <a:gd name="T51" fmla="*/ 96 h 208"/>
                <a:gd name="T52" fmla="*/ 28 w 164"/>
                <a:gd name="T53" fmla="*/ 102 h 208"/>
                <a:gd name="T54" fmla="*/ 15 w 164"/>
                <a:gd name="T55" fmla="*/ 105 h 208"/>
                <a:gd name="T56" fmla="*/ 9 w 164"/>
                <a:gd name="T57" fmla="*/ 103 h 208"/>
                <a:gd name="T58" fmla="*/ 9 w 164"/>
                <a:gd name="T59" fmla="*/ 97 h 208"/>
                <a:gd name="T60" fmla="*/ 22 w 164"/>
                <a:gd name="T61" fmla="*/ 85 h 208"/>
                <a:gd name="T62" fmla="*/ 37 w 164"/>
                <a:gd name="T63" fmla="*/ 75 h 208"/>
                <a:gd name="T64" fmla="*/ 34 w 164"/>
                <a:gd name="T65" fmla="*/ 73 h 208"/>
                <a:gd name="T66" fmla="*/ 23 w 164"/>
                <a:gd name="T67" fmla="*/ 75 h 208"/>
                <a:gd name="T68" fmla="*/ 14 w 164"/>
                <a:gd name="T69" fmla="*/ 78 h 208"/>
                <a:gd name="T70" fmla="*/ 5 w 164"/>
                <a:gd name="T71" fmla="*/ 83 h 208"/>
                <a:gd name="T72" fmla="*/ 5 w 164"/>
                <a:gd name="T73" fmla="*/ 74 h 208"/>
                <a:gd name="T74" fmla="*/ 14 w 164"/>
                <a:gd name="T75" fmla="*/ 60 h 208"/>
                <a:gd name="T76" fmla="*/ 16 w 164"/>
                <a:gd name="T77" fmla="*/ 49 h 208"/>
                <a:gd name="T78" fmla="*/ 14 w 164"/>
                <a:gd name="T79" fmla="*/ 44 h 208"/>
                <a:gd name="T80" fmla="*/ 31 w 164"/>
                <a:gd name="T81" fmla="*/ 9 h 208"/>
                <a:gd name="T82" fmla="*/ 66 w 164"/>
                <a:gd name="T83" fmla="*/ 7 h 208"/>
                <a:gd name="T84" fmla="*/ 100 w 164"/>
                <a:gd name="T85" fmla="*/ 52 h 208"/>
                <a:gd name="T86" fmla="*/ 135 w 164"/>
                <a:gd name="T87" fmla="*/ 105 h 208"/>
                <a:gd name="T88" fmla="*/ 156 w 164"/>
                <a:gd name="T89" fmla="*/ 128 h 208"/>
                <a:gd name="T90" fmla="*/ 164 w 164"/>
                <a:gd name="T91" fmla="*/ 142 h 208"/>
                <a:gd name="T92" fmla="*/ 151 w 164"/>
                <a:gd name="T93" fmla="*/ 152 h 208"/>
                <a:gd name="T94" fmla="*/ 123 w 164"/>
                <a:gd name="T95" fmla="*/ 158 h 208"/>
                <a:gd name="T96" fmla="*/ 96 w 164"/>
                <a:gd name="T97" fmla="*/ 164 h 208"/>
                <a:gd name="T98" fmla="*/ 72 w 164"/>
                <a:gd name="T99" fmla="*/ 175 h 208"/>
                <a:gd name="T100" fmla="*/ 61 w 164"/>
                <a:gd name="T101" fmla="*/ 189 h 208"/>
                <a:gd name="T102" fmla="*/ 60 w 164"/>
                <a:gd name="T103" fmla="*/ 202 h 208"/>
                <a:gd name="T104" fmla="*/ 59 w 164"/>
                <a:gd name="T105" fmla="*/ 208 h 208"/>
                <a:gd name="T106" fmla="*/ 55 w 164"/>
                <a:gd name="T107" fmla="*/ 208 h 208"/>
                <a:gd name="T108" fmla="*/ 53 w 164"/>
                <a:gd name="T109" fmla="*/ 208 h 2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4"/>
                <a:gd name="T166" fmla="*/ 0 h 208"/>
                <a:gd name="T167" fmla="*/ 164 w 164"/>
                <a:gd name="T168" fmla="*/ 208 h 2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4" h="208">
                  <a:moveTo>
                    <a:pt x="53" y="208"/>
                  </a:moveTo>
                  <a:lnTo>
                    <a:pt x="49" y="197"/>
                  </a:lnTo>
                  <a:lnTo>
                    <a:pt x="45" y="190"/>
                  </a:lnTo>
                  <a:lnTo>
                    <a:pt x="44" y="183"/>
                  </a:lnTo>
                  <a:lnTo>
                    <a:pt x="43" y="176"/>
                  </a:lnTo>
                  <a:lnTo>
                    <a:pt x="45" y="174"/>
                  </a:lnTo>
                  <a:lnTo>
                    <a:pt x="47" y="172"/>
                  </a:lnTo>
                  <a:lnTo>
                    <a:pt x="50" y="170"/>
                  </a:lnTo>
                  <a:lnTo>
                    <a:pt x="53" y="167"/>
                  </a:lnTo>
                  <a:lnTo>
                    <a:pt x="57" y="164"/>
                  </a:lnTo>
                  <a:lnTo>
                    <a:pt x="62" y="160"/>
                  </a:lnTo>
                  <a:lnTo>
                    <a:pt x="69" y="156"/>
                  </a:lnTo>
                  <a:lnTo>
                    <a:pt x="80" y="149"/>
                  </a:lnTo>
                  <a:lnTo>
                    <a:pt x="73" y="150"/>
                  </a:lnTo>
                  <a:lnTo>
                    <a:pt x="67" y="152"/>
                  </a:lnTo>
                  <a:lnTo>
                    <a:pt x="60" y="155"/>
                  </a:lnTo>
                  <a:lnTo>
                    <a:pt x="55" y="158"/>
                  </a:lnTo>
                  <a:lnTo>
                    <a:pt x="50" y="161"/>
                  </a:lnTo>
                  <a:lnTo>
                    <a:pt x="44" y="164"/>
                  </a:lnTo>
                  <a:lnTo>
                    <a:pt x="39" y="165"/>
                  </a:lnTo>
                  <a:lnTo>
                    <a:pt x="34" y="165"/>
                  </a:lnTo>
                  <a:lnTo>
                    <a:pt x="31" y="161"/>
                  </a:lnTo>
                  <a:lnTo>
                    <a:pt x="30" y="158"/>
                  </a:lnTo>
                  <a:lnTo>
                    <a:pt x="30" y="155"/>
                  </a:lnTo>
                  <a:lnTo>
                    <a:pt x="30" y="148"/>
                  </a:lnTo>
                  <a:lnTo>
                    <a:pt x="36" y="144"/>
                  </a:lnTo>
                  <a:lnTo>
                    <a:pt x="42" y="140"/>
                  </a:lnTo>
                  <a:lnTo>
                    <a:pt x="47" y="136"/>
                  </a:lnTo>
                  <a:lnTo>
                    <a:pt x="53" y="133"/>
                  </a:lnTo>
                  <a:lnTo>
                    <a:pt x="59" y="128"/>
                  </a:lnTo>
                  <a:lnTo>
                    <a:pt x="65" y="125"/>
                  </a:lnTo>
                  <a:lnTo>
                    <a:pt x="70" y="121"/>
                  </a:lnTo>
                  <a:lnTo>
                    <a:pt x="76" y="118"/>
                  </a:lnTo>
                  <a:lnTo>
                    <a:pt x="70" y="118"/>
                  </a:lnTo>
                  <a:lnTo>
                    <a:pt x="65" y="119"/>
                  </a:lnTo>
                  <a:lnTo>
                    <a:pt x="58" y="122"/>
                  </a:lnTo>
                  <a:lnTo>
                    <a:pt x="51" y="126"/>
                  </a:lnTo>
                  <a:lnTo>
                    <a:pt x="44" y="130"/>
                  </a:lnTo>
                  <a:lnTo>
                    <a:pt x="37" y="134"/>
                  </a:lnTo>
                  <a:lnTo>
                    <a:pt x="30" y="135"/>
                  </a:lnTo>
                  <a:lnTo>
                    <a:pt x="24" y="135"/>
                  </a:lnTo>
                  <a:lnTo>
                    <a:pt x="22" y="123"/>
                  </a:lnTo>
                  <a:lnTo>
                    <a:pt x="23" y="115"/>
                  </a:lnTo>
                  <a:lnTo>
                    <a:pt x="28" y="110"/>
                  </a:lnTo>
                  <a:lnTo>
                    <a:pt x="35" y="106"/>
                  </a:lnTo>
                  <a:lnTo>
                    <a:pt x="42" y="103"/>
                  </a:lnTo>
                  <a:lnTo>
                    <a:pt x="50" y="99"/>
                  </a:lnTo>
                  <a:lnTo>
                    <a:pt x="58" y="96"/>
                  </a:lnTo>
                  <a:lnTo>
                    <a:pt x="62" y="90"/>
                  </a:lnTo>
                  <a:lnTo>
                    <a:pt x="55" y="91"/>
                  </a:lnTo>
                  <a:lnTo>
                    <a:pt x="49" y="93"/>
                  </a:lnTo>
                  <a:lnTo>
                    <a:pt x="42" y="96"/>
                  </a:lnTo>
                  <a:lnTo>
                    <a:pt x="35" y="98"/>
                  </a:lnTo>
                  <a:lnTo>
                    <a:pt x="28" y="102"/>
                  </a:lnTo>
                  <a:lnTo>
                    <a:pt x="21" y="104"/>
                  </a:lnTo>
                  <a:lnTo>
                    <a:pt x="15" y="105"/>
                  </a:lnTo>
                  <a:lnTo>
                    <a:pt x="11" y="105"/>
                  </a:lnTo>
                  <a:lnTo>
                    <a:pt x="9" y="103"/>
                  </a:lnTo>
                  <a:lnTo>
                    <a:pt x="9" y="99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22" y="85"/>
                  </a:lnTo>
                  <a:lnTo>
                    <a:pt x="31" y="80"/>
                  </a:lnTo>
                  <a:lnTo>
                    <a:pt x="37" y="75"/>
                  </a:lnTo>
                  <a:lnTo>
                    <a:pt x="39" y="73"/>
                  </a:lnTo>
                  <a:lnTo>
                    <a:pt x="34" y="73"/>
                  </a:lnTo>
                  <a:lnTo>
                    <a:pt x="28" y="74"/>
                  </a:lnTo>
                  <a:lnTo>
                    <a:pt x="23" y="75"/>
                  </a:lnTo>
                  <a:lnTo>
                    <a:pt x="19" y="77"/>
                  </a:lnTo>
                  <a:lnTo>
                    <a:pt x="14" y="78"/>
                  </a:lnTo>
                  <a:lnTo>
                    <a:pt x="9" y="81"/>
                  </a:lnTo>
                  <a:lnTo>
                    <a:pt x="5" y="83"/>
                  </a:lnTo>
                  <a:lnTo>
                    <a:pt x="0" y="85"/>
                  </a:lnTo>
                  <a:lnTo>
                    <a:pt x="5" y="74"/>
                  </a:lnTo>
                  <a:lnTo>
                    <a:pt x="9" y="67"/>
                  </a:lnTo>
                  <a:lnTo>
                    <a:pt x="14" y="60"/>
                  </a:lnTo>
                  <a:lnTo>
                    <a:pt x="20" y="52"/>
                  </a:lnTo>
                  <a:lnTo>
                    <a:pt x="16" y="49"/>
                  </a:lnTo>
                  <a:lnTo>
                    <a:pt x="15" y="46"/>
                  </a:lnTo>
                  <a:lnTo>
                    <a:pt x="14" y="44"/>
                  </a:lnTo>
                  <a:lnTo>
                    <a:pt x="13" y="40"/>
                  </a:lnTo>
                  <a:lnTo>
                    <a:pt x="31" y="9"/>
                  </a:lnTo>
                  <a:lnTo>
                    <a:pt x="49" y="0"/>
                  </a:lnTo>
                  <a:lnTo>
                    <a:pt x="66" y="7"/>
                  </a:lnTo>
                  <a:lnTo>
                    <a:pt x="83" y="25"/>
                  </a:lnTo>
                  <a:lnTo>
                    <a:pt x="100" y="52"/>
                  </a:lnTo>
                  <a:lnTo>
                    <a:pt x="118" y="80"/>
                  </a:lnTo>
                  <a:lnTo>
                    <a:pt x="135" y="105"/>
                  </a:lnTo>
                  <a:lnTo>
                    <a:pt x="153" y="123"/>
                  </a:lnTo>
                  <a:lnTo>
                    <a:pt x="156" y="128"/>
                  </a:lnTo>
                  <a:lnTo>
                    <a:pt x="160" y="135"/>
                  </a:lnTo>
                  <a:lnTo>
                    <a:pt x="164" y="142"/>
                  </a:lnTo>
                  <a:lnTo>
                    <a:pt x="164" y="150"/>
                  </a:lnTo>
                  <a:lnTo>
                    <a:pt x="151" y="152"/>
                  </a:lnTo>
                  <a:lnTo>
                    <a:pt x="138" y="156"/>
                  </a:lnTo>
                  <a:lnTo>
                    <a:pt x="123" y="158"/>
                  </a:lnTo>
                  <a:lnTo>
                    <a:pt x="110" y="160"/>
                  </a:lnTo>
                  <a:lnTo>
                    <a:pt x="96" y="164"/>
                  </a:lnTo>
                  <a:lnTo>
                    <a:pt x="83" y="170"/>
                  </a:lnTo>
                  <a:lnTo>
                    <a:pt x="72" y="175"/>
                  </a:lnTo>
                  <a:lnTo>
                    <a:pt x="62" y="183"/>
                  </a:lnTo>
                  <a:lnTo>
                    <a:pt x="61" y="189"/>
                  </a:lnTo>
                  <a:lnTo>
                    <a:pt x="61" y="195"/>
                  </a:lnTo>
                  <a:lnTo>
                    <a:pt x="60" y="202"/>
                  </a:lnTo>
                  <a:lnTo>
                    <a:pt x="60" y="208"/>
                  </a:lnTo>
                  <a:lnTo>
                    <a:pt x="59" y="208"/>
                  </a:lnTo>
                  <a:lnTo>
                    <a:pt x="57" y="208"/>
                  </a:lnTo>
                  <a:lnTo>
                    <a:pt x="55" y="208"/>
                  </a:lnTo>
                  <a:lnTo>
                    <a:pt x="53" y="208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5" name="Freeform 198"/>
            <p:cNvSpPr>
              <a:spLocks/>
            </p:cNvSpPr>
            <p:nvPr/>
          </p:nvSpPr>
          <p:spPr bwMode="auto">
            <a:xfrm>
              <a:off x="867" y="3538"/>
              <a:ext cx="68" cy="55"/>
            </a:xfrm>
            <a:custGeom>
              <a:avLst/>
              <a:gdLst>
                <a:gd name="T0" fmla="*/ 0 w 135"/>
                <a:gd name="T1" fmla="*/ 109 h 109"/>
                <a:gd name="T2" fmla="*/ 7 w 135"/>
                <a:gd name="T3" fmla="*/ 82 h 109"/>
                <a:gd name="T4" fmla="*/ 16 w 135"/>
                <a:gd name="T5" fmla="*/ 57 h 109"/>
                <a:gd name="T6" fmla="*/ 28 w 135"/>
                <a:gd name="T7" fmla="*/ 35 h 109"/>
                <a:gd name="T8" fmla="*/ 42 w 135"/>
                <a:gd name="T9" fmla="*/ 17 h 109"/>
                <a:gd name="T10" fmla="*/ 60 w 135"/>
                <a:gd name="T11" fmla="*/ 4 h 109"/>
                <a:gd name="T12" fmla="*/ 81 w 135"/>
                <a:gd name="T13" fmla="*/ 0 h 109"/>
                <a:gd name="T14" fmla="*/ 106 w 135"/>
                <a:gd name="T15" fmla="*/ 3 h 109"/>
                <a:gd name="T16" fmla="*/ 135 w 135"/>
                <a:gd name="T17" fmla="*/ 17 h 109"/>
                <a:gd name="T18" fmla="*/ 135 w 135"/>
                <a:gd name="T19" fmla="*/ 19 h 109"/>
                <a:gd name="T20" fmla="*/ 135 w 135"/>
                <a:gd name="T21" fmla="*/ 23 h 109"/>
                <a:gd name="T22" fmla="*/ 134 w 135"/>
                <a:gd name="T23" fmla="*/ 26 h 109"/>
                <a:gd name="T24" fmla="*/ 134 w 135"/>
                <a:gd name="T25" fmla="*/ 28 h 109"/>
                <a:gd name="T26" fmla="*/ 115 w 135"/>
                <a:gd name="T27" fmla="*/ 34 h 109"/>
                <a:gd name="T28" fmla="*/ 99 w 135"/>
                <a:gd name="T29" fmla="*/ 39 h 109"/>
                <a:gd name="T30" fmla="*/ 84 w 135"/>
                <a:gd name="T31" fmla="*/ 43 h 109"/>
                <a:gd name="T32" fmla="*/ 71 w 135"/>
                <a:gd name="T33" fmla="*/ 49 h 109"/>
                <a:gd name="T34" fmla="*/ 58 w 135"/>
                <a:gd name="T35" fmla="*/ 56 h 109"/>
                <a:gd name="T36" fmla="*/ 45 w 135"/>
                <a:gd name="T37" fmla="*/ 64 h 109"/>
                <a:gd name="T38" fmla="*/ 33 w 135"/>
                <a:gd name="T39" fmla="*/ 73 h 109"/>
                <a:gd name="T40" fmla="*/ 20 w 135"/>
                <a:gd name="T41" fmla="*/ 85 h 109"/>
                <a:gd name="T42" fmla="*/ 11 w 135"/>
                <a:gd name="T43" fmla="*/ 97 h 109"/>
                <a:gd name="T44" fmla="*/ 6 w 135"/>
                <a:gd name="T45" fmla="*/ 104 h 109"/>
                <a:gd name="T46" fmla="*/ 4 w 135"/>
                <a:gd name="T47" fmla="*/ 108 h 109"/>
                <a:gd name="T48" fmla="*/ 0 w 135"/>
                <a:gd name="T49" fmla="*/ 109 h 109"/>
                <a:gd name="T50" fmla="*/ 0 w 135"/>
                <a:gd name="T51" fmla="*/ 109 h 109"/>
                <a:gd name="T52" fmla="*/ 0 w 135"/>
                <a:gd name="T53" fmla="*/ 109 h 10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5"/>
                <a:gd name="T82" fmla="*/ 0 h 109"/>
                <a:gd name="T83" fmla="*/ 135 w 135"/>
                <a:gd name="T84" fmla="*/ 109 h 10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5" h="109">
                  <a:moveTo>
                    <a:pt x="0" y="109"/>
                  </a:moveTo>
                  <a:lnTo>
                    <a:pt x="7" y="82"/>
                  </a:lnTo>
                  <a:lnTo>
                    <a:pt x="16" y="57"/>
                  </a:lnTo>
                  <a:lnTo>
                    <a:pt x="28" y="35"/>
                  </a:lnTo>
                  <a:lnTo>
                    <a:pt x="42" y="17"/>
                  </a:lnTo>
                  <a:lnTo>
                    <a:pt x="60" y="4"/>
                  </a:lnTo>
                  <a:lnTo>
                    <a:pt x="81" y="0"/>
                  </a:lnTo>
                  <a:lnTo>
                    <a:pt x="106" y="3"/>
                  </a:lnTo>
                  <a:lnTo>
                    <a:pt x="135" y="17"/>
                  </a:lnTo>
                  <a:lnTo>
                    <a:pt x="135" y="19"/>
                  </a:lnTo>
                  <a:lnTo>
                    <a:pt x="135" y="23"/>
                  </a:lnTo>
                  <a:lnTo>
                    <a:pt x="134" y="26"/>
                  </a:lnTo>
                  <a:lnTo>
                    <a:pt x="134" y="28"/>
                  </a:lnTo>
                  <a:lnTo>
                    <a:pt x="115" y="34"/>
                  </a:lnTo>
                  <a:lnTo>
                    <a:pt x="99" y="39"/>
                  </a:lnTo>
                  <a:lnTo>
                    <a:pt x="84" y="43"/>
                  </a:lnTo>
                  <a:lnTo>
                    <a:pt x="71" y="49"/>
                  </a:lnTo>
                  <a:lnTo>
                    <a:pt x="58" y="56"/>
                  </a:lnTo>
                  <a:lnTo>
                    <a:pt x="45" y="64"/>
                  </a:lnTo>
                  <a:lnTo>
                    <a:pt x="33" y="73"/>
                  </a:lnTo>
                  <a:lnTo>
                    <a:pt x="20" y="85"/>
                  </a:lnTo>
                  <a:lnTo>
                    <a:pt x="11" y="97"/>
                  </a:lnTo>
                  <a:lnTo>
                    <a:pt x="6" y="104"/>
                  </a:lnTo>
                  <a:lnTo>
                    <a:pt x="4" y="108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6" name="Freeform 199"/>
            <p:cNvSpPr>
              <a:spLocks/>
            </p:cNvSpPr>
            <p:nvPr/>
          </p:nvSpPr>
          <p:spPr bwMode="auto">
            <a:xfrm>
              <a:off x="953" y="3546"/>
              <a:ext cx="70" cy="28"/>
            </a:xfrm>
            <a:custGeom>
              <a:avLst/>
              <a:gdLst>
                <a:gd name="T0" fmla="*/ 11 w 139"/>
                <a:gd name="T1" fmla="*/ 54 h 55"/>
                <a:gd name="T2" fmla="*/ 8 w 139"/>
                <a:gd name="T3" fmla="*/ 53 h 55"/>
                <a:gd name="T4" fmla="*/ 6 w 139"/>
                <a:gd name="T5" fmla="*/ 53 h 55"/>
                <a:gd name="T6" fmla="*/ 2 w 139"/>
                <a:gd name="T7" fmla="*/ 53 h 55"/>
                <a:gd name="T8" fmla="*/ 0 w 139"/>
                <a:gd name="T9" fmla="*/ 51 h 55"/>
                <a:gd name="T10" fmla="*/ 3 w 139"/>
                <a:gd name="T11" fmla="*/ 39 h 55"/>
                <a:gd name="T12" fmla="*/ 11 w 139"/>
                <a:gd name="T13" fmla="*/ 25 h 55"/>
                <a:gd name="T14" fmla="*/ 22 w 139"/>
                <a:gd name="T15" fmla="*/ 12 h 55"/>
                <a:gd name="T16" fmla="*/ 30 w 139"/>
                <a:gd name="T17" fmla="*/ 2 h 55"/>
                <a:gd name="T18" fmla="*/ 54 w 139"/>
                <a:gd name="T19" fmla="*/ 2 h 55"/>
                <a:gd name="T20" fmla="*/ 75 w 139"/>
                <a:gd name="T21" fmla="*/ 2 h 55"/>
                <a:gd name="T22" fmla="*/ 92 w 139"/>
                <a:gd name="T23" fmla="*/ 1 h 55"/>
                <a:gd name="T24" fmla="*/ 107 w 139"/>
                <a:gd name="T25" fmla="*/ 1 h 55"/>
                <a:gd name="T26" fmla="*/ 120 w 139"/>
                <a:gd name="T27" fmla="*/ 0 h 55"/>
                <a:gd name="T28" fmla="*/ 129 w 139"/>
                <a:gd name="T29" fmla="*/ 0 h 55"/>
                <a:gd name="T30" fmla="*/ 136 w 139"/>
                <a:gd name="T31" fmla="*/ 0 h 55"/>
                <a:gd name="T32" fmla="*/ 139 w 139"/>
                <a:gd name="T33" fmla="*/ 0 h 55"/>
                <a:gd name="T34" fmla="*/ 139 w 139"/>
                <a:gd name="T35" fmla="*/ 10 h 55"/>
                <a:gd name="T36" fmla="*/ 139 w 139"/>
                <a:gd name="T37" fmla="*/ 22 h 55"/>
                <a:gd name="T38" fmla="*/ 138 w 139"/>
                <a:gd name="T39" fmla="*/ 32 h 55"/>
                <a:gd name="T40" fmla="*/ 138 w 139"/>
                <a:gd name="T41" fmla="*/ 43 h 55"/>
                <a:gd name="T42" fmla="*/ 128 w 139"/>
                <a:gd name="T43" fmla="*/ 48 h 55"/>
                <a:gd name="T44" fmla="*/ 113 w 139"/>
                <a:gd name="T45" fmla="*/ 51 h 55"/>
                <a:gd name="T46" fmla="*/ 95 w 139"/>
                <a:gd name="T47" fmla="*/ 54 h 55"/>
                <a:gd name="T48" fmla="*/ 75 w 139"/>
                <a:gd name="T49" fmla="*/ 55 h 55"/>
                <a:gd name="T50" fmla="*/ 55 w 139"/>
                <a:gd name="T51" fmla="*/ 55 h 55"/>
                <a:gd name="T52" fmla="*/ 37 w 139"/>
                <a:gd name="T53" fmla="*/ 55 h 55"/>
                <a:gd name="T54" fmla="*/ 22 w 139"/>
                <a:gd name="T55" fmla="*/ 54 h 55"/>
                <a:gd name="T56" fmla="*/ 11 w 139"/>
                <a:gd name="T57" fmla="*/ 54 h 55"/>
                <a:gd name="T58" fmla="*/ 11 w 139"/>
                <a:gd name="T59" fmla="*/ 54 h 55"/>
                <a:gd name="T60" fmla="*/ 11 w 139"/>
                <a:gd name="T61" fmla="*/ 54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55"/>
                <a:gd name="T95" fmla="*/ 139 w 139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55">
                  <a:moveTo>
                    <a:pt x="11" y="54"/>
                  </a:moveTo>
                  <a:lnTo>
                    <a:pt x="8" y="53"/>
                  </a:lnTo>
                  <a:lnTo>
                    <a:pt x="6" y="53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3" y="39"/>
                  </a:lnTo>
                  <a:lnTo>
                    <a:pt x="11" y="25"/>
                  </a:lnTo>
                  <a:lnTo>
                    <a:pt x="22" y="12"/>
                  </a:lnTo>
                  <a:lnTo>
                    <a:pt x="30" y="2"/>
                  </a:lnTo>
                  <a:lnTo>
                    <a:pt x="54" y="2"/>
                  </a:lnTo>
                  <a:lnTo>
                    <a:pt x="75" y="2"/>
                  </a:lnTo>
                  <a:lnTo>
                    <a:pt x="92" y="1"/>
                  </a:lnTo>
                  <a:lnTo>
                    <a:pt x="107" y="1"/>
                  </a:lnTo>
                  <a:lnTo>
                    <a:pt x="120" y="0"/>
                  </a:lnTo>
                  <a:lnTo>
                    <a:pt x="129" y="0"/>
                  </a:lnTo>
                  <a:lnTo>
                    <a:pt x="136" y="0"/>
                  </a:lnTo>
                  <a:lnTo>
                    <a:pt x="139" y="0"/>
                  </a:lnTo>
                  <a:lnTo>
                    <a:pt x="139" y="10"/>
                  </a:lnTo>
                  <a:lnTo>
                    <a:pt x="139" y="22"/>
                  </a:lnTo>
                  <a:lnTo>
                    <a:pt x="138" y="32"/>
                  </a:lnTo>
                  <a:lnTo>
                    <a:pt x="138" y="43"/>
                  </a:lnTo>
                  <a:lnTo>
                    <a:pt x="128" y="48"/>
                  </a:lnTo>
                  <a:lnTo>
                    <a:pt x="113" y="51"/>
                  </a:lnTo>
                  <a:lnTo>
                    <a:pt x="95" y="54"/>
                  </a:lnTo>
                  <a:lnTo>
                    <a:pt x="75" y="55"/>
                  </a:lnTo>
                  <a:lnTo>
                    <a:pt x="55" y="55"/>
                  </a:lnTo>
                  <a:lnTo>
                    <a:pt x="37" y="55"/>
                  </a:lnTo>
                  <a:lnTo>
                    <a:pt x="22" y="54"/>
                  </a:lnTo>
                  <a:lnTo>
                    <a:pt x="11" y="54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7" name="Freeform 200"/>
            <p:cNvSpPr>
              <a:spLocks/>
            </p:cNvSpPr>
            <p:nvPr/>
          </p:nvSpPr>
          <p:spPr bwMode="auto">
            <a:xfrm>
              <a:off x="943" y="3541"/>
              <a:ext cx="19" cy="20"/>
            </a:xfrm>
            <a:custGeom>
              <a:avLst/>
              <a:gdLst>
                <a:gd name="T0" fmla="*/ 7 w 38"/>
                <a:gd name="T1" fmla="*/ 41 h 41"/>
                <a:gd name="T2" fmla="*/ 6 w 38"/>
                <a:gd name="T3" fmla="*/ 38 h 41"/>
                <a:gd name="T4" fmla="*/ 4 w 38"/>
                <a:gd name="T5" fmla="*/ 37 h 41"/>
                <a:gd name="T6" fmla="*/ 2 w 38"/>
                <a:gd name="T7" fmla="*/ 35 h 41"/>
                <a:gd name="T8" fmla="*/ 0 w 38"/>
                <a:gd name="T9" fmla="*/ 34 h 41"/>
                <a:gd name="T10" fmla="*/ 1 w 38"/>
                <a:gd name="T11" fmla="*/ 26 h 41"/>
                <a:gd name="T12" fmla="*/ 4 w 38"/>
                <a:gd name="T13" fmla="*/ 19 h 41"/>
                <a:gd name="T14" fmla="*/ 7 w 38"/>
                <a:gd name="T15" fmla="*/ 13 h 41"/>
                <a:gd name="T16" fmla="*/ 10 w 38"/>
                <a:gd name="T17" fmla="*/ 7 h 41"/>
                <a:gd name="T18" fmla="*/ 15 w 38"/>
                <a:gd name="T19" fmla="*/ 4 h 41"/>
                <a:gd name="T20" fmla="*/ 22 w 38"/>
                <a:gd name="T21" fmla="*/ 1 h 41"/>
                <a:gd name="T22" fmla="*/ 29 w 38"/>
                <a:gd name="T23" fmla="*/ 0 h 41"/>
                <a:gd name="T24" fmla="*/ 38 w 38"/>
                <a:gd name="T25" fmla="*/ 0 h 41"/>
                <a:gd name="T26" fmla="*/ 36 w 38"/>
                <a:gd name="T27" fmla="*/ 13 h 41"/>
                <a:gd name="T28" fmla="*/ 29 w 38"/>
                <a:gd name="T29" fmla="*/ 26 h 41"/>
                <a:gd name="T30" fmla="*/ 19 w 38"/>
                <a:gd name="T31" fmla="*/ 36 h 41"/>
                <a:gd name="T32" fmla="*/ 7 w 38"/>
                <a:gd name="T33" fmla="*/ 41 h 41"/>
                <a:gd name="T34" fmla="*/ 7 w 38"/>
                <a:gd name="T35" fmla="*/ 41 h 41"/>
                <a:gd name="T36" fmla="*/ 7 w 38"/>
                <a:gd name="T37" fmla="*/ 41 h 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"/>
                <a:gd name="T58" fmla="*/ 0 h 41"/>
                <a:gd name="T59" fmla="*/ 38 w 38"/>
                <a:gd name="T60" fmla="*/ 41 h 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" h="41">
                  <a:moveTo>
                    <a:pt x="7" y="41"/>
                  </a:moveTo>
                  <a:lnTo>
                    <a:pt x="6" y="38"/>
                  </a:lnTo>
                  <a:lnTo>
                    <a:pt x="4" y="37"/>
                  </a:lnTo>
                  <a:lnTo>
                    <a:pt x="2" y="35"/>
                  </a:lnTo>
                  <a:lnTo>
                    <a:pt x="0" y="34"/>
                  </a:lnTo>
                  <a:lnTo>
                    <a:pt x="1" y="26"/>
                  </a:lnTo>
                  <a:lnTo>
                    <a:pt x="4" y="19"/>
                  </a:lnTo>
                  <a:lnTo>
                    <a:pt x="7" y="13"/>
                  </a:lnTo>
                  <a:lnTo>
                    <a:pt x="10" y="7"/>
                  </a:lnTo>
                  <a:lnTo>
                    <a:pt x="15" y="4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36" y="13"/>
                  </a:lnTo>
                  <a:lnTo>
                    <a:pt x="29" y="26"/>
                  </a:lnTo>
                  <a:lnTo>
                    <a:pt x="19" y="36"/>
                  </a:lnTo>
                  <a:lnTo>
                    <a:pt x="7" y="41"/>
                  </a:lnTo>
                  <a:close/>
                </a:path>
              </a:pathLst>
            </a:custGeom>
            <a:solidFill>
              <a:srgbClr val="99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8" name="Freeform 201"/>
            <p:cNvSpPr>
              <a:spLocks/>
            </p:cNvSpPr>
            <p:nvPr/>
          </p:nvSpPr>
          <p:spPr bwMode="auto">
            <a:xfrm>
              <a:off x="874" y="3515"/>
              <a:ext cx="70" cy="34"/>
            </a:xfrm>
            <a:custGeom>
              <a:avLst/>
              <a:gdLst>
                <a:gd name="T0" fmla="*/ 0 w 139"/>
                <a:gd name="T1" fmla="*/ 68 h 68"/>
                <a:gd name="T2" fmla="*/ 2 w 139"/>
                <a:gd name="T3" fmla="*/ 50 h 68"/>
                <a:gd name="T4" fmla="*/ 9 w 139"/>
                <a:gd name="T5" fmla="*/ 35 h 68"/>
                <a:gd name="T6" fmla="*/ 20 w 139"/>
                <a:gd name="T7" fmla="*/ 22 h 68"/>
                <a:gd name="T8" fmla="*/ 32 w 139"/>
                <a:gd name="T9" fmla="*/ 13 h 68"/>
                <a:gd name="T10" fmla="*/ 47 w 139"/>
                <a:gd name="T11" fmla="*/ 7 h 68"/>
                <a:gd name="T12" fmla="*/ 65 w 139"/>
                <a:gd name="T13" fmla="*/ 3 h 68"/>
                <a:gd name="T14" fmla="*/ 82 w 139"/>
                <a:gd name="T15" fmla="*/ 2 h 68"/>
                <a:gd name="T16" fmla="*/ 100 w 139"/>
                <a:gd name="T17" fmla="*/ 0 h 68"/>
                <a:gd name="T18" fmla="*/ 106 w 139"/>
                <a:gd name="T19" fmla="*/ 4 h 68"/>
                <a:gd name="T20" fmla="*/ 114 w 139"/>
                <a:gd name="T21" fmla="*/ 10 h 68"/>
                <a:gd name="T22" fmla="*/ 122 w 139"/>
                <a:gd name="T23" fmla="*/ 15 h 68"/>
                <a:gd name="T24" fmla="*/ 129 w 139"/>
                <a:gd name="T25" fmla="*/ 22 h 68"/>
                <a:gd name="T26" fmla="*/ 136 w 139"/>
                <a:gd name="T27" fmla="*/ 29 h 68"/>
                <a:gd name="T28" fmla="*/ 139 w 139"/>
                <a:gd name="T29" fmla="*/ 38 h 68"/>
                <a:gd name="T30" fmla="*/ 138 w 139"/>
                <a:gd name="T31" fmla="*/ 48 h 68"/>
                <a:gd name="T32" fmla="*/ 134 w 139"/>
                <a:gd name="T33" fmla="*/ 57 h 68"/>
                <a:gd name="T34" fmla="*/ 116 w 139"/>
                <a:gd name="T35" fmla="*/ 45 h 68"/>
                <a:gd name="T36" fmla="*/ 99 w 139"/>
                <a:gd name="T37" fmla="*/ 37 h 68"/>
                <a:gd name="T38" fmla="*/ 82 w 139"/>
                <a:gd name="T39" fmla="*/ 35 h 68"/>
                <a:gd name="T40" fmla="*/ 65 w 139"/>
                <a:gd name="T41" fmla="*/ 35 h 68"/>
                <a:gd name="T42" fmla="*/ 48 w 139"/>
                <a:gd name="T43" fmla="*/ 40 h 68"/>
                <a:gd name="T44" fmla="*/ 32 w 139"/>
                <a:gd name="T45" fmla="*/ 47 h 68"/>
                <a:gd name="T46" fmla="*/ 17 w 139"/>
                <a:gd name="T47" fmla="*/ 57 h 68"/>
                <a:gd name="T48" fmla="*/ 4 w 139"/>
                <a:gd name="T49" fmla="*/ 68 h 68"/>
                <a:gd name="T50" fmla="*/ 2 w 139"/>
                <a:gd name="T51" fmla="*/ 68 h 68"/>
                <a:gd name="T52" fmla="*/ 2 w 139"/>
                <a:gd name="T53" fmla="*/ 68 h 68"/>
                <a:gd name="T54" fmla="*/ 1 w 139"/>
                <a:gd name="T55" fmla="*/ 68 h 68"/>
                <a:gd name="T56" fmla="*/ 0 w 139"/>
                <a:gd name="T57" fmla="*/ 68 h 68"/>
                <a:gd name="T58" fmla="*/ 0 w 139"/>
                <a:gd name="T59" fmla="*/ 68 h 68"/>
                <a:gd name="T60" fmla="*/ 0 w 139"/>
                <a:gd name="T61" fmla="*/ 68 h 6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68"/>
                <a:gd name="T95" fmla="*/ 139 w 139"/>
                <a:gd name="T96" fmla="*/ 68 h 6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68">
                  <a:moveTo>
                    <a:pt x="0" y="68"/>
                  </a:moveTo>
                  <a:lnTo>
                    <a:pt x="2" y="50"/>
                  </a:lnTo>
                  <a:lnTo>
                    <a:pt x="9" y="35"/>
                  </a:lnTo>
                  <a:lnTo>
                    <a:pt x="20" y="22"/>
                  </a:lnTo>
                  <a:lnTo>
                    <a:pt x="32" y="13"/>
                  </a:lnTo>
                  <a:lnTo>
                    <a:pt x="47" y="7"/>
                  </a:lnTo>
                  <a:lnTo>
                    <a:pt x="65" y="3"/>
                  </a:lnTo>
                  <a:lnTo>
                    <a:pt x="82" y="2"/>
                  </a:lnTo>
                  <a:lnTo>
                    <a:pt x="100" y="0"/>
                  </a:lnTo>
                  <a:lnTo>
                    <a:pt x="106" y="4"/>
                  </a:lnTo>
                  <a:lnTo>
                    <a:pt x="114" y="10"/>
                  </a:lnTo>
                  <a:lnTo>
                    <a:pt x="122" y="15"/>
                  </a:lnTo>
                  <a:lnTo>
                    <a:pt x="129" y="22"/>
                  </a:lnTo>
                  <a:lnTo>
                    <a:pt x="136" y="29"/>
                  </a:lnTo>
                  <a:lnTo>
                    <a:pt x="139" y="38"/>
                  </a:lnTo>
                  <a:lnTo>
                    <a:pt x="138" y="48"/>
                  </a:lnTo>
                  <a:lnTo>
                    <a:pt x="134" y="57"/>
                  </a:lnTo>
                  <a:lnTo>
                    <a:pt x="116" y="45"/>
                  </a:lnTo>
                  <a:lnTo>
                    <a:pt x="99" y="37"/>
                  </a:lnTo>
                  <a:lnTo>
                    <a:pt x="82" y="35"/>
                  </a:lnTo>
                  <a:lnTo>
                    <a:pt x="65" y="35"/>
                  </a:lnTo>
                  <a:lnTo>
                    <a:pt x="48" y="40"/>
                  </a:lnTo>
                  <a:lnTo>
                    <a:pt x="32" y="47"/>
                  </a:lnTo>
                  <a:lnTo>
                    <a:pt x="17" y="57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9" name="Freeform 202"/>
            <p:cNvSpPr>
              <a:spLocks/>
            </p:cNvSpPr>
            <p:nvPr/>
          </p:nvSpPr>
          <p:spPr bwMode="auto">
            <a:xfrm>
              <a:off x="950" y="3416"/>
              <a:ext cx="89" cy="126"/>
            </a:xfrm>
            <a:custGeom>
              <a:avLst/>
              <a:gdLst>
                <a:gd name="T0" fmla="*/ 55 w 177"/>
                <a:gd name="T1" fmla="*/ 250 h 251"/>
                <a:gd name="T2" fmla="*/ 42 w 177"/>
                <a:gd name="T3" fmla="*/ 248 h 251"/>
                <a:gd name="T4" fmla="*/ 33 w 177"/>
                <a:gd name="T5" fmla="*/ 242 h 251"/>
                <a:gd name="T6" fmla="*/ 29 w 177"/>
                <a:gd name="T7" fmla="*/ 235 h 251"/>
                <a:gd name="T8" fmla="*/ 19 w 177"/>
                <a:gd name="T9" fmla="*/ 205 h 251"/>
                <a:gd name="T10" fmla="*/ 9 w 177"/>
                <a:gd name="T11" fmla="*/ 149 h 251"/>
                <a:gd name="T12" fmla="*/ 16 w 177"/>
                <a:gd name="T13" fmla="*/ 112 h 251"/>
                <a:gd name="T14" fmla="*/ 4 w 177"/>
                <a:gd name="T15" fmla="*/ 94 h 251"/>
                <a:gd name="T16" fmla="*/ 9 w 177"/>
                <a:gd name="T17" fmla="*/ 75 h 251"/>
                <a:gd name="T18" fmla="*/ 29 w 177"/>
                <a:gd name="T19" fmla="*/ 59 h 251"/>
                <a:gd name="T20" fmla="*/ 50 w 177"/>
                <a:gd name="T21" fmla="*/ 43 h 251"/>
                <a:gd name="T22" fmla="*/ 70 w 177"/>
                <a:gd name="T23" fmla="*/ 27 h 251"/>
                <a:gd name="T24" fmla="*/ 85 w 177"/>
                <a:gd name="T25" fmla="*/ 12 h 251"/>
                <a:gd name="T26" fmla="*/ 99 w 177"/>
                <a:gd name="T27" fmla="*/ 1 h 251"/>
                <a:gd name="T28" fmla="*/ 128 w 177"/>
                <a:gd name="T29" fmla="*/ 23 h 251"/>
                <a:gd name="T30" fmla="*/ 150 w 177"/>
                <a:gd name="T31" fmla="*/ 52 h 251"/>
                <a:gd name="T32" fmla="*/ 149 w 177"/>
                <a:gd name="T33" fmla="*/ 73 h 251"/>
                <a:gd name="T34" fmla="*/ 123 w 177"/>
                <a:gd name="T35" fmla="*/ 103 h 251"/>
                <a:gd name="T36" fmla="*/ 101 w 177"/>
                <a:gd name="T37" fmla="*/ 134 h 251"/>
                <a:gd name="T38" fmla="*/ 113 w 177"/>
                <a:gd name="T39" fmla="*/ 149 h 251"/>
                <a:gd name="T40" fmla="*/ 128 w 177"/>
                <a:gd name="T41" fmla="*/ 156 h 251"/>
                <a:gd name="T42" fmla="*/ 139 w 177"/>
                <a:gd name="T43" fmla="*/ 149 h 251"/>
                <a:gd name="T44" fmla="*/ 151 w 177"/>
                <a:gd name="T45" fmla="*/ 139 h 251"/>
                <a:gd name="T46" fmla="*/ 161 w 177"/>
                <a:gd name="T47" fmla="*/ 132 h 251"/>
                <a:gd name="T48" fmla="*/ 171 w 177"/>
                <a:gd name="T49" fmla="*/ 134 h 251"/>
                <a:gd name="T50" fmla="*/ 175 w 177"/>
                <a:gd name="T51" fmla="*/ 141 h 251"/>
                <a:gd name="T52" fmla="*/ 160 w 177"/>
                <a:gd name="T53" fmla="*/ 160 h 251"/>
                <a:gd name="T54" fmla="*/ 148 w 177"/>
                <a:gd name="T55" fmla="*/ 181 h 251"/>
                <a:gd name="T56" fmla="*/ 150 w 177"/>
                <a:gd name="T57" fmla="*/ 211 h 251"/>
                <a:gd name="T58" fmla="*/ 149 w 177"/>
                <a:gd name="T59" fmla="*/ 233 h 251"/>
                <a:gd name="T60" fmla="*/ 143 w 177"/>
                <a:gd name="T61" fmla="*/ 245 h 251"/>
                <a:gd name="T62" fmla="*/ 124 w 177"/>
                <a:gd name="T63" fmla="*/ 247 h 251"/>
                <a:gd name="T64" fmla="*/ 98 w 177"/>
                <a:gd name="T65" fmla="*/ 249 h 251"/>
                <a:gd name="T66" fmla="*/ 73 w 177"/>
                <a:gd name="T67" fmla="*/ 251 h 251"/>
                <a:gd name="T68" fmla="*/ 63 w 177"/>
                <a:gd name="T69" fmla="*/ 251 h 25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7"/>
                <a:gd name="T106" fmla="*/ 0 h 251"/>
                <a:gd name="T107" fmla="*/ 177 w 177"/>
                <a:gd name="T108" fmla="*/ 251 h 25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7" h="251">
                  <a:moveTo>
                    <a:pt x="63" y="251"/>
                  </a:moveTo>
                  <a:lnTo>
                    <a:pt x="55" y="250"/>
                  </a:lnTo>
                  <a:lnTo>
                    <a:pt x="48" y="249"/>
                  </a:lnTo>
                  <a:lnTo>
                    <a:pt x="42" y="248"/>
                  </a:lnTo>
                  <a:lnTo>
                    <a:pt x="35" y="247"/>
                  </a:lnTo>
                  <a:lnTo>
                    <a:pt x="33" y="242"/>
                  </a:lnTo>
                  <a:lnTo>
                    <a:pt x="31" y="238"/>
                  </a:lnTo>
                  <a:lnTo>
                    <a:pt x="29" y="235"/>
                  </a:lnTo>
                  <a:lnTo>
                    <a:pt x="28" y="233"/>
                  </a:lnTo>
                  <a:lnTo>
                    <a:pt x="19" y="205"/>
                  </a:lnTo>
                  <a:lnTo>
                    <a:pt x="10" y="177"/>
                  </a:lnTo>
                  <a:lnTo>
                    <a:pt x="9" y="149"/>
                  </a:lnTo>
                  <a:lnTo>
                    <a:pt x="20" y="124"/>
                  </a:lnTo>
                  <a:lnTo>
                    <a:pt x="16" y="112"/>
                  </a:lnTo>
                  <a:lnTo>
                    <a:pt x="10" y="103"/>
                  </a:lnTo>
                  <a:lnTo>
                    <a:pt x="4" y="94"/>
                  </a:lnTo>
                  <a:lnTo>
                    <a:pt x="0" y="83"/>
                  </a:lnTo>
                  <a:lnTo>
                    <a:pt x="9" y="75"/>
                  </a:lnTo>
                  <a:lnTo>
                    <a:pt x="19" y="67"/>
                  </a:lnTo>
                  <a:lnTo>
                    <a:pt x="29" y="59"/>
                  </a:lnTo>
                  <a:lnTo>
                    <a:pt x="39" y="51"/>
                  </a:lnTo>
                  <a:lnTo>
                    <a:pt x="50" y="43"/>
                  </a:lnTo>
                  <a:lnTo>
                    <a:pt x="60" y="35"/>
                  </a:lnTo>
                  <a:lnTo>
                    <a:pt x="70" y="27"/>
                  </a:lnTo>
                  <a:lnTo>
                    <a:pt x="80" y="20"/>
                  </a:lnTo>
                  <a:lnTo>
                    <a:pt x="85" y="12"/>
                  </a:lnTo>
                  <a:lnTo>
                    <a:pt x="91" y="5"/>
                  </a:lnTo>
                  <a:lnTo>
                    <a:pt x="99" y="1"/>
                  </a:lnTo>
                  <a:lnTo>
                    <a:pt x="111" y="0"/>
                  </a:lnTo>
                  <a:lnTo>
                    <a:pt x="128" y="23"/>
                  </a:lnTo>
                  <a:lnTo>
                    <a:pt x="142" y="39"/>
                  </a:lnTo>
                  <a:lnTo>
                    <a:pt x="150" y="52"/>
                  </a:lnTo>
                  <a:lnTo>
                    <a:pt x="152" y="62"/>
                  </a:lnTo>
                  <a:lnTo>
                    <a:pt x="149" y="73"/>
                  </a:lnTo>
                  <a:lnTo>
                    <a:pt x="139" y="86"/>
                  </a:lnTo>
                  <a:lnTo>
                    <a:pt x="123" y="103"/>
                  </a:lnTo>
                  <a:lnTo>
                    <a:pt x="99" y="126"/>
                  </a:lnTo>
                  <a:lnTo>
                    <a:pt x="101" y="134"/>
                  </a:lnTo>
                  <a:lnTo>
                    <a:pt x="106" y="141"/>
                  </a:lnTo>
                  <a:lnTo>
                    <a:pt x="113" y="149"/>
                  </a:lnTo>
                  <a:lnTo>
                    <a:pt x="121" y="157"/>
                  </a:lnTo>
                  <a:lnTo>
                    <a:pt x="128" y="156"/>
                  </a:lnTo>
                  <a:lnTo>
                    <a:pt x="134" y="152"/>
                  </a:lnTo>
                  <a:lnTo>
                    <a:pt x="139" y="149"/>
                  </a:lnTo>
                  <a:lnTo>
                    <a:pt x="145" y="143"/>
                  </a:lnTo>
                  <a:lnTo>
                    <a:pt x="151" y="139"/>
                  </a:lnTo>
                  <a:lnTo>
                    <a:pt x="156" y="135"/>
                  </a:lnTo>
                  <a:lnTo>
                    <a:pt x="161" y="132"/>
                  </a:lnTo>
                  <a:lnTo>
                    <a:pt x="167" y="130"/>
                  </a:lnTo>
                  <a:lnTo>
                    <a:pt x="171" y="134"/>
                  </a:lnTo>
                  <a:lnTo>
                    <a:pt x="173" y="136"/>
                  </a:lnTo>
                  <a:lnTo>
                    <a:pt x="175" y="141"/>
                  </a:lnTo>
                  <a:lnTo>
                    <a:pt x="177" y="148"/>
                  </a:lnTo>
                  <a:lnTo>
                    <a:pt x="160" y="160"/>
                  </a:lnTo>
                  <a:lnTo>
                    <a:pt x="151" y="170"/>
                  </a:lnTo>
                  <a:lnTo>
                    <a:pt x="148" y="181"/>
                  </a:lnTo>
                  <a:lnTo>
                    <a:pt x="148" y="204"/>
                  </a:lnTo>
                  <a:lnTo>
                    <a:pt x="150" y="211"/>
                  </a:lnTo>
                  <a:lnTo>
                    <a:pt x="150" y="221"/>
                  </a:lnTo>
                  <a:lnTo>
                    <a:pt x="149" y="233"/>
                  </a:lnTo>
                  <a:lnTo>
                    <a:pt x="148" y="243"/>
                  </a:lnTo>
                  <a:lnTo>
                    <a:pt x="143" y="245"/>
                  </a:lnTo>
                  <a:lnTo>
                    <a:pt x="135" y="246"/>
                  </a:lnTo>
                  <a:lnTo>
                    <a:pt x="124" y="247"/>
                  </a:lnTo>
                  <a:lnTo>
                    <a:pt x="111" y="248"/>
                  </a:lnTo>
                  <a:lnTo>
                    <a:pt x="98" y="249"/>
                  </a:lnTo>
                  <a:lnTo>
                    <a:pt x="84" y="250"/>
                  </a:lnTo>
                  <a:lnTo>
                    <a:pt x="73" y="251"/>
                  </a:lnTo>
                  <a:lnTo>
                    <a:pt x="63" y="251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0" name="Freeform 203"/>
            <p:cNvSpPr>
              <a:spLocks/>
            </p:cNvSpPr>
            <p:nvPr/>
          </p:nvSpPr>
          <p:spPr bwMode="auto">
            <a:xfrm>
              <a:off x="929" y="3502"/>
              <a:ext cx="26" cy="31"/>
            </a:xfrm>
            <a:custGeom>
              <a:avLst/>
              <a:gdLst>
                <a:gd name="T0" fmla="*/ 47 w 53"/>
                <a:gd name="T1" fmla="*/ 62 h 62"/>
                <a:gd name="T2" fmla="*/ 41 w 53"/>
                <a:gd name="T3" fmla="*/ 53 h 62"/>
                <a:gd name="T4" fmla="*/ 35 w 53"/>
                <a:gd name="T5" fmla="*/ 46 h 62"/>
                <a:gd name="T6" fmla="*/ 30 w 53"/>
                <a:gd name="T7" fmla="*/ 40 h 62"/>
                <a:gd name="T8" fmla="*/ 26 w 53"/>
                <a:gd name="T9" fmla="*/ 34 h 62"/>
                <a:gd name="T10" fmla="*/ 20 w 53"/>
                <a:gd name="T11" fmla="*/ 30 h 62"/>
                <a:gd name="T12" fmla="*/ 15 w 53"/>
                <a:gd name="T13" fmla="*/ 26 h 62"/>
                <a:gd name="T14" fmla="*/ 9 w 53"/>
                <a:gd name="T15" fmla="*/ 22 h 62"/>
                <a:gd name="T16" fmla="*/ 2 w 53"/>
                <a:gd name="T17" fmla="*/ 18 h 62"/>
                <a:gd name="T18" fmla="*/ 0 w 53"/>
                <a:gd name="T19" fmla="*/ 17 h 62"/>
                <a:gd name="T20" fmla="*/ 0 w 53"/>
                <a:gd name="T21" fmla="*/ 15 h 62"/>
                <a:gd name="T22" fmla="*/ 0 w 53"/>
                <a:gd name="T23" fmla="*/ 14 h 62"/>
                <a:gd name="T24" fmla="*/ 0 w 53"/>
                <a:gd name="T25" fmla="*/ 13 h 62"/>
                <a:gd name="T26" fmla="*/ 5 w 53"/>
                <a:gd name="T27" fmla="*/ 10 h 62"/>
                <a:gd name="T28" fmla="*/ 10 w 53"/>
                <a:gd name="T29" fmla="*/ 8 h 62"/>
                <a:gd name="T30" fmla="*/ 13 w 53"/>
                <a:gd name="T31" fmla="*/ 6 h 62"/>
                <a:gd name="T32" fmla="*/ 17 w 53"/>
                <a:gd name="T33" fmla="*/ 5 h 62"/>
                <a:gd name="T34" fmla="*/ 21 w 53"/>
                <a:gd name="T35" fmla="*/ 3 h 62"/>
                <a:gd name="T36" fmla="*/ 26 w 53"/>
                <a:gd name="T37" fmla="*/ 2 h 62"/>
                <a:gd name="T38" fmla="*/ 30 w 53"/>
                <a:gd name="T39" fmla="*/ 1 h 62"/>
                <a:gd name="T40" fmla="*/ 36 w 53"/>
                <a:gd name="T41" fmla="*/ 0 h 62"/>
                <a:gd name="T42" fmla="*/ 38 w 53"/>
                <a:gd name="T43" fmla="*/ 3 h 62"/>
                <a:gd name="T44" fmla="*/ 41 w 53"/>
                <a:gd name="T45" fmla="*/ 11 h 62"/>
                <a:gd name="T46" fmla="*/ 45 w 53"/>
                <a:gd name="T47" fmla="*/ 29 h 62"/>
                <a:gd name="T48" fmla="*/ 53 w 53"/>
                <a:gd name="T49" fmla="*/ 61 h 62"/>
                <a:gd name="T50" fmla="*/ 51 w 53"/>
                <a:gd name="T51" fmla="*/ 61 h 62"/>
                <a:gd name="T52" fmla="*/ 49 w 53"/>
                <a:gd name="T53" fmla="*/ 61 h 62"/>
                <a:gd name="T54" fmla="*/ 48 w 53"/>
                <a:gd name="T55" fmla="*/ 61 h 62"/>
                <a:gd name="T56" fmla="*/ 47 w 53"/>
                <a:gd name="T57" fmla="*/ 62 h 62"/>
                <a:gd name="T58" fmla="*/ 47 w 53"/>
                <a:gd name="T59" fmla="*/ 62 h 62"/>
                <a:gd name="T60" fmla="*/ 47 w 53"/>
                <a:gd name="T61" fmla="*/ 62 h 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3"/>
                <a:gd name="T94" fmla="*/ 0 h 62"/>
                <a:gd name="T95" fmla="*/ 53 w 53"/>
                <a:gd name="T96" fmla="*/ 62 h 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" h="62">
                  <a:moveTo>
                    <a:pt x="47" y="62"/>
                  </a:moveTo>
                  <a:lnTo>
                    <a:pt x="41" y="53"/>
                  </a:lnTo>
                  <a:lnTo>
                    <a:pt x="35" y="46"/>
                  </a:lnTo>
                  <a:lnTo>
                    <a:pt x="30" y="40"/>
                  </a:lnTo>
                  <a:lnTo>
                    <a:pt x="26" y="34"/>
                  </a:lnTo>
                  <a:lnTo>
                    <a:pt x="20" y="30"/>
                  </a:lnTo>
                  <a:lnTo>
                    <a:pt x="15" y="26"/>
                  </a:lnTo>
                  <a:lnTo>
                    <a:pt x="9" y="22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13" y="6"/>
                  </a:lnTo>
                  <a:lnTo>
                    <a:pt x="17" y="5"/>
                  </a:lnTo>
                  <a:lnTo>
                    <a:pt x="21" y="3"/>
                  </a:lnTo>
                  <a:lnTo>
                    <a:pt x="26" y="2"/>
                  </a:lnTo>
                  <a:lnTo>
                    <a:pt x="30" y="1"/>
                  </a:lnTo>
                  <a:lnTo>
                    <a:pt x="36" y="0"/>
                  </a:lnTo>
                  <a:lnTo>
                    <a:pt x="38" y="3"/>
                  </a:lnTo>
                  <a:lnTo>
                    <a:pt x="41" y="11"/>
                  </a:lnTo>
                  <a:lnTo>
                    <a:pt x="45" y="29"/>
                  </a:lnTo>
                  <a:lnTo>
                    <a:pt x="53" y="61"/>
                  </a:lnTo>
                  <a:lnTo>
                    <a:pt x="51" y="61"/>
                  </a:lnTo>
                  <a:lnTo>
                    <a:pt x="49" y="61"/>
                  </a:lnTo>
                  <a:lnTo>
                    <a:pt x="48" y="61"/>
                  </a:lnTo>
                  <a:lnTo>
                    <a:pt x="47" y="62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1" name="Freeform 204"/>
            <p:cNvSpPr>
              <a:spLocks/>
            </p:cNvSpPr>
            <p:nvPr/>
          </p:nvSpPr>
          <p:spPr bwMode="auto">
            <a:xfrm>
              <a:off x="1008" y="3383"/>
              <a:ext cx="69" cy="129"/>
            </a:xfrm>
            <a:custGeom>
              <a:avLst/>
              <a:gdLst>
                <a:gd name="T0" fmla="*/ 45 w 139"/>
                <a:gd name="T1" fmla="*/ 258 h 258"/>
                <a:gd name="T2" fmla="*/ 51 w 139"/>
                <a:gd name="T3" fmla="*/ 239 h 258"/>
                <a:gd name="T4" fmla="*/ 60 w 139"/>
                <a:gd name="T5" fmla="*/ 227 h 258"/>
                <a:gd name="T6" fmla="*/ 70 w 139"/>
                <a:gd name="T7" fmla="*/ 216 h 258"/>
                <a:gd name="T8" fmla="*/ 76 w 139"/>
                <a:gd name="T9" fmla="*/ 204 h 258"/>
                <a:gd name="T10" fmla="*/ 66 w 139"/>
                <a:gd name="T11" fmla="*/ 193 h 258"/>
                <a:gd name="T12" fmla="*/ 58 w 139"/>
                <a:gd name="T13" fmla="*/ 186 h 258"/>
                <a:gd name="T14" fmla="*/ 52 w 139"/>
                <a:gd name="T15" fmla="*/ 183 h 258"/>
                <a:gd name="T16" fmla="*/ 46 w 139"/>
                <a:gd name="T17" fmla="*/ 183 h 258"/>
                <a:gd name="T18" fmla="*/ 42 w 139"/>
                <a:gd name="T19" fmla="*/ 185 h 258"/>
                <a:gd name="T20" fmla="*/ 35 w 139"/>
                <a:gd name="T21" fmla="*/ 191 h 258"/>
                <a:gd name="T22" fmla="*/ 28 w 139"/>
                <a:gd name="T23" fmla="*/ 199 h 258"/>
                <a:gd name="T24" fmla="*/ 18 w 139"/>
                <a:gd name="T25" fmla="*/ 209 h 258"/>
                <a:gd name="T26" fmla="*/ 4 w 139"/>
                <a:gd name="T27" fmla="*/ 202 h 258"/>
                <a:gd name="T28" fmla="*/ 0 w 139"/>
                <a:gd name="T29" fmla="*/ 193 h 258"/>
                <a:gd name="T30" fmla="*/ 6 w 139"/>
                <a:gd name="T31" fmla="*/ 183 h 258"/>
                <a:gd name="T32" fmla="*/ 17 w 139"/>
                <a:gd name="T33" fmla="*/ 170 h 258"/>
                <a:gd name="T34" fmla="*/ 29 w 139"/>
                <a:gd name="T35" fmla="*/ 156 h 258"/>
                <a:gd name="T36" fmla="*/ 41 w 139"/>
                <a:gd name="T37" fmla="*/ 144 h 258"/>
                <a:gd name="T38" fmla="*/ 49 w 139"/>
                <a:gd name="T39" fmla="*/ 130 h 258"/>
                <a:gd name="T40" fmla="*/ 51 w 139"/>
                <a:gd name="T41" fmla="*/ 117 h 258"/>
                <a:gd name="T42" fmla="*/ 35 w 139"/>
                <a:gd name="T43" fmla="*/ 98 h 258"/>
                <a:gd name="T44" fmla="*/ 22 w 139"/>
                <a:gd name="T45" fmla="*/ 83 h 258"/>
                <a:gd name="T46" fmla="*/ 12 w 139"/>
                <a:gd name="T47" fmla="*/ 69 h 258"/>
                <a:gd name="T48" fmla="*/ 7 w 139"/>
                <a:gd name="T49" fmla="*/ 58 h 258"/>
                <a:gd name="T50" fmla="*/ 6 w 139"/>
                <a:gd name="T51" fmla="*/ 47 h 258"/>
                <a:gd name="T52" fmla="*/ 10 w 139"/>
                <a:gd name="T53" fmla="*/ 34 h 258"/>
                <a:gd name="T54" fmla="*/ 19 w 139"/>
                <a:gd name="T55" fmla="*/ 19 h 258"/>
                <a:gd name="T56" fmla="*/ 33 w 139"/>
                <a:gd name="T57" fmla="*/ 0 h 258"/>
                <a:gd name="T58" fmla="*/ 58 w 139"/>
                <a:gd name="T59" fmla="*/ 6 h 258"/>
                <a:gd name="T60" fmla="*/ 81 w 139"/>
                <a:gd name="T61" fmla="*/ 20 h 258"/>
                <a:gd name="T62" fmla="*/ 99 w 139"/>
                <a:gd name="T63" fmla="*/ 39 h 258"/>
                <a:gd name="T64" fmla="*/ 116 w 139"/>
                <a:gd name="T65" fmla="*/ 62 h 258"/>
                <a:gd name="T66" fmla="*/ 127 w 139"/>
                <a:gd name="T67" fmla="*/ 87 h 258"/>
                <a:gd name="T68" fmla="*/ 134 w 139"/>
                <a:gd name="T69" fmla="*/ 115 h 258"/>
                <a:gd name="T70" fmla="*/ 139 w 139"/>
                <a:gd name="T71" fmla="*/ 144 h 258"/>
                <a:gd name="T72" fmla="*/ 139 w 139"/>
                <a:gd name="T73" fmla="*/ 171 h 258"/>
                <a:gd name="T74" fmla="*/ 133 w 139"/>
                <a:gd name="T75" fmla="*/ 183 h 258"/>
                <a:gd name="T76" fmla="*/ 124 w 139"/>
                <a:gd name="T77" fmla="*/ 197 h 258"/>
                <a:gd name="T78" fmla="*/ 112 w 139"/>
                <a:gd name="T79" fmla="*/ 209 h 258"/>
                <a:gd name="T80" fmla="*/ 99 w 139"/>
                <a:gd name="T81" fmla="*/ 223 h 258"/>
                <a:gd name="T82" fmla="*/ 84 w 139"/>
                <a:gd name="T83" fmla="*/ 235 h 258"/>
                <a:gd name="T84" fmla="*/ 71 w 139"/>
                <a:gd name="T85" fmla="*/ 245 h 258"/>
                <a:gd name="T86" fmla="*/ 57 w 139"/>
                <a:gd name="T87" fmla="*/ 253 h 258"/>
                <a:gd name="T88" fmla="*/ 45 w 139"/>
                <a:gd name="T89" fmla="*/ 258 h 258"/>
                <a:gd name="T90" fmla="*/ 45 w 139"/>
                <a:gd name="T91" fmla="*/ 258 h 258"/>
                <a:gd name="T92" fmla="*/ 45 w 139"/>
                <a:gd name="T93" fmla="*/ 258 h 25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9"/>
                <a:gd name="T142" fmla="*/ 0 h 258"/>
                <a:gd name="T143" fmla="*/ 139 w 139"/>
                <a:gd name="T144" fmla="*/ 258 h 25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9" h="258">
                  <a:moveTo>
                    <a:pt x="45" y="258"/>
                  </a:moveTo>
                  <a:lnTo>
                    <a:pt x="51" y="239"/>
                  </a:lnTo>
                  <a:lnTo>
                    <a:pt x="60" y="227"/>
                  </a:lnTo>
                  <a:lnTo>
                    <a:pt x="70" y="216"/>
                  </a:lnTo>
                  <a:lnTo>
                    <a:pt x="76" y="204"/>
                  </a:lnTo>
                  <a:lnTo>
                    <a:pt x="66" y="193"/>
                  </a:lnTo>
                  <a:lnTo>
                    <a:pt x="58" y="186"/>
                  </a:lnTo>
                  <a:lnTo>
                    <a:pt x="52" y="183"/>
                  </a:lnTo>
                  <a:lnTo>
                    <a:pt x="46" y="183"/>
                  </a:lnTo>
                  <a:lnTo>
                    <a:pt x="42" y="185"/>
                  </a:lnTo>
                  <a:lnTo>
                    <a:pt x="35" y="191"/>
                  </a:lnTo>
                  <a:lnTo>
                    <a:pt x="28" y="199"/>
                  </a:lnTo>
                  <a:lnTo>
                    <a:pt x="18" y="209"/>
                  </a:lnTo>
                  <a:lnTo>
                    <a:pt x="4" y="202"/>
                  </a:lnTo>
                  <a:lnTo>
                    <a:pt x="0" y="193"/>
                  </a:lnTo>
                  <a:lnTo>
                    <a:pt x="6" y="183"/>
                  </a:lnTo>
                  <a:lnTo>
                    <a:pt x="17" y="170"/>
                  </a:lnTo>
                  <a:lnTo>
                    <a:pt x="29" y="156"/>
                  </a:lnTo>
                  <a:lnTo>
                    <a:pt x="41" y="144"/>
                  </a:lnTo>
                  <a:lnTo>
                    <a:pt x="49" y="130"/>
                  </a:lnTo>
                  <a:lnTo>
                    <a:pt x="51" y="117"/>
                  </a:lnTo>
                  <a:lnTo>
                    <a:pt x="35" y="98"/>
                  </a:lnTo>
                  <a:lnTo>
                    <a:pt x="22" y="83"/>
                  </a:lnTo>
                  <a:lnTo>
                    <a:pt x="12" y="69"/>
                  </a:lnTo>
                  <a:lnTo>
                    <a:pt x="7" y="58"/>
                  </a:lnTo>
                  <a:lnTo>
                    <a:pt x="6" y="47"/>
                  </a:lnTo>
                  <a:lnTo>
                    <a:pt x="10" y="34"/>
                  </a:lnTo>
                  <a:lnTo>
                    <a:pt x="19" y="19"/>
                  </a:lnTo>
                  <a:lnTo>
                    <a:pt x="33" y="0"/>
                  </a:lnTo>
                  <a:lnTo>
                    <a:pt x="58" y="6"/>
                  </a:lnTo>
                  <a:lnTo>
                    <a:pt x="81" y="20"/>
                  </a:lnTo>
                  <a:lnTo>
                    <a:pt x="99" y="39"/>
                  </a:lnTo>
                  <a:lnTo>
                    <a:pt x="116" y="62"/>
                  </a:lnTo>
                  <a:lnTo>
                    <a:pt x="127" y="87"/>
                  </a:lnTo>
                  <a:lnTo>
                    <a:pt x="134" y="115"/>
                  </a:lnTo>
                  <a:lnTo>
                    <a:pt x="139" y="144"/>
                  </a:lnTo>
                  <a:lnTo>
                    <a:pt x="139" y="171"/>
                  </a:lnTo>
                  <a:lnTo>
                    <a:pt x="133" y="183"/>
                  </a:lnTo>
                  <a:lnTo>
                    <a:pt x="124" y="197"/>
                  </a:lnTo>
                  <a:lnTo>
                    <a:pt x="112" y="209"/>
                  </a:lnTo>
                  <a:lnTo>
                    <a:pt x="99" y="223"/>
                  </a:lnTo>
                  <a:lnTo>
                    <a:pt x="84" y="235"/>
                  </a:lnTo>
                  <a:lnTo>
                    <a:pt x="71" y="245"/>
                  </a:lnTo>
                  <a:lnTo>
                    <a:pt x="57" y="253"/>
                  </a:lnTo>
                  <a:lnTo>
                    <a:pt x="45" y="2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7662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6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16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408333" cy="5257800"/>
          </a:xfrm>
        </p:spPr>
        <p:txBody>
          <a:bodyPr>
            <a:noAutofit/>
          </a:bodyPr>
          <a:lstStyle/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تعریف امنیت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جایگاه امنیت شغلی در تئوری های مدیریت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عوامل موثر بر امنیت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مولفه های امنیت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تعاریف و مفهوم رضایت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شغل رضایت بخش چیست؟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عوامل موثر بر رضایت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پیامدهای رضایت و عدم رضایت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سیستم اندازه گیری و سنجش رضایت شغلی</a:t>
            </a:r>
          </a:p>
          <a:p>
            <a:pPr marL="457200" indent="-457200" algn="r" rtl="1">
              <a:buAutoNum type="arabicPeriod"/>
            </a:pPr>
            <a:r>
              <a:rPr lang="fa-IR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مطالعه موردی</a:t>
            </a:r>
          </a:p>
          <a:p>
            <a:pPr marL="457200" indent="-457200" algn="r" rtl="1">
              <a:buAutoNum type="arabicPeriod"/>
            </a:pPr>
            <a:endParaRPr lang="fa-IR" dirty="0" smtClean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r" rtl="1">
              <a:buFont typeface="+mj-lt"/>
              <a:buAutoNum type="arabicPeriod"/>
            </a:pPr>
            <a:endParaRPr lang="fa-IR" dirty="0" smtClean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r" rtl="1">
              <a:buFont typeface="+mj-lt"/>
              <a:buAutoNum type="arabicPeriod"/>
            </a:pPr>
            <a:endParaRPr lang="fa-IR" dirty="0" smtClean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r" rtl="1">
              <a:buFont typeface="+mj-lt"/>
              <a:buAutoNum type="arabicPeriod"/>
            </a:pPr>
            <a:endParaRPr lang="fa-IR" dirty="0" smtClean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r" rtl="1">
              <a:buFont typeface="+mj-lt"/>
              <a:buAutoNum type="arabicPeriod"/>
            </a:pPr>
            <a:endParaRPr lang="fa-IR" dirty="0" smtClean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r" rtl="1">
              <a:buFont typeface="+mj-lt"/>
              <a:buAutoNum type="arabicPeriod"/>
            </a:pPr>
            <a:endParaRPr lang="en-US" dirty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0513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2" name="Rectangle 4"/>
          <p:cNvSpPr>
            <a:spLocks noChangeArrowheads="1"/>
          </p:cNvSpPr>
          <p:nvPr/>
        </p:nvSpPr>
        <p:spPr bwMode="auto">
          <a:xfrm>
            <a:off x="1109307" y="228600"/>
            <a:ext cx="6870700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اندازه گيري رضايت شغلي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98582085"/>
              </p:ext>
            </p:extLst>
          </p:nvPr>
        </p:nvGraphicFramePr>
        <p:xfrm>
          <a:off x="1800225" y="2016125"/>
          <a:ext cx="5472113" cy="273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24007"/>
            <a:ext cx="1847850" cy="2466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42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7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2" grpId="0"/>
      <p:bldGraphic spid="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4" name="Rectangle 4"/>
          <p:cNvSpPr>
            <a:spLocks noChangeArrowheads="1"/>
          </p:cNvSpPr>
          <p:nvPr/>
        </p:nvSpPr>
        <p:spPr bwMode="auto">
          <a:xfrm>
            <a:off x="539750" y="647700"/>
            <a:ext cx="7570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1"/>
            <a:r>
              <a:rPr lang="fa-IR" sz="3000" b="1" dirty="0">
                <a:solidFill>
                  <a:schemeClr val="tx2"/>
                </a:solidFill>
                <a:cs typeface="B Nazanin" pitchFamily="2" charset="-78"/>
              </a:rPr>
              <a:t>نمونه سيستم سنجش رضايت شغلي</a:t>
            </a:r>
            <a:endParaRPr lang="en-US" sz="3000" b="1" dirty="0">
              <a:solidFill>
                <a:schemeClr val="tx2"/>
              </a:solidFill>
              <a:cs typeface="B Nazanin" pitchFamily="2" charset="-78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643438" y="1773238"/>
            <a:ext cx="3168650" cy="3457575"/>
            <a:chOff x="1837" y="1161"/>
            <a:chExt cx="1996" cy="2178"/>
          </a:xfrm>
        </p:grpSpPr>
        <p:sp>
          <p:nvSpPr>
            <p:cNvPr id="37893" name="AutoShape 6"/>
            <p:cNvSpPr>
              <a:spLocks noChangeArrowheads="1"/>
            </p:cNvSpPr>
            <p:nvPr/>
          </p:nvSpPr>
          <p:spPr bwMode="auto">
            <a:xfrm>
              <a:off x="1837" y="1887"/>
              <a:ext cx="1996" cy="363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1"/>
              <a:r>
                <a:rPr lang="ar-SA" sz="1600" b="1">
                  <a:latin typeface="Comic Sans MS" pitchFamily="66" charset="0"/>
                  <a:cs typeface="Nazanin" pitchFamily="2" charset="-78"/>
                </a:rPr>
                <a:t>تكميل پرسشنامة </a:t>
              </a:r>
              <a:endParaRPr lang="fa-IR" sz="1600" b="1">
                <a:latin typeface="Comic Sans MS" pitchFamily="66" charset="0"/>
                <a:cs typeface="Nazanin" pitchFamily="2" charset="-78"/>
              </a:endParaRPr>
            </a:p>
            <a:p>
              <a:pPr algn="ctr" rtl="1"/>
              <a:r>
                <a:rPr lang="ar-SA" sz="1600" b="1">
                  <a:latin typeface="Arial" pitchFamily="34" charset="0"/>
                  <a:cs typeface="Nazanin" pitchFamily="2" charset="-78"/>
                </a:rPr>
                <a:t>”سنجش عوامل مختلف در رضايت شغلي</a:t>
              </a:r>
              <a:r>
                <a:rPr lang="en-US" sz="1600" b="1" dirty="0">
                  <a:latin typeface="Arial" pitchFamily="34" charset="0"/>
                  <a:cs typeface="Nazanin" pitchFamily="2" charset="-78"/>
                </a:rPr>
                <a:t>“</a:t>
              </a:r>
              <a:r>
                <a:rPr lang="en-US" sz="1600" b="1" dirty="0">
                  <a:latin typeface="Comic Sans MS" pitchFamily="66" charset="0"/>
                  <a:cs typeface="Nazanin" pitchFamily="2" charset="-78"/>
                </a:rPr>
                <a:t> </a:t>
              </a:r>
            </a:p>
          </p:txBody>
        </p:sp>
        <p:sp>
          <p:nvSpPr>
            <p:cNvPr id="37894" name="AutoShape 7"/>
            <p:cNvSpPr>
              <a:spLocks noChangeArrowheads="1"/>
            </p:cNvSpPr>
            <p:nvPr/>
          </p:nvSpPr>
          <p:spPr bwMode="auto">
            <a:xfrm>
              <a:off x="1837" y="1161"/>
              <a:ext cx="1996" cy="590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1"/>
              <a:r>
                <a:rPr lang="fa-IR" sz="1600" b="1">
                  <a:latin typeface="Comic Sans MS" pitchFamily="66" charset="0"/>
                  <a:cs typeface="Nazanin" pitchFamily="2" charset="-78"/>
                </a:rPr>
                <a:t>ارسال</a:t>
              </a:r>
              <a:r>
                <a:rPr lang="ar-SA" sz="1600" b="1">
                  <a:latin typeface="Comic Sans MS" pitchFamily="66" charset="0"/>
                  <a:cs typeface="Nazanin" pitchFamily="2" charset="-78"/>
                </a:rPr>
                <a:t> پرسشنامة </a:t>
              </a:r>
              <a:endParaRPr lang="fa-IR" sz="1600" b="1">
                <a:latin typeface="Comic Sans MS" pitchFamily="66" charset="0"/>
                <a:cs typeface="Nazanin" pitchFamily="2" charset="-78"/>
              </a:endParaRPr>
            </a:p>
            <a:p>
              <a:pPr algn="ctr" rtl="1"/>
              <a:r>
                <a:rPr lang="ar-SA" sz="1600" b="1">
                  <a:latin typeface="Arial" pitchFamily="34" charset="0"/>
                  <a:cs typeface="Nazanin" pitchFamily="2" charset="-78"/>
                </a:rPr>
                <a:t>”سنجش عوامل مختلف در رضايت شغلي</a:t>
              </a:r>
              <a:r>
                <a:rPr lang="en-US" sz="1600" b="1" dirty="0">
                  <a:latin typeface="Arial" pitchFamily="34" charset="0"/>
                  <a:cs typeface="Nazanin" pitchFamily="2" charset="-78"/>
                </a:rPr>
                <a:t>“</a:t>
              </a:r>
              <a:r>
                <a:rPr lang="en-US" sz="1600" b="1" dirty="0">
                  <a:latin typeface="Comic Sans MS" pitchFamily="66" charset="0"/>
                  <a:cs typeface="Nazanin" pitchFamily="2" charset="-78"/>
                </a:rPr>
                <a:t> </a:t>
              </a:r>
              <a:endParaRPr lang="fa-IR" sz="1600" b="1">
                <a:latin typeface="Comic Sans MS" pitchFamily="66" charset="0"/>
                <a:cs typeface="Nazanin" pitchFamily="2" charset="-78"/>
              </a:endParaRPr>
            </a:p>
            <a:p>
              <a:pPr algn="ctr" rtl="1"/>
              <a:r>
                <a:rPr lang="fa-IR" sz="1600" b="1">
                  <a:latin typeface="Comic Sans MS" pitchFamily="66" charset="0"/>
                  <a:cs typeface="Nazanin" pitchFamily="2" charset="-78"/>
                </a:rPr>
                <a:t>برای کارکنان</a:t>
              </a:r>
              <a:endParaRPr lang="en-US" sz="1600" b="1" dirty="0">
                <a:latin typeface="Comic Sans MS" pitchFamily="66" charset="0"/>
                <a:cs typeface="Nazanin" pitchFamily="2" charset="-78"/>
              </a:endParaRPr>
            </a:p>
          </p:txBody>
        </p:sp>
        <p:sp>
          <p:nvSpPr>
            <p:cNvPr id="37895" name="AutoShape 8"/>
            <p:cNvSpPr>
              <a:spLocks noChangeArrowheads="1"/>
            </p:cNvSpPr>
            <p:nvPr/>
          </p:nvSpPr>
          <p:spPr bwMode="auto">
            <a:xfrm>
              <a:off x="1837" y="2386"/>
              <a:ext cx="1996" cy="363"/>
            </a:xfrm>
            <a:prstGeom prst="flowChartProcess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1"/>
              <a:r>
                <a:rPr lang="fa-IR" sz="1600" b="1">
                  <a:latin typeface="Comic Sans MS" pitchFamily="66" charset="0"/>
                  <a:cs typeface="Nazanin" pitchFamily="2" charset="-78"/>
                </a:rPr>
                <a:t>جمع آوری </a:t>
              </a:r>
              <a:r>
                <a:rPr lang="ar-SA" sz="1600" b="1">
                  <a:latin typeface="Comic Sans MS" pitchFamily="66" charset="0"/>
                  <a:cs typeface="Nazanin" pitchFamily="2" charset="-78"/>
                </a:rPr>
                <a:t>پرسشنامة </a:t>
              </a:r>
              <a:endParaRPr lang="fa-IR" sz="1600" b="1">
                <a:latin typeface="Comic Sans MS" pitchFamily="66" charset="0"/>
                <a:cs typeface="Nazanin" pitchFamily="2" charset="-78"/>
              </a:endParaRPr>
            </a:p>
            <a:p>
              <a:pPr algn="ctr" rtl="1"/>
              <a:r>
                <a:rPr lang="ar-SA" sz="1600" b="1">
                  <a:latin typeface="Arial" pitchFamily="34" charset="0"/>
                  <a:cs typeface="Nazanin" pitchFamily="2" charset="-78"/>
                </a:rPr>
                <a:t>”سنجش عوامل مختلف در رضايت شغلي</a:t>
              </a:r>
              <a:r>
                <a:rPr lang="en-US" sz="1600" b="1" dirty="0">
                  <a:latin typeface="Arial" pitchFamily="34" charset="0"/>
                  <a:cs typeface="Nazanin" pitchFamily="2" charset="-78"/>
                </a:rPr>
                <a:t>“</a:t>
              </a:r>
              <a:r>
                <a:rPr lang="en-US" sz="1600" b="1" dirty="0">
                  <a:latin typeface="Comic Sans MS" pitchFamily="66" charset="0"/>
                  <a:cs typeface="Nazanin" pitchFamily="2" charset="-78"/>
                </a:rPr>
                <a:t> </a:t>
              </a:r>
            </a:p>
          </p:txBody>
        </p:sp>
        <p:sp>
          <p:nvSpPr>
            <p:cNvPr id="37896" name="AutoShape 9"/>
            <p:cNvSpPr>
              <a:spLocks noChangeArrowheads="1"/>
            </p:cNvSpPr>
            <p:nvPr/>
          </p:nvSpPr>
          <p:spPr bwMode="auto">
            <a:xfrm>
              <a:off x="1837" y="2886"/>
              <a:ext cx="1996" cy="453"/>
            </a:xfrm>
            <a:prstGeom prst="flowChartProcess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1"/>
              <a:r>
                <a:rPr lang="fa-IR" sz="1600" b="1">
                  <a:latin typeface="Comic Sans MS" pitchFamily="66" charset="0"/>
                  <a:cs typeface="Nazanin" pitchFamily="2" charset="-78"/>
                </a:rPr>
                <a:t>تهيه </a:t>
              </a:r>
              <a:r>
                <a:rPr lang="ar-SA" sz="1600" b="1">
                  <a:latin typeface="Arial" pitchFamily="34" charset="0"/>
                  <a:cs typeface="Nazanin" pitchFamily="2" charset="-78"/>
                </a:rPr>
                <a:t>”گزارش عوامل مؤثر در رضايت شغلي“</a:t>
              </a:r>
              <a:r>
                <a:rPr lang="en-US" sz="1600" b="1" dirty="0">
                  <a:latin typeface="Comic Sans MS" pitchFamily="66" charset="0"/>
                  <a:cs typeface="Nazanin" pitchFamily="2" charset="-78"/>
                </a:rPr>
                <a:t> </a:t>
              </a:r>
              <a:endParaRPr lang="fa-IR" sz="1600" b="1">
                <a:latin typeface="Comic Sans MS" pitchFamily="66" charset="0"/>
                <a:cs typeface="Nazanin" pitchFamily="2" charset="-78"/>
              </a:endParaRPr>
            </a:p>
            <a:p>
              <a:pPr algn="ctr" rtl="1"/>
              <a:endParaRPr lang="en-US" sz="1600" b="1" dirty="0">
                <a:latin typeface="Comic Sans MS" pitchFamily="66" charset="0"/>
                <a:cs typeface="Nazanin" pitchFamily="2" charset="-78"/>
              </a:endParaRPr>
            </a:p>
          </p:txBody>
        </p:sp>
        <p:sp>
          <p:nvSpPr>
            <p:cNvPr id="37897" name="Line 10"/>
            <p:cNvSpPr>
              <a:spLocks noChangeShapeType="1"/>
            </p:cNvSpPr>
            <p:nvPr/>
          </p:nvSpPr>
          <p:spPr bwMode="auto">
            <a:xfrm>
              <a:off x="2835" y="1752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8" name="Line 11"/>
            <p:cNvSpPr>
              <a:spLocks noChangeShapeType="1"/>
            </p:cNvSpPr>
            <p:nvPr/>
          </p:nvSpPr>
          <p:spPr bwMode="auto">
            <a:xfrm>
              <a:off x="2789" y="2251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9" name="Line 12"/>
            <p:cNvSpPr>
              <a:spLocks noChangeShapeType="1"/>
            </p:cNvSpPr>
            <p:nvPr/>
          </p:nvSpPr>
          <p:spPr bwMode="auto">
            <a:xfrm>
              <a:off x="2744" y="27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45454" name="AutoShape 14"/>
          <p:cNvSpPr>
            <a:spLocks noChangeArrowheads="1"/>
          </p:cNvSpPr>
          <p:nvPr/>
        </p:nvSpPr>
        <p:spPr bwMode="auto">
          <a:xfrm>
            <a:off x="611188" y="2565400"/>
            <a:ext cx="3097212" cy="1800225"/>
          </a:xfrm>
          <a:prstGeom prst="cloudCallout">
            <a:avLst>
              <a:gd name="adj1" fmla="val 76398"/>
              <a:gd name="adj2" fmla="val 80866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rtl="1">
              <a:buFontTx/>
              <a:buChar char="•"/>
            </a:pPr>
            <a:r>
              <a:rPr lang="fa-IR" sz="2000">
                <a:latin typeface="Comic Sans MS" pitchFamily="66" charset="0"/>
                <a:cs typeface="Nazanin" pitchFamily="2" charset="-78"/>
              </a:rPr>
              <a:t>ت</a:t>
            </a:r>
            <a:r>
              <a:rPr lang="ar-SA" sz="2000">
                <a:latin typeface="Comic Sans MS" pitchFamily="66" charset="0"/>
                <a:cs typeface="Nazanin" pitchFamily="2" charset="-78"/>
              </a:rPr>
              <a:t>عيين ضرايب هر يك از عوامل </a:t>
            </a:r>
            <a:endParaRPr lang="fa-IR" sz="2000">
              <a:latin typeface="Comic Sans MS" pitchFamily="66" charset="0"/>
              <a:cs typeface="Nazanin" pitchFamily="2" charset="-78"/>
            </a:endParaRPr>
          </a:p>
          <a:p>
            <a:pPr algn="r" rtl="1">
              <a:buFontTx/>
              <a:buChar char="•"/>
            </a:pPr>
            <a:r>
              <a:rPr lang="ar-SA" sz="2000">
                <a:latin typeface="Comic Sans MS" pitchFamily="66" charset="0"/>
                <a:cs typeface="Nazanin" pitchFamily="2" charset="-78"/>
              </a:rPr>
              <a:t>برنامه</a:t>
            </a:r>
            <a:r>
              <a:rPr lang="ar-SA" sz="2000">
                <a:latin typeface="Comic Sans MS" pitchFamily="66" charset="0"/>
              </a:rPr>
              <a:t>‌</a:t>
            </a:r>
            <a:r>
              <a:rPr lang="ar-SA" sz="2000">
                <a:latin typeface="Comic Sans MS" pitchFamily="66" charset="0"/>
                <a:cs typeface="Nazanin" pitchFamily="2" charset="-78"/>
              </a:rPr>
              <a:t>ريزي براي ارتقاء رضايت شغلي</a:t>
            </a:r>
            <a:endParaRPr lang="en-US" sz="2000" dirty="0">
              <a:latin typeface="Comic Sans MS" pitchFamily="66" charset="0"/>
              <a:cs typeface="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06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45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45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5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10175"/>
            <a:ext cx="2781300" cy="1647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1981200"/>
            <a:ext cx="662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7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مطالعه موردی:</a:t>
            </a:r>
          </a:p>
          <a:p>
            <a:pPr algn="ctr"/>
            <a:r>
              <a:rPr lang="fa-IR" sz="7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شرکت شاسی </a:t>
            </a:r>
            <a:r>
              <a:rPr lang="fa-IR" sz="7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ساز </a:t>
            </a:r>
            <a:r>
              <a:rPr lang="fa-IR" sz="7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ایران</a:t>
            </a:r>
            <a:endParaRPr lang="en-US" sz="7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315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51" t="18151" r="8732" b="42466"/>
          <a:stretch/>
        </p:blipFill>
        <p:spPr>
          <a:xfrm>
            <a:off x="381000" y="1371600"/>
            <a:ext cx="8402681" cy="405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0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7" t="19013" r="61408" b="43376"/>
          <a:stretch/>
        </p:blipFill>
        <p:spPr>
          <a:xfrm>
            <a:off x="4419600" y="1639167"/>
            <a:ext cx="4142569" cy="3542433"/>
          </a:xfrm>
          <a:prstGeom prst="rect">
            <a:avLst/>
          </a:prstGeom>
        </p:spPr>
      </p:pic>
      <p:pic>
        <p:nvPicPr>
          <p:cNvPr id="5" name="Picture 4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4" t="22464" r="8415" b="35501"/>
          <a:stretch/>
        </p:blipFill>
        <p:spPr>
          <a:xfrm>
            <a:off x="448056" y="1562967"/>
            <a:ext cx="4123944" cy="359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80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1" t="22726" r="35352" b="35937"/>
          <a:stretch/>
        </p:blipFill>
        <p:spPr>
          <a:xfrm>
            <a:off x="312462" y="1447800"/>
            <a:ext cx="8488102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82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60" t="22726" r="10000" b="38554"/>
          <a:stretch/>
        </p:blipFill>
        <p:spPr>
          <a:xfrm>
            <a:off x="420656" y="1600200"/>
            <a:ext cx="8431424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3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t="23248" r="62675" b="38555"/>
          <a:stretch/>
        </p:blipFill>
        <p:spPr>
          <a:xfrm>
            <a:off x="4611709" y="1676400"/>
            <a:ext cx="3734319" cy="3429000"/>
          </a:xfrm>
          <a:prstGeom prst="rect">
            <a:avLst/>
          </a:prstGeom>
        </p:spPr>
      </p:pic>
      <p:pic>
        <p:nvPicPr>
          <p:cNvPr id="5" name="Picture 4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5" t="17232" r="9295" b="43263"/>
          <a:stretch/>
        </p:blipFill>
        <p:spPr>
          <a:xfrm>
            <a:off x="794197" y="1676400"/>
            <a:ext cx="3817512" cy="349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82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17755" r="36761" b="44571"/>
          <a:stretch/>
        </p:blipFill>
        <p:spPr>
          <a:xfrm>
            <a:off x="332704" y="1752600"/>
            <a:ext cx="8506496" cy="359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9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23" t="18017" r="9717" b="46664"/>
          <a:stretch/>
        </p:blipFill>
        <p:spPr>
          <a:xfrm>
            <a:off x="304800" y="1676400"/>
            <a:ext cx="8392156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3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14800" y="1676400"/>
            <a:ext cx="2954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sz="4000" b="1" dirty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تعریف امنیت شغلی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3388" y="3352800"/>
            <a:ext cx="762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احساس امنیت شغلی به حالتی گفته می شود که برآیند ارزیابی فرد، او را به این نتیجه هدایت می کند که عامل خاصی امنیت شغلی وی را تهدید نمی کند و او می تواند در حال حاضر و آینده به تداوم اشتغال خود اطمینان داشته باشد.</a:t>
            </a: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fa-IR" sz="32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7704">
            <a:off x="709811" y="439556"/>
            <a:ext cx="3164722" cy="30259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7704">
            <a:off x="709811" y="426109"/>
            <a:ext cx="3164722" cy="30259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5060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3" t="17755" r="62676" b="46664"/>
          <a:stretch/>
        </p:blipFill>
        <p:spPr>
          <a:xfrm>
            <a:off x="4702087" y="1676400"/>
            <a:ext cx="3893214" cy="3415984"/>
          </a:xfrm>
          <a:prstGeom prst="rect">
            <a:avLst/>
          </a:prstGeom>
        </p:spPr>
      </p:pic>
      <p:pic>
        <p:nvPicPr>
          <p:cNvPr id="5" name="Picture 4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79" t="19325" r="9718" b="44048"/>
          <a:stretch/>
        </p:blipFill>
        <p:spPr>
          <a:xfrm>
            <a:off x="609600" y="1702157"/>
            <a:ext cx="4092487" cy="339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2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ظهار نامه شاسي ساز ايران1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0" t="19063" r="37183" b="43525"/>
          <a:stretch/>
        </p:blipFill>
        <p:spPr>
          <a:xfrm>
            <a:off x="558085" y="1752600"/>
            <a:ext cx="8010659" cy="338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4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371600"/>
            <a:ext cx="731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 smtClean="0">
                <a:cs typeface="B Nazanin" panose="00000400000000000000" pitchFamily="2" charset="-78"/>
              </a:rPr>
              <a:t>منابع:</a:t>
            </a:r>
          </a:p>
          <a:p>
            <a:pPr marL="457200" indent="-457200" algn="r" rtl="1">
              <a:buAutoNum type="arabicPeriod"/>
            </a:pPr>
            <a:r>
              <a:rPr lang="fa-IR" sz="2400" dirty="0" smtClean="0">
                <a:cs typeface="B Nazanin" panose="00000400000000000000" pitchFamily="2" charset="-78"/>
              </a:rPr>
              <a:t>مدیریت منابع انسانی ، میشل آرمسترانگ، جلد 1 (ترجمه پهلوانیان و همکاران)</a:t>
            </a:r>
          </a:p>
          <a:p>
            <a:pPr marL="457200" indent="-457200" algn="r" rtl="1">
              <a:buAutoNum type="arabicPeriod"/>
            </a:pPr>
            <a:r>
              <a:rPr lang="fa-IR" sz="2400" dirty="0" smtClean="0">
                <a:cs typeface="B Nazanin" panose="00000400000000000000" pitchFamily="2" charset="-78"/>
              </a:rPr>
              <a:t>مدیریت استراتژیک منابع انسانی و روابط کار، ناصر میرسپاسی</a:t>
            </a:r>
          </a:p>
          <a:p>
            <a:pPr marL="457200" indent="-457200" algn="r" rtl="1">
              <a:buAutoNum type="arabicPeriod"/>
            </a:pPr>
            <a:r>
              <a:rPr lang="fa-IR" sz="2400" dirty="0" smtClean="0">
                <a:cs typeface="B Nazanin" panose="00000400000000000000" pitchFamily="2" charset="-78"/>
              </a:rPr>
              <a:t>رابطه بین احساس امنیت شغلی و روابط کارکنان، دکتر اعرابی و کمانی</a:t>
            </a:r>
          </a:p>
          <a:p>
            <a:pPr marL="457200" indent="-457200" algn="r" rtl="1">
              <a:buFontTx/>
              <a:buAutoNum type="arabicPeriod"/>
            </a:pPr>
            <a:r>
              <a:rPr lang="en-US" sz="2400" dirty="0">
                <a:cs typeface="B Nazanin" panose="00000400000000000000" pitchFamily="2" charset="-78"/>
                <a:hlinkClick r:id="rId2"/>
              </a:rPr>
              <a:t>www.hryar.com</a:t>
            </a:r>
            <a:endParaRPr lang="en-US" sz="2400" dirty="0">
              <a:cs typeface="B Nazanin" panose="00000400000000000000" pitchFamily="2" charset="-78"/>
            </a:endParaRPr>
          </a:p>
          <a:p>
            <a:pPr marL="457200" indent="-457200" algn="r" rtl="1">
              <a:buAutoNum type="arabicPeriod"/>
            </a:pPr>
            <a:endParaRPr lang="fa-IR" sz="2400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443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2"/>
          <a:stretch/>
        </p:blipFill>
        <p:spPr>
          <a:xfrm>
            <a:off x="533400" y="1144336"/>
            <a:ext cx="7848600" cy="50486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6192959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400000000000000" pitchFamily="2" charset="-78"/>
              </a:rPr>
              <a:t>عوامل موثر بر امنیت شغلی براساس تئوری های کلاسیک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9469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3000"/>
            <a:ext cx="8547847" cy="529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897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ell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0.gstatic.com/images?q=tbn:ANd9GcQmyxdHxoztRe5zJEja_jR2THPLoDNz8nd9wB1bQZfnFAse9E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429000"/>
            <a:ext cx="1630045" cy="152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22577882"/>
              </p:ext>
            </p:extLst>
          </p:nvPr>
        </p:nvGraphicFramePr>
        <p:xfrm>
          <a:off x="1524000" y="1569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angle 8"/>
          <p:cNvSpPr/>
          <p:nvPr/>
        </p:nvSpPr>
        <p:spPr>
          <a:xfrm>
            <a:off x="4038600" y="762000"/>
            <a:ext cx="40062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sz="4000" b="1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عوامل موثر بر </a:t>
            </a:r>
            <a:r>
              <a:rPr lang="fa-IR" sz="4000" b="1" dirty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امنیت </a:t>
            </a:r>
            <a:r>
              <a:rPr lang="fa-IR" sz="4000" b="1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شغلی:</a:t>
            </a:r>
            <a:endParaRPr lang="fa-IR" sz="4000" b="1" dirty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04817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9972260"/>
              </p:ext>
            </p:extLst>
          </p:nvPr>
        </p:nvGraphicFramePr>
        <p:xfrm>
          <a:off x="304800" y="1219200"/>
          <a:ext cx="8382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5486400" y="762000"/>
            <a:ext cx="3113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sz="3600" b="1" dirty="0" smtClean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مولفه های امنیت </a:t>
            </a:r>
            <a:r>
              <a:rPr lang="fa-IR" sz="3600" b="1" dirty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شغلی</a:t>
            </a:r>
          </a:p>
        </p:txBody>
      </p:sp>
    </p:spTree>
    <p:extLst>
      <p:ext uri="{BB962C8B-B14F-4D97-AF65-F5344CB8AC3E}">
        <p14:creationId xmlns:p14="http://schemas.microsoft.com/office/powerpoint/2010/main" val="4010567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 smtClean="0">
                <a:cs typeface="B Nazanin" pitchFamily="2" charset="-78"/>
              </a:rPr>
              <a:t>رضایت شغلی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Font typeface="Wingdings" pitchFamily="2" charset="2"/>
              <a:buChar char="Ø"/>
            </a:pPr>
            <a:r>
              <a:rPr lang="fa-IR" dirty="0">
                <a:latin typeface="Calibri"/>
                <a:ea typeface="Calibri"/>
                <a:cs typeface="B Nazanin"/>
              </a:rPr>
              <a:t>رضایت شغلی به عنوان احساسات و عواطف ناشی شده از تجربیات کاری کارکنان تعریف شده است</a:t>
            </a:r>
            <a:r>
              <a:rPr lang="fa-IR" dirty="0" smtClean="0">
                <a:latin typeface="Calibri"/>
                <a:ea typeface="Calibri"/>
                <a:cs typeface="B Nazanin"/>
              </a:rPr>
              <a:t>.</a:t>
            </a:r>
          </a:p>
          <a:p>
            <a:pPr algn="just" rtl="1">
              <a:buFont typeface="Wingdings" pitchFamily="2" charset="2"/>
              <a:buChar char="Ø"/>
            </a:pPr>
            <a:r>
              <a:rPr lang="fa-IR" dirty="0" smtClean="0">
                <a:latin typeface="Calibri"/>
                <a:ea typeface="Calibri"/>
                <a:cs typeface="B Nazanin"/>
              </a:rPr>
              <a:t> </a:t>
            </a:r>
            <a:r>
              <a:rPr lang="fa-IR" dirty="0">
                <a:latin typeface="Calibri"/>
                <a:ea typeface="Calibri"/>
                <a:cs typeface="B Nazanin"/>
              </a:rPr>
              <a:t>رضایت شغلی عبارت است از حدی از احساسات و نگرش­های مثبت که افراد نسبت به شغل خود دارند</a:t>
            </a:r>
            <a:r>
              <a:rPr lang="fa-IR" dirty="0" smtClean="0">
                <a:latin typeface="Calibri"/>
                <a:ea typeface="Calibri"/>
                <a:cs typeface="B Nazanin"/>
              </a:rPr>
              <a:t>.</a:t>
            </a:r>
          </a:p>
          <a:p>
            <a:pPr algn="just" rtl="1">
              <a:buFont typeface="Wingdings" pitchFamily="2" charset="2"/>
              <a:buChar char="Ø"/>
            </a:pPr>
            <a:r>
              <a:rPr lang="fa-IR" dirty="0" smtClean="0">
                <a:latin typeface="Calibri"/>
                <a:ea typeface="Calibri"/>
                <a:cs typeface="B Nazanin"/>
              </a:rPr>
              <a:t> </a:t>
            </a:r>
            <a:r>
              <a:rPr lang="fa-IR" dirty="0">
                <a:latin typeface="Calibri"/>
                <a:ea typeface="Calibri"/>
                <a:cs typeface="B Nazanin"/>
              </a:rPr>
              <a:t>رضایت شغلی نتیجه ادراک کارکنان است در این زمینه که محتوا و زمینه شغل، آن چیزی را که برای کارمند ارزشمند است، فراهم می­کند</a:t>
            </a:r>
            <a:r>
              <a:rPr lang="fa-IR" dirty="0" smtClean="0">
                <a:latin typeface="Calibri"/>
                <a:ea typeface="Calibri"/>
                <a:cs typeface="B Nazanin"/>
              </a:rPr>
              <a:t>.</a:t>
            </a:r>
          </a:p>
          <a:p>
            <a:pPr algn="just" rtl="1">
              <a:buFont typeface="Wingdings" pitchFamily="2" charset="2"/>
              <a:buChar char="Ø"/>
            </a:pPr>
            <a:r>
              <a:rPr lang="fa-IR" dirty="0" smtClean="0">
                <a:latin typeface="Calibri"/>
                <a:ea typeface="Calibri"/>
                <a:cs typeface="B Nazanin"/>
              </a:rPr>
              <a:t> </a:t>
            </a:r>
            <a:r>
              <a:rPr lang="fa-IR" dirty="0">
                <a:solidFill>
                  <a:srgbClr val="FF0000"/>
                </a:solidFill>
                <a:latin typeface="Calibri"/>
                <a:ea typeface="Calibri"/>
                <a:cs typeface="B Nazanin"/>
              </a:rPr>
              <a:t>رضایت شغلی یک حالت احساسی مثبت و مطبوع است که پیامد ارزیابی شغلی یا تجربه فرد است. </a:t>
            </a:r>
            <a:endParaRPr lang="en-US" dirty="0">
              <a:solidFill>
                <a:srgbClr val="FF0000"/>
              </a:solidFill>
              <a:cs typeface="B Nazanin" pitchFamily="2" charset="-78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3114675" cy="146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147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ChangeArrowheads="1"/>
          </p:cNvSpPr>
          <p:nvPr/>
        </p:nvSpPr>
        <p:spPr bwMode="auto">
          <a:xfrm>
            <a:off x="1288256" y="935037"/>
            <a:ext cx="649128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sz="3000" b="1" dirty="0" smtClean="0">
                <a:solidFill>
                  <a:schemeClr val="tx2"/>
                </a:solidFill>
                <a:cs typeface="B Nazanin" pitchFamily="2" charset="-78"/>
              </a:rPr>
              <a:t>تعريف رضایت شغلی</a:t>
            </a:r>
            <a:r>
              <a:rPr lang="en-US" sz="3200" dirty="0">
                <a:solidFill>
                  <a:schemeClr val="folHlink"/>
                </a:solidFill>
                <a:cs typeface="Titr" pitchFamily="2" charset="-78"/>
              </a:rPr>
              <a:t/>
            </a:r>
            <a:br>
              <a:rPr lang="en-US" sz="3200" dirty="0">
                <a:solidFill>
                  <a:schemeClr val="folHlink"/>
                </a:solidFill>
                <a:cs typeface="Titr" pitchFamily="2" charset="-78"/>
              </a:rPr>
            </a:br>
            <a:endParaRPr lang="en-US" sz="3200" dirty="0">
              <a:solidFill>
                <a:schemeClr val="folHlink"/>
              </a:solidFill>
              <a:cs typeface="Titr" pitchFamily="2" charset="-78"/>
            </a:endParaRPr>
          </a:p>
        </p:txBody>
      </p:sp>
      <p:sp>
        <p:nvSpPr>
          <p:cNvPr id="442373" name="Rectangle 5"/>
          <p:cNvSpPr>
            <a:spLocks noChangeArrowheads="1"/>
          </p:cNvSpPr>
          <p:nvPr/>
        </p:nvSpPr>
        <p:spPr bwMode="auto">
          <a:xfrm>
            <a:off x="685800" y="1196974"/>
            <a:ext cx="7696200" cy="482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r" rtl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400" dirty="0">
                <a:solidFill>
                  <a:schemeClr val="folHlink"/>
                </a:solidFill>
                <a:cs typeface="Nazanin" pitchFamily="2" charset="-78"/>
                <a:sym typeface="Wingdings 2" pitchFamily="18" charset="2"/>
              </a:rPr>
              <a:t></a:t>
            </a:r>
            <a:r>
              <a:rPr lang="ar-SA" sz="2400" dirty="0">
                <a:cs typeface="Nazanin" pitchFamily="2" charset="-78"/>
              </a:rPr>
              <a:t>كوهلن:</a:t>
            </a:r>
            <a:endParaRPr lang="en-US" sz="2400" dirty="0">
              <a:cs typeface="Nazanin" pitchFamily="2" charset="-78"/>
            </a:endParaRPr>
          </a:p>
          <a:p>
            <a:pPr marL="1371600" lvl="2" indent="-457200" algn="r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 اگر انگيزه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هاي اصلي و مهم فرد در زمينه شغل او </a:t>
            </a:r>
            <a:r>
              <a:rPr lang="fa-IR" sz="2000" dirty="0">
                <a:cs typeface="Nazanin" pitchFamily="2" charset="-78"/>
              </a:rPr>
              <a:t>با </a:t>
            </a:r>
            <a:r>
              <a:rPr lang="ar-SA" sz="2000" dirty="0">
                <a:cs typeface="Nazanin" pitchFamily="2" charset="-78"/>
              </a:rPr>
              <a:t>كارهايي كه انجام مي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دهد ارضاء شوند رضايت شغلي نيز زياد خواهد بود</a:t>
            </a:r>
            <a:r>
              <a:rPr lang="fa-IR" sz="2000" dirty="0">
                <a:cs typeface="Nazanin" pitchFamily="2" charset="-78"/>
              </a:rPr>
              <a:t>.</a:t>
            </a:r>
            <a:endParaRPr lang="en-US" sz="2000" dirty="0">
              <a:cs typeface="Nazanin" pitchFamily="2" charset="-78"/>
            </a:endParaRPr>
          </a:p>
          <a:p>
            <a:pPr marL="1371600" lvl="2" indent="-457200" algn="r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هرچه فاصله بين نيازهاي شخصي فرد </a:t>
            </a:r>
            <a:r>
              <a:rPr lang="fa-IR" sz="2000" dirty="0">
                <a:cs typeface="Nazanin" pitchFamily="2" charset="-78"/>
              </a:rPr>
              <a:t>با</a:t>
            </a:r>
            <a:r>
              <a:rPr lang="ar-SA" sz="2000" dirty="0">
                <a:cs typeface="Nazanin" pitchFamily="2" charset="-78"/>
              </a:rPr>
              <a:t> ادراك يا نگرش او نسبت به توانايي بالقوه شغل براي ارضاء اين نيازها كمتر باشد رضايت شغلي نيز زياد خواهد بود</a:t>
            </a:r>
            <a:r>
              <a:rPr lang="fa-IR" sz="2000" dirty="0">
                <a:cs typeface="Nazanin" pitchFamily="2" charset="-78"/>
              </a:rPr>
              <a:t>.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609600" indent="-609600" algn="r" rtl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400" dirty="0">
                <a:solidFill>
                  <a:schemeClr val="folHlink"/>
                </a:solidFill>
                <a:cs typeface="Nazanin" pitchFamily="2" charset="-78"/>
                <a:sym typeface="Wingdings 2" pitchFamily="18" charset="2"/>
              </a:rPr>
              <a:t></a:t>
            </a:r>
            <a:r>
              <a:rPr lang="ar-SA" sz="2400" dirty="0">
                <a:cs typeface="Nazanin" pitchFamily="2" charset="-78"/>
              </a:rPr>
              <a:t> هاپاك:</a:t>
            </a:r>
            <a:endParaRPr lang="en-US" sz="2400" dirty="0">
              <a:cs typeface="Nazanin" pitchFamily="2" charset="-78"/>
            </a:endParaRPr>
          </a:p>
          <a:p>
            <a:pPr marL="1371600" lvl="2" indent="-457200" algn="just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 رضايت شغلي را مفهومي پيچيده و چندبعدي تعريف مي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كند كه با عوامل رواني، جسماني و اجتماعي ارتباط دارد. </a:t>
            </a:r>
            <a:endParaRPr lang="en-US" sz="2000" dirty="0">
              <a:cs typeface="Nazanin" pitchFamily="2" charset="-78"/>
            </a:endParaRPr>
          </a:p>
          <a:p>
            <a:pPr marL="1371600" lvl="2" indent="-457200" algn="just" rtl="1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Ø"/>
            </a:pPr>
            <a:r>
              <a:rPr lang="ar-SA" sz="2000" dirty="0">
                <a:cs typeface="Nazanin" pitchFamily="2" charset="-78"/>
              </a:rPr>
              <a:t>تنها يك عامل موجب رضايت شغلي نمي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شود بلكه تركيب معيني از مجموعه عوامل گوناگون سبب مي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گردند كه فرد در لحظه معيني از زمان از شغلش احساس رضايت نمايد. فرد با تأكيدي كه</a:t>
            </a:r>
            <a:r>
              <a:rPr lang="ar-SA" sz="2000" dirty="0"/>
              <a:t>‌</a:t>
            </a:r>
            <a:r>
              <a:rPr lang="en-US" sz="2000" dirty="0"/>
              <a:t> </a:t>
            </a:r>
            <a:r>
              <a:rPr lang="ar-SA" sz="2000" dirty="0">
                <a:cs typeface="Nazanin" pitchFamily="2" charset="-78"/>
              </a:rPr>
              <a:t>بر عوامل مختلف از جمله درآمد، ارزش اجتماعي شغل، شرايط كار و فرآورده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هاي اشتغال در زمان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هاي متفاوت دارد. به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طرق گوناگون احساس رضايت از شغلش مي</a:t>
            </a:r>
            <a:r>
              <a:rPr lang="ar-SA" sz="2000" dirty="0"/>
              <a:t>‌</a:t>
            </a:r>
            <a:r>
              <a:rPr lang="ar-SA" sz="2000" dirty="0">
                <a:cs typeface="Nazanin" pitchFamily="2" charset="-78"/>
              </a:rPr>
              <a:t>نمايد.</a:t>
            </a:r>
            <a:r>
              <a:rPr lang="ar-SA" sz="2000" dirty="0"/>
              <a:t> </a:t>
            </a:r>
            <a:endParaRPr lang="en-US" sz="2000" dirty="0">
              <a:cs typeface="Nazanin" pitchFamily="2" charset="-78"/>
            </a:endParaRPr>
          </a:p>
          <a:p>
            <a:pPr marL="609600" indent="-609600" algn="r" rtl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fa-IR" sz="2000" dirty="0">
              <a:cs typeface="Nazanin" pitchFamily="2" charset="-78"/>
            </a:endParaRPr>
          </a:p>
          <a:p>
            <a:pPr marL="609600" indent="-609600" algn="r" rtl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400" dirty="0">
              <a:cs typeface="Nazanin" pitchFamily="2" charset="-78"/>
            </a:endParaRPr>
          </a:p>
          <a:p>
            <a:pPr marL="990600" lvl="1" indent="-533400" algn="r" rtl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Blip>
                <a:blip r:embed="rId2"/>
              </a:buBlip>
            </a:pPr>
            <a:endParaRPr lang="fa-IR" sz="2400" dirty="0">
              <a:cs typeface="Nazanin" pitchFamily="2" charset="-78"/>
            </a:endParaRPr>
          </a:p>
          <a:p>
            <a:pPr marL="609600" indent="-609600" algn="r" rtl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400" dirty="0">
              <a:cs typeface="Nazanin" pitchFamily="2" charset="-78"/>
            </a:endParaRPr>
          </a:p>
          <a:p>
            <a:pPr marL="609600" indent="-609600" algn="r" rtl="1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400" dirty="0">
              <a:cs typeface="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0950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2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42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2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42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42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42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42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3796</TotalTime>
  <Words>890</Words>
  <Application>Microsoft Office PowerPoint</Application>
  <PresentationFormat>On-screen Show (4:3)</PresentationFormat>
  <Paragraphs>156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8" baseType="lpstr">
      <vt:lpstr>Adobe Arabic</vt:lpstr>
      <vt:lpstr>Arial</vt:lpstr>
      <vt:lpstr>B Nazanin</vt:lpstr>
      <vt:lpstr>Calibri</vt:lpstr>
      <vt:lpstr>Comic Sans MS</vt:lpstr>
      <vt:lpstr>Georgia</vt:lpstr>
      <vt:lpstr>Nazanin</vt:lpstr>
      <vt:lpstr>Roya</vt:lpstr>
      <vt:lpstr>Tahoma</vt:lpstr>
      <vt:lpstr>Times New Roman</vt:lpstr>
      <vt:lpstr>Titr</vt:lpstr>
      <vt:lpstr>Trebuchet MS</vt:lpstr>
      <vt:lpstr>Verdana</vt:lpstr>
      <vt:lpstr>Wingdings</vt:lpstr>
      <vt:lpstr>Wingdings 2</vt:lpstr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رضایت شغلی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And Satisfaction</dc:title>
  <dc:creator>PERSIAN</dc:creator>
  <cp:lastModifiedBy>amir mousavi</cp:lastModifiedBy>
  <cp:revision>123</cp:revision>
  <cp:lastPrinted>2014-12-09T10:37:04Z</cp:lastPrinted>
  <dcterms:created xsi:type="dcterms:W3CDTF">2014-04-29T13:04:57Z</dcterms:created>
  <dcterms:modified xsi:type="dcterms:W3CDTF">2015-04-29T20:04:51Z</dcterms:modified>
</cp:coreProperties>
</file>