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11" r:id="rId1"/>
  </p:sldMasterIdLst>
  <p:notesMasterIdLst>
    <p:notesMasterId r:id="rId34"/>
  </p:notesMasterIdLst>
  <p:sldIdLst>
    <p:sldId id="257" r:id="rId2"/>
    <p:sldId id="256" r:id="rId3"/>
    <p:sldId id="259" r:id="rId4"/>
    <p:sldId id="275" r:id="rId5"/>
    <p:sldId id="260" r:id="rId6"/>
    <p:sldId id="263" r:id="rId7"/>
    <p:sldId id="282" r:id="rId8"/>
    <p:sldId id="276" r:id="rId9"/>
    <p:sldId id="265" r:id="rId10"/>
    <p:sldId id="266" r:id="rId11"/>
    <p:sldId id="268" r:id="rId12"/>
    <p:sldId id="269" r:id="rId13"/>
    <p:sldId id="270" r:id="rId14"/>
    <p:sldId id="283" r:id="rId15"/>
    <p:sldId id="277" r:id="rId16"/>
    <p:sldId id="278" r:id="rId17"/>
    <p:sldId id="279" r:id="rId18"/>
    <p:sldId id="281" r:id="rId19"/>
    <p:sldId id="284" r:id="rId20"/>
    <p:sldId id="285" r:id="rId21"/>
    <p:sldId id="286" r:id="rId22"/>
    <p:sldId id="287" r:id="rId23"/>
    <p:sldId id="288" r:id="rId24"/>
    <p:sldId id="293" r:id="rId25"/>
    <p:sldId id="294" r:id="rId26"/>
    <p:sldId id="290" r:id="rId27"/>
    <p:sldId id="291" r:id="rId28"/>
    <p:sldId id="292" r:id="rId29"/>
    <p:sldId id="298" r:id="rId30"/>
    <p:sldId id="295" r:id="rId31"/>
    <p:sldId id="296" r:id="rId32"/>
    <p:sldId id="297" r:id="rId33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63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  <a:srgbClr val="FF7C80"/>
    <a:srgbClr val="FF66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pos="3863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hyperlink" Target="&#1601;&#1585;&#1605;&#1607;&#1575;/&#1601;&#1585;&#1605;%20&#1575;&#1593;&#1604;&#1575;&#1605;%20&#1606;&#1578;&#1575;&#1740;&#1580;%20&#1606;&#1607;&#1575;&#1740;&#1740;%20&#1662;&#1610;&#1588;&#1606;&#1607;&#1575;&#1583;05.pdf" TargetMode="External"/><Relationship Id="rId2" Type="http://schemas.openxmlformats.org/officeDocument/2006/relationships/slide" Target="../slides/slide31.xml"/><Relationship Id="rId1" Type="http://schemas.openxmlformats.org/officeDocument/2006/relationships/slide" Target="../slides/slide3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D38118-E917-4AB4-8F27-CA3074D0B2D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1F0EBD5A-3878-4C05-8441-23A578AF686C}">
      <dgm:prSet custT="1"/>
      <dgm:spPr>
        <a:solidFill>
          <a:srgbClr val="FFC000"/>
        </a:solidFill>
      </dgm:spPr>
      <dgm:t>
        <a:bodyPr/>
        <a:lstStyle/>
        <a:p>
          <a:pPr algn="r" rtl="1"/>
          <a:r>
            <a:rPr lang="fa-IR" sz="14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بهبود روابط انساني ميان كاركنان و مديريت </a:t>
          </a:r>
          <a:endParaRPr lang="fa-IR" sz="14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B8EF38DF-B5AB-4D3D-87C6-20FB7CC85020}" type="parTrans" cxnId="{569044C6-DB4B-43BE-A23A-F865EE720289}">
      <dgm:prSet/>
      <dgm:spPr/>
      <dgm:t>
        <a:bodyPr/>
        <a:lstStyle/>
        <a:p>
          <a:pPr rtl="1"/>
          <a:endParaRPr lang="fa-IR"/>
        </a:p>
      </dgm:t>
    </dgm:pt>
    <dgm:pt modelId="{C1337755-E623-4E24-903C-455351D4B36E}" type="sibTrans" cxnId="{569044C6-DB4B-43BE-A23A-F865EE720289}">
      <dgm:prSet/>
      <dgm:spPr/>
      <dgm:t>
        <a:bodyPr/>
        <a:lstStyle/>
        <a:p>
          <a:pPr rtl="1"/>
          <a:endParaRPr lang="fa-IR"/>
        </a:p>
      </dgm:t>
    </dgm:pt>
    <dgm:pt modelId="{4F5E18D7-A1AD-4677-80BF-A367B388719A}">
      <dgm:prSet custT="1"/>
      <dgm:spPr/>
      <dgm:t>
        <a:bodyPr/>
        <a:lstStyle/>
        <a:p>
          <a:pPr algn="r" rtl="1"/>
          <a:r>
            <a:rPr lang="fa-IR" sz="14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بهبود انگيزش در كاركنان و علاقمندان به كار </a:t>
          </a:r>
          <a:endParaRPr lang="fa-IR" sz="14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C8001BB0-DF87-4C93-B4DE-43BCCDD138B1}" type="parTrans" cxnId="{C3999F42-9750-4FE9-9722-471EEEEE6C1E}">
      <dgm:prSet/>
      <dgm:spPr/>
      <dgm:t>
        <a:bodyPr/>
        <a:lstStyle/>
        <a:p>
          <a:pPr rtl="1"/>
          <a:endParaRPr lang="fa-IR"/>
        </a:p>
      </dgm:t>
    </dgm:pt>
    <dgm:pt modelId="{D390A4F9-8D82-4D57-89AA-B4182D9978B4}" type="sibTrans" cxnId="{C3999F42-9750-4FE9-9722-471EEEEE6C1E}">
      <dgm:prSet/>
      <dgm:spPr/>
      <dgm:t>
        <a:bodyPr/>
        <a:lstStyle/>
        <a:p>
          <a:pPr rtl="1"/>
          <a:endParaRPr lang="fa-IR"/>
        </a:p>
      </dgm:t>
    </dgm:pt>
    <dgm:pt modelId="{ECF72B20-6832-41F3-9266-B8979A1C5905}">
      <dgm:prSet custT="1"/>
      <dgm:spPr>
        <a:solidFill>
          <a:srgbClr val="FFC000"/>
        </a:solidFill>
      </dgm:spPr>
      <dgm:t>
        <a:bodyPr/>
        <a:lstStyle/>
        <a:p>
          <a:pPr algn="r" rtl="1"/>
          <a:r>
            <a:rPr lang="fa-IR" sz="14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بروز خلاقيت و تقويت روح ابتكار و حس مسئوليت در كاركنان </a:t>
          </a:r>
          <a:endParaRPr lang="fa-IR" sz="14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A55CCB3E-F98D-416B-8251-3BC35345D525}" type="parTrans" cxnId="{9EAAECB0-EDF1-46D4-BAAB-3F120941E25C}">
      <dgm:prSet/>
      <dgm:spPr/>
      <dgm:t>
        <a:bodyPr/>
        <a:lstStyle/>
        <a:p>
          <a:pPr rtl="1"/>
          <a:endParaRPr lang="fa-IR"/>
        </a:p>
      </dgm:t>
    </dgm:pt>
    <dgm:pt modelId="{21B9DBD5-BFF5-4843-B430-3AE907D3E9B8}" type="sibTrans" cxnId="{9EAAECB0-EDF1-46D4-BAAB-3F120941E25C}">
      <dgm:prSet/>
      <dgm:spPr/>
      <dgm:t>
        <a:bodyPr/>
        <a:lstStyle/>
        <a:p>
          <a:pPr rtl="1"/>
          <a:endParaRPr lang="fa-IR"/>
        </a:p>
      </dgm:t>
    </dgm:pt>
    <dgm:pt modelId="{89209D45-C0A9-4A20-9AAF-D7F305390044}">
      <dgm:prSet custT="1"/>
      <dgm:spPr>
        <a:solidFill>
          <a:srgbClr val="FFC000"/>
        </a:solidFill>
      </dgm:spPr>
      <dgm:t>
        <a:bodyPr/>
        <a:lstStyle/>
        <a:p>
          <a:pPr algn="r" rtl="1"/>
          <a:r>
            <a:rPr lang="fa-IR" sz="14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همسو و هماهنگ ساختن اهداف فردي كاركنان با اهداف سازمان </a:t>
          </a:r>
          <a:endParaRPr lang="fa-IR" sz="14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B71099C5-2CDE-4BB4-877D-6D6D0F801527}" type="parTrans" cxnId="{FB818625-8417-4F88-9DBD-83383E4D6C8C}">
      <dgm:prSet/>
      <dgm:spPr/>
      <dgm:t>
        <a:bodyPr/>
        <a:lstStyle/>
        <a:p>
          <a:pPr rtl="1"/>
          <a:endParaRPr lang="fa-IR"/>
        </a:p>
      </dgm:t>
    </dgm:pt>
    <dgm:pt modelId="{FFE24660-B23E-40C5-8D18-855ED76BFC29}" type="sibTrans" cxnId="{FB818625-8417-4F88-9DBD-83383E4D6C8C}">
      <dgm:prSet/>
      <dgm:spPr/>
      <dgm:t>
        <a:bodyPr/>
        <a:lstStyle/>
        <a:p>
          <a:pPr rtl="1"/>
          <a:endParaRPr lang="fa-IR"/>
        </a:p>
      </dgm:t>
    </dgm:pt>
    <dgm:pt modelId="{82AECF6D-A255-4CF1-AC30-775D3A8F4C35}">
      <dgm:prSet custT="1"/>
      <dgm:spPr/>
      <dgm:t>
        <a:bodyPr/>
        <a:lstStyle/>
        <a:p>
          <a:pPr algn="r" rtl="1"/>
          <a:r>
            <a:rPr lang="fa-IR" sz="14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شناسايي فرصتهاي بهبود مستمر و افزايش ميزان بهره وري </a:t>
          </a:r>
          <a:endParaRPr lang="fa-IR" sz="14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8C98DCD9-390D-42B2-B56A-4BDD0B73EDA5}" type="parTrans" cxnId="{BB503231-6900-4843-A680-F036CAB2E98A}">
      <dgm:prSet/>
      <dgm:spPr/>
      <dgm:t>
        <a:bodyPr/>
        <a:lstStyle/>
        <a:p>
          <a:pPr rtl="1"/>
          <a:endParaRPr lang="fa-IR"/>
        </a:p>
      </dgm:t>
    </dgm:pt>
    <dgm:pt modelId="{14CB3047-A372-4761-BEC1-1E7920CB6D29}" type="sibTrans" cxnId="{BB503231-6900-4843-A680-F036CAB2E98A}">
      <dgm:prSet/>
      <dgm:spPr/>
      <dgm:t>
        <a:bodyPr/>
        <a:lstStyle/>
        <a:p>
          <a:pPr rtl="1"/>
          <a:endParaRPr lang="fa-IR"/>
        </a:p>
      </dgm:t>
    </dgm:pt>
    <dgm:pt modelId="{AD5094DD-1247-4AEE-8ED3-DB03453AC10E}">
      <dgm:prSet custT="1"/>
      <dgm:spPr/>
      <dgm:t>
        <a:bodyPr/>
        <a:lstStyle/>
        <a:p>
          <a:pPr algn="r" rtl="1"/>
          <a:r>
            <a:rPr lang="fa-IR" sz="14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امكان استفاده از نظرات و انديشه ها و تجارب عملي كاركنان </a:t>
          </a:r>
          <a:endParaRPr lang="fa-IR" sz="14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8B12F916-784D-400A-AEBD-965507049BE2}" type="parTrans" cxnId="{D6B63BF7-ADDC-47A5-8510-C6AA07A9E145}">
      <dgm:prSet/>
      <dgm:spPr/>
      <dgm:t>
        <a:bodyPr/>
        <a:lstStyle/>
        <a:p>
          <a:pPr rtl="1"/>
          <a:endParaRPr lang="fa-IR"/>
        </a:p>
      </dgm:t>
    </dgm:pt>
    <dgm:pt modelId="{DC86669F-080D-4D89-BE7E-3B2ADC1310E2}" type="sibTrans" cxnId="{D6B63BF7-ADDC-47A5-8510-C6AA07A9E145}">
      <dgm:prSet/>
      <dgm:spPr/>
      <dgm:t>
        <a:bodyPr/>
        <a:lstStyle/>
        <a:p>
          <a:pPr rtl="1"/>
          <a:endParaRPr lang="fa-IR"/>
        </a:p>
      </dgm:t>
    </dgm:pt>
    <dgm:pt modelId="{D2FA9739-E6A3-4767-934B-70C5C73ED536}">
      <dgm:prSet custT="1"/>
      <dgm:spPr>
        <a:solidFill>
          <a:srgbClr val="FFC000"/>
        </a:solidFill>
      </dgm:spPr>
      <dgm:t>
        <a:bodyPr/>
        <a:lstStyle/>
        <a:p>
          <a:pPr algn="r" rtl="1"/>
          <a:r>
            <a:rPr lang="fa-IR" sz="14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ايجاد نظم و انضباط در محيط كار </a:t>
          </a:r>
          <a:endParaRPr lang="fa-IR" sz="14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F297C421-D712-4E2A-B6AC-324D8291A02C}" type="parTrans" cxnId="{730E6E03-8313-4E87-87D6-49B731D53124}">
      <dgm:prSet/>
      <dgm:spPr/>
      <dgm:t>
        <a:bodyPr/>
        <a:lstStyle/>
        <a:p>
          <a:pPr rtl="1"/>
          <a:endParaRPr lang="fa-IR"/>
        </a:p>
      </dgm:t>
    </dgm:pt>
    <dgm:pt modelId="{C6BEB291-E82E-42AF-9515-E13B3EAAD06C}" type="sibTrans" cxnId="{730E6E03-8313-4E87-87D6-49B731D53124}">
      <dgm:prSet/>
      <dgm:spPr/>
      <dgm:t>
        <a:bodyPr/>
        <a:lstStyle/>
        <a:p>
          <a:pPr rtl="1"/>
          <a:endParaRPr lang="fa-IR"/>
        </a:p>
      </dgm:t>
    </dgm:pt>
    <dgm:pt modelId="{D6C2B5F9-46E4-4785-B279-1CDAEDB02FA1}">
      <dgm:prSet custT="1"/>
      <dgm:spPr/>
      <dgm:t>
        <a:bodyPr/>
        <a:lstStyle/>
        <a:p>
          <a:pPr algn="r" rtl="1"/>
          <a:r>
            <a:rPr lang="fa-IR" sz="12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 تقليل تنشها و سوء ظنها و شكايات مربوط به كار و كمك به ايجاد صلح و آرامش در محيط كار </a:t>
          </a:r>
          <a:endParaRPr lang="fa-IR" sz="12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FF889B13-1B7A-4C18-A66D-A6AEBD70281A}" type="parTrans" cxnId="{54626453-A1CA-499A-87BC-794C88254BB3}">
      <dgm:prSet/>
      <dgm:spPr/>
      <dgm:t>
        <a:bodyPr/>
        <a:lstStyle/>
        <a:p>
          <a:pPr rtl="1"/>
          <a:endParaRPr lang="fa-IR"/>
        </a:p>
      </dgm:t>
    </dgm:pt>
    <dgm:pt modelId="{0594FFCF-69EE-4E05-A4FF-604731E188DA}" type="sibTrans" cxnId="{54626453-A1CA-499A-87BC-794C88254BB3}">
      <dgm:prSet/>
      <dgm:spPr/>
      <dgm:t>
        <a:bodyPr/>
        <a:lstStyle/>
        <a:p>
          <a:pPr rtl="1"/>
          <a:endParaRPr lang="fa-IR"/>
        </a:p>
      </dgm:t>
    </dgm:pt>
    <dgm:pt modelId="{BA02FB1A-8928-4DCC-A1C0-CD0DE13D238C}">
      <dgm:prSet custT="1"/>
      <dgm:spPr/>
      <dgm:t>
        <a:bodyPr/>
        <a:lstStyle/>
        <a:p>
          <a:pPr algn="r" rtl="1"/>
          <a:r>
            <a:rPr lang="fa-IR" sz="14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پيدايش حس احترام ، افتخار و مالكيت در كاركنان </a:t>
          </a:r>
          <a:endParaRPr lang="fa-IR" sz="14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4ED58A46-686C-4597-85FC-EA871BB5EC37}" type="parTrans" cxnId="{DB8F1462-B8F8-4730-98D5-D6EBE0602C49}">
      <dgm:prSet/>
      <dgm:spPr/>
      <dgm:t>
        <a:bodyPr/>
        <a:lstStyle/>
        <a:p>
          <a:pPr rtl="1"/>
          <a:endParaRPr lang="fa-IR"/>
        </a:p>
      </dgm:t>
    </dgm:pt>
    <dgm:pt modelId="{6F2EB6F6-B68D-4270-8240-8A0DCA1CF13F}" type="sibTrans" cxnId="{DB8F1462-B8F8-4730-98D5-D6EBE0602C49}">
      <dgm:prSet/>
      <dgm:spPr/>
      <dgm:t>
        <a:bodyPr/>
        <a:lstStyle/>
        <a:p>
          <a:pPr rtl="1"/>
          <a:endParaRPr lang="fa-IR"/>
        </a:p>
      </dgm:t>
    </dgm:pt>
    <dgm:pt modelId="{C3EA3658-AC88-4FBD-9452-8481C2246243}">
      <dgm:prSet custT="1"/>
      <dgm:spPr>
        <a:solidFill>
          <a:srgbClr val="FFC000"/>
        </a:solidFill>
      </dgm:spPr>
      <dgm:t>
        <a:bodyPr/>
        <a:lstStyle/>
        <a:p>
          <a:pPr algn="r" rtl="1"/>
          <a:r>
            <a:rPr lang="fa-IR" sz="14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رشد شخصيت انسان و بالندگي جنبه هاي روحي و معنوي و شكوفايي 	ارزشهاي والاي انساني و تاُ مين نيازهاي وي </a:t>
          </a:r>
          <a:endParaRPr lang="fa-IR" sz="14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CEE244EA-A90D-4A44-98FC-7605029528C8}" type="parTrans" cxnId="{202A2F08-8BC0-44C7-8094-D6550CD6DA95}">
      <dgm:prSet/>
      <dgm:spPr/>
      <dgm:t>
        <a:bodyPr/>
        <a:lstStyle/>
        <a:p>
          <a:pPr rtl="1"/>
          <a:endParaRPr lang="fa-IR"/>
        </a:p>
      </dgm:t>
    </dgm:pt>
    <dgm:pt modelId="{E1DE32C7-825D-4EE9-9951-A999DEA8F93E}" type="sibTrans" cxnId="{202A2F08-8BC0-44C7-8094-D6550CD6DA95}">
      <dgm:prSet/>
      <dgm:spPr/>
      <dgm:t>
        <a:bodyPr/>
        <a:lstStyle/>
        <a:p>
          <a:pPr rtl="1"/>
          <a:endParaRPr lang="fa-IR"/>
        </a:p>
      </dgm:t>
    </dgm:pt>
    <dgm:pt modelId="{6BC92BDC-9144-4197-91FF-10339E92C294}">
      <dgm:prSet custT="1"/>
      <dgm:spPr>
        <a:solidFill>
          <a:srgbClr val="FFC000"/>
        </a:solidFill>
      </dgm:spPr>
      <dgm:t>
        <a:bodyPr/>
        <a:lstStyle/>
        <a:p>
          <a:pPr algn="r" rtl="1"/>
          <a:r>
            <a:rPr lang="fa-IR" sz="1200" b="1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اخذ تصميمات پر محتوي تر و علمي تر ، معتبر تر ، موفق تر و جامع تر   </a:t>
          </a:r>
          <a:endParaRPr lang="fa-IR" sz="1200" b="1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gm:t>
    </dgm:pt>
    <dgm:pt modelId="{144748D9-A910-4D33-A1C7-FCE83095DBA4}" type="parTrans" cxnId="{9EF72DF2-5B37-4B62-896A-9EEDE403547A}">
      <dgm:prSet/>
      <dgm:spPr/>
      <dgm:t>
        <a:bodyPr/>
        <a:lstStyle/>
        <a:p>
          <a:pPr rtl="1"/>
          <a:endParaRPr lang="fa-IR"/>
        </a:p>
      </dgm:t>
    </dgm:pt>
    <dgm:pt modelId="{F3D4352B-1774-4D03-8C0B-26AC67B6DB45}" type="sibTrans" cxnId="{9EF72DF2-5B37-4B62-896A-9EEDE403547A}">
      <dgm:prSet/>
      <dgm:spPr/>
      <dgm:t>
        <a:bodyPr/>
        <a:lstStyle/>
        <a:p>
          <a:pPr rtl="1"/>
          <a:endParaRPr lang="fa-IR"/>
        </a:p>
      </dgm:t>
    </dgm:pt>
    <dgm:pt modelId="{3B421F7B-4928-4273-92C8-FA7A17D80214}" type="pres">
      <dgm:prSet presAssocID="{29D38118-E917-4AB4-8F27-CA3074D0B2D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C90784B4-7395-4E64-A41A-5F6E50EC5386}" type="pres">
      <dgm:prSet presAssocID="{ECF72B20-6832-41F3-9266-B8979A1C5905}" presName="composite" presStyleCnt="0"/>
      <dgm:spPr/>
    </dgm:pt>
    <dgm:pt modelId="{6EEFA46D-540C-4A90-99F7-6F02B28246FD}" type="pres">
      <dgm:prSet presAssocID="{ECF72B20-6832-41F3-9266-B8979A1C5905}" presName="imgShp" presStyleLbl="fgImgPlace1" presStyleIdx="0" presStyleCnt="11"/>
      <dgm:spPr/>
    </dgm:pt>
    <dgm:pt modelId="{37BBA0D7-A4D4-4448-9DE9-CB92516E92B5}" type="pres">
      <dgm:prSet presAssocID="{ECF72B20-6832-41F3-9266-B8979A1C5905}" presName="txShp" presStyleLbl="node1" presStyleIdx="0" presStyleCnt="11" custLinFactNeighborX="-260" custLinFactNeighborY="-1944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79BC0C1-B80C-4F93-B845-2161F2E9B951}" type="pres">
      <dgm:prSet presAssocID="{21B9DBD5-BFF5-4843-B430-3AE907D3E9B8}" presName="spacing" presStyleCnt="0"/>
      <dgm:spPr/>
    </dgm:pt>
    <dgm:pt modelId="{DC1CE200-D115-4A22-B74E-4827A8F1FB31}" type="pres">
      <dgm:prSet presAssocID="{4F5E18D7-A1AD-4677-80BF-A367B388719A}" presName="composite" presStyleCnt="0"/>
      <dgm:spPr/>
    </dgm:pt>
    <dgm:pt modelId="{40B27EFB-04F8-402A-A497-9882F84BA621}" type="pres">
      <dgm:prSet presAssocID="{4F5E18D7-A1AD-4677-80BF-A367B388719A}" presName="imgShp" presStyleLbl="fgImgPlace1" presStyleIdx="1" presStyleCnt="11"/>
      <dgm:spPr/>
    </dgm:pt>
    <dgm:pt modelId="{1849DA72-15F3-4EAF-8238-1D93772A4BCD}" type="pres">
      <dgm:prSet presAssocID="{4F5E18D7-A1AD-4677-80BF-A367B388719A}" presName="txShp" presStyleLbl="node1" presStyleIdx="1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6AEB8D9-2B71-49E2-A0D7-3166613E572C}" type="pres">
      <dgm:prSet presAssocID="{D390A4F9-8D82-4D57-89AA-B4182D9978B4}" presName="spacing" presStyleCnt="0"/>
      <dgm:spPr/>
    </dgm:pt>
    <dgm:pt modelId="{E7841ECC-5FFF-405B-BF8C-4E02152E6615}" type="pres">
      <dgm:prSet presAssocID="{1F0EBD5A-3878-4C05-8441-23A578AF686C}" presName="composite" presStyleCnt="0"/>
      <dgm:spPr/>
    </dgm:pt>
    <dgm:pt modelId="{9147E639-B48F-41A5-A318-E4316BEFA2A9}" type="pres">
      <dgm:prSet presAssocID="{1F0EBD5A-3878-4C05-8441-23A578AF686C}" presName="imgShp" presStyleLbl="fgImgPlace1" presStyleIdx="2" presStyleCnt="11"/>
      <dgm:spPr/>
    </dgm:pt>
    <dgm:pt modelId="{F29497AD-ABAF-420C-AFFD-72BEBA878EA9}" type="pres">
      <dgm:prSet presAssocID="{1F0EBD5A-3878-4C05-8441-23A578AF686C}" presName="txShp" presStyleLbl="node1" presStyleIdx="2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E9BAAF9-8336-4AA8-928A-6D1B609D0EED}" type="pres">
      <dgm:prSet presAssocID="{C1337755-E623-4E24-903C-455351D4B36E}" presName="spacing" presStyleCnt="0"/>
      <dgm:spPr/>
    </dgm:pt>
    <dgm:pt modelId="{F13558D3-DCDA-4B32-B242-5984A2BA656F}" type="pres">
      <dgm:prSet presAssocID="{82AECF6D-A255-4CF1-AC30-775D3A8F4C35}" presName="composite" presStyleCnt="0"/>
      <dgm:spPr/>
    </dgm:pt>
    <dgm:pt modelId="{522DC863-D233-4346-B4BB-F18E7FBA0FC9}" type="pres">
      <dgm:prSet presAssocID="{82AECF6D-A255-4CF1-AC30-775D3A8F4C35}" presName="imgShp" presStyleLbl="fgImgPlace1" presStyleIdx="3" presStyleCnt="11"/>
      <dgm:spPr/>
    </dgm:pt>
    <dgm:pt modelId="{22FA1D9B-99AF-4C27-B4E7-0D1983C79BE1}" type="pres">
      <dgm:prSet presAssocID="{82AECF6D-A255-4CF1-AC30-775D3A8F4C35}" presName="txShp" presStyleLbl="node1" presStyleIdx="3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9CC1FC5-2F2F-4597-8F4E-EA7397E9F22B}" type="pres">
      <dgm:prSet presAssocID="{14CB3047-A372-4761-BEC1-1E7920CB6D29}" presName="spacing" presStyleCnt="0"/>
      <dgm:spPr/>
    </dgm:pt>
    <dgm:pt modelId="{B4CF64C5-8E6B-41E0-8FC0-37B80B3EB240}" type="pres">
      <dgm:prSet presAssocID="{89209D45-C0A9-4A20-9AAF-D7F305390044}" presName="composite" presStyleCnt="0"/>
      <dgm:spPr/>
    </dgm:pt>
    <dgm:pt modelId="{E80FC57D-6B5A-415D-9770-55FE066F3083}" type="pres">
      <dgm:prSet presAssocID="{89209D45-C0A9-4A20-9AAF-D7F305390044}" presName="imgShp" presStyleLbl="fgImgPlace1" presStyleIdx="4" presStyleCnt="11"/>
      <dgm:spPr/>
    </dgm:pt>
    <dgm:pt modelId="{2BC7F905-599D-45EA-A05B-EF88CCB0E438}" type="pres">
      <dgm:prSet presAssocID="{89209D45-C0A9-4A20-9AAF-D7F305390044}" presName="txShp" presStyleLbl="node1" presStyleIdx="4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A5F9423-7DD4-45FA-AE34-ECD505999288}" type="pres">
      <dgm:prSet presAssocID="{FFE24660-B23E-40C5-8D18-855ED76BFC29}" presName="spacing" presStyleCnt="0"/>
      <dgm:spPr/>
    </dgm:pt>
    <dgm:pt modelId="{6DA4077A-64DC-4AC1-8E26-3BC3596611A4}" type="pres">
      <dgm:prSet presAssocID="{BA02FB1A-8928-4DCC-A1C0-CD0DE13D238C}" presName="composite" presStyleCnt="0"/>
      <dgm:spPr/>
    </dgm:pt>
    <dgm:pt modelId="{5C145C30-FA33-4B4E-8331-521F9E987D7D}" type="pres">
      <dgm:prSet presAssocID="{BA02FB1A-8928-4DCC-A1C0-CD0DE13D238C}" presName="imgShp" presStyleLbl="fgImgPlace1" presStyleIdx="5" presStyleCnt="11"/>
      <dgm:spPr/>
    </dgm:pt>
    <dgm:pt modelId="{B2E40F00-91C7-4E79-AAC6-A0B96F2BEE70}" type="pres">
      <dgm:prSet presAssocID="{BA02FB1A-8928-4DCC-A1C0-CD0DE13D238C}" presName="txShp" presStyleLbl="node1" presStyleIdx="5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A715A54-B015-40AB-B93F-A9B9526DAFD4}" type="pres">
      <dgm:prSet presAssocID="{6F2EB6F6-B68D-4270-8240-8A0DCA1CF13F}" presName="spacing" presStyleCnt="0"/>
      <dgm:spPr/>
    </dgm:pt>
    <dgm:pt modelId="{629D351D-68AB-4FEB-8EA8-CD0E53BC59D3}" type="pres">
      <dgm:prSet presAssocID="{D2FA9739-E6A3-4767-934B-70C5C73ED536}" presName="composite" presStyleCnt="0"/>
      <dgm:spPr/>
    </dgm:pt>
    <dgm:pt modelId="{60DD9A77-3EA1-4618-B9A2-0F81DF129A16}" type="pres">
      <dgm:prSet presAssocID="{D2FA9739-E6A3-4767-934B-70C5C73ED536}" presName="imgShp" presStyleLbl="fgImgPlace1" presStyleIdx="6" presStyleCnt="11"/>
      <dgm:spPr/>
    </dgm:pt>
    <dgm:pt modelId="{9C27B22A-ED4E-416E-AE32-C90654803B7F}" type="pres">
      <dgm:prSet presAssocID="{D2FA9739-E6A3-4767-934B-70C5C73ED536}" presName="txShp" presStyleLbl="node1" presStyleIdx="6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0C6021E-7906-45C4-8FF2-E6158DF92ACC}" type="pres">
      <dgm:prSet presAssocID="{C6BEB291-E82E-42AF-9515-E13B3EAAD06C}" presName="spacing" presStyleCnt="0"/>
      <dgm:spPr/>
    </dgm:pt>
    <dgm:pt modelId="{4B5A02A6-9A56-4E4C-BA03-3AE7E3BEA284}" type="pres">
      <dgm:prSet presAssocID="{AD5094DD-1247-4AEE-8ED3-DB03453AC10E}" presName="composite" presStyleCnt="0"/>
      <dgm:spPr/>
    </dgm:pt>
    <dgm:pt modelId="{579A2E38-0BF2-49A8-B422-F3D80FD09127}" type="pres">
      <dgm:prSet presAssocID="{AD5094DD-1247-4AEE-8ED3-DB03453AC10E}" presName="imgShp" presStyleLbl="fgImgPlace1" presStyleIdx="7" presStyleCnt="11"/>
      <dgm:spPr/>
    </dgm:pt>
    <dgm:pt modelId="{3D539F1B-A7A9-46EA-8F23-3D8C299407D8}" type="pres">
      <dgm:prSet presAssocID="{AD5094DD-1247-4AEE-8ED3-DB03453AC10E}" presName="txShp" presStyleLbl="node1" presStyleIdx="7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D50EF0A-0B35-40F1-A560-2572EFCAC24A}" type="pres">
      <dgm:prSet presAssocID="{DC86669F-080D-4D89-BE7E-3B2ADC1310E2}" presName="spacing" presStyleCnt="0"/>
      <dgm:spPr/>
    </dgm:pt>
    <dgm:pt modelId="{D445D5F1-DABF-41E9-82F7-8A987E303BCC}" type="pres">
      <dgm:prSet presAssocID="{C3EA3658-AC88-4FBD-9452-8481C2246243}" presName="composite" presStyleCnt="0"/>
      <dgm:spPr/>
    </dgm:pt>
    <dgm:pt modelId="{31247B6C-8FE9-455E-B478-DB1F714464A6}" type="pres">
      <dgm:prSet presAssocID="{C3EA3658-AC88-4FBD-9452-8481C2246243}" presName="imgShp" presStyleLbl="fgImgPlace1" presStyleIdx="8" presStyleCnt="11"/>
      <dgm:spPr/>
    </dgm:pt>
    <dgm:pt modelId="{62559D59-E9AE-449F-9072-B8DAF2638C8D}" type="pres">
      <dgm:prSet presAssocID="{C3EA3658-AC88-4FBD-9452-8481C2246243}" presName="txShp" presStyleLbl="node1" presStyleIdx="8" presStyleCnt="11" custScaleX="98792" custScaleY="19503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8CE5E9A-26F2-46D5-AFAA-652FB6D44F39}" type="pres">
      <dgm:prSet presAssocID="{E1DE32C7-825D-4EE9-9951-A999DEA8F93E}" presName="spacing" presStyleCnt="0"/>
      <dgm:spPr/>
    </dgm:pt>
    <dgm:pt modelId="{0B973218-E286-4E9E-8B77-089AC2B50915}" type="pres">
      <dgm:prSet presAssocID="{D6C2B5F9-46E4-4785-B279-1CDAEDB02FA1}" presName="composite" presStyleCnt="0"/>
      <dgm:spPr/>
    </dgm:pt>
    <dgm:pt modelId="{49950C0C-EE47-4741-B60B-BE9E4A47C923}" type="pres">
      <dgm:prSet presAssocID="{D6C2B5F9-46E4-4785-B279-1CDAEDB02FA1}" presName="imgShp" presStyleLbl="fgImgPlace1" presStyleIdx="9" presStyleCnt="11"/>
      <dgm:spPr/>
    </dgm:pt>
    <dgm:pt modelId="{201625C1-156B-496E-9A19-19B29BAC443A}" type="pres">
      <dgm:prSet presAssocID="{D6C2B5F9-46E4-4785-B279-1CDAEDB02FA1}" presName="txShp" presStyleLbl="node1" presStyleIdx="9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4C772F1-D2C7-495C-9A94-FDDE8EDE5A15}" type="pres">
      <dgm:prSet presAssocID="{0594FFCF-69EE-4E05-A4FF-604731E188DA}" presName="spacing" presStyleCnt="0"/>
      <dgm:spPr/>
    </dgm:pt>
    <dgm:pt modelId="{3053455E-E916-4AB7-9B67-6013C7820DC2}" type="pres">
      <dgm:prSet presAssocID="{6BC92BDC-9144-4197-91FF-10339E92C294}" presName="composite" presStyleCnt="0"/>
      <dgm:spPr/>
    </dgm:pt>
    <dgm:pt modelId="{B818C9D0-F2CA-46F6-AE59-87BCF3622376}" type="pres">
      <dgm:prSet presAssocID="{6BC92BDC-9144-4197-91FF-10339E92C294}" presName="imgShp" presStyleLbl="fgImgPlace1" presStyleIdx="10" presStyleCnt="11"/>
      <dgm:spPr/>
    </dgm:pt>
    <dgm:pt modelId="{2EB001D9-51D1-4CFF-B0CA-A2FD3BF0F3AC}" type="pres">
      <dgm:prSet presAssocID="{6BC92BDC-9144-4197-91FF-10339E92C294}" presName="txShp" presStyleLbl="node1" presStyleIdx="10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4D5EDAE2-4A4D-4397-9882-C1DCA2AF688F}" type="presOf" srcId="{BA02FB1A-8928-4DCC-A1C0-CD0DE13D238C}" destId="{B2E40F00-91C7-4E79-AAC6-A0B96F2BEE70}" srcOrd="0" destOrd="0" presId="urn:microsoft.com/office/officeart/2005/8/layout/vList3"/>
    <dgm:cxn modelId="{5FCFA908-AA94-461C-AD67-6383762159F7}" type="presOf" srcId="{D6C2B5F9-46E4-4785-B279-1CDAEDB02FA1}" destId="{201625C1-156B-496E-9A19-19B29BAC443A}" srcOrd="0" destOrd="0" presId="urn:microsoft.com/office/officeart/2005/8/layout/vList3"/>
    <dgm:cxn modelId="{202A2F08-8BC0-44C7-8094-D6550CD6DA95}" srcId="{29D38118-E917-4AB4-8F27-CA3074D0B2DA}" destId="{C3EA3658-AC88-4FBD-9452-8481C2246243}" srcOrd="8" destOrd="0" parTransId="{CEE244EA-A90D-4A44-98FC-7605029528C8}" sibTransId="{E1DE32C7-825D-4EE9-9951-A999DEA8F93E}"/>
    <dgm:cxn modelId="{92C5A755-C899-4C3A-AA40-DB5CB047E0B7}" type="presOf" srcId="{4F5E18D7-A1AD-4677-80BF-A367B388719A}" destId="{1849DA72-15F3-4EAF-8238-1D93772A4BCD}" srcOrd="0" destOrd="0" presId="urn:microsoft.com/office/officeart/2005/8/layout/vList3"/>
    <dgm:cxn modelId="{094B3D70-DD02-463A-AF57-652C7FFC6CB5}" type="presOf" srcId="{1F0EBD5A-3878-4C05-8441-23A578AF686C}" destId="{F29497AD-ABAF-420C-AFFD-72BEBA878EA9}" srcOrd="0" destOrd="0" presId="urn:microsoft.com/office/officeart/2005/8/layout/vList3"/>
    <dgm:cxn modelId="{54626453-A1CA-499A-87BC-794C88254BB3}" srcId="{29D38118-E917-4AB4-8F27-CA3074D0B2DA}" destId="{D6C2B5F9-46E4-4785-B279-1CDAEDB02FA1}" srcOrd="9" destOrd="0" parTransId="{FF889B13-1B7A-4C18-A66D-A6AEBD70281A}" sibTransId="{0594FFCF-69EE-4E05-A4FF-604731E188DA}"/>
    <dgm:cxn modelId="{E66205DF-E891-4DFA-A1EC-2601F7D16A24}" type="presOf" srcId="{ECF72B20-6832-41F3-9266-B8979A1C5905}" destId="{37BBA0D7-A4D4-4448-9DE9-CB92516E92B5}" srcOrd="0" destOrd="0" presId="urn:microsoft.com/office/officeart/2005/8/layout/vList3"/>
    <dgm:cxn modelId="{80801512-1A4E-437F-9534-3F587B53964F}" type="presOf" srcId="{82AECF6D-A255-4CF1-AC30-775D3A8F4C35}" destId="{22FA1D9B-99AF-4C27-B4E7-0D1983C79BE1}" srcOrd="0" destOrd="0" presId="urn:microsoft.com/office/officeart/2005/8/layout/vList3"/>
    <dgm:cxn modelId="{331DDC5D-2589-4373-A7E5-8D129183BB29}" type="presOf" srcId="{C3EA3658-AC88-4FBD-9452-8481C2246243}" destId="{62559D59-E9AE-449F-9072-B8DAF2638C8D}" srcOrd="0" destOrd="0" presId="urn:microsoft.com/office/officeart/2005/8/layout/vList3"/>
    <dgm:cxn modelId="{730E6E03-8313-4E87-87D6-49B731D53124}" srcId="{29D38118-E917-4AB4-8F27-CA3074D0B2DA}" destId="{D2FA9739-E6A3-4767-934B-70C5C73ED536}" srcOrd="6" destOrd="0" parTransId="{F297C421-D712-4E2A-B6AC-324D8291A02C}" sibTransId="{C6BEB291-E82E-42AF-9515-E13B3EAAD06C}"/>
    <dgm:cxn modelId="{DB8F1462-B8F8-4730-98D5-D6EBE0602C49}" srcId="{29D38118-E917-4AB4-8F27-CA3074D0B2DA}" destId="{BA02FB1A-8928-4DCC-A1C0-CD0DE13D238C}" srcOrd="5" destOrd="0" parTransId="{4ED58A46-686C-4597-85FC-EA871BB5EC37}" sibTransId="{6F2EB6F6-B68D-4270-8240-8A0DCA1CF13F}"/>
    <dgm:cxn modelId="{73247470-5184-4F14-B33D-AB4872AA9803}" type="presOf" srcId="{29D38118-E917-4AB4-8F27-CA3074D0B2DA}" destId="{3B421F7B-4928-4273-92C8-FA7A17D80214}" srcOrd="0" destOrd="0" presId="urn:microsoft.com/office/officeart/2005/8/layout/vList3"/>
    <dgm:cxn modelId="{F3616408-36FB-4A32-9350-E26F07446CD7}" type="presOf" srcId="{89209D45-C0A9-4A20-9AAF-D7F305390044}" destId="{2BC7F905-599D-45EA-A05B-EF88CCB0E438}" srcOrd="0" destOrd="0" presId="urn:microsoft.com/office/officeart/2005/8/layout/vList3"/>
    <dgm:cxn modelId="{CDB74364-9125-414A-85EC-E05DA210133A}" type="presOf" srcId="{AD5094DD-1247-4AEE-8ED3-DB03453AC10E}" destId="{3D539F1B-A7A9-46EA-8F23-3D8C299407D8}" srcOrd="0" destOrd="0" presId="urn:microsoft.com/office/officeart/2005/8/layout/vList3"/>
    <dgm:cxn modelId="{C3999F42-9750-4FE9-9722-471EEEEE6C1E}" srcId="{29D38118-E917-4AB4-8F27-CA3074D0B2DA}" destId="{4F5E18D7-A1AD-4677-80BF-A367B388719A}" srcOrd="1" destOrd="0" parTransId="{C8001BB0-DF87-4C93-B4DE-43BCCDD138B1}" sibTransId="{D390A4F9-8D82-4D57-89AA-B4182D9978B4}"/>
    <dgm:cxn modelId="{84CF2372-883C-4DD4-8548-84BA1B3DF98F}" type="presOf" srcId="{6BC92BDC-9144-4197-91FF-10339E92C294}" destId="{2EB001D9-51D1-4CFF-B0CA-A2FD3BF0F3AC}" srcOrd="0" destOrd="0" presId="urn:microsoft.com/office/officeart/2005/8/layout/vList3"/>
    <dgm:cxn modelId="{195302FC-A7DE-4327-9200-2DBA0F9DB0F1}" type="presOf" srcId="{D2FA9739-E6A3-4767-934B-70C5C73ED536}" destId="{9C27B22A-ED4E-416E-AE32-C90654803B7F}" srcOrd="0" destOrd="0" presId="urn:microsoft.com/office/officeart/2005/8/layout/vList3"/>
    <dgm:cxn modelId="{FB818625-8417-4F88-9DBD-83383E4D6C8C}" srcId="{29D38118-E917-4AB4-8F27-CA3074D0B2DA}" destId="{89209D45-C0A9-4A20-9AAF-D7F305390044}" srcOrd="4" destOrd="0" parTransId="{B71099C5-2CDE-4BB4-877D-6D6D0F801527}" sibTransId="{FFE24660-B23E-40C5-8D18-855ED76BFC29}"/>
    <dgm:cxn modelId="{BB503231-6900-4843-A680-F036CAB2E98A}" srcId="{29D38118-E917-4AB4-8F27-CA3074D0B2DA}" destId="{82AECF6D-A255-4CF1-AC30-775D3A8F4C35}" srcOrd="3" destOrd="0" parTransId="{8C98DCD9-390D-42B2-B56A-4BDD0B73EDA5}" sibTransId="{14CB3047-A372-4761-BEC1-1E7920CB6D29}"/>
    <dgm:cxn modelId="{9EAAECB0-EDF1-46D4-BAAB-3F120941E25C}" srcId="{29D38118-E917-4AB4-8F27-CA3074D0B2DA}" destId="{ECF72B20-6832-41F3-9266-B8979A1C5905}" srcOrd="0" destOrd="0" parTransId="{A55CCB3E-F98D-416B-8251-3BC35345D525}" sibTransId="{21B9DBD5-BFF5-4843-B430-3AE907D3E9B8}"/>
    <dgm:cxn modelId="{569044C6-DB4B-43BE-A23A-F865EE720289}" srcId="{29D38118-E917-4AB4-8F27-CA3074D0B2DA}" destId="{1F0EBD5A-3878-4C05-8441-23A578AF686C}" srcOrd="2" destOrd="0" parTransId="{B8EF38DF-B5AB-4D3D-87C6-20FB7CC85020}" sibTransId="{C1337755-E623-4E24-903C-455351D4B36E}"/>
    <dgm:cxn modelId="{D6B63BF7-ADDC-47A5-8510-C6AA07A9E145}" srcId="{29D38118-E917-4AB4-8F27-CA3074D0B2DA}" destId="{AD5094DD-1247-4AEE-8ED3-DB03453AC10E}" srcOrd="7" destOrd="0" parTransId="{8B12F916-784D-400A-AEBD-965507049BE2}" sibTransId="{DC86669F-080D-4D89-BE7E-3B2ADC1310E2}"/>
    <dgm:cxn modelId="{9EF72DF2-5B37-4B62-896A-9EEDE403547A}" srcId="{29D38118-E917-4AB4-8F27-CA3074D0B2DA}" destId="{6BC92BDC-9144-4197-91FF-10339E92C294}" srcOrd="10" destOrd="0" parTransId="{144748D9-A910-4D33-A1C7-FCE83095DBA4}" sibTransId="{F3D4352B-1774-4D03-8C0B-26AC67B6DB45}"/>
    <dgm:cxn modelId="{F51DA298-1C7B-43C0-8721-B0598E6E185E}" type="presParOf" srcId="{3B421F7B-4928-4273-92C8-FA7A17D80214}" destId="{C90784B4-7395-4E64-A41A-5F6E50EC5386}" srcOrd="0" destOrd="0" presId="urn:microsoft.com/office/officeart/2005/8/layout/vList3"/>
    <dgm:cxn modelId="{8027B5EF-8600-4FD9-890E-1767CFBEB081}" type="presParOf" srcId="{C90784B4-7395-4E64-A41A-5F6E50EC5386}" destId="{6EEFA46D-540C-4A90-99F7-6F02B28246FD}" srcOrd="0" destOrd="0" presId="urn:microsoft.com/office/officeart/2005/8/layout/vList3"/>
    <dgm:cxn modelId="{C1F0B8A6-DC15-4670-84B3-CB6170CD5178}" type="presParOf" srcId="{C90784B4-7395-4E64-A41A-5F6E50EC5386}" destId="{37BBA0D7-A4D4-4448-9DE9-CB92516E92B5}" srcOrd="1" destOrd="0" presId="urn:microsoft.com/office/officeart/2005/8/layout/vList3"/>
    <dgm:cxn modelId="{37C1A4AA-A760-4E6D-A43F-F20D608D9DCE}" type="presParOf" srcId="{3B421F7B-4928-4273-92C8-FA7A17D80214}" destId="{A79BC0C1-B80C-4F93-B845-2161F2E9B951}" srcOrd="1" destOrd="0" presId="urn:microsoft.com/office/officeart/2005/8/layout/vList3"/>
    <dgm:cxn modelId="{AA63A3F4-88E1-42B8-B526-E687A4C98B71}" type="presParOf" srcId="{3B421F7B-4928-4273-92C8-FA7A17D80214}" destId="{DC1CE200-D115-4A22-B74E-4827A8F1FB31}" srcOrd="2" destOrd="0" presId="urn:microsoft.com/office/officeart/2005/8/layout/vList3"/>
    <dgm:cxn modelId="{5BD824D7-B58E-4DF2-A2A5-AC0F9A335DFE}" type="presParOf" srcId="{DC1CE200-D115-4A22-B74E-4827A8F1FB31}" destId="{40B27EFB-04F8-402A-A497-9882F84BA621}" srcOrd="0" destOrd="0" presId="urn:microsoft.com/office/officeart/2005/8/layout/vList3"/>
    <dgm:cxn modelId="{8BE4DC73-62C9-47E1-A549-398F9DF78320}" type="presParOf" srcId="{DC1CE200-D115-4A22-B74E-4827A8F1FB31}" destId="{1849DA72-15F3-4EAF-8238-1D93772A4BCD}" srcOrd="1" destOrd="0" presId="urn:microsoft.com/office/officeart/2005/8/layout/vList3"/>
    <dgm:cxn modelId="{EC8CE29D-EAB6-4733-9803-40EB01EED35E}" type="presParOf" srcId="{3B421F7B-4928-4273-92C8-FA7A17D80214}" destId="{06AEB8D9-2B71-49E2-A0D7-3166613E572C}" srcOrd="3" destOrd="0" presId="urn:microsoft.com/office/officeart/2005/8/layout/vList3"/>
    <dgm:cxn modelId="{651074A7-654D-4F81-8769-B55C49B8A671}" type="presParOf" srcId="{3B421F7B-4928-4273-92C8-FA7A17D80214}" destId="{E7841ECC-5FFF-405B-BF8C-4E02152E6615}" srcOrd="4" destOrd="0" presId="urn:microsoft.com/office/officeart/2005/8/layout/vList3"/>
    <dgm:cxn modelId="{1F8C4246-0D35-4A09-98E1-22EDE002E300}" type="presParOf" srcId="{E7841ECC-5FFF-405B-BF8C-4E02152E6615}" destId="{9147E639-B48F-41A5-A318-E4316BEFA2A9}" srcOrd="0" destOrd="0" presId="urn:microsoft.com/office/officeart/2005/8/layout/vList3"/>
    <dgm:cxn modelId="{B4885766-EC18-4A3F-8D4F-C7D920794FEE}" type="presParOf" srcId="{E7841ECC-5FFF-405B-BF8C-4E02152E6615}" destId="{F29497AD-ABAF-420C-AFFD-72BEBA878EA9}" srcOrd="1" destOrd="0" presId="urn:microsoft.com/office/officeart/2005/8/layout/vList3"/>
    <dgm:cxn modelId="{1D3CEFE4-9758-47BD-8984-D7441E77E6D7}" type="presParOf" srcId="{3B421F7B-4928-4273-92C8-FA7A17D80214}" destId="{4E9BAAF9-8336-4AA8-928A-6D1B609D0EED}" srcOrd="5" destOrd="0" presId="urn:microsoft.com/office/officeart/2005/8/layout/vList3"/>
    <dgm:cxn modelId="{8499476A-1D8B-4089-A29E-D528970CA1AC}" type="presParOf" srcId="{3B421F7B-4928-4273-92C8-FA7A17D80214}" destId="{F13558D3-DCDA-4B32-B242-5984A2BA656F}" srcOrd="6" destOrd="0" presId="urn:microsoft.com/office/officeart/2005/8/layout/vList3"/>
    <dgm:cxn modelId="{6D5DC2D3-F03A-4406-BF92-D4E6711BBD0D}" type="presParOf" srcId="{F13558D3-DCDA-4B32-B242-5984A2BA656F}" destId="{522DC863-D233-4346-B4BB-F18E7FBA0FC9}" srcOrd="0" destOrd="0" presId="urn:microsoft.com/office/officeart/2005/8/layout/vList3"/>
    <dgm:cxn modelId="{EC76A66A-46CF-45FB-A768-BA2D7847AB16}" type="presParOf" srcId="{F13558D3-DCDA-4B32-B242-5984A2BA656F}" destId="{22FA1D9B-99AF-4C27-B4E7-0D1983C79BE1}" srcOrd="1" destOrd="0" presId="urn:microsoft.com/office/officeart/2005/8/layout/vList3"/>
    <dgm:cxn modelId="{30A24462-26C9-4C78-976D-574ACDC1971E}" type="presParOf" srcId="{3B421F7B-4928-4273-92C8-FA7A17D80214}" destId="{F9CC1FC5-2F2F-4597-8F4E-EA7397E9F22B}" srcOrd="7" destOrd="0" presId="urn:microsoft.com/office/officeart/2005/8/layout/vList3"/>
    <dgm:cxn modelId="{4795373D-69F7-4325-A138-389C1059000B}" type="presParOf" srcId="{3B421F7B-4928-4273-92C8-FA7A17D80214}" destId="{B4CF64C5-8E6B-41E0-8FC0-37B80B3EB240}" srcOrd="8" destOrd="0" presId="urn:microsoft.com/office/officeart/2005/8/layout/vList3"/>
    <dgm:cxn modelId="{DD803253-0A04-4B78-BBFB-DBD88DF545FD}" type="presParOf" srcId="{B4CF64C5-8E6B-41E0-8FC0-37B80B3EB240}" destId="{E80FC57D-6B5A-415D-9770-55FE066F3083}" srcOrd="0" destOrd="0" presId="urn:microsoft.com/office/officeart/2005/8/layout/vList3"/>
    <dgm:cxn modelId="{6D33B7FF-6CB9-4638-8928-5003358696CF}" type="presParOf" srcId="{B4CF64C5-8E6B-41E0-8FC0-37B80B3EB240}" destId="{2BC7F905-599D-45EA-A05B-EF88CCB0E438}" srcOrd="1" destOrd="0" presId="urn:microsoft.com/office/officeart/2005/8/layout/vList3"/>
    <dgm:cxn modelId="{35B7BF17-E784-4B63-81F8-72D70BBDEDAA}" type="presParOf" srcId="{3B421F7B-4928-4273-92C8-FA7A17D80214}" destId="{2A5F9423-7DD4-45FA-AE34-ECD505999288}" srcOrd="9" destOrd="0" presId="urn:microsoft.com/office/officeart/2005/8/layout/vList3"/>
    <dgm:cxn modelId="{ED7C74F1-A028-4393-8A44-40C18E48750A}" type="presParOf" srcId="{3B421F7B-4928-4273-92C8-FA7A17D80214}" destId="{6DA4077A-64DC-4AC1-8E26-3BC3596611A4}" srcOrd="10" destOrd="0" presId="urn:microsoft.com/office/officeart/2005/8/layout/vList3"/>
    <dgm:cxn modelId="{7CB68149-2CBB-4397-B99B-E68614B2A0A5}" type="presParOf" srcId="{6DA4077A-64DC-4AC1-8E26-3BC3596611A4}" destId="{5C145C30-FA33-4B4E-8331-521F9E987D7D}" srcOrd="0" destOrd="0" presId="urn:microsoft.com/office/officeart/2005/8/layout/vList3"/>
    <dgm:cxn modelId="{2CFBCEA2-9FAF-47C7-AAE0-66D7CE30E598}" type="presParOf" srcId="{6DA4077A-64DC-4AC1-8E26-3BC3596611A4}" destId="{B2E40F00-91C7-4E79-AAC6-A0B96F2BEE70}" srcOrd="1" destOrd="0" presId="urn:microsoft.com/office/officeart/2005/8/layout/vList3"/>
    <dgm:cxn modelId="{AFAD72B8-F01C-40B2-A85F-D09FFB5A3EFF}" type="presParOf" srcId="{3B421F7B-4928-4273-92C8-FA7A17D80214}" destId="{AA715A54-B015-40AB-B93F-A9B9526DAFD4}" srcOrd="11" destOrd="0" presId="urn:microsoft.com/office/officeart/2005/8/layout/vList3"/>
    <dgm:cxn modelId="{FB000D35-896F-4132-8D62-50BF71F1F52F}" type="presParOf" srcId="{3B421F7B-4928-4273-92C8-FA7A17D80214}" destId="{629D351D-68AB-4FEB-8EA8-CD0E53BC59D3}" srcOrd="12" destOrd="0" presId="urn:microsoft.com/office/officeart/2005/8/layout/vList3"/>
    <dgm:cxn modelId="{A5E3AC07-94EA-4529-9F49-0DD99CD1A853}" type="presParOf" srcId="{629D351D-68AB-4FEB-8EA8-CD0E53BC59D3}" destId="{60DD9A77-3EA1-4618-B9A2-0F81DF129A16}" srcOrd="0" destOrd="0" presId="urn:microsoft.com/office/officeart/2005/8/layout/vList3"/>
    <dgm:cxn modelId="{1F30D378-977D-4ECF-977B-87C656B379FA}" type="presParOf" srcId="{629D351D-68AB-4FEB-8EA8-CD0E53BC59D3}" destId="{9C27B22A-ED4E-416E-AE32-C90654803B7F}" srcOrd="1" destOrd="0" presId="urn:microsoft.com/office/officeart/2005/8/layout/vList3"/>
    <dgm:cxn modelId="{C07B1DD2-03AF-4911-871C-12A18B684B06}" type="presParOf" srcId="{3B421F7B-4928-4273-92C8-FA7A17D80214}" destId="{E0C6021E-7906-45C4-8FF2-E6158DF92ACC}" srcOrd="13" destOrd="0" presId="urn:microsoft.com/office/officeart/2005/8/layout/vList3"/>
    <dgm:cxn modelId="{40AADFE4-DBCD-4FBD-AD99-B475D7AF3B43}" type="presParOf" srcId="{3B421F7B-4928-4273-92C8-FA7A17D80214}" destId="{4B5A02A6-9A56-4E4C-BA03-3AE7E3BEA284}" srcOrd="14" destOrd="0" presId="urn:microsoft.com/office/officeart/2005/8/layout/vList3"/>
    <dgm:cxn modelId="{7DF8D348-17F6-4072-91A7-2C6F9D3C3EF5}" type="presParOf" srcId="{4B5A02A6-9A56-4E4C-BA03-3AE7E3BEA284}" destId="{579A2E38-0BF2-49A8-B422-F3D80FD09127}" srcOrd="0" destOrd="0" presId="urn:microsoft.com/office/officeart/2005/8/layout/vList3"/>
    <dgm:cxn modelId="{8563077F-2E82-47EE-8E44-1D87389835A1}" type="presParOf" srcId="{4B5A02A6-9A56-4E4C-BA03-3AE7E3BEA284}" destId="{3D539F1B-A7A9-46EA-8F23-3D8C299407D8}" srcOrd="1" destOrd="0" presId="urn:microsoft.com/office/officeart/2005/8/layout/vList3"/>
    <dgm:cxn modelId="{42541BEE-B7E6-430E-82FB-52EF1F6C0B42}" type="presParOf" srcId="{3B421F7B-4928-4273-92C8-FA7A17D80214}" destId="{8D50EF0A-0B35-40F1-A560-2572EFCAC24A}" srcOrd="15" destOrd="0" presId="urn:microsoft.com/office/officeart/2005/8/layout/vList3"/>
    <dgm:cxn modelId="{D947A555-2F63-413A-BA87-7DC1E32650C9}" type="presParOf" srcId="{3B421F7B-4928-4273-92C8-FA7A17D80214}" destId="{D445D5F1-DABF-41E9-82F7-8A987E303BCC}" srcOrd="16" destOrd="0" presId="urn:microsoft.com/office/officeart/2005/8/layout/vList3"/>
    <dgm:cxn modelId="{EF509DC6-D3FC-4276-A818-E4AC6166E488}" type="presParOf" srcId="{D445D5F1-DABF-41E9-82F7-8A987E303BCC}" destId="{31247B6C-8FE9-455E-B478-DB1F714464A6}" srcOrd="0" destOrd="0" presId="urn:microsoft.com/office/officeart/2005/8/layout/vList3"/>
    <dgm:cxn modelId="{B0F01636-F09E-4C91-90C6-F228FDE4D399}" type="presParOf" srcId="{D445D5F1-DABF-41E9-82F7-8A987E303BCC}" destId="{62559D59-E9AE-449F-9072-B8DAF2638C8D}" srcOrd="1" destOrd="0" presId="urn:microsoft.com/office/officeart/2005/8/layout/vList3"/>
    <dgm:cxn modelId="{9EF1982F-D891-4FDC-A4E3-8859A8E6DB06}" type="presParOf" srcId="{3B421F7B-4928-4273-92C8-FA7A17D80214}" destId="{78CE5E9A-26F2-46D5-AFAA-652FB6D44F39}" srcOrd="17" destOrd="0" presId="urn:microsoft.com/office/officeart/2005/8/layout/vList3"/>
    <dgm:cxn modelId="{5E2A7651-EA52-490D-8AD4-32B99EAFDA0B}" type="presParOf" srcId="{3B421F7B-4928-4273-92C8-FA7A17D80214}" destId="{0B973218-E286-4E9E-8B77-089AC2B50915}" srcOrd="18" destOrd="0" presId="urn:microsoft.com/office/officeart/2005/8/layout/vList3"/>
    <dgm:cxn modelId="{977BF07B-D30E-436F-BCB9-83B1923F94C8}" type="presParOf" srcId="{0B973218-E286-4E9E-8B77-089AC2B50915}" destId="{49950C0C-EE47-4741-B60B-BE9E4A47C923}" srcOrd="0" destOrd="0" presId="urn:microsoft.com/office/officeart/2005/8/layout/vList3"/>
    <dgm:cxn modelId="{F8CEA259-55DF-4371-BAA4-F29D86C06D6E}" type="presParOf" srcId="{0B973218-E286-4E9E-8B77-089AC2B50915}" destId="{201625C1-156B-496E-9A19-19B29BAC443A}" srcOrd="1" destOrd="0" presId="urn:microsoft.com/office/officeart/2005/8/layout/vList3"/>
    <dgm:cxn modelId="{D801B4DB-04B6-4218-8822-438C0FED99E1}" type="presParOf" srcId="{3B421F7B-4928-4273-92C8-FA7A17D80214}" destId="{B4C772F1-D2C7-495C-9A94-FDDE8EDE5A15}" srcOrd="19" destOrd="0" presId="urn:microsoft.com/office/officeart/2005/8/layout/vList3"/>
    <dgm:cxn modelId="{1CC2567B-BC13-4AEC-B61B-D12B04635DF9}" type="presParOf" srcId="{3B421F7B-4928-4273-92C8-FA7A17D80214}" destId="{3053455E-E916-4AB7-9B67-6013C7820DC2}" srcOrd="20" destOrd="0" presId="urn:microsoft.com/office/officeart/2005/8/layout/vList3"/>
    <dgm:cxn modelId="{78C4EE9C-7454-4497-8663-00D68874430A}" type="presParOf" srcId="{3053455E-E916-4AB7-9B67-6013C7820DC2}" destId="{B818C9D0-F2CA-46F6-AE59-87BCF3622376}" srcOrd="0" destOrd="0" presId="urn:microsoft.com/office/officeart/2005/8/layout/vList3"/>
    <dgm:cxn modelId="{BA331C2E-0A50-4879-8F4C-CA7CD19FD5F8}" type="presParOf" srcId="{3053455E-E916-4AB7-9B67-6013C7820DC2}" destId="{2EB001D9-51D1-4CFF-B0CA-A2FD3BF0F3A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FF3179-3EF7-4F55-B314-7D1AA1780CA2}" type="doc">
      <dgm:prSet loTypeId="urn:microsoft.com/office/officeart/2005/8/layout/list1" loCatId="list" qsTypeId="urn:microsoft.com/office/officeart/2005/8/quickstyle/3d3" qsCatId="3D" csTypeId="urn:microsoft.com/office/officeart/2005/8/colors/accent4_4" csCatId="accent4" phldr="1"/>
      <dgm:spPr/>
      <dgm:t>
        <a:bodyPr/>
        <a:lstStyle/>
        <a:p>
          <a:pPr rtl="1"/>
          <a:endParaRPr lang="fa-IR"/>
        </a:p>
      </dgm:t>
    </dgm:pt>
    <dgm:pt modelId="{AA6194F7-C757-46E3-ABD0-5B5D93E64A3F}">
      <dgm:prSet/>
      <dgm:spPr/>
      <dgm:t>
        <a:bodyPr/>
        <a:lstStyle/>
        <a:p>
          <a:pPr algn="r" rtl="1"/>
          <a:r>
            <a:rPr lang="fa-IR" b="1" dirty="0" smtClean="0">
              <a:solidFill>
                <a:srgbClr val="002060"/>
              </a:solidFill>
              <a:cs typeface="B Nazanin" panose="00000400000000000000" pitchFamily="2" charset="-78"/>
            </a:rPr>
            <a:t>بررسي محيط از نظر امكان اجراي نظام مشاركت </a:t>
          </a:r>
          <a:endParaRPr lang="fa-IR" b="1" dirty="0">
            <a:solidFill>
              <a:srgbClr val="002060"/>
            </a:solidFill>
            <a:cs typeface="B Nazanin" panose="00000400000000000000" pitchFamily="2" charset="-78"/>
          </a:endParaRPr>
        </a:p>
      </dgm:t>
    </dgm:pt>
    <dgm:pt modelId="{5AE023C3-0600-47AA-9A48-ED53E7625398}" type="parTrans" cxnId="{12B866FC-DE38-43DA-A304-9EEE959E6BD5}">
      <dgm:prSet/>
      <dgm:spPr/>
      <dgm:t>
        <a:bodyPr/>
        <a:lstStyle/>
        <a:p>
          <a:pPr rtl="1"/>
          <a:endParaRPr lang="fa-IR"/>
        </a:p>
      </dgm:t>
    </dgm:pt>
    <dgm:pt modelId="{CF77157A-B69F-48FB-9E78-D8C087B665E0}" type="sibTrans" cxnId="{12B866FC-DE38-43DA-A304-9EEE959E6BD5}">
      <dgm:prSet/>
      <dgm:spPr/>
      <dgm:t>
        <a:bodyPr/>
        <a:lstStyle/>
        <a:p>
          <a:pPr rtl="1"/>
          <a:endParaRPr lang="fa-IR"/>
        </a:p>
      </dgm:t>
    </dgm:pt>
    <dgm:pt modelId="{758CC4DB-F54E-4D32-B44C-49DF5A21E3A2}">
      <dgm:prSet/>
      <dgm:spPr/>
      <dgm:t>
        <a:bodyPr/>
        <a:lstStyle/>
        <a:p>
          <a:pPr algn="r" rtl="1"/>
          <a:r>
            <a:rPr lang="fa-IR" b="1" dirty="0" smtClean="0">
              <a:solidFill>
                <a:srgbClr val="002060"/>
              </a:solidFill>
              <a:cs typeface="B Nazanin" panose="00000400000000000000" pitchFamily="2" charset="-78"/>
            </a:rPr>
            <a:t>ايجاد اعتقاد راسخ در مديران ارشد و جلب اعتماد و اطمينان آنان </a:t>
          </a:r>
          <a:endParaRPr lang="fa-IR" b="1" dirty="0">
            <a:solidFill>
              <a:srgbClr val="002060"/>
            </a:solidFill>
            <a:cs typeface="B Nazanin" panose="00000400000000000000" pitchFamily="2" charset="-78"/>
          </a:endParaRPr>
        </a:p>
      </dgm:t>
    </dgm:pt>
    <dgm:pt modelId="{2C12CFC4-C4EF-4966-B66E-792FAA65509C}" type="parTrans" cxnId="{B7BA28FB-001E-416E-9E2E-FFEC307F5D8C}">
      <dgm:prSet/>
      <dgm:spPr/>
      <dgm:t>
        <a:bodyPr/>
        <a:lstStyle/>
        <a:p>
          <a:pPr rtl="1"/>
          <a:endParaRPr lang="fa-IR"/>
        </a:p>
      </dgm:t>
    </dgm:pt>
    <dgm:pt modelId="{500DC6C1-846F-42BD-BA83-03EC93435458}" type="sibTrans" cxnId="{B7BA28FB-001E-416E-9E2E-FFEC307F5D8C}">
      <dgm:prSet/>
      <dgm:spPr/>
      <dgm:t>
        <a:bodyPr/>
        <a:lstStyle/>
        <a:p>
          <a:pPr rtl="1"/>
          <a:endParaRPr lang="fa-IR"/>
        </a:p>
      </dgm:t>
    </dgm:pt>
    <dgm:pt modelId="{A4545282-8846-443C-ADE4-DF0D4197608E}">
      <dgm:prSet/>
      <dgm:spPr/>
      <dgm:t>
        <a:bodyPr/>
        <a:lstStyle/>
        <a:p>
          <a:pPr algn="r" rtl="1"/>
          <a:r>
            <a:rPr lang="fa-IR" b="1" dirty="0" smtClean="0">
              <a:solidFill>
                <a:srgbClr val="002060"/>
              </a:solidFill>
              <a:cs typeface="B Nazanin" panose="00000400000000000000" pitchFamily="2" charset="-78"/>
            </a:rPr>
            <a:t>ايجاد بستر و شرايط مناسب جهت اجراي نظام پيشنهادات</a:t>
          </a:r>
          <a:endParaRPr lang="fa-IR" b="1" dirty="0">
            <a:solidFill>
              <a:srgbClr val="002060"/>
            </a:solidFill>
            <a:cs typeface="B Nazanin" panose="00000400000000000000" pitchFamily="2" charset="-78"/>
          </a:endParaRPr>
        </a:p>
      </dgm:t>
    </dgm:pt>
    <dgm:pt modelId="{2E09A1EE-7C09-4AEA-9086-5F61DCDD6D95}" type="parTrans" cxnId="{D228DE38-D2EF-4B98-BDD6-1BB35856C776}">
      <dgm:prSet/>
      <dgm:spPr/>
      <dgm:t>
        <a:bodyPr/>
        <a:lstStyle/>
        <a:p>
          <a:pPr rtl="1"/>
          <a:endParaRPr lang="fa-IR"/>
        </a:p>
      </dgm:t>
    </dgm:pt>
    <dgm:pt modelId="{A999ABFF-DCD7-458A-A004-4ACFB8A8D138}" type="sibTrans" cxnId="{D228DE38-D2EF-4B98-BDD6-1BB35856C776}">
      <dgm:prSet/>
      <dgm:spPr/>
      <dgm:t>
        <a:bodyPr/>
        <a:lstStyle/>
        <a:p>
          <a:pPr rtl="1"/>
          <a:endParaRPr lang="fa-IR"/>
        </a:p>
      </dgm:t>
    </dgm:pt>
    <dgm:pt modelId="{C42DCD7A-2684-4483-9BB6-C30D7C7DE4D0}">
      <dgm:prSet/>
      <dgm:spPr/>
      <dgm:t>
        <a:bodyPr/>
        <a:lstStyle/>
        <a:p>
          <a:pPr algn="r" rtl="1"/>
          <a:r>
            <a:rPr lang="fa-IR" b="1" dirty="0" smtClean="0">
              <a:solidFill>
                <a:srgbClr val="002060"/>
              </a:solidFill>
              <a:cs typeface="B Nazanin" panose="00000400000000000000" pitchFamily="2" charset="-78"/>
            </a:rPr>
            <a:t>سازماندهي نظام پيشنهادات</a:t>
          </a:r>
          <a:endParaRPr lang="fa-IR" b="1" dirty="0">
            <a:solidFill>
              <a:srgbClr val="002060"/>
            </a:solidFill>
            <a:cs typeface="B Nazanin" panose="00000400000000000000" pitchFamily="2" charset="-78"/>
          </a:endParaRPr>
        </a:p>
      </dgm:t>
    </dgm:pt>
    <dgm:pt modelId="{C3CC6327-F692-4F37-9EC8-B4E91AB59F28}" type="parTrans" cxnId="{60F8B95B-2E96-4779-8BCE-59A010845150}">
      <dgm:prSet/>
      <dgm:spPr/>
      <dgm:t>
        <a:bodyPr/>
        <a:lstStyle/>
        <a:p>
          <a:pPr rtl="1"/>
          <a:endParaRPr lang="fa-IR"/>
        </a:p>
      </dgm:t>
    </dgm:pt>
    <dgm:pt modelId="{38470F07-8A6C-4B30-BB0A-3D9DEDED4511}" type="sibTrans" cxnId="{60F8B95B-2E96-4779-8BCE-59A010845150}">
      <dgm:prSet/>
      <dgm:spPr/>
      <dgm:t>
        <a:bodyPr/>
        <a:lstStyle/>
        <a:p>
          <a:pPr rtl="1"/>
          <a:endParaRPr lang="fa-IR"/>
        </a:p>
      </dgm:t>
    </dgm:pt>
    <dgm:pt modelId="{BF8FDDF2-0B26-404C-946D-1A0D9B8377F2}">
      <dgm:prSet/>
      <dgm:spPr/>
      <dgm:t>
        <a:bodyPr/>
        <a:lstStyle/>
        <a:p>
          <a:pPr algn="r" rtl="1"/>
          <a:r>
            <a:rPr lang="fa-IR" b="1" dirty="0" smtClean="0">
              <a:solidFill>
                <a:srgbClr val="002060"/>
              </a:solidFill>
              <a:cs typeface="B Nazanin" panose="00000400000000000000" pitchFamily="2" charset="-78"/>
            </a:rPr>
            <a:t>اجراي نظام پيشنهادات </a:t>
          </a:r>
          <a:endParaRPr lang="fa-IR" b="1" dirty="0">
            <a:solidFill>
              <a:srgbClr val="002060"/>
            </a:solidFill>
            <a:cs typeface="B Nazanin" panose="00000400000000000000" pitchFamily="2" charset="-78"/>
          </a:endParaRPr>
        </a:p>
      </dgm:t>
    </dgm:pt>
    <dgm:pt modelId="{EE8E1717-4C90-4276-B3F8-24DE5251F778}" type="parTrans" cxnId="{38CB7970-CDFA-410A-85F4-15ACC97D7E11}">
      <dgm:prSet/>
      <dgm:spPr/>
      <dgm:t>
        <a:bodyPr/>
        <a:lstStyle/>
        <a:p>
          <a:pPr rtl="1"/>
          <a:endParaRPr lang="fa-IR"/>
        </a:p>
      </dgm:t>
    </dgm:pt>
    <dgm:pt modelId="{FAF7D6D1-112D-4EB6-986F-163823297C03}" type="sibTrans" cxnId="{38CB7970-CDFA-410A-85F4-15ACC97D7E11}">
      <dgm:prSet/>
      <dgm:spPr/>
      <dgm:t>
        <a:bodyPr/>
        <a:lstStyle/>
        <a:p>
          <a:pPr rtl="1"/>
          <a:endParaRPr lang="fa-IR"/>
        </a:p>
      </dgm:t>
    </dgm:pt>
    <dgm:pt modelId="{B806457C-D1BC-4163-A21D-525B82870993}">
      <dgm:prSet custT="1"/>
      <dgm:spPr/>
      <dgm:t>
        <a:bodyPr/>
        <a:lstStyle/>
        <a:p>
          <a:pPr algn="r" rtl="1"/>
          <a:r>
            <a:rPr lang="fa-IR" sz="1800" b="1" dirty="0" smtClean="0">
              <a:solidFill>
                <a:srgbClr val="002060"/>
              </a:solidFill>
              <a:cs typeface="B Nazanin" panose="00000400000000000000" pitchFamily="2" charset="-78"/>
            </a:rPr>
            <a:t>بازنگري و استمرار نظام پيشنهادات </a:t>
          </a:r>
          <a:endParaRPr lang="fa-IR" sz="1800" b="1" dirty="0">
            <a:solidFill>
              <a:srgbClr val="002060"/>
            </a:solidFill>
            <a:cs typeface="B Nazanin" panose="00000400000000000000" pitchFamily="2" charset="-78"/>
          </a:endParaRPr>
        </a:p>
      </dgm:t>
    </dgm:pt>
    <dgm:pt modelId="{B18EB046-0394-4CE6-8420-056EB541913A}" type="parTrans" cxnId="{577FB8E5-3271-4E88-A352-6EA5F603068C}">
      <dgm:prSet/>
      <dgm:spPr/>
      <dgm:t>
        <a:bodyPr/>
        <a:lstStyle/>
        <a:p>
          <a:pPr rtl="1"/>
          <a:endParaRPr lang="fa-IR"/>
        </a:p>
      </dgm:t>
    </dgm:pt>
    <dgm:pt modelId="{90876328-B6EC-4BAE-8C61-7A4602712A39}" type="sibTrans" cxnId="{577FB8E5-3271-4E88-A352-6EA5F603068C}">
      <dgm:prSet/>
      <dgm:spPr/>
      <dgm:t>
        <a:bodyPr/>
        <a:lstStyle/>
        <a:p>
          <a:pPr rtl="1"/>
          <a:endParaRPr lang="fa-IR"/>
        </a:p>
      </dgm:t>
    </dgm:pt>
    <dgm:pt modelId="{1B43BABD-5A1E-4097-A73C-6AA1ABD1A5E6}" type="pres">
      <dgm:prSet presAssocID="{A3FF3179-3EF7-4F55-B314-7D1AA1780C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874EDCA8-CACB-4593-8373-2093B6432EC8}" type="pres">
      <dgm:prSet presAssocID="{758CC4DB-F54E-4D32-B44C-49DF5A21E3A2}" presName="parentLin" presStyleCnt="0"/>
      <dgm:spPr/>
    </dgm:pt>
    <dgm:pt modelId="{53D938A1-FFCF-4927-AD46-FB58C629396E}" type="pres">
      <dgm:prSet presAssocID="{758CC4DB-F54E-4D32-B44C-49DF5A21E3A2}" presName="parentLeftMargin" presStyleLbl="node1" presStyleIdx="0" presStyleCnt="6"/>
      <dgm:spPr/>
      <dgm:t>
        <a:bodyPr/>
        <a:lstStyle/>
        <a:p>
          <a:pPr rtl="1"/>
          <a:endParaRPr lang="fa-IR"/>
        </a:p>
      </dgm:t>
    </dgm:pt>
    <dgm:pt modelId="{A5046150-DD3A-4042-AD68-A0461AA6303E}" type="pres">
      <dgm:prSet presAssocID="{758CC4DB-F54E-4D32-B44C-49DF5A21E3A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DEDDACE-CA90-4793-811A-030B021F57F9}" type="pres">
      <dgm:prSet presAssocID="{758CC4DB-F54E-4D32-B44C-49DF5A21E3A2}" presName="negativeSpace" presStyleCnt="0"/>
      <dgm:spPr/>
    </dgm:pt>
    <dgm:pt modelId="{C766290E-C0EA-41E2-A984-CA3F07BC7A2C}" type="pres">
      <dgm:prSet presAssocID="{758CC4DB-F54E-4D32-B44C-49DF5A21E3A2}" presName="childText" presStyleLbl="conFgAcc1" presStyleIdx="0" presStyleCnt="6">
        <dgm:presLayoutVars>
          <dgm:bulletEnabled val="1"/>
        </dgm:presLayoutVars>
      </dgm:prSet>
      <dgm:spPr/>
    </dgm:pt>
    <dgm:pt modelId="{73F7F1CD-BF8B-446F-8EB3-4BB4ED77A40A}" type="pres">
      <dgm:prSet presAssocID="{500DC6C1-846F-42BD-BA83-03EC93435458}" presName="spaceBetweenRectangles" presStyleCnt="0"/>
      <dgm:spPr/>
    </dgm:pt>
    <dgm:pt modelId="{2A8981D9-E370-431D-A644-AC8CEB098FBC}" type="pres">
      <dgm:prSet presAssocID="{AA6194F7-C757-46E3-ABD0-5B5D93E64A3F}" presName="parentLin" presStyleCnt="0"/>
      <dgm:spPr/>
    </dgm:pt>
    <dgm:pt modelId="{4F58409E-76DA-42EB-9DEC-30976E82CD84}" type="pres">
      <dgm:prSet presAssocID="{AA6194F7-C757-46E3-ABD0-5B5D93E64A3F}" presName="parentLeftMargin" presStyleLbl="node1" presStyleIdx="0" presStyleCnt="6"/>
      <dgm:spPr/>
      <dgm:t>
        <a:bodyPr/>
        <a:lstStyle/>
        <a:p>
          <a:pPr rtl="1"/>
          <a:endParaRPr lang="fa-IR"/>
        </a:p>
      </dgm:t>
    </dgm:pt>
    <dgm:pt modelId="{FB607665-1CE3-424B-A894-AE7A88DD7EA0}" type="pres">
      <dgm:prSet presAssocID="{AA6194F7-C757-46E3-ABD0-5B5D93E64A3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D6B98BA-733F-4023-81CA-B28961B30235}" type="pres">
      <dgm:prSet presAssocID="{AA6194F7-C757-46E3-ABD0-5B5D93E64A3F}" presName="negativeSpace" presStyleCnt="0"/>
      <dgm:spPr/>
    </dgm:pt>
    <dgm:pt modelId="{7DB6F23B-4EB5-4ED2-B32A-CA36405BFF85}" type="pres">
      <dgm:prSet presAssocID="{AA6194F7-C757-46E3-ABD0-5B5D93E64A3F}" presName="childText" presStyleLbl="conFgAcc1" presStyleIdx="1" presStyleCnt="6">
        <dgm:presLayoutVars>
          <dgm:bulletEnabled val="1"/>
        </dgm:presLayoutVars>
      </dgm:prSet>
      <dgm:spPr/>
    </dgm:pt>
    <dgm:pt modelId="{201BADFB-72D9-42DE-9DC1-B7C53BB460A7}" type="pres">
      <dgm:prSet presAssocID="{CF77157A-B69F-48FB-9E78-D8C087B665E0}" presName="spaceBetweenRectangles" presStyleCnt="0"/>
      <dgm:spPr/>
    </dgm:pt>
    <dgm:pt modelId="{D6012558-3AF5-4535-865E-7589D89C255E}" type="pres">
      <dgm:prSet presAssocID="{A4545282-8846-443C-ADE4-DF0D4197608E}" presName="parentLin" presStyleCnt="0"/>
      <dgm:spPr/>
    </dgm:pt>
    <dgm:pt modelId="{8E2F3660-6EEF-4252-B2FD-7A4D0BBE543E}" type="pres">
      <dgm:prSet presAssocID="{A4545282-8846-443C-ADE4-DF0D4197608E}" presName="parentLeftMargin" presStyleLbl="node1" presStyleIdx="1" presStyleCnt="6"/>
      <dgm:spPr/>
      <dgm:t>
        <a:bodyPr/>
        <a:lstStyle/>
        <a:p>
          <a:pPr rtl="1"/>
          <a:endParaRPr lang="fa-IR"/>
        </a:p>
      </dgm:t>
    </dgm:pt>
    <dgm:pt modelId="{D20065D3-E7F9-4D74-8369-4D65F2BCDBE5}" type="pres">
      <dgm:prSet presAssocID="{A4545282-8846-443C-ADE4-DF0D4197608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150F45A-F574-482F-A4F1-671D576C7E11}" type="pres">
      <dgm:prSet presAssocID="{A4545282-8846-443C-ADE4-DF0D4197608E}" presName="negativeSpace" presStyleCnt="0"/>
      <dgm:spPr/>
    </dgm:pt>
    <dgm:pt modelId="{EFFFCC19-B855-4A98-9EEF-364267B5A115}" type="pres">
      <dgm:prSet presAssocID="{A4545282-8846-443C-ADE4-DF0D4197608E}" presName="childText" presStyleLbl="conFgAcc1" presStyleIdx="2" presStyleCnt="6">
        <dgm:presLayoutVars>
          <dgm:bulletEnabled val="1"/>
        </dgm:presLayoutVars>
      </dgm:prSet>
      <dgm:spPr/>
    </dgm:pt>
    <dgm:pt modelId="{089FE44C-F1BE-4075-9D51-15FDF094ECC9}" type="pres">
      <dgm:prSet presAssocID="{A999ABFF-DCD7-458A-A004-4ACFB8A8D138}" presName="spaceBetweenRectangles" presStyleCnt="0"/>
      <dgm:spPr/>
    </dgm:pt>
    <dgm:pt modelId="{CA0FF2E8-DDC9-4E15-BA17-7E18BA2CBD7C}" type="pres">
      <dgm:prSet presAssocID="{C42DCD7A-2684-4483-9BB6-C30D7C7DE4D0}" presName="parentLin" presStyleCnt="0"/>
      <dgm:spPr/>
    </dgm:pt>
    <dgm:pt modelId="{11A32399-AB07-4E39-A46E-74CED097181D}" type="pres">
      <dgm:prSet presAssocID="{C42DCD7A-2684-4483-9BB6-C30D7C7DE4D0}" presName="parentLeftMargin" presStyleLbl="node1" presStyleIdx="2" presStyleCnt="6"/>
      <dgm:spPr/>
      <dgm:t>
        <a:bodyPr/>
        <a:lstStyle/>
        <a:p>
          <a:pPr rtl="1"/>
          <a:endParaRPr lang="fa-IR"/>
        </a:p>
      </dgm:t>
    </dgm:pt>
    <dgm:pt modelId="{93D42CDA-E1C3-4294-99CF-938AA3068AC1}" type="pres">
      <dgm:prSet presAssocID="{C42DCD7A-2684-4483-9BB6-C30D7C7DE4D0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5246307-1C0F-4102-B29B-3402DE687252}" type="pres">
      <dgm:prSet presAssocID="{C42DCD7A-2684-4483-9BB6-C30D7C7DE4D0}" presName="negativeSpace" presStyleCnt="0"/>
      <dgm:spPr/>
    </dgm:pt>
    <dgm:pt modelId="{0A1BF9F5-4656-4B43-85A1-97C5434FCF5B}" type="pres">
      <dgm:prSet presAssocID="{C42DCD7A-2684-4483-9BB6-C30D7C7DE4D0}" presName="childText" presStyleLbl="conFgAcc1" presStyleIdx="3" presStyleCnt="6">
        <dgm:presLayoutVars>
          <dgm:bulletEnabled val="1"/>
        </dgm:presLayoutVars>
      </dgm:prSet>
      <dgm:spPr/>
    </dgm:pt>
    <dgm:pt modelId="{B821EBE0-E4A3-4345-A52C-95A2DD3877D2}" type="pres">
      <dgm:prSet presAssocID="{38470F07-8A6C-4B30-BB0A-3D9DEDED4511}" presName="spaceBetweenRectangles" presStyleCnt="0"/>
      <dgm:spPr/>
    </dgm:pt>
    <dgm:pt modelId="{23B120BF-D9DD-485A-96AB-7051B3E952A8}" type="pres">
      <dgm:prSet presAssocID="{BF8FDDF2-0B26-404C-946D-1A0D9B8377F2}" presName="parentLin" presStyleCnt="0"/>
      <dgm:spPr/>
    </dgm:pt>
    <dgm:pt modelId="{E59CA8B1-3644-4156-8E83-C6344E3BCEA6}" type="pres">
      <dgm:prSet presAssocID="{BF8FDDF2-0B26-404C-946D-1A0D9B8377F2}" presName="parentLeftMargin" presStyleLbl="node1" presStyleIdx="3" presStyleCnt="6"/>
      <dgm:spPr/>
      <dgm:t>
        <a:bodyPr/>
        <a:lstStyle/>
        <a:p>
          <a:pPr rtl="1"/>
          <a:endParaRPr lang="fa-IR"/>
        </a:p>
      </dgm:t>
    </dgm:pt>
    <dgm:pt modelId="{6B649175-318C-4EB3-AA9A-76B814A6B470}" type="pres">
      <dgm:prSet presAssocID="{BF8FDDF2-0B26-404C-946D-1A0D9B8377F2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86FB435-328F-46A1-9517-C2B826416380}" type="pres">
      <dgm:prSet presAssocID="{BF8FDDF2-0B26-404C-946D-1A0D9B8377F2}" presName="negativeSpace" presStyleCnt="0"/>
      <dgm:spPr/>
    </dgm:pt>
    <dgm:pt modelId="{4E5DD63D-38FC-4F6C-AD26-1F6644FC0000}" type="pres">
      <dgm:prSet presAssocID="{BF8FDDF2-0B26-404C-946D-1A0D9B8377F2}" presName="childText" presStyleLbl="conFgAcc1" presStyleIdx="4" presStyleCnt="6">
        <dgm:presLayoutVars>
          <dgm:bulletEnabled val="1"/>
        </dgm:presLayoutVars>
      </dgm:prSet>
      <dgm:spPr/>
    </dgm:pt>
    <dgm:pt modelId="{A25A3F5C-44A6-4DBF-8BB6-EB006C969126}" type="pres">
      <dgm:prSet presAssocID="{FAF7D6D1-112D-4EB6-986F-163823297C03}" presName="spaceBetweenRectangles" presStyleCnt="0"/>
      <dgm:spPr/>
    </dgm:pt>
    <dgm:pt modelId="{78D1145B-85B9-404D-A92A-2DDB720954C3}" type="pres">
      <dgm:prSet presAssocID="{B806457C-D1BC-4163-A21D-525B82870993}" presName="parentLin" presStyleCnt="0"/>
      <dgm:spPr/>
    </dgm:pt>
    <dgm:pt modelId="{C1196E67-4717-42F6-BF9C-4A02569E29D8}" type="pres">
      <dgm:prSet presAssocID="{B806457C-D1BC-4163-A21D-525B82870993}" presName="parentLeftMargin" presStyleLbl="node1" presStyleIdx="4" presStyleCnt="6"/>
      <dgm:spPr/>
      <dgm:t>
        <a:bodyPr/>
        <a:lstStyle/>
        <a:p>
          <a:pPr rtl="1"/>
          <a:endParaRPr lang="fa-IR"/>
        </a:p>
      </dgm:t>
    </dgm:pt>
    <dgm:pt modelId="{8DA96F18-7E51-4E74-96EC-D5602C55B01C}" type="pres">
      <dgm:prSet presAssocID="{B806457C-D1BC-4163-A21D-525B8287099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82FB75B-9679-4C6B-98B9-A7E50E9E1BF7}" type="pres">
      <dgm:prSet presAssocID="{B806457C-D1BC-4163-A21D-525B82870993}" presName="negativeSpace" presStyleCnt="0"/>
      <dgm:spPr/>
    </dgm:pt>
    <dgm:pt modelId="{0776BF34-00ED-48A0-8FC3-5C34ADEF3D6A}" type="pres">
      <dgm:prSet presAssocID="{B806457C-D1BC-4163-A21D-525B82870993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9B0B068B-77AD-41E6-BDA1-DC718DD6BD63}" type="presOf" srcId="{BF8FDDF2-0B26-404C-946D-1A0D9B8377F2}" destId="{E59CA8B1-3644-4156-8E83-C6344E3BCEA6}" srcOrd="0" destOrd="0" presId="urn:microsoft.com/office/officeart/2005/8/layout/list1"/>
    <dgm:cxn modelId="{577FB8E5-3271-4E88-A352-6EA5F603068C}" srcId="{A3FF3179-3EF7-4F55-B314-7D1AA1780CA2}" destId="{B806457C-D1BC-4163-A21D-525B82870993}" srcOrd="5" destOrd="0" parTransId="{B18EB046-0394-4CE6-8420-056EB541913A}" sibTransId="{90876328-B6EC-4BAE-8C61-7A4602712A39}"/>
    <dgm:cxn modelId="{A7E1CEA0-A850-48C6-8C03-53110809F352}" type="presOf" srcId="{758CC4DB-F54E-4D32-B44C-49DF5A21E3A2}" destId="{53D938A1-FFCF-4927-AD46-FB58C629396E}" srcOrd="0" destOrd="0" presId="urn:microsoft.com/office/officeart/2005/8/layout/list1"/>
    <dgm:cxn modelId="{0C7A395A-AA53-43B5-82CF-41FB8F724338}" type="presOf" srcId="{A4545282-8846-443C-ADE4-DF0D4197608E}" destId="{8E2F3660-6EEF-4252-B2FD-7A4D0BBE543E}" srcOrd="0" destOrd="0" presId="urn:microsoft.com/office/officeart/2005/8/layout/list1"/>
    <dgm:cxn modelId="{38CB7970-CDFA-410A-85F4-15ACC97D7E11}" srcId="{A3FF3179-3EF7-4F55-B314-7D1AA1780CA2}" destId="{BF8FDDF2-0B26-404C-946D-1A0D9B8377F2}" srcOrd="4" destOrd="0" parTransId="{EE8E1717-4C90-4276-B3F8-24DE5251F778}" sibTransId="{FAF7D6D1-112D-4EB6-986F-163823297C03}"/>
    <dgm:cxn modelId="{B7BA28FB-001E-416E-9E2E-FFEC307F5D8C}" srcId="{A3FF3179-3EF7-4F55-B314-7D1AA1780CA2}" destId="{758CC4DB-F54E-4D32-B44C-49DF5A21E3A2}" srcOrd="0" destOrd="0" parTransId="{2C12CFC4-C4EF-4966-B66E-792FAA65509C}" sibTransId="{500DC6C1-846F-42BD-BA83-03EC93435458}"/>
    <dgm:cxn modelId="{12B866FC-DE38-43DA-A304-9EEE959E6BD5}" srcId="{A3FF3179-3EF7-4F55-B314-7D1AA1780CA2}" destId="{AA6194F7-C757-46E3-ABD0-5B5D93E64A3F}" srcOrd="1" destOrd="0" parTransId="{5AE023C3-0600-47AA-9A48-ED53E7625398}" sibTransId="{CF77157A-B69F-48FB-9E78-D8C087B665E0}"/>
    <dgm:cxn modelId="{13073412-E62B-429C-A4C3-E8082D5DE90A}" type="presOf" srcId="{B806457C-D1BC-4163-A21D-525B82870993}" destId="{8DA96F18-7E51-4E74-96EC-D5602C55B01C}" srcOrd="1" destOrd="0" presId="urn:microsoft.com/office/officeart/2005/8/layout/list1"/>
    <dgm:cxn modelId="{2D9313A4-DCB3-4443-B7BB-C68FCBC68C33}" type="presOf" srcId="{AA6194F7-C757-46E3-ABD0-5B5D93E64A3F}" destId="{4F58409E-76DA-42EB-9DEC-30976E82CD84}" srcOrd="0" destOrd="0" presId="urn:microsoft.com/office/officeart/2005/8/layout/list1"/>
    <dgm:cxn modelId="{3625C7F1-FB45-4FF8-A7D1-72DA007459E4}" type="presOf" srcId="{A4545282-8846-443C-ADE4-DF0D4197608E}" destId="{D20065D3-E7F9-4D74-8369-4D65F2BCDBE5}" srcOrd="1" destOrd="0" presId="urn:microsoft.com/office/officeart/2005/8/layout/list1"/>
    <dgm:cxn modelId="{3361D6DC-6604-4229-8D99-B73AF39A1561}" type="presOf" srcId="{BF8FDDF2-0B26-404C-946D-1A0D9B8377F2}" destId="{6B649175-318C-4EB3-AA9A-76B814A6B470}" srcOrd="1" destOrd="0" presId="urn:microsoft.com/office/officeart/2005/8/layout/list1"/>
    <dgm:cxn modelId="{4CFBAC80-7F20-47AB-BD84-55AC42D19DD9}" type="presOf" srcId="{C42DCD7A-2684-4483-9BB6-C30D7C7DE4D0}" destId="{93D42CDA-E1C3-4294-99CF-938AA3068AC1}" srcOrd="1" destOrd="0" presId="urn:microsoft.com/office/officeart/2005/8/layout/list1"/>
    <dgm:cxn modelId="{D228DE38-D2EF-4B98-BDD6-1BB35856C776}" srcId="{A3FF3179-3EF7-4F55-B314-7D1AA1780CA2}" destId="{A4545282-8846-443C-ADE4-DF0D4197608E}" srcOrd="2" destOrd="0" parTransId="{2E09A1EE-7C09-4AEA-9086-5F61DCDD6D95}" sibTransId="{A999ABFF-DCD7-458A-A004-4ACFB8A8D138}"/>
    <dgm:cxn modelId="{A51939EA-4A5C-4703-8C9A-9894F755B631}" type="presOf" srcId="{AA6194F7-C757-46E3-ABD0-5B5D93E64A3F}" destId="{FB607665-1CE3-424B-A894-AE7A88DD7EA0}" srcOrd="1" destOrd="0" presId="urn:microsoft.com/office/officeart/2005/8/layout/list1"/>
    <dgm:cxn modelId="{B8AE3FEF-28E1-404C-B35A-064C63542D0D}" type="presOf" srcId="{758CC4DB-F54E-4D32-B44C-49DF5A21E3A2}" destId="{A5046150-DD3A-4042-AD68-A0461AA6303E}" srcOrd="1" destOrd="0" presId="urn:microsoft.com/office/officeart/2005/8/layout/list1"/>
    <dgm:cxn modelId="{737FEE78-EC6F-4644-B5BB-8B032429E7CB}" type="presOf" srcId="{C42DCD7A-2684-4483-9BB6-C30D7C7DE4D0}" destId="{11A32399-AB07-4E39-A46E-74CED097181D}" srcOrd="0" destOrd="0" presId="urn:microsoft.com/office/officeart/2005/8/layout/list1"/>
    <dgm:cxn modelId="{60F8B95B-2E96-4779-8BCE-59A010845150}" srcId="{A3FF3179-3EF7-4F55-B314-7D1AA1780CA2}" destId="{C42DCD7A-2684-4483-9BB6-C30D7C7DE4D0}" srcOrd="3" destOrd="0" parTransId="{C3CC6327-F692-4F37-9EC8-B4E91AB59F28}" sibTransId="{38470F07-8A6C-4B30-BB0A-3D9DEDED4511}"/>
    <dgm:cxn modelId="{1C4323B9-CE72-410D-81E5-75C149C9609A}" type="presOf" srcId="{B806457C-D1BC-4163-A21D-525B82870993}" destId="{C1196E67-4717-42F6-BF9C-4A02569E29D8}" srcOrd="0" destOrd="0" presId="urn:microsoft.com/office/officeart/2005/8/layout/list1"/>
    <dgm:cxn modelId="{045EE86A-FA55-4903-AECC-1128C214E4A2}" type="presOf" srcId="{A3FF3179-3EF7-4F55-B314-7D1AA1780CA2}" destId="{1B43BABD-5A1E-4097-A73C-6AA1ABD1A5E6}" srcOrd="0" destOrd="0" presId="urn:microsoft.com/office/officeart/2005/8/layout/list1"/>
    <dgm:cxn modelId="{FEEF0A98-E2B0-4980-921C-C6634E1A197E}" type="presParOf" srcId="{1B43BABD-5A1E-4097-A73C-6AA1ABD1A5E6}" destId="{874EDCA8-CACB-4593-8373-2093B6432EC8}" srcOrd="0" destOrd="0" presId="urn:microsoft.com/office/officeart/2005/8/layout/list1"/>
    <dgm:cxn modelId="{E60B13F8-2E99-4048-8F5E-BA77AC10A68D}" type="presParOf" srcId="{874EDCA8-CACB-4593-8373-2093B6432EC8}" destId="{53D938A1-FFCF-4927-AD46-FB58C629396E}" srcOrd="0" destOrd="0" presId="urn:microsoft.com/office/officeart/2005/8/layout/list1"/>
    <dgm:cxn modelId="{C4E3C0CB-A1C6-4E72-8326-94DD9B3CE6D4}" type="presParOf" srcId="{874EDCA8-CACB-4593-8373-2093B6432EC8}" destId="{A5046150-DD3A-4042-AD68-A0461AA6303E}" srcOrd="1" destOrd="0" presId="urn:microsoft.com/office/officeart/2005/8/layout/list1"/>
    <dgm:cxn modelId="{BE847B50-FD7B-413C-8606-13930D940E30}" type="presParOf" srcId="{1B43BABD-5A1E-4097-A73C-6AA1ABD1A5E6}" destId="{7DEDDACE-CA90-4793-811A-030B021F57F9}" srcOrd="1" destOrd="0" presId="urn:microsoft.com/office/officeart/2005/8/layout/list1"/>
    <dgm:cxn modelId="{B5BA45AD-E8CC-4AE1-8439-B013707F44DB}" type="presParOf" srcId="{1B43BABD-5A1E-4097-A73C-6AA1ABD1A5E6}" destId="{C766290E-C0EA-41E2-A984-CA3F07BC7A2C}" srcOrd="2" destOrd="0" presId="urn:microsoft.com/office/officeart/2005/8/layout/list1"/>
    <dgm:cxn modelId="{D29E1DF4-7792-41DD-8348-01B73159CB7D}" type="presParOf" srcId="{1B43BABD-5A1E-4097-A73C-6AA1ABD1A5E6}" destId="{73F7F1CD-BF8B-446F-8EB3-4BB4ED77A40A}" srcOrd="3" destOrd="0" presId="urn:microsoft.com/office/officeart/2005/8/layout/list1"/>
    <dgm:cxn modelId="{2450CD3B-C7D3-450D-9BF2-B9D1CE8C3253}" type="presParOf" srcId="{1B43BABD-5A1E-4097-A73C-6AA1ABD1A5E6}" destId="{2A8981D9-E370-431D-A644-AC8CEB098FBC}" srcOrd="4" destOrd="0" presId="urn:microsoft.com/office/officeart/2005/8/layout/list1"/>
    <dgm:cxn modelId="{C3706250-9BCE-4F03-830C-510F08B78F60}" type="presParOf" srcId="{2A8981D9-E370-431D-A644-AC8CEB098FBC}" destId="{4F58409E-76DA-42EB-9DEC-30976E82CD84}" srcOrd="0" destOrd="0" presId="urn:microsoft.com/office/officeart/2005/8/layout/list1"/>
    <dgm:cxn modelId="{19A21D4F-3D03-425A-9453-03F30BAC8491}" type="presParOf" srcId="{2A8981D9-E370-431D-A644-AC8CEB098FBC}" destId="{FB607665-1CE3-424B-A894-AE7A88DD7EA0}" srcOrd="1" destOrd="0" presId="urn:microsoft.com/office/officeart/2005/8/layout/list1"/>
    <dgm:cxn modelId="{BE7263D2-D0A7-4932-BB82-9125CC8F44AC}" type="presParOf" srcId="{1B43BABD-5A1E-4097-A73C-6AA1ABD1A5E6}" destId="{0D6B98BA-733F-4023-81CA-B28961B30235}" srcOrd="5" destOrd="0" presId="urn:microsoft.com/office/officeart/2005/8/layout/list1"/>
    <dgm:cxn modelId="{E64FB460-035F-44AA-87C4-58FA0AC9BD59}" type="presParOf" srcId="{1B43BABD-5A1E-4097-A73C-6AA1ABD1A5E6}" destId="{7DB6F23B-4EB5-4ED2-B32A-CA36405BFF85}" srcOrd="6" destOrd="0" presId="urn:microsoft.com/office/officeart/2005/8/layout/list1"/>
    <dgm:cxn modelId="{F47E0AC2-C20F-48B4-8438-BBE9DAF60223}" type="presParOf" srcId="{1B43BABD-5A1E-4097-A73C-6AA1ABD1A5E6}" destId="{201BADFB-72D9-42DE-9DC1-B7C53BB460A7}" srcOrd="7" destOrd="0" presId="urn:microsoft.com/office/officeart/2005/8/layout/list1"/>
    <dgm:cxn modelId="{5B8DE409-85E3-44D0-A7AB-8462CBDC4456}" type="presParOf" srcId="{1B43BABD-5A1E-4097-A73C-6AA1ABD1A5E6}" destId="{D6012558-3AF5-4535-865E-7589D89C255E}" srcOrd="8" destOrd="0" presId="urn:microsoft.com/office/officeart/2005/8/layout/list1"/>
    <dgm:cxn modelId="{FECEF749-1074-425C-AB3D-90692D483E35}" type="presParOf" srcId="{D6012558-3AF5-4535-865E-7589D89C255E}" destId="{8E2F3660-6EEF-4252-B2FD-7A4D0BBE543E}" srcOrd="0" destOrd="0" presId="urn:microsoft.com/office/officeart/2005/8/layout/list1"/>
    <dgm:cxn modelId="{C3F91596-44B7-462C-91B7-00C3C2DDD3CA}" type="presParOf" srcId="{D6012558-3AF5-4535-865E-7589D89C255E}" destId="{D20065D3-E7F9-4D74-8369-4D65F2BCDBE5}" srcOrd="1" destOrd="0" presId="urn:microsoft.com/office/officeart/2005/8/layout/list1"/>
    <dgm:cxn modelId="{3D8A4BBE-555C-4DB0-B26B-48507445ADDB}" type="presParOf" srcId="{1B43BABD-5A1E-4097-A73C-6AA1ABD1A5E6}" destId="{6150F45A-F574-482F-A4F1-671D576C7E11}" srcOrd="9" destOrd="0" presId="urn:microsoft.com/office/officeart/2005/8/layout/list1"/>
    <dgm:cxn modelId="{17DA66EC-62CF-4E6C-B364-592E6BEF4995}" type="presParOf" srcId="{1B43BABD-5A1E-4097-A73C-6AA1ABD1A5E6}" destId="{EFFFCC19-B855-4A98-9EEF-364267B5A115}" srcOrd="10" destOrd="0" presId="urn:microsoft.com/office/officeart/2005/8/layout/list1"/>
    <dgm:cxn modelId="{07C9CB05-C3A7-4E7A-A1C3-DBA4DF4ED771}" type="presParOf" srcId="{1B43BABD-5A1E-4097-A73C-6AA1ABD1A5E6}" destId="{089FE44C-F1BE-4075-9D51-15FDF094ECC9}" srcOrd="11" destOrd="0" presId="urn:microsoft.com/office/officeart/2005/8/layout/list1"/>
    <dgm:cxn modelId="{540CDB2F-AC1A-4DCF-AA22-6B0EBED720C5}" type="presParOf" srcId="{1B43BABD-5A1E-4097-A73C-6AA1ABD1A5E6}" destId="{CA0FF2E8-DDC9-4E15-BA17-7E18BA2CBD7C}" srcOrd="12" destOrd="0" presId="urn:microsoft.com/office/officeart/2005/8/layout/list1"/>
    <dgm:cxn modelId="{37155A52-D122-473D-ABF0-BFA83C288C6D}" type="presParOf" srcId="{CA0FF2E8-DDC9-4E15-BA17-7E18BA2CBD7C}" destId="{11A32399-AB07-4E39-A46E-74CED097181D}" srcOrd="0" destOrd="0" presId="urn:microsoft.com/office/officeart/2005/8/layout/list1"/>
    <dgm:cxn modelId="{9BA2EEFD-5C5E-4C49-B7B6-2B5E5F1A95D2}" type="presParOf" srcId="{CA0FF2E8-DDC9-4E15-BA17-7E18BA2CBD7C}" destId="{93D42CDA-E1C3-4294-99CF-938AA3068AC1}" srcOrd="1" destOrd="0" presId="urn:microsoft.com/office/officeart/2005/8/layout/list1"/>
    <dgm:cxn modelId="{453AF94F-56E7-403F-BB86-10DA03C6336A}" type="presParOf" srcId="{1B43BABD-5A1E-4097-A73C-6AA1ABD1A5E6}" destId="{D5246307-1C0F-4102-B29B-3402DE687252}" srcOrd="13" destOrd="0" presId="urn:microsoft.com/office/officeart/2005/8/layout/list1"/>
    <dgm:cxn modelId="{3B00BBED-9BA8-4D1D-992B-70BAB20C9D0A}" type="presParOf" srcId="{1B43BABD-5A1E-4097-A73C-6AA1ABD1A5E6}" destId="{0A1BF9F5-4656-4B43-85A1-97C5434FCF5B}" srcOrd="14" destOrd="0" presId="urn:microsoft.com/office/officeart/2005/8/layout/list1"/>
    <dgm:cxn modelId="{5733D85C-AE34-4EFF-858F-255555F2E4A3}" type="presParOf" srcId="{1B43BABD-5A1E-4097-A73C-6AA1ABD1A5E6}" destId="{B821EBE0-E4A3-4345-A52C-95A2DD3877D2}" srcOrd="15" destOrd="0" presId="urn:microsoft.com/office/officeart/2005/8/layout/list1"/>
    <dgm:cxn modelId="{93A7E3E7-1B5B-4F5E-9327-EEF9CDA329AE}" type="presParOf" srcId="{1B43BABD-5A1E-4097-A73C-6AA1ABD1A5E6}" destId="{23B120BF-D9DD-485A-96AB-7051B3E952A8}" srcOrd="16" destOrd="0" presId="urn:microsoft.com/office/officeart/2005/8/layout/list1"/>
    <dgm:cxn modelId="{BAEA1770-53DA-4F06-94E6-116983B5F79B}" type="presParOf" srcId="{23B120BF-D9DD-485A-96AB-7051B3E952A8}" destId="{E59CA8B1-3644-4156-8E83-C6344E3BCEA6}" srcOrd="0" destOrd="0" presId="urn:microsoft.com/office/officeart/2005/8/layout/list1"/>
    <dgm:cxn modelId="{D1AD4679-56B1-471E-86BF-A8EB0B642396}" type="presParOf" srcId="{23B120BF-D9DD-485A-96AB-7051B3E952A8}" destId="{6B649175-318C-4EB3-AA9A-76B814A6B470}" srcOrd="1" destOrd="0" presId="urn:microsoft.com/office/officeart/2005/8/layout/list1"/>
    <dgm:cxn modelId="{4B99BF00-8735-493A-B229-1954A2F10A84}" type="presParOf" srcId="{1B43BABD-5A1E-4097-A73C-6AA1ABD1A5E6}" destId="{586FB435-328F-46A1-9517-C2B826416380}" srcOrd="17" destOrd="0" presId="urn:microsoft.com/office/officeart/2005/8/layout/list1"/>
    <dgm:cxn modelId="{9B58150E-CC00-4796-907C-57B466518803}" type="presParOf" srcId="{1B43BABD-5A1E-4097-A73C-6AA1ABD1A5E6}" destId="{4E5DD63D-38FC-4F6C-AD26-1F6644FC0000}" srcOrd="18" destOrd="0" presId="urn:microsoft.com/office/officeart/2005/8/layout/list1"/>
    <dgm:cxn modelId="{924EA751-0CDD-43C8-99DE-BFC59F04096A}" type="presParOf" srcId="{1B43BABD-5A1E-4097-A73C-6AA1ABD1A5E6}" destId="{A25A3F5C-44A6-4DBF-8BB6-EB006C969126}" srcOrd="19" destOrd="0" presId="urn:microsoft.com/office/officeart/2005/8/layout/list1"/>
    <dgm:cxn modelId="{62B8C089-ED2C-44FB-BD33-34FC27794583}" type="presParOf" srcId="{1B43BABD-5A1E-4097-A73C-6AA1ABD1A5E6}" destId="{78D1145B-85B9-404D-A92A-2DDB720954C3}" srcOrd="20" destOrd="0" presId="urn:microsoft.com/office/officeart/2005/8/layout/list1"/>
    <dgm:cxn modelId="{53445B57-5399-4324-82D5-D82BE2D59B4C}" type="presParOf" srcId="{78D1145B-85B9-404D-A92A-2DDB720954C3}" destId="{C1196E67-4717-42F6-BF9C-4A02569E29D8}" srcOrd="0" destOrd="0" presId="urn:microsoft.com/office/officeart/2005/8/layout/list1"/>
    <dgm:cxn modelId="{F4E72E7D-9EFD-4D47-B57E-14B4B099124D}" type="presParOf" srcId="{78D1145B-85B9-404D-A92A-2DDB720954C3}" destId="{8DA96F18-7E51-4E74-96EC-D5602C55B01C}" srcOrd="1" destOrd="0" presId="urn:microsoft.com/office/officeart/2005/8/layout/list1"/>
    <dgm:cxn modelId="{1D551DFD-DDC6-4C92-9E1A-D5DAD6296219}" type="presParOf" srcId="{1B43BABD-5A1E-4097-A73C-6AA1ABD1A5E6}" destId="{C82FB75B-9679-4C6B-98B9-A7E50E9E1BF7}" srcOrd="21" destOrd="0" presId="urn:microsoft.com/office/officeart/2005/8/layout/list1"/>
    <dgm:cxn modelId="{5A489350-8AC3-40B4-BA45-92607B0E771E}" type="presParOf" srcId="{1B43BABD-5A1E-4097-A73C-6AA1ABD1A5E6}" destId="{0776BF34-00ED-48A0-8FC3-5C34ADEF3D6A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BACACB-60F6-4DFC-AB99-FD55E40689EB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59ADFD36-9127-4617-AACD-CB17670CD5B8}">
      <dgm:prSet/>
      <dgm:spPr>
        <a:solidFill>
          <a:srgbClr val="C00000"/>
        </a:solidFill>
      </dgm:spPr>
      <dgm:t>
        <a:bodyPr/>
        <a:lstStyle/>
        <a:p>
          <a:pPr rtl="1"/>
          <a:r>
            <a:rPr lang="fa-IR" b="1" dirty="0" smtClean="0">
              <a:cs typeface="B Nazanin" panose="00000400000000000000" pitchFamily="2" charset="-78"/>
            </a:rPr>
            <a:t>دريافت پيشنهادات فردي و يا گروهي </a:t>
          </a:r>
          <a:endParaRPr lang="fa-IR" b="1" dirty="0">
            <a:cs typeface="B Nazanin" panose="00000400000000000000" pitchFamily="2" charset="-78"/>
          </a:endParaRPr>
        </a:p>
      </dgm:t>
    </dgm:pt>
    <dgm:pt modelId="{50CFBBBB-4066-4D74-823E-17D03C93B1F9}" type="parTrans" cxnId="{04D6BEC6-CA3B-4252-ABE2-13EA35CAD3AF}">
      <dgm:prSet/>
      <dgm:spPr/>
      <dgm:t>
        <a:bodyPr/>
        <a:lstStyle/>
        <a:p>
          <a:pPr rtl="1"/>
          <a:endParaRPr lang="fa-IR"/>
        </a:p>
      </dgm:t>
    </dgm:pt>
    <dgm:pt modelId="{F055E39F-259B-48AB-87C7-3A54999878A7}" type="sibTrans" cxnId="{04D6BEC6-CA3B-4252-ABE2-13EA35CAD3AF}">
      <dgm:prSet/>
      <dgm:spPr/>
      <dgm:t>
        <a:bodyPr/>
        <a:lstStyle/>
        <a:p>
          <a:pPr rtl="1"/>
          <a:endParaRPr lang="fa-IR"/>
        </a:p>
      </dgm:t>
    </dgm:pt>
    <dgm:pt modelId="{49BE02AA-59E8-415F-9300-F8D69354EC55}">
      <dgm:prSet/>
      <dgm:spPr>
        <a:solidFill>
          <a:srgbClr val="C00000"/>
        </a:solidFill>
      </dgm:spPr>
      <dgm:t>
        <a:bodyPr/>
        <a:lstStyle/>
        <a:p>
          <a:pPr rtl="1"/>
          <a:r>
            <a:rPr lang="fa-IR" b="1" dirty="0" smtClean="0">
              <a:cs typeface="B Nazanin" panose="00000400000000000000" pitchFamily="2" charset="-78"/>
            </a:rPr>
            <a:t>ارزيابي پيشنهادات و مشخص كردن پيشنهادات قابل قبول </a:t>
          </a:r>
          <a:endParaRPr lang="fa-IR" b="1" dirty="0">
            <a:cs typeface="B Nazanin" panose="00000400000000000000" pitchFamily="2" charset="-78"/>
          </a:endParaRPr>
        </a:p>
      </dgm:t>
    </dgm:pt>
    <dgm:pt modelId="{6EA77DC9-C9E9-41AD-A816-D39D283CD815}" type="parTrans" cxnId="{B4AF745D-5C98-42DA-A31B-A46F043DB235}">
      <dgm:prSet/>
      <dgm:spPr/>
      <dgm:t>
        <a:bodyPr/>
        <a:lstStyle/>
        <a:p>
          <a:pPr rtl="1"/>
          <a:endParaRPr lang="fa-IR"/>
        </a:p>
      </dgm:t>
    </dgm:pt>
    <dgm:pt modelId="{5C0FCB4E-FCF4-4EAF-80CD-FAB78BA73FF2}" type="sibTrans" cxnId="{B4AF745D-5C98-42DA-A31B-A46F043DB235}">
      <dgm:prSet/>
      <dgm:spPr/>
      <dgm:t>
        <a:bodyPr/>
        <a:lstStyle/>
        <a:p>
          <a:pPr rtl="1"/>
          <a:endParaRPr lang="fa-IR"/>
        </a:p>
      </dgm:t>
    </dgm:pt>
    <dgm:pt modelId="{333E0E97-84FC-409C-AB2A-AAB063D8D18D}">
      <dgm:prSet custT="1"/>
      <dgm:spPr>
        <a:solidFill>
          <a:srgbClr val="C00000"/>
        </a:solidFill>
      </dgm:spPr>
      <dgm:t>
        <a:bodyPr/>
        <a:lstStyle/>
        <a:p>
          <a:pPr rtl="1"/>
          <a:r>
            <a:rPr lang="fa-IR" sz="2000" b="1" dirty="0" smtClean="0">
              <a:cs typeface="B Nazanin" panose="00000400000000000000" pitchFamily="2" charset="-78"/>
            </a:rPr>
            <a:t>پرداخت پاداشها و جوايز </a:t>
          </a:r>
          <a:endParaRPr lang="fa-IR" sz="2000" b="1" dirty="0">
            <a:cs typeface="B Nazanin" panose="00000400000000000000" pitchFamily="2" charset="-78"/>
          </a:endParaRPr>
        </a:p>
      </dgm:t>
    </dgm:pt>
    <dgm:pt modelId="{65A46B02-4109-45AE-8FCD-36514E2B35A4}" type="parTrans" cxnId="{6D4D0112-55A9-42B4-AD51-C1F4487EDD8C}">
      <dgm:prSet/>
      <dgm:spPr/>
      <dgm:t>
        <a:bodyPr/>
        <a:lstStyle/>
        <a:p>
          <a:pPr rtl="1"/>
          <a:endParaRPr lang="fa-IR"/>
        </a:p>
      </dgm:t>
    </dgm:pt>
    <dgm:pt modelId="{6C81C766-5855-46D5-8543-AE63FDCEB401}" type="sibTrans" cxnId="{6D4D0112-55A9-42B4-AD51-C1F4487EDD8C}">
      <dgm:prSet/>
      <dgm:spPr/>
      <dgm:t>
        <a:bodyPr/>
        <a:lstStyle/>
        <a:p>
          <a:pPr rtl="1"/>
          <a:endParaRPr lang="fa-IR"/>
        </a:p>
      </dgm:t>
    </dgm:pt>
    <dgm:pt modelId="{BC228EDE-DAD1-4DC0-8650-71A68C403D17}">
      <dgm:prSet/>
      <dgm:spPr>
        <a:solidFill>
          <a:srgbClr val="C00000"/>
        </a:solidFill>
      </dgm:spPr>
      <dgm:t>
        <a:bodyPr/>
        <a:lstStyle/>
        <a:p>
          <a:pPr rtl="1"/>
          <a:r>
            <a:rPr lang="fa-IR" b="1" dirty="0" smtClean="0">
              <a:cs typeface="B Nazanin" panose="00000400000000000000" pitchFamily="2" charset="-78"/>
            </a:rPr>
            <a:t>اجراي پيشنهادات </a:t>
          </a:r>
          <a:endParaRPr lang="fa-IR" b="1" dirty="0">
            <a:cs typeface="B Nazanin" panose="00000400000000000000" pitchFamily="2" charset="-78"/>
          </a:endParaRPr>
        </a:p>
      </dgm:t>
    </dgm:pt>
    <dgm:pt modelId="{E7056D9A-EA0B-4D01-8B0C-CC3937F1F76B}" type="parTrans" cxnId="{5E686E19-802D-468F-B97D-953307353A83}">
      <dgm:prSet/>
      <dgm:spPr/>
      <dgm:t>
        <a:bodyPr/>
        <a:lstStyle/>
        <a:p>
          <a:pPr rtl="1"/>
          <a:endParaRPr lang="fa-IR"/>
        </a:p>
      </dgm:t>
    </dgm:pt>
    <dgm:pt modelId="{656165B7-0AA6-4600-A259-BF3707A6AB2C}" type="sibTrans" cxnId="{5E686E19-802D-468F-B97D-953307353A83}">
      <dgm:prSet/>
      <dgm:spPr/>
      <dgm:t>
        <a:bodyPr/>
        <a:lstStyle/>
        <a:p>
          <a:pPr rtl="1"/>
          <a:endParaRPr lang="fa-IR"/>
        </a:p>
      </dgm:t>
    </dgm:pt>
    <dgm:pt modelId="{D31C963E-C180-4CDD-BCC5-0F039A3FD094}" type="pres">
      <dgm:prSet presAssocID="{7FBACACB-60F6-4DFC-AB99-FD55E40689E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80BC8F6F-3BC3-41EB-8844-DB1929E9687C}" type="pres">
      <dgm:prSet presAssocID="{59ADFD36-9127-4617-AACD-CB17670CD5B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830483A-2566-4597-9FCD-EF5A101E5984}" type="pres">
      <dgm:prSet presAssocID="{59ADFD36-9127-4617-AACD-CB17670CD5B8}" presName="spNode" presStyleCnt="0"/>
      <dgm:spPr/>
    </dgm:pt>
    <dgm:pt modelId="{26BE0D9B-E917-4B94-A069-AD78258CF373}" type="pres">
      <dgm:prSet presAssocID="{F055E39F-259B-48AB-87C7-3A54999878A7}" presName="sibTrans" presStyleLbl="sibTrans1D1" presStyleIdx="0" presStyleCnt="4"/>
      <dgm:spPr/>
      <dgm:t>
        <a:bodyPr/>
        <a:lstStyle/>
        <a:p>
          <a:pPr rtl="1"/>
          <a:endParaRPr lang="fa-IR"/>
        </a:p>
      </dgm:t>
    </dgm:pt>
    <dgm:pt modelId="{DCEB787A-7017-46C6-BA75-AE0F7CCC8B4C}" type="pres">
      <dgm:prSet presAssocID="{49BE02AA-59E8-415F-9300-F8D69354EC55}" presName="node" presStyleLbl="node1" presStyleIdx="1" presStyleCnt="4" custRadScaleRad="109976" custRadScaleInc="-587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8690BDC-9548-40F9-B226-6C67D2DBEB18}" type="pres">
      <dgm:prSet presAssocID="{49BE02AA-59E8-415F-9300-F8D69354EC55}" presName="spNode" presStyleCnt="0"/>
      <dgm:spPr/>
    </dgm:pt>
    <dgm:pt modelId="{D3FCDCB7-8163-4F03-A2DB-A2A450BD0A28}" type="pres">
      <dgm:prSet presAssocID="{5C0FCB4E-FCF4-4EAF-80CD-FAB78BA73FF2}" presName="sibTrans" presStyleLbl="sibTrans1D1" presStyleIdx="1" presStyleCnt="4"/>
      <dgm:spPr/>
      <dgm:t>
        <a:bodyPr/>
        <a:lstStyle/>
        <a:p>
          <a:pPr rtl="1"/>
          <a:endParaRPr lang="fa-IR"/>
        </a:p>
      </dgm:t>
    </dgm:pt>
    <dgm:pt modelId="{4722D30E-4648-4869-9279-179F4E1C823E}" type="pres">
      <dgm:prSet presAssocID="{333E0E97-84FC-409C-AB2A-AAB063D8D18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9A65D63-4583-4A6C-813E-D45227B67154}" type="pres">
      <dgm:prSet presAssocID="{333E0E97-84FC-409C-AB2A-AAB063D8D18D}" presName="spNode" presStyleCnt="0"/>
      <dgm:spPr/>
    </dgm:pt>
    <dgm:pt modelId="{796B7B10-95B9-4D89-9A5E-72E0DDC4D0FC}" type="pres">
      <dgm:prSet presAssocID="{6C81C766-5855-46D5-8543-AE63FDCEB401}" presName="sibTrans" presStyleLbl="sibTrans1D1" presStyleIdx="2" presStyleCnt="4"/>
      <dgm:spPr/>
      <dgm:t>
        <a:bodyPr/>
        <a:lstStyle/>
        <a:p>
          <a:pPr rtl="1"/>
          <a:endParaRPr lang="fa-IR"/>
        </a:p>
      </dgm:t>
    </dgm:pt>
    <dgm:pt modelId="{323EFB01-C5DB-4914-85C0-892739AD02BA}" type="pres">
      <dgm:prSet presAssocID="{BC228EDE-DAD1-4DC0-8650-71A68C403D1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48B06CF-098D-492E-90A4-16B8037F8F8B}" type="pres">
      <dgm:prSet presAssocID="{BC228EDE-DAD1-4DC0-8650-71A68C403D17}" presName="spNode" presStyleCnt="0"/>
      <dgm:spPr/>
    </dgm:pt>
    <dgm:pt modelId="{2D9CF544-5E69-467C-980E-D5941B0FCC21}" type="pres">
      <dgm:prSet presAssocID="{656165B7-0AA6-4600-A259-BF3707A6AB2C}" presName="sibTrans" presStyleLbl="sibTrans1D1" presStyleIdx="3" presStyleCnt="4"/>
      <dgm:spPr/>
      <dgm:t>
        <a:bodyPr/>
        <a:lstStyle/>
        <a:p>
          <a:pPr rtl="1"/>
          <a:endParaRPr lang="fa-IR"/>
        </a:p>
      </dgm:t>
    </dgm:pt>
  </dgm:ptLst>
  <dgm:cxnLst>
    <dgm:cxn modelId="{318AE09F-0948-4892-8857-580179B683F3}" type="presOf" srcId="{333E0E97-84FC-409C-AB2A-AAB063D8D18D}" destId="{4722D30E-4648-4869-9279-179F4E1C823E}" srcOrd="0" destOrd="0" presId="urn:microsoft.com/office/officeart/2005/8/layout/cycle6"/>
    <dgm:cxn modelId="{17440F7B-5B45-49F3-946D-A51B059FBF81}" type="presOf" srcId="{5C0FCB4E-FCF4-4EAF-80CD-FAB78BA73FF2}" destId="{D3FCDCB7-8163-4F03-A2DB-A2A450BD0A28}" srcOrd="0" destOrd="0" presId="urn:microsoft.com/office/officeart/2005/8/layout/cycle6"/>
    <dgm:cxn modelId="{6D4D0112-55A9-42B4-AD51-C1F4487EDD8C}" srcId="{7FBACACB-60F6-4DFC-AB99-FD55E40689EB}" destId="{333E0E97-84FC-409C-AB2A-AAB063D8D18D}" srcOrd="2" destOrd="0" parTransId="{65A46B02-4109-45AE-8FCD-36514E2B35A4}" sibTransId="{6C81C766-5855-46D5-8543-AE63FDCEB401}"/>
    <dgm:cxn modelId="{043C13BB-B0A0-4DD3-8CB3-8086B81131A3}" type="presOf" srcId="{7FBACACB-60F6-4DFC-AB99-FD55E40689EB}" destId="{D31C963E-C180-4CDD-BCC5-0F039A3FD094}" srcOrd="0" destOrd="0" presId="urn:microsoft.com/office/officeart/2005/8/layout/cycle6"/>
    <dgm:cxn modelId="{3E71F19E-1FDE-4B99-8088-2A3E870560AA}" type="presOf" srcId="{49BE02AA-59E8-415F-9300-F8D69354EC55}" destId="{DCEB787A-7017-46C6-BA75-AE0F7CCC8B4C}" srcOrd="0" destOrd="0" presId="urn:microsoft.com/office/officeart/2005/8/layout/cycle6"/>
    <dgm:cxn modelId="{F5D31593-8771-4FA2-B08B-EBF6BDB24C2C}" type="presOf" srcId="{BC228EDE-DAD1-4DC0-8650-71A68C403D17}" destId="{323EFB01-C5DB-4914-85C0-892739AD02BA}" srcOrd="0" destOrd="0" presId="urn:microsoft.com/office/officeart/2005/8/layout/cycle6"/>
    <dgm:cxn modelId="{B4AF745D-5C98-42DA-A31B-A46F043DB235}" srcId="{7FBACACB-60F6-4DFC-AB99-FD55E40689EB}" destId="{49BE02AA-59E8-415F-9300-F8D69354EC55}" srcOrd="1" destOrd="0" parTransId="{6EA77DC9-C9E9-41AD-A816-D39D283CD815}" sibTransId="{5C0FCB4E-FCF4-4EAF-80CD-FAB78BA73FF2}"/>
    <dgm:cxn modelId="{881CF548-0AD9-4E9C-AA9E-EBEC5DD7DB29}" type="presOf" srcId="{6C81C766-5855-46D5-8543-AE63FDCEB401}" destId="{796B7B10-95B9-4D89-9A5E-72E0DDC4D0FC}" srcOrd="0" destOrd="0" presId="urn:microsoft.com/office/officeart/2005/8/layout/cycle6"/>
    <dgm:cxn modelId="{A92E0EE9-8819-4671-90EC-7CDCE5B6EDB6}" type="presOf" srcId="{656165B7-0AA6-4600-A259-BF3707A6AB2C}" destId="{2D9CF544-5E69-467C-980E-D5941B0FCC21}" srcOrd="0" destOrd="0" presId="urn:microsoft.com/office/officeart/2005/8/layout/cycle6"/>
    <dgm:cxn modelId="{5E686E19-802D-468F-B97D-953307353A83}" srcId="{7FBACACB-60F6-4DFC-AB99-FD55E40689EB}" destId="{BC228EDE-DAD1-4DC0-8650-71A68C403D17}" srcOrd="3" destOrd="0" parTransId="{E7056D9A-EA0B-4D01-8B0C-CC3937F1F76B}" sibTransId="{656165B7-0AA6-4600-A259-BF3707A6AB2C}"/>
    <dgm:cxn modelId="{D39DF7A3-DED6-45E7-8008-E86AD1109D4A}" type="presOf" srcId="{F055E39F-259B-48AB-87C7-3A54999878A7}" destId="{26BE0D9B-E917-4B94-A069-AD78258CF373}" srcOrd="0" destOrd="0" presId="urn:microsoft.com/office/officeart/2005/8/layout/cycle6"/>
    <dgm:cxn modelId="{3BB004F6-B186-43B9-8F7B-64917AA985CC}" type="presOf" srcId="{59ADFD36-9127-4617-AACD-CB17670CD5B8}" destId="{80BC8F6F-3BC3-41EB-8844-DB1929E9687C}" srcOrd="0" destOrd="0" presId="urn:microsoft.com/office/officeart/2005/8/layout/cycle6"/>
    <dgm:cxn modelId="{04D6BEC6-CA3B-4252-ABE2-13EA35CAD3AF}" srcId="{7FBACACB-60F6-4DFC-AB99-FD55E40689EB}" destId="{59ADFD36-9127-4617-AACD-CB17670CD5B8}" srcOrd="0" destOrd="0" parTransId="{50CFBBBB-4066-4D74-823E-17D03C93B1F9}" sibTransId="{F055E39F-259B-48AB-87C7-3A54999878A7}"/>
    <dgm:cxn modelId="{55E3BA98-B0D3-41BB-9AF5-7068A5EF8655}" type="presParOf" srcId="{D31C963E-C180-4CDD-BCC5-0F039A3FD094}" destId="{80BC8F6F-3BC3-41EB-8844-DB1929E9687C}" srcOrd="0" destOrd="0" presId="urn:microsoft.com/office/officeart/2005/8/layout/cycle6"/>
    <dgm:cxn modelId="{E6BC48F5-EA25-4553-B73F-32D37D07F833}" type="presParOf" srcId="{D31C963E-C180-4CDD-BCC5-0F039A3FD094}" destId="{6830483A-2566-4597-9FCD-EF5A101E5984}" srcOrd="1" destOrd="0" presId="urn:microsoft.com/office/officeart/2005/8/layout/cycle6"/>
    <dgm:cxn modelId="{02A7A06D-3826-456E-A5C6-9AC65EB873A3}" type="presParOf" srcId="{D31C963E-C180-4CDD-BCC5-0F039A3FD094}" destId="{26BE0D9B-E917-4B94-A069-AD78258CF373}" srcOrd="2" destOrd="0" presId="urn:microsoft.com/office/officeart/2005/8/layout/cycle6"/>
    <dgm:cxn modelId="{C1BBE8D6-D44F-4A2B-AAFE-3214633574DE}" type="presParOf" srcId="{D31C963E-C180-4CDD-BCC5-0F039A3FD094}" destId="{DCEB787A-7017-46C6-BA75-AE0F7CCC8B4C}" srcOrd="3" destOrd="0" presId="urn:microsoft.com/office/officeart/2005/8/layout/cycle6"/>
    <dgm:cxn modelId="{59A2BC35-4B7B-42FB-B213-195C3BE2E451}" type="presParOf" srcId="{D31C963E-C180-4CDD-BCC5-0F039A3FD094}" destId="{E8690BDC-9548-40F9-B226-6C67D2DBEB18}" srcOrd="4" destOrd="0" presId="urn:microsoft.com/office/officeart/2005/8/layout/cycle6"/>
    <dgm:cxn modelId="{C4512D3A-FF32-4DA1-8481-F695709C0038}" type="presParOf" srcId="{D31C963E-C180-4CDD-BCC5-0F039A3FD094}" destId="{D3FCDCB7-8163-4F03-A2DB-A2A450BD0A28}" srcOrd="5" destOrd="0" presId="urn:microsoft.com/office/officeart/2005/8/layout/cycle6"/>
    <dgm:cxn modelId="{A1C085B7-57D2-412F-A3A0-34BFB37D92F9}" type="presParOf" srcId="{D31C963E-C180-4CDD-BCC5-0F039A3FD094}" destId="{4722D30E-4648-4869-9279-179F4E1C823E}" srcOrd="6" destOrd="0" presId="urn:microsoft.com/office/officeart/2005/8/layout/cycle6"/>
    <dgm:cxn modelId="{C8088036-1F77-4F6C-9B6D-14BE5064E0FE}" type="presParOf" srcId="{D31C963E-C180-4CDD-BCC5-0F039A3FD094}" destId="{B9A65D63-4583-4A6C-813E-D45227B67154}" srcOrd="7" destOrd="0" presId="urn:microsoft.com/office/officeart/2005/8/layout/cycle6"/>
    <dgm:cxn modelId="{3E2CF1C8-3A51-4643-BACE-151873612A21}" type="presParOf" srcId="{D31C963E-C180-4CDD-BCC5-0F039A3FD094}" destId="{796B7B10-95B9-4D89-9A5E-72E0DDC4D0FC}" srcOrd="8" destOrd="0" presId="urn:microsoft.com/office/officeart/2005/8/layout/cycle6"/>
    <dgm:cxn modelId="{2FFF772F-2293-498A-9642-83CB153F19D8}" type="presParOf" srcId="{D31C963E-C180-4CDD-BCC5-0F039A3FD094}" destId="{323EFB01-C5DB-4914-85C0-892739AD02BA}" srcOrd="9" destOrd="0" presId="urn:microsoft.com/office/officeart/2005/8/layout/cycle6"/>
    <dgm:cxn modelId="{3499A6CE-F944-451C-B1A7-9A1CEEDC0F6E}" type="presParOf" srcId="{D31C963E-C180-4CDD-BCC5-0F039A3FD094}" destId="{B48B06CF-098D-492E-90A4-16B8037F8F8B}" srcOrd="10" destOrd="0" presId="urn:microsoft.com/office/officeart/2005/8/layout/cycle6"/>
    <dgm:cxn modelId="{B1BE1644-AF1D-40F3-B727-AFA33556A0A8}" type="presParOf" srcId="{D31C963E-C180-4CDD-BCC5-0F039A3FD094}" destId="{2D9CF544-5E69-467C-980E-D5941B0FCC21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7F1811-E00A-4219-A449-4CED1FB23DE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A06A0E69-B973-4EAC-8BE4-5E8546F605A6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1800" dirty="0" smtClean="0">
              <a:cs typeface="B Nazanin" panose="00000400000000000000" pitchFamily="2" charset="-78"/>
            </a:rPr>
            <a:t>نظام </a:t>
          </a:r>
          <a:r>
            <a:rPr lang="fa-IR" sz="1800" b="0" dirty="0" smtClean="0">
              <a:cs typeface="B Nazanin" panose="00000400000000000000" pitchFamily="2" charset="-78"/>
            </a:rPr>
            <a:t>پیشنهادات</a:t>
          </a:r>
          <a:r>
            <a:rPr lang="fa-IR" sz="1800" dirty="0" smtClean="0">
              <a:cs typeface="B Nazanin" panose="00000400000000000000" pitchFamily="2" charset="-78"/>
            </a:rPr>
            <a:t> فردی</a:t>
          </a:r>
          <a:endParaRPr lang="fa-IR" sz="1800" dirty="0">
            <a:cs typeface="B Nazanin" panose="00000400000000000000" pitchFamily="2" charset="-78"/>
          </a:endParaRPr>
        </a:p>
      </dgm:t>
    </dgm:pt>
    <dgm:pt modelId="{76E7BBEC-B647-4151-A8C6-898498074DF0}" type="parTrans" cxnId="{FFB007EE-BC0F-4721-9917-C52204C73ADE}">
      <dgm:prSet/>
      <dgm:spPr/>
      <dgm:t>
        <a:bodyPr/>
        <a:lstStyle/>
        <a:p>
          <a:pPr rtl="1"/>
          <a:endParaRPr lang="fa-IR"/>
        </a:p>
      </dgm:t>
    </dgm:pt>
    <dgm:pt modelId="{6BB669D5-3F58-4AAA-85B1-A5426ABC3A37}" type="sibTrans" cxnId="{FFB007EE-BC0F-4721-9917-C52204C73ADE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1"/>
          <a:endParaRPr lang="fa-IR"/>
        </a:p>
      </dgm:t>
    </dgm:pt>
    <dgm:pt modelId="{5E3D0469-469D-43AA-931A-9C411809E602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1600" b="1" dirty="0" smtClean="0">
              <a:cs typeface="B Nazanin" panose="00000400000000000000" pitchFamily="2" charset="-78"/>
            </a:rPr>
            <a:t>نظام پیشنهادات گروهی</a:t>
          </a:r>
          <a:endParaRPr lang="fa-IR" sz="1600" b="1" dirty="0">
            <a:cs typeface="B Nazanin" panose="00000400000000000000" pitchFamily="2" charset="-78"/>
          </a:endParaRPr>
        </a:p>
      </dgm:t>
    </dgm:pt>
    <dgm:pt modelId="{E7C2869D-6A86-4C7B-BBF1-8FD6EBF06EE4}" type="parTrans" cxnId="{2534BF5E-AE48-4ABA-834F-DA7C5504C814}">
      <dgm:prSet/>
      <dgm:spPr/>
      <dgm:t>
        <a:bodyPr/>
        <a:lstStyle/>
        <a:p>
          <a:pPr rtl="1"/>
          <a:endParaRPr lang="fa-IR"/>
        </a:p>
      </dgm:t>
    </dgm:pt>
    <dgm:pt modelId="{5B2F2C63-7394-4ED4-93E0-EF14624FEEF9}" type="sibTrans" cxnId="{2534BF5E-AE48-4ABA-834F-DA7C5504C814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1"/>
          <a:endParaRPr lang="fa-IR"/>
        </a:p>
      </dgm:t>
    </dgm:pt>
    <dgm:pt modelId="{B0F0A7B1-6614-466E-AC22-BED7383D71AD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1200" b="1" dirty="0" smtClean="0">
              <a:cs typeface="B Nazanin" panose="00000400000000000000" pitchFamily="2" charset="-78"/>
            </a:rPr>
            <a:t>نظام پیشنهادگیری ازخانواده های کارکنان</a:t>
          </a:r>
          <a:endParaRPr lang="fa-IR" sz="1200" b="1" dirty="0">
            <a:cs typeface="B Nazanin" panose="00000400000000000000" pitchFamily="2" charset="-78"/>
          </a:endParaRPr>
        </a:p>
      </dgm:t>
    </dgm:pt>
    <dgm:pt modelId="{125092FB-8E25-4F81-93DF-B5CD7AC306A8}" type="parTrans" cxnId="{1A2B156F-E1FD-4EDE-B149-EB99D8D9DD68}">
      <dgm:prSet/>
      <dgm:spPr/>
      <dgm:t>
        <a:bodyPr/>
        <a:lstStyle/>
        <a:p>
          <a:pPr rtl="1"/>
          <a:endParaRPr lang="fa-IR"/>
        </a:p>
      </dgm:t>
    </dgm:pt>
    <dgm:pt modelId="{F890915A-25DA-425A-83AD-9FA3FCB6A8FF}" type="sibTrans" cxnId="{1A2B156F-E1FD-4EDE-B149-EB99D8D9DD68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1"/>
          <a:endParaRPr lang="fa-IR"/>
        </a:p>
      </dgm:t>
    </dgm:pt>
    <dgm:pt modelId="{06AAF5FB-F62F-4192-8342-0E11069E55DE}">
      <dgm:prSet custT="1"/>
      <dgm:spPr>
        <a:solidFill>
          <a:srgbClr val="7030A0"/>
        </a:solidFill>
      </dgm:spPr>
      <dgm:t>
        <a:bodyPr/>
        <a:lstStyle/>
        <a:p>
          <a:pPr rtl="1"/>
          <a:r>
            <a:rPr lang="fa-IR" sz="1200" b="1" dirty="0" smtClean="0">
              <a:cs typeface="B Nazanin" panose="00000400000000000000" pitchFamily="2" charset="-78"/>
            </a:rPr>
            <a:t>نظام پیشنهادگیری ازسازمانهای همکار</a:t>
          </a:r>
          <a:endParaRPr lang="fa-IR" sz="1200" b="1" dirty="0">
            <a:cs typeface="B Nazanin" panose="00000400000000000000" pitchFamily="2" charset="-78"/>
          </a:endParaRPr>
        </a:p>
      </dgm:t>
    </dgm:pt>
    <dgm:pt modelId="{A3E50F45-6731-4D9A-AD1F-15BA3CF2B46A}" type="parTrans" cxnId="{2D3FCA6F-94DE-4AD6-8535-0A9B8C9B0888}">
      <dgm:prSet/>
      <dgm:spPr/>
      <dgm:t>
        <a:bodyPr/>
        <a:lstStyle/>
        <a:p>
          <a:pPr rtl="1"/>
          <a:endParaRPr lang="fa-IR"/>
        </a:p>
      </dgm:t>
    </dgm:pt>
    <dgm:pt modelId="{EE61841F-6445-4D08-A8AD-7A33A311F1B9}" type="sibTrans" cxnId="{2D3FCA6F-94DE-4AD6-8535-0A9B8C9B0888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1"/>
          <a:endParaRPr lang="fa-IR"/>
        </a:p>
      </dgm:t>
    </dgm:pt>
    <dgm:pt modelId="{8F5C2B80-8B0D-4731-9ECF-579532DF06CC}">
      <dgm:prSet custT="1"/>
      <dgm:spPr>
        <a:solidFill>
          <a:srgbClr val="7030A0"/>
        </a:solidFill>
      </dgm:spPr>
      <dgm:t>
        <a:bodyPr/>
        <a:lstStyle/>
        <a:p>
          <a:pPr rtl="1"/>
          <a:r>
            <a:rPr lang="fa-IR" sz="1400" b="1" dirty="0" smtClean="0">
              <a:cs typeface="B Nazanin" panose="00000400000000000000" pitchFamily="2" charset="-78"/>
            </a:rPr>
            <a:t>نظام پیشنهادگیری ازمشتریان</a:t>
          </a:r>
          <a:endParaRPr lang="fa-IR" sz="1400" b="1" dirty="0">
            <a:cs typeface="B Nazanin" panose="00000400000000000000" pitchFamily="2" charset="-78"/>
          </a:endParaRPr>
        </a:p>
      </dgm:t>
    </dgm:pt>
    <dgm:pt modelId="{04A31C03-A041-4AE4-BCD0-0629858F326D}" type="parTrans" cxnId="{00E77406-ADE2-40D0-96FE-C42D171CD56B}">
      <dgm:prSet/>
      <dgm:spPr/>
      <dgm:t>
        <a:bodyPr/>
        <a:lstStyle/>
        <a:p>
          <a:pPr rtl="1"/>
          <a:endParaRPr lang="fa-IR"/>
        </a:p>
      </dgm:t>
    </dgm:pt>
    <dgm:pt modelId="{152537E5-2162-4AC7-8629-4EB1E88A66C9}" type="sibTrans" cxnId="{00E77406-ADE2-40D0-96FE-C42D171CD56B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1"/>
          <a:endParaRPr lang="fa-IR"/>
        </a:p>
      </dgm:t>
    </dgm:pt>
    <dgm:pt modelId="{4F6F9983-BED3-43BC-B3E2-7FAF44C2B5E6}" type="pres">
      <dgm:prSet presAssocID="{517F1811-E00A-4219-A449-4CED1FB23DE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E9FB060E-AEB7-4802-87A9-8673FC40654E}" type="pres">
      <dgm:prSet presAssocID="{A06A0E69-B973-4EAC-8BE4-5E8546F605A6}" presName="node" presStyleLbl="node1" presStyleIdx="0" presStyleCnt="5">
        <dgm:presLayoutVars>
          <dgm:bulletEnabled val="1"/>
        </dgm:presLayoutVars>
      </dgm:prSet>
      <dgm:spPr>
        <a:prstGeom prst="flowChartPreparation">
          <a:avLst/>
        </a:prstGeom>
      </dgm:spPr>
      <dgm:t>
        <a:bodyPr/>
        <a:lstStyle/>
        <a:p>
          <a:pPr rtl="1"/>
          <a:endParaRPr lang="fa-IR"/>
        </a:p>
      </dgm:t>
    </dgm:pt>
    <dgm:pt modelId="{C46231B8-1414-41F7-8027-1B9A1AFDFA9B}" type="pres">
      <dgm:prSet presAssocID="{6BB669D5-3F58-4AAA-85B1-A5426ABC3A37}" presName="sibTrans" presStyleLbl="sibTrans2D1" presStyleIdx="0" presStyleCnt="5"/>
      <dgm:spPr/>
      <dgm:t>
        <a:bodyPr/>
        <a:lstStyle/>
        <a:p>
          <a:pPr rtl="1"/>
          <a:endParaRPr lang="fa-IR"/>
        </a:p>
      </dgm:t>
    </dgm:pt>
    <dgm:pt modelId="{41895A63-8550-4D5F-ACD4-A75D1F77AD4A}" type="pres">
      <dgm:prSet presAssocID="{6BB669D5-3F58-4AAA-85B1-A5426ABC3A37}" presName="connectorText" presStyleLbl="sibTrans2D1" presStyleIdx="0" presStyleCnt="5"/>
      <dgm:spPr/>
      <dgm:t>
        <a:bodyPr/>
        <a:lstStyle/>
        <a:p>
          <a:pPr rtl="1"/>
          <a:endParaRPr lang="fa-IR"/>
        </a:p>
      </dgm:t>
    </dgm:pt>
    <dgm:pt modelId="{82F58370-19B5-4E09-B88C-BA828F79020A}" type="pres">
      <dgm:prSet presAssocID="{5E3D0469-469D-43AA-931A-9C411809E602}" presName="node" presStyleLbl="node1" presStyleIdx="1" presStyleCnt="5">
        <dgm:presLayoutVars>
          <dgm:bulletEnabled val="1"/>
        </dgm:presLayoutVars>
      </dgm:prSet>
      <dgm:spPr>
        <a:prstGeom prst="flowChartPreparation">
          <a:avLst/>
        </a:prstGeom>
      </dgm:spPr>
      <dgm:t>
        <a:bodyPr/>
        <a:lstStyle/>
        <a:p>
          <a:pPr rtl="1"/>
          <a:endParaRPr lang="fa-IR"/>
        </a:p>
      </dgm:t>
    </dgm:pt>
    <dgm:pt modelId="{EE8FF291-6E1B-4EEE-BBA6-75DCF693BDFF}" type="pres">
      <dgm:prSet presAssocID="{5B2F2C63-7394-4ED4-93E0-EF14624FEEF9}" presName="sibTrans" presStyleLbl="sibTrans2D1" presStyleIdx="1" presStyleCnt="5"/>
      <dgm:spPr/>
      <dgm:t>
        <a:bodyPr/>
        <a:lstStyle/>
        <a:p>
          <a:pPr rtl="1"/>
          <a:endParaRPr lang="fa-IR"/>
        </a:p>
      </dgm:t>
    </dgm:pt>
    <dgm:pt modelId="{DF256805-8721-4ABE-BAFB-C44751F456C8}" type="pres">
      <dgm:prSet presAssocID="{5B2F2C63-7394-4ED4-93E0-EF14624FEEF9}" presName="connectorText" presStyleLbl="sibTrans2D1" presStyleIdx="1" presStyleCnt="5"/>
      <dgm:spPr/>
      <dgm:t>
        <a:bodyPr/>
        <a:lstStyle/>
        <a:p>
          <a:pPr rtl="1"/>
          <a:endParaRPr lang="fa-IR"/>
        </a:p>
      </dgm:t>
    </dgm:pt>
    <dgm:pt modelId="{8BE12E93-A7C4-410D-AFE0-89E0DF119495}" type="pres">
      <dgm:prSet presAssocID="{8F5C2B80-8B0D-4731-9ECF-579532DF06CC}" presName="node" presStyleLbl="node1" presStyleIdx="2" presStyleCnt="5">
        <dgm:presLayoutVars>
          <dgm:bulletEnabled val="1"/>
        </dgm:presLayoutVars>
      </dgm:prSet>
      <dgm:spPr>
        <a:prstGeom prst="flowChartPreparation">
          <a:avLst/>
        </a:prstGeom>
      </dgm:spPr>
      <dgm:t>
        <a:bodyPr/>
        <a:lstStyle/>
        <a:p>
          <a:pPr rtl="1"/>
          <a:endParaRPr lang="fa-IR"/>
        </a:p>
      </dgm:t>
    </dgm:pt>
    <dgm:pt modelId="{27956C30-7D59-4214-A2AF-8B5C1868D066}" type="pres">
      <dgm:prSet presAssocID="{152537E5-2162-4AC7-8629-4EB1E88A66C9}" presName="sibTrans" presStyleLbl="sibTrans2D1" presStyleIdx="2" presStyleCnt="5"/>
      <dgm:spPr/>
      <dgm:t>
        <a:bodyPr/>
        <a:lstStyle/>
        <a:p>
          <a:pPr rtl="1"/>
          <a:endParaRPr lang="fa-IR"/>
        </a:p>
      </dgm:t>
    </dgm:pt>
    <dgm:pt modelId="{157DB096-89B1-438A-83D1-888D2ACA1203}" type="pres">
      <dgm:prSet presAssocID="{152537E5-2162-4AC7-8629-4EB1E88A66C9}" presName="connectorText" presStyleLbl="sibTrans2D1" presStyleIdx="2" presStyleCnt="5"/>
      <dgm:spPr/>
      <dgm:t>
        <a:bodyPr/>
        <a:lstStyle/>
        <a:p>
          <a:pPr rtl="1"/>
          <a:endParaRPr lang="fa-IR"/>
        </a:p>
      </dgm:t>
    </dgm:pt>
    <dgm:pt modelId="{85558464-26E9-4D4F-9CC3-E1CC798C1755}" type="pres">
      <dgm:prSet presAssocID="{06AAF5FB-F62F-4192-8342-0E11069E55DE}" presName="node" presStyleLbl="node1" presStyleIdx="3" presStyleCnt="5">
        <dgm:presLayoutVars>
          <dgm:bulletEnabled val="1"/>
        </dgm:presLayoutVars>
      </dgm:prSet>
      <dgm:spPr>
        <a:prstGeom prst="flowChartPreparation">
          <a:avLst/>
        </a:prstGeom>
      </dgm:spPr>
      <dgm:t>
        <a:bodyPr/>
        <a:lstStyle/>
        <a:p>
          <a:pPr rtl="1"/>
          <a:endParaRPr lang="fa-IR"/>
        </a:p>
      </dgm:t>
    </dgm:pt>
    <dgm:pt modelId="{C6B3DE04-892D-43E8-A055-5213627A2DA6}" type="pres">
      <dgm:prSet presAssocID="{EE61841F-6445-4D08-A8AD-7A33A311F1B9}" presName="sibTrans" presStyleLbl="sibTrans2D1" presStyleIdx="3" presStyleCnt="5"/>
      <dgm:spPr/>
      <dgm:t>
        <a:bodyPr/>
        <a:lstStyle/>
        <a:p>
          <a:pPr rtl="1"/>
          <a:endParaRPr lang="fa-IR"/>
        </a:p>
      </dgm:t>
    </dgm:pt>
    <dgm:pt modelId="{64021432-BE01-4715-87BC-5B23E3528109}" type="pres">
      <dgm:prSet presAssocID="{EE61841F-6445-4D08-A8AD-7A33A311F1B9}" presName="connectorText" presStyleLbl="sibTrans2D1" presStyleIdx="3" presStyleCnt="5"/>
      <dgm:spPr/>
      <dgm:t>
        <a:bodyPr/>
        <a:lstStyle/>
        <a:p>
          <a:pPr rtl="1"/>
          <a:endParaRPr lang="fa-IR"/>
        </a:p>
      </dgm:t>
    </dgm:pt>
    <dgm:pt modelId="{B4EAB94F-7DE5-4E3B-9EEF-23E3DF3FA12B}" type="pres">
      <dgm:prSet presAssocID="{B0F0A7B1-6614-466E-AC22-BED7383D71AD}" presName="node" presStyleLbl="node1" presStyleIdx="4" presStyleCnt="5">
        <dgm:presLayoutVars>
          <dgm:bulletEnabled val="1"/>
        </dgm:presLayoutVars>
      </dgm:prSet>
      <dgm:spPr>
        <a:prstGeom prst="flowChartPreparation">
          <a:avLst/>
        </a:prstGeom>
      </dgm:spPr>
      <dgm:t>
        <a:bodyPr/>
        <a:lstStyle/>
        <a:p>
          <a:pPr rtl="1"/>
          <a:endParaRPr lang="fa-IR"/>
        </a:p>
      </dgm:t>
    </dgm:pt>
    <dgm:pt modelId="{937EAAEA-0384-431E-92F0-FDC5162997BC}" type="pres">
      <dgm:prSet presAssocID="{F890915A-25DA-425A-83AD-9FA3FCB6A8FF}" presName="sibTrans" presStyleLbl="sibTrans2D1" presStyleIdx="4" presStyleCnt="5"/>
      <dgm:spPr/>
      <dgm:t>
        <a:bodyPr/>
        <a:lstStyle/>
        <a:p>
          <a:pPr rtl="1"/>
          <a:endParaRPr lang="fa-IR"/>
        </a:p>
      </dgm:t>
    </dgm:pt>
    <dgm:pt modelId="{672B5EF2-B7F4-4312-9E51-21C1F6774D56}" type="pres">
      <dgm:prSet presAssocID="{F890915A-25DA-425A-83AD-9FA3FCB6A8FF}" presName="connectorText" presStyleLbl="sibTrans2D1" presStyleIdx="4" presStyleCnt="5"/>
      <dgm:spPr/>
      <dgm:t>
        <a:bodyPr/>
        <a:lstStyle/>
        <a:p>
          <a:pPr rtl="1"/>
          <a:endParaRPr lang="fa-IR"/>
        </a:p>
      </dgm:t>
    </dgm:pt>
  </dgm:ptLst>
  <dgm:cxnLst>
    <dgm:cxn modelId="{E2F466B0-C8F4-4409-8BE4-A36FC2D30A61}" type="presOf" srcId="{5B2F2C63-7394-4ED4-93E0-EF14624FEEF9}" destId="{DF256805-8721-4ABE-BAFB-C44751F456C8}" srcOrd="1" destOrd="0" presId="urn:microsoft.com/office/officeart/2005/8/layout/cycle7"/>
    <dgm:cxn modelId="{D5BD42DD-04C2-4701-B76A-CAD4BF426C1A}" type="presOf" srcId="{152537E5-2162-4AC7-8629-4EB1E88A66C9}" destId="{157DB096-89B1-438A-83D1-888D2ACA1203}" srcOrd="1" destOrd="0" presId="urn:microsoft.com/office/officeart/2005/8/layout/cycle7"/>
    <dgm:cxn modelId="{98C41B39-CE54-44B2-BCAC-6A868329204D}" type="presOf" srcId="{5B2F2C63-7394-4ED4-93E0-EF14624FEEF9}" destId="{EE8FF291-6E1B-4EEE-BBA6-75DCF693BDFF}" srcOrd="0" destOrd="0" presId="urn:microsoft.com/office/officeart/2005/8/layout/cycle7"/>
    <dgm:cxn modelId="{A13A2815-C1D0-4C20-AAC2-C5707A8C02CF}" type="presOf" srcId="{B0F0A7B1-6614-466E-AC22-BED7383D71AD}" destId="{B4EAB94F-7DE5-4E3B-9EEF-23E3DF3FA12B}" srcOrd="0" destOrd="0" presId="urn:microsoft.com/office/officeart/2005/8/layout/cycle7"/>
    <dgm:cxn modelId="{95AECD89-474E-4EAB-A7DA-9AE9737FEDDE}" type="presOf" srcId="{152537E5-2162-4AC7-8629-4EB1E88A66C9}" destId="{27956C30-7D59-4214-A2AF-8B5C1868D066}" srcOrd="0" destOrd="0" presId="urn:microsoft.com/office/officeart/2005/8/layout/cycle7"/>
    <dgm:cxn modelId="{F3975FCB-3C72-496A-98C9-63FD1AA923F8}" type="presOf" srcId="{A06A0E69-B973-4EAC-8BE4-5E8546F605A6}" destId="{E9FB060E-AEB7-4802-87A9-8673FC40654E}" srcOrd="0" destOrd="0" presId="urn:microsoft.com/office/officeart/2005/8/layout/cycle7"/>
    <dgm:cxn modelId="{45928646-DE80-4CD1-A508-498546F058D9}" type="presOf" srcId="{5E3D0469-469D-43AA-931A-9C411809E602}" destId="{82F58370-19B5-4E09-B88C-BA828F79020A}" srcOrd="0" destOrd="0" presId="urn:microsoft.com/office/officeart/2005/8/layout/cycle7"/>
    <dgm:cxn modelId="{FFB007EE-BC0F-4721-9917-C52204C73ADE}" srcId="{517F1811-E00A-4219-A449-4CED1FB23DED}" destId="{A06A0E69-B973-4EAC-8BE4-5E8546F605A6}" srcOrd="0" destOrd="0" parTransId="{76E7BBEC-B647-4151-A8C6-898498074DF0}" sibTransId="{6BB669D5-3F58-4AAA-85B1-A5426ABC3A37}"/>
    <dgm:cxn modelId="{00E77406-ADE2-40D0-96FE-C42D171CD56B}" srcId="{517F1811-E00A-4219-A449-4CED1FB23DED}" destId="{8F5C2B80-8B0D-4731-9ECF-579532DF06CC}" srcOrd="2" destOrd="0" parTransId="{04A31C03-A041-4AE4-BCD0-0629858F326D}" sibTransId="{152537E5-2162-4AC7-8629-4EB1E88A66C9}"/>
    <dgm:cxn modelId="{2534BF5E-AE48-4ABA-834F-DA7C5504C814}" srcId="{517F1811-E00A-4219-A449-4CED1FB23DED}" destId="{5E3D0469-469D-43AA-931A-9C411809E602}" srcOrd="1" destOrd="0" parTransId="{E7C2869D-6A86-4C7B-BBF1-8FD6EBF06EE4}" sibTransId="{5B2F2C63-7394-4ED4-93E0-EF14624FEEF9}"/>
    <dgm:cxn modelId="{E0C716EC-EE40-4072-A159-7D1E26C6FBCD}" type="presOf" srcId="{F890915A-25DA-425A-83AD-9FA3FCB6A8FF}" destId="{937EAAEA-0384-431E-92F0-FDC5162997BC}" srcOrd="0" destOrd="0" presId="urn:microsoft.com/office/officeart/2005/8/layout/cycle7"/>
    <dgm:cxn modelId="{F0CCF15F-364D-400E-8D92-A84748C3DB34}" type="presOf" srcId="{EE61841F-6445-4D08-A8AD-7A33A311F1B9}" destId="{C6B3DE04-892D-43E8-A055-5213627A2DA6}" srcOrd="0" destOrd="0" presId="urn:microsoft.com/office/officeart/2005/8/layout/cycle7"/>
    <dgm:cxn modelId="{758D9ABA-A1F8-46C9-83DC-F7B9C04F7C80}" type="presOf" srcId="{8F5C2B80-8B0D-4731-9ECF-579532DF06CC}" destId="{8BE12E93-A7C4-410D-AFE0-89E0DF119495}" srcOrd="0" destOrd="0" presId="urn:microsoft.com/office/officeart/2005/8/layout/cycle7"/>
    <dgm:cxn modelId="{FD8A09B5-45D0-40A0-9100-B91661D98FD4}" type="presOf" srcId="{06AAF5FB-F62F-4192-8342-0E11069E55DE}" destId="{85558464-26E9-4D4F-9CC3-E1CC798C1755}" srcOrd="0" destOrd="0" presId="urn:microsoft.com/office/officeart/2005/8/layout/cycle7"/>
    <dgm:cxn modelId="{2D3FCA6F-94DE-4AD6-8535-0A9B8C9B0888}" srcId="{517F1811-E00A-4219-A449-4CED1FB23DED}" destId="{06AAF5FB-F62F-4192-8342-0E11069E55DE}" srcOrd="3" destOrd="0" parTransId="{A3E50F45-6731-4D9A-AD1F-15BA3CF2B46A}" sibTransId="{EE61841F-6445-4D08-A8AD-7A33A311F1B9}"/>
    <dgm:cxn modelId="{11B49481-85C9-4154-A6A7-4A371585DAE4}" type="presOf" srcId="{EE61841F-6445-4D08-A8AD-7A33A311F1B9}" destId="{64021432-BE01-4715-87BC-5B23E3528109}" srcOrd="1" destOrd="0" presId="urn:microsoft.com/office/officeart/2005/8/layout/cycle7"/>
    <dgm:cxn modelId="{3AEB2695-829E-46E2-AAEE-92C20DC3C8E9}" type="presOf" srcId="{F890915A-25DA-425A-83AD-9FA3FCB6A8FF}" destId="{672B5EF2-B7F4-4312-9E51-21C1F6774D56}" srcOrd="1" destOrd="0" presId="urn:microsoft.com/office/officeart/2005/8/layout/cycle7"/>
    <dgm:cxn modelId="{1A2B156F-E1FD-4EDE-B149-EB99D8D9DD68}" srcId="{517F1811-E00A-4219-A449-4CED1FB23DED}" destId="{B0F0A7B1-6614-466E-AC22-BED7383D71AD}" srcOrd="4" destOrd="0" parTransId="{125092FB-8E25-4F81-93DF-B5CD7AC306A8}" sibTransId="{F890915A-25DA-425A-83AD-9FA3FCB6A8FF}"/>
    <dgm:cxn modelId="{06F69122-AED0-4CC1-A4CD-35762A517D35}" type="presOf" srcId="{6BB669D5-3F58-4AAA-85B1-A5426ABC3A37}" destId="{41895A63-8550-4D5F-ACD4-A75D1F77AD4A}" srcOrd="1" destOrd="0" presId="urn:microsoft.com/office/officeart/2005/8/layout/cycle7"/>
    <dgm:cxn modelId="{71B33E32-94AA-4BAA-A6AF-2D221348859E}" type="presOf" srcId="{6BB669D5-3F58-4AAA-85B1-A5426ABC3A37}" destId="{C46231B8-1414-41F7-8027-1B9A1AFDFA9B}" srcOrd="0" destOrd="0" presId="urn:microsoft.com/office/officeart/2005/8/layout/cycle7"/>
    <dgm:cxn modelId="{8C210282-F492-4720-A063-F8FA05E7EBF5}" type="presOf" srcId="{517F1811-E00A-4219-A449-4CED1FB23DED}" destId="{4F6F9983-BED3-43BC-B3E2-7FAF44C2B5E6}" srcOrd="0" destOrd="0" presId="urn:microsoft.com/office/officeart/2005/8/layout/cycle7"/>
    <dgm:cxn modelId="{4C321FD9-9126-4B18-BFE9-46AE235D8F53}" type="presParOf" srcId="{4F6F9983-BED3-43BC-B3E2-7FAF44C2B5E6}" destId="{E9FB060E-AEB7-4802-87A9-8673FC40654E}" srcOrd="0" destOrd="0" presId="urn:microsoft.com/office/officeart/2005/8/layout/cycle7"/>
    <dgm:cxn modelId="{5663F821-8349-4A64-A938-2CA2FF14687B}" type="presParOf" srcId="{4F6F9983-BED3-43BC-B3E2-7FAF44C2B5E6}" destId="{C46231B8-1414-41F7-8027-1B9A1AFDFA9B}" srcOrd="1" destOrd="0" presId="urn:microsoft.com/office/officeart/2005/8/layout/cycle7"/>
    <dgm:cxn modelId="{A6F18674-D40A-405F-9470-8589CD6FA34F}" type="presParOf" srcId="{C46231B8-1414-41F7-8027-1B9A1AFDFA9B}" destId="{41895A63-8550-4D5F-ACD4-A75D1F77AD4A}" srcOrd="0" destOrd="0" presId="urn:microsoft.com/office/officeart/2005/8/layout/cycle7"/>
    <dgm:cxn modelId="{A612BC33-C491-4006-9D07-D9149DC571C0}" type="presParOf" srcId="{4F6F9983-BED3-43BC-B3E2-7FAF44C2B5E6}" destId="{82F58370-19B5-4E09-B88C-BA828F79020A}" srcOrd="2" destOrd="0" presId="urn:microsoft.com/office/officeart/2005/8/layout/cycle7"/>
    <dgm:cxn modelId="{1FEEC69D-6ED3-45A5-B1AE-FCA088FC0718}" type="presParOf" srcId="{4F6F9983-BED3-43BC-B3E2-7FAF44C2B5E6}" destId="{EE8FF291-6E1B-4EEE-BBA6-75DCF693BDFF}" srcOrd="3" destOrd="0" presId="urn:microsoft.com/office/officeart/2005/8/layout/cycle7"/>
    <dgm:cxn modelId="{BF66564A-000A-470A-96D9-6194DC250A2D}" type="presParOf" srcId="{EE8FF291-6E1B-4EEE-BBA6-75DCF693BDFF}" destId="{DF256805-8721-4ABE-BAFB-C44751F456C8}" srcOrd="0" destOrd="0" presId="urn:microsoft.com/office/officeart/2005/8/layout/cycle7"/>
    <dgm:cxn modelId="{2C6185BE-1110-4D6E-8212-8BA33B0F845C}" type="presParOf" srcId="{4F6F9983-BED3-43BC-B3E2-7FAF44C2B5E6}" destId="{8BE12E93-A7C4-410D-AFE0-89E0DF119495}" srcOrd="4" destOrd="0" presId="urn:microsoft.com/office/officeart/2005/8/layout/cycle7"/>
    <dgm:cxn modelId="{ACDD4431-2CF3-49E2-9748-D4BF3C111AC4}" type="presParOf" srcId="{4F6F9983-BED3-43BC-B3E2-7FAF44C2B5E6}" destId="{27956C30-7D59-4214-A2AF-8B5C1868D066}" srcOrd="5" destOrd="0" presId="urn:microsoft.com/office/officeart/2005/8/layout/cycle7"/>
    <dgm:cxn modelId="{BE31386B-665B-424F-99C2-3C03E780A34B}" type="presParOf" srcId="{27956C30-7D59-4214-A2AF-8B5C1868D066}" destId="{157DB096-89B1-438A-83D1-888D2ACA1203}" srcOrd="0" destOrd="0" presId="urn:microsoft.com/office/officeart/2005/8/layout/cycle7"/>
    <dgm:cxn modelId="{0B3B2F79-DC6B-4C9E-A7AD-08B15F8329D0}" type="presParOf" srcId="{4F6F9983-BED3-43BC-B3E2-7FAF44C2B5E6}" destId="{85558464-26E9-4D4F-9CC3-E1CC798C1755}" srcOrd="6" destOrd="0" presId="urn:microsoft.com/office/officeart/2005/8/layout/cycle7"/>
    <dgm:cxn modelId="{B83C6C19-FB49-4DBE-8FB8-05146E291236}" type="presParOf" srcId="{4F6F9983-BED3-43BC-B3E2-7FAF44C2B5E6}" destId="{C6B3DE04-892D-43E8-A055-5213627A2DA6}" srcOrd="7" destOrd="0" presId="urn:microsoft.com/office/officeart/2005/8/layout/cycle7"/>
    <dgm:cxn modelId="{C34DBB91-5C91-4CC0-B163-95BE64AFD43C}" type="presParOf" srcId="{C6B3DE04-892D-43E8-A055-5213627A2DA6}" destId="{64021432-BE01-4715-87BC-5B23E3528109}" srcOrd="0" destOrd="0" presId="urn:microsoft.com/office/officeart/2005/8/layout/cycle7"/>
    <dgm:cxn modelId="{9D0F2D80-5874-447C-8A0D-4DA2A3C7A88B}" type="presParOf" srcId="{4F6F9983-BED3-43BC-B3E2-7FAF44C2B5E6}" destId="{B4EAB94F-7DE5-4E3B-9EEF-23E3DF3FA12B}" srcOrd="8" destOrd="0" presId="urn:microsoft.com/office/officeart/2005/8/layout/cycle7"/>
    <dgm:cxn modelId="{2D0557C8-BDBA-4D9E-81D3-B0D1A879A270}" type="presParOf" srcId="{4F6F9983-BED3-43BC-B3E2-7FAF44C2B5E6}" destId="{937EAAEA-0384-431E-92F0-FDC5162997BC}" srcOrd="9" destOrd="0" presId="urn:microsoft.com/office/officeart/2005/8/layout/cycle7"/>
    <dgm:cxn modelId="{015234A2-3ECD-46A6-9A7F-9F8487C1BCAA}" type="presParOf" srcId="{937EAAEA-0384-431E-92F0-FDC5162997BC}" destId="{672B5EF2-B7F4-4312-9E51-21C1F6774D5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CDFF7D-CA09-4CB5-AE28-619A0762C25F}" type="doc">
      <dgm:prSet loTypeId="urn:microsoft.com/office/officeart/2005/8/layout/matrix1" loCatId="matrix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F6126F13-7FE5-4ED5-89AC-6C0317FB88D8}">
      <dgm:prSet phldrT="[Text]"/>
      <dgm:spPr>
        <a:solidFill>
          <a:srgbClr val="FF66FF"/>
        </a:solidFill>
      </dgm:spPr>
      <dgm:t>
        <a:bodyPr/>
        <a:lstStyle/>
        <a:p>
          <a:pPr algn="ctr" rtl="1"/>
          <a:r>
            <a:rPr lang="fa-IR" dirty="0" smtClean="0">
              <a:cs typeface="B Nazanin" panose="00000400000000000000" pitchFamily="2" charset="-78"/>
            </a:rPr>
            <a:t>پاداش متناسب با پیشنهادباشد.</a:t>
          </a:r>
          <a:endParaRPr lang="fa-IR" dirty="0">
            <a:cs typeface="B Nazanin" panose="00000400000000000000" pitchFamily="2" charset="-78"/>
          </a:endParaRPr>
        </a:p>
      </dgm:t>
    </dgm:pt>
    <dgm:pt modelId="{3E10B70B-8EC6-49D8-8A5E-CE96BAF50C2E}" type="parTrans" cxnId="{162E81B8-5D62-464F-9EA4-73435D12EFC7}">
      <dgm:prSet/>
      <dgm:spPr/>
      <dgm:t>
        <a:bodyPr/>
        <a:lstStyle/>
        <a:p>
          <a:pPr algn="ctr" rtl="1"/>
          <a:endParaRPr lang="fa-IR"/>
        </a:p>
      </dgm:t>
    </dgm:pt>
    <dgm:pt modelId="{497B3CC5-7B7A-40F1-869C-E6D69A28D466}" type="sibTrans" cxnId="{162E81B8-5D62-464F-9EA4-73435D12EFC7}">
      <dgm:prSet/>
      <dgm:spPr/>
      <dgm:t>
        <a:bodyPr/>
        <a:lstStyle/>
        <a:p>
          <a:pPr algn="ctr" rtl="1"/>
          <a:endParaRPr lang="fa-IR"/>
        </a:p>
      </dgm:t>
    </dgm:pt>
    <dgm:pt modelId="{621924D8-8A92-415E-89FC-567DCF71AE0A}">
      <dgm:prSet phldrT="[Text]" custT="1"/>
      <dgm:spPr/>
      <dgm:t>
        <a:bodyPr/>
        <a:lstStyle/>
        <a:p>
          <a:pPr algn="ctr" rtl="1"/>
          <a:r>
            <a:rPr lang="fa-IR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ازپاداشهای مادی وغیرمادی توأم استفاده شود</a:t>
          </a:r>
          <a:r>
            <a:rPr lang="fa-IR" sz="2400" b="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.</a:t>
          </a:r>
          <a:endParaRPr lang="fa-IR" sz="2400" b="0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gm:t>
    </dgm:pt>
    <dgm:pt modelId="{37E3916C-23B3-4B56-8761-570E802FCA0F}" type="parTrans" cxnId="{F2C5189F-21E5-495A-8638-5A1D03A7C2B4}">
      <dgm:prSet/>
      <dgm:spPr/>
      <dgm:t>
        <a:bodyPr/>
        <a:lstStyle/>
        <a:p>
          <a:pPr algn="ctr" rtl="1"/>
          <a:endParaRPr lang="fa-IR"/>
        </a:p>
      </dgm:t>
    </dgm:pt>
    <dgm:pt modelId="{B63E3773-C7D6-4EA9-AD47-5DEE798EE7AF}" type="sibTrans" cxnId="{F2C5189F-21E5-495A-8638-5A1D03A7C2B4}">
      <dgm:prSet/>
      <dgm:spPr/>
      <dgm:t>
        <a:bodyPr/>
        <a:lstStyle/>
        <a:p>
          <a:pPr algn="ctr" rtl="1"/>
          <a:endParaRPr lang="fa-IR"/>
        </a:p>
      </dgm:t>
    </dgm:pt>
    <dgm:pt modelId="{BCAA76E7-5053-4C75-BFC9-3C16508882F7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ctr" rtl="1"/>
          <a:r>
            <a:rPr lang="fa-IR" b="1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به موقع و حتی المقدوردرحضوردیگران اعطاشود.</a:t>
          </a:r>
          <a:endParaRPr lang="fa-IR" b="1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gm:t>
    </dgm:pt>
    <dgm:pt modelId="{E32FF1B0-A53E-4791-B9B0-1BC74B7ADABD}" type="parTrans" cxnId="{DD124224-B2D6-4207-ADFB-1FDF077706CD}">
      <dgm:prSet/>
      <dgm:spPr/>
      <dgm:t>
        <a:bodyPr/>
        <a:lstStyle/>
        <a:p>
          <a:pPr algn="ctr" rtl="1"/>
          <a:endParaRPr lang="fa-IR"/>
        </a:p>
      </dgm:t>
    </dgm:pt>
    <dgm:pt modelId="{E5985740-DA00-41B7-B55F-2CA1F7F7888F}" type="sibTrans" cxnId="{DD124224-B2D6-4207-ADFB-1FDF077706CD}">
      <dgm:prSet/>
      <dgm:spPr/>
      <dgm:t>
        <a:bodyPr/>
        <a:lstStyle/>
        <a:p>
          <a:pPr algn="ctr" rtl="1"/>
          <a:endParaRPr lang="fa-IR"/>
        </a:p>
      </dgm:t>
    </dgm:pt>
    <dgm:pt modelId="{7488310A-E210-4E63-8EF9-3A65BA1D1EED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ctr" rtl="1"/>
          <a:r>
            <a:rPr lang="fa-IR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پرداخت پاداشها بطورمستمراطلاع رسانی شود</a:t>
          </a:r>
          <a:r>
            <a:rPr lang="fa-IR" sz="28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.</a:t>
          </a:r>
          <a:endParaRPr lang="fa-IR" sz="2800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gm:t>
    </dgm:pt>
    <dgm:pt modelId="{D21023A4-D143-49F4-AC77-729B21FB0D53}" type="parTrans" cxnId="{CBF4B3F0-0014-49CC-ADEC-4FF62C18DA03}">
      <dgm:prSet/>
      <dgm:spPr/>
      <dgm:t>
        <a:bodyPr/>
        <a:lstStyle/>
        <a:p>
          <a:pPr algn="ctr" rtl="1"/>
          <a:endParaRPr lang="fa-IR"/>
        </a:p>
      </dgm:t>
    </dgm:pt>
    <dgm:pt modelId="{6A538C6D-0F74-4E8E-8FAD-583579B333C1}" type="sibTrans" cxnId="{CBF4B3F0-0014-49CC-ADEC-4FF62C18DA03}">
      <dgm:prSet/>
      <dgm:spPr/>
      <dgm:t>
        <a:bodyPr/>
        <a:lstStyle/>
        <a:p>
          <a:pPr algn="ctr" rtl="1"/>
          <a:endParaRPr lang="fa-IR"/>
        </a:p>
      </dgm:t>
    </dgm:pt>
    <dgm:pt modelId="{EE2FB1C8-4F73-4F10-9181-BF561C784F11}">
      <dgm:prSet phldrT="[Text]"/>
      <dgm:spPr/>
      <dgm:t>
        <a:bodyPr/>
        <a:lstStyle/>
        <a:p>
          <a:pPr algn="ctr" rtl="1"/>
          <a:r>
            <a:rPr lang="fa-IR" b="1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نحوه ی محاسبه ی پاداش برای پیشنهاددهنده مشخص باشد.</a:t>
          </a:r>
          <a:endParaRPr lang="fa-IR" b="1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gm:t>
    </dgm:pt>
    <dgm:pt modelId="{0BE07CD6-BC48-4609-890D-46EAB6A5AB12}" type="parTrans" cxnId="{19FF7B15-2F52-454F-B3DB-91CBCAEA1833}">
      <dgm:prSet/>
      <dgm:spPr/>
      <dgm:t>
        <a:bodyPr/>
        <a:lstStyle/>
        <a:p>
          <a:pPr algn="ctr" rtl="1"/>
          <a:endParaRPr lang="fa-IR"/>
        </a:p>
      </dgm:t>
    </dgm:pt>
    <dgm:pt modelId="{DEC9478B-6901-458F-9733-75ABC0DE2C50}" type="sibTrans" cxnId="{19FF7B15-2F52-454F-B3DB-91CBCAEA1833}">
      <dgm:prSet/>
      <dgm:spPr/>
      <dgm:t>
        <a:bodyPr/>
        <a:lstStyle/>
        <a:p>
          <a:pPr algn="ctr" rtl="1"/>
          <a:endParaRPr lang="fa-IR"/>
        </a:p>
      </dgm:t>
    </dgm:pt>
    <dgm:pt modelId="{94C9D293-2D38-48F8-AEE9-9ADEE512D3D4}" type="pres">
      <dgm:prSet presAssocID="{5BCDFF7D-CA09-4CB5-AE28-619A0762C25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4DF75173-72CF-4DA8-8759-4EA4DEE0EFA2}" type="pres">
      <dgm:prSet presAssocID="{5BCDFF7D-CA09-4CB5-AE28-619A0762C25F}" presName="matrix" presStyleCnt="0"/>
      <dgm:spPr/>
    </dgm:pt>
    <dgm:pt modelId="{9172FDD1-B1B6-4AB5-9A91-F8A17D6B829B}" type="pres">
      <dgm:prSet presAssocID="{5BCDFF7D-CA09-4CB5-AE28-619A0762C25F}" presName="tile1" presStyleLbl="node1" presStyleIdx="0" presStyleCnt="4"/>
      <dgm:spPr/>
      <dgm:t>
        <a:bodyPr/>
        <a:lstStyle/>
        <a:p>
          <a:pPr rtl="1"/>
          <a:endParaRPr lang="fa-IR"/>
        </a:p>
      </dgm:t>
    </dgm:pt>
    <dgm:pt modelId="{5636C56B-08C2-4A5F-8CF7-DCF4B12BC42B}" type="pres">
      <dgm:prSet presAssocID="{5BCDFF7D-CA09-4CB5-AE28-619A0762C25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6BCCFC6-C6B1-4377-BB70-3F847D19D9D8}" type="pres">
      <dgm:prSet presAssocID="{5BCDFF7D-CA09-4CB5-AE28-619A0762C25F}" presName="tile2" presStyleLbl="node1" presStyleIdx="1" presStyleCnt="4"/>
      <dgm:spPr/>
      <dgm:t>
        <a:bodyPr/>
        <a:lstStyle/>
        <a:p>
          <a:pPr rtl="1"/>
          <a:endParaRPr lang="fa-IR"/>
        </a:p>
      </dgm:t>
    </dgm:pt>
    <dgm:pt modelId="{BAEF1F91-B1D8-4A4F-A2E4-E185C6C4ACB6}" type="pres">
      <dgm:prSet presAssocID="{5BCDFF7D-CA09-4CB5-AE28-619A0762C25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9F57830-426B-455A-9C72-9EEED2C15106}" type="pres">
      <dgm:prSet presAssocID="{5BCDFF7D-CA09-4CB5-AE28-619A0762C25F}" presName="tile3" presStyleLbl="node1" presStyleIdx="2" presStyleCnt="4"/>
      <dgm:spPr/>
      <dgm:t>
        <a:bodyPr/>
        <a:lstStyle/>
        <a:p>
          <a:pPr rtl="1"/>
          <a:endParaRPr lang="fa-IR"/>
        </a:p>
      </dgm:t>
    </dgm:pt>
    <dgm:pt modelId="{7562AB6C-817F-403B-A04C-2CC86CF215B8}" type="pres">
      <dgm:prSet presAssocID="{5BCDFF7D-CA09-4CB5-AE28-619A0762C25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C2EB484-3966-4448-8216-DF7723480D37}" type="pres">
      <dgm:prSet presAssocID="{5BCDFF7D-CA09-4CB5-AE28-619A0762C25F}" presName="tile4" presStyleLbl="node1" presStyleIdx="3" presStyleCnt="4"/>
      <dgm:spPr/>
      <dgm:t>
        <a:bodyPr/>
        <a:lstStyle/>
        <a:p>
          <a:pPr rtl="1"/>
          <a:endParaRPr lang="fa-IR"/>
        </a:p>
      </dgm:t>
    </dgm:pt>
    <dgm:pt modelId="{0D04C40D-EA1C-4EB0-859B-467F0E89A9DE}" type="pres">
      <dgm:prSet presAssocID="{5BCDFF7D-CA09-4CB5-AE28-619A0762C25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9496354-DDF4-4A40-894C-9180D31CA3FA}" type="pres">
      <dgm:prSet presAssocID="{5BCDFF7D-CA09-4CB5-AE28-619A0762C25F}" presName="centerTile" presStyleLbl="fgShp" presStyleIdx="0" presStyleCnt="1" custScaleX="134615" custScaleY="132404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C3B06BFE-BEC2-4476-9876-C955C0E44F60}" type="presOf" srcId="{7488310A-E210-4E63-8EF9-3A65BA1D1EED}" destId="{7562AB6C-817F-403B-A04C-2CC86CF215B8}" srcOrd="1" destOrd="0" presId="urn:microsoft.com/office/officeart/2005/8/layout/matrix1"/>
    <dgm:cxn modelId="{20FD8012-EC8D-44F3-8C35-CB3E07A64A95}" type="presOf" srcId="{621924D8-8A92-415E-89FC-567DCF71AE0A}" destId="{5636C56B-08C2-4A5F-8CF7-DCF4B12BC42B}" srcOrd="1" destOrd="0" presId="urn:microsoft.com/office/officeart/2005/8/layout/matrix1"/>
    <dgm:cxn modelId="{ED7D30CD-EC0C-4965-B990-FE55BC8F44B6}" type="presOf" srcId="{F6126F13-7FE5-4ED5-89AC-6C0317FB88D8}" destId="{E9496354-DDF4-4A40-894C-9180D31CA3FA}" srcOrd="0" destOrd="0" presId="urn:microsoft.com/office/officeart/2005/8/layout/matrix1"/>
    <dgm:cxn modelId="{CBF4B3F0-0014-49CC-ADEC-4FF62C18DA03}" srcId="{F6126F13-7FE5-4ED5-89AC-6C0317FB88D8}" destId="{7488310A-E210-4E63-8EF9-3A65BA1D1EED}" srcOrd="2" destOrd="0" parTransId="{D21023A4-D143-49F4-AC77-729B21FB0D53}" sibTransId="{6A538C6D-0F74-4E8E-8FAD-583579B333C1}"/>
    <dgm:cxn modelId="{456E07DE-559B-4E38-8F21-D1F27B08BF0D}" type="presOf" srcId="{EE2FB1C8-4F73-4F10-9181-BF561C784F11}" destId="{6C2EB484-3966-4448-8216-DF7723480D37}" srcOrd="0" destOrd="0" presId="urn:microsoft.com/office/officeart/2005/8/layout/matrix1"/>
    <dgm:cxn modelId="{DD124224-B2D6-4207-ADFB-1FDF077706CD}" srcId="{F6126F13-7FE5-4ED5-89AC-6C0317FB88D8}" destId="{BCAA76E7-5053-4C75-BFC9-3C16508882F7}" srcOrd="1" destOrd="0" parTransId="{E32FF1B0-A53E-4791-B9B0-1BC74B7ADABD}" sibTransId="{E5985740-DA00-41B7-B55F-2CA1F7F7888F}"/>
    <dgm:cxn modelId="{1927298E-5345-4571-9924-25F641F60B05}" type="presOf" srcId="{5BCDFF7D-CA09-4CB5-AE28-619A0762C25F}" destId="{94C9D293-2D38-48F8-AEE9-9ADEE512D3D4}" srcOrd="0" destOrd="0" presId="urn:microsoft.com/office/officeart/2005/8/layout/matrix1"/>
    <dgm:cxn modelId="{162E81B8-5D62-464F-9EA4-73435D12EFC7}" srcId="{5BCDFF7D-CA09-4CB5-AE28-619A0762C25F}" destId="{F6126F13-7FE5-4ED5-89AC-6C0317FB88D8}" srcOrd="0" destOrd="0" parTransId="{3E10B70B-8EC6-49D8-8A5E-CE96BAF50C2E}" sibTransId="{497B3CC5-7B7A-40F1-869C-E6D69A28D466}"/>
    <dgm:cxn modelId="{C5DDF831-79B9-434E-893B-CC8454C7AC87}" type="presOf" srcId="{EE2FB1C8-4F73-4F10-9181-BF561C784F11}" destId="{0D04C40D-EA1C-4EB0-859B-467F0E89A9DE}" srcOrd="1" destOrd="0" presId="urn:microsoft.com/office/officeart/2005/8/layout/matrix1"/>
    <dgm:cxn modelId="{CFAD229B-4833-461B-B7D4-C0AB74BB15F1}" type="presOf" srcId="{7488310A-E210-4E63-8EF9-3A65BA1D1EED}" destId="{F9F57830-426B-455A-9C72-9EEED2C15106}" srcOrd="0" destOrd="0" presId="urn:microsoft.com/office/officeart/2005/8/layout/matrix1"/>
    <dgm:cxn modelId="{2E53C214-A0C7-45B5-8350-672B69A96C32}" type="presOf" srcId="{BCAA76E7-5053-4C75-BFC9-3C16508882F7}" destId="{BAEF1F91-B1D8-4A4F-A2E4-E185C6C4ACB6}" srcOrd="1" destOrd="0" presId="urn:microsoft.com/office/officeart/2005/8/layout/matrix1"/>
    <dgm:cxn modelId="{DA9D768D-6C4C-4F78-B94F-048216B77FB7}" type="presOf" srcId="{621924D8-8A92-415E-89FC-567DCF71AE0A}" destId="{9172FDD1-B1B6-4AB5-9A91-F8A17D6B829B}" srcOrd="0" destOrd="0" presId="urn:microsoft.com/office/officeart/2005/8/layout/matrix1"/>
    <dgm:cxn modelId="{19FF7B15-2F52-454F-B3DB-91CBCAEA1833}" srcId="{F6126F13-7FE5-4ED5-89AC-6C0317FB88D8}" destId="{EE2FB1C8-4F73-4F10-9181-BF561C784F11}" srcOrd="3" destOrd="0" parTransId="{0BE07CD6-BC48-4609-890D-46EAB6A5AB12}" sibTransId="{DEC9478B-6901-458F-9733-75ABC0DE2C50}"/>
    <dgm:cxn modelId="{F2C5189F-21E5-495A-8638-5A1D03A7C2B4}" srcId="{F6126F13-7FE5-4ED5-89AC-6C0317FB88D8}" destId="{621924D8-8A92-415E-89FC-567DCF71AE0A}" srcOrd="0" destOrd="0" parTransId="{37E3916C-23B3-4B56-8761-570E802FCA0F}" sibTransId="{B63E3773-C7D6-4EA9-AD47-5DEE798EE7AF}"/>
    <dgm:cxn modelId="{24A5800B-09AA-4043-855E-9857C1375DCF}" type="presOf" srcId="{BCAA76E7-5053-4C75-BFC9-3C16508882F7}" destId="{66BCCFC6-C6B1-4377-BB70-3F847D19D9D8}" srcOrd="0" destOrd="0" presId="urn:microsoft.com/office/officeart/2005/8/layout/matrix1"/>
    <dgm:cxn modelId="{2118C9A4-BA53-4EF1-9D1B-5EFDD288E6FF}" type="presParOf" srcId="{94C9D293-2D38-48F8-AEE9-9ADEE512D3D4}" destId="{4DF75173-72CF-4DA8-8759-4EA4DEE0EFA2}" srcOrd="0" destOrd="0" presId="urn:microsoft.com/office/officeart/2005/8/layout/matrix1"/>
    <dgm:cxn modelId="{95763CA4-E45B-4C16-B189-9EC59DB6547D}" type="presParOf" srcId="{4DF75173-72CF-4DA8-8759-4EA4DEE0EFA2}" destId="{9172FDD1-B1B6-4AB5-9A91-F8A17D6B829B}" srcOrd="0" destOrd="0" presId="urn:microsoft.com/office/officeart/2005/8/layout/matrix1"/>
    <dgm:cxn modelId="{461C5BF1-323A-4B2E-8A33-7C029F7B82D7}" type="presParOf" srcId="{4DF75173-72CF-4DA8-8759-4EA4DEE0EFA2}" destId="{5636C56B-08C2-4A5F-8CF7-DCF4B12BC42B}" srcOrd="1" destOrd="0" presId="urn:microsoft.com/office/officeart/2005/8/layout/matrix1"/>
    <dgm:cxn modelId="{FE475054-6D19-4614-9D50-8BD5AF227A00}" type="presParOf" srcId="{4DF75173-72CF-4DA8-8759-4EA4DEE0EFA2}" destId="{66BCCFC6-C6B1-4377-BB70-3F847D19D9D8}" srcOrd="2" destOrd="0" presId="urn:microsoft.com/office/officeart/2005/8/layout/matrix1"/>
    <dgm:cxn modelId="{455063CF-3898-4862-8F53-32489AFF6E71}" type="presParOf" srcId="{4DF75173-72CF-4DA8-8759-4EA4DEE0EFA2}" destId="{BAEF1F91-B1D8-4A4F-A2E4-E185C6C4ACB6}" srcOrd="3" destOrd="0" presId="urn:microsoft.com/office/officeart/2005/8/layout/matrix1"/>
    <dgm:cxn modelId="{6F1BA7A3-B863-4A09-BDFD-D5DE0C30F278}" type="presParOf" srcId="{4DF75173-72CF-4DA8-8759-4EA4DEE0EFA2}" destId="{F9F57830-426B-455A-9C72-9EEED2C15106}" srcOrd="4" destOrd="0" presId="urn:microsoft.com/office/officeart/2005/8/layout/matrix1"/>
    <dgm:cxn modelId="{155A1D6A-AAD0-4592-8411-1B5A62D50727}" type="presParOf" srcId="{4DF75173-72CF-4DA8-8759-4EA4DEE0EFA2}" destId="{7562AB6C-817F-403B-A04C-2CC86CF215B8}" srcOrd="5" destOrd="0" presId="urn:microsoft.com/office/officeart/2005/8/layout/matrix1"/>
    <dgm:cxn modelId="{046E6C03-22F8-493E-8BD1-9B234E9710A6}" type="presParOf" srcId="{4DF75173-72CF-4DA8-8759-4EA4DEE0EFA2}" destId="{6C2EB484-3966-4448-8216-DF7723480D37}" srcOrd="6" destOrd="0" presId="urn:microsoft.com/office/officeart/2005/8/layout/matrix1"/>
    <dgm:cxn modelId="{7F6ACC37-8EC0-4A2B-B6CE-759A9C143AF9}" type="presParOf" srcId="{4DF75173-72CF-4DA8-8759-4EA4DEE0EFA2}" destId="{0D04C40D-EA1C-4EB0-859B-467F0E89A9DE}" srcOrd="7" destOrd="0" presId="urn:microsoft.com/office/officeart/2005/8/layout/matrix1"/>
    <dgm:cxn modelId="{828C7087-B151-4F19-86BE-55EC45BC7990}" type="presParOf" srcId="{94C9D293-2D38-48F8-AEE9-9ADEE512D3D4}" destId="{E9496354-DDF4-4A40-894C-9180D31CA3F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2D1E3A6-068F-4D36-B9D5-2DFCBC87F7A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698125-23CF-4F17-BE1E-7FD13F2D1ADE}">
      <dgm:prSet phldrT="[Text]" custT="1"/>
      <dgm:spPr/>
      <dgm:t>
        <a:bodyPr/>
        <a:lstStyle/>
        <a:p>
          <a:r>
            <a:rPr lang="fa-IR" sz="2800" b="1" dirty="0" smtClean="0">
              <a:cs typeface="B Nazanin" panose="00000400000000000000" pitchFamily="2" charset="-78"/>
            </a:rPr>
            <a:t>مدیر عامل</a:t>
          </a:r>
          <a:endParaRPr lang="en-US" sz="2800" b="1" dirty="0">
            <a:cs typeface="B Nazanin" panose="00000400000000000000" pitchFamily="2" charset="-78"/>
          </a:endParaRPr>
        </a:p>
      </dgm:t>
    </dgm:pt>
    <dgm:pt modelId="{D548B052-2636-4EB3-9C9C-A0ADFCBBC47E}" type="parTrans" cxnId="{82B26E2D-9A90-4E83-B339-195ACD75EA6F}">
      <dgm:prSet/>
      <dgm:spPr/>
      <dgm:t>
        <a:bodyPr/>
        <a:lstStyle/>
        <a:p>
          <a:endParaRPr lang="en-US"/>
        </a:p>
      </dgm:t>
    </dgm:pt>
    <dgm:pt modelId="{CE294BC6-6981-4EED-BC6F-068BE99A8F84}" type="sibTrans" cxnId="{82B26E2D-9A90-4E83-B339-195ACD75EA6F}">
      <dgm:prSet/>
      <dgm:spPr/>
      <dgm:t>
        <a:bodyPr/>
        <a:lstStyle/>
        <a:p>
          <a:endParaRPr lang="en-US"/>
        </a:p>
      </dgm:t>
    </dgm:pt>
    <dgm:pt modelId="{5DCC9277-E1AD-4C85-9433-802739254034}">
      <dgm:prSet phldrT="[Text]"/>
      <dgm:spPr/>
      <dgm:t>
        <a:bodyPr/>
        <a:lstStyle/>
        <a:p>
          <a:r>
            <a:rPr lang="fa-IR" b="1" dirty="0" smtClean="0">
              <a:cs typeface="B Nazanin" panose="00000400000000000000" pitchFamily="2" charset="-78"/>
            </a:rPr>
            <a:t>نظارت بر عملکرد کمیته اجرایی</a:t>
          </a:r>
          <a:endParaRPr lang="en-US" b="1" dirty="0">
            <a:cs typeface="B Nazanin" panose="00000400000000000000" pitchFamily="2" charset="-78"/>
          </a:endParaRPr>
        </a:p>
      </dgm:t>
    </dgm:pt>
    <dgm:pt modelId="{5B307F7B-E9A5-4313-B71D-61ED28FACB0F}" type="parTrans" cxnId="{17ABAA72-1AAD-4E68-AD6B-79ADD84428E7}">
      <dgm:prSet/>
      <dgm:spPr/>
      <dgm:t>
        <a:bodyPr/>
        <a:lstStyle/>
        <a:p>
          <a:endParaRPr lang="en-US"/>
        </a:p>
      </dgm:t>
    </dgm:pt>
    <dgm:pt modelId="{3D102312-12E4-4C7C-B8EB-944476C3DB11}" type="sibTrans" cxnId="{17ABAA72-1AAD-4E68-AD6B-79ADD84428E7}">
      <dgm:prSet/>
      <dgm:spPr/>
      <dgm:t>
        <a:bodyPr/>
        <a:lstStyle/>
        <a:p>
          <a:endParaRPr lang="en-US"/>
        </a:p>
      </dgm:t>
    </dgm:pt>
    <dgm:pt modelId="{9B4BCE04-E676-47D3-93BE-2B9AA7AB2DCA}">
      <dgm:prSet phldrT="[Text]"/>
      <dgm:spPr/>
      <dgm:t>
        <a:bodyPr/>
        <a:lstStyle/>
        <a:p>
          <a:r>
            <a:rPr lang="fa-IR" b="1" dirty="0" smtClean="0">
              <a:cs typeface="B Nazanin" panose="00000400000000000000" pitchFamily="2" charset="-78"/>
            </a:rPr>
            <a:t>حمایت و پشتیبانی از اجرا</a:t>
          </a:r>
          <a:r>
            <a:rPr lang="en-US" b="1" dirty="0" smtClean="0">
              <a:cs typeface="B Nazanin" panose="00000400000000000000" pitchFamily="2" charset="-78"/>
            </a:rPr>
            <a:t>  </a:t>
          </a:r>
          <a:endParaRPr lang="en-US" b="1" dirty="0">
            <a:cs typeface="B Nazanin" panose="00000400000000000000" pitchFamily="2" charset="-78"/>
          </a:endParaRPr>
        </a:p>
      </dgm:t>
    </dgm:pt>
    <dgm:pt modelId="{78AC90E5-3016-4020-8403-69BFA2277A59}" type="parTrans" cxnId="{0A2C8E7E-1942-4B12-BA02-FC4772DC0E19}">
      <dgm:prSet/>
      <dgm:spPr/>
      <dgm:t>
        <a:bodyPr/>
        <a:lstStyle/>
        <a:p>
          <a:endParaRPr lang="en-US"/>
        </a:p>
      </dgm:t>
    </dgm:pt>
    <dgm:pt modelId="{23C2BF5E-79AF-49B2-BC72-85EEE4F28FA9}" type="sibTrans" cxnId="{0A2C8E7E-1942-4B12-BA02-FC4772DC0E19}">
      <dgm:prSet/>
      <dgm:spPr/>
      <dgm:t>
        <a:bodyPr/>
        <a:lstStyle/>
        <a:p>
          <a:endParaRPr lang="en-US"/>
        </a:p>
      </dgm:t>
    </dgm:pt>
    <dgm:pt modelId="{A800220E-0785-4A46-A215-4FEB18CBFBCD}">
      <dgm:prSet phldrT="[Text]"/>
      <dgm:spPr/>
      <dgm:t>
        <a:bodyPr/>
        <a:lstStyle/>
        <a:p>
          <a:r>
            <a:rPr lang="fa-IR" b="1" dirty="0" smtClean="0">
              <a:cs typeface="B Nazanin" panose="00000400000000000000" pitchFamily="2" charset="-78"/>
            </a:rPr>
            <a:t>تصویب نهایی پاداش مصوب</a:t>
          </a:r>
        </a:p>
        <a:p>
          <a:endParaRPr lang="en-US" b="1" dirty="0">
            <a:cs typeface="B Nazanin" panose="00000400000000000000" pitchFamily="2" charset="-78"/>
          </a:endParaRPr>
        </a:p>
      </dgm:t>
    </dgm:pt>
    <dgm:pt modelId="{DE7F6812-E694-4F93-A22D-B74FFAB2D7BA}" type="parTrans" cxnId="{1EB80EE7-EF98-41BB-AE95-42E6EE6610E9}">
      <dgm:prSet/>
      <dgm:spPr/>
      <dgm:t>
        <a:bodyPr/>
        <a:lstStyle/>
        <a:p>
          <a:endParaRPr lang="en-US"/>
        </a:p>
      </dgm:t>
    </dgm:pt>
    <dgm:pt modelId="{84571C71-9666-4379-B5CB-DDFB5992E726}" type="sibTrans" cxnId="{1EB80EE7-EF98-41BB-AE95-42E6EE6610E9}">
      <dgm:prSet/>
      <dgm:spPr/>
      <dgm:t>
        <a:bodyPr/>
        <a:lstStyle/>
        <a:p>
          <a:endParaRPr lang="en-US"/>
        </a:p>
      </dgm:t>
    </dgm:pt>
    <dgm:pt modelId="{653EEAC6-AE98-47C7-B2F4-7F025000035C}">
      <dgm:prSet phldrT="[Text]"/>
      <dgm:spPr/>
      <dgm:t>
        <a:bodyPr/>
        <a:lstStyle/>
        <a:p>
          <a:r>
            <a:rPr lang="fa-IR" b="1" dirty="0" smtClean="0">
              <a:cs typeface="B Nazanin" panose="00000400000000000000" pitchFamily="2" charset="-78"/>
            </a:rPr>
            <a:t>تصویب مصوبات کمیته اجرایی</a:t>
          </a:r>
          <a:endParaRPr lang="en-US" b="1" dirty="0">
            <a:cs typeface="B Nazanin" panose="00000400000000000000" pitchFamily="2" charset="-78"/>
          </a:endParaRPr>
        </a:p>
      </dgm:t>
    </dgm:pt>
    <dgm:pt modelId="{FB5E7F35-C137-4FDB-8036-3F09A720A85A}" type="parTrans" cxnId="{CBE54EC6-10B6-4CE9-AE9D-A09497C78875}">
      <dgm:prSet/>
      <dgm:spPr/>
      <dgm:t>
        <a:bodyPr/>
        <a:lstStyle/>
        <a:p>
          <a:endParaRPr lang="en-US"/>
        </a:p>
      </dgm:t>
    </dgm:pt>
    <dgm:pt modelId="{1B6515C9-23CB-483E-A96C-83246B14F30A}" type="sibTrans" cxnId="{CBE54EC6-10B6-4CE9-AE9D-A09497C78875}">
      <dgm:prSet/>
      <dgm:spPr/>
      <dgm:t>
        <a:bodyPr/>
        <a:lstStyle/>
        <a:p>
          <a:endParaRPr lang="en-US"/>
        </a:p>
      </dgm:t>
    </dgm:pt>
    <dgm:pt modelId="{A4EF7961-BEF4-4CE6-A81B-6733589F0AFF}" type="pres">
      <dgm:prSet presAssocID="{02D1E3A6-068F-4D36-B9D5-2DFCBC87F7A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572F6B-100D-41C7-9CAC-67AEE50BDDDE}" type="pres">
      <dgm:prSet presAssocID="{02D1E3A6-068F-4D36-B9D5-2DFCBC87F7A8}" presName="matrix" presStyleCnt="0"/>
      <dgm:spPr/>
    </dgm:pt>
    <dgm:pt modelId="{852CFD87-3775-4E96-AC37-DFD0731463AB}" type="pres">
      <dgm:prSet presAssocID="{02D1E3A6-068F-4D36-B9D5-2DFCBC87F7A8}" presName="tile1" presStyleLbl="node1" presStyleIdx="0" presStyleCnt="4"/>
      <dgm:spPr/>
      <dgm:t>
        <a:bodyPr/>
        <a:lstStyle/>
        <a:p>
          <a:endParaRPr lang="en-US"/>
        </a:p>
      </dgm:t>
    </dgm:pt>
    <dgm:pt modelId="{51DB4F7F-AC28-4200-BB99-D6DDBFF56D63}" type="pres">
      <dgm:prSet presAssocID="{02D1E3A6-068F-4D36-B9D5-2DFCBC87F7A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3E0DF4-F26C-43B1-83AC-47888341EA1B}" type="pres">
      <dgm:prSet presAssocID="{02D1E3A6-068F-4D36-B9D5-2DFCBC87F7A8}" presName="tile2" presStyleLbl="node1" presStyleIdx="1" presStyleCnt="4"/>
      <dgm:spPr/>
      <dgm:t>
        <a:bodyPr/>
        <a:lstStyle/>
        <a:p>
          <a:endParaRPr lang="en-US"/>
        </a:p>
      </dgm:t>
    </dgm:pt>
    <dgm:pt modelId="{9C066816-9496-4A01-BE46-6D37590D24F4}" type="pres">
      <dgm:prSet presAssocID="{02D1E3A6-068F-4D36-B9D5-2DFCBC87F7A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41C26-6F2C-4C32-AF81-668C2B77F778}" type="pres">
      <dgm:prSet presAssocID="{02D1E3A6-068F-4D36-B9D5-2DFCBC87F7A8}" presName="tile3" presStyleLbl="node1" presStyleIdx="2" presStyleCnt="4"/>
      <dgm:spPr/>
      <dgm:t>
        <a:bodyPr/>
        <a:lstStyle/>
        <a:p>
          <a:endParaRPr lang="en-US"/>
        </a:p>
      </dgm:t>
    </dgm:pt>
    <dgm:pt modelId="{FBCA9F83-6165-46D0-9E56-A9EDA1E838C3}" type="pres">
      <dgm:prSet presAssocID="{02D1E3A6-068F-4D36-B9D5-2DFCBC87F7A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BBF022-DB37-41AC-9534-01ED12D71153}" type="pres">
      <dgm:prSet presAssocID="{02D1E3A6-068F-4D36-B9D5-2DFCBC87F7A8}" presName="tile4" presStyleLbl="node1" presStyleIdx="3" presStyleCnt="4"/>
      <dgm:spPr/>
      <dgm:t>
        <a:bodyPr/>
        <a:lstStyle/>
        <a:p>
          <a:endParaRPr lang="en-US"/>
        </a:p>
      </dgm:t>
    </dgm:pt>
    <dgm:pt modelId="{E636329D-0524-42BE-821F-3CDFE3DC63E8}" type="pres">
      <dgm:prSet presAssocID="{02D1E3A6-068F-4D36-B9D5-2DFCBC87F7A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11D58-A217-4CA7-9B03-39AD19ABF677}" type="pres">
      <dgm:prSet presAssocID="{02D1E3A6-068F-4D36-B9D5-2DFCBC87F7A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9A10FACF-4672-4756-BED2-5FA8BC2D5A57}" type="presOf" srcId="{653EEAC6-AE98-47C7-B2F4-7F025000035C}" destId="{A3BBF022-DB37-41AC-9534-01ED12D71153}" srcOrd="0" destOrd="0" presId="urn:microsoft.com/office/officeart/2005/8/layout/matrix1"/>
    <dgm:cxn modelId="{E40437C9-635A-4456-AFCE-2F5619619675}" type="presOf" srcId="{5DCC9277-E1AD-4C85-9433-802739254034}" destId="{51DB4F7F-AC28-4200-BB99-D6DDBFF56D63}" srcOrd="1" destOrd="0" presId="urn:microsoft.com/office/officeart/2005/8/layout/matrix1"/>
    <dgm:cxn modelId="{C112515B-AE09-4258-985F-33B8ED149AFF}" type="presOf" srcId="{A800220E-0785-4A46-A215-4FEB18CBFBCD}" destId="{15741C26-6F2C-4C32-AF81-668C2B77F778}" srcOrd="0" destOrd="0" presId="urn:microsoft.com/office/officeart/2005/8/layout/matrix1"/>
    <dgm:cxn modelId="{9224BC4D-9565-4D5D-B121-63EC68B8B7CB}" type="presOf" srcId="{02D1E3A6-068F-4D36-B9D5-2DFCBC87F7A8}" destId="{A4EF7961-BEF4-4CE6-A81B-6733589F0AFF}" srcOrd="0" destOrd="0" presId="urn:microsoft.com/office/officeart/2005/8/layout/matrix1"/>
    <dgm:cxn modelId="{1EB80EE7-EF98-41BB-AE95-42E6EE6610E9}" srcId="{F0698125-23CF-4F17-BE1E-7FD13F2D1ADE}" destId="{A800220E-0785-4A46-A215-4FEB18CBFBCD}" srcOrd="2" destOrd="0" parTransId="{DE7F6812-E694-4F93-A22D-B74FFAB2D7BA}" sibTransId="{84571C71-9666-4379-B5CB-DDFB5992E726}"/>
    <dgm:cxn modelId="{F43B7546-BDFD-4FC1-997F-22D60CE7FF21}" type="presOf" srcId="{653EEAC6-AE98-47C7-B2F4-7F025000035C}" destId="{E636329D-0524-42BE-821F-3CDFE3DC63E8}" srcOrd="1" destOrd="0" presId="urn:microsoft.com/office/officeart/2005/8/layout/matrix1"/>
    <dgm:cxn modelId="{82B26E2D-9A90-4E83-B339-195ACD75EA6F}" srcId="{02D1E3A6-068F-4D36-B9D5-2DFCBC87F7A8}" destId="{F0698125-23CF-4F17-BE1E-7FD13F2D1ADE}" srcOrd="0" destOrd="0" parTransId="{D548B052-2636-4EB3-9C9C-A0ADFCBBC47E}" sibTransId="{CE294BC6-6981-4EED-BC6F-068BE99A8F84}"/>
    <dgm:cxn modelId="{17ABAA72-1AAD-4E68-AD6B-79ADD84428E7}" srcId="{F0698125-23CF-4F17-BE1E-7FD13F2D1ADE}" destId="{5DCC9277-E1AD-4C85-9433-802739254034}" srcOrd="0" destOrd="0" parTransId="{5B307F7B-E9A5-4313-B71D-61ED28FACB0F}" sibTransId="{3D102312-12E4-4C7C-B8EB-944476C3DB11}"/>
    <dgm:cxn modelId="{CBE54EC6-10B6-4CE9-AE9D-A09497C78875}" srcId="{F0698125-23CF-4F17-BE1E-7FD13F2D1ADE}" destId="{653EEAC6-AE98-47C7-B2F4-7F025000035C}" srcOrd="3" destOrd="0" parTransId="{FB5E7F35-C137-4FDB-8036-3F09A720A85A}" sibTransId="{1B6515C9-23CB-483E-A96C-83246B14F30A}"/>
    <dgm:cxn modelId="{0A2C8E7E-1942-4B12-BA02-FC4772DC0E19}" srcId="{F0698125-23CF-4F17-BE1E-7FD13F2D1ADE}" destId="{9B4BCE04-E676-47D3-93BE-2B9AA7AB2DCA}" srcOrd="1" destOrd="0" parTransId="{78AC90E5-3016-4020-8403-69BFA2277A59}" sibTransId="{23C2BF5E-79AF-49B2-BC72-85EEE4F28FA9}"/>
    <dgm:cxn modelId="{5F087E3C-2B62-48C9-8C7D-306E8554006A}" type="presOf" srcId="{5DCC9277-E1AD-4C85-9433-802739254034}" destId="{852CFD87-3775-4E96-AC37-DFD0731463AB}" srcOrd="0" destOrd="0" presId="urn:microsoft.com/office/officeart/2005/8/layout/matrix1"/>
    <dgm:cxn modelId="{432CA29A-2745-44EB-BCA7-FA535CAFAB7F}" type="presOf" srcId="{A800220E-0785-4A46-A215-4FEB18CBFBCD}" destId="{FBCA9F83-6165-46D0-9E56-A9EDA1E838C3}" srcOrd="1" destOrd="0" presId="urn:microsoft.com/office/officeart/2005/8/layout/matrix1"/>
    <dgm:cxn modelId="{52049CAB-696D-4C07-81A6-DE05870F4E8C}" type="presOf" srcId="{9B4BCE04-E676-47D3-93BE-2B9AA7AB2DCA}" destId="{C83E0DF4-F26C-43B1-83AC-47888341EA1B}" srcOrd="0" destOrd="0" presId="urn:microsoft.com/office/officeart/2005/8/layout/matrix1"/>
    <dgm:cxn modelId="{CA9D56FA-8FB7-46F2-89E9-2ED4D251940E}" type="presOf" srcId="{F0698125-23CF-4F17-BE1E-7FD13F2D1ADE}" destId="{15B11D58-A217-4CA7-9B03-39AD19ABF677}" srcOrd="0" destOrd="0" presId="urn:microsoft.com/office/officeart/2005/8/layout/matrix1"/>
    <dgm:cxn modelId="{ED152DDC-3714-464F-BA78-1A5056769A44}" type="presOf" srcId="{9B4BCE04-E676-47D3-93BE-2B9AA7AB2DCA}" destId="{9C066816-9496-4A01-BE46-6D37590D24F4}" srcOrd="1" destOrd="0" presId="urn:microsoft.com/office/officeart/2005/8/layout/matrix1"/>
    <dgm:cxn modelId="{2899521C-5DFD-4C6C-B172-DD4A837610CE}" type="presParOf" srcId="{A4EF7961-BEF4-4CE6-A81B-6733589F0AFF}" destId="{98572F6B-100D-41C7-9CAC-67AEE50BDDDE}" srcOrd="0" destOrd="0" presId="urn:microsoft.com/office/officeart/2005/8/layout/matrix1"/>
    <dgm:cxn modelId="{936EBF5D-284A-4EF1-9773-134F1F56195F}" type="presParOf" srcId="{98572F6B-100D-41C7-9CAC-67AEE50BDDDE}" destId="{852CFD87-3775-4E96-AC37-DFD0731463AB}" srcOrd="0" destOrd="0" presId="urn:microsoft.com/office/officeart/2005/8/layout/matrix1"/>
    <dgm:cxn modelId="{8CCB4180-2A15-4AC7-B306-693CD9AF2EE8}" type="presParOf" srcId="{98572F6B-100D-41C7-9CAC-67AEE50BDDDE}" destId="{51DB4F7F-AC28-4200-BB99-D6DDBFF56D63}" srcOrd="1" destOrd="0" presId="urn:microsoft.com/office/officeart/2005/8/layout/matrix1"/>
    <dgm:cxn modelId="{F76C1204-AC71-4744-AE88-6231ADA8117C}" type="presParOf" srcId="{98572F6B-100D-41C7-9CAC-67AEE50BDDDE}" destId="{C83E0DF4-F26C-43B1-83AC-47888341EA1B}" srcOrd="2" destOrd="0" presId="urn:microsoft.com/office/officeart/2005/8/layout/matrix1"/>
    <dgm:cxn modelId="{BE028982-1DAA-4F7E-9A00-4D8BA5C0C8C0}" type="presParOf" srcId="{98572F6B-100D-41C7-9CAC-67AEE50BDDDE}" destId="{9C066816-9496-4A01-BE46-6D37590D24F4}" srcOrd="3" destOrd="0" presId="urn:microsoft.com/office/officeart/2005/8/layout/matrix1"/>
    <dgm:cxn modelId="{5BAFB3FD-5CD3-4C7F-A355-5CC788B394B0}" type="presParOf" srcId="{98572F6B-100D-41C7-9CAC-67AEE50BDDDE}" destId="{15741C26-6F2C-4C32-AF81-668C2B77F778}" srcOrd="4" destOrd="0" presId="urn:microsoft.com/office/officeart/2005/8/layout/matrix1"/>
    <dgm:cxn modelId="{59A7B056-D58E-4490-8430-E0487F350BA3}" type="presParOf" srcId="{98572F6B-100D-41C7-9CAC-67AEE50BDDDE}" destId="{FBCA9F83-6165-46D0-9E56-A9EDA1E838C3}" srcOrd="5" destOrd="0" presId="urn:microsoft.com/office/officeart/2005/8/layout/matrix1"/>
    <dgm:cxn modelId="{75F46DD5-D605-4F6E-B2F2-FC62BF8A7E22}" type="presParOf" srcId="{98572F6B-100D-41C7-9CAC-67AEE50BDDDE}" destId="{A3BBF022-DB37-41AC-9534-01ED12D71153}" srcOrd="6" destOrd="0" presId="urn:microsoft.com/office/officeart/2005/8/layout/matrix1"/>
    <dgm:cxn modelId="{15E3DA25-E098-4FE3-B9F2-0C318C384973}" type="presParOf" srcId="{98572F6B-100D-41C7-9CAC-67AEE50BDDDE}" destId="{E636329D-0524-42BE-821F-3CDFE3DC63E8}" srcOrd="7" destOrd="0" presId="urn:microsoft.com/office/officeart/2005/8/layout/matrix1"/>
    <dgm:cxn modelId="{C4404D88-833B-4CEC-8396-FCFB441B6B27}" type="presParOf" srcId="{A4EF7961-BEF4-4CE6-A81B-6733589F0AFF}" destId="{15B11D58-A217-4CA7-9B03-39AD19ABF677}" srcOrd="1" destOrd="0" presId="urn:microsoft.com/office/officeart/2005/8/layout/matrix1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EC8D25F-86B2-4292-89DC-8B03C953F95A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433F39-9A35-4488-B939-3CF6B3364131}">
      <dgm:prSet phldrT="[Text]" custT="1"/>
      <dgm:spPr/>
      <dgm:t>
        <a:bodyPr/>
        <a:lstStyle/>
        <a:p>
          <a:r>
            <a:rPr lang="fa-IR" sz="2400" dirty="0" smtClean="0">
              <a:solidFill>
                <a:schemeClr val="tx1"/>
              </a:solidFill>
              <a:cs typeface="B Nazanin" panose="00000400000000000000" pitchFamily="2" charset="-78"/>
            </a:rPr>
            <a:t>ارائه پیشنهاد</a:t>
          </a:r>
          <a:endParaRPr lang="en-US" sz="2400" dirty="0">
            <a:solidFill>
              <a:schemeClr val="tx1"/>
            </a:solidFill>
            <a:cs typeface="B Nazanin" panose="00000400000000000000" pitchFamily="2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60E6106-FA95-4689-8930-7C1CAA1127CE}" type="parTrans" cxnId="{25C99696-4844-4E5B-913F-92CAFF0F1BC6}">
      <dgm:prSet/>
      <dgm:spPr/>
      <dgm:t>
        <a:bodyPr/>
        <a:lstStyle/>
        <a:p>
          <a:endParaRPr lang="en-US"/>
        </a:p>
      </dgm:t>
    </dgm:pt>
    <dgm:pt modelId="{145E8E74-2A8F-4602-8FFF-8E6B51C2E546}" type="sibTrans" cxnId="{25C99696-4844-4E5B-913F-92CAFF0F1BC6}">
      <dgm:prSet/>
      <dgm:spPr/>
      <dgm:t>
        <a:bodyPr/>
        <a:lstStyle/>
        <a:p>
          <a:endParaRPr lang="en-US"/>
        </a:p>
      </dgm:t>
    </dgm:pt>
    <dgm:pt modelId="{6AE84D87-CD8B-4446-BD40-77EEAFABC452}">
      <dgm:prSet phldrT="[Text]" custT="1"/>
      <dgm:spPr/>
      <dgm:t>
        <a:bodyPr/>
        <a:lstStyle/>
        <a:p>
          <a:r>
            <a:rPr lang="fa-IR" sz="2400" dirty="0" smtClean="0">
              <a:solidFill>
                <a:schemeClr val="tx1"/>
              </a:solidFill>
              <a:cs typeface="B Nazanin" panose="00000400000000000000" pitchFamily="2" charset="-78"/>
            </a:rPr>
            <a:t>ثبت پیشنهادها</a:t>
          </a:r>
          <a:endParaRPr lang="en-US" sz="2400" dirty="0">
            <a:solidFill>
              <a:schemeClr val="tx1"/>
            </a:solidFill>
            <a:cs typeface="B Nazanin" panose="00000400000000000000" pitchFamily="2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A74C453A-D123-44BA-A73A-90B2FE5F6BD4}" type="parTrans" cxnId="{70D9CF09-BD1A-4E35-AF95-DEB8601B3270}">
      <dgm:prSet/>
      <dgm:spPr/>
      <dgm:t>
        <a:bodyPr/>
        <a:lstStyle/>
        <a:p>
          <a:endParaRPr lang="en-US"/>
        </a:p>
      </dgm:t>
    </dgm:pt>
    <dgm:pt modelId="{24122D03-0CA5-4A1F-8AAB-999D5ED5DD9B}" type="sibTrans" cxnId="{70D9CF09-BD1A-4E35-AF95-DEB8601B3270}">
      <dgm:prSet/>
      <dgm:spPr/>
      <dgm:t>
        <a:bodyPr/>
        <a:lstStyle/>
        <a:p>
          <a:endParaRPr lang="en-US"/>
        </a:p>
      </dgm:t>
    </dgm:pt>
    <dgm:pt modelId="{030BD33C-BEC1-4B27-B1A3-3C349201B404}">
      <dgm:prSet phldrT="[Text]"/>
      <dgm:spPr/>
      <dgm:t>
        <a:bodyPr/>
        <a:lstStyle/>
        <a:p>
          <a:r>
            <a:rPr lang="fa-IR" dirty="0" smtClean="0">
              <a:solidFill>
                <a:schemeClr val="tx1"/>
              </a:solidFill>
              <a:cs typeface="B Nazanin" panose="00000400000000000000" pitchFamily="2" charset="-78"/>
            </a:rPr>
            <a:t>ارزیابی پیشنهاد توسط دبیر نظام</a:t>
          </a:r>
          <a:endParaRPr lang="en-US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0C74DF33-C01B-4C39-8D4B-178403BFC85D}" type="parTrans" cxnId="{72F1844D-7F0D-482B-8B7C-65BFB15F9BEE}">
      <dgm:prSet/>
      <dgm:spPr/>
      <dgm:t>
        <a:bodyPr/>
        <a:lstStyle/>
        <a:p>
          <a:endParaRPr lang="en-US"/>
        </a:p>
      </dgm:t>
    </dgm:pt>
    <dgm:pt modelId="{49497478-9499-4255-B71F-AE7394F85808}" type="sibTrans" cxnId="{72F1844D-7F0D-482B-8B7C-65BFB15F9BEE}">
      <dgm:prSet/>
      <dgm:spPr/>
      <dgm:t>
        <a:bodyPr/>
        <a:lstStyle/>
        <a:p>
          <a:endParaRPr lang="en-US"/>
        </a:p>
      </dgm:t>
    </dgm:pt>
    <dgm:pt modelId="{3E47620C-F0CD-46C0-B882-922752915743}">
      <dgm:prSet phldrT="[Text]" custT="1"/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ارزیابی پیشنهاد توسط کارگروه ارزیابی تخصصی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F023ADCC-5860-46E5-847D-16D32C2EFCAA}" type="parTrans" cxnId="{EBED3A2A-5FBA-48C3-ADAF-8D15FDF0902A}">
      <dgm:prSet/>
      <dgm:spPr/>
      <dgm:t>
        <a:bodyPr/>
        <a:lstStyle/>
        <a:p>
          <a:endParaRPr lang="en-US"/>
        </a:p>
      </dgm:t>
    </dgm:pt>
    <dgm:pt modelId="{A0B0CD45-6B31-4235-B8C4-5FF52F56FD9A}" type="sibTrans" cxnId="{EBED3A2A-5FBA-48C3-ADAF-8D15FDF0902A}">
      <dgm:prSet/>
      <dgm:spPr/>
      <dgm:t>
        <a:bodyPr/>
        <a:lstStyle/>
        <a:p>
          <a:endParaRPr lang="en-US"/>
        </a:p>
      </dgm:t>
    </dgm:pt>
    <dgm:pt modelId="{27435F0B-0961-4B0D-B46B-C7B822F48A52}">
      <dgm:prSet custT="1"/>
      <dgm:spPr/>
      <dgm:t>
        <a:bodyPr/>
        <a:lstStyle/>
        <a:p>
          <a:r>
            <a:rPr lang="fa-IR" sz="2000" b="1" dirty="0" smtClean="0">
              <a:solidFill>
                <a:schemeClr val="tx1"/>
              </a:solidFill>
              <a:cs typeface="B Nazanin" panose="00000400000000000000" pitchFamily="2" charset="-78"/>
            </a:rPr>
            <a:t>تصویب پیشنهاد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92E44A6D-3D63-44EA-83EA-E6B136DD1650}" type="parTrans" cxnId="{1594731F-9305-48DB-970F-9347E5E51C1F}">
      <dgm:prSet/>
      <dgm:spPr/>
      <dgm:t>
        <a:bodyPr/>
        <a:lstStyle/>
        <a:p>
          <a:endParaRPr lang="en-US"/>
        </a:p>
      </dgm:t>
    </dgm:pt>
    <dgm:pt modelId="{9091A8B3-C38D-46B3-A08F-696949597DDD}" type="sibTrans" cxnId="{1594731F-9305-48DB-970F-9347E5E51C1F}">
      <dgm:prSet/>
      <dgm:spPr/>
      <dgm:t>
        <a:bodyPr/>
        <a:lstStyle/>
        <a:p>
          <a:endParaRPr lang="en-US"/>
        </a:p>
      </dgm:t>
    </dgm:pt>
    <dgm:pt modelId="{85A18DD6-5854-446A-9FF6-8B667F7F64A2}" type="pres">
      <dgm:prSet presAssocID="{CEC8D25F-86B2-4292-89DC-8B03C953F95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B4306ED9-A3F1-43C4-B59A-FD57AD64F3E6}" type="pres">
      <dgm:prSet presAssocID="{11433F39-9A35-4488-B939-3CF6B336413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ABB30C-20F8-4A4C-A555-E87CBCEB7154}" type="pres">
      <dgm:prSet presAssocID="{11433F39-9A35-4488-B939-3CF6B3364131}" presName="spNode" presStyleCnt="0"/>
      <dgm:spPr/>
    </dgm:pt>
    <dgm:pt modelId="{052B1A7F-E934-42D1-9949-B88900CD4144}" type="pres">
      <dgm:prSet presAssocID="{145E8E74-2A8F-4602-8FFF-8E6B51C2E546}" presName="sibTrans" presStyleLbl="sibTrans1D1" presStyleIdx="0" presStyleCnt="5"/>
      <dgm:spPr/>
      <dgm:t>
        <a:bodyPr/>
        <a:lstStyle/>
        <a:p>
          <a:pPr rtl="1"/>
          <a:endParaRPr lang="fa-IR"/>
        </a:p>
      </dgm:t>
    </dgm:pt>
    <dgm:pt modelId="{39E011C4-CAB9-4180-AD5D-A689CB0D72E9}" type="pres">
      <dgm:prSet presAssocID="{6AE84D87-CD8B-4446-BD40-77EEAFABC45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E071F7-90A2-48E0-93CA-BCBFE8CBD874}" type="pres">
      <dgm:prSet presAssocID="{6AE84D87-CD8B-4446-BD40-77EEAFABC452}" presName="spNode" presStyleCnt="0"/>
      <dgm:spPr/>
    </dgm:pt>
    <dgm:pt modelId="{3767E41E-719E-4ADE-B034-4119F17E1501}" type="pres">
      <dgm:prSet presAssocID="{24122D03-0CA5-4A1F-8AAB-999D5ED5DD9B}" presName="sibTrans" presStyleLbl="sibTrans1D1" presStyleIdx="1" presStyleCnt="5"/>
      <dgm:spPr/>
      <dgm:t>
        <a:bodyPr/>
        <a:lstStyle/>
        <a:p>
          <a:pPr rtl="1"/>
          <a:endParaRPr lang="fa-IR"/>
        </a:p>
      </dgm:t>
    </dgm:pt>
    <dgm:pt modelId="{6091094E-971A-4789-9DB4-44654724A0EF}" type="pres">
      <dgm:prSet presAssocID="{030BD33C-BEC1-4B27-B1A3-3C349201B40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E4BD4C-CB43-44B0-BDBE-F8384AB26FBA}" type="pres">
      <dgm:prSet presAssocID="{030BD33C-BEC1-4B27-B1A3-3C349201B404}" presName="spNode" presStyleCnt="0"/>
      <dgm:spPr/>
    </dgm:pt>
    <dgm:pt modelId="{9C6075EB-A88C-4FF3-9454-B2EAB45AA90F}" type="pres">
      <dgm:prSet presAssocID="{49497478-9499-4255-B71F-AE7394F85808}" presName="sibTrans" presStyleLbl="sibTrans1D1" presStyleIdx="2" presStyleCnt="5"/>
      <dgm:spPr/>
      <dgm:t>
        <a:bodyPr/>
        <a:lstStyle/>
        <a:p>
          <a:pPr rtl="1"/>
          <a:endParaRPr lang="fa-IR"/>
        </a:p>
      </dgm:t>
    </dgm:pt>
    <dgm:pt modelId="{6F5403B7-06F0-43FD-A345-5F98A6801673}" type="pres">
      <dgm:prSet presAssocID="{3E47620C-F0CD-46C0-B882-9227529157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C0C7FF-6DEA-4A67-8BBF-5A92A803C6BB}" type="pres">
      <dgm:prSet presAssocID="{3E47620C-F0CD-46C0-B882-922752915743}" presName="spNode" presStyleCnt="0"/>
      <dgm:spPr/>
    </dgm:pt>
    <dgm:pt modelId="{8B5A03AC-87C1-48AB-B241-AD2E5706A71C}" type="pres">
      <dgm:prSet presAssocID="{A0B0CD45-6B31-4235-B8C4-5FF52F56FD9A}" presName="sibTrans" presStyleLbl="sibTrans1D1" presStyleIdx="3" presStyleCnt="5"/>
      <dgm:spPr/>
      <dgm:t>
        <a:bodyPr/>
        <a:lstStyle/>
        <a:p>
          <a:pPr rtl="1"/>
          <a:endParaRPr lang="fa-IR"/>
        </a:p>
      </dgm:t>
    </dgm:pt>
    <dgm:pt modelId="{D14DCBF8-D729-4376-9DF2-59141008A899}" type="pres">
      <dgm:prSet presAssocID="{27435F0B-0961-4B0D-B46B-C7B822F48A5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F1BEF62-CD56-4C34-BA37-58761A50108C}" type="pres">
      <dgm:prSet presAssocID="{27435F0B-0961-4B0D-B46B-C7B822F48A52}" presName="spNode" presStyleCnt="0"/>
      <dgm:spPr/>
    </dgm:pt>
    <dgm:pt modelId="{022FF519-19DE-4BDC-90F6-E703BF27E406}" type="pres">
      <dgm:prSet presAssocID="{9091A8B3-C38D-46B3-A08F-696949597DDD}" presName="sibTrans" presStyleLbl="sibTrans1D1" presStyleIdx="4" presStyleCnt="5"/>
      <dgm:spPr/>
      <dgm:t>
        <a:bodyPr/>
        <a:lstStyle/>
        <a:p>
          <a:pPr rtl="1"/>
          <a:endParaRPr lang="fa-IR"/>
        </a:p>
      </dgm:t>
    </dgm:pt>
  </dgm:ptLst>
  <dgm:cxnLst>
    <dgm:cxn modelId="{2E074CEB-FF22-42DD-858F-9A6F780C96BD}" type="presOf" srcId="{145E8E74-2A8F-4602-8FFF-8E6B51C2E546}" destId="{052B1A7F-E934-42D1-9949-B88900CD4144}" srcOrd="0" destOrd="0" presId="urn:microsoft.com/office/officeart/2005/8/layout/cycle5"/>
    <dgm:cxn modelId="{A26053DC-6945-406A-8596-6AD373379DD9}" type="presOf" srcId="{24122D03-0CA5-4A1F-8AAB-999D5ED5DD9B}" destId="{3767E41E-719E-4ADE-B034-4119F17E1501}" srcOrd="0" destOrd="0" presId="urn:microsoft.com/office/officeart/2005/8/layout/cycle5"/>
    <dgm:cxn modelId="{B4863B4F-715D-46EC-9C88-D181A2233EE2}" type="presOf" srcId="{CEC8D25F-86B2-4292-89DC-8B03C953F95A}" destId="{85A18DD6-5854-446A-9FF6-8B667F7F64A2}" srcOrd="0" destOrd="0" presId="urn:microsoft.com/office/officeart/2005/8/layout/cycle5"/>
    <dgm:cxn modelId="{25894870-02F2-4E2B-9508-7E90B5EBF950}" type="presOf" srcId="{A0B0CD45-6B31-4235-B8C4-5FF52F56FD9A}" destId="{8B5A03AC-87C1-48AB-B241-AD2E5706A71C}" srcOrd="0" destOrd="0" presId="urn:microsoft.com/office/officeart/2005/8/layout/cycle5"/>
    <dgm:cxn modelId="{B27741E2-AF64-4C44-A35D-0C7943B47BB8}" type="presOf" srcId="{11433F39-9A35-4488-B939-3CF6B3364131}" destId="{B4306ED9-A3F1-43C4-B59A-FD57AD64F3E6}" srcOrd="0" destOrd="0" presId="urn:microsoft.com/office/officeart/2005/8/layout/cycle5"/>
    <dgm:cxn modelId="{1594731F-9305-48DB-970F-9347E5E51C1F}" srcId="{CEC8D25F-86B2-4292-89DC-8B03C953F95A}" destId="{27435F0B-0961-4B0D-B46B-C7B822F48A52}" srcOrd="4" destOrd="0" parTransId="{92E44A6D-3D63-44EA-83EA-E6B136DD1650}" sibTransId="{9091A8B3-C38D-46B3-A08F-696949597DDD}"/>
    <dgm:cxn modelId="{1EC7FE08-5D6D-4BCC-B3FC-92C947204FDF}" type="presOf" srcId="{49497478-9499-4255-B71F-AE7394F85808}" destId="{9C6075EB-A88C-4FF3-9454-B2EAB45AA90F}" srcOrd="0" destOrd="0" presId="urn:microsoft.com/office/officeart/2005/8/layout/cycle5"/>
    <dgm:cxn modelId="{25C99696-4844-4E5B-913F-92CAFF0F1BC6}" srcId="{CEC8D25F-86B2-4292-89DC-8B03C953F95A}" destId="{11433F39-9A35-4488-B939-3CF6B3364131}" srcOrd="0" destOrd="0" parTransId="{160E6106-FA95-4689-8930-7C1CAA1127CE}" sibTransId="{145E8E74-2A8F-4602-8FFF-8E6B51C2E546}"/>
    <dgm:cxn modelId="{65A359DC-8BBE-443A-9C34-39970CFFF08B}" type="presOf" srcId="{030BD33C-BEC1-4B27-B1A3-3C349201B404}" destId="{6091094E-971A-4789-9DB4-44654724A0EF}" srcOrd="0" destOrd="0" presId="urn:microsoft.com/office/officeart/2005/8/layout/cycle5"/>
    <dgm:cxn modelId="{4EB0A509-C2AE-4165-AEF9-5DAD028D4EC5}" type="presOf" srcId="{6AE84D87-CD8B-4446-BD40-77EEAFABC452}" destId="{39E011C4-CAB9-4180-AD5D-A689CB0D72E9}" srcOrd="0" destOrd="0" presId="urn:microsoft.com/office/officeart/2005/8/layout/cycle5"/>
    <dgm:cxn modelId="{0B6506C2-EF6A-4A51-856A-A7F65FE122A4}" type="presOf" srcId="{3E47620C-F0CD-46C0-B882-922752915743}" destId="{6F5403B7-06F0-43FD-A345-5F98A6801673}" srcOrd="0" destOrd="0" presId="urn:microsoft.com/office/officeart/2005/8/layout/cycle5"/>
    <dgm:cxn modelId="{EBED3A2A-5FBA-48C3-ADAF-8D15FDF0902A}" srcId="{CEC8D25F-86B2-4292-89DC-8B03C953F95A}" destId="{3E47620C-F0CD-46C0-B882-922752915743}" srcOrd="3" destOrd="0" parTransId="{F023ADCC-5860-46E5-847D-16D32C2EFCAA}" sibTransId="{A0B0CD45-6B31-4235-B8C4-5FF52F56FD9A}"/>
    <dgm:cxn modelId="{D9807BFA-8D6B-48F6-8B53-5E1A76F44C87}" type="presOf" srcId="{9091A8B3-C38D-46B3-A08F-696949597DDD}" destId="{022FF519-19DE-4BDC-90F6-E703BF27E406}" srcOrd="0" destOrd="0" presId="urn:microsoft.com/office/officeart/2005/8/layout/cycle5"/>
    <dgm:cxn modelId="{EE4FD0EA-7190-4246-9B7A-65A0A9B74908}" type="presOf" srcId="{27435F0B-0961-4B0D-B46B-C7B822F48A52}" destId="{D14DCBF8-D729-4376-9DF2-59141008A899}" srcOrd="0" destOrd="0" presId="urn:microsoft.com/office/officeart/2005/8/layout/cycle5"/>
    <dgm:cxn modelId="{72F1844D-7F0D-482B-8B7C-65BFB15F9BEE}" srcId="{CEC8D25F-86B2-4292-89DC-8B03C953F95A}" destId="{030BD33C-BEC1-4B27-B1A3-3C349201B404}" srcOrd="2" destOrd="0" parTransId="{0C74DF33-C01B-4C39-8D4B-178403BFC85D}" sibTransId="{49497478-9499-4255-B71F-AE7394F85808}"/>
    <dgm:cxn modelId="{70D9CF09-BD1A-4E35-AF95-DEB8601B3270}" srcId="{CEC8D25F-86B2-4292-89DC-8B03C953F95A}" destId="{6AE84D87-CD8B-4446-BD40-77EEAFABC452}" srcOrd="1" destOrd="0" parTransId="{A74C453A-D123-44BA-A73A-90B2FE5F6BD4}" sibTransId="{24122D03-0CA5-4A1F-8AAB-999D5ED5DD9B}"/>
    <dgm:cxn modelId="{1A0A675A-6497-4088-900C-7E23DD0D4253}" type="presParOf" srcId="{85A18DD6-5854-446A-9FF6-8B667F7F64A2}" destId="{B4306ED9-A3F1-43C4-B59A-FD57AD64F3E6}" srcOrd="0" destOrd="0" presId="urn:microsoft.com/office/officeart/2005/8/layout/cycle5"/>
    <dgm:cxn modelId="{1F052229-8E7B-40D5-A482-BDF5CE07C6ED}" type="presParOf" srcId="{85A18DD6-5854-446A-9FF6-8B667F7F64A2}" destId="{72ABB30C-20F8-4A4C-A555-E87CBCEB7154}" srcOrd="1" destOrd="0" presId="urn:microsoft.com/office/officeart/2005/8/layout/cycle5"/>
    <dgm:cxn modelId="{F5335A31-ACF9-4244-AEA4-939F7BA3E141}" type="presParOf" srcId="{85A18DD6-5854-446A-9FF6-8B667F7F64A2}" destId="{052B1A7F-E934-42D1-9949-B88900CD4144}" srcOrd="2" destOrd="0" presId="urn:microsoft.com/office/officeart/2005/8/layout/cycle5"/>
    <dgm:cxn modelId="{481CF0BA-3C09-4E45-B382-883F5324A5E2}" type="presParOf" srcId="{85A18DD6-5854-446A-9FF6-8B667F7F64A2}" destId="{39E011C4-CAB9-4180-AD5D-A689CB0D72E9}" srcOrd="3" destOrd="0" presId="urn:microsoft.com/office/officeart/2005/8/layout/cycle5"/>
    <dgm:cxn modelId="{68121660-8EEC-47AC-83C0-139E7E0C467A}" type="presParOf" srcId="{85A18DD6-5854-446A-9FF6-8B667F7F64A2}" destId="{52E071F7-90A2-48E0-93CA-BCBFE8CBD874}" srcOrd="4" destOrd="0" presId="urn:microsoft.com/office/officeart/2005/8/layout/cycle5"/>
    <dgm:cxn modelId="{C684E325-DBE8-40C0-8D62-6FE0462FC261}" type="presParOf" srcId="{85A18DD6-5854-446A-9FF6-8B667F7F64A2}" destId="{3767E41E-719E-4ADE-B034-4119F17E1501}" srcOrd="5" destOrd="0" presId="urn:microsoft.com/office/officeart/2005/8/layout/cycle5"/>
    <dgm:cxn modelId="{EDFC6965-EB61-4EB4-9998-F2DC6AF32ECB}" type="presParOf" srcId="{85A18DD6-5854-446A-9FF6-8B667F7F64A2}" destId="{6091094E-971A-4789-9DB4-44654724A0EF}" srcOrd="6" destOrd="0" presId="urn:microsoft.com/office/officeart/2005/8/layout/cycle5"/>
    <dgm:cxn modelId="{7F7DA844-E4E8-47EB-AD75-97370349ACED}" type="presParOf" srcId="{85A18DD6-5854-446A-9FF6-8B667F7F64A2}" destId="{E1E4BD4C-CB43-44B0-BDBE-F8384AB26FBA}" srcOrd="7" destOrd="0" presId="urn:microsoft.com/office/officeart/2005/8/layout/cycle5"/>
    <dgm:cxn modelId="{E90A5200-7BC2-456A-910B-C65F7117A7AD}" type="presParOf" srcId="{85A18DD6-5854-446A-9FF6-8B667F7F64A2}" destId="{9C6075EB-A88C-4FF3-9454-B2EAB45AA90F}" srcOrd="8" destOrd="0" presId="urn:microsoft.com/office/officeart/2005/8/layout/cycle5"/>
    <dgm:cxn modelId="{67C584AE-4D05-47C1-B4BF-5792F1C9A825}" type="presParOf" srcId="{85A18DD6-5854-446A-9FF6-8B667F7F64A2}" destId="{6F5403B7-06F0-43FD-A345-5F98A6801673}" srcOrd="9" destOrd="0" presId="urn:microsoft.com/office/officeart/2005/8/layout/cycle5"/>
    <dgm:cxn modelId="{7746EC99-381C-44EC-8ED0-C70A60650882}" type="presParOf" srcId="{85A18DD6-5854-446A-9FF6-8B667F7F64A2}" destId="{1AC0C7FF-6DEA-4A67-8BBF-5A92A803C6BB}" srcOrd="10" destOrd="0" presId="urn:microsoft.com/office/officeart/2005/8/layout/cycle5"/>
    <dgm:cxn modelId="{8001BC06-3E81-4DB1-AE86-3EA554E92A26}" type="presParOf" srcId="{85A18DD6-5854-446A-9FF6-8B667F7F64A2}" destId="{8B5A03AC-87C1-48AB-B241-AD2E5706A71C}" srcOrd="11" destOrd="0" presId="urn:microsoft.com/office/officeart/2005/8/layout/cycle5"/>
    <dgm:cxn modelId="{5B145EC3-22DC-4A36-B12A-56C24F90BB54}" type="presParOf" srcId="{85A18DD6-5854-446A-9FF6-8B667F7F64A2}" destId="{D14DCBF8-D729-4376-9DF2-59141008A899}" srcOrd="12" destOrd="0" presId="urn:microsoft.com/office/officeart/2005/8/layout/cycle5"/>
    <dgm:cxn modelId="{EC0BE747-6744-47F0-98A9-89E6B6A2DC99}" type="presParOf" srcId="{85A18DD6-5854-446A-9FF6-8B667F7F64A2}" destId="{7F1BEF62-CD56-4C34-BA37-58761A50108C}" srcOrd="13" destOrd="0" presId="urn:microsoft.com/office/officeart/2005/8/layout/cycle5"/>
    <dgm:cxn modelId="{D1E3511B-6E08-4C25-B103-04002755B7DA}" type="presParOf" srcId="{85A18DD6-5854-446A-9FF6-8B667F7F64A2}" destId="{022FF519-19DE-4BDC-90F6-E703BF27E40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BBA0D7-A4D4-4448-9DE9-CB92516E92B5}">
      <dsp:nvSpPr>
        <dsp:cNvPr id="0" name=""/>
        <dsp:cNvSpPr/>
      </dsp:nvSpPr>
      <dsp:spPr>
        <a:xfrm rot="10800000">
          <a:off x="1440557" y="0"/>
          <a:ext cx="5393685" cy="384085"/>
        </a:xfrm>
        <a:prstGeom prst="homePlat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53340" rIns="99568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بروز خلاقيت و تقويت روح ابتكار و حس مسئوليت در كاركنان </a:t>
          </a:r>
          <a:endParaRPr lang="fa-IR" sz="14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36578" y="0"/>
        <a:ext cx="5297664" cy="384085"/>
      </dsp:txXfrm>
    </dsp:sp>
    <dsp:sp modelId="{6EEFA46D-540C-4A90-99F7-6F02B28246FD}">
      <dsp:nvSpPr>
        <dsp:cNvPr id="0" name=""/>
        <dsp:cNvSpPr/>
      </dsp:nvSpPr>
      <dsp:spPr>
        <a:xfrm>
          <a:off x="1262538" y="3985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49DA72-15F3-4EAF-8238-1D93772A4BCD}">
      <dsp:nvSpPr>
        <dsp:cNvPr id="0" name=""/>
        <dsp:cNvSpPr/>
      </dsp:nvSpPr>
      <dsp:spPr>
        <a:xfrm rot="10800000">
          <a:off x="1454581" y="502723"/>
          <a:ext cx="5393685" cy="3840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53340" rIns="99568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بهبود انگيزش در كاركنان و علاقمندان به كار </a:t>
          </a:r>
          <a:endParaRPr lang="fa-IR" sz="14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50602" y="502723"/>
        <a:ext cx="5297664" cy="384085"/>
      </dsp:txXfrm>
    </dsp:sp>
    <dsp:sp modelId="{40B27EFB-04F8-402A-A497-9882F84BA621}">
      <dsp:nvSpPr>
        <dsp:cNvPr id="0" name=""/>
        <dsp:cNvSpPr/>
      </dsp:nvSpPr>
      <dsp:spPr>
        <a:xfrm>
          <a:off x="1262538" y="502723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9497AD-ABAF-420C-AFFD-72BEBA878EA9}">
      <dsp:nvSpPr>
        <dsp:cNvPr id="0" name=""/>
        <dsp:cNvSpPr/>
      </dsp:nvSpPr>
      <dsp:spPr>
        <a:xfrm rot="10800000">
          <a:off x="1454581" y="1001460"/>
          <a:ext cx="5393685" cy="384085"/>
        </a:xfrm>
        <a:prstGeom prst="homePlat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53340" rIns="99568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بهبود روابط انساني ميان كاركنان و مديريت </a:t>
          </a:r>
          <a:endParaRPr lang="fa-IR" sz="14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50602" y="1001460"/>
        <a:ext cx="5297664" cy="384085"/>
      </dsp:txXfrm>
    </dsp:sp>
    <dsp:sp modelId="{9147E639-B48F-41A5-A318-E4316BEFA2A9}">
      <dsp:nvSpPr>
        <dsp:cNvPr id="0" name=""/>
        <dsp:cNvSpPr/>
      </dsp:nvSpPr>
      <dsp:spPr>
        <a:xfrm>
          <a:off x="1262538" y="1001460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FA1D9B-99AF-4C27-B4E7-0D1983C79BE1}">
      <dsp:nvSpPr>
        <dsp:cNvPr id="0" name=""/>
        <dsp:cNvSpPr/>
      </dsp:nvSpPr>
      <dsp:spPr>
        <a:xfrm rot="10800000">
          <a:off x="1454581" y="1500197"/>
          <a:ext cx="5393685" cy="3840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53340" rIns="99568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شناسايي فرصتهاي بهبود مستمر و افزايش ميزان بهره وري </a:t>
          </a:r>
          <a:endParaRPr lang="fa-IR" sz="14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50602" y="1500197"/>
        <a:ext cx="5297664" cy="384085"/>
      </dsp:txXfrm>
    </dsp:sp>
    <dsp:sp modelId="{522DC863-D233-4346-B4BB-F18E7FBA0FC9}">
      <dsp:nvSpPr>
        <dsp:cNvPr id="0" name=""/>
        <dsp:cNvSpPr/>
      </dsp:nvSpPr>
      <dsp:spPr>
        <a:xfrm>
          <a:off x="1262538" y="1500197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C7F905-599D-45EA-A05B-EF88CCB0E438}">
      <dsp:nvSpPr>
        <dsp:cNvPr id="0" name=""/>
        <dsp:cNvSpPr/>
      </dsp:nvSpPr>
      <dsp:spPr>
        <a:xfrm rot="10800000">
          <a:off x="1454581" y="1998935"/>
          <a:ext cx="5393685" cy="384085"/>
        </a:xfrm>
        <a:prstGeom prst="homePlat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53340" rIns="99568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همسو و هماهنگ ساختن اهداف فردي كاركنان با اهداف سازمان </a:t>
          </a:r>
          <a:endParaRPr lang="fa-IR" sz="14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50602" y="1998935"/>
        <a:ext cx="5297664" cy="384085"/>
      </dsp:txXfrm>
    </dsp:sp>
    <dsp:sp modelId="{E80FC57D-6B5A-415D-9770-55FE066F3083}">
      <dsp:nvSpPr>
        <dsp:cNvPr id="0" name=""/>
        <dsp:cNvSpPr/>
      </dsp:nvSpPr>
      <dsp:spPr>
        <a:xfrm>
          <a:off x="1262538" y="1998935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E40F00-91C7-4E79-AAC6-A0B96F2BEE70}">
      <dsp:nvSpPr>
        <dsp:cNvPr id="0" name=""/>
        <dsp:cNvSpPr/>
      </dsp:nvSpPr>
      <dsp:spPr>
        <a:xfrm rot="10800000">
          <a:off x="1454581" y="2497672"/>
          <a:ext cx="5393685" cy="3840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53340" rIns="99568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پيدايش حس احترام ، افتخار و مالكيت در كاركنان </a:t>
          </a:r>
          <a:endParaRPr lang="fa-IR" sz="14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50602" y="2497672"/>
        <a:ext cx="5297664" cy="384085"/>
      </dsp:txXfrm>
    </dsp:sp>
    <dsp:sp modelId="{5C145C30-FA33-4B4E-8331-521F9E987D7D}">
      <dsp:nvSpPr>
        <dsp:cNvPr id="0" name=""/>
        <dsp:cNvSpPr/>
      </dsp:nvSpPr>
      <dsp:spPr>
        <a:xfrm>
          <a:off x="1262538" y="2497672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27B22A-ED4E-416E-AE32-C90654803B7F}">
      <dsp:nvSpPr>
        <dsp:cNvPr id="0" name=""/>
        <dsp:cNvSpPr/>
      </dsp:nvSpPr>
      <dsp:spPr>
        <a:xfrm rot="10800000">
          <a:off x="1454581" y="2996410"/>
          <a:ext cx="5393685" cy="384085"/>
        </a:xfrm>
        <a:prstGeom prst="homePlat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53340" rIns="99568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ايجاد نظم و انضباط در محيط كار </a:t>
          </a:r>
          <a:endParaRPr lang="fa-IR" sz="14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50602" y="2996410"/>
        <a:ext cx="5297664" cy="384085"/>
      </dsp:txXfrm>
    </dsp:sp>
    <dsp:sp modelId="{60DD9A77-3EA1-4618-B9A2-0F81DF129A16}">
      <dsp:nvSpPr>
        <dsp:cNvPr id="0" name=""/>
        <dsp:cNvSpPr/>
      </dsp:nvSpPr>
      <dsp:spPr>
        <a:xfrm>
          <a:off x="1262538" y="2996410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539F1B-A7A9-46EA-8F23-3D8C299407D8}">
      <dsp:nvSpPr>
        <dsp:cNvPr id="0" name=""/>
        <dsp:cNvSpPr/>
      </dsp:nvSpPr>
      <dsp:spPr>
        <a:xfrm rot="10800000">
          <a:off x="1454581" y="3495147"/>
          <a:ext cx="5393685" cy="3840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53340" rIns="99568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 امكان استفاده از نظرات و انديشه ها و تجارب عملي كاركنان </a:t>
          </a:r>
          <a:endParaRPr lang="fa-IR" sz="14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50602" y="3495147"/>
        <a:ext cx="5297664" cy="384085"/>
      </dsp:txXfrm>
    </dsp:sp>
    <dsp:sp modelId="{579A2E38-0BF2-49A8-B422-F3D80FD09127}">
      <dsp:nvSpPr>
        <dsp:cNvPr id="0" name=""/>
        <dsp:cNvSpPr/>
      </dsp:nvSpPr>
      <dsp:spPr>
        <a:xfrm>
          <a:off x="1262538" y="3495147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559D59-E9AE-449F-9072-B8DAF2638C8D}">
      <dsp:nvSpPr>
        <dsp:cNvPr id="0" name=""/>
        <dsp:cNvSpPr/>
      </dsp:nvSpPr>
      <dsp:spPr>
        <a:xfrm rot="10800000">
          <a:off x="1503448" y="3993884"/>
          <a:ext cx="5328530" cy="749092"/>
        </a:xfrm>
        <a:prstGeom prst="homePlat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53340" rIns="99568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رشد شخصيت انسان و بالندگي جنبه هاي روحي و معنوي و شكوفايي 	ارزشهاي والاي انساني و تاُ مين نيازهاي وي </a:t>
          </a:r>
          <a:endParaRPr lang="fa-IR" sz="14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690721" y="3993884"/>
        <a:ext cx="5141257" cy="749092"/>
      </dsp:txXfrm>
    </dsp:sp>
    <dsp:sp modelId="{31247B6C-8FE9-455E-B478-DB1F714464A6}">
      <dsp:nvSpPr>
        <dsp:cNvPr id="0" name=""/>
        <dsp:cNvSpPr/>
      </dsp:nvSpPr>
      <dsp:spPr>
        <a:xfrm>
          <a:off x="1278827" y="4176388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1625C1-156B-496E-9A19-19B29BAC443A}">
      <dsp:nvSpPr>
        <dsp:cNvPr id="0" name=""/>
        <dsp:cNvSpPr/>
      </dsp:nvSpPr>
      <dsp:spPr>
        <a:xfrm rot="10800000">
          <a:off x="1454581" y="4857629"/>
          <a:ext cx="5393685" cy="3840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45720" rIns="85344" bIns="45720" numCol="1" spcCol="1270" anchor="ctr" anchorCtr="0">
          <a:noAutofit/>
        </a:bodyPr>
        <a:lstStyle/>
        <a:p>
          <a:pPr lvl="0" algn="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 تقليل تنشها و سوء ظنها و شكايات مربوط به كار و كمك به ايجاد صلح و آرامش در محيط كار </a:t>
          </a:r>
          <a:endParaRPr lang="fa-IR" sz="12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50602" y="4857629"/>
        <a:ext cx="5297664" cy="384085"/>
      </dsp:txXfrm>
    </dsp:sp>
    <dsp:sp modelId="{49950C0C-EE47-4741-B60B-BE9E4A47C923}">
      <dsp:nvSpPr>
        <dsp:cNvPr id="0" name=""/>
        <dsp:cNvSpPr/>
      </dsp:nvSpPr>
      <dsp:spPr>
        <a:xfrm>
          <a:off x="1262538" y="4857629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B001D9-51D1-4CFF-B0CA-A2FD3BF0F3AC}">
      <dsp:nvSpPr>
        <dsp:cNvPr id="0" name=""/>
        <dsp:cNvSpPr/>
      </dsp:nvSpPr>
      <dsp:spPr>
        <a:xfrm rot="10800000">
          <a:off x="1454581" y="5356366"/>
          <a:ext cx="5393685" cy="384085"/>
        </a:xfrm>
        <a:prstGeom prst="homePlat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71" tIns="45720" rIns="85344" bIns="45720" numCol="1" spcCol="1270" anchor="ctr" anchorCtr="0">
          <a:noAutofit/>
        </a:bodyPr>
        <a:lstStyle/>
        <a:p>
          <a:pPr lvl="0" algn="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rPr>
            <a:t>	اخذ تصميمات پر محتوي تر و علمي تر ، معتبر تر ، موفق تر و جامع تر   </a:t>
          </a:r>
          <a:endParaRPr lang="fa-IR" sz="1200" b="1" kern="1200" dirty="0">
            <a:solidFill>
              <a:schemeClr val="accent6">
                <a:lumMod val="50000"/>
              </a:schemeClr>
            </a:solidFill>
            <a:cs typeface="B Nazanin" panose="00000400000000000000" pitchFamily="2" charset="-78"/>
          </a:endParaRPr>
        </a:p>
      </dsp:txBody>
      <dsp:txXfrm rot="10800000">
        <a:off x="1550602" y="5356366"/>
        <a:ext cx="5297664" cy="384085"/>
      </dsp:txXfrm>
    </dsp:sp>
    <dsp:sp modelId="{B818C9D0-F2CA-46F6-AE59-87BCF3622376}">
      <dsp:nvSpPr>
        <dsp:cNvPr id="0" name=""/>
        <dsp:cNvSpPr/>
      </dsp:nvSpPr>
      <dsp:spPr>
        <a:xfrm>
          <a:off x="1262538" y="5356366"/>
          <a:ext cx="384085" cy="3840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6290E-C0EA-41E2-A984-CA3F07BC7A2C}">
      <dsp:nvSpPr>
        <dsp:cNvPr id="0" name=""/>
        <dsp:cNvSpPr/>
      </dsp:nvSpPr>
      <dsp:spPr>
        <a:xfrm>
          <a:off x="0" y="57417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046150-DD3A-4042-AD68-A0461AA6303E}">
      <dsp:nvSpPr>
        <dsp:cNvPr id="0" name=""/>
        <dsp:cNvSpPr/>
      </dsp:nvSpPr>
      <dsp:spPr>
        <a:xfrm>
          <a:off x="406400" y="308493"/>
          <a:ext cx="5689600" cy="531360"/>
        </a:xfrm>
        <a:prstGeom prst="roundRect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rgbClr val="002060"/>
              </a:solidFill>
              <a:cs typeface="B Nazanin" panose="00000400000000000000" pitchFamily="2" charset="-78"/>
            </a:rPr>
            <a:t>ايجاد اعتقاد راسخ در مديران ارشد و جلب اعتماد و اطمينان آنان </a:t>
          </a:r>
          <a:endParaRPr lang="fa-IR" sz="1800" b="1" kern="1200" dirty="0">
            <a:solidFill>
              <a:srgbClr val="002060"/>
            </a:solidFill>
            <a:cs typeface="B Nazanin" panose="00000400000000000000" pitchFamily="2" charset="-78"/>
          </a:endParaRPr>
        </a:p>
      </dsp:txBody>
      <dsp:txXfrm>
        <a:off x="432339" y="334432"/>
        <a:ext cx="5637722" cy="479482"/>
      </dsp:txXfrm>
    </dsp:sp>
    <dsp:sp modelId="{7DB6F23B-4EB5-4ED2-B32A-CA36405BFF85}">
      <dsp:nvSpPr>
        <dsp:cNvPr id="0" name=""/>
        <dsp:cNvSpPr/>
      </dsp:nvSpPr>
      <dsp:spPr>
        <a:xfrm>
          <a:off x="0" y="139065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607665-1CE3-424B-A894-AE7A88DD7EA0}">
      <dsp:nvSpPr>
        <dsp:cNvPr id="0" name=""/>
        <dsp:cNvSpPr/>
      </dsp:nvSpPr>
      <dsp:spPr>
        <a:xfrm>
          <a:off x="406400" y="1124973"/>
          <a:ext cx="5689600" cy="531360"/>
        </a:xfrm>
        <a:prstGeom prst="roundRect">
          <a:avLst/>
        </a:prstGeom>
        <a:solidFill>
          <a:schemeClr val="accent4">
            <a:shade val="50000"/>
            <a:hueOff val="-115341"/>
            <a:satOff val="-4938"/>
            <a:lumOff val="14572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rgbClr val="002060"/>
              </a:solidFill>
              <a:cs typeface="B Nazanin" panose="00000400000000000000" pitchFamily="2" charset="-78"/>
            </a:rPr>
            <a:t>بررسي محيط از نظر امكان اجراي نظام مشاركت </a:t>
          </a:r>
          <a:endParaRPr lang="fa-IR" sz="1800" b="1" kern="1200" dirty="0">
            <a:solidFill>
              <a:srgbClr val="002060"/>
            </a:solidFill>
            <a:cs typeface="B Nazanin" panose="00000400000000000000" pitchFamily="2" charset="-78"/>
          </a:endParaRPr>
        </a:p>
      </dsp:txBody>
      <dsp:txXfrm>
        <a:off x="432339" y="1150912"/>
        <a:ext cx="5637722" cy="479482"/>
      </dsp:txXfrm>
    </dsp:sp>
    <dsp:sp modelId="{EFFFCC19-B855-4A98-9EEF-364267B5A115}">
      <dsp:nvSpPr>
        <dsp:cNvPr id="0" name=""/>
        <dsp:cNvSpPr/>
      </dsp:nvSpPr>
      <dsp:spPr>
        <a:xfrm>
          <a:off x="0" y="220713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065D3-E7F9-4D74-8369-4D65F2BCDBE5}">
      <dsp:nvSpPr>
        <dsp:cNvPr id="0" name=""/>
        <dsp:cNvSpPr/>
      </dsp:nvSpPr>
      <dsp:spPr>
        <a:xfrm>
          <a:off x="406400" y="1941453"/>
          <a:ext cx="5689600" cy="531360"/>
        </a:xfrm>
        <a:prstGeom prst="roundRect">
          <a:avLst/>
        </a:prstGeom>
        <a:solidFill>
          <a:schemeClr val="accent4">
            <a:shade val="50000"/>
            <a:hueOff val="-230681"/>
            <a:satOff val="-9876"/>
            <a:lumOff val="29145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rgbClr val="002060"/>
              </a:solidFill>
              <a:cs typeface="B Nazanin" panose="00000400000000000000" pitchFamily="2" charset="-78"/>
            </a:rPr>
            <a:t>ايجاد بستر و شرايط مناسب جهت اجراي نظام پيشنهادات</a:t>
          </a:r>
          <a:endParaRPr lang="fa-IR" sz="1800" b="1" kern="1200" dirty="0">
            <a:solidFill>
              <a:srgbClr val="002060"/>
            </a:solidFill>
            <a:cs typeface="B Nazanin" panose="00000400000000000000" pitchFamily="2" charset="-78"/>
          </a:endParaRPr>
        </a:p>
      </dsp:txBody>
      <dsp:txXfrm>
        <a:off x="432339" y="1967392"/>
        <a:ext cx="5637722" cy="479482"/>
      </dsp:txXfrm>
    </dsp:sp>
    <dsp:sp modelId="{0A1BF9F5-4656-4B43-85A1-97C5434FCF5B}">
      <dsp:nvSpPr>
        <dsp:cNvPr id="0" name=""/>
        <dsp:cNvSpPr/>
      </dsp:nvSpPr>
      <dsp:spPr>
        <a:xfrm>
          <a:off x="0" y="302361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D42CDA-E1C3-4294-99CF-938AA3068AC1}">
      <dsp:nvSpPr>
        <dsp:cNvPr id="0" name=""/>
        <dsp:cNvSpPr/>
      </dsp:nvSpPr>
      <dsp:spPr>
        <a:xfrm>
          <a:off x="406400" y="2757933"/>
          <a:ext cx="5689600" cy="531360"/>
        </a:xfrm>
        <a:prstGeom prst="roundRect">
          <a:avLst/>
        </a:prstGeom>
        <a:solidFill>
          <a:schemeClr val="accent4">
            <a:shade val="50000"/>
            <a:hueOff val="-346022"/>
            <a:satOff val="-14814"/>
            <a:lumOff val="43717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rgbClr val="002060"/>
              </a:solidFill>
              <a:cs typeface="B Nazanin" panose="00000400000000000000" pitchFamily="2" charset="-78"/>
            </a:rPr>
            <a:t>سازماندهي نظام پيشنهادات</a:t>
          </a:r>
          <a:endParaRPr lang="fa-IR" sz="1800" b="1" kern="1200" dirty="0">
            <a:solidFill>
              <a:srgbClr val="002060"/>
            </a:solidFill>
            <a:cs typeface="B Nazanin" panose="00000400000000000000" pitchFamily="2" charset="-78"/>
          </a:endParaRPr>
        </a:p>
      </dsp:txBody>
      <dsp:txXfrm>
        <a:off x="432339" y="2783872"/>
        <a:ext cx="5637722" cy="479482"/>
      </dsp:txXfrm>
    </dsp:sp>
    <dsp:sp modelId="{4E5DD63D-38FC-4F6C-AD26-1F6644FC0000}">
      <dsp:nvSpPr>
        <dsp:cNvPr id="0" name=""/>
        <dsp:cNvSpPr/>
      </dsp:nvSpPr>
      <dsp:spPr>
        <a:xfrm>
          <a:off x="0" y="384009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649175-318C-4EB3-AA9A-76B814A6B470}">
      <dsp:nvSpPr>
        <dsp:cNvPr id="0" name=""/>
        <dsp:cNvSpPr/>
      </dsp:nvSpPr>
      <dsp:spPr>
        <a:xfrm>
          <a:off x="406400" y="3574413"/>
          <a:ext cx="5689600" cy="531360"/>
        </a:xfrm>
        <a:prstGeom prst="roundRect">
          <a:avLst/>
        </a:prstGeom>
        <a:solidFill>
          <a:schemeClr val="accent4">
            <a:shade val="50000"/>
            <a:hueOff val="-230681"/>
            <a:satOff val="-9876"/>
            <a:lumOff val="29145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rgbClr val="002060"/>
              </a:solidFill>
              <a:cs typeface="B Nazanin" panose="00000400000000000000" pitchFamily="2" charset="-78"/>
            </a:rPr>
            <a:t>اجراي نظام پيشنهادات </a:t>
          </a:r>
          <a:endParaRPr lang="fa-IR" sz="1800" b="1" kern="1200" dirty="0">
            <a:solidFill>
              <a:srgbClr val="002060"/>
            </a:solidFill>
            <a:cs typeface="B Nazanin" panose="00000400000000000000" pitchFamily="2" charset="-78"/>
          </a:endParaRPr>
        </a:p>
      </dsp:txBody>
      <dsp:txXfrm>
        <a:off x="432339" y="3600352"/>
        <a:ext cx="5637722" cy="479482"/>
      </dsp:txXfrm>
    </dsp:sp>
    <dsp:sp modelId="{0776BF34-00ED-48A0-8FC3-5C34ADEF3D6A}">
      <dsp:nvSpPr>
        <dsp:cNvPr id="0" name=""/>
        <dsp:cNvSpPr/>
      </dsp:nvSpPr>
      <dsp:spPr>
        <a:xfrm>
          <a:off x="0" y="465657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96F18-7E51-4E74-96EC-D5602C55B01C}">
      <dsp:nvSpPr>
        <dsp:cNvPr id="0" name=""/>
        <dsp:cNvSpPr/>
      </dsp:nvSpPr>
      <dsp:spPr>
        <a:xfrm>
          <a:off x="406400" y="4390893"/>
          <a:ext cx="5689600" cy="531360"/>
        </a:xfrm>
        <a:prstGeom prst="roundRect">
          <a:avLst/>
        </a:prstGeom>
        <a:solidFill>
          <a:schemeClr val="accent4">
            <a:shade val="50000"/>
            <a:hueOff val="-115341"/>
            <a:satOff val="-4938"/>
            <a:lumOff val="14572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rgbClr val="002060"/>
              </a:solidFill>
              <a:cs typeface="B Nazanin" panose="00000400000000000000" pitchFamily="2" charset="-78"/>
            </a:rPr>
            <a:t>بازنگري و استمرار نظام پيشنهادات </a:t>
          </a:r>
          <a:endParaRPr lang="fa-IR" sz="1800" b="1" kern="1200" dirty="0">
            <a:solidFill>
              <a:srgbClr val="002060"/>
            </a:solidFill>
            <a:cs typeface="B Nazanin" panose="00000400000000000000" pitchFamily="2" charset="-78"/>
          </a:endParaRPr>
        </a:p>
      </dsp:txBody>
      <dsp:txXfrm>
        <a:off x="432339" y="4416832"/>
        <a:ext cx="5637722" cy="479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BC8F6F-3BC3-41EB-8844-DB1929E9687C}">
      <dsp:nvSpPr>
        <dsp:cNvPr id="0" name=""/>
        <dsp:cNvSpPr/>
      </dsp:nvSpPr>
      <dsp:spPr>
        <a:xfrm>
          <a:off x="2538574" y="1934"/>
          <a:ext cx="1906062" cy="1238940"/>
        </a:xfrm>
        <a:prstGeom prst="roundRect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b="1" kern="1200" dirty="0" smtClean="0">
              <a:cs typeface="B Nazanin" panose="00000400000000000000" pitchFamily="2" charset="-78"/>
            </a:rPr>
            <a:t>دريافت پيشنهادات فردي و يا گروهي </a:t>
          </a:r>
          <a:endParaRPr lang="fa-IR" sz="1700" b="1" kern="1200" dirty="0">
            <a:cs typeface="B Nazanin" panose="00000400000000000000" pitchFamily="2" charset="-78"/>
          </a:endParaRPr>
        </a:p>
      </dsp:txBody>
      <dsp:txXfrm>
        <a:off x="2599054" y="62414"/>
        <a:ext cx="1785102" cy="1117980"/>
      </dsp:txXfrm>
    </dsp:sp>
    <dsp:sp modelId="{26BE0D9B-E917-4B94-A069-AD78258CF373}">
      <dsp:nvSpPr>
        <dsp:cNvPr id="0" name=""/>
        <dsp:cNvSpPr/>
      </dsp:nvSpPr>
      <dsp:spPr>
        <a:xfrm>
          <a:off x="1703685" y="736018"/>
          <a:ext cx="4097034" cy="4097034"/>
        </a:xfrm>
        <a:custGeom>
          <a:avLst/>
          <a:gdLst/>
          <a:ahLst/>
          <a:cxnLst/>
          <a:rect l="0" t="0" r="0" b="0"/>
          <a:pathLst>
            <a:path>
              <a:moveTo>
                <a:pt x="2756352" y="126176"/>
              </a:moveTo>
              <a:arcTo wR="2048517" hR="2048517" stAng="17412869" swAng="2774240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EB787A-7017-46C6-BA75-AE0F7CCC8B4C}">
      <dsp:nvSpPr>
        <dsp:cNvPr id="0" name=""/>
        <dsp:cNvSpPr/>
      </dsp:nvSpPr>
      <dsp:spPr>
        <a:xfrm>
          <a:off x="4790386" y="1981160"/>
          <a:ext cx="1906062" cy="1238940"/>
        </a:xfrm>
        <a:prstGeom prst="roundRect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b="1" kern="1200" dirty="0" smtClean="0">
              <a:cs typeface="B Nazanin" panose="00000400000000000000" pitchFamily="2" charset="-78"/>
            </a:rPr>
            <a:t>ارزيابي پيشنهادات و مشخص كردن پيشنهادات قابل قبول </a:t>
          </a:r>
          <a:endParaRPr lang="fa-IR" sz="1700" b="1" kern="1200" dirty="0">
            <a:cs typeface="B Nazanin" panose="00000400000000000000" pitchFamily="2" charset="-78"/>
          </a:endParaRPr>
        </a:p>
      </dsp:txBody>
      <dsp:txXfrm>
        <a:off x="4850866" y="2041640"/>
        <a:ext cx="1785102" cy="1117980"/>
      </dsp:txXfrm>
    </dsp:sp>
    <dsp:sp modelId="{D3FCDCB7-8163-4F03-A2DB-A2A450BD0A28}">
      <dsp:nvSpPr>
        <dsp:cNvPr id="0" name=""/>
        <dsp:cNvSpPr/>
      </dsp:nvSpPr>
      <dsp:spPr>
        <a:xfrm>
          <a:off x="1688181" y="512428"/>
          <a:ext cx="4097034" cy="4097034"/>
        </a:xfrm>
        <a:custGeom>
          <a:avLst/>
          <a:gdLst/>
          <a:ahLst/>
          <a:cxnLst/>
          <a:rect l="0" t="0" r="0" b="0"/>
          <a:pathLst>
            <a:path>
              <a:moveTo>
                <a:pt x="3982340" y="2724351"/>
              </a:moveTo>
              <a:arcTo wR="2048517" hR="2048517" stAng="1155813" swAng="300152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22D30E-4648-4869-9279-179F4E1C823E}">
      <dsp:nvSpPr>
        <dsp:cNvPr id="0" name=""/>
        <dsp:cNvSpPr/>
      </dsp:nvSpPr>
      <dsp:spPr>
        <a:xfrm>
          <a:off x="2538574" y="4098968"/>
          <a:ext cx="1906062" cy="1238940"/>
        </a:xfrm>
        <a:prstGeom prst="roundRect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anose="00000400000000000000" pitchFamily="2" charset="-78"/>
            </a:rPr>
            <a:t>پرداخت پاداشها و جوايز </a:t>
          </a:r>
          <a:endParaRPr lang="fa-IR" sz="2000" b="1" kern="1200" dirty="0">
            <a:cs typeface="B Nazanin" panose="00000400000000000000" pitchFamily="2" charset="-78"/>
          </a:endParaRPr>
        </a:p>
      </dsp:txBody>
      <dsp:txXfrm>
        <a:off x="2599054" y="4159448"/>
        <a:ext cx="1785102" cy="1117980"/>
      </dsp:txXfrm>
    </dsp:sp>
    <dsp:sp modelId="{796B7B10-95B9-4D89-9A5E-72E0DDC4D0FC}">
      <dsp:nvSpPr>
        <dsp:cNvPr id="0" name=""/>
        <dsp:cNvSpPr/>
      </dsp:nvSpPr>
      <dsp:spPr>
        <a:xfrm>
          <a:off x="1443088" y="621404"/>
          <a:ext cx="4097034" cy="4097034"/>
        </a:xfrm>
        <a:custGeom>
          <a:avLst/>
          <a:gdLst/>
          <a:ahLst/>
          <a:cxnLst/>
          <a:rect l="0" t="0" r="0" b="0"/>
          <a:pathLst>
            <a:path>
              <a:moveTo>
                <a:pt x="1081730" y="3854547"/>
              </a:moveTo>
              <a:arcTo wR="2048517" hR="2048517" stAng="7089636" swAng="262812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3EFB01-C5DB-4914-85C0-892739AD02BA}">
      <dsp:nvSpPr>
        <dsp:cNvPr id="0" name=""/>
        <dsp:cNvSpPr/>
      </dsp:nvSpPr>
      <dsp:spPr>
        <a:xfrm>
          <a:off x="490057" y="2050451"/>
          <a:ext cx="1906062" cy="1238940"/>
        </a:xfrm>
        <a:prstGeom prst="roundRect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b="1" kern="1200" dirty="0" smtClean="0">
              <a:cs typeface="B Nazanin" panose="00000400000000000000" pitchFamily="2" charset="-78"/>
            </a:rPr>
            <a:t>اجراي پيشنهادات </a:t>
          </a:r>
          <a:endParaRPr lang="fa-IR" sz="1700" b="1" kern="1200" dirty="0">
            <a:cs typeface="B Nazanin" panose="00000400000000000000" pitchFamily="2" charset="-78"/>
          </a:endParaRPr>
        </a:p>
      </dsp:txBody>
      <dsp:txXfrm>
        <a:off x="550537" y="2110931"/>
        <a:ext cx="1785102" cy="1117980"/>
      </dsp:txXfrm>
    </dsp:sp>
    <dsp:sp modelId="{2D9CF544-5E69-467C-980E-D5941B0FCC21}">
      <dsp:nvSpPr>
        <dsp:cNvPr id="0" name=""/>
        <dsp:cNvSpPr/>
      </dsp:nvSpPr>
      <dsp:spPr>
        <a:xfrm>
          <a:off x="1443088" y="621404"/>
          <a:ext cx="4097034" cy="4097034"/>
        </a:xfrm>
        <a:custGeom>
          <a:avLst/>
          <a:gdLst/>
          <a:ahLst/>
          <a:cxnLst/>
          <a:rect l="0" t="0" r="0" b="0"/>
          <a:pathLst>
            <a:path>
              <a:moveTo>
                <a:pt x="100673" y="1414223"/>
              </a:moveTo>
              <a:arcTo wR="2048517" hR="2048517" stAng="11882236" swAng="262812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FB060E-AEB7-4802-87A9-8673FC40654E}">
      <dsp:nvSpPr>
        <dsp:cNvPr id="0" name=""/>
        <dsp:cNvSpPr/>
      </dsp:nvSpPr>
      <dsp:spPr>
        <a:xfrm>
          <a:off x="3174007" y="3867"/>
          <a:ext cx="1779984" cy="889992"/>
        </a:xfrm>
        <a:prstGeom prst="flowChartPreparation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Nazanin" panose="00000400000000000000" pitchFamily="2" charset="-78"/>
            </a:rPr>
            <a:t>نظام </a:t>
          </a:r>
          <a:r>
            <a:rPr lang="fa-IR" sz="1800" b="0" kern="1200" dirty="0" smtClean="0">
              <a:cs typeface="B Nazanin" panose="00000400000000000000" pitchFamily="2" charset="-78"/>
            </a:rPr>
            <a:t>پیشنهادات</a:t>
          </a:r>
          <a:r>
            <a:rPr lang="fa-IR" sz="1800" kern="1200" dirty="0" smtClean="0">
              <a:cs typeface="B Nazanin" panose="00000400000000000000" pitchFamily="2" charset="-78"/>
            </a:rPr>
            <a:t> فردی</a:t>
          </a:r>
          <a:endParaRPr lang="fa-IR" sz="1800" kern="1200" dirty="0">
            <a:cs typeface="B Nazanin" panose="00000400000000000000" pitchFamily="2" charset="-78"/>
          </a:endParaRPr>
        </a:p>
      </dsp:txBody>
      <dsp:txXfrm>
        <a:off x="3530004" y="3867"/>
        <a:ext cx="1067990" cy="889992"/>
      </dsp:txXfrm>
    </dsp:sp>
    <dsp:sp modelId="{C46231B8-1414-41F7-8027-1B9A1AFDFA9B}">
      <dsp:nvSpPr>
        <dsp:cNvPr id="0" name=""/>
        <dsp:cNvSpPr/>
      </dsp:nvSpPr>
      <dsp:spPr>
        <a:xfrm rot="2160000">
          <a:off x="4789239" y="1156537"/>
          <a:ext cx="926320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400" kern="1200"/>
        </a:p>
      </dsp:txBody>
      <dsp:txXfrm>
        <a:off x="4882688" y="1218836"/>
        <a:ext cx="739422" cy="186899"/>
      </dsp:txXfrm>
    </dsp:sp>
    <dsp:sp modelId="{82F58370-19B5-4E09-B88C-BA828F79020A}">
      <dsp:nvSpPr>
        <dsp:cNvPr id="0" name=""/>
        <dsp:cNvSpPr/>
      </dsp:nvSpPr>
      <dsp:spPr>
        <a:xfrm>
          <a:off x="5550806" y="1730712"/>
          <a:ext cx="1779984" cy="889992"/>
        </a:xfrm>
        <a:prstGeom prst="flowChartPreparation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نظام پیشنهادات گروهی</a:t>
          </a:r>
          <a:endParaRPr lang="fa-IR" sz="1600" b="1" kern="1200" dirty="0">
            <a:cs typeface="B Nazanin" panose="00000400000000000000" pitchFamily="2" charset="-78"/>
          </a:endParaRPr>
        </a:p>
      </dsp:txBody>
      <dsp:txXfrm>
        <a:off x="5906803" y="1730712"/>
        <a:ext cx="1067990" cy="889992"/>
      </dsp:txXfrm>
    </dsp:sp>
    <dsp:sp modelId="{EE8FF291-6E1B-4EEE-BBA6-75DCF693BDFF}">
      <dsp:nvSpPr>
        <dsp:cNvPr id="0" name=""/>
        <dsp:cNvSpPr/>
      </dsp:nvSpPr>
      <dsp:spPr>
        <a:xfrm rot="6480000">
          <a:off x="5523710" y="3417007"/>
          <a:ext cx="926320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400" kern="1200"/>
        </a:p>
      </dsp:txBody>
      <dsp:txXfrm rot="10800000">
        <a:off x="5617159" y="3479306"/>
        <a:ext cx="739422" cy="186899"/>
      </dsp:txXfrm>
    </dsp:sp>
    <dsp:sp modelId="{8BE12E93-A7C4-410D-AFE0-89E0DF119495}">
      <dsp:nvSpPr>
        <dsp:cNvPr id="0" name=""/>
        <dsp:cNvSpPr/>
      </dsp:nvSpPr>
      <dsp:spPr>
        <a:xfrm>
          <a:off x="4642950" y="4524807"/>
          <a:ext cx="1779984" cy="889992"/>
        </a:xfrm>
        <a:prstGeom prst="flowChartPreparation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نظام پیشنهادگیری ازمشتریان</a:t>
          </a:r>
          <a:endParaRPr lang="fa-IR" sz="1400" b="1" kern="1200" dirty="0">
            <a:cs typeface="B Nazanin" panose="00000400000000000000" pitchFamily="2" charset="-78"/>
          </a:endParaRPr>
        </a:p>
      </dsp:txBody>
      <dsp:txXfrm>
        <a:off x="4998947" y="4524807"/>
        <a:ext cx="1067990" cy="889992"/>
      </dsp:txXfrm>
    </dsp:sp>
    <dsp:sp modelId="{27956C30-7D59-4214-A2AF-8B5C1868D066}">
      <dsp:nvSpPr>
        <dsp:cNvPr id="0" name=""/>
        <dsp:cNvSpPr/>
      </dsp:nvSpPr>
      <dsp:spPr>
        <a:xfrm rot="10800000">
          <a:off x="3600839" y="4814054"/>
          <a:ext cx="926320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400" kern="1200"/>
        </a:p>
      </dsp:txBody>
      <dsp:txXfrm rot="10800000">
        <a:off x="3694288" y="4876353"/>
        <a:ext cx="739422" cy="186899"/>
      </dsp:txXfrm>
    </dsp:sp>
    <dsp:sp modelId="{85558464-26E9-4D4F-9CC3-E1CC798C1755}">
      <dsp:nvSpPr>
        <dsp:cNvPr id="0" name=""/>
        <dsp:cNvSpPr/>
      </dsp:nvSpPr>
      <dsp:spPr>
        <a:xfrm>
          <a:off x="1705065" y="4524807"/>
          <a:ext cx="1779984" cy="889992"/>
        </a:xfrm>
        <a:prstGeom prst="flowChartPreparation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Nazanin" panose="00000400000000000000" pitchFamily="2" charset="-78"/>
            </a:rPr>
            <a:t>نظام پیشنهادگیری ازسازمانهای همکار</a:t>
          </a:r>
          <a:endParaRPr lang="fa-IR" sz="1200" b="1" kern="1200" dirty="0">
            <a:cs typeface="B Nazanin" panose="00000400000000000000" pitchFamily="2" charset="-78"/>
          </a:endParaRPr>
        </a:p>
      </dsp:txBody>
      <dsp:txXfrm>
        <a:off x="2061062" y="4524807"/>
        <a:ext cx="1067990" cy="889992"/>
      </dsp:txXfrm>
    </dsp:sp>
    <dsp:sp modelId="{C6B3DE04-892D-43E8-A055-5213627A2DA6}">
      <dsp:nvSpPr>
        <dsp:cNvPr id="0" name=""/>
        <dsp:cNvSpPr/>
      </dsp:nvSpPr>
      <dsp:spPr>
        <a:xfrm rot="15120000">
          <a:off x="1677969" y="3417007"/>
          <a:ext cx="926320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400" kern="1200"/>
        </a:p>
      </dsp:txBody>
      <dsp:txXfrm rot="10800000">
        <a:off x="1771418" y="3479306"/>
        <a:ext cx="739422" cy="186899"/>
      </dsp:txXfrm>
    </dsp:sp>
    <dsp:sp modelId="{B4EAB94F-7DE5-4E3B-9EEF-23E3DF3FA12B}">
      <dsp:nvSpPr>
        <dsp:cNvPr id="0" name=""/>
        <dsp:cNvSpPr/>
      </dsp:nvSpPr>
      <dsp:spPr>
        <a:xfrm>
          <a:off x="797209" y="1730712"/>
          <a:ext cx="1779984" cy="889992"/>
        </a:xfrm>
        <a:prstGeom prst="flowChartPreparation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Nazanin" panose="00000400000000000000" pitchFamily="2" charset="-78"/>
            </a:rPr>
            <a:t>نظام پیشنهادگیری ازخانواده های کارکنان</a:t>
          </a:r>
          <a:endParaRPr lang="fa-IR" sz="1200" b="1" kern="1200" dirty="0">
            <a:cs typeface="B Nazanin" panose="00000400000000000000" pitchFamily="2" charset="-78"/>
          </a:endParaRPr>
        </a:p>
      </dsp:txBody>
      <dsp:txXfrm>
        <a:off x="1153206" y="1730712"/>
        <a:ext cx="1067990" cy="889992"/>
      </dsp:txXfrm>
    </dsp:sp>
    <dsp:sp modelId="{937EAAEA-0384-431E-92F0-FDC5162997BC}">
      <dsp:nvSpPr>
        <dsp:cNvPr id="0" name=""/>
        <dsp:cNvSpPr/>
      </dsp:nvSpPr>
      <dsp:spPr>
        <a:xfrm rot="19440000">
          <a:off x="2412440" y="1156537"/>
          <a:ext cx="926320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400" kern="1200"/>
        </a:p>
      </dsp:txBody>
      <dsp:txXfrm>
        <a:off x="2505889" y="1218836"/>
        <a:ext cx="739422" cy="1868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2FDD1-B1B6-4AB5-9A91-F8A17D6B829B}">
      <dsp:nvSpPr>
        <dsp:cNvPr id="0" name=""/>
        <dsp:cNvSpPr/>
      </dsp:nvSpPr>
      <dsp:spPr>
        <a:xfrm rot="16200000">
          <a:off x="651379" y="-651379"/>
          <a:ext cx="2246206" cy="3548966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ازپاداشهای مادی وغیرمادی توأم استفاده شود</a:t>
          </a:r>
          <a:r>
            <a:rPr lang="fa-IR" sz="2400" b="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.</a:t>
          </a:r>
          <a:endParaRPr lang="fa-IR" sz="2400" b="0" kern="1200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sp:txBody>
      <dsp:txXfrm rot="5400000">
        <a:off x="-1" y="1"/>
        <a:ext cx="3548966" cy="1684654"/>
      </dsp:txXfrm>
    </dsp:sp>
    <dsp:sp modelId="{66BCCFC6-C6B1-4377-BB70-3F847D19D9D8}">
      <dsp:nvSpPr>
        <dsp:cNvPr id="0" name=""/>
        <dsp:cNvSpPr/>
      </dsp:nvSpPr>
      <dsp:spPr>
        <a:xfrm>
          <a:off x="3548966" y="0"/>
          <a:ext cx="3548966" cy="2246206"/>
        </a:xfrm>
        <a:prstGeom prst="round1Rect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به موقع و حتی المقدوردرحضوردیگران اعطاشود.</a:t>
          </a:r>
          <a:endParaRPr lang="fa-IR" sz="2400" b="1" kern="1200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sp:txBody>
      <dsp:txXfrm>
        <a:off x="3548966" y="0"/>
        <a:ext cx="3548966" cy="1684654"/>
      </dsp:txXfrm>
    </dsp:sp>
    <dsp:sp modelId="{F9F57830-426B-455A-9C72-9EEED2C15106}">
      <dsp:nvSpPr>
        <dsp:cNvPr id="0" name=""/>
        <dsp:cNvSpPr/>
      </dsp:nvSpPr>
      <dsp:spPr>
        <a:xfrm rot="10800000">
          <a:off x="0" y="2246206"/>
          <a:ext cx="3548966" cy="2246206"/>
        </a:xfrm>
        <a:prstGeom prst="round1Rect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پرداخت پاداشها بطورمستمراطلاع رسانی شود</a:t>
          </a:r>
          <a:r>
            <a:rPr lang="fa-IR" sz="28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.</a:t>
          </a:r>
          <a:endParaRPr lang="fa-IR" sz="2800" kern="1200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sp:txBody>
      <dsp:txXfrm rot="10800000">
        <a:off x="0" y="2807758"/>
        <a:ext cx="3548966" cy="1684654"/>
      </dsp:txXfrm>
    </dsp:sp>
    <dsp:sp modelId="{6C2EB484-3966-4448-8216-DF7723480D37}">
      <dsp:nvSpPr>
        <dsp:cNvPr id="0" name=""/>
        <dsp:cNvSpPr/>
      </dsp:nvSpPr>
      <dsp:spPr>
        <a:xfrm rot="5400000">
          <a:off x="4200345" y="1594826"/>
          <a:ext cx="2246206" cy="3548966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نحوه ی محاسبه ی پاداش برای پیشنهاددهنده مشخص باشد.</a:t>
          </a:r>
          <a:endParaRPr lang="fa-IR" sz="2400" b="1" kern="1200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sp:txBody>
      <dsp:txXfrm rot="-5400000">
        <a:off x="3548965" y="2807758"/>
        <a:ext cx="3548966" cy="1684654"/>
      </dsp:txXfrm>
    </dsp:sp>
    <dsp:sp modelId="{E9496354-DDF4-4A40-894C-9180D31CA3FA}">
      <dsp:nvSpPr>
        <dsp:cNvPr id="0" name=""/>
        <dsp:cNvSpPr/>
      </dsp:nvSpPr>
      <dsp:spPr>
        <a:xfrm>
          <a:off x="2115733" y="1502689"/>
          <a:ext cx="2866464" cy="1487033"/>
        </a:xfrm>
        <a:prstGeom prst="roundRect">
          <a:avLst/>
        </a:prstGeom>
        <a:solidFill>
          <a:srgbClr val="FF66FF"/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Nazanin" panose="00000400000000000000" pitchFamily="2" charset="-78"/>
            </a:rPr>
            <a:t>پاداش متناسب با پیشنهادباشد.</a:t>
          </a:r>
          <a:endParaRPr lang="fa-IR" sz="2400" kern="1200" dirty="0">
            <a:cs typeface="B Nazanin" panose="00000400000000000000" pitchFamily="2" charset="-78"/>
          </a:endParaRPr>
        </a:p>
      </dsp:txBody>
      <dsp:txXfrm>
        <a:off x="2188324" y="1575280"/>
        <a:ext cx="2721282" cy="13418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CFD87-3775-4E96-AC37-DFD0731463AB}">
      <dsp:nvSpPr>
        <dsp:cNvPr id="0" name=""/>
        <dsp:cNvSpPr/>
      </dsp:nvSpPr>
      <dsp:spPr>
        <a:xfrm rot="16200000">
          <a:off x="681298" y="-681298"/>
          <a:ext cx="2045296" cy="340789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cs typeface="B Nazanin" panose="00000400000000000000" pitchFamily="2" charset="-78"/>
            </a:rPr>
            <a:t>نظارت بر عملکرد کمیته اجرایی</a:t>
          </a:r>
          <a:endParaRPr lang="en-US" sz="2500" b="1" kern="1200" dirty="0">
            <a:cs typeface="B Nazanin" panose="00000400000000000000" pitchFamily="2" charset="-78"/>
          </a:endParaRPr>
        </a:p>
      </dsp:txBody>
      <dsp:txXfrm rot="5400000">
        <a:off x="0" y="0"/>
        <a:ext cx="3407893" cy="1533972"/>
      </dsp:txXfrm>
    </dsp:sp>
    <dsp:sp modelId="{C83E0DF4-F26C-43B1-83AC-47888341EA1B}">
      <dsp:nvSpPr>
        <dsp:cNvPr id="0" name=""/>
        <dsp:cNvSpPr/>
      </dsp:nvSpPr>
      <dsp:spPr>
        <a:xfrm>
          <a:off x="3407893" y="0"/>
          <a:ext cx="3407893" cy="204529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cs typeface="B Nazanin" panose="00000400000000000000" pitchFamily="2" charset="-78"/>
            </a:rPr>
            <a:t>حمایت و پشتیبانی از اجرا</a:t>
          </a:r>
          <a:r>
            <a:rPr lang="en-US" sz="2500" b="1" kern="1200" dirty="0" smtClean="0">
              <a:cs typeface="B Nazanin" panose="00000400000000000000" pitchFamily="2" charset="-78"/>
            </a:rPr>
            <a:t>  </a:t>
          </a:r>
          <a:endParaRPr lang="en-US" sz="2500" b="1" kern="1200" dirty="0">
            <a:cs typeface="B Nazanin" panose="00000400000000000000" pitchFamily="2" charset="-78"/>
          </a:endParaRPr>
        </a:p>
      </dsp:txBody>
      <dsp:txXfrm>
        <a:off x="3407893" y="0"/>
        <a:ext cx="3407893" cy="1533972"/>
      </dsp:txXfrm>
    </dsp:sp>
    <dsp:sp modelId="{15741C26-6F2C-4C32-AF81-668C2B77F778}">
      <dsp:nvSpPr>
        <dsp:cNvPr id="0" name=""/>
        <dsp:cNvSpPr/>
      </dsp:nvSpPr>
      <dsp:spPr>
        <a:xfrm rot="10800000">
          <a:off x="0" y="2045296"/>
          <a:ext cx="3407893" cy="204529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cs typeface="B Nazanin" panose="00000400000000000000" pitchFamily="2" charset="-78"/>
            </a:rPr>
            <a:t>تصویب نهایی پاداش مصوب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b="1" kern="1200" dirty="0">
            <a:cs typeface="B Nazanin" panose="00000400000000000000" pitchFamily="2" charset="-78"/>
          </a:endParaRPr>
        </a:p>
      </dsp:txBody>
      <dsp:txXfrm rot="10800000">
        <a:off x="0" y="2556619"/>
        <a:ext cx="3407893" cy="1533972"/>
      </dsp:txXfrm>
    </dsp:sp>
    <dsp:sp modelId="{A3BBF022-DB37-41AC-9534-01ED12D71153}">
      <dsp:nvSpPr>
        <dsp:cNvPr id="0" name=""/>
        <dsp:cNvSpPr/>
      </dsp:nvSpPr>
      <dsp:spPr>
        <a:xfrm rot="5400000">
          <a:off x="4089191" y="1363997"/>
          <a:ext cx="2045296" cy="340789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cs typeface="B Nazanin" panose="00000400000000000000" pitchFamily="2" charset="-78"/>
            </a:rPr>
            <a:t>تصویب مصوبات کمیته اجرایی</a:t>
          </a:r>
          <a:endParaRPr lang="en-US" sz="2500" b="1" kern="1200" dirty="0">
            <a:cs typeface="B Nazanin" panose="00000400000000000000" pitchFamily="2" charset="-78"/>
          </a:endParaRPr>
        </a:p>
      </dsp:txBody>
      <dsp:txXfrm rot="-5400000">
        <a:off x="3407893" y="2556619"/>
        <a:ext cx="3407893" cy="1533972"/>
      </dsp:txXfrm>
    </dsp:sp>
    <dsp:sp modelId="{15B11D58-A217-4CA7-9B03-39AD19ABF677}">
      <dsp:nvSpPr>
        <dsp:cNvPr id="0" name=""/>
        <dsp:cNvSpPr/>
      </dsp:nvSpPr>
      <dsp:spPr>
        <a:xfrm>
          <a:off x="2385525" y="1533972"/>
          <a:ext cx="2044735" cy="102264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Nazanin" panose="00000400000000000000" pitchFamily="2" charset="-78"/>
            </a:rPr>
            <a:t>مدیر عامل</a:t>
          </a:r>
          <a:endParaRPr lang="en-US" sz="2800" b="1" kern="1200" dirty="0">
            <a:cs typeface="B Nazanin" panose="00000400000000000000" pitchFamily="2" charset="-78"/>
          </a:endParaRPr>
        </a:p>
      </dsp:txBody>
      <dsp:txXfrm>
        <a:off x="2435447" y="1583894"/>
        <a:ext cx="1944891" cy="9228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06ED9-A3F1-43C4-B59A-FD57AD64F3E6}">
      <dsp:nvSpPr>
        <dsp:cNvPr id="0" name=""/>
        <dsp:cNvSpPr/>
      </dsp:nvSpPr>
      <dsp:spPr>
        <a:xfrm>
          <a:off x="2813209" y="1915"/>
          <a:ext cx="1741168" cy="1131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solidFill>
                <a:schemeClr val="tx1"/>
              </a:solidFill>
              <a:cs typeface="B Nazanin" panose="00000400000000000000" pitchFamily="2" charset="-78"/>
            </a:rPr>
            <a:t>ارائه پیشنهاد</a:t>
          </a:r>
          <a:endParaRPr lang="en-US" sz="2400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2868457" y="57163"/>
        <a:ext cx="1630672" cy="1021263"/>
      </dsp:txXfrm>
    </dsp:sp>
    <dsp:sp modelId="{052B1A7F-E934-42D1-9949-B88900CD4144}">
      <dsp:nvSpPr>
        <dsp:cNvPr id="0" name=""/>
        <dsp:cNvSpPr/>
      </dsp:nvSpPr>
      <dsp:spPr>
        <a:xfrm>
          <a:off x="1420071" y="567794"/>
          <a:ext cx="4527444" cy="4527444"/>
        </a:xfrm>
        <a:custGeom>
          <a:avLst/>
          <a:gdLst/>
          <a:ahLst/>
          <a:cxnLst/>
          <a:rect l="0" t="0" r="0" b="0"/>
          <a:pathLst>
            <a:path>
              <a:moveTo>
                <a:pt x="3368196" y="287722"/>
              </a:moveTo>
              <a:arcTo wR="2263722" hR="2263722" stAng="17952166" swAng="121355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011C4-CAB9-4180-AD5D-A689CB0D72E9}">
      <dsp:nvSpPr>
        <dsp:cNvPr id="0" name=""/>
        <dsp:cNvSpPr/>
      </dsp:nvSpPr>
      <dsp:spPr>
        <a:xfrm>
          <a:off x="4966137" y="1566108"/>
          <a:ext cx="1741168" cy="1131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solidFill>
                <a:schemeClr val="tx1"/>
              </a:solidFill>
              <a:cs typeface="B Nazanin" panose="00000400000000000000" pitchFamily="2" charset="-78"/>
            </a:rPr>
            <a:t>ثبت پیشنهادها</a:t>
          </a:r>
          <a:endParaRPr lang="en-US" sz="2400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021385" y="1621356"/>
        <a:ext cx="1630672" cy="1021263"/>
      </dsp:txXfrm>
    </dsp:sp>
    <dsp:sp modelId="{3767E41E-719E-4ADE-B034-4119F17E1501}">
      <dsp:nvSpPr>
        <dsp:cNvPr id="0" name=""/>
        <dsp:cNvSpPr/>
      </dsp:nvSpPr>
      <dsp:spPr>
        <a:xfrm>
          <a:off x="1420071" y="567794"/>
          <a:ext cx="4527444" cy="4527444"/>
        </a:xfrm>
        <a:custGeom>
          <a:avLst/>
          <a:gdLst/>
          <a:ahLst/>
          <a:cxnLst/>
          <a:rect l="0" t="0" r="0" b="0"/>
          <a:pathLst>
            <a:path>
              <a:moveTo>
                <a:pt x="4522044" y="2419988"/>
              </a:moveTo>
              <a:arcTo wR="2263722" hR="2263722" stAng="21837499" swAng="136128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1094E-971A-4789-9DB4-44654724A0EF}">
      <dsp:nvSpPr>
        <dsp:cNvPr id="0" name=""/>
        <dsp:cNvSpPr/>
      </dsp:nvSpPr>
      <dsp:spPr>
        <a:xfrm>
          <a:off x="4143792" y="4097027"/>
          <a:ext cx="1741168" cy="1131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300" kern="1200" dirty="0" smtClean="0">
              <a:solidFill>
                <a:schemeClr val="tx1"/>
              </a:solidFill>
              <a:cs typeface="B Nazanin" panose="00000400000000000000" pitchFamily="2" charset="-78"/>
            </a:rPr>
            <a:t>ارزیابی پیشنهاد توسط دبیر نظام</a:t>
          </a:r>
          <a:endParaRPr lang="en-US" sz="2300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4199040" y="4152275"/>
        <a:ext cx="1630672" cy="1021263"/>
      </dsp:txXfrm>
    </dsp:sp>
    <dsp:sp modelId="{9C6075EB-A88C-4FF3-9454-B2EAB45AA90F}">
      <dsp:nvSpPr>
        <dsp:cNvPr id="0" name=""/>
        <dsp:cNvSpPr/>
      </dsp:nvSpPr>
      <dsp:spPr>
        <a:xfrm>
          <a:off x="1420071" y="567794"/>
          <a:ext cx="4527444" cy="4527444"/>
        </a:xfrm>
        <a:custGeom>
          <a:avLst/>
          <a:gdLst/>
          <a:ahLst/>
          <a:cxnLst/>
          <a:rect l="0" t="0" r="0" b="0"/>
          <a:pathLst>
            <a:path>
              <a:moveTo>
                <a:pt x="2542239" y="4510245"/>
              </a:moveTo>
              <a:arcTo wR="2263722" hR="2263722" stAng="4975962" swAng="84807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5403B7-06F0-43FD-A345-5F98A6801673}">
      <dsp:nvSpPr>
        <dsp:cNvPr id="0" name=""/>
        <dsp:cNvSpPr/>
      </dsp:nvSpPr>
      <dsp:spPr>
        <a:xfrm>
          <a:off x="1482626" y="4097027"/>
          <a:ext cx="1741168" cy="1131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ارزیابی پیشنهاد توسط کارگروه ارزیابی تخصصی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1537874" y="4152275"/>
        <a:ext cx="1630672" cy="1021263"/>
      </dsp:txXfrm>
    </dsp:sp>
    <dsp:sp modelId="{8B5A03AC-87C1-48AB-B241-AD2E5706A71C}">
      <dsp:nvSpPr>
        <dsp:cNvPr id="0" name=""/>
        <dsp:cNvSpPr/>
      </dsp:nvSpPr>
      <dsp:spPr>
        <a:xfrm>
          <a:off x="1420071" y="567794"/>
          <a:ext cx="4527444" cy="4527444"/>
        </a:xfrm>
        <a:custGeom>
          <a:avLst/>
          <a:gdLst/>
          <a:ahLst/>
          <a:cxnLst/>
          <a:rect l="0" t="0" r="0" b="0"/>
          <a:pathLst>
            <a:path>
              <a:moveTo>
                <a:pt x="240426" y="3278963"/>
              </a:moveTo>
              <a:arcTo wR="2263722" hR="2263722" stAng="9201216" swAng="136128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4DCBF8-D729-4376-9DF2-59141008A899}">
      <dsp:nvSpPr>
        <dsp:cNvPr id="0" name=""/>
        <dsp:cNvSpPr/>
      </dsp:nvSpPr>
      <dsp:spPr>
        <a:xfrm>
          <a:off x="660281" y="1566108"/>
          <a:ext cx="1741168" cy="1131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تصویب پیشنهاد</a:t>
          </a:r>
        </a:p>
      </dsp:txBody>
      <dsp:txXfrm>
        <a:off x="715529" y="1621356"/>
        <a:ext cx="1630672" cy="1021263"/>
      </dsp:txXfrm>
    </dsp:sp>
    <dsp:sp modelId="{022FF519-19DE-4BDC-90F6-E703BF27E406}">
      <dsp:nvSpPr>
        <dsp:cNvPr id="0" name=""/>
        <dsp:cNvSpPr/>
      </dsp:nvSpPr>
      <dsp:spPr>
        <a:xfrm>
          <a:off x="1420071" y="567794"/>
          <a:ext cx="4527444" cy="4527444"/>
        </a:xfrm>
        <a:custGeom>
          <a:avLst/>
          <a:gdLst/>
          <a:ahLst/>
          <a:cxnLst/>
          <a:rect l="0" t="0" r="0" b="0"/>
          <a:pathLst>
            <a:path>
              <a:moveTo>
                <a:pt x="544206" y="791410"/>
              </a:moveTo>
              <a:arcTo wR="2263722" hR="2263722" stAng="13234280" swAng="121355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F86ED-8883-48F8-8A12-52002852AB3F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C5C24-F553-47A6-A6F3-9EC40771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56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C5C24-F553-47A6-A6F3-9EC40771224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8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891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0374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59809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3611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46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64599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7360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7927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87016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41128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08770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26A526B-5B67-4DA0-9F6A-C16498EC1BD3}" type="datetimeFigureOut">
              <a:rPr lang="fa-IR" smtClean="0"/>
              <a:t>1436/07/05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650301A-2CE6-4130-B1F7-425AC2AF4610}" type="slidenum">
              <a:rPr lang="fa-IR" smtClean="0"/>
              <a:t>‹#›</a:t>
            </a:fld>
            <a:endParaRPr lang="fa-I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562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2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21.xml"/><Relationship Id="rId7" Type="http://schemas.openxmlformats.org/officeDocument/2006/relationships/slide" Target="slide2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slide" Target="slide20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&#1601;&#1585;&#1605;&#1607;&#1575;/&#1601;&#1585;&#1605;%20&#1575;&#1585;&#1586;&#1610;&#1575;&#1576;&#1610;%20&#1608;%20&#1575;&#1605;&#1578;&#1610;&#1575;&#1586;%20&#1583;&#1607;&#1610;03.pdf" TargetMode="External"/><Relationship Id="rId3" Type="http://schemas.openxmlformats.org/officeDocument/2006/relationships/diagramLayout" Target="../diagrams/layout7.xml"/><Relationship Id="rId7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10" Type="http://schemas.openxmlformats.org/officeDocument/2006/relationships/hyperlink" Target="&#1601;&#1585;&#1605;&#1607;&#1575;/&#1601;&#1585;&#1605;%20&#1606;&#1592;&#1585;%20&#1603;&#1575;&#1585;&#1588;&#1606;&#1575;&#1587;&#1610;%206.pdf" TargetMode="External"/><Relationship Id="rId4" Type="http://schemas.openxmlformats.org/officeDocument/2006/relationships/diagramQuickStyle" Target="../diagrams/quickStyle7.xml"/><Relationship Id="rId9" Type="http://schemas.openxmlformats.org/officeDocument/2006/relationships/hyperlink" Target="&#1601;&#1585;&#1605;&#1607;&#1575;/&#1601;&#1585;&#1605;%20&#1580;&#1605;&#1593;%20&#1576;&#1606;&#1583;&#1610;%20&#1575;&#1605;&#1578;&#1610;&#1575;&#1586;%20&#1583;&#1607;&#1610;%2004.pdf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&#1601;&#1585;&#1605;&#1607;&#1575;/&#1601;&#1585;&#1605;%20&#1575;&#1580;&#1585;&#1575;&#1610;%20&#1608;%20&#1662;&#1610;&#1711;&#1610;&#1585;&#1610;%20&#1662;&#1610;&#1588;&#1606;&#1607;&#1575;&#1583;07.pdf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msu.ac.ir/UserFiles/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01 Besmellah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12192000" cy="6931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5005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7264279" y="1590838"/>
            <a:ext cx="4164037" cy="11676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b="1" dirty="0">
                <a:solidFill>
                  <a:schemeClr val="tx1"/>
                </a:solidFill>
                <a:cs typeface="B Nazanin" panose="00000400000000000000" pitchFamily="2" charset="-78"/>
              </a:rPr>
              <a:t>در اين نظام بابت انديشه ها و </a:t>
            </a:r>
            <a:r>
              <a:rPr lang="fa-IR" sz="20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تفكرات </a:t>
            </a:r>
            <a:r>
              <a:rPr lang="fa-IR" sz="2000" b="1" dirty="0">
                <a:solidFill>
                  <a:schemeClr val="tx1"/>
                </a:solidFill>
                <a:cs typeface="B Nazanin" panose="00000400000000000000" pitchFamily="2" charset="-78"/>
              </a:rPr>
              <a:t>كاركنان پاداشهاي مادي پرداخته مي </a:t>
            </a:r>
            <a:r>
              <a:rPr lang="fa-IR" sz="20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شود. </a:t>
            </a:r>
            <a:endParaRPr lang="fa-IR" sz="20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264278" y="3530990"/>
            <a:ext cx="4164038" cy="13645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b="1" dirty="0">
                <a:solidFill>
                  <a:schemeClr val="tx1"/>
                </a:solidFill>
                <a:cs typeface="B Nazanin" panose="00000400000000000000" pitchFamily="2" charset="-78"/>
              </a:rPr>
              <a:t>ارزش واقعي انديشه ها ، مشاركت دادن آنها در تصميم گيريهاي امور سازمان است 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00" y="1208738"/>
            <a:ext cx="6352695" cy="378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61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4201079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16726" y="196947"/>
            <a:ext cx="455793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b="1" dirty="0">
                <a:cs typeface="B Nazanin" panose="00000400000000000000" pitchFamily="2" charset="-78"/>
              </a:rPr>
              <a:t>مراحل استقرار نظام پيشنهادات : </a:t>
            </a:r>
          </a:p>
        </p:txBody>
      </p:sp>
    </p:spTree>
    <p:extLst>
      <p:ext uri="{BB962C8B-B14F-4D97-AF65-F5344CB8AC3E}">
        <p14:creationId xmlns:p14="http://schemas.microsoft.com/office/powerpoint/2010/main" val="121182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1422" y="631065"/>
            <a:ext cx="7542770" cy="5628067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41996388"/>
              </p:ext>
            </p:extLst>
          </p:nvPr>
        </p:nvGraphicFramePr>
        <p:xfrm>
          <a:off x="5045656" y="798490"/>
          <a:ext cx="6983212" cy="5339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Quad Arrow 3"/>
          <p:cNvSpPr/>
          <p:nvPr/>
        </p:nvSpPr>
        <p:spPr>
          <a:xfrm>
            <a:off x="7384745" y="2122042"/>
            <a:ext cx="2588455" cy="2419644"/>
          </a:xfrm>
          <a:prstGeom prst="quadArrow">
            <a:avLst>
              <a:gd name="adj1" fmla="val 44593"/>
              <a:gd name="adj2" fmla="val 22500"/>
              <a:gd name="adj3" fmla="val 225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اجزاء اصلی نظام پیشنهادات</a:t>
            </a:r>
            <a:endParaRPr lang="fa-IR" sz="20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304336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91260410"/>
              </p:ext>
            </p:extLst>
          </p:nvPr>
        </p:nvGraphicFramePr>
        <p:xfrm>
          <a:off x="4690794" y="53678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418231" y="3078052"/>
            <a:ext cx="236971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>
                <a:cs typeface="B Nazanin" panose="00000400000000000000" pitchFamily="2" charset="-78"/>
              </a:rPr>
              <a:t>ابعاد نظام پیشنهادات</a:t>
            </a:r>
            <a:endParaRPr lang="fa-IR" sz="2000" b="1" dirty="0"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85" y="1275009"/>
            <a:ext cx="4788006" cy="29840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3487" y="4868214"/>
            <a:ext cx="53576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i="1" dirty="0">
                <a:solidFill>
                  <a:srgbClr val="002060"/>
                </a:solidFill>
                <a:cs typeface="B Nazanin" panose="00000400000000000000" pitchFamily="2" charset="-78"/>
              </a:rPr>
              <a:t>ساختار نظام پيشنهادات در هر سازماني متاُثر از </a:t>
            </a:r>
            <a:r>
              <a:rPr lang="fa-IR" b="1" i="1" dirty="0">
                <a:solidFill>
                  <a:srgbClr val="C00000"/>
                </a:solidFill>
                <a:cs typeface="B Nazanin" panose="00000400000000000000" pitchFamily="2" charset="-78"/>
              </a:rPr>
              <a:t>ساختار سازمان </a:t>
            </a:r>
            <a:r>
              <a:rPr lang="fa-IR" b="1" i="1" dirty="0">
                <a:solidFill>
                  <a:srgbClr val="002060"/>
                </a:solidFill>
                <a:cs typeface="B Nazanin" panose="00000400000000000000" pitchFamily="2" charset="-78"/>
              </a:rPr>
              <a:t>، </a:t>
            </a:r>
            <a:r>
              <a:rPr lang="fa-IR" b="1" i="1" dirty="0">
                <a:solidFill>
                  <a:srgbClr val="C00000"/>
                </a:solidFill>
                <a:cs typeface="B Nazanin" panose="00000400000000000000" pitchFamily="2" charset="-78"/>
              </a:rPr>
              <a:t>نوع و حجم وظايف </a:t>
            </a:r>
            <a:r>
              <a:rPr lang="fa-IR" b="1" i="1" dirty="0">
                <a:solidFill>
                  <a:srgbClr val="002060"/>
                </a:solidFill>
                <a:cs typeface="B Nazanin" panose="00000400000000000000" pitchFamily="2" charset="-78"/>
              </a:rPr>
              <a:t>، </a:t>
            </a:r>
            <a:r>
              <a:rPr lang="fa-IR" b="1" i="1" dirty="0">
                <a:solidFill>
                  <a:srgbClr val="C00000"/>
                </a:solidFill>
                <a:cs typeface="B Nazanin" panose="00000400000000000000" pitchFamily="2" charset="-78"/>
              </a:rPr>
              <a:t>تعداد كاركنان</a:t>
            </a:r>
            <a:r>
              <a:rPr lang="fa-IR" b="1" i="1" dirty="0">
                <a:solidFill>
                  <a:srgbClr val="002060"/>
                </a:solidFill>
                <a:cs typeface="B Nazanin" panose="00000400000000000000" pitchFamily="2" charset="-78"/>
              </a:rPr>
              <a:t> و … مي باشد </a:t>
            </a:r>
          </a:p>
        </p:txBody>
      </p:sp>
    </p:spTree>
    <p:extLst>
      <p:ext uri="{BB962C8B-B14F-4D97-AF65-F5344CB8AC3E}">
        <p14:creationId xmlns:p14="http://schemas.microsoft.com/office/powerpoint/2010/main" val="1437844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/>
          <p:cNvSpPr/>
          <p:nvPr/>
        </p:nvSpPr>
        <p:spPr>
          <a:xfrm>
            <a:off x="6168980" y="1918953"/>
            <a:ext cx="5409127" cy="422427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میزان اثربخشی در جهت اهداف و رسالت </a:t>
            </a: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کانون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میزان 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سودآوری مادی و </a:t>
            </a: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غیرمادی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میزان 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عملی و اجرایی </a:t>
            </a: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بودن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میزان انطباق با امور کلیدی و اولویتهای </a:t>
            </a: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کانون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میزان فعالیت گروهی در ارائه پیشنهاد </a:t>
            </a:r>
            <a:endParaRPr lang="fa-IR" sz="2000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میزان همه پسند بودن  نتیجه </a:t>
            </a: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پیشنهاد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میزان ارائه راهکارها و روشهای اجرایی توسط خود فرد پیشنهاد دهنده</a:t>
            </a:r>
            <a:endParaRPr lang="fa-IR" sz="2000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a-IR" sz="20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6748529" y="476519"/>
            <a:ext cx="4069724" cy="11977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cs typeface="B Nazanin" panose="00000400000000000000" pitchFamily="2" charset="-78"/>
              </a:rPr>
              <a:t>معیارهای ارزیابی </a:t>
            </a:r>
            <a:r>
              <a:rPr lang="fa-IR" sz="2400" b="1" dirty="0">
                <a:cs typeface="B Nazanin" panose="00000400000000000000" pitchFamily="2" charset="-78"/>
              </a:rPr>
              <a:t>پیشنهادات 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219" y="2074508"/>
            <a:ext cx="4784492" cy="388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3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Terminator 1"/>
          <p:cNvSpPr/>
          <p:nvPr/>
        </p:nvSpPr>
        <p:spPr>
          <a:xfrm>
            <a:off x="4311748" y="133646"/>
            <a:ext cx="3685735" cy="70338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cs typeface="B Nazanin" panose="00000400000000000000" pitchFamily="2" charset="-78"/>
              </a:rPr>
              <a:t>سیستم پرداخت پاداش</a:t>
            </a:r>
            <a:endParaRPr lang="fa-IR" sz="2800" b="1" dirty="0">
              <a:cs typeface="B Nazanin" panose="00000400000000000000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942536" y="1055079"/>
            <a:ext cx="10424160" cy="483928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ounded Rectangle 4"/>
          <p:cNvSpPr/>
          <p:nvPr/>
        </p:nvSpPr>
        <p:spPr>
          <a:xfrm>
            <a:off x="2648243" y="2194561"/>
            <a:ext cx="7325751" cy="2349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a-IR" sz="2000" b="1" dirty="0" smtClean="0">
                <a:cs typeface="B Nazanin" panose="00000400000000000000" pitchFamily="2" charset="-78"/>
              </a:rPr>
              <a:t>پرداخت پاداش برای جبران خدمت پیشنهاددهنده به سازمان است.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a-IR" sz="2000" b="1" dirty="0" smtClean="0">
                <a:cs typeface="B Nazanin" panose="00000400000000000000" pitchFamily="2" charset="-78"/>
              </a:rPr>
              <a:t>فرد را </a:t>
            </a:r>
            <a:r>
              <a:rPr lang="fa-IR" sz="2000" b="1" dirty="0">
                <a:cs typeface="B Nazanin" panose="00000400000000000000" pitchFamily="2" charset="-78"/>
              </a:rPr>
              <a:t>ﺗﺸﻮﻳﻖ و ﺗﺮﻏﻴﺐ ﻧﻤﻮده و اﻳﻦ اﺣﺴﺎس را در او ﺑﻪ وﺟﻮد ﻣﻲ آورد ﻛﻪ از زﺣﻤﺘﺶ ﻗﺪردا ﻧﻲ </a:t>
            </a:r>
            <a:r>
              <a:rPr lang="fa-IR" sz="2000" b="1" dirty="0" smtClean="0">
                <a:cs typeface="B Nazanin" panose="00000400000000000000" pitchFamily="2" charset="-78"/>
              </a:rPr>
              <a:t>شده است.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a-IR" sz="2000" b="1" dirty="0" smtClean="0">
                <a:cs typeface="B Nazanin" panose="00000400000000000000" pitchFamily="2" charset="-78"/>
              </a:rPr>
              <a:t>دیگرهمکاران رابرمی انگیزاند تادرنظام پیشنهادها مشارکت نمایند.</a:t>
            </a:r>
            <a:endParaRPr lang="fa-IR" sz="2000" b="1" dirty="0">
              <a:cs typeface="B Nazani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06989">
            <a:off x="107823" y="965912"/>
            <a:ext cx="2862026" cy="9274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61980" y="6410707"/>
            <a:ext cx="446804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نظام پيشنهادات ( بسيج انديشه ها )   تفکرفراگیر+تشکرفراگیر</a:t>
            </a:r>
          </a:p>
        </p:txBody>
      </p:sp>
    </p:spTree>
    <p:extLst>
      <p:ext uri="{BB962C8B-B14F-4D97-AF65-F5344CB8AC3E}">
        <p14:creationId xmlns:p14="http://schemas.microsoft.com/office/powerpoint/2010/main" val="376619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95939748"/>
              </p:ext>
            </p:extLst>
          </p:nvPr>
        </p:nvGraphicFramePr>
        <p:xfrm>
          <a:off x="2411828" y="1533378"/>
          <a:ext cx="7097932" cy="4492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06839" y="515155"/>
            <a:ext cx="5215944" cy="584775"/>
          </a:xfrm>
          <a:prstGeom prst="rect">
            <a:avLst/>
          </a:prstGeom>
          <a:solidFill>
            <a:srgbClr val="FF66FF"/>
          </a:solidFill>
        </p:spPr>
        <p:txBody>
          <a:bodyPr wrap="square" rtlCol="1">
            <a:spAutoFit/>
          </a:bodyPr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شرایط و کیفیت اعطای پاداش</a:t>
            </a:r>
            <a:endParaRPr lang="fa-IR" sz="32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8500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Callout 1"/>
          <p:cNvSpPr/>
          <p:nvPr/>
        </p:nvSpPr>
        <p:spPr>
          <a:xfrm>
            <a:off x="7340958" y="257577"/>
            <a:ext cx="4456089" cy="167425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چه پیشنهادهایی قابل قبول نمی باشد؟</a:t>
            </a:r>
            <a:endParaRPr lang="fa-IR" sz="24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50761" y="1183733"/>
            <a:ext cx="6890197" cy="512579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Oval 3"/>
          <p:cNvSpPr/>
          <p:nvPr/>
        </p:nvSpPr>
        <p:spPr>
          <a:xfrm>
            <a:off x="4181557" y="1790163"/>
            <a:ext cx="2657125" cy="824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پیشنهادهای تکراری</a:t>
            </a:r>
            <a:endParaRPr lang="fa-IR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696" y="2700514"/>
            <a:ext cx="2469094" cy="8413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612" y="4792744"/>
            <a:ext cx="2469094" cy="8413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612" y="3746629"/>
            <a:ext cx="2469094" cy="8413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612" y="2700514"/>
            <a:ext cx="2469094" cy="8413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612" y="1790163"/>
            <a:ext cx="2469094" cy="8413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642" y="3820829"/>
            <a:ext cx="2469094" cy="8413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696" y="4836090"/>
            <a:ext cx="2469094" cy="84132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535081" y="2723559"/>
            <a:ext cx="21507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>
                <a:cs typeface="B Nazanin" panose="00000400000000000000" pitchFamily="2" charset="-78"/>
              </a:rPr>
              <a:t> </a:t>
            </a:r>
          </a:p>
          <a:p>
            <a:r>
              <a:rPr lang="fa-IR" sz="1600" b="1" dirty="0">
                <a:cs typeface="B Nazanin" panose="00000400000000000000" pitchFamily="2" charset="-78"/>
              </a:rPr>
              <a:t>ﺑﻴﺎن ﺗﺠﺮﺑﻴﺎت ﻗﺒﻠﻲ دﺳﺘﮕﺎه</a:t>
            </a:r>
          </a:p>
          <a:p>
            <a:r>
              <a:rPr lang="fa-IR" sz="1600" b="1" dirty="0">
                <a:cs typeface="B Nazanin" panose="00000400000000000000" pitchFamily="2" charset="-78"/>
              </a:rPr>
              <a:t> 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34276" y="3646889"/>
            <a:ext cx="20091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1600" b="1" dirty="0">
                <a:cs typeface="B Nazanin" panose="00000400000000000000" pitchFamily="2" charset="-78"/>
              </a:rPr>
              <a:t> </a:t>
            </a:r>
          </a:p>
          <a:p>
            <a:pPr algn="ctr"/>
            <a:r>
              <a:rPr lang="fa-IR" sz="1600" b="1" dirty="0">
                <a:cs typeface="B Nazanin" panose="00000400000000000000" pitchFamily="2" charset="-78"/>
              </a:rPr>
              <a:t>ﺧﺎرج از </a:t>
            </a:r>
            <a:r>
              <a:rPr lang="fa-IR" sz="1600" b="1" dirty="0" smtClean="0">
                <a:cs typeface="B Nazanin" panose="00000400000000000000" pitchFamily="2" charset="-78"/>
              </a:rPr>
              <a:t>ﻣأﻣﻮرﻳﺖ </a:t>
            </a:r>
            <a:r>
              <a:rPr lang="fa-IR" sz="1600" b="1" dirty="0">
                <a:cs typeface="B Nazanin" panose="00000400000000000000" pitchFamily="2" charset="-78"/>
              </a:rPr>
              <a:t>و ﻓﻠﺴﻔﻪ وﺟﻮدي </a:t>
            </a:r>
            <a:r>
              <a:rPr lang="fa-IR" sz="1600" b="1" dirty="0" smtClean="0">
                <a:cs typeface="B Nazanin" panose="00000400000000000000" pitchFamily="2" charset="-78"/>
              </a:rPr>
              <a:t>سازمان</a:t>
            </a:r>
            <a:endParaRPr lang="fa-IR" sz="1600" b="1" dirty="0">
              <a:cs typeface="B Nazanin" panose="000004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34276" y="4820749"/>
            <a:ext cx="18288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1600" b="1" dirty="0">
                <a:cs typeface="B Nazanin" panose="00000400000000000000" pitchFamily="2" charset="-78"/>
              </a:rPr>
              <a:t> </a:t>
            </a:r>
          </a:p>
          <a:p>
            <a:pPr algn="ctr"/>
            <a:r>
              <a:rPr lang="fa-IR" sz="1600" b="1" dirty="0">
                <a:cs typeface="B Nazanin" panose="00000400000000000000" pitchFamily="2" charset="-78"/>
              </a:rPr>
              <a:t>ﭘﻴﺸﻨﻬﺎد ﻫﺎي ﻣﺒﻬﻢ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81612" y="1674787"/>
            <a:ext cx="23053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b="1" dirty="0">
                <a:cs typeface="B Nazanin" panose="00000400000000000000" pitchFamily="2" charset="-78"/>
              </a:rPr>
              <a:t> </a:t>
            </a:r>
          </a:p>
          <a:p>
            <a:pPr algn="ctr"/>
            <a:r>
              <a:rPr lang="fa-IR" b="1" dirty="0">
                <a:cs typeface="B Nazanin" panose="00000400000000000000" pitchFamily="2" charset="-78"/>
              </a:rPr>
              <a:t>ﻛﭙﻲ ﺑﺮداري از ﻃﺮح ﻫﺎي دﻳﮕﺮان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96930" y="2674736"/>
            <a:ext cx="2129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b="1" dirty="0">
                <a:cs typeface="B Nazanin" panose="00000400000000000000" pitchFamily="2" charset="-78"/>
              </a:rPr>
              <a:t> </a:t>
            </a:r>
          </a:p>
          <a:p>
            <a:r>
              <a:rPr lang="fa-IR" b="1" dirty="0">
                <a:cs typeface="B Nazanin" panose="00000400000000000000" pitchFamily="2" charset="-78"/>
              </a:rPr>
              <a:t>در ﺧﻮاﺳﺖ ﻫﺎي ﺷﺨﺼﻲ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94088" y="3610865"/>
            <a:ext cx="2139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b="1" dirty="0">
                <a:cs typeface="B Nazanin" panose="00000400000000000000" pitchFamily="2" charset="-78"/>
              </a:rPr>
              <a:t> </a:t>
            </a:r>
          </a:p>
          <a:p>
            <a:pPr algn="ctr"/>
            <a:r>
              <a:rPr lang="fa-IR" b="1" dirty="0">
                <a:cs typeface="B Nazanin" panose="00000400000000000000" pitchFamily="2" charset="-78"/>
              </a:rPr>
              <a:t>اﻧﺘﻘﺎد ﻳﺎ ﺷﻜﺎﻳﺖ ﺑﺪون اراﺋﻪ راه ﺣﻞ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545626" y="4836090"/>
            <a:ext cx="16170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1600" b="1" dirty="0">
                <a:cs typeface="B Nazanin" panose="00000400000000000000" pitchFamily="2" charset="-78"/>
              </a:rPr>
              <a:t> </a:t>
            </a:r>
          </a:p>
          <a:p>
            <a:pPr algn="ctr"/>
            <a:r>
              <a:rPr lang="fa-IR" sz="1600" b="1" dirty="0">
                <a:cs typeface="B Nazanin" panose="00000400000000000000" pitchFamily="2" charset="-78"/>
              </a:rPr>
              <a:t>ﻋﺪم ﻗﺎﺑﻠﻴﺖ اﺟﺮاﻳﻲ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328" y="3541835"/>
            <a:ext cx="3960523" cy="213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22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8064"/>
            <a:ext cx="12299323" cy="682633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691425" y="515155"/>
            <a:ext cx="8809150" cy="4868217"/>
            <a:chOff x="2408348" y="502276"/>
            <a:chExt cx="8809150" cy="4868217"/>
          </a:xfrm>
        </p:grpSpPr>
        <p:sp>
          <p:nvSpPr>
            <p:cNvPr id="2" name="Down Arrow 1"/>
            <p:cNvSpPr/>
            <p:nvPr/>
          </p:nvSpPr>
          <p:spPr>
            <a:xfrm>
              <a:off x="3103808" y="502276"/>
              <a:ext cx="6851561" cy="1429556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a-IR" sz="28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ایرادات نظام پیشنهادات</a:t>
              </a:r>
              <a:endParaRPr lang="fa-IR" sz="2800" b="1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2408348" y="1957591"/>
              <a:ext cx="8809150" cy="3412902"/>
            </a:xfrm>
            <a:prstGeom prst="ellipse">
              <a:avLst/>
            </a:prstGeom>
            <a:solidFill>
              <a:srgbClr val="FF7C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285750" indent="-285750" algn="just">
                <a:buFont typeface="Wingdings" panose="05000000000000000000" pitchFamily="2" charset="2"/>
                <a:buChar char="ü"/>
              </a:pPr>
              <a:r>
                <a:rPr lang="fa-IR" sz="20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پیشنهاددهنده درچارچوب بررسی و اجرای پیشنهاد نیست.</a:t>
              </a:r>
            </a:p>
            <a:p>
              <a:pPr marL="285750" indent="-285750" algn="just">
                <a:buFont typeface="Wingdings" panose="05000000000000000000" pitchFamily="2" charset="2"/>
                <a:buChar char="ü"/>
              </a:pPr>
              <a:r>
                <a:rPr lang="fa-IR" sz="20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نظام پیشنهادات قبل ازاینکه پیشنهادداده شود،کنترلی ندارد(حجم انبوه پیشنهادات)</a:t>
              </a:r>
            </a:p>
            <a:p>
              <a:pPr marL="285750" indent="-285750" algn="just">
                <a:buFont typeface="Wingdings" panose="05000000000000000000" pitchFamily="2" charset="2"/>
                <a:buChar char="ü"/>
              </a:pPr>
              <a:r>
                <a:rPr lang="fa-IR" sz="20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پیشنهادات تخصصی نیست.</a:t>
              </a:r>
            </a:p>
            <a:p>
              <a:pPr marL="285750" indent="-285750" algn="just">
                <a:buFont typeface="Wingdings" panose="05000000000000000000" pitchFamily="2" charset="2"/>
                <a:buChar char="ü"/>
              </a:pPr>
              <a:r>
                <a:rPr lang="fa-IR" sz="20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درهنگام اجرای پیشنهادات یکسری ایراددیگربه آن اضافه میشود.</a:t>
              </a:r>
            </a:p>
            <a:p>
              <a:pPr marL="285750" indent="-285750" algn="just">
                <a:buFont typeface="Wingdings" panose="05000000000000000000" pitchFamily="2" charset="2"/>
                <a:buChar char="ü"/>
              </a:pPr>
              <a:r>
                <a:rPr lang="fa-IR" sz="20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نفرات،شرح وظایف خودرابعنوان پیشنهاد بیان می کنند.</a:t>
              </a:r>
              <a:endParaRPr lang="fa-IR" sz="2000" b="1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76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2601533" y="3026535"/>
            <a:ext cx="6851560" cy="1957588"/>
          </a:xfrm>
          <a:solidFill>
            <a:schemeClr val="bg1">
              <a:lumMod val="9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fa-IR" sz="4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مطالعه موردی نظام پیشنهادات درشرکت آب و فاضلاب استان تهران </a:t>
            </a:r>
            <a:endParaRPr lang="en-US" sz="4000" dirty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40" y="1210615"/>
            <a:ext cx="3503054" cy="124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44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18975" y="726570"/>
            <a:ext cx="5653825" cy="33689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b="1" dirty="0" smtClean="0">
                <a:cs typeface="B Nazanin" panose="00000400000000000000" pitchFamily="2" charset="-78"/>
              </a:rPr>
              <a:t>نظام پیشنهادات و مشارکت</a:t>
            </a:r>
            <a:endParaRPr lang="fa-IR" sz="4000" b="1" dirty="0">
              <a:cs typeface="B Nazani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682" y="877389"/>
            <a:ext cx="2532613" cy="3218092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8216721" y="4378817"/>
            <a:ext cx="2640169" cy="17510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28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ctr"/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شادی عزیزیها</a:t>
            </a:r>
          </a:p>
          <a:p>
            <a:pPr algn="ctr"/>
            <a:endParaRPr lang="fa-IR" sz="28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ctr"/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معصومه کرنوکر</a:t>
            </a:r>
          </a:p>
          <a:p>
            <a:pPr algn="ctr"/>
            <a:endParaRPr lang="fa-IR" sz="28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434884" y="4378817"/>
            <a:ext cx="2627290" cy="17510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منابع انسانی</a:t>
            </a:r>
          </a:p>
          <a:p>
            <a:pPr algn="ctr"/>
            <a:endParaRPr lang="fa-IR" sz="28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ctr"/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جناب دکترپارسا</a:t>
            </a:r>
            <a:endParaRPr lang="fa-IR" sz="28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4042" y="5504093"/>
            <a:ext cx="213789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800" b="1" dirty="0" smtClean="0">
                <a:cs typeface="B Nazanin" panose="00000400000000000000" pitchFamily="2" charset="-78"/>
              </a:rPr>
              <a:t>بهار 94</a:t>
            </a:r>
            <a:endParaRPr lang="fa-IR" sz="28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16663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>
            <a:hlinkClick r:id="rId3" action="ppaction://hlinksldjump"/>
          </p:cNvPr>
          <p:cNvSpPr/>
          <p:nvPr/>
        </p:nvSpPr>
        <p:spPr>
          <a:xfrm>
            <a:off x="5211650" y="1199889"/>
            <a:ext cx="2820474" cy="96591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رییس نظام پیشنهادها</a:t>
            </a:r>
            <a:endParaRPr lang="en-US" sz="2000" b="1" dirty="0">
              <a:cs typeface="B Nazanin" panose="00000400000000000000" pitchFamily="2" charset="-78"/>
            </a:endParaRPr>
          </a:p>
        </p:txBody>
      </p:sp>
      <p:sp>
        <p:nvSpPr>
          <p:cNvPr id="5" name="Flowchart: Process 4">
            <a:hlinkClick r:id="rId4" action="ppaction://hlinksldjump"/>
          </p:cNvPr>
          <p:cNvSpPr/>
          <p:nvPr/>
        </p:nvSpPr>
        <p:spPr>
          <a:xfrm>
            <a:off x="5211650" y="2390644"/>
            <a:ext cx="2820474" cy="96591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کمیسیون تحول وارتقای سلامت اداری</a:t>
            </a:r>
            <a:endParaRPr lang="en-US" sz="2000" b="1" dirty="0">
              <a:cs typeface="B Nazanin" panose="00000400000000000000" pitchFamily="2" charset="-78"/>
            </a:endParaRPr>
          </a:p>
        </p:txBody>
      </p:sp>
      <p:sp>
        <p:nvSpPr>
          <p:cNvPr id="6" name="Flowchart: Process 5">
            <a:hlinkClick r:id="rId5" action="ppaction://hlinksldjump"/>
          </p:cNvPr>
          <p:cNvSpPr/>
          <p:nvPr/>
        </p:nvSpPr>
        <p:spPr>
          <a:xfrm>
            <a:off x="5211650" y="3643651"/>
            <a:ext cx="2820474" cy="96591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کمیته اجرایی</a:t>
            </a:r>
            <a:endParaRPr lang="en-US" sz="2000" b="1" dirty="0">
              <a:cs typeface="B Nazanin" panose="00000400000000000000" pitchFamily="2" charset="-78"/>
            </a:endParaRPr>
          </a:p>
        </p:txBody>
      </p:sp>
      <p:sp>
        <p:nvSpPr>
          <p:cNvPr id="7" name="Flowchart: Process 6">
            <a:hlinkClick r:id="rId6" action="ppaction://hlinksldjump"/>
          </p:cNvPr>
          <p:cNvSpPr/>
          <p:nvPr/>
        </p:nvSpPr>
        <p:spPr>
          <a:xfrm>
            <a:off x="5211650" y="4885390"/>
            <a:ext cx="2820474" cy="96591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دبیرخانه</a:t>
            </a:r>
            <a:endParaRPr lang="en-US" sz="2000" b="1" dirty="0">
              <a:cs typeface="B Nazanin" panose="00000400000000000000" pitchFamily="2" charset="-78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804930" y="4885390"/>
            <a:ext cx="2820474" cy="96591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کارگروه های ارزیابی تخصصی</a:t>
            </a:r>
            <a:endParaRPr lang="en-US" sz="2000" b="1" dirty="0">
              <a:cs typeface="B Nazanin" panose="00000400000000000000" pitchFamily="2" charset="-78"/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957330" y="5037790"/>
            <a:ext cx="2820474" cy="96591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کارگروه های ارزیابی تخصصی</a:t>
            </a:r>
            <a:endParaRPr lang="en-US" sz="2000" b="1" dirty="0">
              <a:cs typeface="B Nazanin" panose="00000400000000000000" pitchFamily="2" charset="-78"/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1109730" y="5190190"/>
            <a:ext cx="2820474" cy="96591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کارگروه های ارزیابی تخصصی</a:t>
            </a:r>
            <a:endParaRPr lang="en-US" sz="2000" b="1" dirty="0">
              <a:cs typeface="B Nazanin" panose="00000400000000000000" pitchFamily="2" charset="-78"/>
            </a:endParaRPr>
          </a:p>
        </p:txBody>
      </p:sp>
      <p:sp>
        <p:nvSpPr>
          <p:cNvPr id="18" name="Flowchart: Process 17">
            <a:hlinkClick r:id="rId7" action="ppaction://hlinksldjump"/>
          </p:cNvPr>
          <p:cNvSpPr/>
          <p:nvPr/>
        </p:nvSpPr>
        <p:spPr>
          <a:xfrm>
            <a:off x="1262130" y="5368348"/>
            <a:ext cx="2820474" cy="96591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کارگروه های ارزیابی تخصصی</a:t>
            </a:r>
            <a:endParaRPr lang="en-US" sz="2000" b="1" dirty="0">
              <a:cs typeface="B Nazanin" panose="00000400000000000000" pitchFamily="2" charset="-78"/>
            </a:endParaRPr>
          </a:p>
        </p:txBody>
      </p:sp>
      <p:cxnSp>
        <p:nvCxnSpPr>
          <p:cNvPr id="22" name="Straight Connector 21"/>
          <p:cNvCxnSpPr>
            <a:stCxn id="2" idx="2"/>
            <a:endCxn id="5" idx="0"/>
          </p:cNvCxnSpPr>
          <p:nvPr/>
        </p:nvCxnSpPr>
        <p:spPr>
          <a:xfrm>
            <a:off x="6621887" y="2165804"/>
            <a:ext cx="0" cy="2248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621887" y="3356559"/>
            <a:ext cx="0" cy="2870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2"/>
            <a:endCxn id="7" idx="0"/>
          </p:cNvCxnSpPr>
          <p:nvPr/>
        </p:nvCxnSpPr>
        <p:spPr>
          <a:xfrm>
            <a:off x="6621887" y="4609566"/>
            <a:ext cx="0" cy="2758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082604" y="5520747"/>
            <a:ext cx="11290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9701" y="347730"/>
            <a:ext cx="11062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 smtClean="0">
                <a:cs typeface="B Nazanin" panose="00000400000000000000" pitchFamily="2" charset="-78"/>
              </a:rPr>
              <a:t>ارکان تشکیلاتی نظام پیشنهادات در آبفا تهران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sp>
        <p:nvSpPr>
          <p:cNvPr id="20" name="Action Button: Back or Previous 19">
            <a:hlinkClick r:id="rId8" action="ppaction://hlinksldjump" highlightClick="1"/>
          </p:cNvPr>
          <p:cNvSpPr/>
          <p:nvPr/>
        </p:nvSpPr>
        <p:spPr>
          <a:xfrm>
            <a:off x="60104" y="5904971"/>
            <a:ext cx="412124" cy="373487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5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09056731"/>
              </p:ext>
            </p:extLst>
          </p:nvPr>
        </p:nvGraphicFramePr>
        <p:xfrm>
          <a:off x="2688107" y="1383704"/>
          <a:ext cx="6815786" cy="4090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63190" y="386366"/>
            <a:ext cx="3696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 smtClean="0">
                <a:cs typeface="B Nazanin" panose="00000400000000000000" pitchFamily="2" charset="-78"/>
              </a:rPr>
              <a:t>رییس نظام پیشنهادات</a:t>
            </a:r>
            <a:endParaRPr lang="en-US" sz="2800" b="1" dirty="0">
              <a:cs typeface="B Nazanin" panose="00000400000000000000" pitchFamily="2" charset="-78"/>
            </a:endParaRPr>
          </a:p>
        </p:txBody>
      </p:sp>
      <p:sp>
        <p:nvSpPr>
          <p:cNvPr id="2" name="Action Button: Back or Previous 1">
            <a:hlinkClick r:id="rId7" action="ppaction://hlinksldjump" highlightClick="1"/>
          </p:cNvPr>
          <p:cNvSpPr/>
          <p:nvPr/>
        </p:nvSpPr>
        <p:spPr>
          <a:xfrm>
            <a:off x="734096" y="5911403"/>
            <a:ext cx="412124" cy="373487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99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3125" y="133603"/>
            <a:ext cx="5428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 smtClean="0">
                <a:solidFill>
                  <a:srgbClr val="0070C0"/>
                </a:solidFill>
                <a:latin typeface="BBC Striped Channel Logos" pitchFamily="2" charset="0"/>
                <a:cs typeface="B Nazanin" panose="00000400000000000000" pitchFamily="2" charset="-78"/>
              </a:rPr>
              <a:t>کمیسیون تحول وارتقای سلامت اداری</a:t>
            </a:r>
            <a:endParaRPr lang="en-US" sz="2800" b="1" dirty="0">
              <a:latin typeface="BBC Striped Channel Logos" pitchFamily="2" charset="0"/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8192" y="1023071"/>
            <a:ext cx="94144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وظایف و اختیارات این کمیسیون:</a:t>
            </a: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400" dirty="0" smtClean="0">
                <a:cs typeface="B Nazanin" panose="00000400000000000000" pitchFamily="2" charset="-78"/>
              </a:rPr>
              <a:t>تدوین سیاست ها و ارائه خط مشی های لازم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400" dirty="0" smtClean="0">
                <a:cs typeface="B Nazanin" panose="00000400000000000000" pitchFamily="2" charset="-78"/>
              </a:rPr>
              <a:t>تصویب آیین نامه و دستورالعمل های مورد نیاز جهت پذیرش و بررسی پیشنهادها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400" dirty="0" smtClean="0">
                <a:cs typeface="B Nazanin" panose="00000400000000000000" pitchFamily="2" charset="-78"/>
              </a:rPr>
              <a:t>برنامه ریزی جهت اجرای بهتر نظام و کسب مشارکت بیشتر افراد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42456" y="3108429"/>
            <a:ext cx="6040192" cy="282171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a-IR" sz="2800" b="1" dirty="0" smtClean="0">
                <a:cs typeface="B Nazanin" panose="00000400000000000000" pitchFamily="2" charset="-78"/>
              </a:rPr>
              <a:t>اعضا: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fa-IR" sz="2400" dirty="0" smtClean="0">
                <a:cs typeface="B Nazanin" panose="00000400000000000000" pitchFamily="2" charset="-78"/>
              </a:rPr>
              <a:t>مدیر عامل-رییس کمیسیون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fa-IR" sz="2400" dirty="0" smtClean="0">
                <a:cs typeface="B Nazanin" panose="00000400000000000000" pitchFamily="2" charset="-78"/>
              </a:rPr>
              <a:t>دو نفر از معاونین شرکت به انتخاب رییس کمیسیون-عضو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fa-IR" sz="2400" dirty="0" smtClean="0">
                <a:cs typeface="B Nazanin" panose="00000400000000000000" pitchFamily="2" charset="-78"/>
              </a:rPr>
              <a:t>مدیر دفتر پژوهش-عضو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fa-IR" sz="2400" dirty="0" smtClean="0">
                <a:cs typeface="B Nazanin" panose="00000400000000000000" pitchFamily="2" charset="-78"/>
              </a:rPr>
              <a:t>یک نفر صاحب نظر در مسائل مدیریت و امور اداری-عضو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fa-IR" sz="2400" dirty="0" smtClean="0">
                <a:cs typeface="B Nazanin" panose="00000400000000000000" pitchFamily="2" charset="-78"/>
              </a:rPr>
              <a:t>مدیر دفتر روابط عمومی و آموزش همگانی-عضو</a:t>
            </a:r>
          </a:p>
          <a:p>
            <a:endParaRPr lang="en-US" sz="2800" dirty="0">
              <a:cs typeface="B Nazanin" panose="00000400000000000000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192" y="3005397"/>
            <a:ext cx="3250555" cy="2941658"/>
          </a:xfrm>
          <a:prstGeom prst="rect">
            <a:avLst/>
          </a:prstGeom>
        </p:spPr>
      </p:pic>
      <p:sp>
        <p:nvSpPr>
          <p:cNvPr id="7" name="Action Button: Back or Previous 6">
            <a:hlinkClick r:id="rId3" action="ppaction://hlinksldjump" highlightClick="1"/>
          </p:cNvPr>
          <p:cNvSpPr/>
          <p:nvPr/>
        </p:nvSpPr>
        <p:spPr>
          <a:xfrm>
            <a:off x="734096" y="5898524"/>
            <a:ext cx="412124" cy="373487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68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evel 7"/>
          <p:cNvSpPr/>
          <p:nvPr/>
        </p:nvSpPr>
        <p:spPr>
          <a:xfrm>
            <a:off x="1257690" y="1925276"/>
            <a:ext cx="10187191" cy="1581488"/>
          </a:xfrm>
          <a:prstGeom prst="beve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Down Arrow 4"/>
          <p:cNvSpPr/>
          <p:nvPr/>
        </p:nvSpPr>
        <p:spPr>
          <a:xfrm>
            <a:off x="3406460" y="835030"/>
            <a:ext cx="6027314" cy="901521"/>
          </a:xfrm>
          <a:prstGeom prst="downArrow">
            <a:avLst>
              <a:gd name="adj1" fmla="val 50000"/>
              <a:gd name="adj2" fmla="val 514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4522485" y="893123"/>
            <a:ext cx="36575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کمیته اجرایی</a:t>
            </a:r>
            <a:r>
              <a:rPr lang="fa-IR" sz="3200" dirty="0" smtClean="0">
                <a:cs typeface="B Nazanin" panose="00000400000000000000" pitchFamily="2" charset="-78"/>
              </a:rPr>
              <a:t> </a:t>
            </a:r>
          </a:p>
          <a:p>
            <a:pPr algn="ctr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31495" y="2524915"/>
            <a:ext cx="4239581" cy="3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مسئول پذیرش و بررسی پیشنهادها در شرکت است.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19741" y="3653486"/>
            <a:ext cx="4893972" cy="2246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وظایف: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بررسی  پیشنهادهای رسیده تا مرحله رد یا تایید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نظارت بر عملکرد دبیرخانه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مرجع حکمیت بین دبیرخانه و کارگروه های نظام پیشنهادات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حضور یک نفر در کارگروه ها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.......</a:t>
            </a:r>
            <a:endParaRPr lang="en-US" sz="20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7690" y="3653486"/>
            <a:ext cx="5162427" cy="2246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اعضا: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یک نفربه عنوان نماینده مدیرعامل به عنوان عضو و رییس کمیته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پنج نفراز حوزه معاونت ها و یا مدیریت های شرکت به عنوان عضو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a-IR" sz="2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مدیر دفتر/ رییس گروه پژوهش، به عنوان عضو و دبیر</a:t>
            </a:r>
          </a:p>
          <a:p>
            <a:endParaRPr lang="fa-IR" sz="2000" b="1" dirty="0" smtClean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Action Button: Back or Previous 9">
            <a:hlinkClick r:id="rId2" action="ppaction://hlinksldjump" highlightClick="1"/>
          </p:cNvPr>
          <p:cNvSpPr/>
          <p:nvPr/>
        </p:nvSpPr>
        <p:spPr>
          <a:xfrm>
            <a:off x="734096" y="5898524"/>
            <a:ext cx="412124" cy="373487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274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8687" y="158893"/>
            <a:ext cx="4052841" cy="749873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9247031" y="1213512"/>
            <a:ext cx="2253803" cy="9015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Nazanin" panose="00000400000000000000" pitchFamily="2" charset="-78"/>
              </a:rPr>
              <a:t>هماهنگی و نظارت :</a:t>
            </a:r>
          </a:p>
        </p:txBody>
      </p:sp>
      <p:sp>
        <p:nvSpPr>
          <p:cNvPr id="6" name="Left Arrow 5"/>
          <p:cNvSpPr/>
          <p:nvPr/>
        </p:nvSpPr>
        <p:spPr>
          <a:xfrm>
            <a:off x="9118242" y="2794715"/>
            <a:ext cx="2382592" cy="11075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Nazanin" panose="00000400000000000000" pitchFamily="2" charset="-78"/>
              </a:rPr>
              <a:t>اقدامات</a:t>
            </a:r>
            <a:r>
              <a:rPr lang="fa-IR" dirty="0"/>
              <a:t> انگیزشی:</a:t>
            </a:r>
          </a:p>
        </p:txBody>
      </p:sp>
      <p:sp>
        <p:nvSpPr>
          <p:cNvPr id="7" name="Left Arrow 6"/>
          <p:cNvSpPr/>
          <p:nvPr/>
        </p:nvSpPr>
        <p:spPr>
          <a:xfrm>
            <a:off x="9182636" y="4520483"/>
            <a:ext cx="2382592" cy="113334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Nazanin" panose="00000400000000000000" pitchFamily="2" charset="-78"/>
              </a:rPr>
              <a:t>اطلاع رسانی:</a:t>
            </a:r>
          </a:p>
        </p:txBody>
      </p:sp>
      <p:sp>
        <p:nvSpPr>
          <p:cNvPr id="8" name="Frame 7"/>
          <p:cNvSpPr/>
          <p:nvPr/>
        </p:nvSpPr>
        <p:spPr>
          <a:xfrm>
            <a:off x="2047742" y="1024677"/>
            <a:ext cx="6864150" cy="165412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9" name="Frame 8"/>
          <p:cNvSpPr/>
          <p:nvPr/>
        </p:nvSpPr>
        <p:spPr>
          <a:xfrm>
            <a:off x="2047742" y="2794715"/>
            <a:ext cx="6894489" cy="172576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2047742" y="4636394"/>
            <a:ext cx="6864149" cy="162273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66362" y="1288037"/>
            <a:ext cx="54912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cs typeface="B Nazanin" panose="00000400000000000000" pitchFamily="2" charset="-78"/>
              </a:rPr>
              <a:t>دبیر جلسه  کمیته اجرایی</a:t>
            </a:r>
          </a:p>
          <a:p>
            <a:r>
              <a:rPr lang="fa-IR" dirty="0">
                <a:cs typeface="B Nazanin" panose="00000400000000000000" pitchFamily="2" charset="-78"/>
              </a:rPr>
              <a:t>ثبت و شماره گذاری پیشنهاد وارسال به کمیته اجرایی ذی ربط</a:t>
            </a:r>
          </a:p>
          <a:p>
            <a:r>
              <a:rPr lang="fa-IR" dirty="0">
                <a:cs typeface="B Nazanin" panose="00000400000000000000" pitchFamily="2" charset="-78"/>
              </a:rPr>
              <a:t>نظارت بر کیفیت بررسی پیشنهاد ها در کارگروه ارزیابی تخصصی</a:t>
            </a:r>
          </a:p>
          <a:p>
            <a:r>
              <a:rPr lang="fa-IR" dirty="0">
                <a:cs typeface="B Nazanin" panose="00000400000000000000" pitchFamily="2" charset="-78"/>
              </a:rPr>
              <a:t>پیگیری و اجرای مصوبات کمیته اجرایی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20691" y="3255967"/>
            <a:ext cx="5452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cs typeface="B Nazanin" panose="00000400000000000000" pitchFamily="2" charset="-78"/>
              </a:rPr>
              <a:t>اطلاع رسانی پیشنهادهای ویژه طریق سایت اینترانت و اینترنت</a:t>
            </a:r>
          </a:p>
          <a:p>
            <a:r>
              <a:rPr lang="fa-IR" dirty="0">
                <a:cs typeface="B Nazanin" panose="00000400000000000000" pitchFamily="2" charset="-78"/>
              </a:rPr>
              <a:t>تهیه و تقدیم لوح تقدیر به پیشنهاددهندگان برتر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06085" y="4981735"/>
            <a:ext cx="49666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cs typeface="B Nazanin" panose="00000400000000000000" pitchFamily="2" charset="-78"/>
              </a:rPr>
              <a:t>ارایه گزارش دوره ای از عملکرد نظام پذیرش و بررسی پیشنهادها</a:t>
            </a:r>
          </a:p>
          <a:p>
            <a:r>
              <a:rPr lang="fa-IR" dirty="0">
                <a:cs typeface="B Nazanin" panose="00000400000000000000" pitchFamily="2" charset="-78"/>
              </a:rPr>
              <a:t>تهیه یا جمع آوری مقالات ،پیامها، فیلم و... به منظور ترویج و فرهنگ سازی</a:t>
            </a:r>
          </a:p>
        </p:txBody>
      </p:sp>
      <p:sp>
        <p:nvSpPr>
          <p:cNvPr id="14" name="Action Button: Back or Previous 13">
            <a:hlinkClick r:id="rId3" action="ppaction://hlinksldjump" highlightClick="1"/>
          </p:cNvPr>
          <p:cNvSpPr/>
          <p:nvPr/>
        </p:nvSpPr>
        <p:spPr>
          <a:xfrm>
            <a:off x="734096" y="5911403"/>
            <a:ext cx="412124" cy="373487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5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88997"/>
            <a:ext cx="12192000" cy="8546997"/>
          </a:xfrm>
          <a:prstGeom prst="rect">
            <a:avLst/>
          </a:prstGeom>
        </p:spPr>
      </p:pic>
      <p:sp>
        <p:nvSpPr>
          <p:cNvPr id="4" name="Round Same Side Corner Rectangle 3"/>
          <p:cNvSpPr/>
          <p:nvPr/>
        </p:nvSpPr>
        <p:spPr>
          <a:xfrm>
            <a:off x="304800" y="5559205"/>
            <a:ext cx="7328077" cy="1170005"/>
          </a:xfrm>
          <a:prstGeom prst="round2Same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هر کارگروه  از 3 تا 5 نفر از کارکنان علاقمند، توانمند، با تجربه و آشنا به نظام پیشنهادات</a:t>
            </a:r>
          </a:p>
        </p:txBody>
      </p:sp>
      <p:sp>
        <p:nvSpPr>
          <p:cNvPr id="7" name="Left Arrow 6"/>
          <p:cNvSpPr/>
          <p:nvPr/>
        </p:nvSpPr>
        <p:spPr>
          <a:xfrm>
            <a:off x="8040710" y="5554013"/>
            <a:ext cx="3193961" cy="1180388"/>
          </a:xfrm>
          <a:prstGeom prst="leftArrow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کارگروه ارزیابی تخصصی</a:t>
            </a:r>
          </a:p>
        </p:txBody>
      </p:sp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463639" y="6233375"/>
            <a:ext cx="412124" cy="373487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75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16958129"/>
              </p:ext>
            </p:extLst>
          </p:nvPr>
        </p:nvGraphicFramePr>
        <p:xfrm>
          <a:off x="179433" y="746975"/>
          <a:ext cx="7367587" cy="5306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656320" y="772160"/>
            <a:ext cx="2439847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fa-IR" sz="3600" b="1" dirty="0">
                <a:solidFill>
                  <a:srgbClr val="002060"/>
                </a:solidFill>
                <a:cs typeface="B Nazanin" panose="00000400000000000000" pitchFamily="2" charset="-78"/>
              </a:rPr>
              <a:t>شرح عملیات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6331" y="2871988"/>
            <a:ext cx="4367532" cy="3371165"/>
          </a:xfrm>
          <a:prstGeom prst="rect">
            <a:avLst/>
          </a:prstGeom>
        </p:spPr>
      </p:pic>
      <p:sp>
        <p:nvSpPr>
          <p:cNvPr id="7" name="TextBox 6">
            <a:hlinkClick r:id="rId8" action="ppaction://hlinkfile"/>
          </p:cNvPr>
          <p:cNvSpPr txBox="1"/>
          <p:nvPr/>
        </p:nvSpPr>
        <p:spPr>
          <a:xfrm>
            <a:off x="1084363" y="4868214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1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8" name="TextBox 7">
            <a:hlinkClick r:id="rId9" action="ppaction://hlinkfile"/>
          </p:cNvPr>
          <p:cNvSpPr txBox="1"/>
          <p:nvPr/>
        </p:nvSpPr>
        <p:spPr>
          <a:xfrm>
            <a:off x="1084363" y="5237546"/>
            <a:ext cx="293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>
                <a:cs typeface="B Nazanin" panose="00000400000000000000" pitchFamily="2" charset="-78"/>
              </a:rPr>
              <a:t>2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9" name="TextBox 8">
            <a:hlinkClick r:id="rId10" action="ppaction://hlinkfile"/>
          </p:cNvPr>
          <p:cNvSpPr txBox="1"/>
          <p:nvPr/>
        </p:nvSpPr>
        <p:spPr>
          <a:xfrm>
            <a:off x="1084363" y="5606878"/>
            <a:ext cx="293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3</a:t>
            </a:r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3941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0784" y="437882"/>
            <a:ext cx="7547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b="1" dirty="0" smtClean="0">
                <a:cs typeface="B Nazanin" panose="00000400000000000000" pitchFamily="2" charset="-78"/>
              </a:rPr>
              <a:t>ادامه فرآیند</a:t>
            </a:r>
            <a:endParaRPr lang="en-US" sz="3200" b="1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6378" y="1339403"/>
            <a:ext cx="9266349" cy="12618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fa-IR" sz="2000" b="1" dirty="0" smtClean="0">
                <a:cs typeface="B Nazanin" panose="00000400000000000000" pitchFamily="2" charset="-78"/>
              </a:rPr>
              <a:t>امتیاز دهی</a:t>
            </a:r>
          </a:p>
          <a:p>
            <a:pPr marL="342900" indent="-342900">
              <a:buFont typeface="+mj-lt"/>
              <a:buAutoNum type="arabicParenR"/>
            </a:pPr>
            <a:r>
              <a:rPr lang="fa-IR" sz="2000" b="1" dirty="0" smtClean="0">
                <a:cs typeface="B Nazanin" panose="00000400000000000000" pitchFamily="2" charset="-78"/>
              </a:rPr>
              <a:t>تعیین پاداش</a:t>
            </a:r>
          </a:p>
          <a:p>
            <a:endParaRPr lang="fa-IR" dirty="0" smtClean="0">
              <a:cs typeface="B Nazanin" panose="00000400000000000000" pitchFamily="2" charset="-78"/>
            </a:endParaRPr>
          </a:p>
          <a:p>
            <a:endParaRPr lang="en-US" dirty="0">
              <a:cs typeface="B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729436"/>
              </p:ext>
            </p:extLst>
          </p:nvPr>
        </p:nvGraphicFramePr>
        <p:xfrm>
          <a:off x="2131453" y="2908736"/>
          <a:ext cx="9221273" cy="124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307"/>
                <a:gridCol w="6589639"/>
                <a:gridCol w="1503327"/>
              </a:tblGrid>
              <a:tr h="6209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Nazanin" panose="00000400000000000000" pitchFamily="2" charset="-78"/>
                        </a:rPr>
                        <a:t>C</a:t>
                      </a:r>
                      <a:r>
                        <a:rPr lang="fa-IR" baseline="0" dirty="0" smtClean="0">
                          <a:cs typeface="B Nazanin" panose="00000400000000000000" pitchFamily="2" charset="-78"/>
                        </a:rPr>
                        <a:t> پاداش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Nazanin" panose="00000400000000000000" pitchFamily="2" charset="-78"/>
                        </a:rPr>
                        <a:t>B</a:t>
                      </a:r>
                      <a:r>
                        <a:rPr lang="fa-IR" dirty="0" smtClean="0">
                          <a:cs typeface="B Nazanin" panose="00000400000000000000" pitchFamily="2" charset="-78"/>
                        </a:rPr>
                        <a:t>(پنجاه برابر ضریب ریالی)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Nazanin" panose="00000400000000000000" pitchFamily="2" charset="-78"/>
                        </a:rPr>
                        <a:t>A</a:t>
                      </a:r>
                      <a:r>
                        <a:rPr lang="fa-IR" baseline="0" dirty="0" smtClean="0">
                          <a:cs typeface="B Nazanin" panose="00000400000000000000" pitchFamily="2" charset="-78"/>
                        </a:rPr>
                        <a:t> دامنه امتیاز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6209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Nazanin" panose="00000400000000000000" pitchFamily="2" charset="-78"/>
                        </a:rPr>
                        <a:t>A*B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پنجاه</a:t>
                      </a:r>
                      <a:r>
                        <a:rPr lang="fa-IR" baseline="0" dirty="0" smtClean="0">
                          <a:cs typeface="B Nazanin" panose="00000400000000000000" pitchFamily="2" charset="-78"/>
                        </a:rPr>
                        <a:t> برابر ضریب ریالی،که از سوی وزارت نیرو به صورت سالیانه اعلام میشود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0-100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86378" y="4559119"/>
            <a:ext cx="9311426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3"/>
            </a:pPr>
            <a:r>
              <a:rPr lang="fa-IR" sz="2000" b="1" dirty="0" smtClean="0">
                <a:cs typeface="B Nazanin" panose="00000400000000000000" pitchFamily="2" charset="-78"/>
              </a:rPr>
              <a:t>پاداش پیشنهاد دهنده</a:t>
            </a:r>
          </a:p>
          <a:p>
            <a:pPr marL="342900" indent="-342900">
              <a:buFont typeface="+mj-lt"/>
              <a:buAutoNum type="arabicParenR" startAt="3"/>
            </a:pPr>
            <a:r>
              <a:rPr lang="fa-IR" sz="2000" b="1" dirty="0" smtClean="0">
                <a:cs typeface="B Nazanin" panose="00000400000000000000" pitchFamily="2" charset="-78"/>
                <a:hlinkClick r:id="rId2" action="ppaction://hlinkfile"/>
              </a:rPr>
              <a:t>اجرای پیشنهاد</a:t>
            </a:r>
            <a:endParaRPr lang="fa-IR" sz="2000" b="1" dirty="0" smtClean="0">
              <a:cs typeface="B Nazanin" panose="00000400000000000000" pitchFamily="2" charset="-78"/>
            </a:endParaRPr>
          </a:p>
          <a:p>
            <a:pPr marL="342900" indent="-342900">
              <a:buFont typeface="+mj-lt"/>
              <a:buAutoNum type="arabicParenR" startAt="3"/>
            </a:pPr>
            <a:r>
              <a:rPr lang="fa-IR" sz="2000" b="1" dirty="0" smtClean="0">
                <a:cs typeface="B Nazanin" panose="00000400000000000000" pitchFamily="2" charset="-78"/>
              </a:rPr>
              <a:t>انعکاس نتایج به پیشنهاد دهندگان</a:t>
            </a:r>
            <a:endParaRPr lang="en-US" sz="20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755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655454" y="824248"/>
            <a:ext cx="4881093" cy="5357613"/>
            <a:chOff x="6800045" y="824248"/>
            <a:chExt cx="4881093" cy="5357613"/>
          </a:xfrm>
        </p:grpSpPr>
        <p:sp>
          <p:nvSpPr>
            <p:cNvPr id="6" name="Frame 5"/>
            <p:cNvSpPr/>
            <p:nvPr/>
          </p:nvSpPr>
          <p:spPr>
            <a:xfrm>
              <a:off x="6845121" y="2215167"/>
              <a:ext cx="4790940" cy="3966694"/>
            </a:xfrm>
            <a:prstGeom prst="fram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cs typeface="B Nazanin" panose="00000400000000000000" pitchFamily="2" charset="-78"/>
                  <a:hlinkClick r:id="rId2"/>
                </a:rPr>
                <a:t>www.bmsu.ac.ir/UserFiles</a:t>
              </a:r>
              <a:r>
                <a:rPr lang="en-US" sz="2400" dirty="0" smtClean="0">
                  <a:solidFill>
                    <a:schemeClr val="tx1"/>
                  </a:solidFill>
                  <a:cs typeface="B Nazanin" panose="00000400000000000000" pitchFamily="2" charset="-78"/>
                  <a:hlinkClick r:id="rId2"/>
                </a:rPr>
                <a:t>/</a:t>
              </a:r>
              <a:endPara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endParaRPr>
            </a:p>
            <a:p>
              <a:pPr algn="ctr"/>
              <a:r>
                <a:rPr lang="fa-IR" sz="24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مراجعه حضوری به شرکت آبفا استان تهران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6800045" y="824248"/>
              <a:ext cx="4881093" cy="1197735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a-IR" sz="3200" b="1" dirty="0">
                  <a:cs typeface="B Nazanin" panose="00000400000000000000" pitchFamily="2" charset="-78"/>
                </a:rPr>
                <a:t>فهرست منابع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027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1820" y="2524259"/>
            <a:ext cx="4108361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B Nazanin" panose="00000400000000000000" pitchFamily="2" charset="-78"/>
              </a:rPr>
              <a:t>باتشکرازتوجه شما </a:t>
            </a:r>
            <a:endParaRPr lang="fa-IR" sz="4800" b="1" dirty="0">
              <a:solidFill>
                <a:schemeClr val="tx1">
                  <a:lumMod val="85000"/>
                  <a:lumOff val="15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8895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ft Arrow 1"/>
          <p:cNvSpPr/>
          <p:nvPr/>
        </p:nvSpPr>
        <p:spPr>
          <a:xfrm>
            <a:off x="7956532" y="516026"/>
            <a:ext cx="2859110" cy="1455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فهرست مطالب</a:t>
            </a:r>
            <a:endParaRPr lang="fa-IR" sz="28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398107" y="1041275"/>
            <a:ext cx="3830595" cy="5347169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مقدمه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تعریف مدیریت مشارکتی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مزایای مشارکت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موانع مشارکت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پیشنهادچیست؟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معرفی نظام پیشنهادات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مراحل استقرارنظام پیشنهادات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اجزاء اصلی نظام پیشنهادات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ابعاد نظام پیشنهادات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معیارهای ارزیابی پیشنهادات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ارکان اصلی نظام پیشنهادات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سیستم پرداخت پاداش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شرایط و کیفیت اعطای پاداش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چه پیشنهادهایی قابل قبول نمی باشند؟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ایرادات نظام پیشنهادات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مطالعه ی موردی(شرکت آبفا استان تهران)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949" y="2613335"/>
            <a:ext cx="3554276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12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/>
          <a:stretch/>
        </p:blipFill>
        <p:spPr>
          <a:xfrm>
            <a:off x="2308747" y="0"/>
            <a:ext cx="7574507" cy="6857999"/>
          </a:xfrm>
          <a:prstGeom prst="rect">
            <a:avLst/>
          </a:prstGeom>
        </p:spPr>
      </p:pic>
      <p:sp>
        <p:nvSpPr>
          <p:cNvPr id="3" name="Action Button: Back or Previous 2">
            <a:hlinkClick r:id="rId3" action="ppaction://hlinksldjump" highlightClick="1"/>
          </p:cNvPr>
          <p:cNvSpPr/>
          <p:nvPr/>
        </p:nvSpPr>
        <p:spPr>
          <a:xfrm>
            <a:off x="463639" y="6233375"/>
            <a:ext cx="412124" cy="373487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00" y="27455"/>
            <a:ext cx="11797046" cy="6708195"/>
          </a:xfrm>
          <a:prstGeom prst="rect">
            <a:avLst/>
          </a:prstGeom>
        </p:spPr>
      </p:pic>
      <p:sp>
        <p:nvSpPr>
          <p:cNvPr id="3" name="Action Button: Back or Previous 2">
            <a:hlinkClick r:id="rId3" action="ppaction://hlinksldjump" highlightClick="1"/>
          </p:cNvPr>
          <p:cNvSpPr/>
          <p:nvPr/>
        </p:nvSpPr>
        <p:spPr>
          <a:xfrm>
            <a:off x="463639" y="6233375"/>
            <a:ext cx="412124" cy="373487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4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327" y="32233"/>
            <a:ext cx="5074276" cy="6736539"/>
          </a:xfrm>
          <a:prstGeom prst="rect">
            <a:avLst/>
          </a:prstGeom>
        </p:spPr>
      </p:pic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463639" y="6233375"/>
            <a:ext cx="412124" cy="373487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6670" y="661182"/>
            <a:ext cx="4131939" cy="21523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مدیران باید به کارکنان اجازه دهندكه كاركنان خودشان در مورد مشكلات فكر </a:t>
            </a:r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كنند، </a:t>
            </a:r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تصميم بگيرند و راه حل ارائه دهند و از ديدگاهها و پيشنهادهاي رهبران گمنام سطوح پايين سازمان حمايت كنند 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01" y="3525313"/>
            <a:ext cx="4028908" cy="23690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502" y="3587262"/>
            <a:ext cx="3754723" cy="23681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501" y="661182"/>
            <a:ext cx="3754723" cy="22226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168640" y="986297"/>
            <a:ext cx="28437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b="1" dirty="0">
                <a:cs typeface="B Nazanin" panose="00000400000000000000" pitchFamily="2" charset="-78"/>
              </a:rPr>
              <a:t>در دنياي كنوني سرعت تغييرات به حدي است كه آنچه تا ديروز انجام مي شده ، نمي تواند فرمولي براي موفقيت در آينده به حساب آيد .</a:t>
            </a:r>
          </a:p>
        </p:txBody>
      </p:sp>
      <p:sp>
        <p:nvSpPr>
          <p:cNvPr id="9" name="Rectangle 8"/>
          <p:cNvSpPr/>
          <p:nvPr/>
        </p:nvSpPr>
        <p:spPr>
          <a:xfrm>
            <a:off x="1388195" y="4109650"/>
            <a:ext cx="2556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b="1" dirty="0">
                <a:cs typeface="B Nazanin" panose="00000400000000000000" pitchFamily="2" charset="-78"/>
              </a:rPr>
              <a:t>بسياري از آينده بينان نامدار </a:t>
            </a:r>
            <a:r>
              <a:rPr lang="fa-IR" b="1" dirty="0" smtClean="0">
                <a:cs typeface="B Nazanin" panose="00000400000000000000" pitchFamily="2" charset="-78"/>
              </a:rPr>
              <a:t>جهان، قرن بيست </a:t>
            </a:r>
            <a:r>
              <a:rPr lang="fa-IR" b="1" dirty="0">
                <a:cs typeface="B Nazanin" panose="00000400000000000000" pitchFamily="2" charset="-78"/>
              </a:rPr>
              <a:t>و يك ميلادي را </a:t>
            </a:r>
            <a:r>
              <a:rPr lang="fa-IR" b="1" dirty="0" smtClean="0">
                <a:cs typeface="B Nazanin" panose="00000400000000000000" pitchFamily="2" charset="-78"/>
              </a:rPr>
              <a:t>«قرن مشاركت </a:t>
            </a:r>
            <a:r>
              <a:rPr lang="fa-IR" b="1" dirty="0">
                <a:cs typeface="B Nazanin" panose="00000400000000000000" pitchFamily="2" charset="-78"/>
              </a:rPr>
              <a:t>" نام نهاده اند 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69553" y="4032674"/>
            <a:ext cx="26428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b="1" dirty="0">
                <a:cs typeface="B Nazanin" panose="00000400000000000000" pitchFamily="2" charset="-78"/>
              </a:rPr>
              <a:t> مدیران باید به جاي تضعيف کارکنان بر توانائيها و نقاط قوتشان </a:t>
            </a:r>
            <a:r>
              <a:rPr lang="fa-IR" b="1" dirty="0" smtClean="0">
                <a:cs typeface="B Nazanin" panose="00000400000000000000" pitchFamily="2" charset="-78"/>
              </a:rPr>
              <a:t>تأکیدکنند </a:t>
            </a:r>
            <a:r>
              <a:rPr lang="fa-IR" b="1" dirty="0">
                <a:cs typeface="B Nazanin" panose="00000400000000000000" pitchFamily="2" charset="-78"/>
              </a:rPr>
              <a:t>و به آنان كمك كنند تا استعدادهاي نهفته خود </a:t>
            </a:r>
            <a:r>
              <a:rPr lang="fa-IR" b="1" dirty="0" smtClean="0">
                <a:cs typeface="B Nazanin" panose="00000400000000000000" pitchFamily="2" charset="-78"/>
              </a:rPr>
              <a:t>را به </a:t>
            </a:r>
            <a:r>
              <a:rPr lang="fa-IR" b="1" dirty="0">
                <a:cs typeface="B Nazanin" panose="00000400000000000000" pitchFamily="2" charset="-78"/>
              </a:rPr>
              <a:t>كار گيرند </a:t>
            </a:r>
          </a:p>
        </p:txBody>
      </p:sp>
      <p:sp>
        <p:nvSpPr>
          <p:cNvPr id="11" name="Quad Arrow 10"/>
          <p:cNvSpPr/>
          <p:nvPr/>
        </p:nvSpPr>
        <p:spPr>
          <a:xfrm>
            <a:off x="4237150" y="1519311"/>
            <a:ext cx="3931490" cy="3252027"/>
          </a:xfrm>
          <a:prstGeom prst="quad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solidFill>
                  <a:srgbClr val="FFFF00"/>
                </a:solidFill>
                <a:cs typeface="B Nazanin" panose="00000400000000000000" pitchFamily="2" charset="-78"/>
              </a:rPr>
              <a:t>مقدمه</a:t>
            </a:r>
            <a:endParaRPr lang="fa-IR" sz="2800" dirty="0">
              <a:solidFill>
                <a:srgbClr val="FFFF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4705" y="6442868"/>
            <a:ext cx="991768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وضعیت هیچ مجموعه ای دگرگون نمی شود ، مگر اینکه تک تک اعضای آن مجموعه نفس هایشان را تغییر دهند . </a:t>
            </a:r>
          </a:p>
          <a:p>
            <a:pPr algn="ctr"/>
            <a:endParaRPr lang="fa-IR" dirty="0">
              <a:cs typeface="B Nazanin" panose="00000400000000000000" pitchFamily="2" charset="-78"/>
            </a:endParaRPr>
          </a:p>
          <a:p>
            <a:pPr algn="ctr"/>
            <a:r>
              <a:rPr lang="fa-IR" dirty="0">
                <a:cs typeface="B Nazanin" panose="00000400000000000000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681530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 Arrow 1"/>
          <p:cNvSpPr/>
          <p:nvPr/>
        </p:nvSpPr>
        <p:spPr>
          <a:xfrm>
            <a:off x="2540804" y="-19533"/>
            <a:ext cx="6130344" cy="1378039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cs typeface="B Nazanin" panose="00000400000000000000" pitchFamily="2" charset="-78"/>
              </a:rPr>
              <a:t>تعریف مدیریت مشارکتی</a:t>
            </a:r>
            <a:endParaRPr lang="fa-IR" sz="2400" b="1" dirty="0">
              <a:cs typeface="B Nazanin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49029" y="1560365"/>
            <a:ext cx="6117465" cy="142955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نظام مديريت مشاركتي ، نظام همكاري فكري و عملي كليه كاركنان يك سازمان با </a:t>
            </a:r>
            <a:r>
              <a:rPr lang="fa-IR" sz="20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سطوح </a:t>
            </a:r>
            <a:r>
              <a:rPr lang="fa-IR" sz="20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مختلف مديريتي آن سازمان </a:t>
            </a:r>
            <a:r>
              <a:rPr lang="fa-IR" sz="20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است. </a:t>
            </a:r>
            <a:endParaRPr lang="fa-IR" sz="2000" dirty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290" y="3284112"/>
            <a:ext cx="6139204" cy="1444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430" y="4816698"/>
            <a:ext cx="6139204" cy="14448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05551" y="3511467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fa-IR" sz="2000" dirty="0">
                <a:solidFill>
                  <a:schemeClr val="bg1"/>
                </a:solidFill>
                <a:cs typeface="B Nazanin" panose="00000400000000000000" pitchFamily="2" charset="-78"/>
              </a:rPr>
              <a:t>كليه افراد سازمان </a:t>
            </a:r>
            <a:r>
              <a:rPr lang="fa-IR" sz="2000" dirty="0" smtClean="0">
                <a:solidFill>
                  <a:schemeClr val="bg1"/>
                </a:solidFill>
                <a:cs typeface="B Nazanin" panose="00000400000000000000" pitchFamily="2" charset="-78"/>
              </a:rPr>
              <a:t>درباره </a:t>
            </a:r>
            <a:r>
              <a:rPr lang="fa-IR" sz="2000" dirty="0">
                <a:solidFill>
                  <a:schemeClr val="bg1"/>
                </a:solidFill>
                <a:cs typeface="B Nazanin" panose="00000400000000000000" pitchFamily="2" charset="-78"/>
              </a:rPr>
              <a:t>روشهاي حل مسائل و مشكلات و ارتقاي </a:t>
            </a:r>
            <a:r>
              <a:rPr lang="fa-IR" sz="2000" dirty="0" smtClean="0">
                <a:solidFill>
                  <a:schemeClr val="bg1"/>
                </a:solidFill>
                <a:cs typeface="B Nazanin" panose="00000400000000000000" pitchFamily="2" charset="-78"/>
              </a:rPr>
              <a:t>بهره وري </a:t>
            </a:r>
            <a:r>
              <a:rPr lang="fa-IR" sz="2000" dirty="0">
                <a:solidFill>
                  <a:schemeClr val="bg1"/>
                </a:solidFill>
                <a:cs typeface="B Nazanin" panose="00000400000000000000" pitchFamily="2" charset="-78"/>
              </a:rPr>
              <a:t>سازمان فعالانه انديشيده و حاصل تفكر ، </a:t>
            </a:r>
            <a:r>
              <a:rPr lang="fa-IR" sz="2000" dirty="0" smtClean="0">
                <a:solidFill>
                  <a:schemeClr val="bg1"/>
                </a:solidFill>
                <a:cs typeface="B Nazanin" panose="00000400000000000000" pitchFamily="2" charset="-78"/>
              </a:rPr>
              <a:t>تامل </a:t>
            </a:r>
            <a:r>
              <a:rPr lang="fa-IR" sz="2000" dirty="0">
                <a:solidFill>
                  <a:schemeClr val="bg1"/>
                </a:solidFill>
                <a:cs typeface="B Nazanin" panose="00000400000000000000" pitchFamily="2" charset="-78"/>
              </a:rPr>
              <a:t>و تعمق فردي و تبادل نظر هاي گروهي را در قالب طرحها و پيشنهادات به سازمان ارائه ميكنند . </a:t>
            </a:r>
          </a:p>
        </p:txBody>
      </p:sp>
      <p:sp>
        <p:nvSpPr>
          <p:cNvPr id="9" name="Rectangle 8"/>
          <p:cNvSpPr/>
          <p:nvPr/>
        </p:nvSpPr>
        <p:spPr>
          <a:xfrm>
            <a:off x="2827607" y="5110890"/>
            <a:ext cx="5556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4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روحيه همكاري و مشاركت را در سازمان تقويت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می كند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66800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85788241"/>
              </p:ext>
            </p:extLst>
          </p:nvPr>
        </p:nvGraphicFramePr>
        <p:xfrm>
          <a:off x="-204763" y="309490"/>
          <a:ext cx="8110806" cy="5744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eft Arrow 7"/>
          <p:cNvSpPr/>
          <p:nvPr/>
        </p:nvSpPr>
        <p:spPr>
          <a:xfrm>
            <a:off x="7019779" y="1533377"/>
            <a:ext cx="4768948" cy="3322827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3200" b="1" dirty="0" smtClean="0">
                <a:cs typeface="B Nazanin" panose="00000400000000000000" pitchFamily="2" charset="-78"/>
              </a:rPr>
              <a:t>مزاياي </a:t>
            </a:r>
            <a:r>
              <a:rPr lang="fa-IR" sz="3200" b="1" dirty="0">
                <a:cs typeface="B Nazanin" panose="00000400000000000000" pitchFamily="2" charset="-78"/>
              </a:rPr>
              <a:t>مشاركت بر اساس تحقيقات انجام شده و ديدگاه انديشمندان : </a:t>
            </a:r>
          </a:p>
        </p:txBody>
      </p:sp>
    </p:spTree>
    <p:extLst>
      <p:ext uri="{BB962C8B-B14F-4D97-AF65-F5344CB8AC3E}">
        <p14:creationId xmlns:p14="http://schemas.microsoft.com/office/powerpoint/2010/main" val="140108735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69366" y="597258"/>
            <a:ext cx="7653269" cy="4319253"/>
            <a:chOff x="2923505" y="597258"/>
            <a:chExt cx="7653269" cy="4319253"/>
          </a:xfrm>
        </p:grpSpPr>
        <p:sp>
          <p:nvSpPr>
            <p:cNvPr id="2" name="Oval 1"/>
            <p:cNvSpPr/>
            <p:nvPr/>
          </p:nvSpPr>
          <p:spPr>
            <a:xfrm>
              <a:off x="6661597" y="1218663"/>
              <a:ext cx="3915177" cy="88864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a-IR" b="1" dirty="0" smtClean="0">
                  <a:cs typeface="B Nazanin" panose="00000400000000000000" pitchFamily="2" charset="-78"/>
                </a:rPr>
                <a:t>موانع فرهنگی</a:t>
              </a:r>
              <a:endParaRPr lang="fa-IR" b="1" dirty="0">
                <a:cs typeface="B Nazanin" panose="00000400000000000000" pitchFamily="2" charset="-78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975019" y="1352282"/>
              <a:ext cx="3438659" cy="80814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a-IR" b="1" dirty="0" smtClean="0">
                  <a:cs typeface="B Nazanin" panose="00000400000000000000" pitchFamily="2" charset="-78"/>
                </a:rPr>
                <a:t>موانع سازمانی</a:t>
              </a:r>
              <a:endParaRPr lang="fa-IR" b="1" dirty="0">
                <a:cs typeface="B Nazanin" panose="00000400000000000000" pitchFamily="2" charset="-78"/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4873043" y="597258"/>
              <a:ext cx="3329190" cy="86932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a-IR" sz="20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موانع مشارکت</a:t>
              </a:r>
              <a:endParaRPr lang="fa-IR" sz="2000" b="1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1" name="Flowchart: Alternate Process 10"/>
            <p:cNvSpPr/>
            <p:nvPr/>
          </p:nvSpPr>
          <p:spPr>
            <a:xfrm>
              <a:off x="7006106" y="2160430"/>
              <a:ext cx="3570668" cy="2643390"/>
            </a:xfrm>
            <a:prstGeom prst="flowChartAlternateProcess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 smtClean="0">
                  <a:cs typeface="B Nazanin" panose="00000400000000000000" pitchFamily="2" charset="-78"/>
                </a:rPr>
                <a:t>نظام خودكامگي يا ارباب ـ رعيتي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 smtClean="0">
                  <a:cs typeface="B Nazanin" panose="00000400000000000000" pitchFamily="2" charset="-78"/>
                </a:rPr>
                <a:t>جهل و بيسوادي 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 smtClean="0">
                  <a:cs typeface="B Nazanin" panose="00000400000000000000" pitchFamily="2" charset="-78"/>
                </a:rPr>
                <a:t>محروميت از دانشهاي فني و تخصصي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>
                  <a:cs typeface="B Nazanin" panose="00000400000000000000" pitchFamily="2" charset="-78"/>
                </a:rPr>
                <a:t>خود خواهي و خود </a:t>
              </a:r>
              <a:r>
                <a:rPr lang="fa-IR" dirty="0" smtClean="0">
                  <a:cs typeface="B Nazanin" panose="00000400000000000000" pitchFamily="2" charset="-78"/>
                </a:rPr>
                <a:t>محوري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>
                  <a:cs typeface="B Nazanin" panose="00000400000000000000" pitchFamily="2" charset="-78"/>
                </a:rPr>
                <a:t>نداشتن اعتماد به </a:t>
              </a:r>
              <a:r>
                <a:rPr lang="fa-IR" dirty="0" smtClean="0">
                  <a:cs typeface="B Nazanin" panose="00000400000000000000" pitchFamily="2" charset="-78"/>
                </a:rPr>
                <a:t>ديگران</a:t>
              </a:r>
              <a:endParaRPr lang="fa-IR" dirty="0">
                <a:cs typeface="B Nazanin" panose="00000400000000000000" pitchFamily="2" charset="-78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>
                  <a:cs typeface="B Nazanin" panose="00000400000000000000" pitchFamily="2" charset="-78"/>
                </a:rPr>
                <a:t>نبود </a:t>
              </a:r>
              <a:r>
                <a:rPr lang="fa-IR" dirty="0" smtClean="0">
                  <a:cs typeface="B Nazanin" panose="00000400000000000000" pitchFamily="2" charset="-78"/>
                </a:rPr>
                <a:t>كنجكاوي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>
                  <a:cs typeface="B Nazanin" panose="00000400000000000000" pitchFamily="2" charset="-78"/>
                </a:rPr>
                <a:t>نبود </a:t>
              </a:r>
              <a:r>
                <a:rPr lang="fa-IR" dirty="0" smtClean="0">
                  <a:cs typeface="B Nazanin" panose="00000400000000000000" pitchFamily="2" charset="-78"/>
                </a:rPr>
                <a:t>همدلي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fa-IR" dirty="0">
                <a:cs typeface="B Nazanin" panose="00000400000000000000" pitchFamily="2" charset="-78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923505" y="2221606"/>
              <a:ext cx="3490173" cy="269490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 smtClean="0">
                  <a:cs typeface="B Nazanin" panose="00000400000000000000" pitchFamily="2" charset="-78"/>
                </a:rPr>
                <a:t>ساختارهاي ديوان سالاري و هرمي بلند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 smtClean="0">
                  <a:cs typeface="B Nazanin" panose="00000400000000000000" pitchFamily="2" charset="-78"/>
                </a:rPr>
                <a:t>روابط رئيس ـ مرئوس 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>
                  <a:cs typeface="B Nazanin" panose="00000400000000000000" pitchFamily="2" charset="-78"/>
                </a:rPr>
                <a:t>توزيع نابرابر اقتدار و اختيار </a:t>
              </a:r>
              <a:r>
                <a:rPr lang="fa-IR" dirty="0" smtClean="0">
                  <a:cs typeface="B Nazanin" panose="00000400000000000000" pitchFamily="2" charset="-78"/>
                </a:rPr>
                <a:t>سازماني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a-IR" dirty="0">
                  <a:cs typeface="B Nazanin" panose="00000400000000000000" pitchFamily="2" charset="-78"/>
                </a:rPr>
                <a:t>برنامه ريزي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473262" y="6398516"/>
            <a:ext cx="324547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" انسان يك انديشه است و نه ابزار "</a:t>
            </a:r>
          </a:p>
        </p:txBody>
      </p:sp>
    </p:spTree>
    <p:extLst>
      <p:ext uri="{BB962C8B-B14F-4D97-AF65-F5344CB8AC3E}">
        <p14:creationId xmlns:p14="http://schemas.microsoft.com/office/powerpoint/2010/main" val="37851577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Callout 1"/>
          <p:cNvSpPr/>
          <p:nvPr/>
        </p:nvSpPr>
        <p:spPr>
          <a:xfrm>
            <a:off x="7379791" y="1461751"/>
            <a:ext cx="3249637" cy="178659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2">
                    <a:lumMod val="10000"/>
                  </a:schemeClr>
                </a:solidFill>
                <a:cs typeface="B Nazanin" panose="00000400000000000000" pitchFamily="2" charset="-78"/>
              </a:rPr>
              <a:t>پیشنهاد چیست؟</a:t>
            </a:r>
            <a:endParaRPr lang="fa-IR" sz="2400" b="1" dirty="0">
              <a:solidFill>
                <a:schemeClr val="bg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14032" y="3996611"/>
            <a:ext cx="3615396" cy="16312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algn="just"/>
            <a:r>
              <a:rPr lang="fa-IR" sz="2000" dirty="0">
                <a:cs typeface="B Nazanin" panose="00000400000000000000" pitchFamily="2" charset="-78"/>
              </a:rPr>
              <a:t>ﭘﻴﺸﻨﻬﺎد  ﻋﺒﺎرت اﺳﺖ از ﻳﻚ </a:t>
            </a:r>
            <a:r>
              <a:rPr lang="fa-IR" sz="2000" dirty="0">
                <a:solidFill>
                  <a:srgbClr val="FF0000"/>
                </a:solidFill>
                <a:cs typeface="B Nazanin" panose="00000400000000000000" pitchFamily="2" charset="-78"/>
              </a:rPr>
              <a:t>ﻧﻈﺮ و ﻳﺎﻓﺘﻪ ذﻫﻨﻲ </a:t>
            </a:r>
            <a:r>
              <a:rPr lang="fa-IR" sz="2000" dirty="0">
                <a:cs typeface="B Nazanin" panose="00000400000000000000" pitchFamily="2" charset="-78"/>
              </a:rPr>
              <a:t>ﻛﻪ ﻓﺮد و ﻳﺎ ﮔﺮوﻫﻲ ﺑﻪ ﻣﻨﻈﻮر </a:t>
            </a:r>
            <a:r>
              <a:rPr lang="fa-IR" sz="2000" dirty="0">
                <a:solidFill>
                  <a:srgbClr val="FF0000"/>
                </a:solidFill>
                <a:cs typeface="B Nazanin" panose="00000400000000000000" pitchFamily="2" charset="-78"/>
              </a:rPr>
              <a:t>ﺑﻬﺒﻮد و ﻳﺎ اﻳﺠﺎد ﻳﻚ ﺗﻐﻴﻴﺮ و ﺗﺤﻮل </a:t>
            </a:r>
            <a:r>
              <a:rPr lang="fa-IR" sz="2000" dirty="0">
                <a:cs typeface="B Nazanin" panose="00000400000000000000" pitchFamily="2" charset="-78"/>
              </a:rPr>
              <a:t>در راﺳﺘﺎي ﺑﻬﻴﻨﻪ ﺳﺎزي روﻧﺪ ﺟﺎري ﺑﻪ دور از ﻛﻠﻴﻪ ﺗﻮﻗﻌﺎت ﺷﺨﺼﻲ ﻣﻄﺮح ﻣﻲ ﻛﻨﻨﺪ.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477" y="1116682"/>
            <a:ext cx="3103961" cy="21497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477" y="3547823"/>
            <a:ext cx="3183042" cy="252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145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41717" y="284871"/>
            <a:ext cx="10508566" cy="6119445"/>
            <a:chOff x="1195754" y="284871"/>
            <a:chExt cx="10508566" cy="6119445"/>
          </a:xfrm>
        </p:grpSpPr>
        <p:sp>
          <p:nvSpPr>
            <p:cNvPr id="4" name="Up-Down Arrow 3"/>
            <p:cNvSpPr/>
            <p:nvPr/>
          </p:nvSpPr>
          <p:spPr>
            <a:xfrm>
              <a:off x="4997548" y="284871"/>
              <a:ext cx="2940148" cy="6119445"/>
            </a:xfrm>
            <a:prstGeom prst="up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fa-IR" sz="24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معرفی نظام </a:t>
              </a:r>
            </a:p>
            <a:p>
              <a:pPr algn="ctr"/>
              <a:r>
                <a:rPr lang="fa-IR" sz="2400" b="1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پیشنهادات</a:t>
              </a:r>
              <a:endParaRPr lang="fa-IR" sz="2400" b="1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6" name="Round Same Side Corner Rectangle 5"/>
            <p:cNvSpPr/>
            <p:nvPr/>
          </p:nvSpPr>
          <p:spPr>
            <a:xfrm>
              <a:off x="7336301" y="1863969"/>
              <a:ext cx="4332849" cy="1315330"/>
            </a:xfrm>
            <a:prstGeom prst="round2Same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just"/>
              <a:r>
                <a:rPr lang="fa-IR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B Nazanin" panose="00000400000000000000" pitchFamily="2" charset="-78"/>
                </a:rPr>
                <a:t>نظام پيشنهادات </a:t>
              </a:r>
              <a:r>
                <a:rPr lang="fa-IR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B Nazanin" panose="00000400000000000000" pitchFamily="2" charset="-78"/>
                </a:rPr>
                <a:t>يكي از ساده ترين، كارآمدترين ، قابل اجراترين و نيرومند ترين الگوهاي مديريت مشاركتي مي باشد .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95754" y="1885071"/>
              <a:ext cx="4352921" cy="133514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0924" y="3344594"/>
              <a:ext cx="4352921" cy="133514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51399" y="3344594"/>
              <a:ext cx="4352921" cy="133514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749983" y="3550499"/>
              <a:ext cx="355575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fa-IR" dirty="0">
                  <a:cs typeface="B Nazanin" panose="00000400000000000000" pitchFamily="2" charset="-78"/>
                </a:rPr>
                <a:t>يك نظام مدون براي فعال كردن ذهن افراد و به كارگيري ايده ها و نظرات آنان جهت حل مشكلات و نارسائيهاي موجود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96522" y="1950835"/>
              <a:ext cx="375138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fa-IR" dirty="0">
                  <a:cs typeface="B Nazanin" panose="00000400000000000000" pitchFamily="2" charset="-78"/>
                </a:rPr>
                <a:t>بهبود فعاليتهاي سازمان و همسو سازي هرچه بيشتر اهداف فردي با اهداف سازماني و در نتيجه افزايش انگيزه و تعهد و تعلق سازماني كاركنان نسبت به تمامي امور در سازمان .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45431" y="3390430"/>
              <a:ext cx="365356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fa-IR" dirty="0">
                  <a:cs typeface="B Nazanin" panose="00000400000000000000" pitchFamily="2" charset="-78"/>
                </a:rPr>
                <a:t>اين نظام جهت تقويت هويت انساني و دور شدن از هويت ابزاري انسانها در سازمان گام بر مي دارد و به فعال سازي انديشه هاي آنان براي تحقق كار آمد تر اهداف سازمان كمك مي كند </a:t>
              </a:r>
              <a:r>
                <a:rPr lang="fa-IR" dirty="0" smtClean="0">
                  <a:cs typeface="B Nazanin" panose="00000400000000000000" pitchFamily="2" charset="-78"/>
                </a:rPr>
                <a:t>.</a:t>
              </a:r>
              <a:endParaRPr lang="fa-IR" dirty="0">
                <a:cs typeface="B Nazanin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964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1280</TotalTime>
  <Words>1317</Words>
  <Application>Microsoft Office PowerPoint</Application>
  <PresentationFormat>Widescreen</PresentationFormat>
  <Paragraphs>215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 Nazanin</vt:lpstr>
      <vt:lpstr>BBC Striped Channel Logos</vt:lpstr>
      <vt:lpstr>Calibri</vt:lpstr>
      <vt:lpstr>Calibri Light</vt:lpstr>
      <vt:lpstr>Wingdings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مطالعه موردی نظام پیشنهادات درشرکت آب و فاضلاب استان تهران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armita</dc:creator>
  <cp:lastModifiedBy>PARAND</cp:lastModifiedBy>
  <cp:revision>398</cp:revision>
  <dcterms:created xsi:type="dcterms:W3CDTF">2015-04-13T15:45:50Z</dcterms:created>
  <dcterms:modified xsi:type="dcterms:W3CDTF">2015-04-23T05:54:18Z</dcterms:modified>
</cp:coreProperties>
</file>