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photoAlbum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90" d="100"/>
          <a:sy n="90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22643-06A2-4A08-9564-014FDA81A16C}" type="datetimeFigureOut">
              <a:rPr lang="fa-IR" smtClean="0"/>
              <a:pPr/>
              <a:t>1435/07/22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4C3AE75-18F5-4FFE-B9E9-0D4BB4F349D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E75-18F5-4FFE-B9E9-0D4BB4F349D1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9877-5C33-4961-BCEC-729A427B1F35}" type="datetimeFigureOut">
              <a:rPr lang="fa-IR" smtClean="0"/>
              <a:pPr/>
              <a:t>1435/07/22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0987-2E9B-463A-BBCB-EB9CE45069E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9877-5C33-4961-BCEC-729A427B1F35}" type="datetimeFigureOut">
              <a:rPr lang="fa-IR" smtClean="0"/>
              <a:pPr/>
              <a:t>1435/07/22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0987-2E9B-463A-BBCB-EB9CE45069E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9877-5C33-4961-BCEC-729A427B1F35}" type="datetimeFigureOut">
              <a:rPr lang="fa-IR" smtClean="0"/>
              <a:pPr/>
              <a:t>1435/07/22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0987-2E9B-463A-BBCB-EB9CE45069E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9877-5C33-4961-BCEC-729A427B1F35}" type="datetimeFigureOut">
              <a:rPr lang="fa-IR" smtClean="0"/>
              <a:pPr/>
              <a:t>1435/07/22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0987-2E9B-463A-BBCB-EB9CE45069E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9877-5C33-4961-BCEC-729A427B1F35}" type="datetimeFigureOut">
              <a:rPr lang="fa-IR" smtClean="0"/>
              <a:pPr/>
              <a:t>1435/07/22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0987-2E9B-463A-BBCB-EB9CE45069E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9877-5C33-4961-BCEC-729A427B1F35}" type="datetimeFigureOut">
              <a:rPr lang="fa-IR" smtClean="0"/>
              <a:pPr/>
              <a:t>1435/07/22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0987-2E9B-463A-BBCB-EB9CE45069E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9877-5C33-4961-BCEC-729A427B1F35}" type="datetimeFigureOut">
              <a:rPr lang="fa-IR" smtClean="0"/>
              <a:pPr/>
              <a:t>1435/07/22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0987-2E9B-463A-BBCB-EB9CE45069E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9877-5C33-4961-BCEC-729A427B1F35}" type="datetimeFigureOut">
              <a:rPr lang="fa-IR" smtClean="0"/>
              <a:pPr/>
              <a:t>1435/07/22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0987-2E9B-463A-BBCB-EB9CE45069E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9877-5C33-4961-BCEC-729A427B1F35}" type="datetimeFigureOut">
              <a:rPr lang="fa-IR" smtClean="0"/>
              <a:pPr/>
              <a:t>1435/07/22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0987-2E9B-463A-BBCB-EB9CE45069E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9877-5C33-4961-BCEC-729A427B1F35}" type="datetimeFigureOut">
              <a:rPr lang="fa-IR" smtClean="0"/>
              <a:pPr/>
              <a:t>1435/07/22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0987-2E9B-463A-BBCB-EB9CE45069E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9877-5C33-4961-BCEC-729A427B1F35}" type="datetimeFigureOut">
              <a:rPr lang="fa-IR" smtClean="0"/>
              <a:pPr/>
              <a:t>1435/07/22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0987-2E9B-463A-BBCB-EB9CE45069E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69877-5C33-4961-BCEC-729A427B1F35}" type="datetimeFigureOut">
              <a:rPr lang="fa-IR" smtClean="0"/>
              <a:pPr/>
              <a:t>1435/07/22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C0987-2E9B-463A-BBCB-EB9CE45069E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On-screen Show (4:3)</PresentationFormat>
  <Paragraphs>22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co.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Davatgari.Me</dc:creator>
  <cp:lastModifiedBy>Davatgari.Me</cp:lastModifiedBy>
  <cp:revision>2</cp:revision>
  <dcterms:created xsi:type="dcterms:W3CDTF">2014-05-21T10:27:10Z</dcterms:created>
  <dcterms:modified xsi:type="dcterms:W3CDTF">2014-05-21T10:29:13Z</dcterms:modified>
</cp:coreProperties>
</file>