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97" r:id="rId3"/>
    <p:sldId id="298" r:id="rId4"/>
    <p:sldId id="257" r:id="rId5"/>
    <p:sldId id="300" r:id="rId6"/>
    <p:sldId id="299"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5" r:id="rId49"/>
    <p:sldId id="346" r:id="rId50"/>
    <p:sldId id="347" r:id="rId51"/>
    <p:sldId id="349" r:id="rId52"/>
    <p:sldId id="350" r:id="rId53"/>
    <p:sldId id="342" r:id="rId54"/>
    <p:sldId id="344" r:id="rId55"/>
    <p:sldId id="343" r:id="rId56"/>
  </p:sldIdLst>
  <p:sldSz cx="12192000" cy="6858000"/>
  <p:notesSz cx="6858000" cy="9144000"/>
  <p:embeddedFontLst>
    <p:embeddedFont>
      <p:font typeface="Far.Alphabet" panose="00000400000000000000" pitchFamily="2" charset="-78"/>
      <p:bold r:id="rId57"/>
    </p:embeddedFont>
    <p:embeddedFont>
      <p:font typeface="Century Gothic" panose="020B0502020202020204" pitchFamily="34" charset="0"/>
      <p:regular r:id="rId58"/>
      <p:bold r:id="rId59"/>
      <p:italic r:id="rId60"/>
      <p:boldItalic r:id="rId61"/>
    </p:embeddedFont>
    <p:embeddedFont>
      <p:font typeface="Wingdings 3" panose="05040102010807070707" pitchFamily="18" charset="2"/>
      <p:regular r:id="rId62"/>
    </p:embeddedFont>
    <p:embeddedFont>
      <p:font typeface="Aharoni" panose="02010803020104030203" pitchFamily="2" charset="-79"/>
      <p:bold r:id="rId63"/>
    </p:embeddedFont>
    <p:embeddedFont>
      <p:font typeface="B Badr" panose="00000400000000000000" pitchFamily="2" charset="-78"/>
      <p:regular r:id="rId64"/>
      <p:bold r:id="rId65"/>
    </p:embeddedFont>
    <p:embeddedFont>
      <p:font typeface="Adobe Arabic" panose="02040503050201020203" pitchFamily="18" charset="-78"/>
      <p:regular r:id="rId66"/>
      <p:bold r:id="rId67"/>
      <p:italic r:id="rId68"/>
      <p:boldItalic r:id="rId69"/>
    </p:embeddedFont>
    <p:embeddedFont>
      <p:font typeface="Nabi" panose="02000500000000020002" pitchFamily="2" charset="0"/>
      <p:regular r:id="rId7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96"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244D3FE1-6094-4AD2-8FE9-F57BE937334A}">
      <dgm:prSet/>
      <dgm:spPr/>
      <dgm:t>
        <a:bodyPr/>
        <a:lstStyle/>
        <a:p>
          <a:pPr rtl="1"/>
          <a:r>
            <a:rPr lang="fa-IR" smtClean="0">
              <a:cs typeface="B Badr" panose="00000400000000000000" pitchFamily="2" charset="-78"/>
            </a:rPr>
            <a:t>فن البدیع‏</a:t>
          </a:r>
          <a:endParaRPr lang="fa-IR">
            <a:cs typeface="B Badr" panose="00000400000000000000" pitchFamily="2" charset="-78"/>
          </a:endParaRPr>
        </a:p>
      </dgm:t>
    </dgm:pt>
    <dgm:pt modelId="{A5EAF164-A211-4D06-B83F-A059DFC5190F}" type="parTrans" cxnId="{639B1D4E-18BB-4FFB-9DCA-9F0FDD7A4CA1}">
      <dgm:prSet/>
      <dgm:spPr/>
      <dgm:t>
        <a:bodyPr/>
        <a:lstStyle/>
        <a:p>
          <a:pPr rtl="1"/>
          <a:endParaRPr lang="fa-IR">
            <a:cs typeface="B Badr" panose="00000400000000000000" pitchFamily="2" charset="-78"/>
          </a:endParaRPr>
        </a:p>
      </dgm:t>
    </dgm:pt>
    <dgm:pt modelId="{323B563B-940A-4726-86DD-6DE1B77CD49F}" type="sibTrans" cxnId="{639B1D4E-18BB-4FFB-9DCA-9F0FDD7A4CA1}">
      <dgm:prSet/>
      <dgm:spPr/>
      <dgm:t>
        <a:bodyPr/>
        <a:lstStyle/>
        <a:p>
          <a:pPr rtl="1"/>
          <a:endParaRPr lang="fa-IR">
            <a:cs typeface="B Badr" panose="00000400000000000000" pitchFamily="2" charset="-78"/>
          </a:endParaRPr>
        </a:p>
      </dgm:t>
    </dgm:pt>
    <dgm:pt modelId="{59486E31-16B0-4E65-94C1-40E17A89F52B}">
      <dgm:prSet/>
      <dgm:spPr/>
      <dgm:t>
        <a:bodyPr/>
        <a:lstStyle/>
        <a:p>
          <a:pPr rtl="1"/>
          <a:r>
            <a:rPr lang="fa-IR" smtClean="0">
              <a:cs typeface="B Badr" panose="00000400000000000000" pitchFamily="2" charset="-78"/>
            </a:rPr>
            <a:t>و هو علم يعرف به وجوه تحسين الكلام، بعد رعاية المطابقة، و وضوح الدّلالة</a:t>
          </a:r>
          <a:endParaRPr lang="fa-IR">
            <a:cs typeface="B Badr" panose="00000400000000000000" pitchFamily="2" charset="-78"/>
          </a:endParaRPr>
        </a:p>
      </dgm:t>
    </dgm:pt>
    <dgm:pt modelId="{1FA9F556-EC6A-406E-9BA9-42CA2204C477}" type="parTrans" cxnId="{CE0E9C3F-6C15-4830-AA35-A3FF670DF358}">
      <dgm:prSet/>
      <dgm:spPr/>
      <dgm:t>
        <a:bodyPr/>
        <a:lstStyle/>
        <a:p>
          <a:pPr rtl="1"/>
          <a:endParaRPr lang="fa-IR">
            <a:cs typeface="B Badr" panose="00000400000000000000" pitchFamily="2" charset="-78"/>
          </a:endParaRPr>
        </a:p>
      </dgm:t>
    </dgm:pt>
    <dgm:pt modelId="{83F1125D-66E5-43D9-8EE1-A6495CF43DCA}" type="sibTrans" cxnId="{CE0E9C3F-6C15-4830-AA35-A3FF670DF358}">
      <dgm:prSet/>
      <dgm:spPr/>
      <dgm:t>
        <a:bodyPr/>
        <a:lstStyle/>
        <a:p>
          <a:pPr rtl="1"/>
          <a:endParaRPr lang="fa-IR">
            <a:cs typeface="B Badr" panose="00000400000000000000" pitchFamily="2" charset="-78"/>
          </a:endParaRPr>
        </a:p>
      </dgm:t>
    </dgm:pt>
    <dgm:pt modelId="{0CD82812-FC62-45F7-B6F0-ED3BBC03489F}">
      <dgm:prSet/>
      <dgm:spPr/>
      <dgm:t>
        <a:bodyPr/>
        <a:lstStyle/>
        <a:p>
          <a:pPr rtl="1"/>
          <a:r>
            <a:rPr lang="fa-IR" smtClean="0">
              <a:cs typeface="B Badr" panose="00000400000000000000" pitchFamily="2" charset="-78"/>
            </a:rPr>
            <a:t>و هي ضربان: معنوىّ، و لفظى</a:t>
          </a:r>
          <a:endParaRPr lang="fa-IR">
            <a:cs typeface="B Badr" panose="00000400000000000000" pitchFamily="2" charset="-78"/>
          </a:endParaRPr>
        </a:p>
      </dgm:t>
    </dgm:pt>
    <dgm:pt modelId="{3A343A8B-486F-4DE5-AECD-0B803B68E452}" type="parTrans" cxnId="{1736F808-8B4E-4227-88D2-19109ED5897B}">
      <dgm:prSet/>
      <dgm:spPr/>
      <dgm:t>
        <a:bodyPr/>
        <a:lstStyle/>
        <a:p>
          <a:pPr rtl="1"/>
          <a:endParaRPr lang="fa-IR">
            <a:cs typeface="B Badr" panose="00000400000000000000" pitchFamily="2" charset="-78"/>
          </a:endParaRPr>
        </a:p>
      </dgm:t>
    </dgm:pt>
    <dgm:pt modelId="{BE99D766-0528-490E-A4C2-5A458B0ECE10}" type="sibTrans" cxnId="{1736F808-8B4E-4227-88D2-19109ED5897B}">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631D0DAB-EF17-4C11-933A-EF1CE0F76F2F}" type="pres">
      <dgm:prSet presAssocID="{244D3FE1-6094-4AD2-8FE9-F57BE937334A}" presName="root1" presStyleCnt="0"/>
      <dgm:spPr/>
    </dgm:pt>
    <dgm:pt modelId="{96C1A94F-CE9D-4BF6-B2AD-B223986B5575}" type="pres">
      <dgm:prSet presAssocID="{244D3FE1-6094-4AD2-8FE9-F57BE937334A}" presName="LevelOneTextNode" presStyleLbl="node0" presStyleIdx="0" presStyleCnt="1" custScaleY="53869">
        <dgm:presLayoutVars>
          <dgm:chPref val="3"/>
        </dgm:presLayoutVars>
      </dgm:prSet>
      <dgm:spPr/>
      <dgm:t>
        <a:bodyPr/>
        <a:lstStyle/>
        <a:p>
          <a:pPr rtl="1"/>
          <a:endParaRPr lang="fa-IR"/>
        </a:p>
      </dgm:t>
    </dgm:pt>
    <dgm:pt modelId="{4C4F5EAE-B86F-4FDF-BCFD-22CCB1712ABA}" type="pres">
      <dgm:prSet presAssocID="{244D3FE1-6094-4AD2-8FE9-F57BE937334A}" presName="level2hierChild" presStyleCnt="0"/>
      <dgm:spPr/>
    </dgm:pt>
    <dgm:pt modelId="{72791674-2643-4E5B-A601-308DF8A82C4F}" type="pres">
      <dgm:prSet presAssocID="{1FA9F556-EC6A-406E-9BA9-42CA2204C477}" presName="conn2-1" presStyleLbl="parChTrans1D2" presStyleIdx="0" presStyleCnt="2"/>
      <dgm:spPr/>
      <dgm:t>
        <a:bodyPr/>
        <a:lstStyle/>
        <a:p>
          <a:pPr rtl="1"/>
          <a:endParaRPr lang="fa-IR"/>
        </a:p>
      </dgm:t>
    </dgm:pt>
    <dgm:pt modelId="{622A26D5-7A05-485B-94F7-14141FF19E6A}" type="pres">
      <dgm:prSet presAssocID="{1FA9F556-EC6A-406E-9BA9-42CA2204C477}" presName="connTx" presStyleLbl="parChTrans1D2" presStyleIdx="0" presStyleCnt="2"/>
      <dgm:spPr/>
      <dgm:t>
        <a:bodyPr/>
        <a:lstStyle/>
        <a:p>
          <a:pPr rtl="1"/>
          <a:endParaRPr lang="fa-IR"/>
        </a:p>
      </dgm:t>
    </dgm:pt>
    <dgm:pt modelId="{C7271CEF-C491-4B55-9CCA-F80A8756C829}" type="pres">
      <dgm:prSet presAssocID="{59486E31-16B0-4E65-94C1-40E17A89F52B}" presName="root2" presStyleCnt="0"/>
      <dgm:spPr/>
    </dgm:pt>
    <dgm:pt modelId="{EF20E22A-4382-4DAD-83E0-F1C71CAB67EE}" type="pres">
      <dgm:prSet presAssocID="{59486E31-16B0-4E65-94C1-40E17A89F52B}" presName="LevelTwoTextNode" presStyleLbl="node2" presStyleIdx="0" presStyleCnt="2">
        <dgm:presLayoutVars>
          <dgm:chPref val="3"/>
        </dgm:presLayoutVars>
      </dgm:prSet>
      <dgm:spPr/>
      <dgm:t>
        <a:bodyPr/>
        <a:lstStyle/>
        <a:p>
          <a:pPr rtl="1"/>
          <a:endParaRPr lang="fa-IR"/>
        </a:p>
      </dgm:t>
    </dgm:pt>
    <dgm:pt modelId="{0AD1101D-DB54-4D78-99B7-570C6D0243B7}" type="pres">
      <dgm:prSet presAssocID="{59486E31-16B0-4E65-94C1-40E17A89F52B}" presName="level3hierChild" presStyleCnt="0"/>
      <dgm:spPr/>
    </dgm:pt>
    <dgm:pt modelId="{09122A37-9173-4D1D-B186-C21B1EA19EBF}" type="pres">
      <dgm:prSet presAssocID="{3A343A8B-486F-4DE5-AECD-0B803B68E452}" presName="conn2-1" presStyleLbl="parChTrans1D2" presStyleIdx="1" presStyleCnt="2"/>
      <dgm:spPr/>
      <dgm:t>
        <a:bodyPr/>
        <a:lstStyle/>
        <a:p>
          <a:pPr rtl="1"/>
          <a:endParaRPr lang="fa-IR"/>
        </a:p>
      </dgm:t>
    </dgm:pt>
    <dgm:pt modelId="{336E1DDD-FDF0-49FE-A087-90FAAF0AC962}" type="pres">
      <dgm:prSet presAssocID="{3A343A8B-486F-4DE5-AECD-0B803B68E452}" presName="connTx" presStyleLbl="parChTrans1D2" presStyleIdx="1" presStyleCnt="2"/>
      <dgm:spPr/>
      <dgm:t>
        <a:bodyPr/>
        <a:lstStyle/>
        <a:p>
          <a:pPr rtl="1"/>
          <a:endParaRPr lang="fa-IR"/>
        </a:p>
      </dgm:t>
    </dgm:pt>
    <dgm:pt modelId="{763EEAC5-317F-4BB2-ADE5-45BCC1E6C0B9}" type="pres">
      <dgm:prSet presAssocID="{0CD82812-FC62-45F7-B6F0-ED3BBC03489F}" presName="root2" presStyleCnt="0"/>
      <dgm:spPr/>
    </dgm:pt>
    <dgm:pt modelId="{C2BBF68C-0068-4FFC-9AE0-AC6EEFF6B9CA}" type="pres">
      <dgm:prSet presAssocID="{0CD82812-FC62-45F7-B6F0-ED3BBC03489F}" presName="LevelTwoTextNode" presStyleLbl="node2" presStyleIdx="1" presStyleCnt="2">
        <dgm:presLayoutVars>
          <dgm:chPref val="3"/>
        </dgm:presLayoutVars>
      </dgm:prSet>
      <dgm:spPr/>
      <dgm:t>
        <a:bodyPr/>
        <a:lstStyle/>
        <a:p>
          <a:pPr rtl="1"/>
          <a:endParaRPr lang="fa-IR"/>
        </a:p>
      </dgm:t>
    </dgm:pt>
    <dgm:pt modelId="{B0499BAC-96DB-4C0E-BDE6-EFD407809221}" type="pres">
      <dgm:prSet presAssocID="{0CD82812-FC62-45F7-B6F0-ED3BBC03489F}" presName="level3hierChild" presStyleCnt="0"/>
      <dgm:spPr/>
    </dgm:pt>
  </dgm:ptLst>
  <dgm:cxnLst>
    <dgm:cxn modelId="{CE0E9C3F-6C15-4830-AA35-A3FF670DF358}" srcId="{244D3FE1-6094-4AD2-8FE9-F57BE937334A}" destId="{59486E31-16B0-4E65-94C1-40E17A89F52B}" srcOrd="0" destOrd="0" parTransId="{1FA9F556-EC6A-406E-9BA9-42CA2204C477}" sibTransId="{83F1125D-66E5-43D9-8EE1-A6495CF43DCA}"/>
    <dgm:cxn modelId="{95B2BAAD-B373-490C-B47B-100681D02512}" type="presOf" srcId="{3A343A8B-486F-4DE5-AECD-0B803B68E452}" destId="{09122A37-9173-4D1D-B186-C21B1EA19EBF}" srcOrd="0" destOrd="0" presId="urn:microsoft.com/office/officeart/2008/layout/HorizontalMultiLevelHierarchy"/>
    <dgm:cxn modelId="{B4DB408F-5F07-4FD4-8243-57A3FF524BE6}" type="presOf" srcId="{244D3FE1-6094-4AD2-8FE9-F57BE937334A}" destId="{96C1A94F-CE9D-4BF6-B2AD-B223986B5575}" srcOrd="0" destOrd="0" presId="urn:microsoft.com/office/officeart/2008/layout/HorizontalMultiLevelHierarchy"/>
    <dgm:cxn modelId="{8336A7EC-4EC0-452D-9354-92465841A96D}" type="presOf" srcId="{1FA9F556-EC6A-406E-9BA9-42CA2204C477}" destId="{72791674-2643-4E5B-A601-308DF8A82C4F}" srcOrd="0" destOrd="0" presId="urn:microsoft.com/office/officeart/2008/layout/HorizontalMultiLevelHierarchy"/>
    <dgm:cxn modelId="{1736F808-8B4E-4227-88D2-19109ED5897B}" srcId="{244D3FE1-6094-4AD2-8FE9-F57BE937334A}" destId="{0CD82812-FC62-45F7-B6F0-ED3BBC03489F}" srcOrd="1" destOrd="0" parTransId="{3A343A8B-486F-4DE5-AECD-0B803B68E452}" sibTransId="{BE99D766-0528-490E-A4C2-5A458B0ECE10}"/>
    <dgm:cxn modelId="{639B1D4E-18BB-4FFB-9DCA-9F0FDD7A4CA1}" srcId="{FB6BE362-A138-494A-AA77-1293C67966EF}" destId="{244D3FE1-6094-4AD2-8FE9-F57BE937334A}" srcOrd="0" destOrd="0" parTransId="{A5EAF164-A211-4D06-B83F-A059DFC5190F}" sibTransId="{323B563B-940A-4726-86DD-6DE1B77CD49F}"/>
    <dgm:cxn modelId="{D12D7296-5985-4A2A-B218-27C0F3ECBCA5}" type="presOf" srcId="{59486E31-16B0-4E65-94C1-40E17A89F52B}" destId="{EF20E22A-4382-4DAD-83E0-F1C71CAB67EE}" srcOrd="0" destOrd="0" presId="urn:microsoft.com/office/officeart/2008/layout/HorizontalMultiLevelHierarchy"/>
    <dgm:cxn modelId="{2DA76481-05C0-4B30-A367-BD82702AD625}" type="presOf" srcId="{3A343A8B-486F-4DE5-AECD-0B803B68E452}" destId="{336E1DDD-FDF0-49FE-A087-90FAAF0AC962}" srcOrd="1" destOrd="0" presId="urn:microsoft.com/office/officeart/2008/layout/HorizontalMultiLevelHierarchy"/>
    <dgm:cxn modelId="{B6FC46E3-9D5B-4D31-9F4C-BC81A2E29067}" type="presOf" srcId="{FB6BE362-A138-494A-AA77-1293C67966EF}" destId="{7B49004F-4F6C-4E42-8E78-3169C65DCE7A}" srcOrd="0" destOrd="0" presId="urn:microsoft.com/office/officeart/2008/layout/HorizontalMultiLevelHierarchy"/>
    <dgm:cxn modelId="{0D018843-D27B-409F-AEE8-EE8078FB446D}" type="presOf" srcId="{0CD82812-FC62-45F7-B6F0-ED3BBC03489F}" destId="{C2BBF68C-0068-4FFC-9AE0-AC6EEFF6B9CA}" srcOrd="0" destOrd="0" presId="urn:microsoft.com/office/officeart/2008/layout/HorizontalMultiLevelHierarchy"/>
    <dgm:cxn modelId="{F7F191E0-6176-475C-89B8-B46209E02DB4}" type="presOf" srcId="{1FA9F556-EC6A-406E-9BA9-42CA2204C477}" destId="{622A26D5-7A05-485B-94F7-14141FF19E6A}" srcOrd="1" destOrd="0" presId="urn:microsoft.com/office/officeart/2008/layout/HorizontalMultiLevelHierarchy"/>
    <dgm:cxn modelId="{48F5FEF9-C662-4E79-A7E5-7022A09683A1}" type="presParOf" srcId="{7B49004F-4F6C-4E42-8E78-3169C65DCE7A}" destId="{631D0DAB-EF17-4C11-933A-EF1CE0F76F2F}" srcOrd="0" destOrd="0" presId="urn:microsoft.com/office/officeart/2008/layout/HorizontalMultiLevelHierarchy"/>
    <dgm:cxn modelId="{DA69DD1B-6808-4D0A-BC57-02C3CE5FC23F}" type="presParOf" srcId="{631D0DAB-EF17-4C11-933A-EF1CE0F76F2F}" destId="{96C1A94F-CE9D-4BF6-B2AD-B223986B5575}" srcOrd="0" destOrd="0" presId="urn:microsoft.com/office/officeart/2008/layout/HorizontalMultiLevelHierarchy"/>
    <dgm:cxn modelId="{615BB7BC-6EE5-40DE-A71D-7415E6690B8A}" type="presParOf" srcId="{631D0DAB-EF17-4C11-933A-EF1CE0F76F2F}" destId="{4C4F5EAE-B86F-4FDF-BCFD-22CCB1712ABA}" srcOrd="1" destOrd="0" presId="urn:microsoft.com/office/officeart/2008/layout/HorizontalMultiLevelHierarchy"/>
    <dgm:cxn modelId="{BD7A0F67-A48F-4B6F-B299-46103E737AEF}" type="presParOf" srcId="{4C4F5EAE-B86F-4FDF-BCFD-22CCB1712ABA}" destId="{72791674-2643-4E5B-A601-308DF8A82C4F}" srcOrd="0" destOrd="0" presId="urn:microsoft.com/office/officeart/2008/layout/HorizontalMultiLevelHierarchy"/>
    <dgm:cxn modelId="{0FB7B34C-4455-4C42-926D-50CEA7CD0ABC}" type="presParOf" srcId="{72791674-2643-4E5B-A601-308DF8A82C4F}" destId="{622A26D5-7A05-485B-94F7-14141FF19E6A}" srcOrd="0" destOrd="0" presId="urn:microsoft.com/office/officeart/2008/layout/HorizontalMultiLevelHierarchy"/>
    <dgm:cxn modelId="{1E7EF479-77C2-410E-9BD5-D1721C9DD178}" type="presParOf" srcId="{4C4F5EAE-B86F-4FDF-BCFD-22CCB1712ABA}" destId="{C7271CEF-C491-4B55-9CCA-F80A8756C829}" srcOrd="1" destOrd="0" presId="urn:microsoft.com/office/officeart/2008/layout/HorizontalMultiLevelHierarchy"/>
    <dgm:cxn modelId="{31989377-5DF4-4F3E-9D54-55E91C9654D7}" type="presParOf" srcId="{C7271CEF-C491-4B55-9CCA-F80A8756C829}" destId="{EF20E22A-4382-4DAD-83E0-F1C71CAB67EE}" srcOrd="0" destOrd="0" presId="urn:microsoft.com/office/officeart/2008/layout/HorizontalMultiLevelHierarchy"/>
    <dgm:cxn modelId="{7F3C565E-0568-4C9B-AC53-8A98F29E33E5}" type="presParOf" srcId="{C7271CEF-C491-4B55-9CCA-F80A8756C829}" destId="{0AD1101D-DB54-4D78-99B7-570C6D0243B7}" srcOrd="1" destOrd="0" presId="urn:microsoft.com/office/officeart/2008/layout/HorizontalMultiLevelHierarchy"/>
    <dgm:cxn modelId="{15C02875-DD53-4A61-8831-58EBFC31BA63}" type="presParOf" srcId="{4C4F5EAE-B86F-4FDF-BCFD-22CCB1712ABA}" destId="{09122A37-9173-4D1D-B186-C21B1EA19EBF}" srcOrd="2" destOrd="0" presId="urn:microsoft.com/office/officeart/2008/layout/HorizontalMultiLevelHierarchy"/>
    <dgm:cxn modelId="{1A8EC140-D22B-414C-A946-E0C0039ED407}" type="presParOf" srcId="{09122A37-9173-4D1D-B186-C21B1EA19EBF}" destId="{336E1DDD-FDF0-49FE-A087-90FAAF0AC962}" srcOrd="0" destOrd="0" presId="urn:microsoft.com/office/officeart/2008/layout/HorizontalMultiLevelHierarchy"/>
    <dgm:cxn modelId="{93E67AF8-68C3-48A5-BA47-61C605682CE7}" type="presParOf" srcId="{4C4F5EAE-B86F-4FDF-BCFD-22CCB1712ABA}" destId="{763EEAC5-317F-4BB2-ADE5-45BCC1E6C0B9}" srcOrd="3" destOrd="0" presId="urn:microsoft.com/office/officeart/2008/layout/HorizontalMultiLevelHierarchy"/>
    <dgm:cxn modelId="{C62D5BBE-D2C0-4CB8-88C4-EAE64A67B05D}" type="presParOf" srcId="{763EEAC5-317F-4BB2-ADE5-45BCC1E6C0B9}" destId="{C2BBF68C-0068-4FFC-9AE0-AC6EEFF6B9CA}" srcOrd="0" destOrd="0" presId="urn:microsoft.com/office/officeart/2008/layout/HorizontalMultiLevelHierarchy"/>
    <dgm:cxn modelId="{9F9E4D8D-EF0A-4CC4-859F-F1B0E7245EC3}" type="presParOf" srcId="{763EEAC5-317F-4BB2-ADE5-45BCC1E6C0B9}" destId="{B0499BAC-96DB-4C0E-BDE6-EFD40780922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EFDD2B17-2902-4021-92E2-F9D879A268BB}">
      <dgm:prSet/>
      <dgm:spPr/>
      <dgm:t>
        <a:bodyPr/>
        <a:lstStyle/>
        <a:p>
          <a:pPr rtl="1"/>
          <a:r>
            <a:rPr lang="fa-IR" smtClean="0">
              <a:cs typeface="B Badr" panose="00000400000000000000" pitchFamily="2" charset="-78"/>
            </a:rPr>
            <a:t>9. و منه: التورية، </a:t>
          </a:r>
          <a:endParaRPr lang="fa-IR">
            <a:cs typeface="B Badr" panose="00000400000000000000" pitchFamily="2" charset="-78"/>
          </a:endParaRPr>
        </a:p>
      </dgm:t>
    </dgm:pt>
    <dgm:pt modelId="{5FDE2310-84EE-4A4E-93FA-036C89CB72A7}" type="parTrans" cxnId="{37A1F018-1B0F-4091-816F-4E4BB2A20366}">
      <dgm:prSet/>
      <dgm:spPr/>
      <dgm:t>
        <a:bodyPr/>
        <a:lstStyle/>
        <a:p>
          <a:pPr rtl="1"/>
          <a:endParaRPr lang="fa-IR">
            <a:cs typeface="B Badr" panose="00000400000000000000" pitchFamily="2" charset="-78"/>
          </a:endParaRPr>
        </a:p>
      </dgm:t>
    </dgm:pt>
    <dgm:pt modelId="{4BD1D2D9-70C3-46CC-A851-64161B53C8A0}" type="sibTrans" cxnId="{37A1F018-1B0F-4091-816F-4E4BB2A20366}">
      <dgm:prSet/>
      <dgm:spPr/>
      <dgm:t>
        <a:bodyPr/>
        <a:lstStyle/>
        <a:p>
          <a:pPr rtl="1"/>
          <a:endParaRPr lang="fa-IR">
            <a:cs typeface="B Badr" panose="00000400000000000000" pitchFamily="2" charset="-78"/>
          </a:endParaRPr>
        </a:p>
      </dgm:t>
    </dgm:pt>
    <dgm:pt modelId="{36A1DD02-3ADD-4BCB-9451-D3705D04DDB3}">
      <dgm:prSet/>
      <dgm:spPr/>
      <dgm:t>
        <a:bodyPr/>
        <a:lstStyle/>
        <a:p>
          <a:pPr rtl="1"/>
          <a:r>
            <a:rPr lang="fa-IR" smtClean="0">
              <a:cs typeface="B Badr" panose="00000400000000000000" pitchFamily="2" charset="-78"/>
            </a:rPr>
            <a:t>و تسمّى الإيهام أيضا؛ </a:t>
          </a:r>
          <a:endParaRPr lang="fa-IR">
            <a:cs typeface="B Badr" panose="00000400000000000000" pitchFamily="2" charset="-78"/>
          </a:endParaRPr>
        </a:p>
      </dgm:t>
    </dgm:pt>
    <dgm:pt modelId="{4AC9D7AE-EB52-4C2D-859C-CD89385868CE}" type="parTrans" cxnId="{8D8E5481-A24A-445C-B295-F167B3671E27}">
      <dgm:prSet/>
      <dgm:spPr/>
      <dgm:t>
        <a:bodyPr/>
        <a:lstStyle/>
        <a:p>
          <a:pPr rtl="1"/>
          <a:endParaRPr lang="fa-IR">
            <a:cs typeface="B Badr" panose="00000400000000000000" pitchFamily="2" charset="-78"/>
          </a:endParaRPr>
        </a:p>
      </dgm:t>
    </dgm:pt>
    <dgm:pt modelId="{11DE6A7E-6B3A-433D-B3D7-FB6CA2887272}" type="sibTrans" cxnId="{8D8E5481-A24A-445C-B295-F167B3671E27}">
      <dgm:prSet/>
      <dgm:spPr/>
      <dgm:t>
        <a:bodyPr/>
        <a:lstStyle/>
        <a:p>
          <a:pPr rtl="1"/>
          <a:endParaRPr lang="fa-IR">
            <a:cs typeface="B Badr" panose="00000400000000000000" pitchFamily="2" charset="-78"/>
          </a:endParaRPr>
        </a:p>
      </dgm:t>
    </dgm:pt>
    <dgm:pt modelId="{0EBB6F5F-7562-4E58-A580-07CF32B9EFE7}">
      <dgm:prSet/>
      <dgm:spPr/>
      <dgm:t>
        <a:bodyPr/>
        <a:lstStyle/>
        <a:p>
          <a:pPr rtl="1"/>
          <a:r>
            <a:rPr lang="fa-IR" smtClean="0">
              <a:cs typeface="B Badr" panose="00000400000000000000" pitchFamily="2" charset="-78"/>
            </a:rPr>
            <a:t>و هى أن يطلق لفظ له معنيان، قريب و بعيد، و يراد البعيد؛ </a:t>
          </a:r>
          <a:endParaRPr lang="fa-IR">
            <a:cs typeface="B Badr" panose="00000400000000000000" pitchFamily="2" charset="-78"/>
          </a:endParaRPr>
        </a:p>
      </dgm:t>
    </dgm:pt>
    <dgm:pt modelId="{03FF8A9E-4FD1-4088-8147-3F1F55F39C26}" type="parTrans" cxnId="{12ED50EF-CBB4-4C65-94B9-D56521B06217}">
      <dgm:prSet/>
      <dgm:spPr/>
      <dgm:t>
        <a:bodyPr/>
        <a:lstStyle/>
        <a:p>
          <a:pPr rtl="1"/>
          <a:endParaRPr lang="fa-IR">
            <a:cs typeface="B Badr" panose="00000400000000000000" pitchFamily="2" charset="-78"/>
          </a:endParaRPr>
        </a:p>
      </dgm:t>
    </dgm:pt>
    <dgm:pt modelId="{372FA1D5-2828-4F38-9630-87AD39AF4D34}" type="sibTrans" cxnId="{12ED50EF-CBB4-4C65-94B9-D56521B06217}">
      <dgm:prSet/>
      <dgm:spPr/>
      <dgm:t>
        <a:bodyPr/>
        <a:lstStyle/>
        <a:p>
          <a:pPr rtl="1"/>
          <a:endParaRPr lang="fa-IR">
            <a:cs typeface="B Badr" panose="00000400000000000000" pitchFamily="2" charset="-78"/>
          </a:endParaRPr>
        </a:p>
      </dgm:t>
    </dgm:pt>
    <dgm:pt modelId="{14DD6AF2-953A-4FAF-85D8-F470C1D568B1}">
      <dgm:prSet/>
      <dgm:spPr/>
      <dgm:t>
        <a:bodyPr/>
        <a:lstStyle/>
        <a:p>
          <a:pPr rtl="1"/>
          <a:r>
            <a:rPr lang="fa-IR" smtClean="0">
              <a:cs typeface="B Badr" panose="00000400000000000000" pitchFamily="2" charset="-78"/>
            </a:rPr>
            <a:t>و هى ضربان:</a:t>
          </a:r>
          <a:endParaRPr lang="fa-IR">
            <a:cs typeface="B Badr" panose="00000400000000000000" pitchFamily="2" charset="-78"/>
          </a:endParaRPr>
        </a:p>
      </dgm:t>
    </dgm:pt>
    <dgm:pt modelId="{4DAAE497-9C4E-47D5-89A2-1E2F4A33BB8D}" type="parTrans" cxnId="{2016255B-04A9-4973-AF3D-79E45946776F}">
      <dgm:prSet/>
      <dgm:spPr/>
      <dgm:t>
        <a:bodyPr/>
        <a:lstStyle/>
        <a:p>
          <a:pPr rtl="1"/>
          <a:endParaRPr lang="fa-IR">
            <a:cs typeface="B Badr" panose="00000400000000000000" pitchFamily="2" charset="-78"/>
          </a:endParaRPr>
        </a:p>
      </dgm:t>
    </dgm:pt>
    <dgm:pt modelId="{CC98FA07-34D8-4E04-A1D9-89C60A53DBF9}" type="sibTrans" cxnId="{2016255B-04A9-4973-AF3D-79E45946776F}">
      <dgm:prSet/>
      <dgm:spPr/>
      <dgm:t>
        <a:bodyPr/>
        <a:lstStyle/>
        <a:p>
          <a:pPr rtl="1"/>
          <a:endParaRPr lang="fa-IR">
            <a:cs typeface="B Badr" panose="00000400000000000000" pitchFamily="2" charset="-78"/>
          </a:endParaRPr>
        </a:p>
      </dgm:t>
    </dgm:pt>
    <dgm:pt modelId="{21A2285D-0139-4AF7-9EF7-86A4939FD0FC}">
      <dgm:prSet/>
      <dgm:spPr/>
      <dgm:t>
        <a:bodyPr/>
        <a:lstStyle/>
        <a:p>
          <a:pPr rtl="1"/>
          <a:r>
            <a:rPr lang="fa-IR" smtClean="0">
              <a:cs typeface="B Badr" panose="00000400000000000000" pitchFamily="2" charset="-78"/>
            </a:rPr>
            <a:t>مجرّدة:</a:t>
          </a:r>
          <a:endParaRPr lang="fa-IR">
            <a:cs typeface="B Badr" panose="00000400000000000000" pitchFamily="2" charset="-78"/>
          </a:endParaRPr>
        </a:p>
      </dgm:t>
    </dgm:pt>
    <dgm:pt modelId="{4C8F7960-4594-48A2-96BA-1226E87576A8}" type="parTrans" cxnId="{F90CD1E9-6AE1-4D82-AB27-8300C1FE89C4}">
      <dgm:prSet/>
      <dgm:spPr/>
      <dgm:t>
        <a:bodyPr/>
        <a:lstStyle/>
        <a:p>
          <a:pPr rtl="1"/>
          <a:endParaRPr lang="fa-IR">
            <a:cs typeface="B Badr" panose="00000400000000000000" pitchFamily="2" charset="-78"/>
          </a:endParaRPr>
        </a:p>
      </dgm:t>
    </dgm:pt>
    <dgm:pt modelId="{0B8E1BC1-3AC9-4C80-93AB-223009209087}" type="sibTrans" cxnId="{F90CD1E9-6AE1-4D82-AB27-8300C1FE89C4}">
      <dgm:prSet/>
      <dgm:spPr/>
      <dgm:t>
        <a:bodyPr/>
        <a:lstStyle/>
        <a:p>
          <a:pPr rtl="1"/>
          <a:endParaRPr lang="fa-IR">
            <a:cs typeface="B Badr" panose="00000400000000000000" pitchFamily="2" charset="-78"/>
          </a:endParaRPr>
        </a:p>
      </dgm:t>
    </dgm:pt>
    <dgm:pt modelId="{6B67C1BB-B3E0-4E2A-A39D-9C35D56B05A8}">
      <dgm:prSet/>
      <dgm:spPr/>
      <dgm:t>
        <a:bodyPr/>
        <a:lstStyle/>
        <a:p>
          <a:pPr rtl="1"/>
          <a:r>
            <a:rPr lang="fa-IR" smtClean="0">
              <a:cs typeface="B Badr" panose="00000400000000000000" pitchFamily="2" charset="-78"/>
            </a:rPr>
            <a:t>و هى التى لا تجامع شيئا مما يلائم القريب؛</a:t>
          </a:r>
          <a:endParaRPr lang="fa-IR">
            <a:cs typeface="B Badr" panose="00000400000000000000" pitchFamily="2" charset="-78"/>
          </a:endParaRPr>
        </a:p>
      </dgm:t>
    </dgm:pt>
    <dgm:pt modelId="{70707A37-8964-419F-83AF-AA5D7A0B86EB}" type="parTrans" cxnId="{366D161D-4C56-424C-B920-AA5B1A3CAB26}">
      <dgm:prSet/>
      <dgm:spPr/>
      <dgm:t>
        <a:bodyPr/>
        <a:lstStyle/>
        <a:p>
          <a:pPr rtl="1"/>
          <a:endParaRPr lang="fa-IR">
            <a:cs typeface="B Badr" panose="00000400000000000000" pitchFamily="2" charset="-78"/>
          </a:endParaRPr>
        </a:p>
      </dgm:t>
    </dgm:pt>
    <dgm:pt modelId="{DEC913E0-3176-438E-8E48-3BD16BC6D445}" type="sibTrans" cxnId="{366D161D-4C56-424C-B920-AA5B1A3CAB26}">
      <dgm:prSet/>
      <dgm:spPr/>
      <dgm:t>
        <a:bodyPr/>
        <a:lstStyle/>
        <a:p>
          <a:pPr rtl="1"/>
          <a:endParaRPr lang="fa-IR">
            <a:cs typeface="B Badr" panose="00000400000000000000" pitchFamily="2" charset="-78"/>
          </a:endParaRPr>
        </a:p>
      </dgm:t>
    </dgm:pt>
    <dgm:pt modelId="{B102A7CA-C4D7-46F1-A5E4-496CD4A20D7F}">
      <dgm:prSet/>
      <dgm:spPr/>
      <dgm:t>
        <a:bodyPr/>
        <a:lstStyle/>
        <a:p>
          <a:pPr rtl="1"/>
          <a:r>
            <a:rPr lang="fa-IR" smtClean="0">
              <a:cs typeface="B Badr" panose="00000400000000000000" pitchFamily="2" charset="-78"/>
            </a:rPr>
            <a:t>نحو: الرَّحْمنُ عَلَى الْعَرْشِ اسْتَوى‏ </a:t>
          </a:r>
          <a:endParaRPr lang="fa-IR">
            <a:cs typeface="B Badr" panose="00000400000000000000" pitchFamily="2" charset="-78"/>
          </a:endParaRPr>
        </a:p>
      </dgm:t>
    </dgm:pt>
    <dgm:pt modelId="{9A9C7BDD-83E5-4185-8701-8CD2B217BA8F}" type="parTrans" cxnId="{7EB7F8A8-482D-4DA2-B425-B70C1609713D}">
      <dgm:prSet/>
      <dgm:spPr/>
      <dgm:t>
        <a:bodyPr/>
        <a:lstStyle/>
        <a:p>
          <a:pPr rtl="1"/>
          <a:endParaRPr lang="fa-IR">
            <a:cs typeface="B Badr" panose="00000400000000000000" pitchFamily="2" charset="-78"/>
          </a:endParaRPr>
        </a:p>
      </dgm:t>
    </dgm:pt>
    <dgm:pt modelId="{70DBC49B-8032-4894-BAF6-D7A9F2C4792C}" type="sibTrans" cxnId="{7EB7F8A8-482D-4DA2-B425-B70C1609713D}">
      <dgm:prSet/>
      <dgm:spPr/>
      <dgm:t>
        <a:bodyPr/>
        <a:lstStyle/>
        <a:p>
          <a:pPr rtl="1"/>
          <a:endParaRPr lang="fa-IR">
            <a:cs typeface="B Badr" panose="00000400000000000000" pitchFamily="2" charset="-78"/>
          </a:endParaRPr>
        </a:p>
      </dgm:t>
    </dgm:pt>
    <dgm:pt modelId="{5AC6D72A-04F4-40ED-86F5-3487BEB56297}">
      <dgm:prSet/>
      <dgm:spPr/>
      <dgm:t>
        <a:bodyPr/>
        <a:lstStyle/>
        <a:p>
          <a:pPr rtl="1"/>
          <a:r>
            <a:rPr lang="fa-IR" smtClean="0">
              <a:cs typeface="B Badr" panose="00000400000000000000" pitchFamily="2" charset="-78"/>
            </a:rPr>
            <a:t>و مرشّحة:</a:t>
          </a:r>
          <a:endParaRPr lang="fa-IR">
            <a:cs typeface="B Badr" panose="00000400000000000000" pitchFamily="2" charset="-78"/>
          </a:endParaRPr>
        </a:p>
      </dgm:t>
    </dgm:pt>
    <dgm:pt modelId="{A902D0F3-734B-4051-A83D-5EDE1C3BA3B5}" type="parTrans" cxnId="{05039474-A990-4C31-B1BD-C2D670456B2B}">
      <dgm:prSet/>
      <dgm:spPr/>
      <dgm:t>
        <a:bodyPr/>
        <a:lstStyle/>
        <a:p>
          <a:pPr rtl="1"/>
          <a:endParaRPr lang="fa-IR">
            <a:cs typeface="B Badr" panose="00000400000000000000" pitchFamily="2" charset="-78"/>
          </a:endParaRPr>
        </a:p>
      </dgm:t>
    </dgm:pt>
    <dgm:pt modelId="{A6D565A3-2560-46B0-8D62-5457C72B0B80}" type="sibTrans" cxnId="{05039474-A990-4C31-B1BD-C2D670456B2B}">
      <dgm:prSet/>
      <dgm:spPr/>
      <dgm:t>
        <a:bodyPr/>
        <a:lstStyle/>
        <a:p>
          <a:pPr rtl="1"/>
          <a:endParaRPr lang="fa-IR">
            <a:cs typeface="B Badr" panose="00000400000000000000" pitchFamily="2" charset="-78"/>
          </a:endParaRPr>
        </a:p>
      </dgm:t>
    </dgm:pt>
    <dgm:pt modelId="{3DE085E9-38C7-478E-B0F7-820D535CB642}">
      <dgm:prSet/>
      <dgm:spPr/>
      <dgm:t>
        <a:bodyPr/>
        <a:lstStyle/>
        <a:p>
          <a:pPr rtl="1"/>
          <a:r>
            <a:rPr lang="fa-IR" smtClean="0">
              <a:cs typeface="B Badr" panose="00000400000000000000" pitchFamily="2" charset="-78"/>
            </a:rPr>
            <a:t>نحو: وَ السَّماءَ بَنَيْناها بِأَيْدٍ </a:t>
          </a:r>
          <a:endParaRPr lang="fa-IR">
            <a:cs typeface="B Badr" panose="00000400000000000000" pitchFamily="2" charset="-78"/>
          </a:endParaRPr>
        </a:p>
      </dgm:t>
    </dgm:pt>
    <dgm:pt modelId="{13906CA8-2BA9-4CFD-ABD8-581D337ECD99}" type="parTrans" cxnId="{6E657B35-09EA-4C7A-BA5D-6419A382F4BF}">
      <dgm:prSet/>
      <dgm:spPr/>
      <dgm:t>
        <a:bodyPr/>
        <a:lstStyle/>
        <a:p>
          <a:pPr rtl="1"/>
          <a:endParaRPr lang="fa-IR">
            <a:cs typeface="B Badr" panose="00000400000000000000" pitchFamily="2" charset="-78"/>
          </a:endParaRPr>
        </a:p>
      </dgm:t>
    </dgm:pt>
    <dgm:pt modelId="{0D6DDF90-03AE-4E69-927F-CCEF0C22B05D}" type="sibTrans" cxnId="{6E657B35-09EA-4C7A-BA5D-6419A382F4BF}">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29B7CA1A-26F4-4C11-A0F3-72006FDEA5F8}" type="pres">
      <dgm:prSet presAssocID="{EFDD2B17-2902-4021-92E2-F9D879A268BB}" presName="root1" presStyleCnt="0"/>
      <dgm:spPr/>
    </dgm:pt>
    <dgm:pt modelId="{3FD2B08E-0821-4AFD-B2C8-E8EEC7D599E9}" type="pres">
      <dgm:prSet presAssocID="{EFDD2B17-2902-4021-92E2-F9D879A268BB}" presName="LevelOneTextNode" presStyleLbl="node0" presStyleIdx="0" presStyleCnt="1" custScaleY="69827">
        <dgm:presLayoutVars>
          <dgm:chPref val="3"/>
        </dgm:presLayoutVars>
      </dgm:prSet>
      <dgm:spPr/>
      <dgm:t>
        <a:bodyPr/>
        <a:lstStyle/>
        <a:p>
          <a:pPr rtl="1"/>
          <a:endParaRPr lang="fa-IR"/>
        </a:p>
      </dgm:t>
    </dgm:pt>
    <dgm:pt modelId="{6AB06ABF-5FC9-4769-9C4E-D0C7BE7D8F2D}" type="pres">
      <dgm:prSet presAssocID="{EFDD2B17-2902-4021-92E2-F9D879A268BB}" presName="level2hierChild" presStyleCnt="0"/>
      <dgm:spPr/>
    </dgm:pt>
    <dgm:pt modelId="{47153E1C-2E84-40FB-A2E3-8E6815463360}" type="pres">
      <dgm:prSet presAssocID="{4AC9D7AE-EB52-4C2D-859C-CD89385868CE}" presName="conn2-1" presStyleLbl="parChTrans1D2" presStyleIdx="0" presStyleCnt="3"/>
      <dgm:spPr/>
      <dgm:t>
        <a:bodyPr/>
        <a:lstStyle/>
        <a:p>
          <a:pPr rtl="1"/>
          <a:endParaRPr lang="fa-IR"/>
        </a:p>
      </dgm:t>
    </dgm:pt>
    <dgm:pt modelId="{F6CCEA15-853D-4C4B-AFB9-E7F898BD1A53}" type="pres">
      <dgm:prSet presAssocID="{4AC9D7AE-EB52-4C2D-859C-CD89385868CE}" presName="connTx" presStyleLbl="parChTrans1D2" presStyleIdx="0" presStyleCnt="3"/>
      <dgm:spPr/>
      <dgm:t>
        <a:bodyPr/>
        <a:lstStyle/>
        <a:p>
          <a:pPr rtl="1"/>
          <a:endParaRPr lang="fa-IR"/>
        </a:p>
      </dgm:t>
    </dgm:pt>
    <dgm:pt modelId="{D54725AD-434B-413F-87A7-0838971351F7}" type="pres">
      <dgm:prSet presAssocID="{36A1DD02-3ADD-4BCB-9451-D3705D04DDB3}" presName="root2" presStyleCnt="0"/>
      <dgm:spPr/>
    </dgm:pt>
    <dgm:pt modelId="{81CD92BF-AF69-4CD7-BE59-06154EF35265}" type="pres">
      <dgm:prSet presAssocID="{36A1DD02-3ADD-4BCB-9451-D3705D04DDB3}" presName="LevelTwoTextNode" presStyleLbl="node2" presStyleIdx="0" presStyleCnt="3">
        <dgm:presLayoutVars>
          <dgm:chPref val="3"/>
        </dgm:presLayoutVars>
      </dgm:prSet>
      <dgm:spPr/>
      <dgm:t>
        <a:bodyPr/>
        <a:lstStyle/>
        <a:p>
          <a:pPr rtl="1"/>
          <a:endParaRPr lang="fa-IR"/>
        </a:p>
      </dgm:t>
    </dgm:pt>
    <dgm:pt modelId="{E9F98D27-F425-4E4F-9CE4-7AD4DD97819A}" type="pres">
      <dgm:prSet presAssocID="{36A1DD02-3ADD-4BCB-9451-D3705D04DDB3}" presName="level3hierChild" presStyleCnt="0"/>
      <dgm:spPr/>
    </dgm:pt>
    <dgm:pt modelId="{2A2EF7F7-0272-47C0-9CA6-DE19AAB52973}" type="pres">
      <dgm:prSet presAssocID="{03FF8A9E-4FD1-4088-8147-3F1F55F39C26}" presName="conn2-1" presStyleLbl="parChTrans1D2" presStyleIdx="1" presStyleCnt="3"/>
      <dgm:spPr/>
      <dgm:t>
        <a:bodyPr/>
        <a:lstStyle/>
        <a:p>
          <a:pPr rtl="1"/>
          <a:endParaRPr lang="fa-IR"/>
        </a:p>
      </dgm:t>
    </dgm:pt>
    <dgm:pt modelId="{4B8FD29F-2715-4C1B-83B0-E033C5A24A02}" type="pres">
      <dgm:prSet presAssocID="{03FF8A9E-4FD1-4088-8147-3F1F55F39C26}" presName="connTx" presStyleLbl="parChTrans1D2" presStyleIdx="1" presStyleCnt="3"/>
      <dgm:spPr/>
      <dgm:t>
        <a:bodyPr/>
        <a:lstStyle/>
        <a:p>
          <a:pPr rtl="1"/>
          <a:endParaRPr lang="fa-IR"/>
        </a:p>
      </dgm:t>
    </dgm:pt>
    <dgm:pt modelId="{75DC8B93-BD5C-4159-8D6A-F6C9056ABCE8}" type="pres">
      <dgm:prSet presAssocID="{0EBB6F5F-7562-4E58-A580-07CF32B9EFE7}" presName="root2" presStyleCnt="0"/>
      <dgm:spPr/>
    </dgm:pt>
    <dgm:pt modelId="{21550E11-4D78-41C7-9295-C83F3CA09129}" type="pres">
      <dgm:prSet presAssocID="{0EBB6F5F-7562-4E58-A580-07CF32B9EFE7}" presName="LevelTwoTextNode" presStyleLbl="node2" presStyleIdx="1" presStyleCnt="3">
        <dgm:presLayoutVars>
          <dgm:chPref val="3"/>
        </dgm:presLayoutVars>
      </dgm:prSet>
      <dgm:spPr/>
      <dgm:t>
        <a:bodyPr/>
        <a:lstStyle/>
        <a:p>
          <a:pPr rtl="1"/>
          <a:endParaRPr lang="fa-IR"/>
        </a:p>
      </dgm:t>
    </dgm:pt>
    <dgm:pt modelId="{BB8698AB-063F-4EC0-B579-F36D29BB2061}" type="pres">
      <dgm:prSet presAssocID="{0EBB6F5F-7562-4E58-A580-07CF32B9EFE7}" presName="level3hierChild" presStyleCnt="0"/>
      <dgm:spPr/>
    </dgm:pt>
    <dgm:pt modelId="{2C192129-1E7C-4835-A68E-C4C00D0908F6}" type="pres">
      <dgm:prSet presAssocID="{4DAAE497-9C4E-47D5-89A2-1E2F4A33BB8D}" presName="conn2-1" presStyleLbl="parChTrans1D2" presStyleIdx="2" presStyleCnt="3"/>
      <dgm:spPr/>
      <dgm:t>
        <a:bodyPr/>
        <a:lstStyle/>
        <a:p>
          <a:pPr rtl="1"/>
          <a:endParaRPr lang="fa-IR"/>
        </a:p>
      </dgm:t>
    </dgm:pt>
    <dgm:pt modelId="{8008BDF2-5300-4FBC-98EA-43D4BAE30760}" type="pres">
      <dgm:prSet presAssocID="{4DAAE497-9C4E-47D5-89A2-1E2F4A33BB8D}" presName="connTx" presStyleLbl="parChTrans1D2" presStyleIdx="2" presStyleCnt="3"/>
      <dgm:spPr/>
      <dgm:t>
        <a:bodyPr/>
        <a:lstStyle/>
        <a:p>
          <a:pPr rtl="1"/>
          <a:endParaRPr lang="fa-IR"/>
        </a:p>
      </dgm:t>
    </dgm:pt>
    <dgm:pt modelId="{9EDB217A-7B32-4CFB-8F66-A3BE6F3E3AB6}" type="pres">
      <dgm:prSet presAssocID="{14DD6AF2-953A-4FAF-85D8-F470C1D568B1}" presName="root2" presStyleCnt="0"/>
      <dgm:spPr/>
    </dgm:pt>
    <dgm:pt modelId="{A078CDAD-2784-476F-A256-88BFDE5878B6}" type="pres">
      <dgm:prSet presAssocID="{14DD6AF2-953A-4FAF-85D8-F470C1D568B1}" presName="LevelTwoTextNode" presStyleLbl="node2" presStyleIdx="2" presStyleCnt="3">
        <dgm:presLayoutVars>
          <dgm:chPref val="3"/>
        </dgm:presLayoutVars>
      </dgm:prSet>
      <dgm:spPr/>
      <dgm:t>
        <a:bodyPr/>
        <a:lstStyle/>
        <a:p>
          <a:pPr rtl="1"/>
          <a:endParaRPr lang="fa-IR"/>
        </a:p>
      </dgm:t>
    </dgm:pt>
    <dgm:pt modelId="{B0DADEEC-0554-4EDF-9692-315D052A145A}" type="pres">
      <dgm:prSet presAssocID="{14DD6AF2-953A-4FAF-85D8-F470C1D568B1}" presName="level3hierChild" presStyleCnt="0"/>
      <dgm:spPr/>
    </dgm:pt>
    <dgm:pt modelId="{235E2D6F-5DFB-49E3-A896-45216B7EAAEA}" type="pres">
      <dgm:prSet presAssocID="{4C8F7960-4594-48A2-96BA-1226E87576A8}" presName="conn2-1" presStyleLbl="parChTrans1D3" presStyleIdx="0" presStyleCnt="2"/>
      <dgm:spPr/>
      <dgm:t>
        <a:bodyPr/>
        <a:lstStyle/>
        <a:p>
          <a:pPr rtl="1"/>
          <a:endParaRPr lang="fa-IR"/>
        </a:p>
      </dgm:t>
    </dgm:pt>
    <dgm:pt modelId="{3D5208A5-9AAA-4F61-80A2-3570C944D930}" type="pres">
      <dgm:prSet presAssocID="{4C8F7960-4594-48A2-96BA-1226E87576A8}" presName="connTx" presStyleLbl="parChTrans1D3" presStyleIdx="0" presStyleCnt="2"/>
      <dgm:spPr/>
      <dgm:t>
        <a:bodyPr/>
        <a:lstStyle/>
        <a:p>
          <a:pPr rtl="1"/>
          <a:endParaRPr lang="fa-IR"/>
        </a:p>
      </dgm:t>
    </dgm:pt>
    <dgm:pt modelId="{613E0350-4161-4929-B425-8531E5309B64}" type="pres">
      <dgm:prSet presAssocID="{21A2285D-0139-4AF7-9EF7-86A4939FD0FC}" presName="root2" presStyleCnt="0"/>
      <dgm:spPr/>
    </dgm:pt>
    <dgm:pt modelId="{2E0A70CA-8AAF-43C8-9C5A-F74C69140B13}" type="pres">
      <dgm:prSet presAssocID="{21A2285D-0139-4AF7-9EF7-86A4939FD0FC}" presName="LevelTwoTextNode" presStyleLbl="node3" presStyleIdx="0" presStyleCnt="2">
        <dgm:presLayoutVars>
          <dgm:chPref val="3"/>
        </dgm:presLayoutVars>
      </dgm:prSet>
      <dgm:spPr/>
      <dgm:t>
        <a:bodyPr/>
        <a:lstStyle/>
        <a:p>
          <a:pPr rtl="1"/>
          <a:endParaRPr lang="fa-IR"/>
        </a:p>
      </dgm:t>
    </dgm:pt>
    <dgm:pt modelId="{649E4D83-3F57-46B3-B1B3-5BAF091B6443}" type="pres">
      <dgm:prSet presAssocID="{21A2285D-0139-4AF7-9EF7-86A4939FD0FC}" presName="level3hierChild" presStyleCnt="0"/>
      <dgm:spPr/>
    </dgm:pt>
    <dgm:pt modelId="{93A8F79D-A8BA-49E6-8E7A-350F255E555B}" type="pres">
      <dgm:prSet presAssocID="{70707A37-8964-419F-83AF-AA5D7A0B86EB}" presName="conn2-1" presStyleLbl="parChTrans1D4" presStyleIdx="0" presStyleCnt="3"/>
      <dgm:spPr/>
      <dgm:t>
        <a:bodyPr/>
        <a:lstStyle/>
        <a:p>
          <a:pPr rtl="1"/>
          <a:endParaRPr lang="fa-IR"/>
        </a:p>
      </dgm:t>
    </dgm:pt>
    <dgm:pt modelId="{825E7E18-2373-4DA7-891D-62AE20D7874B}" type="pres">
      <dgm:prSet presAssocID="{70707A37-8964-419F-83AF-AA5D7A0B86EB}" presName="connTx" presStyleLbl="parChTrans1D4" presStyleIdx="0" presStyleCnt="3"/>
      <dgm:spPr/>
      <dgm:t>
        <a:bodyPr/>
        <a:lstStyle/>
        <a:p>
          <a:pPr rtl="1"/>
          <a:endParaRPr lang="fa-IR"/>
        </a:p>
      </dgm:t>
    </dgm:pt>
    <dgm:pt modelId="{B071BEF6-7074-4CC0-AEA2-04189FC196BB}" type="pres">
      <dgm:prSet presAssocID="{6B67C1BB-B3E0-4E2A-A39D-9C35D56B05A8}" presName="root2" presStyleCnt="0"/>
      <dgm:spPr/>
    </dgm:pt>
    <dgm:pt modelId="{37C23833-69C7-4835-8FBB-34D5F87524EC}" type="pres">
      <dgm:prSet presAssocID="{6B67C1BB-B3E0-4E2A-A39D-9C35D56B05A8}" presName="LevelTwoTextNode" presStyleLbl="node4" presStyleIdx="0" presStyleCnt="3">
        <dgm:presLayoutVars>
          <dgm:chPref val="3"/>
        </dgm:presLayoutVars>
      </dgm:prSet>
      <dgm:spPr/>
      <dgm:t>
        <a:bodyPr/>
        <a:lstStyle/>
        <a:p>
          <a:pPr rtl="1"/>
          <a:endParaRPr lang="fa-IR"/>
        </a:p>
      </dgm:t>
    </dgm:pt>
    <dgm:pt modelId="{D2085CA4-7627-4838-813E-F079BCD60F0B}" type="pres">
      <dgm:prSet presAssocID="{6B67C1BB-B3E0-4E2A-A39D-9C35D56B05A8}" presName="level3hierChild" presStyleCnt="0"/>
      <dgm:spPr/>
    </dgm:pt>
    <dgm:pt modelId="{9A226798-F432-4C8D-8C7F-F60BF9E6EBCF}" type="pres">
      <dgm:prSet presAssocID="{9A9C7BDD-83E5-4185-8701-8CD2B217BA8F}" presName="conn2-1" presStyleLbl="parChTrans1D4" presStyleIdx="1" presStyleCnt="3"/>
      <dgm:spPr/>
      <dgm:t>
        <a:bodyPr/>
        <a:lstStyle/>
        <a:p>
          <a:pPr rtl="1"/>
          <a:endParaRPr lang="fa-IR"/>
        </a:p>
      </dgm:t>
    </dgm:pt>
    <dgm:pt modelId="{8402AF46-228B-4346-86A8-1D0D639636CB}" type="pres">
      <dgm:prSet presAssocID="{9A9C7BDD-83E5-4185-8701-8CD2B217BA8F}" presName="connTx" presStyleLbl="parChTrans1D4" presStyleIdx="1" presStyleCnt="3"/>
      <dgm:spPr/>
      <dgm:t>
        <a:bodyPr/>
        <a:lstStyle/>
        <a:p>
          <a:pPr rtl="1"/>
          <a:endParaRPr lang="fa-IR"/>
        </a:p>
      </dgm:t>
    </dgm:pt>
    <dgm:pt modelId="{99D19199-BA3D-410A-A622-03F5D5DFDAF9}" type="pres">
      <dgm:prSet presAssocID="{B102A7CA-C4D7-46F1-A5E4-496CD4A20D7F}" presName="root2" presStyleCnt="0"/>
      <dgm:spPr/>
    </dgm:pt>
    <dgm:pt modelId="{174261A4-5796-4492-AA85-0E2BCD2F409F}" type="pres">
      <dgm:prSet presAssocID="{B102A7CA-C4D7-46F1-A5E4-496CD4A20D7F}" presName="LevelTwoTextNode" presStyleLbl="node4" presStyleIdx="1" presStyleCnt="3">
        <dgm:presLayoutVars>
          <dgm:chPref val="3"/>
        </dgm:presLayoutVars>
      </dgm:prSet>
      <dgm:spPr/>
      <dgm:t>
        <a:bodyPr/>
        <a:lstStyle/>
        <a:p>
          <a:pPr rtl="1"/>
          <a:endParaRPr lang="fa-IR"/>
        </a:p>
      </dgm:t>
    </dgm:pt>
    <dgm:pt modelId="{7F1951AB-4A0A-4B1E-8A59-C012911ABCB9}" type="pres">
      <dgm:prSet presAssocID="{B102A7CA-C4D7-46F1-A5E4-496CD4A20D7F}" presName="level3hierChild" presStyleCnt="0"/>
      <dgm:spPr/>
    </dgm:pt>
    <dgm:pt modelId="{FDB7FC83-0E16-4173-B9CB-8B243FF0019E}" type="pres">
      <dgm:prSet presAssocID="{A902D0F3-734B-4051-A83D-5EDE1C3BA3B5}" presName="conn2-1" presStyleLbl="parChTrans1D3" presStyleIdx="1" presStyleCnt="2"/>
      <dgm:spPr/>
      <dgm:t>
        <a:bodyPr/>
        <a:lstStyle/>
        <a:p>
          <a:pPr rtl="1"/>
          <a:endParaRPr lang="fa-IR"/>
        </a:p>
      </dgm:t>
    </dgm:pt>
    <dgm:pt modelId="{6971CE21-5D9C-4C73-98AD-5351A63A6170}" type="pres">
      <dgm:prSet presAssocID="{A902D0F3-734B-4051-A83D-5EDE1C3BA3B5}" presName="connTx" presStyleLbl="parChTrans1D3" presStyleIdx="1" presStyleCnt="2"/>
      <dgm:spPr/>
      <dgm:t>
        <a:bodyPr/>
        <a:lstStyle/>
        <a:p>
          <a:pPr rtl="1"/>
          <a:endParaRPr lang="fa-IR"/>
        </a:p>
      </dgm:t>
    </dgm:pt>
    <dgm:pt modelId="{F4F104AE-7B4C-4036-B18D-13245E93D195}" type="pres">
      <dgm:prSet presAssocID="{5AC6D72A-04F4-40ED-86F5-3487BEB56297}" presName="root2" presStyleCnt="0"/>
      <dgm:spPr/>
    </dgm:pt>
    <dgm:pt modelId="{8C64340E-11F9-4592-A746-DDD572EDDEE7}" type="pres">
      <dgm:prSet presAssocID="{5AC6D72A-04F4-40ED-86F5-3487BEB56297}" presName="LevelTwoTextNode" presStyleLbl="node3" presStyleIdx="1" presStyleCnt="2">
        <dgm:presLayoutVars>
          <dgm:chPref val="3"/>
        </dgm:presLayoutVars>
      </dgm:prSet>
      <dgm:spPr/>
      <dgm:t>
        <a:bodyPr/>
        <a:lstStyle/>
        <a:p>
          <a:pPr rtl="1"/>
          <a:endParaRPr lang="fa-IR"/>
        </a:p>
      </dgm:t>
    </dgm:pt>
    <dgm:pt modelId="{6D9BD759-00A1-4490-B840-051B1AFB1ED5}" type="pres">
      <dgm:prSet presAssocID="{5AC6D72A-04F4-40ED-86F5-3487BEB56297}" presName="level3hierChild" presStyleCnt="0"/>
      <dgm:spPr/>
    </dgm:pt>
    <dgm:pt modelId="{C652B1B3-3D83-44F1-9004-A65878BC9369}" type="pres">
      <dgm:prSet presAssocID="{13906CA8-2BA9-4CFD-ABD8-581D337ECD99}" presName="conn2-1" presStyleLbl="parChTrans1D4" presStyleIdx="2" presStyleCnt="3"/>
      <dgm:spPr/>
      <dgm:t>
        <a:bodyPr/>
        <a:lstStyle/>
        <a:p>
          <a:pPr rtl="1"/>
          <a:endParaRPr lang="fa-IR"/>
        </a:p>
      </dgm:t>
    </dgm:pt>
    <dgm:pt modelId="{B333D434-03C1-4939-8F21-D6795E11756E}" type="pres">
      <dgm:prSet presAssocID="{13906CA8-2BA9-4CFD-ABD8-581D337ECD99}" presName="connTx" presStyleLbl="parChTrans1D4" presStyleIdx="2" presStyleCnt="3"/>
      <dgm:spPr/>
      <dgm:t>
        <a:bodyPr/>
        <a:lstStyle/>
        <a:p>
          <a:pPr rtl="1"/>
          <a:endParaRPr lang="fa-IR"/>
        </a:p>
      </dgm:t>
    </dgm:pt>
    <dgm:pt modelId="{B9F2423E-6654-42B3-A028-3AAECD3B2A34}" type="pres">
      <dgm:prSet presAssocID="{3DE085E9-38C7-478E-B0F7-820D535CB642}" presName="root2" presStyleCnt="0"/>
      <dgm:spPr/>
    </dgm:pt>
    <dgm:pt modelId="{DA853CBA-1CAB-46D1-B637-84FE7FA185F3}" type="pres">
      <dgm:prSet presAssocID="{3DE085E9-38C7-478E-B0F7-820D535CB642}" presName="LevelTwoTextNode" presStyleLbl="node4" presStyleIdx="2" presStyleCnt="3">
        <dgm:presLayoutVars>
          <dgm:chPref val="3"/>
        </dgm:presLayoutVars>
      </dgm:prSet>
      <dgm:spPr/>
      <dgm:t>
        <a:bodyPr/>
        <a:lstStyle/>
        <a:p>
          <a:pPr rtl="1"/>
          <a:endParaRPr lang="fa-IR"/>
        </a:p>
      </dgm:t>
    </dgm:pt>
    <dgm:pt modelId="{FA952D48-DA37-46D7-88A8-7710FB6E49AE}" type="pres">
      <dgm:prSet presAssocID="{3DE085E9-38C7-478E-B0F7-820D535CB642}" presName="level3hierChild" presStyleCnt="0"/>
      <dgm:spPr/>
    </dgm:pt>
  </dgm:ptLst>
  <dgm:cxnLst>
    <dgm:cxn modelId="{4CA5A7D7-4901-4C4E-9755-D6E89B949846}" type="presOf" srcId="{21A2285D-0139-4AF7-9EF7-86A4939FD0FC}" destId="{2E0A70CA-8AAF-43C8-9C5A-F74C69140B13}" srcOrd="0" destOrd="0" presId="urn:microsoft.com/office/officeart/2008/layout/HorizontalMultiLevelHierarchy"/>
    <dgm:cxn modelId="{366D161D-4C56-424C-B920-AA5B1A3CAB26}" srcId="{21A2285D-0139-4AF7-9EF7-86A4939FD0FC}" destId="{6B67C1BB-B3E0-4E2A-A39D-9C35D56B05A8}" srcOrd="0" destOrd="0" parTransId="{70707A37-8964-419F-83AF-AA5D7A0B86EB}" sibTransId="{DEC913E0-3176-438E-8E48-3BD16BC6D445}"/>
    <dgm:cxn modelId="{E8C0A255-0346-4202-95CC-FB1510133FA6}" type="presOf" srcId="{5AC6D72A-04F4-40ED-86F5-3487BEB56297}" destId="{8C64340E-11F9-4592-A746-DDD572EDDEE7}" srcOrd="0" destOrd="0" presId="urn:microsoft.com/office/officeart/2008/layout/HorizontalMultiLevelHierarchy"/>
    <dgm:cxn modelId="{6E657B35-09EA-4C7A-BA5D-6419A382F4BF}" srcId="{5AC6D72A-04F4-40ED-86F5-3487BEB56297}" destId="{3DE085E9-38C7-478E-B0F7-820D535CB642}" srcOrd="0" destOrd="0" parTransId="{13906CA8-2BA9-4CFD-ABD8-581D337ECD99}" sibTransId="{0D6DDF90-03AE-4E69-927F-CCEF0C22B05D}"/>
    <dgm:cxn modelId="{E0DD249D-7097-45E2-9659-0F94FD0831B7}" type="presOf" srcId="{70707A37-8964-419F-83AF-AA5D7A0B86EB}" destId="{93A8F79D-A8BA-49E6-8E7A-350F255E555B}" srcOrd="0" destOrd="0" presId="urn:microsoft.com/office/officeart/2008/layout/HorizontalMultiLevelHierarchy"/>
    <dgm:cxn modelId="{1A637453-10BD-4E8A-B8DC-D736ECBFC332}" type="presOf" srcId="{70707A37-8964-419F-83AF-AA5D7A0B86EB}" destId="{825E7E18-2373-4DA7-891D-62AE20D7874B}" srcOrd="1" destOrd="0" presId="urn:microsoft.com/office/officeart/2008/layout/HorizontalMultiLevelHierarchy"/>
    <dgm:cxn modelId="{682A8981-791A-4C26-B64A-8058E38E791E}" type="presOf" srcId="{4C8F7960-4594-48A2-96BA-1226E87576A8}" destId="{235E2D6F-5DFB-49E3-A896-45216B7EAAEA}" srcOrd="0" destOrd="0" presId="urn:microsoft.com/office/officeart/2008/layout/HorizontalMultiLevelHierarchy"/>
    <dgm:cxn modelId="{5718207C-71CE-4455-9592-36FDD120792F}" type="presOf" srcId="{A902D0F3-734B-4051-A83D-5EDE1C3BA3B5}" destId="{FDB7FC83-0E16-4173-B9CB-8B243FF0019E}" srcOrd="0" destOrd="0" presId="urn:microsoft.com/office/officeart/2008/layout/HorizontalMultiLevelHierarchy"/>
    <dgm:cxn modelId="{C6688C1B-0A04-43A5-95AB-6A8A6B9396E9}" type="presOf" srcId="{4C8F7960-4594-48A2-96BA-1226E87576A8}" destId="{3D5208A5-9AAA-4F61-80A2-3570C944D930}" srcOrd="1" destOrd="0" presId="urn:microsoft.com/office/officeart/2008/layout/HorizontalMultiLevelHierarchy"/>
    <dgm:cxn modelId="{8D8E5481-A24A-445C-B295-F167B3671E27}" srcId="{EFDD2B17-2902-4021-92E2-F9D879A268BB}" destId="{36A1DD02-3ADD-4BCB-9451-D3705D04DDB3}" srcOrd="0" destOrd="0" parTransId="{4AC9D7AE-EB52-4C2D-859C-CD89385868CE}" sibTransId="{11DE6A7E-6B3A-433D-B3D7-FB6CA2887272}"/>
    <dgm:cxn modelId="{E8A59F13-DCD2-47E1-86F5-77547C3E91A8}" type="presOf" srcId="{03FF8A9E-4FD1-4088-8147-3F1F55F39C26}" destId="{2A2EF7F7-0272-47C0-9CA6-DE19AAB52973}" srcOrd="0" destOrd="0" presId="urn:microsoft.com/office/officeart/2008/layout/HorizontalMultiLevelHierarchy"/>
    <dgm:cxn modelId="{12ED50EF-CBB4-4C65-94B9-D56521B06217}" srcId="{EFDD2B17-2902-4021-92E2-F9D879A268BB}" destId="{0EBB6F5F-7562-4E58-A580-07CF32B9EFE7}" srcOrd="1" destOrd="0" parTransId="{03FF8A9E-4FD1-4088-8147-3F1F55F39C26}" sibTransId="{372FA1D5-2828-4F38-9630-87AD39AF4D34}"/>
    <dgm:cxn modelId="{2016255B-04A9-4973-AF3D-79E45946776F}" srcId="{EFDD2B17-2902-4021-92E2-F9D879A268BB}" destId="{14DD6AF2-953A-4FAF-85D8-F470C1D568B1}" srcOrd="2" destOrd="0" parTransId="{4DAAE497-9C4E-47D5-89A2-1E2F4A33BB8D}" sibTransId="{CC98FA07-34D8-4E04-A1D9-89C60A53DBF9}"/>
    <dgm:cxn modelId="{37A1F018-1B0F-4091-816F-4E4BB2A20366}" srcId="{FB6BE362-A138-494A-AA77-1293C67966EF}" destId="{EFDD2B17-2902-4021-92E2-F9D879A268BB}" srcOrd="0" destOrd="0" parTransId="{5FDE2310-84EE-4A4E-93FA-036C89CB72A7}" sibTransId="{4BD1D2D9-70C3-46CC-A851-64161B53C8A0}"/>
    <dgm:cxn modelId="{EC7C568B-4170-4EE1-8942-760E18B61F77}" type="presOf" srcId="{4AC9D7AE-EB52-4C2D-859C-CD89385868CE}" destId="{F6CCEA15-853D-4C4B-AFB9-E7F898BD1A53}" srcOrd="1" destOrd="0" presId="urn:microsoft.com/office/officeart/2008/layout/HorizontalMultiLevelHierarchy"/>
    <dgm:cxn modelId="{FF04D856-D09C-4B8B-91D9-3EBC18A85018}" type="presOf" srcId="{4DAAE497-9C4E-47D5-89A2-1E2F4A33BB8D}" destId="{8008BDF2-5300-4FBC-98EA-43D4BAE30760}" srcOrd="1" destOrd="0" presId="urn:microsoft.com/office/officeart/2008/layout/HorizontalMultiLevelHierarchy"/>
    <dgm:cxn modelId="{F90CD1E9-6AE1-4D82-AB27-8300C1FE89C4}" srcId="{14DD6AF2-953A-4FAF-85D8-F470C1D568B1}" destId="{21A2285D-0139-4AF7-9EF7-86A4939FD0FC}" srcOrd="0" destOrd="0" parTransId="{4C8F7960-4594-48A2-96BA-1226E87576A8}" sibTransId="{0B8E1BC1-3AC9-4C80-93AB-223009209087}"/>
    <dgm:cxn modelId="{B12B7849-4D6E-4B34-9DD1-CC7BD526EFF2}" type="presOf" srcId="{A902D0F3-734B-4051-A83D-5EDE1C3BA3B5}" destId="{6971CE21-5D9C-4C73-98AD-5351A63A6170}" srcOrd="1" destOrd="0" presId="urn:microsoft.com/office/officeart/2008/layout/HorizontalMultiLevelHierarchy"/>
    <dgm:cxn modelId="{059D0588-D37C-41C1-9E1A-82EF2DD303A5}" type="presOf" srcId="{4AC9D7AE-EB52-4C2D-859C-CD89385868CE}" destId="{47153E1C-2E84-40FB-A2E3-8E6815463360}" srcOrd="0" destOrd="0" presId="urn:microsoft.com/office/officeart/2008/layout/HorizontalMultiLevelHierarchy"/>
    <dgm:cxn modelId="{6DCE9E46-494C-44EA-AB7C-9157F1C5E744}" type="presOf" srcId="{13906CA8-2BA9-4CFD-ABD8-581D337ECD99}" destId="{B333D434-03C1-4939-8F21-D6795E11756E}" srcOrd="1" destOrd="0" presId="urn:microsoft.com/office/officeart/2008/layout/HorizontalMultiLevelHierarchy"/>
    <dgm:cxn modelId="{B22EB06A-9BC4-415D-B59A-A0BA26170CEC}" type="presOf" srcId="{B102A7CA-C4D7-46F1-A5E4-496CD4A20D7F}" destId="{174261A4-5796-4492-AA85-0E2BCD2F409F}" srcOrd="0" destOrd="0" presId="urn:microsoft.com/office/officeart/2008/layout/HorizontalMultiLevelHierarchy"/>
    <dgm:cxn modelId="{643FC2BA-77A5-4B8C-9F2D-2C20A68BBB8B}" type="presOf" srcId="{14DD6AF2-953A-4FAF-85D8-F470C1D568B1}" destId="{A078CDAD-2784-476F-A256-88BFDE5878B6}" srcOrd="0" destOrd="0" presId="urn:microsoft.com/office/officeart/2008/layout/HorizontalMultiLevelHierarchy"/>
    <dgm:cxn modelId="{7EB7F8A8-482D-4DA2-B425-B70C1609713D}" srcId="{21A2285D-0139-4AF7-9EF7-86A4939FD0FC}" destId="{B102A7CA-C4D7-46F1-A5E4-496CD4A20D7F}" srcOrd="1" destOrd="0" parTransId="{9A9C7BDD-83E5-4185-8701-8CD2B217BA8F}" sibTransId="{70DBC49B-8032-4894-BAF6-D7A9F2C4792C}"/>
    <dgm:cxn modelId="{D8DAA1B7-D7CA-4C47-9526-FBB3C073D0A6}" type="presOf" srcId="{EFDD2B17-2902-4021-92E2-F9D879A268BB}" destId="{3FD2B08E-0821-4AFD-B2C8-E8EEC7D599E9}" srcOrd="0" destOrd="0" presId="urn:microsoft.com/office/officeart/2008/layout/HorizontalMultiLevelHierarchy"/>
    <dgm:cxn modelId="{FCE6E52A-455A-4852-8433-AAC2D136A7E6}" type="presOf" srcId="{9A9C7BDD-83E5-4185-8701-8CD2B217BA8F}" destId="{8402AF46-228B-4346-86A8-1D0D639636CB}" srcOrd="1" destOrd="0" presId="urn:microsoft.com/office/officeart/2008/layout/HorizontalMultiLevelHierarchy"/>
    <dgm:cxn modelId="{05039474-A990-4C31-B1BD-C2D670456B2B}" srcId="{14DD6AF2-953A-4FAF-85D8-F470C1D568B1}" destId="{5AC6D72A-04F4-40ED-86F5-3487BEB56297}" srcOrd="1" destOrd="0" parTransId="{A902D0F3-734B-4051-A83D-5EDE1C3BA3B5}" sibTransId="{A6D565A3-2560-46B0-8D62-5457C72B0B80}"/>
    <dgm:cxn modelId="{A5A9EC78-B8D7-44B0-9533-B6585ED34ED1}" type="presOf" srcId="{36A1DD02-3ADD-4BCB-9451-D3705D04DDB3}" destId="{81CD92BF-AF69-4CD7-BE59-06154EF35265}" srcOrd="0" destOrd="0" presId="urn:microsoft.com/office/officeart/2008/layout/HorizontalMultiLevelHierarchy"/>
    <dgm:cxn modelId="{F576606A-FDCE-40DD-81C8-DF02EA24C962}" type="presOf" srcId="{3DE085E9-38C7-478E-B0F7-820D535CB642}" destId="{DA853CBA-1CAB-46D1-B637-84FE7FA185F3}" srcOrd="0" destOrd="0" presId="urn:microsoft.com/office/officeart/2008/layout/HorizontalMultiLevelHierarchy"/>
    <dgm:cxn modelId="{4667F5BE-F2B5-47C4-93AF-6F974E3BE629}" type="presOf" srcId="{FB6BE362-A138-494A-AA77-1293C67966EF}" destId="{7B49004F-4F6C-4E42-8E78-3169C65DCE7A}" srcOrd="0" destOrd="0" presId="urn:microsoft.com/office/officeart/2008/layout/HorizontalMultiLevelHierarchy"/>
    <dgm:cxn modelId="{378B78A3-C2FD-4237-89BB-16F95B5C414A}" type="presOf" srcId="{6B67C1BB-B3E0-4E2A-A39D-9C35D56B05A8}" destId="{37C23833-69C7-4835-8FBB-34D5F87524EC}" srcOrd="0" destOrd="0" presId="urn:microsoft.com/office/officeart/2008/layout/HorizontalMultiLevelHierarchy"/>
    <dgm:cxn modelId="{B825765B-3F33-40CF-AF18-DF6DC48F71E8}" type="presOf" srcId="{13906CA8-2BA9-4CFD-ABD8-581D337ECD99}" destId="{C652B1B3-3D83-44F1-9004-A65878BC9369}" srcOrd="0" destOrd="0" presId="urn:microsoft.com/office/officeart/2008/layout/HorizontalMultiLevelHierarchy"/>
    <dgm:cxn modelId="{FA2BA091-C282-4840-BF7B-EF0ED5CA4727}" type="presOf" srcId="{4DAAE497-9C4E-47D5-89A2-1E2F4A33BB8D}" destId="{2C192129-1E7C-4835-A68E-C4C00D0908F6}" srcOrd="0" destOrd="0" presId="urn:microsoft.com/office/officeart/2008/layout/HorizontalMultiLevelHierarchy"/>
    <dgm:cxn modelId="{23549C2F-9330-4C0F-9D49-73EC44CD97FE}" type="presOf" srcId="{0EBB6F5F-7562-4E58-A580-07CF32B9EFE7}" destId="{21550E11-4D78-41C7-9295-C83F3CA09129}" srcOrd="0" destOrd="0" presId="urn:microsoft.com/office/officeart/2008/layout/HorizontalMultiLevelHierarchy"/>
    <dgm:cxn modelId="{41E47383-B864-4960-8017-81A3822D127C}" type="presOf" srcId="{03FF8A9E-4FD1-4088-8147-3F1F55F39C26}" destId="{4B8FD29F-2715-4C1B-83B0-E033C5A24A02}" srcOrd="1" destOrd="0" presId="urn:microsoft.com/office/officeart/2008/layout/HorizontalMultiLevelHierarchy"/>
    <dgm:cxn modelId="{2220DC03-554D-4477-929A-4F935FFCF5D9}" type="presOf" srcId="{9A9C7BDD-83E5-4185-8701-8CD2B217BA8F}" destId="{9A226798-F432-4C8D-8C7F-F60BF9E6EBCF}" srcOrd="0" destOrd="0" presId="urn:microsoft.com/office/officeart/2008/layout/HorizontalMultiLevelHierarchy"/>
    <dgm:cxn modelId="{D9E2AB34-37DD-4CFF-8EE7-7D36C7EE8A94}" type="presParOf" srcId="{7B49004F-4F6C-4E42-8E78-3169C65DCE7A}" destId="{29B7CA1A-26F4-4C11-A0F3-72006FDEA5F8}" srcOrd="0" destOrd="0" presId="urn:microsoft.com/office/officeart/2008/layout/HorizontalMultiLevelHierarchy"/>
    <dgm:cxn modelId="{54F77660-BBA0-4C5D-AFA5-AEEF36872442}" type="presParOf" srcId="{29B7CA1A-26F4-4C11-A0F3-72006FDEA5F8}" destId="{3FD2B08E-0821-4AFD-B2C8-E8EEC7D599E9}" srcOrd="0" destOrd="0" presId="urn:microsoft.com/office/officeart/2008/layout/HorizontalMultiLevelHierarchy"/>
    <dgm:cxn modelId="{11B3406F-32DD-49A2-869E-88420DE47A1A}" type="presParOf" srcId="{29B7CA1A-26F4-4C11-A0F3-72006FDEA5F8}" destId="{6AB06ABF-5FC9-4769-9C4E-D0C7BE7D8F2D}" srcOrd="1" destOrd="0" presId="urn:microsoft.com/office/officeart/2008/layout/HorizontalMultiLevelHierarchy"/>
    <dgm:cxn modelId="{2199DB6B-8971-4C82-9197-3CE89008FB07}" type="presParOf" srcId="{6AB06ABF-5FC9-4769-9C4E-D0C7BE7D8F2D}" destId="{47153E1C-2E84-40FB-A2E3-8E6815463360}" srcOrd="0" destOrd="0" presId="urn:microsoft.com/office/officeart/2008/layout/HorizontalMultiLevelHierarchy"/>
    <dgm:cxn modelId="{4E53F8E3-03B8-4753-B058-980BE2DD7998}" type="presParOf" srcId="{47153E1C-2E84-40FB-A2E3-8E6815463360}" destId="{F6CCEA15-853D-4C4B-AFB9-E7F898BD1A53}" srcOrd="0" destOrd="0" presId="urn:microsoft.com/office/officeart/2008/layout/HorizontalMultiLevelHierarchy"/>
    <dgm:cxn modelId="{A206758C-BDA5-43A6-B2C3-3F365EE2EC63}" type="presParOf" srcId="{6AB06ABF-5FC9-4769-9C4E-D0C7BE7D8F2D}" destId="{D54725AD-434B-413F-87A7-0838971351F7}" srcOrd="1" destOrd="0" presId="urn:microsoft.com/office/officeart/2008/layout/HorizontalMultiLevelHierarchy"/>
    <dgm:cxn modelId="{2D7CAD05-F66D-41F4-A51E-3583F854B74E}" type="presParOf" srcId="{D54725AD-434B-413F-87A7-0838971351F7}" destId="{81CD92BF-AF69-4CD7-BE59-06154EF35265}" srcOrd="0" destOrd="0" presId="urn:microsoft.com/office/officeart/2008/layout/HorizontalMultiLevelHierarchy"/>
    <dgm:cxn modelId="{581BF62C-14B0-4DB2-8600-699C4E49CDB7}" type="presParOf" srcId="{D54725AD-434B-413F-87A7-0838971351F7}" destId="{E9F98D27-F425-4E4F-9CE4-7AD4DD97819A}" srcOrd="1" destOrd="0" presId="urn:microsoft.com/office/officeart/2008/layout/HorizontalMultiLevelHierarchy"/>
    <dgm:cxn modelId="{5D94F65A-E508-4E65-BBE1-8BD7E50BC3C5}" type="presParOf" srcId="{6AB06ABF-5FC9-4769-9C4E-D0C7BE7D8F2D}" destId="{2A2EF7F7-0272-47C0-9CA6-DE19AAB52973}" srcOrd="2" destOrd="0" presId="urn:microsoft.com/office/officeart/2008/layout/HorizontalMultiLevelHierarchy"/>
    <dgm:cxn modelId="{4FCA5D2A-96A1-4D6E-9415-E827D7D9AAD3}" type="presParOf" srcId="{2A2EF7F7-0272-47C0-9CA6-DE19AAB52973}" destId="{4B8FD29F-2715-4C1B-83B0-E033C5A24A02}" srcOrd="0" destOrd="0" presId="urn:microsoft.com/office/officeart/2008/layout/HorizontalMultiLevelHierarchy"/>
    <dgm:cxn modelId="{5B5B5229-2684-429A-B32A-A03E324FB29C}" type="presParOf" srcId="{6AB06ABF-5FC9-4769-9C4E-D0C7BE7D8F2D}" destId="{75DC8B93-BD5C-4159-8D6A-F6C9056ABCE8}" srcOrd="3" destOrd="0" presId="urn:microsoft.com/office/officeart/2008/layout/HorizontalMultiLevelHierarchy"/>
    <dgm:cxn modelId="{EDDAFF28-87F9-4BED-AB1F-99662EC16329}" type="presParOf" srcId="{75DC8B93-BD5C-4159-8D6A-F6C9056ABCE8}" destId="{21550E11-4D78-41C7-9295-C83F3CA09129}" srcOrd="0" destOrd="0" presId="urn:microsoft.com/office/officeart/2008/layout/HorizontalMultiLevelHierarchy"/>
    <dgm:cxn modelId="{619C276C-E012-45DB-8274-D7ECFD34C2CB}" type="presParOf" srcId="{75DC8B93-BD5C-4159-8D6A-F6C9056ABCE8}" destId="{BB8698AB-063F-4EC0-B579-F36D29BB2061}" srcOrd="1" destOrd="0" presId="urn:microsoft.com/office/officeart/2008/layout/HorizontalMultiLevelHierarchy"/>
    <dgm:cxn modelId="{2181BFF9-70A6-4D25-BB24-E3E2FED6A528}" type="presParOf" srcId="{6AB06ABF-5FC9-4769-9C4E-D0C7BE7D8F2D}" destId="{2C192129-1E7C-4835-A68E-C4C00D0908F6}" srcOrd="4" destOrd="0" presId="urn:microsoft.com/office/officeart/2008/layout/HorizontalMultiLevelHierarchy"/>
    <dgm:cxn modelId="{63F23AF6-8F57-426D-8871-384F587D519D}" type="presParOf" srcId="{2C192129-1E7C-4835-A68E-C4C00D0908F6}" destId="{8008BDF2-5300-4FBC-98EA-43D4BAE30760}" srcOrd="0" destOrd="0" presId="urn:microsoft.com/office/officeart/2008/layout/HorizontalMultiLevelHierarchy"/>
    <dgm:cxn modelId="{40289876-3A97-403E-AC1E-77C992F168A2}" type="presParOf" srcId="{6AB06ABF-5FC9-4769-9C4E-D0C7BE7D8F2D}" destId="{9EDB217A-7B32-4CFB-8F66-A3BE6F3E3AB6}" srcOrd="5" destOrd="0" presId="urn:microsoft.com/office/officeart/2008/layout/HorizontalMultiLevelHierarchy"/>
    <dgm:cxn modelId="{4EFAEA4F-B31D-4451-A688-A5D0C7B5B3AC}" type="presParOf" srcId="{9EDB217A-7B32-4CFB-8F66-A3BE6F3E3AB6}" destId="{A078CDAD-2784-476F-A256-88BFDE5878B6}" srcOrd="0" destOrd="0" presId="urn:microsoft.com/office/officeart/2008/layout/HorizontalMultiLevelHierarchy"/>
    <dgm:cxn modelId="{EDF65407-A767-4F19-B138-D74F75A9FD3A}" type="presParOf" srcId="{9EDB217A-7B32-4CFB-8F66-A3BE6F3E3AB6}" destId="{B0DADEEC-0554-4EDF-9692-315D052A145A}" srcOrd="1" destOrd="0" presId="urn:microsoft.com/office/officeart/2008/layout/HorizontalMultiLevelHierarchy"/>
    <dgm:cxn modelId="{7551A7DD-35E7-49AB-B220-3183940F7F0C}" type="presParOf" srcId="{B0DADEEC-0554-4EDF-9692-315D052A145A}" destId="{235E2D6F-5DFB-49E3-A896-45216B7EAAEA}" srcOrd="0" destOrd="0" presId="urn:microsoft.com/office/officeart/2008/layout/HorizontalMultiLevelHierarchy"/>
    <dgm:cxn modelId="{C18A10A5-02CE-4690-A427-560D2287967D}" type="presParOf" srcId="{235E2D6F-5DFB-49E3-A896-45216B7EAAEA}" destId="{3D5208A5-9AAA-4F61-80A2-3570C944D930}" srcOrd="0" destOrd="0" presId="urn:microsoft.com/office/officeart/2008/layout/HorizontalMultiLevelHierarchy"/>
    <dgm:cxn modelId="{A1C7A4F3-8969-4963-8579-D0E3A0986E91}" type="presParOf" srcId="{B0DADEEC-0554-4EDF-9692-315D052A145A}" destId="{613E0350-4161-4929-B425-8531E5309B64}" srcOrd="1" destOrd="0" presId="urn:microsoft.com/office/officeart/2008/layout/HorizontalMultiLevelHierarchy"/>
    <dgm:cxn modelId="{2D2CB2A1-64EA-4BF6-A982-A6E4A7C7ED7F}" type="presParOf" srcId="{613E0350-4161-4929-B425-8531E5309B64}" destId="{2E0A70CA-8AAF-43C8-9C5A-F74C69140B13}" srcOrd="0" destOrd="0" presId="urn:microsoft.com/office/officeart/2008/layout/HorizontalMultiLevelHierarchy"/>
    <dgm:cxn modelId="{0AFA8D95-03E8-4593-B4EA-45BFFC685EE8}" type="presParOf" srcId="{613E0350-4161-4929-B425-8531E5309B64}" destId="{649E4D83-3F57-46B3-B1B3-5BAF091B6443}" srcOrd="1" destOrd="0" presId="urn:microsoft.com/office/officeart/2008/layout/HorizontalMultiLevelHierarchy"/>
    <dgm:cxn modelId="{0D638271-4C76-4930-82A4-5252B32FEB97}" type="presParOf" srcId="{649E4D83-3F57-46B3-B1B3-5BAF091B6443}" destId="{93A8F79D-A8BA-49E6-8E7A-350F255E555B}" srcOrd="0" destOrd="0" presId="urn:microsoft.com/office/officeart/2008/layout/HorizontalMultiLevelHierarchy"/>
    <dgm:cxn modelId="{91127631-DF0D-4EA9-9900-7ABBA2C0565F}" type="presParOf" srcId="{93A8F79D-A8BA-49E6-8E7A-350F255E555B}" destId="{825E7E18-2373-4DA7-891D-62AE20D7874B}" srcOrd="0" destOrd="0" presId="urn:microsoft.com/office/officeart/2008/layout/HorizontalMultiLevelHierarchy"/>
    <dgm:cxn modelId="{2545E41B-F993-4017-8727-E54B9A8890FC}" type="presParOf" srcId="{649E4D83-3F57-46B3-B1B3-5BAF091B6443}" destId="{B071BEF6-7074-4CC0-AEA2-04189FC196BB}" srcOrd="1" destOrd="0" presId="urn:microsoft.com/office/officeart/2008/layout/HorizontalMultiLevelHierarchy"/>
    <dgm:cxn modelId="{0D950A4B-BFB8-4096-ADF8-3125F8A7424D}" type="presParOf" srcId="{B071BEF6-7074-4CC0-AEA2-04189FC196BB}" destId="{37C23833-69C7-4835-8FBB-34D5F87524EC}" srcOrd="0" destOrd="0" presId="urn:microsoft.com/office/officeart/2008/layout/HorizontalMultiLevelHierarchy"/>
    <dgm:cxn modelId="{5AC71DFB-54EF-466F-B641-21E884D54DA1}" type="presParOf" srcId="{B071BEF6-7074-4CC0-AEA2-04189FC196BB}" destId="{D2085CA4-7627-4838-813E-F079BCD60F0B}" srcOrd="1" destOrd="0" presId="urn:microsoft.com/office/officeart/2008/layout/HorizontalMultiLevelHierarchy"/>
    <dgm:cxn modelId="{C344C59E-C18C-42B0-B374-DBC4B5EA94A2}" type="presParOf" srcId="{649E4D83-3F57-46B3-B1B3-5BAF091B6443}" destId="{9A226798-F432-4C8D-8C7F-F60BF9E6EBCF}" srcOrd="2" destOrd="0" presId="urn:microsoft.com/office/officeart/2008/layout/HorizontalMultiLevelHierarchy"/>
    <dgm:cxn modelId="{B63A7A25-1319-4B32-9321-4262B37010B6}" type="presParOf" srcId="{9A226798-F432-4C8D-8C7F-F60BF9E6EBCF}" destId="{8402AF46-228B-4346-86A8-1D0D639636CB}" srcOrd="0" destOrd="0" presId="urn:microsoft.com/office/officeart/2008/layout/HorizontalMultiLevelHierarchy"/>
    <dgm:cxn modelId="{C8EC0020-8290-4425-8FB3-C0179836063C}" type="presParOf" srcId="{649E4D83-3F57-46B3-B1B3-5BAF091B6443}" destId="{99D19199-BA3D-410A-A622-03F5D5DFDAF9}" srcOrd="3" destOrd="0" presId="urn:microsoft.com/office/officeart/2008/layout/HorizontalMultiLevelHierarchy"/>
    <dgm:cxn modelId="{E07EB3B4-AEE5-48B7-842F-997078E66FDA}" type="presParOf" srcId="{99D19199-BA3D-410A-A622-03F5D5DFDAF9}" destId="{174261A4-5796-4492-AA85-0E2BCD2F409F}" srcOrd="0" destOrd="0" presId="urn:microsoft.com/office/officeart/2008/layout/HorizontalMultiLevelHierarchy"/>
    <dgm:cxn modelId="{9B3B73B9-E502-45E5-BF51-FD10613B8795}" type="presParOf" srcId="{99D19199-BA3D-410A-A622-03F5D5DFDAF9}" destId="{7F1951AB-4A0A-4B1E-8A59-C012911ABCB9}" srcOrd="1" destOrd="0" presId="urn:microsoft.com/office/officeart/2008/layout/HorizontalMultiLevelHierarchy"/>
    <dgm:cxn modelId="{D026490C-034A-4FF8-B400-FA1630EDE833}" type="presParOf" srcId="{B0DADEEC-0554-4EDF-9692-315D052A145A}" destId="{FDB7FC83-0E16-4173-B9CB-8B243FF0019E}" srcOrd="2" destOrd="0" presId="urn:microsoft.com/office/officeart/2008/layout/HorizontalMultiLevelHierarchy"/>
    <dgm:cxn modelId="{08D105C0-433D-4032-9F67-54738BCF67C7}" type="presParOf" srcId="{FDB7FC83-0E16-4173-B9CB-8B243FF0019E}" destId="{6971CE21-5D9C-4C73-98AD-5351A63A6170}" srcOrd="0" destOrd="0" presId="urn:microsoft.com/office/officeart/2008/layout/HorizontalMultiLevelHierarchy"/>
    <dgm:cxn modelId="{2C53667F-ABE5-493A-984F-20320D8097DF}" type="presParOf" srcId="{B0DADEEC-0554-4EDF-9692-315D052A145A}" destId="{F4F104AE-7B4C-4036-B18D-13245E93D195}" srcOrd="3" destOrd="0" presId="urn:microsoft.com/office/officeart/2008/layout/HorizontalMultiLevelHierarchy"/>
    <dgm:cxn modelId="{9ED5D236-9073-48E8-8D77-A1B6EECDE816}" type="presParOf" srcId="{F4F104AE-7B4C-4036-B18D-13245E93D195}" destId="{8C64340E-11F9-4592-A746-DDD572EDDEE7}" srcOrd="0" destOrd="0" presId="urn:microsoft.com/office/officeart/2008/layout/HorizontalMultiLevelHierarchy"/>
    <dgm:cxn modelId="{64B75180-C8CA-43B9-8651-8345CFA05955}" type="presParOf" srcId="{F4F104AE-7B4C-4036-B18D-13245E93D195}" destId="{6D9BD759-00A1-4490-B840-051B1AFB1ED5}" srcOrd="1" destOrd="0" presId="urn:microsoft.com/office/officeart/2008/layout/HorizontalMultiLevelHierarchy"/>
    <dgm:cxn modelId="{B3219C85-D206-44A5-8237-EC819278453E}" type="presParOf" srcId="{6D9BD759-00A1-4490-B840-051B1AFB1ED5}" destId="{C652B1B3-3D83-44F1-9004-A65878BC9369}" srcOrd="0" destOrd="0" presId="urn:microsoft.com/office/officeart/2008/layout/HorizontalMultiLevelHierarchy"/>
    <dgm:cxn modelId="{F046432C-8EF1-48B6-9B9D-3D332EC01D9A}" type="presParOf" srcId="{C652B1B3-3D83-44F1-9004-A65878BC9369}" destId="{B333D434-03C1-4939-8F21-D6795E11756E}" srcOrd="0" destOrd="0" presId="urn:microsoft.com/office/officeart/2008/layout/HorizontalMultiLevelHierarchy"/>
    <dgm:cxn modelId="{C2A313DC-0423-4584-B50A-ACDE358BFBE6}" type="presParOf" srcId="{6D9BD759-00A1-4490-B840-051B1AFB1ED5}" destId="{B9F2423E-6654-42B3-A028-3AAECD3B2A34}" srcOrd="1" destOrd="0" presId="urn:microsoft.com/office/officeart/2008/layout/HorizontalMultiLevelHierarchy"/>
    <dgm:cxn modelId="{16B4B756-4C25-43E9-8F27-17A730475186}" type="presParOf" srcId="{B9F2423E-6654-42B3-A028-3AAECD3B2A34}" destId="{DA853CBA-1CAB-46D1-B637-84FE7FA185F3}" srcOrd="0" destOrd="0" presId="urn:microsoft.com/office/officeart/2008/layout/HorizontalMultiLevelHierarchy"/>
    <dgm:cxn modelId="{0A1E5EA7-5804-406B-859C-A1C3A9C422F1}" type="presParOf" srcId="{B9F2423E-6654-42B3-A028-3AAECD3B2A34}" destId="{FA952D48-DA37-46D7-88A8-7710FB6E49A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EFDD2B17-2902-4021-92E2-F9D879A268BB}">
      <dgm:prSet/>
      <dgm:spPr/>
      <dgm:t>
        <a:bodyPr/>
        <a:lstStyle/>
        <a:p>
          <a:pPr rtl="1"/>
          <a:r>
            <a:rPr lang="fa-IR" b="1" smtClean="0">
              <a:cs typeface="B Badr" panose="00000400000000000000" pitchFamily="2" charset="-78"/>
            </a:rPr>
            <a:t>10. و منه: الاستخدام؛ </a:t>
          </a:r>
          <a:endParaRPr lang="fa-IR" b="1">
            <a:cs typeface="B Badr" panose="00000400000000000000" pitchFamily="2" charset="-78"/>
          </a:endParaRPr>
        </a:p>
      </dgm:t>
    </dgm:pt>
    <dgm:pt modelId="{5FDE2310-84EE-4A4E-93FA-036C89CB72A7}" type="parTrans" cxnId="{37A1F018-1B0F-4091-816F-4E4BB2A20366}">
      <dgm:prSet/>
      <dgm:spPr/>
      <dgm:t>
        <a:bodyPr/>
        <a:lstStyle/>
        <a:p>
          <a:pPr rtl="1"/>
          <a:endParaRPr lang="fa-IR" b="1">
            <a:cs typeface="B Badr" panose="00000400000000000000" pitchFamily="2" charset="-78"/>
          </a:endParaRPr>
        </a:p>
      </dgm:t>
    </dgm:pt>
    <dgm:pt modelId="{4BD1D2D9-70C3-46CC-A851-64161B53C8A0}" type="sibTrans" cxnId="{37A1F018-1B0F-4091-816F-4E4BB2A20366}">
      <dgm:prSet/>
      <dgm:spPr/>
      <dgm:t>
        <a:bodyPr/>
        <a:lstStyle/>
        <a:p>
          <a:pPr rtl="1"/>
          <a:endParaRPr lang="fa-IR" b="1">
            <a:cs typeface="B Badr" panose="00000400000000000000" pitchFamily="2" charset="-78"/>
          </a:endParaRPr>
        </a:p>
      </dgm:t>
    </dgm:pt>
    <dgm:pt modelId="{74B4CDE7-35FC-4BB5-9A89-795EF4BC822D}">
      <dgm:prSet/>
      <dgm:spPr/>
      <dgm:t>
        <a:bodyPr/>
        <a:lstStyle/>
        <a:p>
          <a:pPr rtl="1"/>
          <a:r>
            <a:rPr lang="fa-IR" b="1" smtClean="0">
              <a:cs typeface="B Badr" panose="00000400000000000000" pitchFamily="2" charset="-78"/>
            </a:rPr>
            <a:t>و هو أن يراد بلفظ له معنيان أحدهما، ثمّ بالآخر الآخر، أو يراد بأحد ضميرين أحدهما، ثم بالآخر الآخر:</a:t>
          </a:r>
          <a:endParaRPr lang="fa-IR" b="1">
            <a:cs typeface="B Badr" panose="00000400000000000000" pitchFamily="2" charset="-78"/>
          </a:endParaRPr>
        </a:p>
      </dgm:t>
    </dgm:pt>
    <dgm:pt modelId="{F8C35807-DC56-4C15-AB2E-191F32B065FC}" type="parTrans" cxnId="{5964AF02-EDA1-4C8A-8112-AA405BB6976D}">
      <dgm:prSet/>
      <dgm:spPr/>
      <dgm:t>
        <a:bodyPr/>
        <a:lstStyle/>
        <a:p>
          <a:pPr rtl="1"/>
          <a:endParaRPr lang="fa-IR" b="1">
            <a:cs typeface="B Badr" panose="00000400000000000000" pitchFamily="2" charset="-78"/>
          </a:endParaRPr>
        </a:p>
      </dgm:t>
    </dgm:pt>
    <dgm:pt modelId="{AD2EAA69-0F5C-49C1-B034-C5A73FA6F5EC}" type="sibTrans" cxnId="{5964AF02-EDA1-4C8A-8112-AA405BB6976D}">
      <dgm:prSet/>
      <dgm:spPr/>
      <dgm:t>
        <a:bodyPr/>
        <a:lstStyle/>
        <a:p>
          <a:pPr rtl="1"/>
          <a:endParaRPr lang="fa-IR" b="1">
            <a:cs typeface="B Badr" panose="00000400000000000000" pitchFamily="2" charset="-78"/>
          </a:endParaRPr>
        </a:p>
      </dgm:t>
    </dgm:pt>
    <dgm:pt modelId="{10D2BDE7-A21F-40CF-A469-CC62D7AAEEDE}">
      <dgm:prSet/>
      <dgm:spPr/>
      <dgm:t>
        <a:bodyPr/>
        <a:lstStyle/>
        <a:p>
          <a:pPr rtl="1"/>
          <a:r>
            <a:rPr lang="fa-IR" b="1" smtClean="0">
              <a:cs typeface="B Badr" panose="00000400000000000000" pitchFamily="2" charset="-78"/>
            </a:rPr>
            <a:t>فالأوّل: كقوله:</a:t>
          </a:r>
          <a:endParaRPr lang="fa-IR" b="1">
            <a:cs typeface="B Badr" panose="00000400000000000000" pitchFamily="2" charset="-78"/>
          </a:endParaRPr>
        </a:p>
      </dgm:t>
    </dgm:pt>
    <dgm:pt modelId="{386837B0-DD99-4F5D-9208-9218A14DAC14}" type="parTrans" cxnId="{43C816A6-3700-48DE-95C0-AEACE9F1FFC4}">
      <dgm:prSet/>
      <dgm:spPr/>
      <dgm:t>
        <a:bodyPr/>
        <a:lstStyle/>
        <a:p>
          <a:pPr rtl="1"/>
          <a:endParaRPr lang="fa-IR" b="1">
            <a:cs typeface="B Badr" panose="00000400000000000000" pitchFamily="2" charset="-78"/>
          </a:endParaRPr>
        </a:p>
      </dgm:t>
    </dgm:pt>
    <dgm:pt modelId="{3077A6E0-93A3-4EEB-91BE-8598736B0690}" type="sibTrans" cxnId="{43C816A6-3700-48DE-95C0-AEACE9F1FFC4}">
      <dgm:prSet/>
      <dgm:spPr/>
      <dgm:t>
        <a:bodyPr/>
        <a:lstStyle/>
        <a:p>
          <a:pPr rtl="1"/>
          <a:endParaRPr lang="fa-IR" b="1">
            <a:cs typeface="B Badr" panose="00000400000000000000" pitchFamily="2" charset="-78"/>
          </a:endParaRPr>
        </a:p>
      </dgm:t>
    </dgm:pt>
    <dgm:pt modelId="{7C3FD5E2-23F2-4ABE-8869-E811CA8BAB3B}">
      <dgm:prSet/>
      <dgm:spPr/>
      <dgm:t>
        <a:bodyPr/>
        <a:lstStyle/>
        <a:p>
          <a:pPr rtl="1"/>
          <a:r>
            <a:rPr lang="fa-IR" b="1" smtClean="0">
              <a:cs typeface="B Badr" panose="00000400000000000000" pitchFamily="2" charset="-78"/>
            </a:rPr>
            <a:t>إذا نزل السّماء بأرض قوم  ***  رعيناه و إن كانوا غضابا</a:t>
          </a:r>
          <a:endParaRPr lang="fa-IR" b="1">
            <a:cs typeface="B Badr" panose="00000400000000000000" pitchFamily="2" charset="-78"/>
          </a:endParaRPr>
        </a:p>
      </dgm:t>
    </dgm:pt>
    <dgm:pt modelId="{A15D179A-F628-493B-94C0-7B6B90DC929B}" type="parTrans" cxnId="{597260C4-FB80-4FA9-986A-32866CECCB57}">
      <dgm:prSet/>
      <dgm:spPr/>
      <dgm:t>
        <a:bodyPr/>
        <a:lstStyle/>
        <a:p>
          <a:pPr rtl="1"/>
          <a:endParaRPr lang="fa-IR" b="1">
            <a:cs typeface="B Badr" panose="00000400000000000000" pitchFamily="2" charset="-78"/>
          </a:endParaRPr>
        </a:p>
      </dgm:t>
    </dgm:pt>
    <dgm:pt modelId="{555842DF-0553-4E5E-86DA-F0DA1A96F961}" type="sibTrans" cxnId="{597260C4-FB80-4FA9-986A-32866CECCB57}">
      <dgm:prSet/>
      <dgm:spPr/>
      <dgm:t>
        <a:bodyPr/>
        <a:lstStyle/>
        <a:p>
          <a:pPr rtl="1"/>
          <a:endParaRPr lang="fa-IR" b="1">
            <a:cs typeface="B Badr" panose="00000400000000000000" pitchFamily="2" charset="-78"/>
          </a:endParaRPr>
        </a:p>
      </dgm:t>
    </dgm:pt>
    <dgm:pt modelId="{9E26CBCC-0BBB-4E3C-AF1C-E39858CAC1BB}">
      <dgm:prSet/>
      <dgm:spPr/>
      <dgm:t>
        <a:bodyPr/>
        <a:lstStyle/>
        <a:p>
          <a:pPr rtl="1"/>
          <a:r>
            <a:rPr lang="fa-IR" b="1" smtClean="0">
              <a:cs typeface="B Badr" panose="00000400000000000000" pitchFamily="2" charset="-78"/>
            </a:rPr>
            <a:t>و الثانى: كقوله </a:t>
          </a:r>
          <a:r>
            <a:rPr lang="en-US" b="1" smtClean="0">
              <a:cs typeface="B Badr" panose="00000400000000000000" pitchFamily="2" charset="-78"/>
            </a:rPr>
            <a:t>:</a:t>
          </a:r>
          <a:endParaRPr lang="fa-IR" b="1">
            <a:cs typeface="B Badr" panose="00000400000000000000" pitchFamily="2" charset="-78"/>
          </a:endParaRPr>
        </a:p>
      </dgm:t>
    </dgm:pt>
    <dgm:pt modelId="{370C7E5C-9DCC-4263-9DE6-F428CCCD5E54}" type="parTrans" cxnId="{E83F31D6-451F-4442-B929-2355A6A81C85}">
      <dgm:prSet/>
      <dgm:spPr/>
      <dgm:t>
        <a:bodyPr/>
        <a:lstStyle/>
        <a:p>
          <a:pPr rtl="1"/>
          <a:endParaRPr lang="fa-IR" b="1">
            <a:cs typeface="B Badr" panose="00000400000000000000" pitchFamily="2" charset="-78"/>
          </a:endParaRPr>
        </a:p>
      </dgm:t>
    </dgm:pt>
    <dgm:pt modelId="{5020D326-08A7-4F05-B3CE-E25A844F3E70}" type="sibTrans" cxnId="{E83F31D6-451F-4442-B929-2355A6A81C85}">
      <dgm:prSet/>
      <dgm:spPr/>
      <dgm:t>
        <a:bodyPr/>
        <a:lstStyle/>
        <a:p>
          <a:pPr rtl="1"/>
          <a:endParaRPr lang="fa-IR" b="1">
            <a:cs typeface="B Badr" panose="00000400000000000000" pitchFamily="2" charset="-78"/>
          </a:endParaRPr>
        </a:p>
      </dgm:t>
    </dgm:pt>
    <dgm:pt modelId="{1B9D2306-9624-4026-94F7-F2E838943E05}">
      <dgm:prSet/>
      <dgm:spPr/>
      <dgm:t>
        <a:bodyPr/>
        <a:lstStyle/>
        <a:p>
          <a:pPr rtl="1"/>
          <a:r>
            <a:rPr lang="fa-IR" b="1" smtClean="0">
              <a:cs typeface="B Badr" panose="00000400000000000000" pitchFamily="2" charset="-78"/>
            </a:rPr>
            <a:t>فسقى الغضى و السّاكنيه و إن هم  ***  شبّوه بين جوانحى و ضلوعي‏</a:t>
          </a:r>
          <a:endParaRPr lang="fa-IR" b="1">
            <a:cs typeface="B Badr" panose="00000400000000000000" pitchFamily="2" charset="-78"/>
          </a:endParaRPr>
        </a:p>
      </dgm:t>
    </dgm:pt>
    <dgm:pt modelId="{D037B28A-0D88-4F00-9F28-5ABB6B6D7E4A}" type="parTrans" cxnId="{8C0E8A9B-EE25-40CF-B2D6-6594669F7A8E}">
      <dgm:prSet/>
      <dgm:spPr/>
      <dgm:t>
        <a:bodyPr/>
        <a:lstStyle/>
        <a:p>
          <a:pPr rtl="1"/>
          <a:endParaRPr lang="fa-IR" b="1">
            <a:cs typeface="B Badr" panose="00000400000000000000" pitchFamily="2" charset="-78"/>
          </a:endParaRPr>
        </a:p>
      </dgm:t>
    </dgm:pt>
    <dgm:pt modelId="{22AE71C5-00E4-4A44-8C17-A676DA077015}" type="sibTrans" cxnId="{8C0E8A9B-EE25-40CF-B2D6-6594669F7A8E}">
      <dgm:prSet/>
      <dgm:spPr/>
      <dgm:t>
        <a:bodyPr/>
        <a:lstStyle/>
        <a:p>
          <a:pPr rtl="1"/>
          <a:endParaRPr lang="fa-IR" b="1">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29B7CA1A-26F4-4C11-A0F3-72006FDEA5F8}" type="pres">
      <dgm:prSet presAssocID="{EFDD2B17-2902-4021-92E2-F9D879A268BB}" presName="root1" presStyleCnt="0"/>
      <dgm:spPr/>
    </dgm:pt>
    <dgm:pt modelId="{3FD2B08E-0821-4AFD-B2C8-E8EEC7D599E9}" type="pres">
      <dgm:prSet presAssocID="{EFDD2B17-2902-4021-92E2-F9D879A268BB}" presName="LevelOneTextNode" presStyleLbl="node0" presStyleIdx="0" presStyleCnt="1" custScaleY="69827">
        <dgm:presLayoutVars>
          <dgm:chPref val="3"/>
        </dgm:presLayoutVars>
      </dgm:prSet>
      <dgm:spPr/>
      <dgm:t>
        <a:bodyPr/>
        <a:lstStyle/>
        <a:p>
          <a:pPr rtl="1"/>
          <a:endParaRPr lang="fa-IR"/>
        </a:p>
      </dgm:t>
    </dgm:pt>
    <dgm:pt modelId="{6AB06ABF-5FC9-4769-9C4E-D0C7BE7D8F2D}" type="pres">
      <dgm:prSet presAssocID="{EFDD2B17-2902-4021-92E2-F9D879A268BB}" presName="level2hierChild" presStyleCnt="0"/>
      <dgm:spPr/>
    </dgm:pt>
    <dgm:pt modelId="{157ED881-C65E-414E-9BCE-7B5AF2AE4CE7}" type="pres">
      <dgm:prSet presAssocID="{F8C35807-DC56-4C15-AB2E-191F32B065FC}" presName="conn2-1" presStyleLbl="parChTrans1D2" presStyleIdx="0" presStyleCnt="1"/>
      <dgm:spPr/>
      <dgm:t>
        <a:bodyPr/>
        <a:lstStyle/>
        <a:p>
          <a:pPr rtl="1"/>
          <a:endParaRPr lang="fa-IR"/>
        </a:p>
      </dgm:t>
    </dgm:pt>
    <dgm:pt modelId="{05B0599E-9B45-457D-A7AC-AC2F6A68D228}" type="pres">
      <dgm:prSet presAssocID="{F8C35807-DC56-4C15-AB2E-191F32B065FC}" presName="connTx" presStyleLbl="parChTrans1D2" presStyleIdx="0" presStyleCnt="1"/>
      <dgm:spPr/>
      <dgm:t>
        <a:bodyPr/>
        <a:lstStyle/>
        <a:p>
          <a:pPr rtl="1"/>
          <a:endParaRPr lang="fa-IR"/>
        </a:p>
      </dgm:t>
    </dgm:pt>
    <dgm:pt modelId="{C0C55629-1956-4857-8BDA-70E983569407}" type="pres">
      <dgm:prSet presAssocID="{74B4CDE7-35FC-4BB5-9A89-795EF4BC822D}" presName="root2" presStyleCnt="0"/>
      <dgm:spPr/>
    </dgm:pt>
    <dgm:pt modelId="{B924C6A7-8BA3-47F3-904A-411BA05BFDF8}" type="pres">
      <dgm:prSet presAssocID="{74B4CDE7-35FC-4BB5-9A89-795EF4BC822D}" presName="LevelTwoTextNode" presStyleLbl="node2" presStyleIdx="0" presStyleCnt="1">
        <dgm:presLayoutVars>
          <dgm:chPref val="3"/>
        </dgm:presLayoutVars>
      </dgm:prSet>
      <dgm:spPr/>
      <dgm:t>
        <a:bodyPr/>
        <a:lstStyle/>
        <a:p>
          <a:pPr rtl="1"/>
          <a:endParaRPr lang="fa-IR"/>
        </a:p>
      </dgm:t>
    </dgm:pt>
    <dgm:pt modelId="{6CE2E809-E222-4CA7-93D5-5E3AE85E0838}" type="pres">
      <dgm:prSet presAssocID="{74B4CDE7-35FC-4BB5-9A89-795EF4BC822D}" presName="level3hierChild" presStyleCnt="0"/>
      <dgm:spPr/>
    </dgm:pt>
    <dgm:pt modelId="{D45FC937-1AC4-4768-BCA9-444440D26A11}" type="pres">
      <dgm:prSet presAssocID="{386837B0-DD99-4F5D-9208-9218A14DAC14}" presName="conn2-1" presStyleLbl="parChTrans1D3" presStyleIdx="0" presStyleCnt="2"/>
      <dgm:spPr/>
      <dgm:t>
        <a:bodyPr/>
        <a:lstStyle/>
        <a:p>
          <a:pPr rtl="1"/>
          <a:endParaRPr lang="fa-IR"/>
        </a:p>
      </dgm:t>
    </dgm:pt>
    <dgm:pt modelId="{4EEE271F-B669-4DC2-B107-210302FBD380}" type="pres">
      <dgm:prSet presAssocID="{386837B0-DD99-4F5D-9208-9218A14DAC14}" presName="connTx" presStyleLbl="parChTrans1D3" presStyleIdx="0" presStyleCnt="2"/>
      <dgm:spPr/>
      <dgm:t>
        <a:bodyPr/>
        <a:lstStyle/>
        <a:p>
          <a:pPr rtl="1"/>
          <a:endParaRPr lang="fa-IR"/>
        </a:p>
      </dgm:t>
    </dgm:pt>
    <dgm:pt modelId="{4E042D1B-FBF5-445D-9C87-2733E71C115E}" type="pres">
      <dgm:prSet presAssocID="{10D2BDE7-A21F-40CF-A469-CC62D7AAEEDE}" presName="root2" presStyleCnt="0"/>
      <dgm:spPr/>
    </dgm:pt>
    <dgm:pt modelId="{27CBFD28-3B72-49C3-8F8C-59B45C81DBE7}" type="pres">
      <dgm:prSet presAssocID="{10D2BDE7-A21F-40CF-A469-CC62D7AAEEDE}" presName="LevelTwoTextNode" presStyleLbl="node3" presStyleIdx="0" presStyleCnt="2" custScaleX="39868">
        <dgm:presLayoutVars>
          <dgm:chPref val="3"/>
        </dgm:presLayoutVars>
      </dgm:prSet>
      <dgm:spPr/>
      <dgm:t>
        <a:bodyPr/>
        <a:lstStyle/>
        <a:p>
          <a:pPr rtl="1"/>
          <a:endParaRPr lang="fa-IR"/>
        </a:p>
      </dgm:t>
    </dgm:pt>
    <dgm:pt modelId="{8EFF4143-D483-40C1-ACC7-022DFFCC7B58}" type="pres">
      <dgm:prSet presAssocID="{10D2BDE7-A21F-40CF-A469-CC62D7AAEEDE}" presName="level3hierChild" presStyleCnt="0"/>
      <dgm:spPr/>
    </dgm:pt>
    <dgm:pt modelId="{3C8D70E3-46CE-49D5-A858-F24E844FEC82}" type="pres">
      <dgm:prSet presAssocID="{A15D179A-F628-493B-94C0-7B6B90DC929B}" presName="conn2-1" presStyleLbl="parChTrans1D4" presStyleIdx="0" presStyleCnt="2"/>
      <dgm:spPr/>
      <dgm:t>
        <a:bodyPr/>
        <a:lstStyle/>
        <a:p>
          <a:pPr rtl="1"/>
          <a:endParaRPr lang="fa-IR"/>
        </a:p>
      </dgm:t>
    </dgm:pt>
    <dgm:pt modelId="{301F54BF-FA10-4703-982D-1EB8D9CC9A1F}" type="pres">
      <dgm:prSet presAssocID="{A15D179A-F628-493B-94C0-7B6B90DC929B}" presName="connTx" presStyleLbl="parChTrans1D4" presStyleIdx="0" presStyleCnt="2"/>
      <dgm:spPr/>
      <dgm:t>
        <a:bodyPr/>
        <a:lstStyle/>
        <a:p>
          <a:pPr rtl="1"/>
          <a:endParaRPr lang="fa-IR"/>
        </a:p>
      </dgm:t>
    </dgm:pt>
    <dgm:pt modelId="{3157E1E7-2D5F-4B50-95A2-7FDE04DBD36E}" type="pres">
      <dgm:prSet presAssocID="{7C3FD5E2-23F2-4ABE-8869-E811CA8BAB3B}" presName="root2" presStyleCnt="0"/>
      <dgm:spPr/>
    </dgm:pt>
    <dgm:pt modelId="{CB923603-DF6F-4344-AC7F-C226D5A3B065}" type="pres">
      <dgm:prSet presAssocID="{7C3FD5E2-23F2-4ABE-8869-E811CA8BAB3B}" presName="LevelTwoTextNode" presStyleLbl="node4" presStyleIdx="0" presStyleCnt="2" custScaleX="142403">
        <dgm:presLayoutVars>
          <dgm:chPref val="3"/>
        </dgm:presLayoutVars>
      </dgm:prSet>
      <dgm:spPr/>
      <dgm:t>
        <a:bodyPr/>
        <a:lstStyle/>
        <a:p>
          <a:pPr rtl="1"/>
          <a:endParaRPr lang="fa-IR"/>
        </a:p>
      </dgm:t>
    </dgm:pt>
    <dgm:pt modelId="{2789D5AD-9542-4B90-A221-1B1B548BA93A}" type="pres">
      <dgm:prSet presAssocID="{7C3FD5E2-23F2-4ABE-8869-E811CA8BAB3B}" presName="level3hierChild" presStyleCnt="0"/>
      <dgm:spPr/>
    </dgm:pt>
    <dgm:pt modelId="{45CABB64-43B6-4310-8FAF-1937BDAA4EB0}" type="pres">
      <dgm:prSet presAssocID="{370C7E5C-9DCC-4263-9DE6-F428CCCD5E54}" presName="conn2-1" presStyleLbl="parChTrans1D3" presStyleIdx="1" presStyleCnt="2"/>
      <dgm:spPr/>
      <dgm:t>
        <a:bodyPr/>
        <a:lstStyle/>
        <a:p>
          <a:pPr rtl="1"/>
          <a:endParaRPr lang="fa-IR"/>
        </a:p>
      </dgm:t>
    </dgm:pt>
    <dgm:pt modelId="{2DC9F4B7-B814-4232-8B5E-2EE0D27E7A0C}" type="pres">
      <dgm:prSet presAssocID="{370C7E5C-9DCC-4263-9DE6-F428CCCD5E54}" presName="connTx" presStyleLbl="parChTrans1D3" presStyleIdx="1" presStyleCnt="2"/>
      <dgm:spPr/>
      <dgm:t>
        <a:bodyPr/>
        <a:lstStyle/>
        <a:p>
          <a:pPr rtl="1"/>
          <a:endParaRPr lang="fa-IR"/>
        </a:p>
      </dgm:t>
    </dgm:pt>
    <dgm:pt modelId="{9BC4A276-9268-4BD3-A84C-87B7612AE7B8}" type="pres">
      <dgm:prSet presAssocID="{9E26CBCC-0BBB-4E3C-AF1C-E39858CAC1BB}" presName="root2" presStyleCnt="0"/>
      <dgm:spPr/>
    </dgm:pt>
    <dgm:pt modelId="{CCE81B93-8399-4C5B-9419-7B03E792C5EE}" type="pres">
      <dgm:prSet presAssocID="{9E26CBCC-0BBB-4E3C-AF1C-E39858CAC1BB}" presName="LevelTwoTextNode" presStyleLbl="node3" presStyleIdx="1" presStyleCnt="2" custScaleX="39868">
        <dgm:presLayoutVars>
          <dgm:chPref val="3"/>
        </dgm:presLayoutVars>
      </dgm:prSet>
      <dgm:spPr/>
      <dgm:t>
        <a:bodyPr/>
        <a:lstStyle/>
        <a:p>
          <a:pPr rtl="1"/>
          <a:endParaRPr lang="fa-IR"/>
        </a:p>
      </dgm:t>
    </dgm:pt>
    <dgm:pt modelId="{02E0071D-6BF9-4334-8356-DD7A9E4C2516}" type="pres">
      <dgm:prSet presAssocID="{9E26CBCC-0BBB-4E3C-AF1C-E39858CAC1BB}" presName="level3hierChild" presStyleCnt="0"/>
      <dgm:spPr/>
    </dgm:pt>
    <dgm:pt modelId="{0558A4CB-F632-4C44-B8CB-7D742CD7327F}" type="pres">
      <dgm:prSet presAssocID="{D037B28A-0D88-4F00-9F28-5ABB6B6D7E4A}" presName="conn2-1" presStyleLbl="parChTrans1D4" presStyleIdx="1" presStyleCnt="2"/>
      <dgm:spPr/>
      <dgm:t>
        <a:bodyPr/>
        <a:lstStyle/>
        <a:p>
          <a:pPr rtl="1"/>
          <a:endParaRPr lang="fa-IR"/>
        </a:p>
      </dgm:t>
    </dgm:pt>
    <dgm:pt modelId="{2E3D41B8-59A5-4FAB-8E8D-D778F9C9105F}" type="pres">
      <dgm:prSet presAssocID="{D037B28A-0D88-4F00-9F28-5ABB6B6D7E4A}" presName="connTx" presStyleLbl="parChTrans1D4" presStyleIdx="1" presStyleCnt="2"/>
      <dgm:spPr/>
      <dgm:t>
        <a:bodyPr/>
        <a:lstStyle/>
        <a:p>
          <a:pPr rtl="1"/>
          <a:endParaRPr lang="fa-IR"/>
        </a:p>
      </dgm:t>
    </dgm:pt>
    <dgm:pt modelId="{76546323-45DD-4378-87FC-5F01C49EC2E9}" type="pres">
      <dgm:prSet presAssocID="{1B9D2306-9624-4026-94F7-F2E838943E05}" presName="root2" presStyleCnt="0"/>
      <dgm:spPr/>
    </dgm:pt>
    <dgm:pt modelId="{35BBBBF6-B1C6-45CA-8A58-3498D7361690}" type="pres">
      <dgm:prSet presAssocID="{1B9D2306-9624-4026-94F7-F2E838943E05}" presName="LevelTwoTextNode" presStyleLbl="node4" presStyleIdx="1" presStyleCnt="2" custScaleX="142403">
        <dgm:presLayoutVars>
          <dgm:chPref val="3"/>
        </dgm:presLayoutVars>
      </dgm:prSet>
      <dgm:spPr/>
      <dgm:t>
        <a:bodyPr/>
        <a:lstStyle/>
        <a:p>
          <a:pPr rtl="1"/>
          <a:endParaRPr lang="fa-IR"/>
        </a:p>
      </dgm:t>
    </dgm:pt>
    <dgm:pt modelId="{3D162B8A-9ACB-49BC-8B62-E6203EFA7730}" type="pres">
      <dgm:prSet presAssocID="{1B9D2306-9624-4026-94F7-F2E838943E05}" presName="level3hierChild" presStyleCnt="0"/>
      <dgm:spPr/>
    </dgm:pt>
  </dgm:ptLst>
  <dgm:cxnLst>
    <dgm:cxn modelId="{DBE8F7C0-1B30-4851-B5C1-DD7175B967B8}" type="presOf" srcId="{F8C35807-DC56-4C15-AB2E-191F32B065FC}" destId="{157ED881-C65E-414E-9BCE-7B5AF2AE4CE7}" srcOrd="0" destOrd="0" presId="urn:microsoft.com/office/officeart/2008/layout/HorizontalMultiLevelHierarchy"/>
    <dgm:cxn modelId="{FF06F812-721A-43AF-87E3-9CAE949602FE}" type="presOf" srcId="{A15D179A-F628-493B-94C0-7B6B90DC929B}" destId="{3C8D70E3-46CE-49D5-A858-F24E844FEC82}" srcOrd="0" destOrd="0" presId="urn:microsoft.com/office/officeart/2008/layout/HorizontalMultiLevelHierarchy"/>
    <dgm:cxn modelId="{33150184-61C4-424D-B929-F3D75B7F5391}" type="presOf" srcId="{F8C35807-DC56-4C15-AB2E-191F32B065FC}" destId="{05B0599E-9B45-457D-A7AC-AC2F6A68D228}" srcOrd="1" destOrd="0" presId="urn:microsoft.com/office/officeart/2008/layout/HorizontalMultiLevelHierarchy"/>
    <dgm:cxn modelId="{BE4592F7-9829-40AE-A4B5-3E6A31E556D0}" type="presOf" srcId="{EFDD2B17-2902-4021-92E2-F9D879A268BB}" destId="{3FD2B08E-0821-4AFD-B2C8-E8EEC7D599E9}" srcOrd="0" destOrd="0" presId="urn:microsoft.com/office/officeart/2008/layout/HorizontalMultiLevelHierarchy"/>
    <dgm:cxn modelId="{C419F40C-753A-4B25-9B8F-F91037B8470A}" type="presOf" srcId="{FB6BE362-A138-494A-AA77-1293C67966EF}" destId="{7B49004F-4F6C-4E42-8E78-3169C65DCE7A}" srcOrd="0" destOrd="0" presId="urn:microsoft.com/office/officeart/2008/layout/HorizontalMultiLevelHierarchy"/>
    <dgm:cxn modelId="{7F0B7313-C860-4A2D-A20B-458CA6D58AED}" type="presOf" srcId="{386837B0-DD99-4F5D-9208-9218A14DAC14}" destId="{4EEE271F-B669-4DC2-B107-210302FBD380}" srcOrd="1" destOrd="0" presId="urn:microsoft.com/office/officeart/2008/layout/HorizontalMultiLevelHierarchy"/>
    <dgm:cxn modelId="{EF82FE80-8B19-469E-A66D-ED3383CE0BE4}" type="presOf" srcId="{386837B0-DD99-4F5D-9208-9218A14DAC14}" destId="{D45FC937-1AC4-4768-BCA9-444440D26A11}" srcOrd="0" destOrd="0" presId="urn:microsoft.com/office/officeart/2008/layout/HorizontalMultiLevelHierarchy"/>
    <dgm:cxn modelId="{736D77C4-0E79-41E2-A433-E91F247C2EF5}" type="presOf" srcId="{370C7E5C-9DCC-4263-9DE6-F428CCCD5E54}" destId="{2DC9F4B7-B814-4232-8B5E-2EE0D27E7A0C}" srcOrd="1" destOrd="0" presId="urn:microsoft.com/office/officeart/2008/layout/HorizontalMultiLevelHierarchy"/>
    <dgm:cxn modelId="{597260C4-FB80-4FA9-986A-32866CECCB57}" srcId="{10D2BDE7-A21F-40CF-A469-CC62D7AAEEDE}" destId="{7C3FD5E2-23F2-4ABE-8869-E811CA8BAB3B}" srcOrd="0" destOrd="0" parTransId="{A15D179A-F628-493B-94C0-7B6B90DC929B}" sibTransId="{555842DF-0553-4E5E-86DA-F0DA1A96F961}"/>
    <dgm:cxn modelId="{37A1F018-1B0F-4091-816F-4E4BB2A20366}" srcId="{FB6BE362-A138-494A-AA77-1293C67966EF}" destId="{EFDD2B17-2902-4021-92E2-F9D879A268BB}" srcOrd="0" destOrd="0" parTransId="{5FDE2310-84EE-4A4E-93FA-036C89CB72A7}" sibTransId="{4BD1D2D9-70C3-46CC-A851-64161B53C8A0}"/>
    <dgm:cxn modelId="{F6FDEFD8-A6F5-459B-820C-87296292657B}" type="presOf" srcId="{74B4CDE7-35FC-4BB5-9A89-795EF4BC822D}" destId="{B924C6A7-8BA3-47F3-904A-411BA05BFDF8}" srcOrd="0" destOrd="0" presId="urn:microsoft.com/office/officeart/2008/layout/HorizontalMultiLevelHierarchy"/>
    <dgm:cxn modelId="{A88EA444-F7CB-43E5-833D-AC0A9770FFC9}" type="presOf" srcId="{A15D179A-F628-493B-94C0-7B6B90DC929B}" destId="{301F54BF-FA10-4703-982D-1EB8D9CC9A1F}" srcOrd="1" destOrd="0" presId="urn:microsoft.com/office/officeart/2008/layout/HorizontalMultiLevelHierarchy"/>
    <dgm:cxn modelId="{0187AB20-3CC3-4431-A5CA-ABB7A8658CA8}" type="presOf" srcId="{D037B28A-0D88-4F00-9F28-5ABB6B6D7E4A}" destId="{0558A4CB-F632-4C44-B8CB-7D742CD7327F}" srcOrd="0" destOrd="0" presId="urn:microsoft.com/office/officeart/2008/layout/HorizontalMultiLevelHierarchy"/>
    <dgm:cxn modelId="{0FEB7C63-A026-4655-AC9B-10513E36DC55}" type="presOf" srcId="{9E26CBCC-0BBB-4E3C-AF1C-E39858CAC1BB}" destId="{CCE81B93-8399-4C5B-9419-7B03E792C5EE}" srcOrd="0" destOrd="0" presId="urn:microsoft.com/office/officeart/2008/layout/HorizontalMultiLevelHierarchy"/>
    <dgm:cxn modelId="{8F3BE76A-2BDD-404F-A524-F7F1D5800003}" type="presOf" srcId="{10D2BDE7-A21F-40CF-A469-CC62D7AAEEDE}" destId="{27CBFD28-3B72-49C3-8F8C-59B45C81DBE7}" srcOrd="0" destOrd="0" presId="urn:microsoft.com/office/officeart/2008/layout/HorizontalMultiLevelHierarchy"/>
    <dgm:cxn modelId="{8C0E8A9B-EE25-40CF-B2D6-6594669F7A8E}" srcId="{9E26CBCC-0BBB-4E3C-AF1C-E39858CAC1BB}" destId="{1B9D2306-9624-4026-94F7-F2E838943E05}" srcOrd="0" destOrd="0" parTransId="{D037B28A-0D88-4F00-9F28-5ABB6B6D7E4A}" sibTransId="{22AE71C5-00E4-4A44-8C17-A676DA077015}"/>
    <dgm:cxn modelId="{3CAAFA53-A805-42A6-A701-54A9772FACE8}" type="presOf" srcId="{370C7E5C-9DCC-4263-9DE6-F428CCCD5E54}" destId="{45CABB64-43B6-4310-8FAF-1937BDAA4EB0}" srcOrd="0" destOrd="0" presId="urn:microsoft.com/office/officeart/2008/layout/HorizontalMultiLevelHierarchy"/>
    <dgm:cxn modelId="{1AF902C8-EAB5-47F9-BAEF-B57FCD2866AD}" type="presOf" srcId="{7C3FD5E2-23F2-4ABE-8869-E811CA8BAB3B}" destId="{CB923603-DF6F-4344-AC7F-C226D5A3B065}" srcOrd="0" destOrd="0" presId="urn:microsoft.com/office/officeart/2008/layout/HorizontalMultiLevelHierarchy"/>
    <dgm:cxn modelId="{43C816A6-3700-48DE-95C0-AEACE9F1FFC4}" srcId="{74B4CDE7-35FC-4BB5-9A89-795EF4BC822D}" destId="{10D2BDE7-A21F-40CF-A469-CC62D7AAEEDE}" srcOrd="0" destOrd="0" parTransId="{386837B0-DD99-4F5D-9208-9218A14DAC14}" sibTransId="{3077A6E0-93A3-4EEB-91BE-8598736B0690}"/>
    <dgm:cxn modelId="{B11B264F-EA93-489A-BEB9-B0DFC81C9DB5}" type="presOf" srcId="{D037B28A-0D88-4F00-9F28-5ABB6B6D7E4A}" destId="{2E3D41B8-59A5-4FAB-8E8D-D778F9C9105F}" srcOrd="1" destOrd="0" presId="urn:microsoft.com/office/officeart/2008/layout/HorizontalMultiLevelHierarchy"/>
    <dgm:cxn modelId="{E83F31D6-451F-4442-B929-2355A6A81C85}" srcId="{74B4CDE7-35FC-4BB5-9A89-795EF4BC822D}" destId="{9E26CBCC-0BBB-4E3C-AF1C-E39858CAC1BB}" srcOrd="1" destOrd="0" parTransId="{370C7E5C-9DCC-4263-9DE6-F428CCCD5E54}" sibTransId="{5020D326-08A7-4F05-B3CE-E25A844F3E70}"/>
    <dgm:cxn modelId="{5964AF02-EDA1-4C8A-8112-AA405BB6976D}" srcId="{EFDD2B17-2902-4021-92E2-F9D879A268BB}" destId="{74B4CDE7-35FC-4BB5-9A89-795EF4BC822D}" srcOrd="0" destOrd="0" parTransId="{F8C35807-DC56-4C15-AB2E-191F32B065FC}" sibTransId="{AD2EAA69-0F5C-49C1-B034-C5A73FA6F5EC}"/>
    <dgm:cxn modelId="{8F18F418-F1AA-4159-94AB-A6944AC97A1E}" type="presOf" srcId="{1B9D2306-9624-4026-94F7-F2E838943E05}" destId="{35BBBBF6-B1C6-45CA-8A58-3498D7361690}" srcOrd="0" destOrd="0" presId="urn:microsoft.com/office/officeart/2008/layout/HorizontalMultiLevelHierarchy"/>
    <dgm:cxn modelId="{1944CBBA-46B9-4EA3-8913-2693E070B96D}" type="presParOf" srcId="{7B49004F-4F6C-4E42-8E78-3169C65DCE7A}" destId="{29B7CA1A-26F4-4C11-A0F3-72006FDEA5F8}" srcOrd="0" destOrd="0" presId="urn:microsoft.com/office/officeart/2008/layout/HorizontalMultiLevelHierarchy"/>
    <dgm:cxn modelId="{EAB5AFE3-F792-42FC-850F-F7F07A2D844E}" type="presParOf" srcId="{29B7CA1A-26F4-4C11-A0F3-72006FDEA5F8}" destId="{3FD2B08E-0821-4AFD-B2C8-E8EEC7D599E9}" srcOrd="0" destOrd="0" presId="urn:microsoft.com/office/officeart/2008/layout/HorizontalMultiLevelHierarchy"/>
    <dgm:cxn modelId="{B793B723-B8CA-4943-B151-6E0A494E7E02}" type="presParOf" srcId="{29B7CA1A-26F4-4C11-A0F3-72006FDEA5F8}" destId="{6AB06ABF-5FC9-4769-9C4E-D0C7BE7D8F2D}" srcOrd="1" destOrd="0" presId="urn:microsoft.com/office/officeart/2008/layout/HorizontalMultiLevelHierarchy"/>
    <dgm:cxn modelId="{C50BF667-7101-414C-9434-9A8F6B6FADCA}" type="presParOf" srcId="{6AB06ABF-5FC9-4769-9C4E-D0C7BE7D8F2D}" destId="{157ED881-C65E-414E-9BCE-7B5AF2AE4CE7}" srcOrd="0" destOrd="0" presId="urn:microsoft.com/office/officeart/2008/layout/HorizontalMultiLevelHierarchy"/>
    <dgm:cxn modelId="{5112948B-1BE1-4EDC-A6F0-11AC82A976ED}" type="presParOf" srcId="{157ED881-C65E-414E-9BCE-7B5AF2AE4CE7}" destId="{05B0599E-9B45-457D-A7AC-AC2F6A68D228}" srcOrd="0" destOrd="0" presId="urn:microsoft.com/office/officeart/2008/layout/HorizontalMultiLevelHierarchy"/>
    <dgm:cxn modelId="{224A3E43-C399-4B76-97B6-FE80D151EBC9}" type="presParOf" srcId="{6AB06ABF-5FC9-4769-9C4E-D0C7BE7D8F2D}" destId="{C0C55629-1956-4857-8BDA-70E983569407}" srcOrd="1" destOrd="0" presId="urn:microsoft.com/office/officeart/2008/layout/HorizontalMultiLevelHierarchy"/>
    <dgm:cxn modelId="{A43F25C1-AAAD-4321-9E06-7AC5E94D9386}" type="presParOf" srcId="{C0C55629-1956-4857-8BDA-70E983569407}" destId="{B924C6A7-8BA3-47F3-904A-411BA05BFDF8}" srcOrd="0" destOrd="0" presId="urn:microsoft.com/office/officeart/2008/layout/HorizontalMultiLevelHierarchy"/>
    <dgm:cxn modelId="{5FDBD183-3DEF-4923-A8ED-D1F73018EA50}" type="presParOf" srcId="{C0C55629-1956-4857-8BDA-70E983569407}" destId="{6CE2E809-E222-4CA7-93D5-5E3AE85E0838}" srcOrd="1" destOrd="0" presId="urn:microsoft.com/office/officeart/2008/layout/HorizontalMultiLevelHierarchy"/>
    <dgm:cxn modelId="{7D1F8EF5-8941-4689-86B4-98B50D8BFB32}" type="presParOf" srcId="{6CE2E809-E222-4CA7-93D5-5E3AE85E0838}" destId="{D45FC937-1AC4-4768-BCA9-444440D26A11}" srcOrd="0" destOrd="0" presId="urn:microsoft.com/office/officeart/2008/layout/HorizontalMultiLevelHierarchy"/>
    <dgm:cxn modelId="{D79D3FD9-8702-41CA-A862-1E7FC2266AFB}" type="presParOf" srcId="{D45FC937-1AC4-4768-BCA9-444440D26A11}" destId="{4EEE271F-B669-4DC2-B107-210302FBD380}" srcOrd="0" destOrd="0" presId="urn:microsoft.com/office/officeart/2008/layout/HorizontalMultiLevelHierarchy"/>
    <dgm:cxn modelId="{DD94F3F4-2548-43B3-8559-7E52435B8DF0}" type="presParOf" srcId="{6CE2E809-E222-4CA7-93D5-5E3AE85E0838}" destId="{4E042D1B-FBF5-445D-9C87-2733E71C115E}" srcOrd="1" destOrd="0" presId="urn:microsoft.com/office/officeart/2008/layout/HorizontalMultiLevelHierarchy"/>
    <dgm:cxn modelId="{FC0C1EE7-2E33-47D2-940F-25ED5FB8F381}" type="presParOf" srcId="{4E042D1B-FBF5-445D-9C87-2733E71C115E}" destId="{27CBFD28-3B72-49C3-8F8C-59B45C81DBE7}" srcOrd="0" destOrd="0" presId="urn:microsoft.com/office/officeart/2008/layout/HorizontalMultiLevelHierarchy"/>
    <dgm:cxn modelId="{882A3563-2354-4841-A052-8B8D9DAC4429}" type="presParOf" srcId="{4E042D1B-FBF5-445D-9C87-2733E71C115E}" destId="{8EFF4143-D483-40C1-ACC7-022DFFCC7B58}" srcOrd="1" destOrd="0" presId="urn:microsoft.com/office/officeart/2008/layout/HorizontalMultiLevelHierarchy"/>
    <dgm:cxn modelId="{A8653B95-C6A6-46A8-8FAB-E1A6F14BBA4E}" type="presParOf" srcId="{8EFF4143-D483-40C1-ACC7-022DFFCC7B58}" destId="{3C8D70E3-46CE-49D5-A858-F24E844FEC82}" srcOrd="0" destOrd="0" presId="urn:microsoft.com/office/officeart/2008/layout/HorizontalMultiLevelHierarchy"/>
    <dgm:cxn modelId="{47A85BEC-3C17-4EDA-B3C0-0FD2DB5A0820}" type="presParOf" srcId="{3C8D70E3-46CE-49D5-A858-F24E844FEC82}" destId="{301F54BF-FA10-4703-982D-1EB8D9CC9A1F}" srcOrd="0" destOrd="0" presId="urn:microsoft.com/office/officeart/2008/layout/HorizontalMultiLevelHierarchy"/>
    <dgm:cxn modelId="{887B0F2C-DDEE-4554-89CD-B91B1FB16DE8}" type="presParOf" srcId="{8EFF4143-D483-40C1-ACC7-022DFFCC7B58}" destId="{3157E1E7-2D5F-4B50-95A2-7FDE04DBD36E}" srcOrd="1" destOrd="0" presId="urn:microsoft.com/office/officeart/2008/layout/HorizontalMultiLevelHierarchy"/>
    <dgm:cxn modelId="{1B0149FA-F51A-473F-9953-55EB5EC9AF77}" type="presParOf" srcId="{3157E1E7-2D5F-4B50-95A2-7FDE04DBD36E}" destId="{CB923603-DF6F-4344-AC7F-C226D5A3B065}" srcOrd="0" destOrd="0" presId="urn:microsoft.com/office/officeart/2008/layout/HorizontalMultiLevelHierarchy"/>
    <dgm:cxn modelId="{A83177B8-24BE-4079-A6A5-8FEBB1B6D9E6}" type="presParOf" srcId="{3157E1E7-2D5F-4B50-95A2-7FDE04DBD36E}" destId="{2789D5AD-9542-4B90-A221-1B1B548BA93A}" srcOrd="1" destOrd="0" presId="urn:microsoft.com/office/officeart/2008/layout/HorizontalMultiLevelHierarchy"/>
    <dgm:cxn modelId="{315E12D0-B611-4ECB-B9A1-C2D86C4CC9F8}" type="presParOf" srcId="{6CE2E809-E222-4CA7-93D5-5E3AE85E0838}" destId="{45CABB64-43B6-4310-8FAF-1937BDAA4EB0}" srcOrd="2" destOrd="0" presId="urn:microsoft.com/office/officeart/2008/layout/HorizontalMultiLevelHierarchy"/>
    <dgm:cxn modelId="{A9FBBFFD-40F3-4929-8CCE-5360FBDB539A}" type="presParOf" srcId="{45CABB64-43B6-4310-8FAF-1937BDAA4EB0}" destId="{2DC9F4B7-B814-4232-8B5E-2EE0D27E7A0C}" srcOrd="0" destOrd="0" presId="urn:microsoft.com/office/officeart/2008/layout/HorizontalMultiLevelHierarchy"/>
    <dgm:cxn modelId="{A1D1986A-3D75-4C16-B23B-5B6C5D622D97}" type="presParOf" srcId="{6CE2E809-E222-4CA7-93D5-5E3AE85E0838}" destId="{9BC4A276-9268-4BD3-A84C-87B7612AE7B8}" srcOrd="3" destOrd="0" presId="urn:microsoft.com/office/officeart/2008/layout/HorizontalMultiLevelHierarchy"/>
    <dgm:cxn modelId="{CE80D39E-370A-4C9B-BF60-34D80A9F4C99}" type="presParOf" srcId="{9BC4A276-9268-4BD3-A84C-87B7612AE7B8}" destId="{CCE81B93-8399-4C5B-9419-7B03E792C5EE}" srcOrd="0" destOrd="0" presId="urn:microsoft.com/office/officeart/2008/layout/HorizontalMultiLevelHierarchy"/>
    <dgm:cxn modelId="{D08D4248-7767-4B92-B9EB-0356B9122208}" type="presParOf" srcId="{9BC4A276-9268-4BD3-A84C-87B7612AE7B8}" destId="{02E0071D-6BF9-4334-8356-DD7A9E4C2516}" srcOrd="1" destOrd="0" presId="urn:microsoft.com/office/officeart/2008/layout/HorizontalMultiLevelHierarchy"/>
    <dgm:cxn modelId="{00DE6D4B-7503-40A1-8AD7-5DCF966F9FC3}" type="presParOf" srcId="{02E0071D-6BF9-4334-8356-DD7A9E4C2516}" destId="{0558A4CB-F632-4C44-B8CB-7D742CD7327F}" srcOrd="0" destOrd="0" presId="urn:microsoft.com/office/officeart/2008/layout/HorizontalMultiLevelHierarchy"/>
    <dgm:cxn modelId="{CC78DBE2-5B1D-4606-9B2D-DC4AE38EB6BC}" type="presParOf" srcId="{0558A4CB-F632-4C44-B8CB-7D742CD7327F}" destId="{2E3D41B8-59A5-4FAB-8E8D-D778F9C9105F}" srcOrd="0" destOrd="0" presId="urn:microsoft.com/office/officeart/2008/layout/HorizontalMultiLevelHierarchy"/>
    <dgm:cxn modelId="{070E0B33-775A-4AE8-94F0-0B6F277AC1E6}" type="presParOf" srcId="{02E0071D-6BF9-4334-8356-DD7A9E4C2516}" destId="{76546323-45DD-4378-87FC-5F01C49EC2E9}" srcOrd="1" destOrd="0" presId="urn:microsoft.com/office/officeart/2008/layout/HorizontalMultiLevelHierarchy"/>
    <dgm:cxn modelId="{870B7438-8F9F-4466-B68A-506BD65EE14C}" type="presParOf" srcId="{76546323-45DD-4378-87FC-5F01C49EC2E9}" destId="{35BBBBF6-B1C6-45CA-8A58-3498D7361690}" srcOrd="0" destOrd="0" presId="urn:microsoft.com/office/officeart/2008/layout/HorizontalMultiLevelHierarchy"/>
    <dgm:cxn modelId="{97318028-F2D9-4A4E-9CB7-C2F2937E0865}" type="presParOf" srcId="{76546323-45DD-4378-87FC-5F01C49EC2E9}" destId="{3D162B8A-9ACB-49BC-8B62-E6203EFA773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EFDD2B17-2902-4021-92E2-F9D879A268BB}">
      <dgm:prSet custT="1"/>
      <dgm:spPr/>
      <dgm:t>
        <a:bodyPr/>
        <a:lstStyle/>
        <a:p>
          <a:pPr rtl="1"/>
          <a:r>
            <a:rPr lang="fa-IR" sz="3600" smtClean="0">
              <a:cs typeface="B Badr" panose="00000400000000000000" pitchFamily="2" charset="-78"/>
            </a:rPr>
            <a:t>11. و منه: اللف و النشر؛ </a:t>
          </a:r>
          <a:endParaRPr lang="fa-IR" sz="3600" b="1">
            <a:cs typeface="B Badr" panose="00000400000000000000" pitchFamily="2" charset="-78"/>
          </a:endParaRPr>
        </a:p>
      </dgm:t>
    </dgm:pt>
    <dgm:pt modelId="{5FDE2310-84EE-4A4E-93FA-036C89CB72A7}" type="parTrans" cxnId="{37A1F018-1B0F-4091-816F-4E4BB2A20366}">
      <dgm:prSet/>
      <dgm:spPr/>
      <dgm:t>
        <a:bodyPr/>
        <a:lstStyle/>
        <a:p>
          <a:pPr rtl="1"/>
          <a:endParaRPr lang="fa-IR" sz="2400" b="1">
            <a:cs typeface="B Badr" panose="00000400000000000000" pitchFamily="2" charset="-78"/>
          </a:endParaRPr>
        </a:p>
      </dgm:t>
    </dgm:pt>
    <dgm:pt modelId="{4BD1D2D9-70C3-46CC-A851-64161B53C8A0}" type="sibTrans" cxnId="{37A1F018-1B0F-4091-816F-4E4BB2A20366}">
      <dgm:prSet/>
      <dgm:spPr/>
      <dgm:t>
        <a:bodyPr/>
        <a:lstStyle/>
        <a:p>
          <a:pPr rtl="1"/>
          <a:endParaRPr lang="fa-IR" sz="2400" b="1">
            <a:cs typeface="B Badr" panose="00000400000000000000" pitchFamily="2" charset="-78"/>
          </a:endParaRPr>
        </a:p>
      </dgm:t>
    </dgm:pt>
    <dgm:pt modelId="{0DD5EAA6-8BA6-4B01-85AD-FFA1105C603C}">
      <dgm:prSet custT="1"/>
      <dgm:spPr/>
      <dgm:t>
        <a:bodyPr/>
        <a:lstStyle/>
        <a:p>
          <a:pPr rtl="1"/>
          <a:r>
            <a:rPr lang="fa-IR" sz="1400" smtClean="0">
              <a:cs typeface="B Badr" panose="00000400000000000000" pitchFamily="2" charset="-78"/>
            </a:rPr>
            <a:t>و هو ذكر متعدّد على التفصيل أو الإجمال، ثم ما لكلّ واحد من غير تعيين؛ ثقة بأن السامع يردّه إليه.</a:t>
          </a:r>
          <a:endParaRPr lang="fa-IR" sz="1400">
            <a:cs typeface="B Badr" panose="00000400000000000000" pitchFamily="2" charset="-78"/>
          </a:endParaRPr>
        </a:p>
      </dgm:t>
    </dgm:pt>
    <dgm:pt modelId="{744C3B91-F02E-41ED-A4B9-D52FB31641E2}" type="parTrans" cxnId="{5CBF614D-C742-4BCA-9DB0-8BCE10A0CA77}">
      <dgm:prSet custT="1"/>
      <dgm:spPr/>
      <dgm:t>
        <a:bodyPr/>
        <a:lstStyle/>
        <a:p>
          <a:pPr rtl="1"/>
          <a:endParaRPr lang="fa-IR" sz="700">
            <a:cs typeface="B Badr" panose="00000400000000000000" pitchFamily="2" charset="-78"/>
          </a:endParaRPr>
        </a:p>
      </dgm:t>
    </dgm:pt>
    <dgm:pt modelId="{D969DA50-E8E5-4640-8F9E-521E0D1742A6}" type="sibTrans" cxnId="{5CBF614D-C742-4BCA-9DB0-8BCE10A0CA77}">
      <dgm:prSet/>
      <dgm:spPr/>
      <dgm:t>
        <a:bodyPr/>
        <a:lstStyle/>
        <a:p>
          <a:pPr rtl="1"/>
          <a:endParaRPr lang="fa-IR" sz="2400">
            <a:cs typeface="B Badr" panose="00000400000000000000" pitchFamily="2" charset="-78"/>
          </a:endParaRPr>
        </a:p>
      </dgm:t>
    </dgm:pt>
    <dgm:pt modelId="{EDAEC2E5-004A-4870-9F19-DC4176D0CAC4}">
      <dgm:prSet custT="1"/>
      <dgm:spPr/>
      <dgm:t>
        <a:bodyPr/>
        <a:lstStyle/>
        <a:p>
          <a:pPr rtl="1"/>
          <a:r>
            <a:rPr lang="fa-IR" sz="1400" smtClean="0">
              <a:cs typeface="B Badr" panose="00000400000000000000" pitchFamily="2" charset="-78"/>
            </a:rPr>
            <a:t>فالأول: ضربان؛ لأن النشر</a:t>
          </a:r>
          <a:endParaRPr lang="fa-IR" sz="1400">
            <a:cs typeface="B Badr" panose="00000400000000000000" pitchFamily="2" charset="-78"/>
          </a:endParaRPr>
        </a:p>
      </dgm:t>
    </dgm:pt>
    <dgm:pt modelId="{CE09F68C-3C80-4DC4-95E9-8DCB7360B211}" type="parTrans" cxnId="{EC4CB7E0-71B1-449B-AFF3-161B88317DDB}">
      <dgm:prSet custT="1"/>
      <dgm:spPr/>
      <dgm:t>
        <a:bodyPr/>
        <a:lstStyle/>
        <a:p>
          <a:pPr rtl="1"/>
          <a:endParaRPr lang="fa-IR" sz="700">
            <a:cs typeface="B Badr" panose="00000400000000000000" pitchFamily="2" charset="-78"/>
          </a:endParaRPr>
        </a:p>
      </dgm:t>
    </dgm:pt>
    <dgm:pt modelId="{857ADAC6-471F-4908-AB50-28AF9526CC28}" type="sibTrans" cxnId="{EC4CB7E0-71B1-449B-AFF3-161B88317DDB}">
      <dgm:prSet/>
      <dgm:spPr/>
      <dgm:t>
        <a:bodyPr/>
        <a:lstStyle/>
        <a:p>
          <a:pPr rtl="1"/>
          <a:endParaRPr lang="fa-IR" sz="2400">
            <a:cs typeface="B Badr" panose="00000400000000000000" pitchFamily="2" charset="-78"/>
          </a:endParaRPr>
        </a:p>
      </dgm:t>
    </dgm:pt>
    <dgm:pt modelId="{EF64E9C1-B86B-44EF-937C-019FF9B508E7}">
      <dgm:prSet custT="1"/>
      <dgm:spPr/>
      <dgm:t>
        <a:bodyPr/>
        <a:lstStyle/>
        <a:p>
          <a:pPr rtl="1"/>
          <a:r>
            <a:rPr lang="fa-IR" sz="1400" smtClean="0">
              <a:cs typeface="B Badr" panose="00000400000000000000" pitchFamily="2" charset="-78"/>
            </a:rPr>
            <a:t>إمّا على ترتيب اللف؛ </a:t>
          </a:r>
          <a:endParaRPr lang="fa-IR" sz="1400">
            <a:cs typeface="B Badr" panose="00000400000000000000" pitchFamily="2" charset="-78"/>
          </a:endParaRPr>
        </a:p>
      </dgm:t>
    </dgm:pt>
    <dgm:pt modelId="{0AA9B520-2A4B-4320-B64D-4BEF7A9A6034}" type="parTrans" cxnId="{B6F7BB31-F765-4F2D-9228-5C6E937F9B56}">
      <dgm:prSet custT="1"/>
      <dgm:spPr/>
      <dgm:t>
        <a:bodyPr/>
        <a:lstStyle/>
        <a:p>
          <a:pPr rtl="1"/>
          <a:endParaRPr lang="fa-IR" sz="700">
            <a:cs typeface="B Badr" panose="00000400000000000000" pitchFamily="2" charset="-78"/>
          </a:endParaRPr>
        </a:p>
      </dgm:t>
    </dgm:pt>
    <dgm:pt modelId="{97715F1F-CDC6-4231-A8C1-8D37193FC1B3}" type="sibTrans" cxnId="{B6F7BB31-F765-4F2D-9228-5C6E937F9B56}">
      <dgm:prSet/>
      <dgm:spPr/>
      <dgm:t>
        <a:bodyPr/>
        <a:lstStyle/>
        <a:p>
          <a:pPr rtl="1"/>
          <a:endParaRPr lang="fa-IR" sz="2400">
            <a:cs typeface="B Badr" panose="00000400000000000000" pitchFamily="2" charset="-78"/>
          </a:endParaRPr>
        </a:p>
      </dgm:t>
    </dgm:pt>
    <dgm:pt modelId="{CE6DC7D0-E10F-438A-9EBD-EAC51751D068}">
      <dgm:prSet custT="1"/>
      <dgm:spPr/>
      <dgm:t>
        <a:bodyPr/>
        <a:lstStyle/>
        <a:p>
          <a:pPr rtl="1"/>
          <a:r>
            <a:rPr lang="fa-IR" sz="1200" smtClean="0">
              <a:cs typeface="B Badr" panose="00000400000000000000" pitchFamily="2" charset="-78"/>
            </a:rPr>
            <a:t>نحو: وَ مِنْ رَحْمَتِهِ جَعَلَ لَكُمُ اللَّيْلَ وَ النَّهارَ لِتَسْكُنُوا فِيهِ وَ لِتَبْتَغُوا مِنْ فَضْلِهِ</a:t>
          </a:r>
          <a:endParaRPr lang="fa-IR" sz="1200">
            <a:cs typeface="B Badr" panose="00000400000000000000" pitchFamily="2" charset="-78"/>
          </a:endParaRPr>
        </a:p>
      </dgm:t>
    </dgm:pt>
    <dgm:pt modelId="{9C775E5B-69F2-4447-B91A-55E55B0C8C54}" type="parTrans" cxnId="{8A673426-6528-4B36-BE87-ACB5781538FC}">
      <dgm:prSet custT="1"/>
      <dgm:spPr/>
      <dgm:t>
        <a:bodyPr/>
        <a:lstStyle/>
        <a:p>
          <a:pPr rtl="1"/>
          <a:endParaRPr lang="fa-IR" sz="700">
            <a:cs typeface="B Badr" panose="00000400000000000000" pitchFamily="2" charset="-78"/>
          </a:endParaRPr>
        </a:p>
      </dgm:t>
    </dgm:pt>
    <dgm:pt modelId="{C22E7355-2D98-4340-908B-7F0DE5202292}" type="sibTrans" cxnId="{8A673426-6528-4B36-BE87-ACB5781538FC}">
      <dgm:prSet/>
      <dgm:spPr/>
      <dgm:t>
        <a:bodyPr/>
        <a:lstStyle/>
        <a:p>
          <a:pPr rtl="1"/>
          <a:endParaRPr lang="fa-IR" sz="2400">
            <a:cs typeface="B Badr" panose="00000400000000000000" pitchFamily="2" charset="-78"/>
          </a:endParaRPr>
        </a:p>
      </dgm:t>
    </dgm:pt>
    <dgm:pt modelId="{A9C406CA-1CAC-4484-ACBB-F1715310E2DE}">
      <dgm:prSet custT="1"/>
      <dgm:spPr/>
      <dgm:t>
        <a:bodyPr/>
        <a:lstStyle/>
        <a:p>
          <a:pPr rtl="1"/>
          <a:r>
            <a:rPr lang="fa-IR" sz="1400" smtClean="0">
              <a:cs typeface="B Badr" panose="00000400000000000000" pitchFamily="2" charset="-78"/>
            </a:rPr>
            <a:t>و إما على غير ترتيبه؛ </a:t>
          </a:r>
          <a:endParaRPr lang="fa-IR" sz="1400">
            <a:cs typeface="B Badr" panose="00000400000000000000" pitchFamily="2" charset="-78"/>
          </a:endParaRPr>
        </a:p>
      </dgm:t>
    </dgm:pt>
    <dgm:pt modelId="{E4A0E584-BE81-41CB-BCAA-222F8687D715}" type="parTrans" cxnId="{7C84D960-D3A8-4A83-80E4-C2B93B4880CF}">
      <dgm:prSet custT="1"/>
      <dgm:spPr/>
      <dgm:t>
        <a:bodyPr/>
        <a:lstStyle/>
        <a:p>
          <a:pPr rtl="1"/>
          <a:endParaRPr lang="fa-IR" sz="700">
            <a:cs typeface="B Badr" panose="00000400000000000000" pitchFamily="2" charset="-78"/>
          </a:endParaRPr>
        </a:p>
      </dgm:t>
    </dgm:pt>
    <dgm:pt modelId="{10C721A4-5A4A-4EEF-8AF1-C221D41B8EE7}" type="sibTrans" cxnId="{7C84D960-D3A8-4A83-80E4-C2B93B4880CF}">
      <dgm:prSet/>
      <dgm:spPr/>
      <dgm:t>
        <a:bodyPr/>
        <a:lstStyle/>
        <a:p>
          <a:pPr rtl="1"/>
          <a:endParaRPr lang="fa-IR" sz="2400">
            <a:cs typeface="B Badr" panose="00000400000000000000" pitchFamily="2" charset="-78"/>
          </a:endParaRPr>
        </a:p>
      </dgm:t>
    </dgm:pt>
    <dgm:pt modelId="{D2D35C8E-1005-4DD8-86EB-2CDC0BBE9A18}">
      <dgm:prSet custT="1"/>
      <dgm:spPr/>
      <dgm:t>
        <a:bodyPr/>
        <a:lstStyle/>
        <a:p>
          <a:pPr rtl="1"/>
          <a:r>
            <a:rPr lang="fa-IR" sz="1200" smtClean="0">
              <a:cs typeface="B Badr" panose="00000400000000000000" pitchFamily="2" charset="-78"/>
            </a:rPr>
            <a:t>كقوله </a:t>
          </a:r>
          <a:r>
            <a:rPr lang="en-US" sz="1200" smtClean="0">
              <a:cs typeface="B Badr" panose="00000400000000000000" pitchFamily="2" charset="-78"/>
            </a:rPr>
            <a:t>:</a:t>
          </a:r>
          <a:r>
            <a:rPr lang="fa-IR" sz="1200" smtClean="0">
              <a:cs typeface="B Badr" panose="00000400000000000000" pitchFamily="2" charset="-78"/>
            </a:rPr>
            <a:t>كيف أسلو و أنت حقف و غصن  *** و غزال لحظا و قدّا و ردفا</a:t>
          </a:r>
          <a:endParaRPr lang="fa-IR" sz="1200">
            <a:cs typeface="B Badr" panose="00000400000000000000" pitchFamily="2" charset="-78"/>
          </a:endParaRPr>
        </a:p>
      </dgm:t>
    </dgm:pt>
    <dgm:pt modelId="{C65C8930-1440-4E72-B6C2-DE34E0487A3C}" type="parTrans" cxnId="{61ACE4F7-557D-44B0-8133-DB12D534D82B}">
      <dgm:prSet custT="1"/>
      <dgm:spPr/>
      <dgm:t>
        <a:bodyPr/>
        <a:lstStyle/>
        <a:p>
          <a:pPr rtl="1"/>
          <a:endParaRPr lang="fa-IR" sz="700">
            <a:cs typeface="B Badr" panose="00000400000000000000" pitchFamily="2" charset="-78"/>
          </a:endParaRPr>
        </a:p>
      </dgm:t>
    </dgm:pt>
    <dgm:pt modelId="{EE5DE26F-253F-4B14-B9B3-B00AF1E934AE}" type="sibTrans" cxnId="{61ACE4F7-557D-44B0-8133-DB12D534D82B}">
      <dgm:prSet/>
      <dgm:spPr/>
      <dgm:t>
        <a:bodyPr/>
        <a:lstStyle/>
        <a:p>
          <a:pPr rtl="1"/>
          <a:endParaRPr lang="fa-IR" sz="2400">
            <a:cs typeface="B Badr" panose="00000400000000000000" pitchFamily="2" charset="-78"/>
          </a:endParaRPr>
        </a:p>
      </dgm:t>
    </dgm:pt>
    <dgm:pt modelId="{A2FAF633-5BCA-41E1-9000-DDA7F741FA4D}">
      <dgm:prSet custT="1"/>
      <dgm:spPr/>
      <dgm:t>
        <a:bodyPr/>
        <a:lstStyle/>
        <a:p>
          <a:pPr rtl="1"/>
          <a:r>
            <a:rPr lang="fa-IR" sz="1400" smtClean="0">
              <a:cs typeface="B Badr" panose="00000400000000000000" pitchFamily="2" charset="-78"/>
            </a:rPr>
            <a:t>و الثانى: </a:t>
          </a:r>
          <a:endParaRPr lang="fa-IR" sz="1400">
            <a:cs typeface="B Badr" panose="00000400000000000000" pitchFamily="2" charset="-78"/>
          </a:endParaRPr>
        </a:p>
      </dgm:t>
    </dgm:pt>
    <dgm:pt modelId="{1475011A-BF7F-4AFC-9BA0-AD5577956F84}" type="parTrans" cxnId="{A1CAE518-E119-407C-97E6-4CD72D5D5AA3}">
      <dgm:prSet custT="1"/>
      <dgm:spPr/>
      <dgm:t>
        <a:bodyPr/>
        <a:lstStyle/>
        <a:p>
          <a:pPr rtl="1"/>
          <a:endParaRPr lang="fa-IR" sz="700">
            <a:cs typeface="B Badr" panose="00000400000000000000" pitchFamily="2" charset="-78"/>
          </a:endParaRPr>
        </a:p>
      </dgm:t>
    </dgm:pt>
    <dgm:pt modelId="{3DFA94FC-122D-468F-B5D7-796E9329A498}" type="sibTrans" cxnId="{A1CAE518-E119-407C-97E6-4CD72D5D5AA3}">
      <dgm:prSet/>
      <dgm:spPr/>
      <dgm:t>
        <a:bodyPr/>
        <a:lstStyle/>
        <a:p>
          <a:pPr rtl="1"/>
          <a:endParaRPr lang="fa-IR" sz="2400">
            <a:cs typeface="B Badr" panose="00000400000000000000" pitchFamily="2" charset="-78"/>
          </a:endParaRPr>
        </a:p>
      </dgm:t>
    </dgm:pt>
    <dgm:pt modelId="{D4FDBC21-ED49-4B59-8B5C-64EF5FA6DDF6}">
      <dgm:prSet custT="1"/>
      <dgm:spPr/>
      <dgm:t>
        <a:bodyPr/>
        <a:lstStyle/>
        <a:p>
          <a:pPr rtl="1"/>
          <a:r>
            <a:rPr lang="fa-IR" sz="1400" smtClean="0">
              <a:cs typeface="B Badr" panose="00000400000000000000" pitchFamily="2" charset="-78"/>
            </a:rPr>
            <a:t>كقوله تعالى: وَ قالُوا لَنْ يَدْخُلَ الْجَنَّةَ إِلَّا مَنْ كانَ هُوداً أَوْ نَصارى‏</a:t>
          </a:r>
          <a:endParaRPr lang="fa-IR" sz="1400">
            <a:cs typeface="B Badr" panose="00000400000000000000" pitchFamily="2" charset="-78"/>
          </a:endParaRPr>
        </a:p>
      </dgm:t>
    </dgm:pt>
    <dgm:pt modelId="{EC9AC6FB-7426-4F6A-8071-1AE684A7ECF9}" type="parTrans" cxnId="{E2AB6498-FC3E-49EE-84C7-1ACCBA817C9A}">
      <dgm:prSet custT="1"/>
      <dgm:spPr/>
      <dgm:t>
        <a:bodyPr/>
        <a:lstStyle/>
        <a:p>
          <a:pPr rtl="1"/>
          <a:endParaRPr lang="fa-IR" sz="700">
            <a:cs typeface="B Badr" panose="00000400000000000000" pitchFamily="2" charset="-78"/>
          </a:endParaRPr>
        </a:p>
      </dgm:t>
    </dgm:pt>
    <dgm:pt modelId="{BA799374-CB44-4CCB-878E-8A06E530FD1D}" type="sibTrans" cxnId="{E2AB6498-FC3E-49EE-84C7-1ACCBA817C9A}">
      <dgm:prSet/>
      <dgm:spPr/>
      <dgm:t>
        <a:bodyPr/>
        <a:lstStyle/>
        <a:p>
          <a:pPr rtl="1"/>
          <a:endParaRPr lang="fa-IR" sz="2400">
            <a:cs typeface="B Badr" panose="00000400000000000000" pitchFamily="2" charset="-78"/>
          </a:endParaRPr>
        </a:p>
      </dgm:t>
    </dgm:pt>
    <dgm:pt modelId="{A7581318-ADC9-459F-95AE-72DFD8CA4C9A}">
      <dgm:prSet custT="1"/>
      <dgm:spPr/>
      <dgm:t>
        <a:bodyPr/>
        <a:lstStyle/>
        <a:p>
          <a:pPr rtl="1"/>
          <a:r>
            <a:rPr lang="fa-IR" sz="1200" smtClean="0">
              <a:cs typeface="B Badr" panose="00000400000000000000" pitchFamily="2" charset="-78"/>
            </a:rPr>
            <a:t>أى: قالت اليهود: لن يدخل الجنة إلا من كان هودا. و قالت النصارى: لن يدخل الجنة إلا من كان نصارى؛ فلفّ لعدم الالتباس؛ للعلم بتضليل كل فريق صاحبه.</a:t>
          </a:r>
          <a:endParaRPr lang="fa-IR" sz="1200">
            <a:cs typeface="B Badr" panose="00000400000000000000" pitchFamily="2" charset="-78"/>
          </a:endParaRPr>
        </a:p>
      </dgm:t>
    </dgm:pt>
    <dgm:pt modelId="{5AB71A33-5DD3-4649-9313-24D632B48DEF}" type="parTrans" cxnId="{0A21C495-23EB-42D4-B362-2755E28EE062}">
      <dgm:prSet custT="1"/>
      <dgm:spPr/>
      <dgm:t>
        <a:bodyPr/>
        <a:lstStyle/>
        <a:p>
          <a:pPr rtl="1"/>
          <a:endParaRPr lang="fa-IR" sz="700">
            <a:cs typeface="B Badr" panose="00000400000000000000" pitchFamily="2" charset="-78"/>
          </a:endParaRPr>
        </a:p>
      </dgm:t>
    </dgm:pt>
    <dgm:pt modelId="{53CD2EF6-7B86-4A18-A11C-85BB67C5123F}" type="sibTrans" cxnId="{0A21C495-23EB-42D4-B362-2755E28EE062}">
      <dgm:prSet/>
      <dgm:spPr/>
      <dgm:t>
        <a:bodyPr/>
        <a:lstStyle/>
        <a:p>
          <a:pPr rtl="1"/>
          <a:endParaRPr lang="fa-IR" sz="24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29B7CA1A-26F4-4C11-A0F3-72006FDEA5F8}" type="pres">
      <dgm:prSet presAssocID="{EFDD2B17-2902-4021-92E2-F9D879A268BB}" presName="root1" presStyleCnt="0"/>
      <dgm:spPr/>
    </dgm:pt>
    <dgm:pt modelId="{3FD2B08E-0821-4AFD-B2C8-E8EEC7D599E9}" type="pres">
      <dgm:prSet presAssocID="{EFDD2B17-2902-4021-92E2-F9D879A268BB}" presName="LevelOneTextNode" presStyleLbl="node0" presStyleIdx="0" presStyleCnt="1" custScaleY="82190">
        <dgm:presLayoutVars>
          <dgm:chPref val="3"/>
        </dgm:presLayoutVars>
      </dgm:prSet>
      <dgm:spPr/>
      <dgm:t>
        <a:bodyPr/>
        <a:lstStyle/>
        <a:p>
          <a:pPr rtl="1"/>
          <a:endParaRPr lang="fa-IR"/>
        </a:p>
      </dgm:t>
    </dgm:pt>
    <dgm:pt modelId="{6AB06ABF-5FC9-4769-9C4E-D0C7BE7D8F2D}" type="pres">
      <dgm:prSet presAssocID="{EFDD2B17-2902-4021-92E2-F9D879A268BB}" presName="level2hierChild" presStyleCnt="0"/>
      <dgm:spPr/>
    </dgm:pt>
    <dgm:pt modelId="{DB1F0528-1FA6-47FE-9081-346BEB3C079B}" type="pres">
      <dgm:prSet presAssocID="{744C3B91-F02E-41ED-A4B9-D52FB31641E2}" presName="conn2-1" presStyleLbl="parChTrans1D2" presStyleIdx="0" presStyleCnt="1"/>
      <dgm:spPr/>
      <dgm:t>
        <a:bodyPr/>
        <a:lstStyle/>
        <a:p>
          <a:pPr rtl="1"/>
          <a:endParaRPr lang="fa-IR"/>
        </a:p>
      </dgm:t>
    </dgm:pt>
    <dgm:pt modelId="{8B76F16B-FB23-4C92-BAC7-8BAFAEB6D935}" type="pres">
      <dgm:prSet presAssocID="{744C3B91-F02E-41ED-A4B9-D52FB31641E2}" presName="connTx" presStyleLbl="parChTrans1D2" presStyleIdx="0" presStyleCnt="1"/>
      <dgm:spPr/>
      <dgm:t>
        <a:bodyPr/>
        <a:lstStyle/>
        <a:p>
          <a:pPr rtl="1"/>
          <a:endParaRPr lang="fa-IR"/>
        </a:p>
      </dgm:t>
    </dgm:pt>
    <dgm:pt modelId="{2159A4C9-9D70-4934-B9B7-F73B5E2DA000}" type="pres">
      <dgm:prSet presAssocID="{0DD5EAA6-8BA6-4B01-85AD-FFA1105C603C}" presName="root2" presStyleCnt="0"/>
      <dgm:spPr/>
    </dgm:pt>
    <dgm:pt modelId="{9FEC3A0C-30B7-46AF-9BCA-64A4810AE9E5}" type="pres">
      <dgm:prSet presAssocID="{0DD5EAA6-8BA6-4B01-85AD-FFA1105C603C}" presName="LevelTwoTextNode" presStyleLbl="node2" presStyleIdx="0" presStyleCnt="1">
        <dgm:presLayoutVars>
          <dgm:chPref val="3"/>
        </dgm:presLayoutVars>
      </dgm:prSet>
      <dgm:spPr/>
      <dgm:t>
        <a:bodyPr/>
        <a:lstStyle/>
        <a:p>
          <a:pPr rtl="1"/>
          <a:endParaRPr lang="fa-IR"/>
        </a:p>
      </dgm:t>
    </dgm:pt>
    <dgm:pt modelId="{57A75727-C172-4C7B-B261-47FB33DFBCBC}" type="pres">
      <dgm:prSet presAssocID="{0DD5EAA6-8BA6-4B01-85AD-FFA1105C603C}" presName="level3hierChild" presStyleCnt="0"/>
      <dgm:spPr/>
    </dgm:pt>
    <dgm:pt modelId="{9E854069-8E52-429F-8BF4-36E3C93B7C43}" type="pres">
      <dgm:prSet presAssocID="{CE09F68C-3C80-4DC4-95E9-8DCB7360B211}" presName="conn2-1" presStyleLbl="parChTrans1D3" presStyleIdx="0" presStyleCnt="2"/>
      <dgm:spPr/>
      <dgm:t>
        <a:bodyPr/>
        <a:lstStyle/>
        <a:p>
          <a:pPr rtl="1"/>
          <a:endParaRPr lang="fa-IR"/>
        </a:p>
      </dgm:t>
    </dgm:pt>
    <dgm:pt modelId="{2B636F5C-A6B4-47A8-BB05-338FE84566B2}" type="pres">
      <dgm:prSet presAssocID="{CE09F68C-3C80-4DC4-95E9-8DCB7360B211}" presName="connTx" presStyleLbl="parChTrans1D3" presStyleIdx="0" presStyleCnt="2"/>
      <dgm:spPr/>
      <dgm:t>
        <a:bodyPr/>
        <a:lstStyle/>
        <a:p>
          <a:pPr rtl="1"/>
          <a:endParaRPr lang="fa-IR"/>
        </a:p>
      </dgm:t>
    </dgm:pt>
    <dgm:pt modelId="{C37E7DAE-CF09-4923-BF6B-2ADE1F68C570}" type="pres">
      <dgm:prSet presAssocID="{EDAEC2E5-004A-4870-9F19-DC4176D0CAC4}" presName="root2" presStyleCnt="0"/>
      <dgm:spPr/>
    </dgm:pt>
    <dgm:pt modelId="{EA998BE8-A45C-43E4-A503-A88C8C259628}" type="pres">
      <dgm:prSet presAssocID="{EDAEC2E5-004A-4870-9F19-DC4176D0CAC4}" presName="LevelTwoTextNode" presStyleLbl="node3" presStyleIdx="0" presStyleCnt="2" custScaleX="50309">
        <dgm:presLayoutVars>
          <dgm:chPref val="3"/>
        </dgm:presLayoutVars>
      </dgm:prSet>
      <dgm:spPr/>
      <dgm:t>
        <a:bodyPr/>
        <a:lstStyle/>
        <a:p>
          <a:pPr rtl="1"/>
          <a:endParaRPr lang="fa-IR"/>
        </a:p>
      </dgm:t>
    </dgm:pt>
    <dgm:pt modelId="{808ACF7C-9CAF-4B3D-A314-6ADD394C5AE4}" type="pres">
      <dgm:prSet presAssocID="{EDAEC2E5-004A-4870-9F19-DC4176D0CAC4}" presName="level3hierChild" presStyleCnt="0"/>
      <dgm:spPr/>
    </dgm:pt>
    <dgm:pt modelId="{BCE67A3F-F18F-467C-9B52-0BB75C842DF7}" type="pres">
      <dgm:prSet presAssocID="{0AA9B520-2A4B-4320-B64D-4BEF7A9A6034}" presName="conn2-1" presStyleLbl="parChTrans1D4" presStyleIdx="0" presStyleCnt="6"/>
      <dgm:spPr/>
      <dgm:t>
        <a:bodyPr/>
        <a:lstStyle/>
        <a:p>
          <a:pPr rtl="1"/>
          <a:endParaRPr lang="fa-IR"/>
        </a:p>
      </dgm:t>
    </dgm:pt>
    <dgm:pt modelId="{44C3D25F-39D3-4917-A092-28889D574C8C}" type="pres">
      <dgm:prSet presAssocID="{0AA9B520-2A4B-4320-B64D-4BEF7A9A6034}" presName="connTx" presStyleLbl="parChTrans1D4" presStyleIdx="0" presStyleCnt="6"/>
      <dgm:spPr/>
      <dgm:t>
        <a:bodyPr/>
        <a:lstStyle/>
        <a:p>
          <a:pPr rtl="1"/>
          <a:endParaRPr lang="fa-IR"/>
        </a:p>
      </dgm:t>
    </dgm:pt>
    <dgm:pt modelId="{7893097F-B4E9-4762-AFA0-6FDFCA715D74}" type="pres">
      <dgm:prSet presAssocID="{EF64E9C1-B86B-44EF-937C-019FF9B508E7}" presName="root2" presStyleCnt="0"/>
      <dgm:spPr/>
    </dgm:pt>
    <dgm:pt modelId="{844C9D53-95AE-455A-BCA1-90FDE61D489C}" type="pres">
      <dgm:prSet presAssocID="{EF64E9C1-B86B-44EF-937C-019FF9B508E7}" presName="LevelTwoTextNode" presStyleLbl="node4" presStyleIdx="0" presStyleCnt="6" custScaleX="47177">
        <dgm:presLayoutVars>
          <dgm:chPref val="3"/>
        </dgm:presLayoutVars>
      </dgm:prSet>
      <dgm:spPr/>
      <dgm:t>
        <a:bodyPr/>
        <a:lstStyle/>
        <a:p>
          <a:pPr rtl="1"/>
          <a:endParaRPr lang="fa-IR"/>
        </a:p>
      </dgm:t>
    </dgm:pt>
    <dgm:pt modelId="{699CF076-DBC2-4794-B794-3470AE3678C2}" type="pres">
      <dgm:prSet presAssocID="{EF64E9C1-B86B-44EF-937C-019FF9B508E7}" presName="level3hierChild" presStyleCnt="0"/>
      <dgm:spPr/>
    </dgm:pt>
    <dgm:pt modelId="{F8FD9CD9-2A4C-47C6-95EE-4A6AD932914A}" type="pres">
      <dgm:prSet presAssocID="{9C775E5B-69F2-4447-B91A-55E55B0C8C54}" presName="conn2-1" presStyleLbl="parChTrans1D4" presStyleIdx="1" presStyleCnt="6"/>
      <dgm:spPr/>
      <dgm:t>
        <a:bodyPr/>
        <a:lstStyle/>
        <a:p>
          <a:pPr rtl="1"/>
          <a:endParaRPr lang="fa-IR"/>
        </a:p>
      </dgm:t>
    </dgm:pt>
    <dgm:pt modelId="{001405D3-4216-4BC0-BBBF-1D238229AEC8}" type="pres">
      <dgm:prSet presAssocID="{9C775E5B-69F2-4447-B91A-55E55B0C8C54}" presName="connTx" presStyleLbl="parChTrans1D4" presStyleIdx="1" presStyleCnt="6"/>
      <dgm:spPr/>
      <dgm:t>
        <a:bodyPr/>
        <a:lstStyle/>
        <a:p>
          <a:pPr rtl="1"/>
          <a:endParaRPr lang="fa-IR"/>
        </a:p>
      </dgm:t>
    </dgm:pt>
    <dgm:pt modelId="{65C19530-24AA-44F2-A0EE-0995E877C390}" type="pres">
      <dgm:prSet presAssocID="{CE6DC7D0-E10F-438A-9EBD-EAC51751D068}" presName="root2" presStyleCnt="0"/>
      <dgm:spPr/>
    </dgm:pt>
    <dgm:pt modelId="{DFB7FC03-5E20-4D8D-AB74-E3DD649EC285}" type="pres">
      <dgm:prSet presAssocID="{CE6DC7D0-E10F-438A-9EBD-EAC51751D068}" presName="LevelTwoTextNode" presStyleLbl="node4" presStyleIdx="1" presStyleCnt="6" custScaleX="136949">
        <dgm:presLayoutVars>
          <dgm:chPref val="3"/>
        </dgm:presLayoutVars>
      </dgm:prSet>
      <dgm:spPr/>
      <dgm:t>
        <a:bodyPr/>
        <a:lstStyle/>
        <a:p>
          <a:pPr rtl="1"/>
          <a:endParaRPr lang="fa-IR"/>
        </a:p>
      </dgm:t>
    </dgm:pt>
    <dgm:pt modelId="{678995CF-D8A5-4118-9CD5-394CC1E5CAB1}" type="pres">
      <dgm:prSet presAssocID="{CE6DC7D0-E10F-438A-9EBD-EAC51751D068}" presName="level3hierChild" presStyleCnt="0"/>
      <dgm:spPr/>
    </dgm:pt>
    <dgm:pt modelId="{7064084B-EF4B-425E-A71D-19DA76414C6A}" type="pres">
      <dgm:prSet presAssocID="{E4A0E584-BE81-41CB-BCAA-222F8687D715}" presName="conn2-1" presStyleLbl="parChTrans1D4" presStyleIdx="2" presStyleCnt="6"/>
      <dgm:spPr/>
      <dgm:t>
        <a:bodyPr/>
        <a:lstStyle/>
        <a:p>
          <a:pPr rtl="1"/>
          <a:endParaRPr lang="fa-IR"/>
        </a:p>
      </dgm:t>
    </dgm:pt>
    <dgm:pt modelId="{53A981FD-1F6B-48A5-ADB0-B4FD33862C4E}" type="pres">
      <dgm:prSet presAssocID="{E4A0E584-BE81-41CB-BCAA-222F8687D715}" presName="connTx" presStyleLbl="parChTrans1D4" presStyleIdx="2" presStyleCnt="6"/>
      <dgm:spPr/>
      <dgm:t>
        <a:bodyPr/>
        <a:lstStyle/>
        <a:p>
          <a:pPr rtl="1"/>
          <a:endParaRPr lang="fa-IR"/>
        </a:p>
      </dgm:t>
    </dgm:pt>
    <dgm:pt modelId="{71BBFCC8-B978-4576-806A-066AB9F5472E}" type="pres">
      <dgm:prSet presAssocID="{A9C406CA-1CAC-4484-ACBB-F1715310E2DE}" presName="root2" presStyleCnt="0"/>
      <dgm:spPr/>
    </dgm:pt>
    <dgm:pt modelId="{3E708FFF-D5B3-4373-B607-E9E920FDCDA3}" type="pres">
      <dgm:prSet presAssocID="{A9C406CA-1CAC-4484-ACBB-F1715310E2DE}" presName="LevelTwoTextNode" presStyleLbl="node4" presStyleIdx="2" presStyleCnt="6" custScaleX="47177">
        <dgm:presLayoutVars>
          <dgm:chPref val="3"/>
        </dgm:presLayoutVars>
      </dgm:prSet>
      <dgm:spPr/>
      <dgm:t>
        <a:bodyPr/>
        <a:lstStyle/>
        <a:p>
          <a:pPr rtl="1"/>
          <a:endParaRPr lang="fa-IR"/>
        </a:p>
      </dgm:t>
    </dgm:pt>
    <dgm:pt modelId="{D9A9437A-D22B-4DBE-B014-AFB5D7FE64EF}" type="pres">
      <dgm:prSet presAssocID="{A9C406CA-1CAC-4484-ACBB-F1715310E2DE}" presName="level3hierChild" presStyleCnt="0"/>
      <dgm:spPr/>
    </dgm:pt>
    <dgm:pt modelId="{234EBF05-5685-4F60-B8D0-5A2DD2B22B30}" type="pres">
      <dgm:prSet presAssocID="{C65C8930-1440-4E72-B6C2-DE34E0487A3C}" presName="conn2-1" presStyleLbl="parChTrans1D4" presStyleIdx="3" presStyleCnt="6"/>
      <dgm:spPr/>
      <dgm:t>
        <a:bodyPr/>
        <a:lstStyle/>
        <a:p>
          <a:pPr rtl="1"/>
          <a:endParaRPr lang="fa-IR"/>
        </a:p>
      </dgm:t>
    </dgm:pt>
    <dgm:pt modelId="{BADC9C13-6B05-4DCB-BDC7-DC4E15AF3F7A}" type="pres">
      <dgm:prSet presAssocID="{C65C8930-1440-4E72-B6C2-DE34E0487A3C}" presName="connTx" presStyleLbl="parChTrans1D4" presStyleIdx="3" presStyleCnt="6"/>
      <dgm:spPr/>
      <dgm:t>
        <a:bodyPr/>
        <a:lstStyle/>
        <a:p>
          <a:pPr rtl="1"/>
          <a:endParaRPr lang="fa-IR"/>
        </a:p>
      </dgm:t>
    </dgm:pt>
    <dgm:pt modelId="{5A8B01DC-89AA-465C-8D48-CFF7D06C6139}" type="pres">
      <dgm:prSet presAssocID="{D2D35C8E-1005-4DD8-86EB-2CDC0BBE9A18}" presName="root2" presStyleCnt="0"/>
      <dgm:spPr/>
    </dgm:pt>
    <dgm:pt modelId="{73918E86-808D-4526-A9E4-1BDD3D9A9026}" type="pres">
      <dgm:prSet presAssocID="{D2D35C8E-1005-4DD8-86EB-2CDC0BBE9A18}" presName="LevelTwoTextNode" presStyleLbl="node4" presStyleIdx="3" presStyleCnt="6" custScaleX="136949">
        <dgm:presLayoutVars>
          <dgm:chPref val="3"/>
        </dgm:presLayoutVars>
      </dgm:prSet>
      <dgm:spPr/>
      <dgm:t>
        <a:bodyPr/>
        <a:lstStyle/>
        <a:p>
          <a:pPr rtl="1"/>
          <a:endParaRPr lang="fa-IR"/>
        </a:p>
      </dgm:t>
    </dgm:pt>
    <dgm:pt modelId="{C25A4267-033C-4F61-9537-65F49D770E3A}" type="pres">
      <dgm:prSet presAssocID="{D2D35C8E-1005-4DD8-86EB-2CDC0BBE9A18}" presName="level3hierChild" presStyleCnt="0"/>
      <dgm:spPr/>
    </dgm:pt>
    <dgm:pt modelId="{B64912EA-EB1C-4A40-B599-EF1E9E944654}" type="pres">
      <dgm:prSet presAssocID="{1475011A-BF7F-4AFC-9BA0-AD5577956F84}" presName="conn2-1" presStyleLbl="parChTrans1D3" presStyleIdx="1" presStyleCnt="2"/>
      <dgm:spPr/>
      <dgm:t>
        <a:bodyPr/>
        <a:lstStyle/>
        <a:p>
          <a:pPr rtl="1"/>
          <a:endParaRPr lang="fa-IR"/>
        </a:p>
      </dgm:t>
    </dgm:pt>
    <dgm:pt modelId="{73D556EB-A0A7-4D53-9E1B-7498175B7166}" type="pres">
      <dgm:prSet presAssocID="{1475011A-BF7F-4AFC-9BA0-AD5577956F84}" presName="connTx" presStyleLbl="parChTrans1D3" presStyleIdx="1" presStyleCnt="2"/>
      <dgm:spPr/>
      <dgm:t>
        <a:bodyPr/>
        <a:lstStyle/>
        <a:p>
          <a:pPr rtl="1"/>
          <a:endParaRPr lang="fa-IR"/>
        </a:p>
      </dgm:t>
    </dgm:pt>
    <dgm:pt modelId="{2A0260BF-5B48-4D6A-BAEB-833A9E85A4DC}" type="pres">
      <dgm:prSet presAssocID="{A2FAF633-5BCA-41E1-9000-DDA7F741FA4D}" presName="root2" presStyleCnt="0"/>
      <dgm:spPr/>
    </dgm:pt>
    <dgm:pt modelId="{ED55161D-700D-4EE9-ADDF-570EC680264C}" type="pres">
      <dgm:prSet presAssocID="{A2FAF633-5BCA-41E1-9000-DDA7F741FA4D}" presName="LevelTwoTextNode" presStyleLbl="node3" presStyleIdx="1" presStyleCnt="2" custScaleX="33650">
        <dgm:presLayoutVars>
          <dgm:chPref val="3"/>
        </dgm:presLayoutVars>
      </dgm:prSet>
      <dgm:spPr/>
      <dgm:t>
        <a:bodyPr/>
        <a:lstStyle/>
        <a:p>
          <a:pPr rtl="1"/>
          <a:endParaRPr lang="fa-IR"/>
        </a:p>
      </dgm:t>
    </dgm:pt>
    <dgm:pt modelId="{02684FFE-2645-4791-B8AA-D7E2145B9E7B}" type="pres">
      <dgm:prSet presAssocID="{A2FAF633-5BCA-41E1-9000-DDA7F741FA4D}" presName="level3hierChild" presStyleCnt="0"/>
      <dgm:spPr/>
    </dgm:pt>
    <dgm:pt modelId="{33166985-59C1-4E36-87A7-3C9F0E9A9B91}" type="pres">
      <dgm:prSet presAssocID="{EC9AC6FB-7426-4F6A-8071-1AE684A7ECF9}" presName="conn2-1" presStyleLbl="parChTrans1D4" presStyleIdx="4" presStyleCnt="6"/>
      <dgm:spPr/>
      <dgm:t>
        <a:bodyPr/>
        <a:lstStyle/>
        <a:p>
          <a:pPr rtl="1"/>
          <a:endParaRPr lang="fa-IR"/>
        </a:p>
      </dgm:t>
    </dgm:pt>
    <dgm:pt modelId="{1FAB33AC-3415-4B16-B41E-2AF68651D119}" type="pres">
      <dgm:prSet presAssocID="{EC9AC6FB-7426-4F6A-8071-1AE684A7ECF9}" presName="connTx" presStyleLbl="parChTrans1D4" presStyleIdx="4" presStyleCnt="6"/>
      <dgm:spPr/>
      <dgm:t>
        <a:bodyPr/>
        <a:lstStyle/>
        <a:p>
          <a:pPr rtl="1"/>
          <a:endParaRPr lang="fa-IR"/>
        </a:p>
      </dgm:t>
    </dgm:pt>
    <dgm:pt modelId="{FA87C66F-A893-492B-A4F0-95218383DB94}" type="pres">
      <dgm:prSet presAssocID="{D4FDBC21-ED49-4B59-8B5C-64EF5FA6DDF6}" presName="root2" presStyleCnt="0"/>
      <dgm:spPr/>
    </dgm:pt>
    <dgm:pt modelId="{D61FF661-FED9-4D6B-A92F-9A344ECDD806}" type="pres">
      <dgm:prSet presAssocID="{D4FDBC21-ED49-4B59-8B5C-64EF5FA6DDF6}" presName="LevelTwoTextNode" presStyleLbl="node4" presStyleIdx="4" presStyleCnt="6">
        <dgm:presLayoutVars>
          <dgm:chPref val="3"/>
        </dgm:presLayoutVars>
      </dgm:prSet>
      <dgm:spPr/>
      <dgm:t>
        <a:bodyPr/>
        <a:lstStyle/>
        <a:p>
          <a:pPr rtl="1"/>
          <a:endParaRPr lang="fa-IR"/>
        </a:p>
      </dgm:t>
    </dgm:pt>
    <dgm:pt modelId="{A92DE94F-1C42-471B-AC8D-7B91CE7B321E}" type="pres">
      <dgm:prSet presAssocID="{D4FDBC21-ED49-4B59-8B5C-64EF5FA6DDF6}" presName="level3hierChild" presStyleCnt="0"/>
      <dgm:spPr/>
    </dgm:pt>
    <dgm:pt modelId="{AF74BA99-4FB1-4529-AD72-FEA24F1EAB90}" type="pres">
      <dgm:prSet presAssocID="{5AB71A33-5DD3-4649-9313-24D632B48DEF}" presName="conn2-1" presStyleLbl="parChTrans1D4" presStyleIdx="5" presStyleCnt="6"/>
      <dgm:spPr/>
      <dgm:t>
        <a:bodyPr/>
        <a:lstStyle/>
        <a:p>
          <a:pPr rtl="1"/>
          <a:endParaRPr lang="fa-IR"/>
        </a:p>
      </dgm:t>
    </dgm:pt>
    <dgm:pt modelId="{2EBC3347-D22E-4AEE-867C-E50493CABD90}" type="pres">
      <dgm:prSet presAssocID="{5AB71A33-5DD3-4649-9313-24D632B48DEF}" presName="connTx" presStyleLbl="parChTrans1D4" presStyleIdx="5" presStyleCnt="6"/>
      <dgm:spPr/>
      <dgm:t>
        <a:bodyPr/>
        <a:lstStyle/>
        <a:p>
          <a:pPr rtl="1"/>
          <a:endParaRPr lang="fa-IR"/>
        </a:p>
      </dgm:t>
    </dgm:pt>
    <dgm:pt modelId="{4903A3E9-0071-4524-94D4-1FA9206669C5}" type="pres">
      <dgm:prSet presAssocID="{A7581318-ADC9-459F-95AE-72DFD8CA4C9A}" presName="root2" presStyleCnt="0"/>
      <dgm:spPr/>
    </dgm:pt>
    <dgm:pt modelId="{3EBCF79A-8F5D-4B73-A5DF-DC2709773B81}" type="pres">
      <dgm:prSet presAssocID="{A7581318-ADC9-459F-95AE-72DFD8CA4C9A}" presName="LevelTwoTextNode" presStyleLbl="node4" presStyleIdx="5" presStyleCnt="6">
        <dgm:presLayoutVars>
          <dgm:chPref val="3"/>
        </dgm:presLayoutVars>
      </dgm:prSet>
      <dgm:spPr/>
      <dgm:t>
        <a:bodyPr/>
        <a:lstStyle/>
        <a:p>
          <a:pPr rtl="1"/>
          <a:endParaRPr lang="fa-IR"/>
        </a:p>
      </dgm:t>
    </dgm:pt>
    <dgm:pt modelId="{F8F78E63-26BE-4C76-BA44-03B8DFAD2C6C}" type="pres">
      <dgm:prSet presAssocID="{A7581318-ADC9-459F-95AE-72DFD8CA4C9A}" presName="level3hierChild" presStyleCnt="0"/>
      <dgm:spPr/>
    </dgm:pt>
  </dgm:ptLst>
  <dgm:cxnLst>
    <dgm:cxn modelId="{A06E0F5E-AA6E-47EE-9BE6-39247FFEE378}" type="presOf" srcId="{1475011A-BF7F-4AFC-9BA0-AD5577956F84}" destId="{73D556EB-A0A7-4D53-9E1B-7498175B7166}" srcOrd="1" destOrd="0" presId="urn:microsoft.com/office/officeart/2008/layout/HorizontalMultiLevelHierarchy"/>
    <dgm:cxn modelId="{9CF6ADA9-ADFE-4DEB-8BF2-57A8BBBD478B}" type="presOf" srcId="{9C775E5B-69F2-4447-B91A-55E55B0C8C54}" destId="{001405D3-4216-4BC0-BBBF-1D238229AEC8}" srcOrd="1" destOrd="0" presId="urn:microsoft.com/office/officeart/2008/layout/HorizontalMultiLevelHierarchy"/>
    <dgm:cxn modelId="{B6F7BB31-F765-4F2D-9228-5C6E937F9B56}" srcId="{EDAEC2E5-004A-4870-9F19-DC4176D0CAC4}" destId="{EF64E9C1-B86B-44EF-937C-019FF9B508E7}" srcOrd="0" destOrd="0" parTransId="{0AA9B520-2A4B-4320-B64D-4BEF7A9A6034}" sibTransId="{97715F1F-CDC6-4231-A8C1-8D37193FC1B3}"/>
    <dgm:cxn modelId="{BDAE2896-2CCF-4E23-83FF-7F03CC35B9E5}" type="presOf" srcId="{1475011A-BF7F-4AFC-9BA0-AD5577956F84}" destId="{B64912EA-EB1C-4A40-B599-EF1E9E944654}" srcOrd="0" destOrd="0" presId="urn:microsoft.com/office/officeart/2008/layout/HorizontalMultiLevelHierarchy"/>
    <dgm:cxn modelId="{B7D4B797-D034-430A-B38A-FB0BCCE84FD6}" type="presOf" srcId="{EF64E9C1-B86B-44EF-937C-019FF9B508E7}" destId="{844C9D53-95AE-455A-BCA1-90FDE61D489C}" srcOrd="0" destOrd="0" presId="urn:microsoft.com/office/officeart/2008/layout/HorizontalMultiLevelHierarchy"/>
    <dgm:cxn modelId="{24D33E25-E0EA-41DF-A585-256149C12934}" type="presOf" srcId="{A9C406CA-1CAC-4484-ACBB-F1715310E2DE}" destId="{3E708FFF-D5B3-4373-B607-E9E920FDCDA3}" srcOrd="0" destOrd="0" presId="urn:microsoft.com/office/officeart/2008/layout/HorizontalMultiLevelHierarchy"/>
    <dgm:cxn modelId="{B228D106-4783-4291-910B-374105E324D0}" type="presOf" srcId="{EFDD2B17-2902-4021-92E2-F9D879A268BB}" destId="{3FD2B08E-0821-4AFD-B2C8-E8EEC7D599E9}" srcOrd="0" destOrd="0" presId="urn:microsoft.com/office/officeart/2008/layout/HorizontalMultiLevelHierarchy"/>
    <dgm:cxn modelId="{7C84D960-D3A8-4A83-80E4-C2B93B4880CF}" srcId="{EDAEC2E5-004A-4870-9F19-DC4176D0CAC4}" destId="{A9C406CA-1CAC-4484-ACBB-F1715310E2DE}" srcOrd="1" destOrd="0" parTransId="{E4A0E584-BE81-41CB-BCAA-222F8687D715}" sibTransId="{10C721A4-5A4A-4EEF-8AF1-C221D41B8EE7}"/>
    <dgm:cxn modelId="{1CAD406F-98DB-4ECD-A788-48FA4C195AB8}" type="presOf" srcId="{0AA9B520-2A4B-4320-B64D-4BEF7A9A6034}" destId="{BCE67A3F-F18F-467C-9B52-0BB75C842DF7}" srcOrd="0" destOrd="0" presId="urn:microsoft.com/office/officeart/2008/layout/HorizontalMultiLevelHierarchy"/>
    <dgm:cxn modelId="{95286F23-0AE8-40BE-9D10-035291649DC5}" type="presOf" srcId="{5AB71A33-5DD3-4649-9313-24D632B48DEF}" destId="{AF74BA99-4FB1-4529-AD72-FEA24F1EAB90}" srcOrd="0" destOrd="0" presId="urn:microsoft.com/office/officeart/2008/layout/HorizontalMultiLevelHierarchy"/>
    <dgm:cxn modelId="{6F1A41BE-3913-4C6D-B7E1-28ACD9595605}" type="presOf" srcId="{FB6BE362-A138-494A-AA77-1293C67966EF}" destId="{7B49004F-4F6C-4E42-8E78-3169C65DCE7A}" srcOrd="0" destOrd="0" presId="urn:microsoft.com/office/officeart/2008/layout/HorizontalMultiLevelHierarchy"/>
    <dgm:cxn modelId="{97BBC40B-362E-435F-A618-7DFDAE8407C4}" type="presOf" srcId="{744C3B91-F02E-41ED-A4B9-D52FB31641E2}" destId="{8B76F16B-FB23-4C92-BAC7-8BAFAEB6D935}" srcOrd="1" destOrd="0" presId="urn:microsoft.com/office/officeart/2008/layout/HorizontalMultiLevelHierarchy"/>
    <dgm:cxn modelId="{AA05DD8A-D7B2-4FBA-9E34-8E824262D44C}" type="presOf" srcId="{EDAEC2E5-004A-4870-9F19-DC4176D0CAC4}" destId="{EA998BE8-A45C-43E4-A503-A88C8C259628}" srcOrd="0" destOrd="0" presId="urn:microsoft.com/office/officeart/2008/layout/HorizontalMultiLevelHierarchy"/>
    <dgm:cxn modelId="{6F592999-D648-450C-ABEB-3FC3B224A17B}" type="presOf" srcId="{D4FDBC21-ED49-4B59-8B5C-64EF5FA6DDF6}" destId="{D61FF661-FED9-4D6B-A92F-9A344ECDD806}" srcOrd="0" destOrd="0" presId="urn:microsoft.com/office/officeart/2008/layout/HorizontalMultiLevelHierarchy"/>
    <dgm:cxn modelId="{F68D1413-EAE6-47DB-9D30-453A29348516}" type="presOf" srcId="{5AB71A33-5DD3-4649-9313-24D632B48DEF}" destId="{2EBC3347-D22E-4AEE-867C-E50493CABD90}" srcOrd="1" destOrd="0" presId="urn:microsoft.com/office/officeart/2008/layout/HorizontalMultiLevelHierarchy"/>
    <dgm:cxn modelId="{EC4CB7E0-71B1-449B-AFF3-161B88317DDB}" srcId="{0DD5EAA6-8BA6-4B01-85AD-FFA1105C603C}" destId="{EDAEC2E5-004A-4870-9F19-DC4176D0CAC4}" srcOrd="0" destOrd="0" parTransId="{CE09F68C-3C80-4DC4-95E9-8DCB7360B211}" sibTransId="{857ADAC6-471F-4908-AB50-28AF9526CC28}"/>
    <dgm:cxn modelId="{7E50EBB3-48D7-4FD8-AAA1-FBF232886113}" type="presOf" srcId="{C65C8930-1440-4E72-B6C2-DE34E0487A3C}" destId="{BADC9C13-6B05-4DCB-BDC7-DC4E15AF3F7A}" srcOrd="1" destOrd="0" presId="urn:microsoft.com/office/officeart/2008/layout/HorizontalMultiLevelHierarchy"/>
    <dgm:cxn modelId="{64CADFAB-0B76-4657-8BB4-DC414D2D4A4B}" type="presOf" srcId="{EC9AC6FB-7426-4F6A-8071-1AE684A7ECF9}" destId="{33166985-59C1-4E36-87A7-3C9F0E9A9B91}" srcOrd="0" destOrd="0" presId="urn:microsoft.com/office/officeart/2008/layout/HorizontalMultiLevelHierarchy"/>
    <dgm:cxn modelId="{CC8CE4A7-F0CD-4104-8A1E-E8CBD0DEF006}" type="presOf" srcId="{0DD5EAA6-8BA6-4B01-85AD-FFA1105C603C}" destId="{9FEC3A0C-30B7-46AF-9BCA-64A4810AE9E5}" srcOrd="0" destOrd="0" presId="urn:microsoft.com/office/officeart/2008/layout/HorizontalMultiLevelHierarchy"/>
    <dgm:cxn modelId="{FF381F73-E944-4DFE-BE57-EB211383E4A2}" type="presOf" srcId="{0AA9B520-2A4B-4320-B64D-4BEF7A9A6034}" destId="{44C3D25F-39D3-4917-A092-28889D574C8C}" srcOrd="1" destOrd="0" presId="urn:microsoft.com/office/officeart/2008/layout/HorizontalMultiLevelHierarchy"/>
    <dgm:cxn modelId="{1C384FFE-63AB-4D3A-8821-9743029CDE25}" type="presOf" srcId="{A7581318-ADC9-459F-95AE-72DFD8CA4C9A}" destId="{3EBCF79A-8F5D-4B73-A5DF-DC2709773B81}" srcOrd="0" destOrd="0" presId="urn:microsoft.com/office/officeart/2008/layout/HorizontalMultiLevelHierarchy"/>
    <dgm:cxn modelId="{5B0840A2-E9C0-4F68-901E-52DFFDD34EDF}" type="presOf" srcId="{E4A0E584-BE81-41CB-BCAA-222F8687D715}" destId="{53A981FD-1F6B-48A5-ADB0-B4FD33862C4E}" srcOrd="1" destOrd="0" presId="urn:microsoft.com/office/officeart/2008/layout/HorizontalMultiLevelHierarchy"/>
    <dgm:cxn modelId="{6B15DD89-5AB6-41A1-9237-F4154919E434}" type="presOf" srcId="{9C775E5B-69F2-4447-B91A-55E55B0C8C54}" destId="{F8FD9CD9-2A4C-47C6-95EE-4A6AD932914A}" srcOrd="0" destOrd="0" presId="urn:microsoft.com/office/officeart/2008/layout/HorizontalMultiLevelHierarchy"/>
    <dgm:cxn modelId="{2CEC96CA-73A6-4145-9A6D-D91F62A8DE89}" type="presOf" srcId="{D2D35C8E-1005-4DD8-86EB-2CDC0BBE9A18}" destId="{73918E86-808D-4526-A9E4-1BDD3D9A9026}" srcOrd="0" destOrd="0" presId="urn:microsoft.com/office/officeart/2008/layout/HorizontalMultiLevelHierarchy"/>
    <dgm:cxn modelId="{35DDC362-AC62-42CE-A2CD-B0C352B2C031}" type="presOf" srcId="{EC9AC6FB-7426-4F6A-8071-1AE684A7ECF9}" destId="{1FAB33AC-3415-4B16-B41E-2AF68651D119}" srcOrd="1" destOrd="0" presId="urn:microsoft.com/office/officeart/2008/layout/HorizontalMultiLevelHierarchy"/>
    <dgm:cxn modelId="{0A21C495-23EB-42D4-B362-2755E28EE062}" srcId="{D4FDBC21-ED49-4B59-8B5C-64EF5FA6DDF6}" destId="{A7581318-ADC9-459F-95AE-72DFD8CA4C9A}" srcOrd="0" destOrd="0" parTransId="{5AB71A33-5DD3-4649-9313-24D632B48DEF}" sibTransId="{53CD2EF6-7B86-4A18-A11C-85BB67C5123F}"/>
    <dgm:cxn modelId="{61ACE4F7-557D-44B0-8133-DB12D534D82B}" srcId="{A9C406CA-1CAC-4484-ACBB-F1715310E2DE}" destId="{D2D35C8E-1005-4DD8-86EB-2CDC0BBE9A18}" srcOrd="0" destOrd="0" parTransId="{C65C8930-1440-4E72-B6C2-DE34E0487A3C}" sibTransId="{EE5DE26F-253F-4B14-B9B3-B00AF1E934AE}"/>
    <dgm:cxn modelId="{3D7E7AA7-D02B-4DB4-92A5-2D506CDB27B4}" type="presOf" srcId="{744C3B91-F02E-41ED-A4B9-D52FB31641E2}" destId="{DB1F0528-1FA6-47FE-9081-346BEB3C079B}" srcOrd="0" destOrd="0" presId="urn:microsoft.com/office/officeart/2008/layout/HorizontalMultiLevelHierarchy"/>
    <dgm:cxn modelId="{8CE75418-E568-49D0-AF67-EF0EDAF7DFAC}" type="presOf" srcId="{C65C8930-1440-4E72-B6C2-DE34E0487A3C}" destId="{234EBF05-5685-4F60-B8D0-5A2DD2B22B30}" srcOrd="0" destOrd="0" presId="urn:microsoft.com/office/officeart/2008/layout/HorizontalMultiLevelHierarchy"/>
    <dgm:cxn modelId="{41C7D836-24A1-4A1A-BD6A-DA238C972292}" type="presOf" srcId="{E4A0E584-BE81-41CB-BCAA-222F8687D715}" destId="{7064084B-EF4B-425E-A71D-19DA76414C6A}" srcOrd="0" destOrd="0" presId="urn:microsoft.com/office/officeart/2008/layout/HorizontalMultiLevelHierarchy"/>
    <dgm:cxn modelId="{A89E6101-16A0-4438-ADBE-BC540D2392A0}" type="presOf" srcId="{CE6DC7D0-E10F-438A-9EBD-EAC51751D068}" destId="{DFB7FC03-5E20-4D8D-AB74-E3DD649EC285}" srcOrd="0" destOrd="0" presId="urn:microsoft.com/office/officeart/2008/layout/HorizontalMultiLevelHierarchy"/>
    <dgm:cxn modelId="{3FFFD90D-E234-4D20-942F-BE2221CCD931}" type="presOf" srcId="{A2FAF633-5BCA-41E1-9000-DDA7F741FA4D}" destId="{ED55161D-700D-4EE9-ADDF-570EC680264C}" srcOrd="0" destOrd="0" presId="urn:microsoft.com/office/officeart/2008/layout/HorizontalMultiLevelHierarchy"/>
    <dgm:cxn modelId="{F8276FEA-3EA1-4838-AD8D-7B5216E754B0}" type="presOf" srcId="{CE09F68C-3C80-4DC4-95E9-8DCB7360B211}" destId="{2B636F5C-A6B4-47A8-BB05-338FE84566B2}" srcOrd="1" destOrd="0" presId="urn:microsoft.com/office/officeart/2008/layout/HorizontalMultiLevelHierarchy"/>
    <dgm:cxn modelId="{37A1F018-1B0F-4091-816F-4E4BB2A20366}" srcId="{FB6BE362-A138-494A-AA77-1293C67966EF}" destId="{EFDD2B17-2902-4021-92E2-F9D879A268BB}" srcOrd="0" destOrd="0" parTransId="{5FDE2310-84EE-4A4E-93FA-036C89CB72A7}" sibTransId="{4BD1D2D9-70C3-46CC-A851-64161B53C8A0}"/>
    <dgm:cxn modelId="{E2AB6498-FC3E-49EE-84C7-1ACCBA817C9A}" srcId="{A2FAF633-5BCA-41E1-9000-DDA7F741FA4D}" destId="{D4FDBC21-ED49-4B59-8B5C-64EF5FA6DDF6}" srcOrd="0" destOrd="0" parTransId="{EC9AC6FB-7426-4F6A-8071-1AE684A7ECF9}" sibTransId="{BA799374-CB44-4CCB-878E-8A06E530FD1D}"/>
    <dgm:cxn modelId="{A1CAE518-E119-407C-97E6-4CD72D5D5AA3}" srcId="{0DD5EAA6-8BA6-4B01-85AD-FFA1105C603C}" destId="{A2FAF633-5BCA-41E1-9000-DDA7F741FA4D}" srcOrd="1" destOrd="0" parTransId="{1475011A-BF7F-4AFC-9BA0-AD5577956F84}" sibTransId="{3DFA94FC-122D-468F-B5D7-796E9329A498}"/>
    <dgm:cxn modelId="{8A673426-6528-4B36-BE87-ACB5781538FC}" srcId="{EF64E9C1-B86B-44EF-937C-019FF9B508E7}" destId="{CE6DC7D0-E10F-438A-9EBD-EAC51751D068}" srcOrd="0" destOrd="0" parTransId="{9C775E5B-69F2-4447-B91A-55E55B0C8C54}" sibTransId="{C22E7355-2D98-4340-908B-7F0DE5202292}"/>
    <dgm:cxn modelId="{D9FFEB77-0DEF-4E59-A77F-7B5C3263ED5B}" type="presOf" srcId="{CE09F68C-3C80-4DC4-95E9-8DCB7360B211}" destId="{9E854069-8E52-429F-8BF4-36E3C93B7C43}" srcOrd="0" destOrd="0" presId="urn:microsoft.com/office/officeart/2008/layout/HorizontalMultiLevelHierarchy"/>
    <dgm:cxn modelId="{5CBF614D-C742-4BCA-9DB0-8BCE10A0CA77}" srcId="{EFDD2B17-2902-4021-92E2-F9D879A268BB}" destId="{0DD5EAA6-8BA6-4B01-85AD-FFA1105C603C}" srcOrd="0" destOrd="0" parTransId="{744C3B91-F02E-41ED-A4B9-D52FB31641E2}" sibTransId="{D969DA50-E8E5-4640-8F9E-521E0D1742A6}"/>
    <dgm:cxn modelId="{5591FBCC-75A4-445D-9BFE-58EE602D2362}" type="presParOf" srcId="{7B49004F-4F6C-4E42-8E78-3169C65DCE7A}" destId="{29B7CA1A-26F4-4C11-A0F3-72006FDEA5F8}" srcOrd="0" destOrd="0" presId="urn:microsoft.com/office/officeart/2008/layout/HorizontalMultiLevelHierarchy"/>
    <dgm:cxn modelId="{F0DC188E-7447-4A14-936C-924C1FE3ECEC}" type="presParOf" srcId="{29B7CA1A-26F4-4C11-A0F3-72006FDEA5F8}" destId="{3FD2B08E-0821-4AFD-B2C8-E8EEC7D599E9}" srcOrd="0" destOrd="0" presId="urn:microsoft.com/office/officeart/2008/layout/HorizontalMultiLevelHierarchy"/>
    <dgm:cxn modelId="{E79A2048-344E-4B97-A793-0B3DC0F0D40C}" type="presParOf" srcId="{29B7CA1A-26F4-4C11-A0F3-72006FDEA5F8}" destId="{6AB06ABF-5FC9-4769-9C4E-D0C7BE7D8F2D}" srcOrd="1" destOrd="0" presId="urn:microsoft.com/office/officeart/2008/layout/HorizontalMultiLevelHierarchy"/>
    <dgm:cxn modelId="{ACF8EA27-D144-4256-8292-232F6C317B1C}" type="presParOf" srcId="{6AB06ABF-5FC9-4769-9C4E-D0C7BE7D8F2D}" destId="{DB1F0528-1FA6-47FE-9081-346BEB3C079B}" srcOrd="0" destOrd="0" presId="urn:microsoft.com/office/officeart/2008/layout/HorizontalMultiLevelHierarchy"/>
    <dgm:cxn modelId="{D4A4863B-64D6-41E7-B79A-344156BD29EC}" type="presParOf" srcId="{DB1F0528-1FA6-47FE-9081-346BEB3C079B}" destId="{8B76F16B-FB23-4C92-BAC7-8BAFAEB6D935}" srcOrd="0" destOrd="0" presId="urn:microsoft.com/office/officeart/2008/layout/HorizontalMultiLevelHierarchy"/>
    <dgm:cxn modelId="{BE6E1F3B-2815-4797-A762-CA13B22E0E62}" type="presParOf" srcId="{6AB06ABF-5FC9-4769-9C4E-D0C7BE7D8F2D}" destId="{2159A4C9-9D70-4934-B9B7-F73B5E2DA000}" srcOrd="1" destOrd="0" presId="urn:microsoft.com/office/officeart/2008/layout/HorizontalMultiLevelHierarchy"/>
    <dgm:cxn modelId="{4A4CFEC6-189F-4B94-80B2-CF58BAA53D45}" type="presParOf" srcId="{2159A4C9-9D70-4934-B9B7-F73B5E2DA000}" destId="{9FEC3A0C-30B7-46AF-9BCA-64A4810AE9E5}" srcOrd="0" destOrd="0" presId="urn:microsoft.com/office/officeart/2008/layout/HorizontalMultiLevelHierarchy"/>
    <dgm:cxn modelId="{D0FC8A8A-FFC7-4583-A7EE-35270BE12CA9}" type="presParOf" srcId="{2159A4C9-9D70-4934-B9B7-F73B5E2DA000}" destId="{57A75727-C172-4C7B-B261-47FB33DFBCBC}" srcOrd="1" destOrd="0" presId="urn:microsoft.com/office/officeart/2008/layout/HorizontalMultiLevelHierarchy"/>
    <dgm:cxn modelId="{030F8A3B-EFF2-4776-B2D9-3111756E1547}" type="presParOf" srcId="{57A75727-C172-4C7B-B261-47FB33DFBCBC}" destId="{9E854069-8E52-429F-8BF4-36E3C93B7C43}" srcOrd="0" destOrd="0" presId="urn:microsoft.com/office/officeart/2008/layout/HorizontalMultiLevelHierarchy"/>
    <dgm:cxn modelId="{89BE6E2E-30F3-4CEC-958F-AD66598F2C15}" type="presParOf" srcId="{9E854069-8E52-429F-8BF4-36E3C93B7C43}" destId="{2B636F5C-A6B4-47A8-BB05-338FE84566B2}" srcOrd="0" destOrd="0" presId="urn:microsoft.com/office/officeart/2008/layout/HorizontalMultiLevelHierarchy"/>
    <dgm:cxn modelId="{3CD4C5B8-7B8B-47B9-AC8C-20206744AF54}" type="presParOf" srcId="{57A75727-C172-4C7B-B261-47FB33DFBCBC}" destId="{C37E7DAE-CF09-4923-BF6B-2ADE1F68C570}" srcOrd="1" destOrd="0" presId="urn:microsoft.com/office/officeart/2008/layout/HorizontalMultiLevelHierarchy"/>
    <dgm:cxn modelId="{69FC7EA0-5FC6-44F4-AFAA-CFFF7E679716}" type="presParOf" srcId="{C37E7DAE-CF09-4923-BF6B-2ADE1F68C570}" destId="{EA998BE8-A45C-43E4-A503-A88C8C259628}" srcOrd="0" destOrd="0" presId="urn:microsoft.com/office/officeart/2008/layout/HorizontalMultiLevelHierarchy"/>
    <dgm:cxn modelId="{19E407A4-0AA6-4871-BFA2-2F66B6852054}" type="presParOf" srcId="{C37E7DAE-CF09-4923-BF6B-2ADE1F68C570}" destId="{808ACF7C-9CAF-4B3D-A314-6ADD394C5AE4}" srcOrd="1" destOrd="0" presId="urn:microsoft.com/office/officeart/2008/layout/HorizontalMultiLevelHierarchy"/>
    <dgm:cxn modelId="{01EDAEEA-7FD9-49B3-A454-5B1DB4242CA7}" type="presParOf" srcId="{808ACF7C-9CAF-4B3D-A314-6ADD394C5AE4}" destId="{BCE67A3F-F18F-467C-9B52-0BB75C842DF7}" srcOrd="0" destOrd="0" presId="urn:microsoft.com/office/officeart/2008/layout/HorizontalMultiLevelHierarchy"/>
    <dgm:cxn modelId="{247E94A2-0193-463F-8839-34EED3AEC63C}" type="presParOf" srcId="{BCE67A3F-F18F-467C-9B52-0BB75C842DF7}" destId="{44C3D25F-39D3-4917-A092-28889D574C8C}" srcOrd="0" destOrd="0" presId="urn:microsoft.com/office/officeart/2008/layout/HorizontalMultiLevelHierarchy"/>
    <dgm:cxn modelId="{1C880146-9647-4F4C-B703-C00B4DDC64B7}" type="presParOf" srcId="{808ACF7C-9CAF-4B3D-A314-6ADD394C5AE4}" destId="{7893097F-B4E9-4762-AFA0-6FDFCA715D74}" srcOrd="1" destOrd="0" presId="urn:microsoft.com/office/officeart/2008/layout/HorizontalMultiLevelHierarchy"/>
    <dgm:cxn modelId="{F1F3C2F1-6B07-4BA0-ACA1-909486E56F3B}" type="presParOf" srcId="{7893097F-B4E9-4762-AFA0-6FDFCA715D74}" destId="{844C9D53-95AE-455A-BCA1-90FDE61D489C}" srcOrd="0" destOrd="0" presId="urn:microsoft.com/office/officeart/2008/layout/HorizontalMultiLevelHierarchy"/>
    <dgm:cxn modelId="{8C5C0379-C4C7-409F-9E58-EADFB85DDF19}" type="presParOf" srcId="{7893097F-B4E9-4762-AFA0-6FDFCA715D74}" destId="{699CF076-DBC2-4794-B794-3470AE3678C2}" srcOrd="1" destOrd="0" presId="urn:microsoft.com/office/officeart/2008/layout/HorizontalMultiLevelHierarchy"/>
    <dgm:cxn modelId="{763E5187-CF64-40F1-BF36-F1F08A481FA7}" type="presParOf" srcId="{699CF076-DBC2-4794-B794-3470AE3678C2}" destId="{F8FD9CD9-2A4C-47C6-95EE-4A6AD932914A}" srcOrd="0" destOrd="0" presId="urn:microsoft.com/office/officeart/2008/layout/HorizontalMultiLevelHierarchy"/>
    <dgm:cxn modelId="{6209C1F3-46E9-4FFE-84BD-4A305DD49EF4}" type="presParOf" srcId="{F8FD9CD9-2A4C-47C6-95EE-4A6AD932914A}" destId="{001405D3-4216-4BC0-BBBF-1D238229AEC8}" srcOrd="0" destOrd="0" presId="urn:microsoft.com/office/officeart/2008/layout/HorizontalMultiLevelHierarchy"/>
    <dgm:cxn modelId="{C001B2DA-22E3-4FEC-8011-3F1E0190C0E9}" type="presParOf" srcId="{699CF076-DBC2-4794-B794-3470AE3678C2}" destId="{65C19530-24AA-44F2-A0EE-0995E877C390}" srcOrd="1" destOrd="0" presId="urn:microsoft.com/office/officeart/2008/layout/HorizontalMultiLevelHierarchy"/>
    <dgm:cxn modelId="{9B8F878F-5367-40A9-9D04-2F70523D5F43}" type="presParOf" srcId="{65C19530-24AA-44F2-A0EE-0995E877C390}" destId="{DFB7FC03-5E20-4D8D-AB74-E3DD649EC285}" srcOrd="0" destOrd="0" presId="urn:microsoft.com/office/officeart/2008/layout/HorizontalMultiLevelHierarchy"/>
    <dgm:cxn modelId="{52B9047E-49BE-4742-B444-12FA3B571ACB}" type="presParOf" srcId="{65C19530-24AA-44F2-A0EE-0995E877C390}" destId="{678995CF-D8A5-4118-9CD5-394CC1E5CAB1}" srcOrd="1" destOrd="0" presId="urn:microsoft.com/office/officeart/2008/layout/HorizontalMultiLevelHierarchy"/>
    <dgm:cxn modelId="{D035EA14-CC72-4CD6-B4EA-1088B2BC387F}" type="presParOf" srcId="{808ACF7C-9CAF-4B3D-A314-6ADD394C5AE4}" destId="{7064084B-EF4B-425E-A71D-19DA76414C6A}" srcOrd="2" destOrd="0" presId="urn:microsoft.com/office/officeart/2008/layout/HorizontalMultiLevelHierarchy"/>
    <dgm:cxn modelId="{A1D651B6-7861-4A2D-9462-64743DC6FE6D}" type="presParOf" srcId="{7064084B-EF4B-425E-A71D-19DA76414C6A}" destId="{53A981FD-1F6B-48A5-ADB0-B4FD33862C4E}" srcOrd="0" destOrd="0" presId="urn:microsoft.com/office/officeart/2008/layout/HorizontalMultiLevelHierarchy"/>
    <dgm:cxn modelId="{371ACB84-9071-4583-B7A6-2E3CD58E61B8}" type="presParOf" srcId="{808ACF7C-9CAF-4B3D-A314-6ADD394C5AE4}" destId="{71BBFCC8-B978-4576-806A-066AB9F5472E}" srcOrd="3" destOrd="0" presId="urn:microsoft.com/office/officeart/2008/layout/HorizontalMultiLevelHierarchy"/>
    <dgm:cxn modelId="{1C23A9A6-C7CC-4687-919B-0C6EA094D868}" type="presParOf" srcId="{71BBFCC8-B978-4576-806A-066AB9F5472E}" destId="{3E708FFF-D5B3-4373-B607-E9E920FDCDA3}" srcOrd="0" destOrd="0" presId="urn:microsoft.com/office/officeart/2008/layout/HorizontalMultiLevelHierarchy"/>
    <dgm:cxn modelId="{01CE29FA-D293-4127-86A0-4AD88FF638F6}" type="presParOf" srcId="{71BBFCC8-B978-4576-806A-066AB9F5472E}" destId="{D9A9437A-D22B-4DBE-B014-AFB5D7FE64EF}" srcOrd="1" destOrd="0" presId="urn:microsoft.com/office/officeart/2008/layout/HorizontalMultiLevelHierarchy"/>
    <dgm:cxn modelId="{6221DB26-215F-475A-A38C-782727EE6ABD}" type="presParOf" srcId="{D9A9437A-D22B-4DBE-B014-AFB5D7FE64EF}" destId="{234EBF05-5685-4F60-B8D0-5A2DD2B22B30}" srcOrd="0" destOrd="0" presId="urn:microsoft.com/office/officeart/2008/layout/HorizontalMultiLevelHierarchy"/>
    <dgm:cxn modelId="{2622CA8D-4E40-4515-8945-88317B6C305E}" type="presParOf" srcId="{234EBF05-5685-4F60-B8D0-5A2DD2B22B30}" destId="{BADC9C13-6B05-4DCB-BDC7-DC4E15AF3F7A}" srcOrd="0" destOrd="0" presId="urn:microsoft.com/office/officeart/2008/layout/HorizontalMultiLevelHierarchy"/>
    <dgm:cxn modelId="{0D7C2CAF-38FB-48AA-BC81-7C3B052DFE1B}" type="presParOf" srcId="{D9A9437A-D22B-4DBE-B014-AFB5D7FE64EF}" destId="{5A8B01DC-89AA-465C-8D48-CFF7D06C6139}" srcOrd="1" destOrd="0" presId="urn:microsoft.com/office/officeart/2008/layout/HorizontalMultiLevelHierarchy"/>
    <dgm:cxn modelId="{F2558ADF-2F1A-4507-85B7-762DF087DFFF}" type="presParOf" srcId="{5A8B01DC-89AA-465C-8D48-CFF7D06C6139}" destId="{73918E86-808D-4526-A9E4-1BDD3D9A9026}" srcOrd="0" destOrd="0" presId="urn:microsoft.com/office/officeart/2008/layout/HorizontalMultiLevelHierarchy"/>
    <dgm:cxn modelId="{E8B18539-0B8C-461F-9415-5C876049115F}" type="presParOf" srcId="{5A8B01DC-89AA-465C-8D48-CFF7D06C6139}" destId="{C25A4267-033C-4F61-9537-65F49D770E3A}" srcOrd="1" destOrd="0" presId="urn:microsoft.com/office/officeart/2008/layout/HorizontalMultiLevelHierarchy"/>
    <dgm:cxn modelId="{4D35EDF3-B5C3-4E67-9D36-863D9D8736DC}" type="presParOf" srcId="{57A75727-C172-4C7B-B261-47FB33DFBCBC}" destId="{B64912EA-EB1C-4A40-B599-EF1E9E944654}" srcOrd="2" destOrd="0" presId="urn:microsoft.com/office/officeart/2008/layout/HorizontalMultiLevelHierarchy"/>
    <dgm:cxn modelId="{45620175-7780-4ED5-A175-96B2C27F54D7}" type="presParOf" srcId="{B64912EA-EB1C-4A40-B599-EF1E9E944654}" destId="{73D556EB-A0A7-4D53-9E1B-7498175B7166}" srcOrd="0" destOrd="0" presId="urn:microsoft.com/office/officeart/2008/layout/HorizontalMultiLevelHierarchy"/>
    <dgm:cxn modelId="{7DC3B69B-C1CC-454E-91D1-441B55881C73}" type="presParOf" srcId="{57A75727-C172-4C7B-B261-47FB33DFBCBC}" destId="{2A0260BF-5B48-4D6A-BAEB-833A9E85A4DC}" srcOrd="3" destOrd="0" presId="urn:microsoft.com/office/officeart/2008/layout/HorizontalMultiLevelHierarchy"/>
    <dgm:cxn modelId="{F14D1A7B-3175-4B21-B9FB-53BF94829D1F}" type="presParOf" srcId="{2A0260BF-5B48-4D6A-BAEB-833A9E85A4DC}" destId="{ED55161D-700D-4EE9-ADDF-570EC680264C}" srcOrd="0" destOrd="0" presId="urn:microsoft.com/office/officeart/2008/layout/HorizontalMultiLevelHierarchy"/>
    <dgm:cxn modelId="{A9DBCDFE-358C-4A9B-9A9A-B46EDDA26EE5}" type="presParOf" srcId="{2A0260BF-5B48-4D6A-BAEB-833A9E85A4DC}" destId="{02684FFE-2645-4791-B8AA-D7E2145B9E7B}" srcOrd="1" destOrd="0" presId="urn:microsoft.com/office/officeart/2008/layout/HorizontalMultiLevelHierarchy"/>
    <dgm:cxn modelId="{71CC94DC-B4B1-4EBE-927A-C1FCC3F60D9D}" type="presParOf" srcId="{02684FFE-2645-4791-B8AA-D7E2145B9E7B}" destId="{33166985-59C1-4E36-87A7-3C9F0E9A9B91}" srcOrd="0" destOrd="0" presId="urn:microsoft.com/office/officeart/2008/layout/HorizontalMultiLevelHierarchy"/>
    <dgm:cxn modelId="{F012F29C-7551-45AC-891B-E939CA277F79}" type="presParOf" srcId="{33166985-59C1-4E36-87A7-3C9F0E9A9B91}" destId="{1FAB33AC-3415-4B16-B41E-2AF68651D119}" srcOrd="0" destOrd="0" presId="urn:microsoft.com/office/officeart/2008/layout/HorizontalMultiLevelHierarchy"/>
    <dgm:cxn modelId="{C051ADBF-A9CD-4DD1-A77A-F0EA58AAF02D}" type="presParOf" srcId="{02684FFE-2645-4791-B8AA-D7E2145B9E7B}" destId="{FA87C66F-A893-492B-A4F0-95218383DB94}" srcOrd="1" destOrd="0" presId="urn:microsoft.com/office/officeart/2008/layout/HorizontalMultiLevelHierarchy"/>
    <dgm:cxn modelId="{CCEC88BB-2DA9-4158-82ED-9961D55A5D57}" type="presParOf" srcId="{FA87C66F-A893-492B-A4F0-95218383DB94}" destId="{D61FF661-FED9-4D6B-A92F-9A344ECDD806}" srcOrd="0" destOrd="0" presId="urn:microsoft.com/office/officeart/2008/layout/HorizontalMultiLevelHierarchy"/>
    <dgm:cxn modelId="{38C02534-1E69-4455-808A-04E8794057FD}" type="presParOf" srcId="{FA87C66F-A893-492B-A4F0-95218383DB94}" destId="{A92DE94F-1C42-471B-AC8D-7B91CE7B321E}" srcOrd="1" destOrd="0" presId="urn:microsoft.com/office/officeart/2008/layout/HorizontalMultiLevelHierarchy"/>
    <dgm:cxn modelId="{29BCB224-CB64-44B4-B5A8-FAB2C94AF474}" type="presParOf" srcId="{A92DE94F-1C42-471B-AC8D-7B91CE7B321E}" destId="{AF74BA99-4FB1-4529-AD72-FEA24F1EAB90}" srcOrd="0" destOrd="0" presId="urn:microsoft.com/office/officeart/2008/layout/HorizontalMultiLevelHierarchy"/>
    <dgm:cxn modelId="{5569DE07-29D0-40FE-8529-3701BE42182D}" type="presParOf" srcId="{AF74BA99-4FB1-4529-AD72-FEA24F1EAB90}" destId="{2EBC3347-D22E-4AEE-867C-E50493CABD90}" srcOrd="0" destOrd="0" presId="urn:microsoft.com/office/officeart/2008/layout/HorizontalMultiLevelHierarchy"/>
    <dgm:cxn modelId="{A7EFB7DE-CF66-44D0-B38A-9173B7B76F6D}" type="presParOf" srcId="{A92DE94F-1C42-471B-AC8D-7B91CE7B321E}" destId="{4903A3E9-0071-4524-94D4-1FA9206669C5}" srcOrd="1" destOrd="0" presId="urn:microsoft.com/office/officeart/2008/layout/HorizontalMultiLevelHierarchy"/>
    <dgm:cxn modelId="{A90251A8-12A1-4155-9D50-20EB0032EF23}" type="presParOf" srcId="{4903A3E9-0071-4524-94D4-1FA9206669C5}" destId="{3EBCF79A-8F5D-4B73-A5DF-DC2709773B81}" srcOrd="0" destOrd="0" presId="urn:microsoft.com/office/officeart/2008/layout/HorizontalMultiLevelHierarchy"/>
    <dgm:cxn modelId="{C56E8680-99F8-4F16-821E-1BB9D3134CD4}" type="presParOf" srcId="{4903A3E9-0071-4524-94D4-1FA9206669C5}" destId="{F8F78E63-26BE-4C76-BA44-03B8DFAD2C6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EFDD2B17-2902-4021-92E2-F9D879A268BB}">
      <dgm:prSet custT="1"/>
      <dgm:spPr/>
      <dgm:t>
        <a:bodyPr/>
        <a:lstStyle/>
        <a:p>
          <a:pPr rtl="1"/>
          <a:r>
            <a:rPr lang="fa-IR" sz="3600" smtClean="0">
              <a:cs typeface="B Badr" panose="00000400000000000000" pitchFamily="2" charset="-78"/>
            </a:rPr>
            <a:t>12. و منه: الجمع؛ </a:t>
          </a:r>
          <a:endParaRPr lang="fa-IR" sz="3600" b="1">
            <a:cs typeface="B Badr" panose="00000400000000000000" pitchFamily="2" charset="-78"/>
          </a:endParaRPr>
        </a:p>
      </dgm:t>
    </dgm:pt>
    <dgm:pt modelId="{5FDE2310-84EE-4A4E-93FA-036C89CB72A7}" type="parTrans" cxnId="{37A1F018-1B0F-4091-816F-4E4BB2A20366}">
      <dgm:prSet/>
      <dgm:spPr/>
      <dgm:t>
        <a:bodyPr/>
        <a:lstStyle/>
        <a:p>
          <a:pPr rtl="1"/>
          <a:endParaRPr lang="fa-IR" sz="2400" b="1">
            <a:cs typeface="B Badr" panose="00000400000000000000" pitchFamily="2" charset="-78"/>
          </a:endParaRPr>
        </a:p>
      </dgm:t>
    </dgm:pt>
    <dgm:pt modelId="{4BD1D2D9-70C3-46CC-A851-64161B53C8A0}" type="sibTrans" cxnId="{37A1F018-1B0F-4091-816F-4E4BB2A20366}">
      <dgm:prSet/>
      <dgm:spPr/>
      <dgm:t>
        <a:bodyPr/>
        <a:lstStyle/>
        <a:p>
          <a:pPr rtl="1"/>
          <a:endParaRPr lang="fa-IR" sz="2400" b="1">
            <a:cs typeface="B Badr" panose="00000400000000000000" pitchFamily="2" charset="-78"/>
          </a:endParaRPr>
        </a:p>
      </dgm:t>
    </dgm:pt>
    <dgm:pt modelId="{242AE55B-675E-41D9-9D93-53F0DBE7E58C}">
      <dgm:prSet/>
      <dgm:spPr/>
      <dgm:t>
        <a:bodyPr/>
        <a:lstStyle/>
        <a:p>
          <a:pPr rtl="1"/>
          <a:r>
            <a:rPr lang="fa-IR" smtClean="0">
              <a:cs typeface="B Badr" panose="00000400000000000000" pitchFamily="2" charset="-78"/>
            </a:rPr>
            <a:t>و هو أن يجمع بين متعدّد فى حكم واحد</a:t>
          </a:r>
          <a:endParaRPr lang="fa-IR">
            <a:cs typeface="B Badr" panose="00000400000000000000" pitchFamily="2" charset="-78"/>
          </a:endParaRPr>
        </a:p>
      </dgm:t>
    </dgm:pt>
    <dgm:pt modelId="{20516624-6867-47AB-B03C-F303734A7340}" type="parTrans" cxnId="{EF733542-FDAD-4965-94E2-05FB4DE451E3}">
      <dgm:prSet/>
      <dgm:spPr/>
      <dgm:t>
        <a:bodyPr/>
        <a:lstStyle/>
        <a:p>
          <a:pPr rtl="1"/>
          <a:endParaRPr lang="fa-IR">
            <a:cs typeface="B Badr" panose="00000400000000000000" pitchFamily="2" charset="-78"/>
          </a:endParaRPr>
        </a:p>
      </dgm:t>
    </dgm:pt>
    <dgm:pt modelId="{D00EEA35-1F16-45E9-8CF8-74D70A4F274E}" type="sibTrans" cxnId="{EF733542-FDAD-4965-94E2-05FB4DE451E3}">
      <dgm:prSet/>
      <dgm:spPr/>
      <dgm:t>
        <a:bodyPr/>
        <a:lstStyle/>
        <a:p>
          <a:pPr rtl="1"/>
          <a:endParaRPr lang="fa-IR">
            <a:cs typeface="B Badr" panose="00000400000000000000" pitchFamily="2" charset="-78"/>
          </a:endParaRPr>
        </a:p>
      </dgm:t>
    </dgm:pt>
    <dgm:pt modelId="{EED5CAAC-ADA1-4658-9FAC-26ACC414A9E7}">
      <dgm:prSet/>
      <dgm:spPr/>
      <dgm:t>
        <a:bodyPr/>
        <a:lstStyle/>
        <a:p>
          <a:pPr rtl="1"/>
          <a:r>
            <a:rPr lang="fa-IR" smtClean="0">
              <a:cs typeface="B Badr" panose="00000400000000000000" pitchFamily="2" charset="-78"/>
            </a:rPr>
            <a:t>كقوله تعالى: الْمالُ وَ الْبَنُونَ زِينَةُ الْحَياةِ الدُّنْيا </a:t>
          </a:r>
          <a:endParaRPr lang="fa-IR">
            <a:cs typeface="B Badr" panose="00000400000000000000" pitchFamily="2" charset="-78"/>
          </a:endParaRPr>
        </a:p>
      </dgm:t>
    </dgm:pt>
    <dgm:pt modelId="{E60FC498-14D5-497D-9A1C-9B922476003C}" type="parTrans" cxnId="{22B98AE8-978B-4EA0-877A-A901E9DE4710}">
      <dgm:prSet/>
      <dgm:spPr/>
      <dgm:t>
        <a:bodyPr/>
        <a:lstStyle/>
        <a:p>
          <a:pPr rtl="1"/>
          <a:endParaRPr lang="fa-IR">
            <a:cs typeface="B Badr" panose="00000400000000000000" pitchFamily="2" charset="-78"/>
          </a:endParaRPr>
        </a:p>
      </dgm:t>
    </dgm:pt>
    <dgm:pt modelId="{1C6360DA-E2D3-48FC-840A-2BA59D2D27C8}" type="sibTrans" cxnId="{22B98AE8-978B-4EA0-877A-A901E9DE4710}">
      <dgm:prSet/>
      <dgm:spPr/>
      <dgm:t>
        <a:bodyPr/>
        <a:lstStyle/>
        <a:p>
          <a:pPr rtl="1"/>
          <a:endParaRPr lang="fa-IR">
            <a:cs typeface="B Badr" panose="00000400000000000000" pitchFamily="2" charset="-78"/>
          </a:endParaRPr>
        </a:p>
      </dgm:t>
    </dgm:pt>
    <dgm:pt modelId="{AB91C69B-031B-4368-ACE8-7AF06C7B32AC}">
      <dgm:prSet/>
      <dgm:spPr/>
      <dgm:t>
        <a:bodyPr/>
        <a:lstStyle/>
        <a:p>
          <a:pPr rtl="1"/>
          <a:r>
            <a:rPr lang="fa-IR" smtClean="0">
              <a:cs typeface="B Badr" panose="00000400000000000000" pitchFamily="2" charset="-78"/>
            </a:rPr>
            <a:t>و نحو </a:t>
          </a:r>
          <a:r>
            <a:rPr lang="en-US" smtClean="0">
              <a:cs typeface="B Badr" panose="00000400000000000000" pitchFamily="2" charset="-78"/>
            </a:rPr>
            <a:t>: </a:t>
          </a:r>
          <a:r>
            <a:rPr lang="fa-IR" smtClean="0">
              <a:cs typeface="B Badr" panose="00000400000000000000" pitchFamily="2" charset="-78"/>
            </a:rPr>
            <a:t> إنّ الشّباب و الفراغ و الجده  ***  مفسدة للمرء أى مفسده‏</a:t>
          </a:r>
          <a:endParaRPr lang="fa-IR">
            <a:cs typeface="B Badr" panose="00000400000000000000" pitchFamily="2" charset="-78"/>
          </a:endParaRPr>
        </a:p>
      </dgm:t>
    </dgm:pt>
    <dgm:pt modelId="{30A668AB-6726-4699-A0B3-28C66D44A3C7}" type="parTrans" cxnId="{19031C6D-411D-4464-950A-11949FDCFE31}">
      <dgm:prSet/>
      <dgm:spPr/>
      <dgm:t>
        <a:bodyPr/>
        <a:lstStyle/>
        <a:p>
          <a:pPr rtl="1"/>
          <a:endParaRPr lang="fa-IR">
            <a:cs typeface="B Badr" panose="00000400000000000000" pitchFamily="2" charset="-78"/>
          </a:endParaRPr>
        </a:p>
      </dgm:t>
    </dgm:pt>
    <dgm:pt modelId="{69EE70BF-F138-4E6F-9D01-947020D3D786}" type="sibTrans" cxnId="{19031C6D-411D-4464-950A-11949FDCFE31}">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29B7CA1A-26F4-4C11-A0F3-72006FDEA5F8}" type="pres">
      <dgm:prSet presAssocID="{EFDD2B17-2902-4021-92E2-F9D879A268BB}" presName="root1" presStyleCnt="0"/>
      <dgm:spPr/>
    </dgm:pt>
    <dgm:pt modelId="{3FD2B08E-0821-4AFD-B2C8-E8EEC7D599E9}" type="pres">
      <dgm:prSet presAssocID="{EFDD2B17-2902-4021-92E2-F9D879A268BB}" presName="LevelOneTextNode" presStyleLbl="node0" presStyleIdx="0" presStyleCnt="1" custScaleY="62018">
        <dgm:presLayoutVars>
          <dgm:chPref val="3"/>
        </dgm:presLayoutVars>
      </dgm:prSet>
      <dgm:spPr/>
      <dgm:t>
        <a:bodyPr/>
        <a:lstStyle/>
        <a:p>
          <a:pPr rtl="1"/>
          <a:endParaRPr lang="fa-IR"/>
        </a:p>
      </dgm:t>
    </dgm:pt>
    <dgm:pt modelId="{6AB06ABF-5FC9-4769-9C4E-D0C7BE7D8F2D}" type="pres">
      <dgm:prSet presAssocID="{EFDD2B17-2902-4021-92E2-F9D879A268BB}" presName="level2hierChild" presStyleCnt="0"/>
      <dgm:spPr/>
    </dgm:pt>
    <dgm:pt modelId="{350BF4BA-C7FC-419A-BDD2-077CE77C9999}" type="pres">
      <dgm:prSet presAssocID="{20516624-6867-47AB-B03C-F303734A7340}" presName="conn2-1" presStyleLbl="parChTrans1D2" presStyleIdx="0" presStyleCnt="3"/>
      <dgm:spPr/>
      <dgm:t>
        <a:bodyPr/>
        <a:lstStyle/>
        <a:p>
          <a:pPr rtl="1"/>
          <a:endParaRPr lang="fa-IR"/>
        </a:p>
      </dgm:t>
    </dgm:pt>
    <dgm:pt modelId="{0DBA5417-1ED9-49E8-BAD1-FDAFBFA9CD85}" type="pres">
      <dgm:prSet presAssocID="{20516624-6867-47AB-B03C-F303734A7340}" presName="connTx" presStyleLbl="parChTrans1D2" presStyleIdx="0" presStyleCnt="3"/>
      <dgm:spPr/>
      <dgm:t>
        <a:bodyPr/>
        <a:lstStyle/>
        <a:p>
          <a:pPr rtl="1"/>
          <a:endParaRPr lang="fa-IR"/>
        </a:p>
      </dgm:t>
    </dgm:pt>
    <dgm:pt modelId="{2C09DC30-C3EB-420A-B517-06E6F290DAEE}" type="pres">
      <dgm:prSet presAssocID="{242AE55B-675E-41D9-9D93-53F0DBE7E58C}" presName="root2" presStyleCnt="0"/>
      <dgm:spPr/>
    </dgm:pt>
    <dgm:pt modelId="{F5AB0330-8403-4063-AB89-0908E77B0616}" type="pres">
      <dgm:prSet presAssocID="{242AE55B-675E-41D9-9D93-53F0DBE7E58C}" presName="LevelTwoTextNode" presStyleLbl="node2" presStyleIdx="0" presStyleCnt="3" custScaleX="132913">
        <dgm:presLayoutVars>
          <dgm:chPref val="3"/>
        </dgm:presLayoutVars>
      </dgm:prSet>
      <dgm:spPr/>
      <dgm:t>
        <a:bodyPr/>
        <a:lstStyle/>
        <a:p>
          <a:pPr rtl="1"/>
          <a:endParaRPr lang="fa-IR"/>
        </a:p>
      </dgm:t>
    </dgm:pt>
    <dgm:pt modelId="{7751CFE9-BE6A-4C38-B545-2BAAF0802163}" type="pres">
      <dgm:prSet presAssocID="{242AE55B-675E-41D9-9D93-53F0DBE7E58C}" presName="level3hierChild" presStyleCnt="0"/>
      <dgm:spPr/>
    </dgm:pt>
    <dgm:pt modelId="{8BA70C22-4032-4012-9ABC-2635E3BB7CB6}" type="pres">
      <dgm:prSet presAssocID="{E60FC498-14D5-497D-9A1C-9B922476003C}" presName="conn2-1" presStyleLbl="parChTrans1D2" presStyleIdx="1" presStyleCnt="3"/>
      <dgm:spPr/>
      <dgm:t>
        <a:bodyPr/>
        <a:lstStyle/>
        <a:p>
          <a:pPr rtl="1"/>
          <a:endParaRPr lang="fa-IR"/>
        </a:p>
      </dgm:t>
    </dgm:pt>
    <dgm:pt modelId="{2D6E6637-B1A4-45A1-BEFE-40A78E1E4D3C}" type="pres">
      <dgm:prSet presAssocID="{E60FC498-14D5-497D-9A1C-9B922476003C}" presName="connTx" presStyleLbl="parChTrans1D2" presStyleIdx="1" presStyleCnt="3"/>
      <dgm:spPr/>
      <dgm:t>
        <a:bodyPr/>
        <a:lstStyle/>
        <a:p>
          <a:pPr rtl="1"/>
          <a:endParaRPr lang="fa-IR"/>
        </a:p>
      </dgm:t>
    </dgm:pt>
    <dgm:pt modelId="{97002016-4DAC-408C-B3DA-3F4A847CF984}" type="pres">
      <dgm:prSet presAssocID="{EED5CAAC-ADA1-4658-9FAC-26ACC414A9E7}" presName="root2" presStyleCnt="0"/>
      <dgm:spPr/>
    </dgm:pt>
    <dgm:pt modelId="{1FF0CCFE-E745-4474-9EB9-36CC005A7CC0}" type="pres">
      <dgm:prSet presAssocID="{EED5CAAC-ADA1-4658-9FAC-26ACC414A9E7}" presName="LevelTwoTextNode" presStyleLbl="node2" presStyleIdx="1" presStyleCnt="3" custScaleX="132913">
        <dgm:presLayoutVars>
          <dgm:chPref val="3"/>
        </dgm:presLayoutVars>
      </dgm:prSet>
      <dgm:spPr/>
      <dgm:t>
        <a:bodyPr/>
        <a:lstStyle/>
        <a:p>
          <a:pPr rtl="1"/>
          <a:endParaRPr lang="fa-IR"/>
        </a:p>
      </dgm:t>
    </dgm:pt>
    <dgm:pt modelId="{865A1B46-4A69-4DDB-AC8E-33AF09243996}" type="pres">
      <dgm:prSet presAssocID="{EED5CAAC-ADA1-4658-9FAC-26ACC414A9E7}" presName="level3hierChild" presStyleCnt="0"/>
      <dgm:spPr/>
    </dgm:pt>
    <dgm:pt modelId="{1A691A60-3DE4-4FE7-9DA9-7B31F03FA6B8}" type="pres">
      <dgm:prSet presAssocID="{30A668AB-6726-4699-A0B3-28C66D44A3C7}" presName="conn2-1" presStyleLbl="parChTrans1D2" presStyleIdx="2" presStyleCnt="3"/>
      <dgm:spPr/>
      <dgm:t>
        <a:bodyPr/>
        <a:lstStyle/>
        <a:p>
          <a:pPr rtl="1"/>
          <a:endParaRPr lang="fa-IR"/>
        </a:p>
      </dgm:t>
    </dgm:pt>
    <dgm:pt modelId="{1F716D06-CF71-4CA2-8757-888D48F03880}" type="pres">
      <dgm:prSet presAssocID="{30A668AB-6726-4699-A0B3-28C66D44A3C7}" presName="connTx" presStyleLbl="parChTrans1D2" presStyleIdx="2" presStyleCnt="3"/>
      <dgm:spPr/>
      <dgm:t>
        <a:bodyPr/>
        <a:lstStyle/>
        <a:p>
          <a:pPr rtl="1"/>
          <a:endParaRPr lang="fa-IR"/>
        </a:p>
      </dgm:t>
    </dgm:pt>
    <dgm:pt modelId="{F5B89432-3615-4063-A469-0701EAA73E81}" type="pres">
      <dgm:prSet presAssocID="{AB91C69B-031B-4368-ACE8-7AF06C7B32AC}" presName="root2" presStyleCnt="0"/>
      <dgm:spPr/>
    </dgm:pt>
    <dgm:pt modelId="{DBFBF429-1130-473A-B0C1-71AC9C8712F2}" type="pres">
      <dgm:prSet presAssocID="{AB91C69B-031B-4368-ACE8-7AF06C7B32AC}" presName="LevelTwoTextNode" presStyleLbl="node2" presStyleIdx="2" presStyleCnt="3" custScaleX="132913">
        <dgm:presLayoutVars>
          <dgm:chPref val="3"/>
        </dgm:presLayoutVars>
      </dgm:prSet>
      <dgm:spPr/>
      <dgm:t>
        <a:bodyPr/>
        <a:lstStyle/>
        <a:p>
          <a:pPr rtl="1"/>
          <a:endParaRPr lang="fa-IR"/>
        </a:p>
      </dgm:t>
    </dgm:pt>
    <dgm:pt modelId="{B8B17E05-45A1-4164-825A-A452849C6D45}" type="pres">
      <dgm:prSet presAssocID="{AB91C69B-031B-4368-ACE8-7AF06C7B32AC}" presName="level3hierChild" presStyleCnt="0"/>
      <dgm:spPr/>
    </dgm:pt>
  </dgm:ptLst>
  <dgm:cxnLst>
    <dgm:cxn modelId="{E90FEB56-B92B-4BB7-8B44-84CD30A6A068}" type="presOf" srcId="{242AE55B-675E-41D9-9D93-53F0DBE7E58C}" destId="{F5AB0330-8403-4063-AB89-0908E77B0616}" srcOrd="0" destOrd="0" presId="urn:microsoft.com/office/officeart/2008/layout/HorizontalMultiLevelHierarchy"/>
    <dgm:cxn modelId="{37A1F018-1B0F-4091-816F-4E4BB2A20366}" srcId="{FB6BE362-A138-494A-AA77-1293C67966EF}" destId="{EFDD2B17-2902-4021-92E2-F9D879A268BB}" srcOrd="0" destOrd="0" parTransId="{5FDE2310-84EE-4A4E-93FA-036C89CB72A7}" sibTransId="{4BD1D2D9-70C3-46CC-A851-64161B53C8A0}"/>
    <dgm:cxn modelId="{EF733542-FDAD-4965-94E2-05FB4DE451E3}" srcId="{EFDD2B17-2902-4021-92E2-F9D879A268BB}" destId="{242AE55B-675E-41D9-9D93-53F0DBE7E58C}" srcOrd="0" destOrd="0" parTransId="{20516624-6867-47AB-B03C-F303734A7340}" sibTransId="{D00EEA35-1F16-45E9-8CF8-74D70A4F274E}"/>
    <dgm:cxn modelId="{E07F672B-04A3-4DDF-B62B-484C84D1A5B5}" type="presOf" srcId="{EFDD2B17-2902-4021-92E2-F9D879A268BB}" destId="{3FD2B08E-0821-4AFD-B2C8-E8EEC7D599E9}" srcOrd="0" destOrd="0" presId="urn:microsoft.com/office/officeart/2008/layout/HorizontalMultiLevelHierarchy"/>
    <dgm:cxn modelId="{602BB776-9F1D-460A-819D-F474F2BE01CD}" type="presOf" srcId="{30A668AB-6726-4699-A0B3-28C66D44A3C7}" destId="{1F716D06-CF71-4CA2-8757-888D48F03880}" srcOrd="1" destOrd="0" presId="urn:microsoft.com/office/officeart/2008/layout/HorizontalMultiLevelHierarchy"/>
    <dgm:cxn modelId="{87AC0DB4-24DE-4879-8A95-F9B426FC0868}" type="presOf" srcId="{E60FC498-14D5-497D-9A1C-9B922476003C}" destId="{8BA70C22-4032-4012-9ABC-2635E3BB7CB6}" srcOrd="0" destOrd="0" presId="urn:microsoft.com/office/officeart/2008/layout/HorizontalMultiLevelHierarchy"/>
    <dgm:cxn modelId="{75C4369B-F2EC-401A-8A0F-7735E4011480}" type="presOf" srcId="{FB6BE362-A138-494A-AA77-1293C67966EF}" destId="{7B49004F-4F6C-4E42-8E78-3169C65DCE7A}" srcOrd="0" destOrd="0" presId="urn:microsoft.com/office/officeart/2008/layout/HorizontalMultiLevelHierarchy"/>
    <dgm:cxn modelId="{638C9527-2279-4FE3-999F-155D71CA27ED}" type="presOf" srcId="{20516624-6867-47AB-B03C-F303734A7340}" destId="{0DBA5417-1ED9-49E8-BAD1-FDAFBFA9CD85}" srcOrd="1" destOrd="0" presId="urn:microsoft.com/office/officeart/2008/layout/HorizontalMultiLevelHierarchy"/>
    <dgm:cxn modelId="{D1B027AB-2AAF-4C44-9F1F-A2CA18FC42C4}" type="presOf" srcId="{AB91C69B-031B-4368-ACE8-7AF06C7B32AC}" destId="{DBFBF429-1130-473A-B0C1-71AC9C8712F2}" srcOrd="0" destOrd="0" presId="urn:microsoft.com/office/officeart/2008/layout/HorizontalMultiLevelHierarchy"/>
    <dgm:cxn modelId="{36EE2614-2334-4ED6-B0D7-3B68DF839EE5}" type="presOf" srcId="{E60FC498-14D5-497D-9A1C-9B922476003C}" destId="{2D6E6637-B1A4-45A1-BEFE-40A78E1E4D3C}" srcOrd="1" destOrd="0" presId="urn:microsoft.com/office/officeart/2008/layout/HorizontalMultiLevelHierarchy"/>
    <dgm:cxn modelId="{22B98AE8-978B-4EA0-877A-A901E9DE4710}" srcId="{EFDD2B17-2902-4021-92E2-F9D879A268BB}" destId="{EED5CAAC-ADA1-4658-9FAC-26ACC414A9E7}" srcOrd="1" destOrd="0" parTransId="{E60FC498-14D5-497D-9A1C-9B922476003C}" sibTransId="{1C6360DA-E2D3-48FC-840A-2BA59D2D27C8}"/>
    <dgm:cxn modelId="{19031C6D-411D-4464-950A-11949FDCFE31}" srcId="{EFDD2B17-2902-4021-92E2-F9D879A268BB}" destId="{AB91C69B-031B-4368-ACE8-7AF06C7B32AC}" srcOrd="2" destOrd="0" parTransId="{30A668AB-6726-4699-A0B3-28C66D44A3C7}" sibTransId="{69EE70BF-F138-4E6F-9D01-947020D3D786}"/>
    <dgm:cxn modelId="{F851AD42-19FB-4D0C-8784-37929B9F3002}" type="presOf" srcId="{EED5CAAC-ADA1-4658-9FAC-26ACC414A9E7}" destId="{1FF0CCFE-E745-4474-9EB9-36CC005A7CC0}" srcOrd="0" destOrd="0" presId="urn:microsoft.com/office/officeart/2008/layout/HorizontalMultiLevelHierarchy"/>
    <dgm:cxn modelId="{B17C33F5-33BB-4BFC-B32C-6234D17EACB8}" type="presOf" srcId="{30A668AB-6726-4699-A0B3-28C66D44A3C7}" destId="{1A691A60-3DE4-4FE7-9DA9-7B31F03FA6B8}" srcOrd="0" destOrd="0" presId="urn:microsoft.com/office/officeart/2008/layout/HorizontalMultiLevelHierarchy"/>
    <dgm:cxn modelId="{A5B672AC-490D-430B-B96A-FDC179A0A7C7}" type="presOf" srcId="{20516624-6867-47AB-B03C-F303734A7340}" destId="{350BF4BA-C7FC-419A-BDD2-077CE77C9999}" srcOrd="0" destOrd="0" presId="urn:microsoft.com/office/officeart/2008/layout/HorizontalMultiLevelHierarchy"/>
    <dgm:cxn modelId="{A9834395-015C-4AD0-9B9F-BA9670333D95}" type="presParOf" srcId="{7B49004F-4F6C-4E42-8E78-3169C65DCE7A}" destId="{29B7CA1A-26F4-4C11-A0F3-72006FDEA5F8}" srcOrd="0" destOrd="0" presId="urn:microsoft.com/office/officeart/2008/layout/HorizontalMultiLevelHierarchy"/>
    <dgm:cxn modelId="{056DB43E-D854-4CB8-9507-D6DCCBBEDF56}" type="presParOf" srcId="{29B7CA1A-26F4-4C11-A0F3-72006FDEA5F8}" destId="{3FD2B08E-0821-4AFD-B2C8-E8EEC7D599E9}" srcOrd="0" destOrd="0" presId="urn:microsoft.com/office/officeart/2008/layout/HorizontalMultiLevelHierarchy"/>
    <dgm:cxn modelId="{A45B440D-4916-407E-82BE-FB887620DFBA}" type="presParOf" srcId="{29B7CA1A-26F4-4C11-A0F3-72006FDEA5F8}" destId="{6AB06ABF-5FC9-4769-9C4E-D0C7BE7D8F2D}" srcOrd="1" destOrd="0" presId="urn:microsoft.com/office/officeart/2008/layout/HorizontalMultiLevelHierarchy"/>
    <dgm:cxn modelId="{3CDF26DC-702C-4BBC-AD72-9293948A433A}" type="presParOf" srcId="{6AB06ABF-5FC9-4769-9C4E-D0C7BE7D8F2D}" destId="{350BF4BA-C7FC-419A-BDD2-077CE77C9999}" srcOrd="0" destOrd="0" presId="urn:microsoft.com/office/officeart/2008/layout/HorizontalMultiLevelHierarchy"/>
    <dgm:cxn modelId="{77F082D0-2438-4B8F-B531-AA732418C5E6}" type="presParOf" srcId="{350BF4BA-C7FC-419A-BDD2-077CE77C9999}" destId="{0DBA5417-1ED9-49E8-BAD1-FDAFBFA9CD85}" srcOrd="0" destOrd="0" presId="urn:microsoft.com/office/officeart/2008/layout/HorizontalMultiLevelHierarchy"/>
    <dgm:cxn modelId="{11D654D7-05FF-4129-880E-C0659D40ABF3}" type="presParOf" srcId="{6AB06ABF-5FC9-4769-9C4E-D0C7BE7D8F2D}" destId="{2C09DC30-C3EB-420A-B517-06E6F290DAEE}" srcOrd="1" destOrd="0" presId="urn:microsoft.com/office/officeart/2008/layout/HorizontalMultiLevelHierarchy"/>
    <dgm:cxn modelId="{5A308A79-5F54-46DA-BF46-8FE7C9B1C06D}" type="presParOf" srcId="{2C09DC30-C3EB-420A-B517-06E6F290DAEE}" destId="{F5AB0330-8403-4063-AB89-0908E77B0616}" srcOrd="0" destOrd="0" presId="urn:microsoft.com/office/officeart/2008/layout/HorizontalMultiLevelHierarchy"/>
    <dgm:cxn modelId="{96C6775C-3B5B-44D9-BA61-E85F55C33B5E}" type="presParOf" srcId="{2C09DC30-C3EB-420A-B517-06E6F290DAEE}" destId="{7751CFE9-BE6A-4C38-B545-2BAAF0802163}" srcOrd="1" destOrd="0" presId="urn:microsoft.com/office/officeart/2008/layout/HorizontalMultiLevelHierarchy"/>
    <dgm:cxn modelId="{F8F9805D-890D-41A5-9D5E-B2E01C341CC1}" type="presParOf" srcId="{6AB06ABF-5FC9-4769-9C4E-D0C7BE7D8F2D}" destId="{8BA70C22-4032-4012-9ABC-2635E3BB7CB6}" srcOrd="2" destOrd="0" presId="urn:microsoft.com/office/officeart/2008/layout/HorizontalMultiLevelHierarchy"/>
    <dgm:cxn modelId="{10C97D19-3E0B-4F24-8357-B41BA98363F3}" type="presParOf" srcId="{8BA70C22-4032-4012-9ABC-2635E3BB7CB6}" destId="{2D6E6637-B1A4-45A1-BEFE-40A78E1E4D3C}" srcOrd="0" destOrd="0" presId="urn:microsoft.com/office/officeart/2008/layout/HorizontalMultiLevelHierarchy"/>
    <dgm:cxn modelId="{1F4B531A-E9D0-401D-BD64-2C72941681E6}" type="presParOf" srcId="{6AB06ABF-5FC9-4769-9C4E-D0C7BE7D8F2D}" destId="{97002016-4DAC-408C-B3DA-3F4A847CF984}" srcOrd="3" destOrd="0" presId="urn:microsoft.com/office/officeart/2008/layout/HorizontalMultiLevelHierarchy"/>
    <dgm:cxn modelId="{19FF36C9-79E9-4E10-B4DC-45332F3F0EA3}" type="presParOf" srcId="{97002016-4DAC-408C-B3DA-3F4A847CF984}" destId="{1FF0CCFE-E745-4474-9EB9-36CC005A7CC0}" srcOrd="0" destOrd="0" presId="urn:microsoft.com/office/officeart/2008/layout/HorizontalMultiLevelHierarchy"/>
    <dgm:cxn modelId="{83B5C890-0A89-4B19-B2A8-BBC29F01AE6C}" type="presParOf" srcId="{97002016-4DAC-408C-B3DA-3F4A847CF984}" destId="{865A1B46-4A69-4DDB-AC8E-33AF09243996}" srcOrd="1" destOrd="0" presId="urn:microsoft.com/office/officeart/2008/layout/HorizontalMultiLevelHierarchy"/>
    <dgm:cxn modelId="{1C8FF3E5-2082-4C5A-8664-D2BD45E9A58C}" type="presParOf" srcId="{6AB06ABF-5FC9-4769-9C4E-D0C7BE7D8F2D}" destId="{1A691A60-3DE4-4FE7-9DA9-7B31F03FA6B8}" srcOrd="4" destOrd="0" presId="urn:microsoft.com/office/officeart/2008/layout/HorizontalMultiLevelHierarchy"/>
    <dgm:cxn modelId="{E91DC315-8CEC-4D03-868D-49F3BCEBA77B}" type="presParOf" srcId="{1A691A60-3DE4-4FE7-9DA9-7B31F03FA6B8}" destId="{1F716D06-CF71-4CA2-8757-888D48F03880}" srcOrd="0" destOrd="0" presId="urn:microsoft.com/office/officeart/2008/layout/HorizontalMultiLevelHierarchy"/>
    <dgm:cxn modelId="{D34C3347-C35A-475A-9558-F4A86DA90927}" type="presParOf" srcId="{6AB06ABF-5FC9-4769-9C4E-D0C7BE7D8F2D}" destId="{F5B89432-3615-4063-A469-0701EAA73E81}" srcOrd="5" destOrd="0" presId="urn:microsoft.com/office/officeart/2008/layout/HorizontalMultiLevelHierarchy"/>
    <dgm:cxn modelId="{7D222BD3-5E6F-4CFA-8220-F1995A85E314}" type="presParOf" srcId="{F5B89432-3615-4063-A469-0701EAA73E81}" destId="{DBFBF429-1130-473A-B0C1-71AC9C8712F2}" srcOrd="0" destOrd="0" presId="urn:microsoft.com/office/officeart/2008/layout/HorizontalMultiLevelHierarchy"/>
    <dgm:cxn modelId="{59CEA8BD-F709-4CFA-BF16-C879127A04D6}" type="presParOf" srcId="{F5B89432-3615-4063-A469-0701EAA73E81}" destId="{B8B17E05-45A1-4164-825A-A452849C6D4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EFDD2B17-2902-4021-92E2-F9D879A268BB}">
      <dgm:prSet custT="1"/>
      <dgm:spPr/>
      <dgm:t>
        <a:bodyPr/>
        <a:lstStyle/>
        <a:p>
          <a:pPr rtl="1"/>
          <a:r>
            <a:rPr lang="fa-IR" sz="3600" smtClean="0">
              <a:cs typeface="B Badr" panose="00000400000000000000" pitchFamily="2" charset="-78"/>
            </a:rPr>
            <a:t>13. و منه: التفريق؛ </a:t>
          </a:r>
          <a:endParaRPr lang="fa-IR" sz="3600" b="1">
            <a:cs typeface="B Badr" panose="00000400000000000000" pitchFamily="2" charset="-78"/>
          </a:endParaRPr>
        </a:p>
      </dgm:t>
    </dgm:pt>
    <dgm:pt modelId="{5FDE2310-84EE-4A4E-93FA-036C89CB72A7}" type="parTrans" cxnId="{37A1F018-1B0F-4091-816F-4E4BB2A20366}">
      <dgm:prSet/>
      <dgm:spPr/>
      <dgm:t>
        <a:bodyPr/>
        <a:lstStyle/>
        <a:p>
          <a:pPr rtl="1"/>
          <a:endParaRPr lang="fa-IR" sz="2400" b="1">
            <a:cs typeface="B Badr" panose="00000400000000000000" pitchFamily="2" charset="-78"/>
          </a:endParaRPr>
        </a:p>
      </dgm:t>
    </dgm:pt>
    <dgm:pt modelId="{4BD1D2D9-70C3-46CC-A851-64161B53C8A0}" type="sibTrans" cxnId="{37A1F018-1B0F-4091-816F-4E4BB2A20366}">
      <dgm:prSet/>
      <dgm:spPr/>
      <dgm:t>
        <a:bodyPr/>
        <a:lstStyle/>
        <a:p>
          <a:pPr rtl="1"/>
          <a:endParaRPr lang="fa-IR" sz="2400" b="1">
            <a:cs typeface="B Badr" panose="00000400000000000000" pitchFamily="2" charset="-78"/>
          </a:endParaRPr>
        </a:p>
      </dgm:t>
    </dgm:pt>
    <dgm:pt modelId="{2F94D208-C49D-4409-A3F5-849ADE4D9017}">
      <dgm:prSet/>
      <dgm:spPr/>
      <dgm:t>
        <a:bodyPr/>
        <a:lstStyle/>
        <a:p>
          <a:pPr rtl="1"/>
          <a:r>
            <a:rPr lang="fa-IR" smtClean="0">
              <a:cs typeface="B Badr" panose="00000400000000000000" pitchFamily="2" charset="-78"/>
            </a:rPr>
            <a:t>و هو إيقاع تباين بين أمرين من نوع، فى المدح أو غيره، </a:t>
          </a:r>
          <a:endParaRPr lang="fa-IR">
            <a:cs typeface="B Badr" panose="00000400000000000000" pitchFamily="2" charset="-78"/>
          </a:endParaRPr>
        </a:p>
      </dgm:t>
    </dgm:pt>
    <dgm:pt modelId="{50191370-0978-42FB-A24A-6F8CC212F7A3}" type="parTrans" cxnId="{A0C6910C-5D98-4191-8050-5D59B7269064}">
      <dgm:prSet/>
      <dgm:spPr/>
      <dgm:t>
        <a:bodyPr/>
        <a:lstStyle/>
        <a:p>
          <a:pPr rtl="1"/>
          <a:endParaRPr lang="fa-IR">
            <a:cs typeface="B Badr" panose="00000400000000000000" pitchFamily="2" charset="-78"/>
          </a:endParaRPr>
        </a:p>
      </dgm:t>
    </dgm:pt>
    <dgm:pt modelId="{F647FBDF-058E-4AF2-9231-27CD6AFEBCC3}" type="sibTrans" cxnId="{A0C6910C-5D98-4191-8050-5D59B7269064}">
      <dgm:prSet/>
      <dgm:spPr/>
      <dgm:t>
        <a:bodyPr/>
        <a:lstStyle/>
        <a:p>
          <a:pPr rtl="1"/>
          <a:endParaRPr lang="fa-IR">
            <a:cs typeface="B Badr" panose="00000400000000000000" pitchFamily="2" charset="-78"/>
          </a:endParaRPr>
        </a:p>
      </dgm:t>
    </dgm:pt>
    <dgm:pt modelId="{87D3E7D2-7720-40EC-ACB3-259550AFA4E2}">
      <dgm:prSet/>
      <dgm:spPr/>
      <dgm:t>
        <a:bodyPr/>
        <a:lstStyle/>
        <a:p>
          <a:pPr rtl="1"/>
          <a:r>
            <a:rPr lang="fa-IR" smtClean="0">
              <a:cs typeface="B Badr" panose="00000400000000000000" pitchFamily="2" charset="-78"/>
            </a:rPr>
            <a:t>كقوله:</a:t>
          </a:r>
          <a:endParaRPr lang="fa-IR">
            <a:cs typeface="B Badr" panose="00000400000000000000" pitchFamily="2" charset="-78"/>
          </a:endParaRPr>
        </a:p>
      </dgm:t>
    </dgm:pt>
    <dgm:pt modelId="{C8743F6C-11C8-4F77-937D-B85FAF28A0DF}" type="parTrans" cxnId="{3EF861D9-27FC-434A-A5FC-3EB6FB82BC73}">
      <dgm:prSet/>
      <dgm:spPr/>
      <dgm:t>
        <a:bodyPr/>
        <a:lstStyle/>
        <a:p>
          <a:pPr rtl="1"/>
          <a:endParaRPr lang="fa-IR">
            <a:cs typeface="B Badr" panose="00000400000000000000" pitchFamily="2" charset="-78"/>
          </a:endParaRPr>
        </a:p>
      </dgm:t>
    </dgm:pt>
    <dgm:pt modelId="{7FFC4F28-C923-42F1-A4B3-49DFDAE7841D}" type="sibTrans" cxnId="{3EF861D9-27FC-434A-A5FC-3EB6FB82BC73}">
      <dgm:prSet/>
      <dgm:spPr/>
      <dgm:t>
        <a:bodyPr/>
        <a:lstStyle/>
        <a:p>
          <a:pPr rtl="1"/>
          <a:endParaRPr lang="fa-IR">
            <a:cs typeface="B Badr" panose="00000400000000000000" pitchFamily="2" charset="-78"/>
          </a:endParaRPr>
        </a:p>
      </dgm:t>
    </dgm:pt>
    <dgm:pt modelId="{05DB1BCB-D6CA-438E-B250-C7D9275DC87B}">
      <dgm:prSet/>
      <dgm:spPr/>
      <dgm:t>
        <a:bodyPr/>
        <a:lstStyle/>
        <a:p>
          <a:pPr rtl="1"/>
          <a:r>
            <a:rPr lang="fa-IR" smtClean="0">
              <a:cs typeface="B Badr" panose="00000400000000000000" pitchFamily="2" charset="-78"/>
            </a:rPr>
            <a:t>ما نوال الغمام وقت ربيع ***  كنوال الأمير وقت سخاء</a:t>
          </a:r>
          <a:endParaRPr lang="fa-IR">
            <a:cs typeface="B Badr" panose="00000400000000000000" pitchFamily="2" charset="-78"/>
          </a:endParaRPr>
        </a:p>
      </dgm:t>
    </dgm:pt>
    <dgm:pt modelId="{A4523750-F5CB-4082-A60F-68D370799641}" type="parTrans" cxnId="{BBE7F292-8F2D-4024-9225-9D37D7459388}">
      <dgm:prSet/>
      <dgm:spPr/>
      <dgm:t>
        <a:bodyPr/>
        <a:lstStyle/>
        <a:p>
          <a:pPr rtl="1"/>
          <a:endParaRPr lang="fa-IR">
            <a:cs typeface="B Badr" panose="00000400000000000000" pitchFamily="2" charset="-78"/>
          </a:endParaRPr>
        </a:p>
      </dgm:t>
    </dgm:pt>
    <dgm:pt modelId="{9D61095E-9133-4ECD-B5B6-A6F5DA07A491}" type="sibTrans" cxnId="{BBE7F292-8F2D-4024-9225-9D37D7459388}">
      <dgm:prSet/>
      <dgm:spPr/>
      <dgm:t>
        <a:bodyPr/>
        <a:lstStyle/>
        <a:p>
          <a:pPr rtl="1"/>
          <a:endParaRPr lang="fa-IR">
            <a:cs typeface="B Badr" panose="00000400000000000000" pitchFamily="2" charset="-78"/>
          </a:endParaRPr>
        </a:p>
      </dgm:t>
    </dgm:pt>
    <dgm:pt modelId="{614D3CA9-84A0-44F9-82D8-305E2F01BCD0}">
      <dgm:prSet/>
      <dgm:spPr/>
      <dgm:t>
        <a:bodyPr/>
        <a:lstStyle/>
        <a:p>
          <a:pPr rtl="1"/>
          <a:r>
            <a:rPr lang="fa-IR" smtClean="0">
              <a:cs typeface="B Badr" panose="00000400000000000000" pitchFamily="2" charset="-78"/>
            </a:rPr>
            <a:t>فنوال الأمير بدرة عين ***  و نوال الغمام قطرة ماء</a:t>
          </a:r>
          <a:endParaRPr lang="fa-IR">
            <a:cs typeface="B Badr" panose="00000400000000000000" pitchFamily="2" charset="-78"/>
          </a:endParaRPr>
        </a:p>
      </dgm:t>
    </dgm:pt>
    <dgm:pt modelId="{1D8EB55E-34D9-4675-A5FC-1EA26A331352}" type="parTrans" cxnId="{E29096B9-3373-44E9-BECD-538E13121FFD}">
      <dgm:prSet/>
      <dgm:spPr/>
      <dgm:t>
        <a:bodyPr/>
        <a:lstStyle/>
        <a:p>
          <a:pPr rtl="1"/>
          <a:endParaRPr lang="fa-IR">
            <a:cs typeface="B Badr" panose="00000400000000000000" pitchFamily="2" charset="-78"/>
          </a:endParaRPr>
        </a:p>
      </dgm:t>
    </dgm:pt>
    <dgm:pt modelId="{64ED1382-7948-4A67-AA63-3A9340B9A847}" type="sibTrans" cxnId="{E29096B9-3373-44E9-BECD-538E13121FFD}">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29B7CA1A-26F4-4C11-A0F3-72006FDEA5F8}" type="pres">
      <dgm:prSet presAssocID="{EFDD2B17-2902-4021-92E2-F9D879A268BB}" presName="root1" presStyleCnt="0"/>
      <dgm:spPr/>
    </dgm:pt>
    <dgm:pt modelId="{3FD2B08E-0821-4AFD-B2C8-E8EEC7D599E9}" type="pres">
      <dgm:prSet presAssocID="{EFDD2B17-2902-4021-92E2-F9D879A268BB}" presName="LevelOneTextNode" presStyleLbl="node0" presStyleIdx="0" presStyleCnt="1" custScaleY="62018">
        <dgm:presLayoutVars>
          <dgm:chPref val="3"/>
        </dgm:presLayoutVars>
      </dgm:prSet>
      <dgm:spPr/>
      <dgm:t>
        <a:bodyPr/>
        <a:lstStyle/>
        <a:p>
          <a:pPr rtl="1"/>
          <a:endParaRPr lang="fa-IR"/>
        </a:p>
      </dgm:t>
    </dgm:pt>
    <dgm:pt modelId="{6AB06ABF-5FC9-4769-9C4E-D0C7BE7D8F2D}" type="pres">
      <dgm:prSet presAssocID="{EFDD2B17-2902-4021-92E2-F9D879A268BB}" presName="level2hierChild" presStyleCnt="0"/>
      <dgm:spPr/>
    </dgm:pt>
    <dgm:pt modelId="{FB48656F-7B51-4901-AED8-7204B660A418}" type="pres">
      <dgm:prSet presAssocID="{50191370-0978-42FB-A24A-6F8CC212F7A3}" presName="conn2-1" presStyleLbl="parChTrans1D2" presStyleIdx="0" presStyleCnt="2"/>
      <dgm:spPr/>
      <dgm:t>
        <a:bodyPr/>
        <a:lstStyle/>
        <a:p>
          <a:pPr rtl="1"/>
          <a:endParaRPr lang="fa-IR"/>
        </a:p>
      </dgm:t>
    </dgm:pt>
    <dgm:pt modelId="{6AF9C15D-DDD6-4371-8CA8-5420A79FE660}" type="pres">
      <dgm:prSet presAssocID="{50191370-0978-42FB-A24A-6F8CC212F7A3}" presName="connTx" presStyleLbl="parChTrans1D2" presStyleIdx="0" presStyleCnt="2"/>
      <dgm:spPr/>
      <dgm:t>
        <a:bodyPr/>
        <a:lstStyle/>
        <a:p>
          <a:pPr rtl="1"/>
          <a:endParaRPr lang="fa-IR"/>
        </a:p>
      </dgm:t>
    </dgm:pt>
    <dgm:pt modelId="{4F967F97-15C6-486A-BC9B-809994238792}" type="pres">
      <dgm:prSet presAssocID="{2F94D208-C49D-4409-A3F5-849ADE4D9017}" presName="root2" presStyleCnt="0"/>
      <dgm:spPr/>
    </dgm:pt>
    <dgm:pt modelId="{580B68D1-A4FC-4206-A873-FE063CC29857}" type="pres">
      <dgm:prSet presAssocID="{2F94D208-C49D-4409-A3F5-849ADE4D9017}" presName="LevelTwoTextNode" presStyleLbl="node2" presStyleIdx="0" presStyleCnt="2">
        <dgm:presLayoutVars>
          <dgm:chPref val="3"/>
        </dgm:presLayoutVars>
      </dgm:prSet>
      <dgm:spPr/>
      <dgm:t>
        <a:bodyPr/>
        <a:lstStyle/>
        <a:p>
          <a:pPr rtl="1"/>
          <a:endParaRPr lang="fa-IR"/>
        </a:p>
      </dgm:t>
    </dgm:pt>
    <dgm:pt modelId="{230708A7-DBC0-438D-A41A-A746E2C79568}" type="pres">
      <dgm:prSet presAssocID="{2F94D208-C49D-4409-A3F5-849ADE4D9017}" presName="level3hierChild" presStyleCnt="0"/>
      <dgm:spPr/>
    </dgm:pt>
    <dgm:pt modelId="{933B334E-19AD-4232-BF79-B434F3DABE1B}" type="pres">
      <dgm:prSet presAssocID="{C8743F6C-11C8-4F77-937D-B85FAF28A0DF}" presName="conn2-1" presStyleLbl="parChTrans1D2" presStyleIdx="1" presStyleCnt="2"/>
      <dgm:spPr/>
      <dgm:t>
        <a:bodyPr/>
        <a:lstStyle/>
        <a:p>
          <a:pPr rtl="1"/>
          <a:endParaRPr lang="fa-IR"/>
        </a:p>
      </dgm:t>
    </dgm:pt>
    <dgm:pt modelId="{04B0A937-9F34-42AA-8CF2-D4F6A0E50CC2}" type="pres">
      <dgm:prSet presAssocID="{C8743F6C-11C8-4F77-937D-B85FAF28A0DF}" presName="connTx" presStyleLbl="parChTrans1D2" presStyleIdx="1" presStyleCnt="2"/>
      <dgm:spPr/>
      <dgm:t>
        <a:bodyPr/>
        <a:lstStyle/>
        <a:p>
          <a:pPr rtl="1"/>
          <a:endParaRPr lang="fa-IR"/>
        </a:p>
      </dgm:t>
    </dgm:pt>
    <dgm:pt modelId="{338C1C0B-5FFF-4E5C-BB8C-508DA99140C9}" type="pres">
      <dgm:prSet presAssocID="{87D3E7D2-7720-40EC-ACB3-259550AFA4E2}" presName="root2" presStyleCnt="0"/>
      <dgm:spPr/>
    </dgm:pt>
    <dgm:pt modelId="{9767BFBB-3B32-4A90-B33B-FD96E51F9138}" type="pres">
      <dgm:prSet presAssocID="{87D3E7D2-7720-40EC-ACB3-259550AFA4E2}" presName="LevelTwoTextNode" presStyleLbl="node2" presStyleIdx="1" presStyleCnt="2">
        <dgm:presLayoutVars>
          <dgm:chPref val="3"/>
        </dgm:presLayoutVars>
      </dgm:prSet>
      <dgm:spPr/>
      <dgm:t>
        <a:bodyPr/>
        <a:lstStyle/>
        <a:p>
          <a:pPr rtl="1"/>
          <a:endParaRPr lang="fa-IR"/>
        </a:p>
      </dgm:t>
    </dgm:pt>
    <dgm:pt modelId="{EAEF5CD6-20DC-41DF-988B-0D9522AB81A6}" type="pres">
      <dgm:prSet presAssocID="{87D3E7D2-7720-40EC-ACB3-259550AFA4E2}" presName="level3hierChild" presStyleCnt="0"/>
      <dgm:spPr/>
    </dgm:pt>
    <dgm:pt modelId="{C39FC4D4-A1A4-4848-A739-E4926210892C}" type="pres">
      <dgm:prSet presAssocID="{A4523750-F5CB-4082-A60F-68D370799641}" presName="conn2-1" presStyleLbl="parChTrans1D3" presStyleIdx="0" presStyleCnt="2"/>
      <dgm:spPr/>
      <dgm:t>
        <a:bodyPr/>
        <a:lstStyle/>
        <a:p>
          <a:pPr rtl="1"/>
          <a:endParaRPr lang="fa-IR"/>
        </a:p>
      </dgm:t>
    </dgm:pt>
    <dgm:pt modelId="{CD7F6016-D80B-4AA7-AC7A-6FA7C847713C}" type="pres">
      <dgm:prSet presAssocID="{A4523750-F5CB-4082-A60F-68D370799641}" presName="connTx" presStyleLbl="parChTrans1D3" presStyleIdx="0" presStyleCnt="2"/>
      <dgm:spPr/>
      <dgm:t>
        <a:bodyPr/>
        <a:lstStyle/>
        <a:p>
          <a:pPr rtl="1"/>
          <a:endParaRPr lang="fa-IR"/>
        </a:p>
      </dgm:t>
    </dgm:pt>
    <dgm:pt modelId="{170FC97E-26CF-4949-8817-428EBB638F9C}" type="pres">
      <dgm:prSet presAssocID="{05DB1BCB-D6CA-438E-B250-C7D9275DC87B}" presName="root2" presStyleCnt="0"/>
      <dgm:spPr/>
    </dgm:pt>
    <dgm:pt modelId="{62C01AD0-24C0-4E4F-BD05-73B9EF058F60}" type="pres">
      <dgm:prSet presAssocID="{05DB1BCB-D6CA-438E-B250-C7D9275DC87B}" presName="LevelTwoTextNode" presStyleLbl="node3" presStyleIdx="0" presStyleCnt="2">
        <dgm:presLayoutVars>
          <dgm:chPref val="3"/>
        </dgm:presLayoutVars>
      </dgm:prSet>
      <dgm:spPr/>
      <dgm:t>
        <a:bodyPr/>
        <a:lstStyle/>
        <a:p>
          <a:pPr rtl="1"/>
          <a:endParaRPr lang="fa-IR"/>
        </a:p>
      </dgm:t>
    </dgm:pt>
    <dgm:pt modelId="{7EE11C22-5D16-4222-A565-9974264FD5C3}" type="pres">
      <dgm:prSet presAssocID="{05DB1BCB-D6CA-438E-B250-C7D9275DC87B}" presName="level3hierChild" presStyleCnt="0"/>
      <dgm:spPr/>
    </dgm:pt>
    <dgm:pt modelId="{713F33F4-99F6-4A7B-AECA-515266971C85}" type="pres">
      <dgm:prSet presAssocID="{1D8EB55E-34D9-4675-A5FC-1EA26A331352}" presName="conn2-1" presStyleLbl="parChTrans1D3" presStyleIdx="1" presStyleCnt="2"/>
      <dgm:spPr/>
      <dgm:t>
        <a:bodyPr/>
        <a:lstStyle/>
        <a:p>
          <a:pPr rtl="1"/>
          <a:endParaRPr lang="fa-IR"/>
        </a:p>
      </dgm:t>
    </dgm:pt>
    <dgm:pt modelId="{DEF33697-1132-4084-AC82-ECE64ED38CA1}" type="pres">
      <dgm:prSet presAssocID="{1D8EB55E-34D9-4675-A5FC-1EA26A331352}" presName="connTx" presStyleLbl="parChTrans1D3" presStyleIdx="1" presStyleCnt="2"/>
      <dgm:spPr/>
      <dgm:t>
        <a:bodyPr/>
        <a:lstStyle/>
        <a:p>
          <a:pPr rtl="1"/>
          <a:endParaRPr lang="fa-IR"/>
        </a:p>
      </dgm:t>
    </dgm:pt>
    <dgm:pt modelId="{AF0F97C2-53C9-42F2-A91C-AAC3EA3555BF}" type="pres">
      <dgm:prSet presAssocID="{614D3CA9-84A0-44F9-82D8-305E2F01BCD0}" presName="root2" presStyleCnt="0"/>
      <dgm:spPr/>
    </dgm:pt>
    <dgm:pt modelId="{226915DF-1089-4858-A7D8-2A896EF64930}" type="pres">
      <dgm:prSet presAssocID="{614D3CA9-84A0-44F9-82D8-305E2F01BCD0}" presName="LevelTwoTextNode" presStyleLbl="node3" presStyleIdx="1" presStyleCnt="2">
        <dgm:presLayoutVars>
          <dgm:chPref val="3"/>
        </dgm:presLayoutVars>
      </dgm:prSet>
      <dgm:spPr/>
      <dgm:t>
        <a:bodyPr/>
        <a:lstStyle/>
        <a:p>
          <a:pPr rtl="1"/>
          <a:endParaRPr lang="fa-IR"/>
        </a:p>
      </dgm:t>
    </dgm:pt>
    <dgm:pt modelId="{CB941545-BD78-4F79-842A-71651CCF1CF1}" type="pres">
      <dgm:prSet presAssocID="{614D3CA9-84A0-44F9-82D8-305E2F01BCD0}" presName="level3hierChild" presStyleCnt="0"/>
      <dgm:spPr/>
    </dgm:pt>
  </dgm:ptLst>
  <dgm:cxnLst>
    <dgm:cxn modelId="{B87ECE04-986E-4185-94ED-01DAAA33B5F1}" type="presOf" srcId="{1D8EB55E-34D9-4675-A5FC-1EA26A331352}" destId="{713F33F4-99F6-4A7B-AECA-515266971C85}" srcOrd="0" destOrd="0" presId="urn:microsoft.com/office/officeart/2008/layout/HorizontalMultiLevelHierarchy"/>
    <dgm:cxn modelId="{3EF861D9-27FC-434A-A5FC-3EB6FB82BC73}" srcId="{EFDD2B17-2902-4021-92E2-F9D879A268BB}" destId="{87D3E7D2-7720-40EC-ACB3-259550AFA4E2}" srcOrd="1" destOrd="0" parTransId="{C8743F6C-11C8-4F77-937D-B85FAF28A0DF}" sibTransId="{7FFC4F28-C923-42F1-A4B3-49DFDAE7841D}"/>
    <dgm:cxn modelId="{0A1FC230-7A75-4684-967D-B861AA78E847}" type="presOf" srcId="{614D3CA9-84A0-44F9-82D8-305E2F01BCD0}" destId="{226915DF-1089-4858-A7D8-2A896EF64930}" srcOrd="0" destOrd="0" presId="urn:microsoft.com/office/officeart/2008/layout/HorizontalMultiLevelHierarchy"/>
    <dgm:cxn modelId="{37A1F018-1B0F-4091-816F-4E4BB2A20366}" srcId="{FB6BE362-A138-494A-AA77-1293C67966EF}" destId="{EFDD2B17-2902-4021-92E2-F9D879A268BB}" srcOrd="0" destOrd="0" parTransId="{5FDE2310-84EE-4A4E-93FA-036C89CB72A7}" sibTransId="{4BD1D2D9-70C3-46CC-A851-64161B53C8A0}"/>
    <dgm:cxn modelId="{A0C6910C-5D98-4191-8050-5D59B7269064}" srcId="{EFDD2B17-2902-4021-92E2-F9D879A268BB}" destId="{2F94D208-C49D-4409-A3F5-849ADE4D9017}" srcOrd="0" destOrd="0" parTransId="{50191370-0978-42FB-A24A-6F8CC212F7A3}" sibTransId="{F647FBDF-058E-4AF2-9231-27CD6AFEBCC3}"/>
    <dgm:cxn modelId="{9678B566-7CEE-4392-8AA5-05A750152A4E}" type="presOf" srcId="{C8743F6C-11C8-4F77-937D-B85FAF28A0DF}" destId="{933B334E-19AD-4232-BF79-B434F3DABE1B}" srcOrd="0" destOrd="0" presId="urn:microsoft.com/office/officeart/2008/layout/HorizontalMultiLevelHierarchy"/>
    <dgm:cxn modelId="{6FF50919-400A-4351-BD15-75D7B0C76187}" type="presOf" srcId="{EFDD2B17-2902-4021-92E2-F9D879A268BB}" destId="{3FD2B08E-0821-4AFD-B2C8-E8EEC7D599E9}" srcOrd="0" destOrd="0" presId="urn:microsoft.com/office/officeart/2008/layout/HorizontalMultiLevelHierarchy"/>
    <dgm:cxn modelId="{B9360325-FEC3-4703-A2FA-CFB18E6CD31E}" type="presOf" srcId="{1D8EB55E-34D9-4675-A5FC-1EA26A331352}" destId="{DEF33697-1132-4084-AC82-ECE64ED38CA1}" srcOrd="1" destOrd="0" presId="urn:microsoft.com/office/officeart/2008/layout/HorizontalMultiLevelHierarchy"/>
    <dgm:cxn modelId="{43B79A29-5333-42BA-A44D-EEFB6F486684}" type="presOf" srcId="{C8743F6C-11C8-4F77-937D-B85FAF28A0DF}" destId="{04B0A937-9F34-42AA-8CF2-D4F6A0E50CC2}" srcOrd="1" destOrd="0" presId="urn:microsoft.com/office/officeart/2008/layout/HorizontalMultiLevelHierarchy"/>
    <dgm:cxn modelId="{A8B48D40-9E1F-409B-8CEF-C6CA392E7A81}" type="presOf" srcId="{2F94D208-C49D-4409-A3F5-849ADE4D9017}" destId="{580B68D1-A4FC-4206-A873-FE063CC29857}" srcOrd="0" destOrd="0" presId="urn:microsoft.com/office/officeart/2008/layout/HorizontalMultiLevelHierarchy"/>
    <dgm:cxn modelId="{5A36F59E-4658-44FA-97CD-217D1943DDCE}" type="presOf" srcId="{A4523750-F5CB-4082-A60F-68D370799641}" destId="{C39FC4D4-A1A4-4848-A739-E4926210892C}" srcOrd="0" destOrd="0" presId="urn:microsoft.com/office/officeart/2008/layout/HorizontalMultiLevelHierarchy"/>
    <dgm:cxn modelId="{493AF762-AD36-4D7F-8D9D-D6B17D2D189D}" type="presOf" srcId="{87D3E7D2-7720-40EC-ACB3-259550AFA4E2}" destId="{9767BFBB-3B32-4A90-B33B-FD96E51F9138}" srcOrd="0" destOrd="0" presId="urn:microsoft.com/office/officeart/2008/layout/HorizontalMultiLevelHierarchy"/>
    <dgm:cxn modelId="{ACA7E77C-2F8D-4A2B-9B88-16C12A7CA69C}" type="presOf" srcId="{50191370-0978-42FB-A24A-6F8CC212F7A3}" destId="{6AF9C15D-DDD6-4371-8CA8-5420A79FE660}" srcOrd="1" destOrd="0" presId="urn:microsoft.com/office/officeart/2008/layout/HorizontalMultiLevelHierarchy"/>
    <dgm:cxn modelId="{E29096B9-3373-44E9-BECD-538E13121FFD}" srcId="{87D3E7D2-7720-40EC-ACB3-259550AFA4E2}" destId="{614D3CA9-84A0-44F9-82D8-305E2F01BCD0}" srcOrd="1" destOrd="0" parTransId="{1D8EB55E-34D9-4675-A5FC-1EA26A331352}" sibTransId="{64ED1382-7948-4A67-AA63-3A9340B9A847}"/>
    <dgm:cxn modelId="{8CA85834-223C-48E4-9894-8493C0F5E29C}" type="presOf" srcId="{50191370-0978-42FB-A24A-6F8CC212F7A3}" destId="{FB48656F-7B51-4901-AED8-7204B660A418}" srcOrd="0" destOrd="0" presId="urn:microsoft.com/office/officeart/2008/layout/HorizontalMultiLevelHierarchy"/>
    <dgm:cxn modelId="{484203DC-8203-4839-8988-809A6C128D3F}" type="presOf" srcId="{A4523750-F5CB-4082-A60F-68D370799641}" destId="{CD7F6016-D80B-4AA7-AC7A-6FA7C847713C}" srcOrd="1" destOrd="0" presId="urn:microsoft.com/office/officeart/2008/layout/HorizontalMultiLevelHierarchy"/>
    <dgm:cxn modelId="{BBE7F292-8F2D-4024-9225-9D37D7459388}" srcId="{87D3E7D2-7720-40EC-ACB3-259550AFA4E2}" destId="{05DB1BCB-D6CA-438E-B250-C7D9275DC87B}" srcOrd="0" destOrd="0" parTransId="{A4523750-F5CB-4082-A60F-68D370799641}" sibTransId="{9D61095E-9133-4ECD-B5B6-A6F5DA07A491}"/>
    <dgm:cxn modelId="{C6DBA2A6-379E-40C4-AB7A-EF8EA8BC9637}" type="presOf" srcId="{FB6BE362-A138-494A-AA77-1293C67966EF}" destId="{7B49004F-4F6C-4E42-8E78-3169C65DCE7A}" srcOrd="0" destOrd="0" presId="urn:microsoft.com/office/officeart/2008/layout/HorizontalMultiLevelHierarchy"/>
    <dgm:cxn modelId="{D7AD2FD5-2DA4-41EA-8C9C-14C44F1A82F8}" type="presOf" srcId="{05DB1BCB-D6CA-438E-B250-C7D9275DC87B}" destId="{62C01AD0-24C0-4E4F-BD05-73B9EF058F60}" srcOrd="0" destOrd="0" presId="urn:microsoft.com/office/officeart/2008/layout/HorizontalMultiLevelHierarchy"/>
    <dgm:cxn modelId="{C0558503-B064-4EC1-A990-81EA9BC3030A}" type="presParOf" srcId="{7B49004F-4F6C-4E42-8E78-3169C65DCE7A}" destId="{29B7CA1A-26F4-4C11-A0F3-72006FDEA5F8}" srcOrd="0" destOrd="0" presId="urn:microsoft.com/office/officeart/2008/layout/HorizontalMultiLevelHierarchy"/>
    <dgm:cxn modelId="{8DE5A1CE-3C81-4B4F-81D5-C67DDDEC7E76}" type="presParOf" srcId="{29B7CA1A-26F4-4C11-A0F3-72006FDEA5F8}" destId="{3FD2B08E-0821-4AFD-B2C8-E8EEC7D599E9}" srcOrd="0" destOrd="0" presId="urn:microsoft.com/office/officeart/2008/layout/HorizontalMultiLevelHierarchy"/>
    <dgm:cxn modelId="{9A83FC00-AD24-474D-A0A2-94ED295799BE}" type="presParOf" srcId="{29B7CA1A-26F4-4C11-A0F3-72006FDEA5F8}" destId="{6AB06ABF-5FC9-4769-9C4E-D0C7BE7D8F2D}" srcOrd="1" destOrd="0" presId="urn:microsoft.com/office/officeart/2008/layout/HorizontalMultiLevelHierarchy"/>
    <dgm:cxn modelId="{8C51164B-FF91-456A-89DB-E91DC75BE69E}" type="presParOf" srcId="{6AB06ABF-5FC9-4769-9C4E-D0C7BE7D8F2D}" destId="{FB48656F-7B51-4901-AED8-7204B660A418}" srcOrd="0" destOrd="0" presId="urn:microsoft.com/office/officeart/2008/layout/HorizontalMultiLevelHierarchy"/>
    <dgm:cxn modelId="{88B1A408-F909-45FD-95E6-324524268A3B}" type="presParOf" srcId="{FB48656F-7B51-4901-AED8-7204B660A418}" destId="{6AF9C15D-DDD6-4371-8CA8-5420A79FE660}" srcOrd="0" destOrd="0" presId="urn:microsoft.com/office/officeart/2008/layout/HorizontalMultiLevelHierarchy"/>
    <dgm:cxn modelId="{59608F50-368A-49E4-BD51-596857452B97}" type="presParOf" srcId="{6AB06ABF-5FC9-4769-9C4E-D0C7BE7D8F2D}" destId="{4F967F97-15C6-486A-BC9B-809994238792}" srcOrd="1" destOrd="0" presId="urn:microsoft.com/office/officeart/2008/layout/HorizontalMultiLevelHierarchy"/>
    <dgm:cxn modelId="{27E58B99-F9CD-4CF3-82BD-5C7206638818}" type="presParOf" srcId="{4F967F97-15C6-486A-BC9B-809994238792}" destId="{580B68D1-A4FC-4206-A873-FE063CC29857}" srcOrd="0" destOrd="0" presId="urn:microsoft.com/office/officeart/2008/layout/HorizontalMultiLevelHierarchy"/>
    <dgm:cxn modelId="{3317D321-335E-400B-AC51-14297B6B985B}" type="presParOf" srcId="{4F967F97-15C6-486A-BC9B-809994238792}" destId="{230708A7-DBC0-438D-A41A-A746E2C79568}" srcOrd="1" destOrd="0" presId="urn:microsoft.com/office/officeart/2008/layout/HorizontalMultiLevelHierarchy"/>
    <dgm:cxn modelId="{C6FFEED6-0E37-4C15-851A-1BDD81DD6273}" type="presParOf" srcId="{6AB06ABF-5FC9-4769-9C4E-D0C7BE7D8F2D}" destId="{933B334E-19AD-4232-BF79-B434F3DABE1B}" srcOrd="2" destOrd="0" presId="urn:microsoft.com/office/officeart/2008/layout/HorizontalMultiLevelHierarchy"/>
    <dgm:cxn modelId="{63806F6C-7484-4DCA-959C-874321B48153}" type="presParOf" srcId="{933B334E-19AD-4232-BF79-B434F3DABE1B}" destId="{04B0A937-9F34-42AA-8CF2-D4F6A0E50CC2}" srcOrd="0" destOrd="0" presId="urn:microsoft.com/office/officeart/2008/layout/HorizontalMultiLevelHierarchy"/>
    <dgm:cxn modelId="{28634CC2-E668-442C-A1C4-AAC4AC984079}" type="presParOf" srcId="{6AB06ABF-5FC9-4769-9C4E-D0C7BE7D8F2D}" destId="{338C1C0B-5FFF-4E5C-BB8C-508DA99140C9}" srcOrd="3" destOrd="0" presId="urn:microsoft.com/office/officeart/2008/layout/HorizontalMultiLevelHierarchy"/>
    <dgm:cxn modelId="{642140BB-B5AA-4F53-899A-120AED5919B7}" type="presParOf" srcId="{338C1C0B-5FFF-4E5C-BB8C-508DA99140C9}" destId="{9767BFBB-3B32-4A90-B33B-FD96E51F9138}" srcOrd="0" destOrd="0" presId="urn:microsoft.com/office/officeart/2008/layout/HorizontalMultiLevelHierarchy"/>
    <dgm:cxn modelId="{B2323051-24F9-48CD-A2A3-C7ED0D5F1AA0}" type="presParOf" srcId="{338C1C0B-5FFF-4E5C-BB8C-508DA99140C9}" destId="{EAEF5CD6-20DC-41DF-988B-0D9522AB81A6}" srcOrd="1" destOrd="0" presId="urn:microsoft.com/office/officeart/2008/layout/HorizontalMultiLevelHierarchy"/>
    <dgm:cxn modelId="{7992C25B-B4F9-48AE-80EC-8CA49C1E1C36}" type="presParOf" srcId="{EAEF5CD6-20DC-41DF-988B-0D9522AB81A6}" destId="{C39FC4D4-A1A4-4848-A739-E4926210892C}" srcOrd="0" destOrd="0" presId="urn:microsoft.com/office/officeart/2008/layout/HorizontalMultiLevelHierarchy"/>
    <dgm:cxn modelId="{5CE31087-19E8-436F-9498-3F7308A958C1}" type="presParOf" srcId="{C39FC4D4-A1A4-4848-A739-E4926210892C}" destId="{CD7F6016-D80B-4AA7-AC7A-6FA7C847713C}" srcOrd="0" destOrd="0" presId="urn:microsoft.com/office/officeart/2008/layout/HorizontalMultiLevelHierarchy"/>
    <dgm:cxn modelId="{38AF40BE-EF1E-4631-914C-FDC22BC59DFE}" type="presParOf" srcId="{EAEF5CD6-20DC-41DF-988B-0D9522AB81A6}" destId="{170FC97E-26CF-4949-8817-428EBB638F9C}" srcOrd="1" destOrd="0" presId="urn:microsoft.com/office/officeart/2008/layout/HorizontalMultiLevelHierarchy"/>
    <dgm:cxn modelId="{B99613D7-13DA-4474-84E7-229C429ECDE1}" type="presParOf" srcId="{170FC97E-26CF-4949-8817-428EBB638F9C}" destId="{62C01AD0-24C0-4E4F-BD05-73B9EF058F60}" srcOrd="0" destOrd="0" presId="urn:microsoft.com/office/officeart/2008/layout/HorizontalMultiLevelHierarchy"/>
    <dgm:cxn modelId="{7FFCBEA8-18FE-45BB-A0C7-0AF492F733FD}" type="presParOf" srcId="{170FC97E-26CF-4949-8817-428EBB638F9C}" destId="{7EE11C22-5D16-4222-A565-9974264FD5C3}" srcOrd="1" destOrd="0" presId="urn:microsoft.com/office/officeart/2008/layout/HorizontalMultiLevelHierarchy"/>
    <dgm:cxn modelId="{28F02AFD-46A2-418C-89C2-41371B74E957}" type="presParOf" srcId="{EAEF5CD6-20DC-41DF-988B-0D9522AB81A6}" destId="{713F33F4-99F6-4A7B-AECA-515266971C85}" srcOrd="2" destOrd="0" presId="urn:microsoft.com/office/officeart/2008/layout/HorizontalMultiLevelHierarchy"/>
    <dgm:cxn modelId="{95053B44-E074-4ED9-93FD-F318DFD48E45}" type="presParOf" srcId="{713F33F4-99F6-4A7B-AECA-515266971C85}" destId="{DEF33697-1132-4084-AC82-ECE64ED38CA1}" srcOrd="0" destOrd="0" presId="urn:microsoft.com/office/officeart/2008/layout/HorizontalMultiLevelHierarchy"/>
    <dgm:cxn modelId="{4C336B9A-F62D-4662-9398-5B1D762E4AFA}" type="presParOf" srcId="{EAEF5CD6-20DC-41DF-988B-0D9522AB81A6}" destId="{AF0F97C2-53C9-42F2-A91C-AAC3EA3555BF}" srcOrd="3" destOrd="0" presId="urn:microsoft.com/office/officeart/2008/layout/HorizontalMultiLevelHierarchy"/>
    <dgm:cxn modelId="{2CCBA056-8F7C-42EC-ABAE-A0BAFA98D0C6}" type="presParOf" srcId="{AF0F97C2-53C9-42F2-A91C-AAC3EA3555BF}" destId="{226915DF-1089-4858-A7D8-2A896EF64930}" srcOrd="0" destOrd="0" presId="urn:microsoft.com/office/officeart/2008/layout/HorizontalMultiLevelHierarchy"/>
    <dgm:cxn modelId="{6F91F693-F602-4992-A026-F9F1F013050F}" type="presParOf" srcId="{AF0F97C2-53C9-42F2-A91C-AAC3EA3555BF}" destId="{CB941545-BD78-4F79-842A-71651CCF1CF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EFDD2B17-2902-4021-92E2-F9D879A268BB}">
      <dgm:prSet custT="1"/>
      <dgm:spPr/>
      <dgm:t>
        <a:bodyPr/>
        <a:lstStyle/>
        <a:p>
          <a:pPr rtl="1"/>
          <a:r>
            <a:rPr lang="fa-IR" sz="3600" smtClean="0">
              <a:cs typeface="B Badr" panose="00000400000000000000" pitchFamily="2" charset="-78"/>
            </a:rPr>
            <a:t>14. و منه: التقسيم؛ </a:t>
          </a:r>
          <a:endParaRPr lang="fa-IR" sz="3600" b="1">
            <a:cs typeface="B Badr" panose="00000400000000000000" pitchFamily="2" charset="-78"/>
          </a:endParaRPr>
        </a:p>
      </dgm:t>
    </dgm:pt>
    <dgm:pt modelId="{5FDE2310-84EE-4A4E-93FA-036C89CB72A7}" type="parTrans" cxnId="{37A1F018-1B0F-4091-816F-4E4BB2A20366}">
      <dgm:prSet/>
      <dgm:spPr/>
      <dgm:t>
        <a:bodyPr/>
        <a:lstStyle/>
        <a:p>
          <a:pPr rtl="1"/>
          <a:endParaRPr lang="fa-IR" sz="2400" b="1">
            <a:cs typeface="B Badr" panose="00000400000000000000" pitchFamily="2" charset="-78"/>
          </a:endParaRPr>
        </a:p>
      </dgm:t>
    </dgm:pt>
    <dgm:pt modelId="{4BD1D2D9-70C3-46CC-A851-64161B53C8A0}" type="sibTrans" cxnId="{37A1F018-1B0F-4091-816F-4E4BB2A20366}">
      <dgm:prSet/>
      <dgm:spPr/>
      <dgm:t>
        <a:bodyPr/>
        <a:lstStyle/>
        <a:p>
          <a:pPr rtl="1"/>
          <a:endParaRPr lang="fa-IR" sz="2400" b="1">
            <a:cs typeface="B Badr" panose="00000400000000000000" pitchFamily="2" charset="-78"/>
          </a:endParaRPr>
        </a:p>
      </dgm:t>
    </dgm:pt>
    <dgm:pt modelId="{3C4125B0-F828-4173-AE91-3FFCA00B1F0C}">
      <dgm:prSet/>
      <dgm:spPr/>
      <dgm:t>
        <a:bodyPr/>
        <a:lstStyle/>
        <a:p>
          <a:pPr rtl="1"/>
          <a:r>
            <a:rPr lang="fa-IR" smtClean="0">
              <a:cs typeface="B Badr" panose="00000400000000000000" pitchFamily="2" charset="-78"/>
            </a:rPr>
            <a:t>و هو ذكر متعدّد، ثم إضافة ما لكلّ إليه على التّعيين؛ </a:t>
          </a:r>
          <a:endParaRPr lang="fa-IR">
            <a:cs typeface="B Badr" panose="00000400000000000000" pitchFamily="2" charset="-78"/>
          </a:endParaRPr>
        </a:p>
      </dgm:t>
    </dgm:pt>
    <dgm:pt modelId="{A3188492-6608-43EA-91D8-4A6B21246F94}" type="parTrans" cxnId="{535D1177-8BD6-4858-8CCB-F963681E0560}">
      <dgm:prSet/>
      <dgm:spPr/>
      <dgm:t>
        <a:bodyPr/>
        <a:lstStyle/>
        <a:p>
          <a:pPr rtl="1"/>
          <a:endParaRPr lang="fa-IR">
            <a:cs typeface="B Badr" panose="00000400000000000000" pitchFamily="2" charset="-78"/>
          </a:endParaRPr>
        </a:p>
      </dgm:t>
    </dgm:pt>
    <dgm:pt modelId="{4BAF9E2A-4CF2-457E-9699-9F4854986CBA}" type="sibTrans" cxnId="{535D1177-8BD6-4858-8CCB-F963681E0560}">
      <dgm:prSet/>
      <dgm:spPr/>
      <dgm:t>
        <a:bodyPr/>
        <a:lstStyle/>
        <a:p>
          <a:pPr rtl="1"/>
          <a:endParaRPr lang="fa-IR">
            <a:cs typeface="B Badr" panose="00000400000000000000" pitchFamily="2" charset="-78"/>
          </a:endParaRPr>
        </a:p>
      </dgm:t>
    </dgm:pt>
    <dgm:pt modelId="{D3D8AEEA-753A-4FAB-8716-E36521631A7D}">
      <dgm:prSet/>
      <dgm:spPr/>
      <dgm:t>
        <a:bodyPr/>
        <a:lstStyle/>
        <a:p>
          <a:pPr rtl="1"/>
          <a:r>
            <a:rPr lang="fa-IR" smtClean="0">
              <a:cs typeface="B Badr" panose="00000400000000000000" pitchFamily="2" charset="-78"/>
            </a:rPr>
            <a:t>كقوله:</a:t>
          </a:r>
          <a:endParaRPr lang="fa-IR">
            <a:cs typeface="B Badr" panose="00000400000000000000" pitchFamily="2" charset="-78"/>
          </a:endParaRPr>
        </a:p>
      </dgm:t>
    </dgm:pt>
    <dgm:pt modelId="{36B895F0-60AE-4959-9BC3-873A74E6FA48}" type="parTrans" cxnId="{B6E08E90-9A81-4A65-962C-DE4D4F0174F3}">
      <dgm:prSet/>
      <dgm:spPr/>
      <dgm:t>
        <a:bodyPr/>
        <a:lstStyle/>
        <a:p>
          <a:pPr rtl="1"/>
          <a:endParaRPr lang="fa-IR">
            <a:cs typeface="B Badr" panose="00000400000000000000" pitchFamily="2" charset="-78"/>
          </a:endParaRPr>
        </a:p>
      </dgm:t>
    </dgm:pt>
    <dgm:pt modelId="{65850857-7846-44B4-A07F-B3A7A7BBA074}" type="sibTrans" cxnId="{B6E08E90-9A81-4A65-962C-DE4D4F0174F3}">
      <dgm:prSet/>
      <dgm:spPr/>
      <dgm:t>
        <a:bodyPr/>
        <a:lstStyle/>
        <a:p>
          <a:pPr rtl="1"/>
          <a:endParaRPr lang="fa-IR">
            <a:cs typeface="B Badr" panose="00000400000000000000" pitchFamily="2" charset="-78"/>
          </a:endParaRPr>
        </a:p>
      </dgm:t>
    </dgm:pt>
    <dgm:pt modelId="{000893F8-64BE-4B6B-9D38-92B4E4BDD249}">
      <dgm:prSet/>
      <dgm:spPr/>
      <dgm:t>
        <a:bodyPr/>
        <a:lstStyle/>
        <a:p>
          <a:pPr rtl="1"/>
          <a:r>
            <a:rPr lang="fa-IR" smtClean="0">
              <a:cs typeface="B Badr" panose="00000400000000000000" pitchFamily="2" charset="-78"/>
            </a:rPr>
            <a:t>و لا يقيم على ضيم يراد به  ***  إلّا الأذلّان عير الحى و الوتد</a:t>
          </a:r>
          <a:endParaRPr lang="fa-IR">
            <a:cs typeface="B Badr" panose="00000400000000000000" pitchFamily="2" charset="-78"/>
          </a:endParaRPr>
        </a:p>
      </dgm:t>
    </dgm:pt>
    <dgm:pt modelId="{4B7F8FF2-BFA1-40E8-946C-F7544141944E}" type="parTrans" cxnId="{7F41B68B-39B7-4FAA-88BD-C8D10DADE37F}">
      <dgm:prSet/>
      <dgm:spPr/>
      <dgm:t>
        <a:bodyPr/>
        <a:lstStyle/>
        <a:p>
          <a:pPr rtl="1"/>
          <a:endParaRPr lang="fa-IR">
            <a:cs typeface="B Badr" panose="00000400000000000000" pitchFamily="2" charset="-78"/>
          </a:endParaRPr>
        </a:p>
      </dgm:t>
    </dgm:pt>
    <dgm:pt modelId="{9F5ED039-6FCA-44DE-B598-563528F26FA6}" type="sibTrans" cxnId="{7F41B68B-39B7-4FAA-88BD-C8D10DADE37F}">
      <dgm:prSet/>
      <dgm:spPr/>
      <dgm:t>
        <a:bodyPr/>
        <a:lstStyle/>
        <a:p>
          <a:pPr rtl="1"/>
          <a:endParaRPr lang="fa-IR">
            <a:cs typeface="B Badr" panose="00000400000000000000" pitchFamily="2" charset="-78"/>
          </a:endParaRPr>
        </a:p>
      </dgm:t>
    </dgm:pt>
    <dgm:pt modelId="{B9895C8C-6F5D-4A6E-BDBB-C959A3C4EC7A}">
      <dgm:prSet/>
      <dgm:spPr/>
      <dgm:t>
        <a:bodyPr/>
        <a:lstStyle/>
        <a:p>
          <a:pPr rtl="1"/>
          <a:r>
            <a:rPr lang="fa-IR" smtClean="0">
              <a:cs typeface="B Badr" panose="00000400000000000000" pitchFamily="2" charset="-78"/>
            </a:rPr>
            <a:t>هذا على الخسف مربوط برمّته  ***  و ذا يشجّ فلا يرثى له أحد</a:t>
          </a:r>
          <a:endParaRPr lang="fa-IR">
            <a:cs typeface="B Badr" panose="00000400000000000000" pitchFamily="2" charset="-78"/>
          </a:endParaRPr>
        </a:p>
      </dgm:t>
    </dgm:pt>
    <dgm:pt modelId="{BDBEF427-6993-4981-BB01-FE6B5E58B1F3}" type="parTrans" cxnId="{D3A05672-B567-4CBB-9D54-9BEF9F4DB926}">
      <dgm:prSet/>
      <dgm:spPr/>
      <dgm:t>
        <a:bodyPr/>
        <a:lstStyle/>
        <a:p>
          <a:pPr rtl="1"/>
          <a:endParaRPr lang="fa-IR">
            <a:cs typeface="B Badr" panose="00000400000000000000" pitchFamily="2" charset="-78"/>
          </a:endParaRPr>
        </a:p>
      </dgm:t>
    </dgm:pt>
    <dgm:pt modelId="{A7D36487-B943-4174-B303-48AC6FD006DB}" type="sibTrans" cxnId="{D3A05672-B567-4CBB-9D54-9BEF9F4DB926}">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29B7CA1A-26F4-4C11-A0F3-72006FDEA5F8}" type="pres">
      <dgm:prSet presAssocID="{EFDD2B17-2902-4021-92E2-F9D879A268BB}" presName="root1" presStyleCnt="0"/>
      <dgm:spPr/>
    </dgm:pt>
    <dgm:pt modelId="{3FD2B08E-0821-4AFD-B2C8-E8EEC7D599E9}" type="pres">
      <dgm:prSet presAssocID="{EFDD2B17-2902-4021-92E2-F9D879A268BB}" presName="LevelOneTextNode" presStyleLbl="node0" presStyleIdx="0" presStyleCnt="1" custScaleY="62018">
        <dgm:presLayoutVars>
          <dgm:chPref val="3"/>
        </dgm:presLayoutVars>
      </dgm:prSet>
      <dgm:spPr/>
      <dgm:t>
        <a:bodyPr/>
        <a:lstStyle/>
        <a:p>
          <a:pPr rtl="1"/>
          <a:endParaRPr lang="fa-IR"/>
        </a:p>
      </dgm:t>
    </dgm:pt>
    <dgm:pt modelId="{6AB06ABF-5FC9-4769-9C4E-D0C7BE7D8F2D}" type="pres">
      <dgm:prSet presAssocID="{EFDD2B17-2902-4021-92E2-F9D879A268BB}" presName="level2hierChild" presStyleCnt="0"/>
      <dgm:spPr/>
    </dgm:pt>
    <dgm:pt modelId="{B8868115-BA10-4C20-98A6-43E6F36F159B}" type="pres">
      <dgm:prSet presAssocID="{A3188492-6608-43EA-91D8-4A6B21246F94}" presName="conn2-1" presStyleLbl="parChTrans1D2" presStyleIdx="0" presStyleCnt="2"/>
      <dgm:spPr/>
      <dgm:t>
        <a:bodyPr/>
        <a:lstStyle/>
        <a:p>
          <a:pPr rtl="1"/>
          <a:endParaRPr lang="fa-IR"/>
        </a:p>
      </dgm:t>
    </dgm:pt>
    <dgm:pt modelId="{37E66764-D00B-43A8-8A30-31EDC299DDE0}" type="pres">
      <dgm:prSet presAssocID="{A3188492-6608-43EA-91D8-4A6B21246F94}" presName="connTx" presStyleLbl="parChTrans1D2" presStyleIdx="0" presStyleCnt="2"/>
      <dgm:spPr/>
      <dgm:t>
        <a:bodyPr/>
        <a:lstStyle/>
        <a:p>
          <a:pPr rtl="1"/>
          <a:endParaRPr lang="fa-IR"/>
        </a:p>
      </dgm:t>
    </dgm:pt>
    <dgm:pt modelId="{9780D395-7FB4-4B2B-89E9-F1C39251DC96}" type="pres">
      <dgm:prSet presAssocID="{3C4125B0-F828-4173-AE91-3FFCA00B1F0C}" presName="root2" presStyleCnt="0"/>
      <dgm:spPr/>
    </dgm:pt>
    <dgm:pt modelId="{F3F2F38A-EB7B-4681-BD16-849B1E32B3F2}" type="pres">
      <dgm:prSet presAssocID="{3C4125B0-F828-4173-AE91-3FFCA00B1F0C}" presName="LevelTwoTextNode" presStyleLbl="node2" presStyleIdx="0" presStyleCnt="2">
        <dgm:presLayoutVars>
          <dgm:chPref val="3"/>
        </dgm:presLayoutVars>
      </dgm:prSet>
      <dgm:spPr/>
      <dgm:t>
        <a:bodyPr/>
        <a:lstStyle/>
        <a:p>
          <a:pPr rtl="1"/>
          <a:endParaRPr lang="fa-IR"/>
        </a:p>
      </dgm:t>
    </dgm:pt>
    <dgm:pt modelId="{AA49B439-44D9-471C-BD57-C0FAF342D43C}" type="pres">
      <dgm:prSet presAssocID="{3C4125B0-F828-4173-AE91-3FFCA00B1F0C}" presName="level3hierChild" presStyleCnt="0"/>
      <dgm:spPr/>
    </dgm:pt>
    <dgm:pt modelId="{20A8ABF1-A9D8-48FF-AFC5-7356E723CE97}" type="pres">
      <dgm:prSet presAssocID="{36B895F0-60AE-4959-9BC3-873A74E6FA48}" presName="conn2-1" presStyleLbl="parChTrans1D2" presStyleIdx="1" presStyleCnt="2"/>
      <dgm:spPr/>
      <dgm:t>
        <a:bodyPr/>
        <a:lstStyle/>
        <a:p>
          <a:pPr rtl="1"/>
          <a:endParaRPr lang="fa-IR"/>
        </a:p>
      </dgm:t>
    </dgm:pt>
    <dgm:pt modelId="{1AF080A5-A78D-4472-A2E7-ADC969106F03}" type="pres">
      <dgm:prSet presAssocID="{36B895F0-60AE-4959-9BC3-873A74E6FA48}" presName="connTx" presStyleLbl="parChTrans1D2" presStyleIdx="1" presStyleCnt="2"/>
      <dgm:spPr/>
      <dgm:t>
        <a:bodyPr/>
        <a:lstStyle/>
        <a:p>
          <a:pPr rtl="1"/>
          <a:endParaRPr lang="fa-IR"/>
        </a:p>
      </dgm:t>
    </dgm:pt>
    <dgm:pt modelId="{EE827D9D-3FF1-4695-8740-00D950E34E63}" type="pres">
      <dgm:prSet presAssocID="{D3D8AEEA-753A-4FAB-8716-E36521631A7D}" presName="root2" presStyleCnt="0"/>
      <dgm:spPr/>
    </dgm:pt>
    <dgm:pt modelId="{6B88D433-C61E-4D19-BACE-B028FDA18148}" type="pres">
      <dgm:prSet presAssocID="{D3D8AEEA-753A-4FAB-8716-E36521631A7D}" presName="LevelTwoTextNode" presStyleLbl="node2" presStyleIdx="1" presStyleCnt="2">
        <dgm:presLayoutVars>
          <dgm:chPref val="3"/>
        </dgm:presLayoutVars>
      </dgm:prSet>
      <dgm:spPr/>
      <dgm:t>
        <a:bodyPr/>
        <a:lstStyle/>
        <a:p>
          <a:pPr rtl="1"/>
          <a:endParaRPr lang="fa-IR"/>
        </a:p>
      </dgm:t>
    </dgm:pt>
    <dgm:pt modelId="{99123EE7-3B86-4FC8-B9B7-7A0A866C4B29}" type="pres">
      <dgm:prSet presAssocID="{D3D8AEEA-753A-4FAB-8716-E36521631A7D}" presName="level3hierChild" presStyleCnt="0"/>
      <dgm:spPr/>
    </dgm:pt>
    <dgm:pt modelId="{394E0D55-6BB0-40D6-B60D-E19873064955}" type="pres">
      <dgm:prSet presAssocID="{4B7F8FF2-BFA1-40E8-946C-F7544141944E}" presName="conn2-1" presStyleLbl="parChTrans1D3" presStyleIdx="0" presStyleCnt="2"/>
      <dgm:spPr/>
      <dgm:t>
        <a:bodyPr/>
        <a:lstStyle/>
        <a:p>
          <a:pPr rtl="1"/>
          <a:endParaRPr lang="fa-IR"/>
        </a:p>
      </dgm:t>
    </dgm:pt>
    <dgm:pt modelId="{7A927095-1953-49F9-A5D2-0DE174518173}" type="pres">
      <dgm:prSet presAssocID="{4B7F8FF2-BFA1-40E8-946C-F7544141944E}" presName="connTx" presStyleLbl="parChTrans1D3" presStyleIdx="0" presStyleCnt="2"/>
      <dgm:spPr/>
      <dgm:t>
        <a:bodyPr/>
        <a:lstStyle/>
        <a:p>
          <a:pPr rtl="1"/>
          <a:endParaRPr lang="fa-IR"/>
        </a:p>
      </dgm:t>
    </dgm:pt>
    <dgm:pt modelId="{EA6B79DE-2683-45BB-970B-EE90D0764455}" type="pres">
      <dgm:prSet presAssocID="{000893F8-64BE-4B6B-9D38-92B4E4BDD249}" presName="root2" presStyleCnt="0"/>
      <dgm:spPr/>
    </dgm:pt>
    <dgm:pt modelId="{8AD20675-D0AD-4D42-B5C8-C382B78608DE}" type="pres">
      <dgm:prSet presAssocID="{000893F8-64BE-4B6B-9D38-92B4E4BDD249}" presName="LevelTwoTextNode" presStyleLbl="node3" presStyleIdx="0" presStyleCnt="2">
        <dgm:presLayoutVars>
          <dgm:chPref val="3"/>
        </dgm:presLayoutVars>
      </dgm:prSet>
      <dgm:spPr/>
      <dgm:t>
        <a:bodyPr/>
        <a:lstStyle/>
        <a:p>
          <a:pPr rtl="1"/>
          <a:endParaRPr lang="fa-IR"/>
        </a:p>
      </dgm:t>
    </dgm:pt>
    <dgm:pt modelId="{DA41D197-F9EA-4844-B22E-912243CB73FA}" type="pres">
      <dgm:prSet presAssocID="{000893F8-64BE-4B6B-9D38-92B4E4BDD249}" presName="level3hierChild" presStyleCnt="0"/>
      <dgm:spPr/>
    </dgm:pt>
    <dgm:pt modelId="{B5562532-E6DD-4D27-90B8-8828970CCF9D}" type="pres">
      <dgm:prSet presAssocID="{BDBEF427-6993-4981-BB01-FE6B5E58B1F3}" presName="conn2-1" presStyleLbl="parChTrans1D3" presStyleIdx="1" presStyleCnt="2"/>
      <dgm:spPr/>
      <dgm:t>
        <a:bodyPr/>
        <a:lstStyle/>
        <a:p>
          <a:pPr rtl="1"/>
          <a:endParaRPr lang="fa-IR"/>
        </a:p>
      </dgm:t>
    </dgm:pt>
    <dgm:pt modelId="{F8E5635F-CAF0-4C79-A265-E9B666A0CAF4}" type="pres">
      <dgm:prSet presAssocID="{BDBEF427-6993-4981-BB01-FE6B5E58B1F3}" presName="connTx" presStyleLbl="parChTrans1D3" presStyleIdx="1" presStyleCnt="2"/>
      <dgm:spPr/>
      <dgm:t>
        <a:bodyPr/>
        <a:lstStyle/>
        <a:p>
          <a:pPr rtl="1"/>
          <a:endParaRPr lang="fa-IR"/>
        </a:p>
      </dgm:t>
    </dgm:pt>
    <dgm:pt modelId="{5B8130DF-EE6A-4497-85AA-5D9BCCA284BB}" type="pres">
      <dgm:prSet presAssocID="{B9895C8C-6F5D-4A6E-BDBB-C959A3C4EC7A}" presName="root2" presStyleCnt="0"/>
      <dgm:spPr/>
    </dgm:pt>
    <dgm:pt modelId="{A1004256-F6B5-402B-B903-2825C8C9AFE4}" type="pres">
      <dgm:prSet presAssocID="{B9895C8C-6F5D-4A6E-BDBB-C959A3C4EC7A}" presName="LevelTwoTextNode" presStyleLbl="node3" presStyleIdx="1" presStyleCnt="2">
        <dgm:presLayoutVars>
          <dgm:chPref val="3"/>
        </dgm:presLayoutVars>
      </dgm:prSet>
      <dgm:spPr/>
      <dgm:t>
        <a:bodyPr/>
        <a:lstStyle/>
        <a:p>
          <a:pPr rtl="1"/>
          <a:endParaRPr lang="fa-IR"/>
        </a:p>
      </dgm:t>
    </dgm:pt>
    <dgm:pt modelId="{702B664A-3AE4-4323-9593-C3BDAD9B0FB5}" type="pres">
      <dgm:prSet presAssocID="{B9895C8C-6F5D-4A6E-BDBB-C959A3C4EC7A}" presName="level3hierChild" presStyleCnt="0"/>
      <dgm:spPr/>
    </dgm:pt>
  </dgm:ptLst>
  <dgm:cxnLst>
    <dgm:cxn modelId="{53DDD613-F90D-4D4B-9C64-C237CC2A6EDB}" type="presOf" srcId="{000893F8-64BE-4B6B-9D38-92B4E4BDD249}" destId="{8AD20675-D0AD-4D42-B5C8-C382B78608DE}" srcOrd="0" destOrd="0" presId="urn:microsoft.com/office/officeart/2008/layout/HorizontalMultiLevelHierarchy"/>
    <dgm:cxn modelId="{6ECD4109-D175-4C7E-AE5F-37717E1F08C4}" type="presOf" srcId="{B9895C8C-6F5D-4A6E-BDBB-C959A3C4EC7A}" destId="{A1004256-F6B5-402B-B903-2825C8C9AFE4}" srcOrd="0" destOrd="0" presId="urn:microsoft.com/office/officeart/2008/layout/HorizontalMultiLevelHierarchy"/>
    <dgm:cxn modelId="{E59016B7-55EC-47CB-91AA-4051A3646958}" type="presOf" srcId="{4B7F8FF2-BFA1-40E8-946C-F7544141944E}" destId="{7A927095-1953-49F9-A5D2-0DE174518173}" srcOrd="1" destOrd="0" presId="urn:microsoft.com/office/officeart/2008/layout/HorizontalMultiLevelHierarchy"/>
    <dgm:cxn modelId="{7724CBAB-D953-428C-83F1-296C01EF64FC}" type="presOf" srcId="{36B895F0-60AE-4959-9BC3-873A74E6FA48}" destId="{20A8ABF1-A9D8-48FF-AFC5-7356E723CE97}" srcOrd="0" destOrd="0" presId="urn:microsoft.com/office/officeart/2008/layout/HorizontalMultiLevelHierarchy"/>
    <dgm:cxn modelId="{C889D4FB-EECE-4D93-A835-02C0E08CB6F8}" type="presOf" srcId="{EFDD2B17-2902-4021-92E2-F9D879A268BB}" destId="{3FD2B08E-0821-4AFD-B2C8-E8EEC7D599E9}" srcOrd="0" destOrd="0" presId="urn:microsoft.com/office/officeart/2008/layout/HorizontalMultiLevelHierarchy"/>
    <dgm:cxn modelId="{58D76929-F124-423A-85E2-232C7DA324EE}" type="presOf" srcId="{36B895F0-60AE-4959-9BC3-873A74E6FA48}" destId="{1AF080A5-A78D-4472-A2E7-ADC969106F03}" srcOrd="1" destOrd="0" presId="urn:microsoft.com/office/officeart/2008/layout/HorizontalMultiLevelHierarchy"/>
    <dgm:cxn modelId="{B6E08E90-9A81-4A65-962C-DE4D4F0174F3}" srcId="{EFDD2B17-2902-4021-92E2-F9D879A268BB}" destId="{D3D8AEEA-753A-4FAB-8716-E36521631A7D}" srcOrd="1" destOrd="0" parTransId="{36B895F0-60AE-4959-9BC3-873A74E6FA48}" sibTransId="{65850857-7846-44B4-A07F-B3A7A7BBA074}"/>
    <dgm:cxn modelId="{7CFBD94C-2446-45DA-9C4C-F465552BD694}" type="presOf" srcId="{4B7F8FF2-BFA1-40E8-946C-F7544141944E}" destId="{394E0D55-6BB0-40D6-B60D-E19873064955}" srcOrd="0" destOrd="0" presId="urn:microsoft.com/office/officeart/2008/layout/HorizontalMultiLevelHierarchy"/>
    <dgm:cxn modelId="{65392123-04A6-46AA-AF8E-4EE9F6CE0F30}" type="presOf" srcId="{A3188492-6608-43EA-91D8-4A6B21246F94}" destId="{B8868115-BA10-4C20-98A6-43E6F36F159B}" srcOrd="0" destOrd="0" presId="urn:microsoft.com/office/officeart/2008/layout/HorizontalMultiLevelHierarchy"/>
    <dgm:cxn modelId="{8865825C-6FCD-4941-90B8-FC2C02CAF694}" type="presOf" srcId="{BDBEF427-6993-4981-BB01-FE6B5E58B1F3}" destId="{F8E5635F-CAF0-4C79-A265-E9B666A0CAF4}" srcOrd="1" destOrd="0" presId="urn:microsoft.com/office/officeart/2008/layout/HorizontalMultiLevelHierarchy"/>
    <dgm:cxn modelId="{FD018CCE-6B73-4101-90D1-CE6D0A8F3EA9}" type="presOf" srcId="{BDBEF427-6993-4981-BB01-FE6B5E58B1F3}" destId="{B5562532-E6DD-4D27-90B8-8828970CCF9D}" srcOrd="0" destOrd="0" presId="urn:microsoft.com/office/officeart/2008/layout/HorizontalMultiLevelHierarchy"/>
    <dgm:cxn modelId="{37A1F018-1B0F-4091-816F-4E4BB2A20366}" srcId="{FB6BE362-A138-494A-AA77-1293C67966EF}" destId="{EFDD2B17-2902-4021-92E2-F9D879A268BB}" srcOrd="0" destOrd="0" parTransId="{5FDE2310-84EE-4A4E-93FA-036C89CB72A7}" sibTransId="{4BD1D2D9-70C3-46CC-A851-64161B53C8A0}"/>
    <dgm:cxn modelId="{3A00D7CD-29A1-4A59-9BDB-79A7E110E6AB}" type="presOf" srcId="{3C4125B0-F828-4173-AE91-3FFCA00B1F0C}" destId="{F3F2F38A-EB7B-4681-BD16-849B1E32B3F2}" srcOrd="0" destOrd="0" presId="urn:microsoft.com/office/officeart/2008/layout/HorizontalMultiLevelHierarchy"/>
    <dgm:cxn modelId="{13DF33BD-B0B8-44E9-A57D-277722064CE3}" type="presOf" srcId="{A3188492-6608-43EA-91D8-4A6B21246F94}" destId="{37E66764-D00B-43A8-8A30-31EDC299DDE0}" srcOrd="1" destOrd="0" presId="urn:microsoft.com/office/officeart/2008/layout/HorizontalMultiLevelHierarchy"/>
    <dgm:cxn modelId="{1729BA19-D473-4022-9834-EEFC169D26A0}" type="presOf" srcId="{FB6BE362-A138-494A-AA77-1293C67966EF}" destId="{7B49004F-4F6C-4E42-8E78-3169C65DCE7A}" srcOrd="0" destOrd="0" presId="urn:microsoft.com/office/officeart/2008/layout/HorizontalMultiLevelHierarchy"/>
    <dgm:cxn modelId="{7F41B68B-39B7-4FAA-88BD-C8D10DADE37F}" srcId="{D3D8AEEA-753A-4FAB-8716-E36521631A7D}" destId="{000893F8-64BE-4B6B-9D38-92B4E4BDD249}" srcOrd="0" destOrd="0" parTransId="{4B7F8FF2-BFA1-40E8-946C-F7544141944E}" sibTransId="{9F5ED039-6FCA-44DE-B598-563528F26FA6}"/>
    <dgm:cxn modelId="{535D1177-8BD6-4858-8CCB-F963681E0560}" srcId="{EFDD2B17-2902-4021-92E2-F9D879A268BB}" destId="{3C4125B0-F828-4173-AE91-3FFCA00B1F0C}" srcOrd="0" destOrd="0" parTransId="{A3188492-6608-43EA-91D8-4A6B21246F94}" sibTransId="{4BAF9E2A-4CF2-457E-9699-9F4854986CBA}"/>
    <dgm:cxn modelId="{B767072D-F3AD-474D-BD6B-CBA9DCE2CF5E}" type="presOf" srcId="{D3D8AEEA-753A-4FAB-8716-E36521631A7D}" destId="{6B88D433-C61E-4D19-BACE-B028FDA18148}" srcOrd="0" destOrd="0" presId="urn:microsoft.com/office/officeart/2008/layout/HorizontalMultiLevelHierarchy"/>
    <dgm:cxn modelId="{D3A05672-B567-4CBB-9D54-9BEF9F4DB926}" srcId="{D3D8AEEA-753A-4FAB-8716-E36521631A7D}" destId="{B9895C8C-6F5D-4A6E-BDBB-C959A3C4EC7A}" srcOrd="1" destOrd="0" parTransId="{BDBEF427-6993-4981-BB01-FE6B5E58B1F3}" sibTransId="{A7D36487-B943-4174-B303-48AC6FD006DB}"/>
    <dgm:cxn modelId="{CF829C4F-D97F-482C-9FC3-E549EF9A7AAA}" type="presParOf" srcId="{7B49004F-4F6C-4E42-8E78-3169C65DCE7A}" destId="{29B7CA1A-26F4-4C11-A0F3-72006FDEA5F8}" srcOrd="0" destOrd="0" presId="urn:microsoft.com/office/officeart/2008/layout/HorizontalMultiLevelHierarchy"/>
    <dgm:cxn modelId="{B32BBB7D-7D00-4B60-B135-3D4B1D91D920}" type="presParOf" srcId="{29B7CA1A-26F4-4C11-A0F3-72006FDEA5F8}" destId="{3FD2B08E-0821-4AFD-B2C8-E8EEC7D599E9}" srcOrd="0" destOrd="0" presId="urn:microsoft.com/office/officeart/2008/layout/HorizontalMultiLevelHierarchy"/>
    <dgm:cxn modelId="{F5C73C59-A3E7-438A-BF54-7D0AE2021927}" type="presParOf" srcId="{29B7CA1A-26F4-4C11-A0F3-72006FDEA5F8}" destId="{6AB06ABF-5FC9-4769-9C4E-D0C7BE7D8F2D}" srcOrd="1" destOrd="0" presId="urn:microsoft.com/office/officeart/2008/layout/HorizontalMultiLevelHierarchy"/>
    <dgm:cxn modelId="{8D5F12BE-13C1-4928-989C-8D87F51EFE93}" type="presParOf" srcId="{6AB06ABF-5FC9-4769-9C4E-D0C7BE7D8F2D}" destId="{B8868115-BA10-4C20-98A6-43E6F36F159B}" srcOrd="0" destOrd="0" presId="urn:microsoft.com/office/officeart/2008/layout/HorizontalMultiLevelHierarchy"/>
    <dgm:cxn modelId="{F7D5EE48-C6B9-4337-9452-6EECA70AE613}" type="presParOf" srcId="{B8868115-BA10-4C20-98A6-43E6F36F159B}" destId="{37E66764-D00B-43A8-8A30-31EDC299DDE0}" srcOrd="0" destOrd="0" presId="urn:microsoft.com/office/officeart/2008/layout/HorizontalMultiLevelHierarchy"/>
    <dgm:cxn modelId="{484F9D04-3A90-4044-AF00-A17E9FE9A500}" type="presParOf" srcId="{6AB06ABF-5FC9-4769-9C4E-D0C7BE7D8F2D}" destId="{9780D395-7FB4-4B2B-89E9-F1C39251DC96}" srcOrd="1" destOrd="0" presId="urn:microsoft.com/office/officeart/2008/layout/HorizontalMultiLevelHierarchy"/>
    <dgm:cxn modelId="{6412F02B-6236-4409-989B-B3277E493287}" type="presParOf" srcId="{9780D395-7FB4-4B2B-89E9-F1C39251DC96}" destId="{F3F2F38A-EB7B-4681-BD16-849B1E32B3F2}" srcOrd="0" destOrd="0" presId="urn:microsoft.com/office/officeart/2008/layout/HorizontalMultiLevelHierarchy"/>
    <dgm:cxn modelId="{FFAAD77E-05C2-4D1D-8E1A-F518ADFC70DA}" type="presParOf" srcId="{9780D395-7FB4-4B2B-89E9-F1C39251DC96}" destId="{AA49B439-44D9-471C-BD57-C0FAF342D43C}" srcOrd="1" destOrd="0" presId="urn:microsoft.com/office/officeart/2008/layout/HorizontalMultiLevelHierarchy"/>
    <dgm:cxn modelId="{56D3705D-7968-4FCA-BB35-891DDFC8456B}" type="presParOf" srcId="{6AB06ABF-5FC9-4769-9C4E-D0C7BE7D8F2D}" destId="{20A8ABF1-A9D8-48FF-AFC5-7356E723CE97}" srcOrd="2" destOrd="0" presId="urn:microsoft.com/office/officeart/2008/layout/HorizontalMultiLevelHierarchy"/>
    <dgm:cxn modelId="{A465FA7C-4567-4E90-AB64-928435527AB0}" type="presParOf" srcId="{20A8ABF1-A9D8-48FF-AFC5-7356E723CE97}" destId="{1AF080A5-A78D-4472-A2E7-ADC969106F03}" srcOrd="0" destOrd="0" presId="urn:microsoft.com/office/officeart/2008/layout/HorizontalMultiLevelHierarchy"/>
    <dgm:cxn modelId="{7833BF0D-E284-4BF5-AC79-DCFD531D776A}" type="presParOf" srcId="{6AB06ABF-5FC9-4769-9C4E-D0C7BE7D8F2D}" destId="{EE827D9D-3FF1-4695-8740-00D950E34E63}" srcOrd="3" destOrd="0" presId="urn:microsoft.com/office/officeart/2008/layout/HorizontalMultiLevelHierarchy"/>
    <dgm:cxn modelId="{CBA02C8E-C53F-4187-AB8B-D5B7BA895441}" type="presParOf" srcId="{EE827D9D-3FF1-4695-8740-00D950E34E63}" destId="{6B88D433-C61E-4D19-BACE-B028FDA18148}" srcOrd="0" destOrd="0" presId="urn:microsoft.com/office/officeart/2008/layout/HorizontalMultiLevelHierarchy"/>
    <dgm:cxn modelId="{62D7CAC3-DD39-4EAF-B930-9E3865A3F43F}" type="presParOf" srcId="{EE827D9D-3FF1-4695-8740-00D950E34E63}" destId="{99123EE7-3B86-4FC8-B9B7-7A0A866C4B29}" srcOrd="1" destOrd="0" presId="urn:microsoft.com/office/officeart/2008/layout/HorizontalMultiLevelHierarchy"/>
    <dgm:cxn modelId="{6A97A299-1B70-4C46-8059-AB10AAC5ED8C}" type="presParOf" srcId="{99123EE7-3B86-4FC8-B9B7-7A0A866C4B29}" destId="{394E0D55-6BB0-40D6-B60D-E19873064955}" srcOrd="0" destOrd="0" presId="urn:microsoft.com/office/officeart/2008/layout/HorizontalMultiLevelHierarchy"/>
    <dgm:cxn modelId="{1F0D3334-8B78-4C3F-BD46-37269D142F46}" type="presParOf" srcId="{394E0D55-6BB0-40D6-B60D-E19873064955}" destId="{7A927095-1953-49F9-A5D2-0DE174518173}" srcOrd="0" destOrd="0" presId="urn:microsoft.com/office/officeart/2008/layout/HorizontalMultiLevelHierarchy"/>
    <dgm:cxn modelId="{0603AAF8-CADF-4247-A528-E97787673C08}" type="presParOf" srcId="{99123EE7-3B86-4FC8-B9B7-7A0A866C4B29}" destId="{EA6B79DE-2683-45BB-970B-EE90D0764455}" srcOrd="1" destOrd="0" presId="urn:microsoft.com/office/officeart/2008/layout/HorizontalMultiLevelHierarchy"/>
    <dgm:cxn modelId="{53A82372-9FE8-451B-9668-E6F8FC1AFF9B}" type="presParOf" srcId="{EA6B79DE-2683-45BB-970B-EE90D0764455}" destId="{8AD20675-D0AD-4D42-B5C8-C382B78608DE}" srcOrd="0" destOrd="0" presId="urn:microsoft.com/office/officeart/2008/layout/HorizontalMultiLevelHierarchy"/>
    <dgm:cxn modelId="{133889D2-D076-4C9D-97BB-E29BDE1D38DD}" type="presParOf" srcId="{EA6B79DE-2683-45BB-970B-EE90D0764455}" destId="{DA41D197-F9EA-4844-B22E-912243CB73FA}" srcOrd="1" destOrd="0" presId="urn:microsoft.com/office/officeart/2008/layout/HorizontalMultiLevelHierarchy"/>
    <dgm:cxn modelId="{B14F1E66-1FFB-49AC-9FC3-CA21F9D2EB3F}" type="presParOf" srcId="{99123EE7-3B86-4FC8-B9B7-7A0A866C4B29}" destId="{B5562532-E6DD-4D27-90B8-8828970CCF9D}" srcOrd="2" destOrd="0" presId="urn:microsoft.com/office/officeart/2008/layout/HorizontalMultiLevelHierarchy"/>
    <dgm:cxn modelId="{6FEF3D52-F354-4993-9B98-DEF32D9DB489}" type="presParOf" srcId="{B5562532-E6DD-4D27-90B8-8828970CCF9D}" destId="{F8E5635F-CAF0-4C79-A265-E9B666A0CAF4}" srcOrd="0" destOrd="0" presId="urn:microsoft.com/office/officeart/2008/layout/HorizontalMultiLevelHierarchy"/>
    <dgm:cxn modelId="{00D82B4D-45CA-41B3-85F6-8D0B8270504A}" type="presParOf" srcId="{99123EE7-3B86-4FC8-B9B7-7A0A866C4B29}" destId="{5B8130DF-EE6A-4497-85AA-5D9BCCA284BB}" srcOrd="3" destOrd="0" presId="urn:microsoft.com/office/officeart/2008/layout/HorizontalMultiLevelHierarchy"/>
    <dgm:cxn modelId="{DE895FBB-FDBE-45FD-86A8-817755222DF1}" type="presParOf" srcId="{5B8130DF-EE6A-4497-85AA-5D9BCCA284BB}" destId="{A1004256-F6B5-402B-B903-2825C8C9AFE4}" srcOrd="0" destOrd="0" presId="urn:microsoft.com/office/officeart/2008/layout/HorizontalMultiLevelHierarchy"/>
    <dgm:cxn modelId="{E2DFF1C8-2C44-4235-ABAE-6BF0AEA7B313}" type="presParOf" srcId="{5B8130DF-EE6A-4497-85AA-5D9BCCA284BB}" destId="{702B664A-3AE4-4323-9593-C3BDAD9B0FB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EFDD2B17-2902-4021-92E2-F9D879A268BB}">
      <dgm:prSet custT="1"/>
      <dgm:spPr/>
      <dgm:t>
        <a:bodyPr/>
        <a:lstStyle/>
        <a:p>
          <a:pPr rtl="1"/>
          <a:r>
            <a:rPr lang="fa-IR" sz="3600" smtClean="0">
              <a:cs typeface="B Badr" panose="00000400000000000000" pitchFamily="2" charset="-78"/>
            </a:rPr>
            <a:t>15. و منه: الجمع مع التفريق؛ </a:t>
          </a:r>
          <a:endParaRPr lang="fa-IR" sz="3600" b="1">
            <a:cs typeface="B Badr" panose="00000400000000000000" pitchFamily="2" charset="-78"/>
          </a:endParaRPr>
        </a:p>
      </dgm:t>
    </dgm:pt>
    <dgm:pt modelId="{5FDE2310-84EE-4A4E-93FA-036C89CB72A7}" type="parTrans" cxnId="{37A1F018-1B0F-4091-816F-4E4BB2A20366}">
      <dgm:prSet/>
      <dgm:spPr/>
      <dgm:t>
        <a:bodyPr/>
        <a:lstStyle/>
        <a:p>
          <a:pPr rtl="1"/>
          <a:endParaRPr lang="fa-IR" sz="2400" b="1">
            <a:cs typeface="B Badr" panose="00000400000000000000" pitchFamily="2" charset="-78"/>
          </a:endParaRPr>
        </a:p>
      </dgm:t>
    </dgm:pt>
    <dgm:pt modelId="{4BD1D2D9-70C3-46CC-A851-64161B53C8A0}" type="sibTrans" cxnId="{37A1F018-1B0F-4091-816F-4E4BB2A20366}">
      <dgm:prSet/>
      <dgm:spPr/>
      <dgm:t>
        <a:bodyPr/>
        <a:lstStyle/>
        <a:p>
          <a:pPr rtl="1"/>
          <a:endParaRPr lang="fa-IR" sz="2400" b="1">
            <a:cs typeface="B Badr" panose="00000400000000000000" pitchFamily="2" charset="-78"/>
          </a:endParaRPr>
        </a:p>
      </dgm:t>
    </dgm:pt>
    <dgm:pt modelId="{64E30528-AA48-46BD-9A9D-7758D2AADEFD}">
      <dgm:prSet/>
      <dgm:spPr/>
      <dgm:t>
        <a:bodyPr/>
        <a:lstStyle/>
        <a:p>
          <a:pPr rtl="1"/>
          <a:r>
            <a:rPr lang="fa-IR" smtClean="0">
              <a:cs typeface="B Badr" panose="00000400000000000000" pitchFamily="2" charset="-78"/>
            </a:rPr>
            <a:t>و هو أن يدخل شيئان فى معنى، و يفرق بين جهتى الإدخال؛ </a:t>
          </a:r>
          <a:endParaRPr lang="fa-IR">
            <a:cs typeface="B Badr" panose="00000400000000000000" pitchFamily="2" charset="-78"/>
          </a:endParaRPr>
        </a:p>
      </dgm:t>
    </dgm:pt>
    <dgm:pt modelId="{998A6984-31EF-42BB-9543-0E48D3AA6F22}" type="parTrans" cxnId="{6CF83D0A-910D-4776-A573-829DD0C76EB4}">
      <dgm:prSet/>
      <dgm:spPr/>
      <dgm:t>
        <a:bodyPr/>
        <a:lstStyle/>
        <a:p>
          <a:pPr rtl="1"/>
          <a:endParaRPr lang="fa-IR">
            <a:cs typeface="B Badr" panose="00000400000000000000" pitchFamily="2" charset="-78"/>
          </a:endParaRPr>
        </a:p>
      </dgm:t>
    </dgm:pt>
    <dgm:pt modelId="{75B18F2C-331A-4665-8770-E05161ECD014}" type="sibTrans" cxnId="{6CF83D0A-910D-4776-A573-829DD0C76EB4}">
      <dgm:prSet/>
      <dgm:spPr/>
      <dgm:t>
        <a:bodyPr/>
        <a:lstStyle/>
        <a:p>
          <a:pPr rtl="1"/>
          <a:endParaRPr lang="fa-IR">
            <a:cs typeface="B Badr" panose="00000400000000000000" pitchFamily="2" charset="-78"/>
          </a:endParaRPr>
        </a:p>
      </dgm:t>
    </dgm:pt>
    <dgm:pt modelId="{DC2CF850-C245-4A87-849E-1C97451AA7F6}">
      <dgm:prSet/>
      <dgm:spPr/>
      <dgm:t>
        <a:bodyPr/>
        <a:lstStyle/>
        <a:p>
          <a:pPr rtl="1"/>
          <a:r>
            <a:rPr lang="fa-IR" smtClean="0">
              <a:cs typeface="B Badr" panose="00000400000000000000" pitchFamily="2" charset="-78"/>
            </a:rPr>
            <a:t>كقوله </a:t>
          </a:r>
          <a:r>
            <a:rPr lang="en-US" smtClean="0">
              <a:cs typeface="B Badr" panose="00000400000000000000" pitchFamily="2" charset="-78"/>
            </a:rPr>
            <a:t>: </a:t>
          </a:r>
          <a:r>
            <a:rPr lang="fa-IR" smtClean="0">
              <a:cs typeface="B Badr" panose="00000400000000000000" pitchFamily="2" charset="-78"/>
            </a:rPr>
            <a:t> فوجهك كالنّار فى ضوئها  *** و قلبى كالنّار فى حرّها</a:t>
          </a:r>
          <a:endParaRPr lang="fa-IR">
            <a:cs typeface="B Badr" panose="00000400000000000000" pitchFamily="2" charset="-78"/>
          </a:endParaRPr>
        </a:p>
      </dgm:t>
    </dgm:pt>
    <dgm:pt modelId="{558E79E2-9B12-4BA4-8BCE-E0A5E4FE1C64}" type="parTrans" cxnId="{64881B3C-AB13-4A17-88E4-40D9DB132F6E}">
      <dgm:prSet/>
      <dgm:spPr/>
      <dgm:t>
        <a:bodyPr/>
        <a:lstStyle/>
        <a:p>
          <a:pPr rtl="1"/>
          <a:endParaRPr lang="fa-IR">
            <a:cs typeface="B Badr" panose="00000400000000000000" pitchFamily="2" charset="-78"/>
          </a:endParaRPr>
        </a:p>
      </dgm:t>
    </dgm:pt>
    <dgm:pt modelId="{994010EF-7A07-4CDD-9BDA-9184B378B109}" type="sibTrans" cxnId="{64881B3C-AB13-4A17-88E4-40D9DB132F6E}">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29B7CA1A-26F4-4C11-A0F3-72006FDEA5F8}" type="pres">
      <dgm:prSet presAssocID="{EFDD2B17-2902-4021-92E2-F9D879A268BB}" presName="root1" presStyleCnt="0"/>
      <dgm:spPr/>
    </dgm:pt>
    <dgm:pt modelId="{3FD2B08E-0821-4AFD-B2C8-E8EEC7D599E9}" type="pres">
      <dgm:prSet presAssocID="{EFDD2B17-2902-4021-92E2-F9D879A268BB}" presName="LevelOneTextNode" presStyleLbl="node0" presStyleIdx="0" presStyleCnt="1" custScaleY="62018">
        <dgm:presLayoutVars>
          <dgm:chPref val="3"/>
        </dgm:presLayoutVars>
      </dgm:prSet>
      <dgm:spPr/>
      <dgm:t>
        <a:bodyPr/>
        <a:lstStyle/>
        <a:p>
          <a:pPr rtl="1"/>
          <a:endParaRPr lang="fa-IR"/>
        </a:p>
      </dgm:t>
    </dgm:pt>
    <dgm:pt modelId="{6AB06ABF-5FC9-4769-9C4E-D0C7BE7D8F2D}" type="pres">
      <dgm:prSet presAssocID="{EFDD2B17-2902-4021-92E2-F9D879A268BB}" presName="level2hierChild" presStyleCnt="0"/>
      <dgm:spPr/>
    </dgm:pt>
    <dgm:pt modelId="{B80F3465-3272-4942-8F4E-128CF4EDA90D}" type="pres">
      <dgm:prSet presAssocID="{998A6984-31EF-42BB-9543-0E48D3AA6F22}" presName="conn2-1" presStyleLbl="parChTrans1D2" presStyleIdx="0" presStyleCnt="2"/>
      <dgm:spPr/>
      <dgm:t>
        <a:bodyPr/>
        <a:lstStyle/>
        <a:p>
          <a:pPr rtl="1"/>
          <a:endParaRPr lang="fa-IR"/>
        </a:p>
      </dgm:t>
    </dgm:pt>
    <dgm:pt modelId="{141890BB-11A8-4F60-976C-54C9FC94B730}" type="pres">
      <dgm:prSet presAssocID="{998A6984-31EF-42BB-9543-0E48D3AA6F22}" presName="connTx" presStyleLbl="parChTrans1D2" presStyleIdx="0" presStyleCnt="2"/>
      <dgm:spPr/>
      <dgm:t>
        <a:bodyPr/>
        <a:lstStyle/>
        <a:p>
          <a:pPr rtl="1"/>
          <a:endParaRPr lang="fa-IR"/>
        </a:p>
      </dgm:t>
    </dgm:pt>
    <dgm:pt modelId="{7A374D19-30A2-4120-8081-F2EAA57F3D48}" type="pres">
      <dgm:prSet presAssocID="{64E30528-AA48-46BD-9A9D-7758D2AADEFD}" presName="root2" presStyleCnt="0"/>
      <dgm:spPr/>
    </dgm:pt>
    <dgm:pt modelId="{5A78A654-E4ED-410D-A60B-EEFD11C29D09}" type="pres">
      <dgm:prSet presAssocID="{64E30528-AA48-46BD-9A9D-7758D2AADEFD}" presName="LevelTwoTextNode" presStyleLbl="node2" presStyleIdx="0" presStyleCnt="2">
        <dgm:presLayoutVars>
          <dgm:chPref val="3"/>
        </dgm:presLayoutVars>
      </dgm:prSet>
      <dgm:spPr/>
      <dgm:t>
        <a:bodyPr/>
        <a:lstStyle/>
        <a:p>
          <a:pPr rtl="1"/>
          <a:endParaRPr lang="fa-IR"/>
        </a:p>
      </dgm:t>
    </dgm:pt>
    <dgm:pt modelId="{3EDCB303-8024-488A-A993-1DF6B797289D}" type="pres">
      <dgm:prSet presAssocID="{64E30528-AA48-46BD-9A9D-7758D2AADEFD}" presName="level3hierChild" presStyleCnt="0"/>
      <dgm:spPr/>
    </dgm:pt>
    <dgm:pt modelId="{1D54FE9F-D6F7-4097-B047-97A569598AFE}" type="pres">
      <dgm:prSet presAssocID="{558E79E2-9B12-4BA4-8BCE-E0A5E4FE1C64}" presName="conn2-1" presStyleLbl="parChTrans1D2" presStyleIdx="1" presStyleCnt="2"/>
      <dgm:spPr/>
      <dgm:t>
        <a:bodyPr/>
        <a:lstStyle/>
        <a:p>
          <a:pPr rtl="1"/>
          <a:endParaRPr lang="fa-IR"/>
        </a:p>
      </dgm:t>
    </dgm:pt>
    <dgm:pt modelId="{73B4A79A-E654-4CEF-A337-6C52BEE352D4}" type="pres">
      <dgm:prSet presAssocID="{558E79E2-9B12-4BA4-8BCE-E0A5E4FE1C64}" presName="connTx" presStyleLbl="parChTrans1D2" presStyleIdx="1" presStyleCnt="2"/>
      <dgm:spPr/>
      <dgm:t>
        <a:bodyPr/>
        <a:lstStyle/>
        <a:p>
          <a:pPr rtl="1"/>
          <a:endParaRPr lang="fa-IR"/>
        </a:p>
      </dgm:t>
    </dgm:pt>
    <dgm:pt modelId="{50DEC651-9CAF-455A-9945-960227B333E6}" type="pres">
      <dgm:prSet presAssocID="{DC2CF850-C245-4A87-849E-1C97451AA7F6}" presName="root2" presStyleCnt="0"/>
      <dgm:spPr/>
    </dgm:pt>
    <dgm:pt modelId="{C02F399F-C21F-4008-893E-EC20A3F5261B}" type="pres">
      <dgm:prSet presAssocID="{DC2CF850-C245-4A87-849E-1C97451AA7F6}" presName="LevelTwoTextNode" presStyleLbl="node2" presStyleIdx="1" presStyleCnt="2">
        <dgm:presLayoutVars>
          <dgm:chPref val="3"/>
        </dgm:presLayoutVars>
      </dgm:prSet>
      <dgm:spPr/>
      <dgm:t>
        <a:bodyPr/>
        <a:lstStyle/>
        <a:p>
          <a:pPr rtl="1"/>
          <a:endParaRPr lang="fa-IR"/>
        </a:p>
      </dgm:t>
    </dgm:pt>
    <dgm:pt modelId="{415CD840-96A1-441A-89B2-D8CCB501286B}" type="pres">
      <dgm:prSet presAssocID="{DC2CF850-C245-4A87-849E-1C97451AA7F6}" presName="level3hierChild" presStyleCnt="0"/>
      <dgm:spPr/>
    </dgm:pt>
  </dgm:ptLst>
  <dgm:cxnLst>
    <dgm:cxn modelId="{08A22E6F-802F-4AE8-95B7-2091C591EC8B}" type="presOf" srcId="{998A6984-31EF-42BB-9543-0E48D3AA6F22}" destId="{141890BB-11A8-4F60-976C-54C9FC94B730}" srcOrd="1" destOrd="0" presId="urn:microsoft.com/office/officeart/2008/layout/HorizontalMultiLevelHierarchy"/>
    <dgm:cxn modelId="{FE2A8F05-CB34-47F3-8810-39150A6A772A}" type="presOf" srcId="{558E79E2-9B12-4BA4-8BCE-E0A5E4FE1C64}" destId="{1D54FE9F-D6F7-4097-B047-97A569598AFE}" srcOrd="0" destOrd="0" presId="urn:microsoft.com/office/officeart/2008/layout/HorizontalMultiLevelHierarchy"/>
    <dgm:cxn modelId="{37A1F018-1B0F-4091-816F-4E4BB2A20366}" srcId="{FB6BE362-A138-494A-AA77-1293C67966EF}" destId="{EFDD2B17-2902-4021-92E2-F9D879A268BB}" srcOrd="0" destOrd="0" parTransId="{5FDE2310-84EE-4A4E-93FA-036C89CB72A7}" sibTransId="{4BD1D2D9-70C3-46CC-A851-64161B53C8A0}"/>
    <dgm:cxn modelId="{64881B3C-AB13-4A17-88E4-40D9DB132F6E}" srcId="{EFDD2B17-2902-4021-92E2-F9D879A268BB}" destId="{DC2CF850-C245-4A87-849E-1C97451AA7F6}" srcOrd="1" destOrd="0" parTransId="{558E79E2-9B12-4BA4-8BCE-E0A5E4FE1C64}" sibTransId="{994010EF-7A07-4CDD-9BDA-9184B378B109}"/>
    <dgm:cxn modelId="{6CF83D0A-910D-4776-A573-829DD0C76EB4}" srcId="{EFDD2B17-2902-4021-92E2-F9D879A268BB}" destId="{64E30528-AA48-46BD-9A9D-7758D2AADEFD}" srcOrd="0" destOrd="0" parTransId="{998A6984-31EF-42BB-9543-0E48D3AA6F22}" sibTransId="{75B18F2C-331A-4665-8770-E05161ECD014}"/>
    <dgm:cxn modelId="{1A91B690-B2F4-47E0-82C3-64E91324D42B}" type="presOf" srcId="{DC2CF850-C245-4A87-849E-1C97451AA7F6}" destId="{C02F399F-C21F-4008-893E-EC20A3F5261B}" srcOrd="0" destOrd="0" presId="urn:microsoft.com/office/officeart/2008/layout/HorizontalMultiLevelHierarchy"/>
    <dgm:cxn modelId="{573F0026-5BCA-4C2F-9A9C-EBE2289C4A2C}" type="presOf" srcId="{EFDD2B17-2902-4021-92E2-F9D879A268BB}" destId="{3FD2B08E-0821-4AFD-B2C8-E8EEC7D599E9}" srcOrd="0" destOrd="0" presId="urn:microsoft.com/office/officeart/2008/layout/HorizontalMultiLevelHierarchy"/>
    <dgm:cxn modelId="{C132DB2C-409B-4539-9E8C-2E1CB12E2DF4}" type="presOf" srcId="{64E30528-AA48-46BD-9A9D-7758D2AADEFD}" destId="{5A78A654-E4ED-410D-A60B-EEFD11C29D09}" srcOrd="0" destOrd="0" presId="urn:microsoft.com/office/officeart/2008/layout/HorizontalMultiLevelHierarchy"/>
    <dgm:cxn modelId="{432EDAD4-1334-487B-BB96-7D7D02EE9477}" type="presOf" srcId="{558E79E2-9B12-4BA4-8BCE-E0A5E4FE1C64}" destId="{73B4A79A-E654-4CEF-A337-6C52BEE352D4}" srcOrd="1" destOrd="0" presId="urn:microsoft.com/office/officeart/2008/layout/HorizontalMultiLevelHierarchy"/>
    <dgm:cxn modelId="{99DAF666-D7C8-4C12-A3E6-1E3F75732267}" type="presOf" srcId="{998A6984-31EF-42BB-9543-0E48D3AA6F22}" destId="{B80F3465-3272-4942-8F4E-128CF4EDA90D}" srcOrd="0" destOrd="0" presId="urn:microsoft.com/office/officeart/2008/layout/HorizontalMultiLevelHierarchy"/>
    <dgm:cxn modelId="{09167251-F169-40F7-AF12-8B14E93A873F}" type="presOf" srcId="{FB6BE362-A138-494A-AA77-1293C67966EF}" destId="{7B49004F-4F6C-4E42-8E78-3169C65DCE7A}" srcOrd="0" destOrd="0" presId="urn:microsoft.com/office/officeart/2008/layout/HorizontalMultiLevelHierarchy"/>
    <dgm:cxn modelId="{C27B6FF8-C114-4C40-BD98-F5A3C3B01F81}" type="presParOf" srcId="{7B49004F-4F6C-4E42-8E78-3169C65DCE7A}" destId="{29B7CA1A-26F4-4C11-A0F3-72006FDEA5F8}" srcOrd="0" destOrd="0" presId="urn:microsoft.com/office/officeart/2008/layout/HorizontalMultiLevelHierarchy"/>
    <dgm:cxn modelId="{37DD1AEE-2A39-4F6A-A5F2-987DAD38793A}" type="presParOf" srcId="{29B7CA1A-26F4-4C11-A0F3-72006FDEA5F8}" destId="{3FD2B08E-0821-4AFD-B2C8-E8EEC7D599E9}" srcOrd="0" destOrd="0" presId="urn:microsoft.com/office/officeart/2008/layout/HorizontalMultiLevelHierarchy"/>
    <dgm:cxn modelId="{FB16386E-D570-494B-81BD-5353D31B4138}" type="presParOf" srcId="{29B7CA1A-26F4-4C11-A0F3-72006FDEA5F8}" destId="{6AB06ABF-5FC9-4769-9C4E-D0C7BE7D8F2D}" srcOrd="1" destOrd="0" presId="urn:microsoft.com/office/officeart/2008/layout/HorizontalMultiLevelHierarchy"/>
    <dgm:cxn modelId="{69AA021C-D15C-4B2D-AF89-58BB667C83C0}" type="presParOf" srcId="{6AB06ABF-5FC9-4769-9C4E-D0C7BE7D8F2D}" destId="{B80F3465-3272-4942-8F4E-128CF4EDA90D}" srcOrd="0" destOrd="0" presId="urn:microsoft.com/office/officeart/2008/layout/HorizontalMultiLevelHierarchy"/>
    <dgm:cxn modelId="{6C72A465-4CD0-4D43-9EC2-F55EAFC2A0FF}" type="presParOf" srcId="{B80F3465-3272-4942-8F4E-128CF4EDA90D}" destId="{141890BB-11A8-4F60-976C-54C9FC94B730}" srcOrd="0" destOrd="0" presId="urn:microsoft.com/office/officeart/2008/layout/HorizontalMultiLevelHierarchy"/>
    <dgm:cxn modelId="{3FB318D6-EBB4-4705-8BBB-A62B282E03BE}" type="presParOf" srcId="{6AB06ABF-5FC9-4769-9C4E-D0C7BE7D8F2D}" destId="{7A374D19-30A2-4120-8081-F2EAA57F3D48}" srcOrd="1" destOrd="0" presId="urn:microsoft.com/office/officeart/2008/layout/HorizontalMultiLevelHierarchy"/>
    <dgm:cxn modelId="{04D7304F-8920-4663-A7EE-BDB49F392D9F}" type="presParOf" srcId="{7A374D19-30A2-4120-8081-F2EAA57F3D48}" destId="{5A78A654-E4ED-410D-A60B-EEFD11C29D09}" srcOrd="0" destOrd="0" presId="urn:microsoft.com/office/officeart/2008/layout/HorizontalMultiLevelHierarchy"/>
    <dgm:cxn modelId="{005FB36C-7F96-499C-992C-CC4F12D73F43}" type="presParOf" srcId="{7A374D19-30A2-4120-8081-F2EAA57F3D48}" destId="{3EDCB303-8024-488A-A993-1DF6B797289D}" srcOrd="1" destOrd="0" presId="urn:microsoft.com/office/officeart/2008/layout/HorizontalMultiLevelHierarchy"/>
    <dgm:cxn modelId="{DE155619-801D-4A8E-AD01-8BE371DD0067}" type="presParOf" srcId="{6AB06ABF-5FC9-4769-9C4E-D0C7BE7D8F2D}" destId="{1D54FE9F-D6F7-4097-B047-97A569598AFE}" srcOrd="2" destOrd="0" presId="urn:microsoft.com/office/officeart/2008/layout/HorizontalMultiLevelHierarchy"/>
    <dgm:cxn modelId="{9B51FD91-C800-4A21-ACCD-05C99278EEEA}" type="presParOf" srcId="{1D54FE9F-D6F7-4097-B047-97A569598AFE}" destId="{73B4A79A-E654-4CEF-A337-6C52BEE352D4}" srcOrd="0" destOrd="0" presId="urn:microsoft.com/office/officeart/2008/layout/HorizontalMultiLevelHierarchy"/>
    <dgm:cxn modelId="{786E2790-6DAF-4AF0-82E8-5BFCC8F2F00D}" type="presParOf" srcId="{6AB06ABF-5FC9-4769-9C4E-D0C7BE7D8F2D}" destId="{50DEC651-9CAF-455A-9945-960227B333E6}" srcOrd="3" destOrd="0" presId="urn:microsoft.com/office/officeart/2008/layout/HorizontalMultiLevelHierarchy"/>
    <dgm:cxn modelId="{44F6CB75-33D7-4050-AC2D-9D4D8E5CAE1A}" type="presParOf" srcId="{50DEC651-9CAF-455A-9945-960227B333E6}" destId="{C02F399F-C21F-4008-893E-EC20A3F5261B}" srcOrd="0" destOrd="0" presId="urn:microsoft.com/office/officeart/2008/layout/HorizontalMultiLevelHierarchy"/>
    <dgm:cxn modelId="{DA47EBB8-ED02-4C46-A5A7-AC7DBF2C4521}" type="presParOf" srcId="{50DEC651-9CAF-455A-9945-960227B333E6}" destId="{415CD840-96A1-441A-89B2-D8CCB501286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EFDD2B17-2902-4021-92E2-F9D879A268BB}">
      <dgm:prSet custT="1"/>
      <dgm:spPr/>
      <dgm:t>
        <a:bodyPr/>
        <a:lstStyle/>
        <a:p>
          <a:pPr rtl="1"/>
          <a:r>
            <a:rPr lang="fa-IR" sz="3600" smtClean="0">
              <a:cs typeface="B Badr" panose="00000400000000000000" pitchFamily="2" charset="-78"/>
            </a:rPr>
            <a:t>16. و منه: الجمع مع التقسيم؛</a:t>
          </a:r>
          <a:endParaRPr lang="fa-IR" sz="3600" b="1">
            <a:cs typeface="B Badr" panose="00000400000000000000" pitchFamily="2" charset="-78"/>
          </a:endParaRPr>
        </a:p>
      </dgm:t>
    </dgm:pt>
    <dgm:pt modelId="{5FDE2310-84EE-4A4E-93FA-036C89CB72A7}" type="parTrans" cxnId="{37A1F018-1B0F-4091-816F-4E4BB2A20366}">
      <dgm:prSet/>
      <dgm:spPr/>
      <dgm:t>
        <a:bodyPr/>
        <a:lstStyle/>
        <a:p>
          <a:pPr rtl="1"/>
          <a:endParaRPr lang="fa-IR" sz="2400" b="1">
            <a:cs typeface="B Badr" panose="00000400000000000000" pitchFamily="2" charset="-78"/>
          </a:endParaRPr>
        </a:p>
      </dgm:t>
    </dgm:pt>
    <dgm:pt modelId="{4BD1D2D9-70C3-46CC-A851-64161B53C8A0}" type="sibTrans" cxnId="{37A1F018-1B0F-4091-816F-4E4BB2A20366}">
      <dgm:prSet/>
      <dgm:spPr/>
      <dgm:t>
        <a:bodyPr/>
        <a:lstStyle/>
        <a:p>
          <a:pPr rtl="1"/>
          <a:endParaRPr lang="fa-IR" sz="2400" b="1">
            <a:cs typeface="B Badr" panose="00000400000000000000" pitchFamily="2" charset="-78"/>
          </a:endParaRPr>
        </a:p>
      </dgm:t>
    </dgm:pt>
    <dgm:pt modelId="{58E89D06-954B-44A1-9BAA-1165571F27E3}">
      <dgm:prSet/>
      <dgm:spPr/>
      <dgm:t>
        <a:bodyPr/>
        <a:lstStyle/>
        <a:p>
          <a:pPr rtl="1"/>
          <a:r>
            <a:rPr lang="fa-IR" smtClean="0">
              <a:cs typeface="B Badr" panose="00000400000000000000" pitchFamily="2" charset="-78"/>
            </a:rPr>
            <a:t>و هو جمع بين متعدّد تحت حكم، ثم تقسيمه، أو العكس:</a:t>
          </a:r>
          <a:endParaRPr lang="fa-IR">
            <a:cs typeface="B Badr" panose="00000400000000000000" pitchFamily="2" charset="-78"/>
          </a:endParaRPr>
        </a:p>
      </dgm:t>
    </dgm:pt>
    <dgm:pt modelId="{78903FAC-A9F7-4512-804B-B965C3802950}" type="parTrans" cxnId="{B6F52D9C-2258-4CB6-8A13-259FEE1093A9}">
      <dgm:prSet/>
      <dgm:spPr/>
      <dgm:t>
        <a:bodyPr/>
        <a:lstStyle/>
        <a:p>
          <a:pPr rtl="1"/>
          <a:endParaRPr lang="fa-IR">
            <a:cs typeface="B Badr" panose="00000400000000000000" pitchFamily="2" charset="-78"/>
          </a:endParaRPr>
        </a:p>
      </dgm:t>
    </dgm:pt>
    <dgm:pt modelId="{77EA3568-E456-4111-8D51-083ACA31636D}" type="sibTrans" cxnId="{B6F52D9C-2258-4CB6-8A13-259FEE1093A9}">
      <dgm:prSet/>
      <dgm:spPr/>
      <dgm:t>
        <a:bodyPr/>
        <a:lstStyle/>
        <a:p>
          <a:pPr rtl="1"/>
          <a:endParaRPr lang="fa-IR">
            <a:cs typeface="B Badr" panose="00000400000000000000" pitchFamily="2" charset="-78"/>
          </a:endParaRPr>
        </a:p>
      </dgm:t>
    </dgm:pt>
    <dgm:pt modelId="{C26FFCB3-F4A7-41E3-A01C-E7FE1ADE90CC}">
      <dgm:prSet/>
      <dgm:spPr/>
      <dgm:t>
        <a:bodyPr/>
        <a:lstStyle/>
        <a:p>
          <a:pPr rtl="1"/>
          <a:r>
            <a:rPr lang="fa-IR" smtClean="0">
              <a:cs typeface="B Badr" panose="00000400000000000000" pitchFamily="2" charset="-78"/>
            </a:rPr>
            <a:t>فالأول: كقوله </a:t>
          </a:r>
          <a:r>
            <a:rPr lang="en-US" smtClean="0">
              <a:cs typeface="B Badr" panose="00000400000000000000" pitchFamily="2" charset="-78"/>
            </a:rPr>
            <a:t>:</a:t>
          </a:r>
          <a:endParaRPr lang="fa-IR">
            <a:cs typeface="B Badr" panose="00000400000000000000" pitchFamily="2" charset="-78"/>
          </a:endParaRPr>
        </a:p>
      </dgm:t>
    </dgm:pt>
    <dgm:pt modelId="{57650B51-E323-4C12-A9DF-559161BB5FD1}" type="parTrans" cxnId="{8F522D49-41E7-47F0-B721-FDD7582DCE5B}">
      <dgm:prSet/>
      <dgm:spPr/>
      <dgm:t>
        <a:bodyPr/>
        <a:lstStyle/>
        <a:p>
          <a:pPr rtl="1"/>
          <a:endParaRPr lang="fa-IR">
            <a:cs typeface="B Badr" panose="00000400000000000000" pitchFamily="2" charset="-78"/>
          </a:endParaRPr>
        </a:p>
      </dgm:t>
    </dgm:pt>
    <dgm:pt modelId="{86E1A4B4-B87D-414F-A355-37F47E8D0DD6}" type="sibTrans" cxnId="{8F522D49-41E7-47F0-B721-FDD7582DCE5B}">
      <dgm:prSet/>
      <dgm:spPr/>
      <dgm:t>
        <a:bodyPr/>
        <a:lstStyle/>
        <a:p>
          <a:pPr rtl="1"/>
          <a:endParaRPr lang="fa-IR">
            <a:cs typeface="B Badr" panose="00000400000000000000" pitchFamily="2" charset="-78"/>
          </a:endParaRPr>
        </a:p>
      </dgm:t>
    </dgm:pt>
    <dgm:pt modelId="{51A1971E-1B78-4850-85DC-5B60AF671021}">
      <dgm:prSet/>
      <dgm:spPr/>
      <dgm:t>
        <a:bodyPr/>
        <a:lstStyle/>
        <a:p>
          <a:pPr rtl="1"/>
          <a:r>
            <a:rPr lang="fa-IR" smtClean="0">
              <a:cs typeface="B Badr" panose="00000400000000000000" pitchFamily="2" charset="-78"/>
            </a:rPr>
            <a:t>حتّى أقام على أرباض خرشنة ***  تشقى به الرّوم و الصّلبان و البيع‏</a:t>
          </a:r>
          <a:endParaRPr lang="fa-IR">
            <a:cs typeface="B Badr" panose="00000400000000000000" pitchFamily="2" charset="-78"/>
          </a:endParaRPr>
        </a:p>
      </dgm:t>
    </dgm:pt>
    <dgm:pt modelId="{E68CCF91-4436-45A7-A9A6-92F7A1DC4B5A}" type="parTrans" cxnId="{574D6491-6B1D-4F28-9188-81DAD6A09815}">
      <dgm:prSet/>
      <dgm:spPr/>
      <dgm:t>
        <a:bodyPr/>
        <a:lstStyle/>
        <a:p>
          <a:pPr rtl="1"/>
          <a:endParaRPr lang="fa-IR">
            <a:cs typeface="B Badr" panose="00000400000000000000" pitchFamily="2" charset="-78"/>
          </a:endParaRPr>
        </a:p>
      </dgm:t>
    </dgm:pt>
    <dgm:pt modelId="{9DAC3C2F-CEB4-44C5-A8A8-186B3C732716}" type="sibTrans" cxnId="{574D6491-6B1D-4F28-9188-81DAD6A09815}">
      <dgm:prSet/>
      <dgm:spPr/>
      <dgm:t>
        <a:bodyPr/>
        <a:lstStyle/>
        <a:p>
          <a:pPr rtl="1"/>
          <a:endParaRPr lang="fa-IR">
            <a:cs typeface="B Badr" panose="00000400000000000000" pitchFamily="2" charset="-78"/>
          </a:endParaRPr>
        </a:p>
      </dgm:t>
    </dgm:pt>
    <dgm:pt modelId="{3234A802-3F17-43B5-BE2C-1FFA05E437E0}">
      <dgm:prSet/>
      <dgm:spPr/>
      <dgm:t>
        <a:bodyPr/>
        <a:lstStyle/>
        <a:p>
          <a:pPr rtl="1"/>
          <a:r>
            <a:rPr lang="fa-IR" smtClean="0">
              <a:cs typeface="B Badr" panose="00000400000000000000" pitchFamily="2" charset="-78"/>
            </a:rPr>
            <a:t>للسّبى ما نكحوا و القتل ما ولدوا *** و النّهب ما جمعوا، و النّار ما زرعوا</a:t>
          </a:r>
          <a:endParaRPr lang="fa-IR">
            <a:cs typeface="B Badr" panose="00000400000000000000" pitchFamily="2" charset="-78"/>
          </a:endParaRPr>
        </a:p>
      </dgm:t>
    </dgm:pt>
    <dgm:pt modelId="{EA2CEF92-CAE0-468C-81BB-F5A312B3DB34}" type="parTrans" cxnId="{BA05CB52-BEE9-486D-90C9-923C584D6A30}">
      <dgm:prSet/>
      <dgm:spPr/>
      <dgm:t>
        <a:bodyPr/>
        <a:lstStyle/>
        <a:p>
          <a:pPr rtl="1"/>
          <a:endParaRPr lang="fa-IR">
            <a:cs typeface="B Badr" panose="00000400000000000000" pitchFamily="2" charset="-78"/>
          </a:endParaRPr>
        </a:p>
      </dgm:t>
    </dgm:pt>
    <dgm:pt modelId="{393963DF-9318-4D3D-A27C-59DDCC48685E}" type="sibTrans" cxnId="{BA05CB52-BEE9-486D-90C9-923C584D6A30}">
      <dgm:prSet/>
      <dgm:spPr/>
      <dgm:t>
        <a:bodyPr/>
        <a:lstStyle/>
        <a:p>
          <a:pPr rtl="1"/>
          <a:endParaRPr lang="fa-IR">
            <a:cs typeface="B Badr" panose="00000400000000000000" pitchFamily="2" charset="-78"/>
          </a:endParaRPr>
        </a:p>
      </dgm:t>
    </dgm:pt>
    <dgm:pt modelId="{E565E89D-1E8A-4D1D-AF91-A678DF07C479}">
      <dgm:prSet/>
      <dgm:spPr/>
      <dgm:t>
        <a:bodyPr/>
        <a:lstStyle/>
        <a:p>
          <a:pPr rtl="1"/>
          <a:r>
            <a:rPr lang="fa-IR" smtClean="0">
              <a:cs typeface="B Badr" panose="00000400000000000000" pitchFamily="2" charset="-78"/>
            </a:rPr>
            <a:t>و الثانى: كقوله </a:t>
          </a:r>
          <a:r>
            <a:rPr lang="en-US" smtClean="0">
              <a:cs typeface="B Badr" panose="00000400000000000000" pitchFamily="2" charset="-78"/>
            </a:rPr>
            <a:t>:</a:t>
          </a:r>
          <a:endParaRPr lang="fa-IR">
            <a:cs typeface="B Badr" panose="00000400000000000000" pitchFamily="2" charset="-78"/>
          </a:endParaRPr>
        </a:p>
      </dgm:t>
    </dgm:pt>
    <dgm:pt modelId="{6CB77E0C-6970-462D-B308-0999D0261235}" type="parTrans" cxnId="{8220EB31-8AFB-4100-AADE-44CF348641B5}">
      <dgm:prSet/>
      <dgm:spPr/>
      <dgm:t>
        <a:bodyPr/>
        <a:lstStyle/>
        <a:p>
          <a:pPr rtl="1"/>
          <a:endParaRPr lang="fa-IR">
            <a:cs typeface="B Badr" panose="00000400000000000000" pitchFamily="2" charset="-78"/>
          </a:endParaRPr>
        </a:p>
      </dgm:t>
    </dgm:pt>
    <dgm:pt modelId="{87671887-C05A-4DE5-AFF1-EAC441454736}" type="sibTrans" cxnId="{8220EB31-8AFB-4100-AADE-44CF348641B5}">
      <dgm:prSet/>
      <dgm:spPr/>
      <dgm:t>
        <a:bodyPr/>
        <a:lstStyle/>
        <a:p>
          <a:pPr rtl="1"/>
          <a:endParaRPr lang="fa-IR">
            <a:cs typeface="B Badr" panose="00000400000000000000" pitchFamily="2" charset="-78"/>
          </a:endParaRPr>
        </a:p>
      </dgm:t>
    </dgm:pt>
    <dgm:pt modelId="{E82B169C-471F-42D2-A742-B53F351171FE}">
      <dgm:prSet/>
      <dgm:spPr/>
      <dgm:t>
        <a:bodyPr/>
        <a:lstStyle/>
        <a:p>
          <a:pPr rtl="1"/>
          <a:r>
            <a:rPr lang="fa-IR" smtClean="0">
              <a:cs typeface="B Badr" panose="00000400000000000000" pitchFamily="2" charset="-78"/>
            </a:rPr>
            <a:t>قوم إذا حاربوا ضرّوا عدوّهم أو *** حاولوا النّفع فى أشياعهم نفعوا</a:t>
          </a:r>
          <a:endParaRPr lang="fa-IR">
            <a:cs typeface="B Badr" panose="00000400000000000000" pitchFamily="2" charset="-78"/>
          </a:endParaRPr>
        </a:p>
      </dgm:t>
    </dgm:pt>
    <dgm:pt modelId="{2ABE779E-6059-4199-816E-4642C092A370}" type="parTrans" cxnId="{8088D2DA-5860-4C10-BAC7-433D7A54C0F6}">
      <dgm:prSet/>
      <dgm:spPr/>
      <dgm:t>
        <a:bodyPr/>
        <a:lstStyle/>
        <a:p>
          <a:pPr rtl="1"/>
          <a:endParaRPr lang="fa-IR">
            <a:cs typeface="B Badr" panose="00000400000000000000" pitchFamily="2" charset="-78"/>
          </a:endParaRPr>
        </a:p>
      </dgm:t>
    </dgm:pt>
    <dgm:pt modelId="{4B37AA68-D10B-4BBA-B427-F512A9688B30}" type="sibTrans" cxnId="{8088D2DA-5860-4C10-BAC7-433D7A54C0F6}">
      <dgm:prSet/>
      <dgm:spPr/>
      <dgm:t>
        <a:bodyPr/>
        <a:lstStyle/>
        <a:p>
          <a:pPr rtl="1"/>
          <a:endParaRPr lang="fa-IR">
            <a:cs typeface="B Badr" panose="00000400000000000000" pitchFamily="2" charset="-78"/>
          </a:endParaRPr>
        </a:p>
      </dgm:t>
    </dgm:pt>
    <dgm:pt modelId="{B99219F4-2E48-46E7-8D0B-A4A79E8A3329}">
      <dgm:prSet/>
      <dgm:spPr/>
      <dgm:t>
        <a:bodyPr/>
        <a:lstStyle/>
        <a:p>
          <a:pPr rtl="1"/>
          <a:r>
            <a:rPr lang="fa-IR" smtClean="0">
              <a:cs typeface="B Badr" panose="00000400000000000000" pitchFamily="2" charset="-78"/>
            </a:rPr>
            <a:t>سجيّة تلك منهم غير محدثة  *** إنّ الخلائق- فاعلم- شرّها البدع‏</a:t>
          </a:r>
          <a:endParaRPr lang="fa-IR">
            <a:cs typeface="B Badr" panose="00000400000000000000" pitchFamily="2" charset="-78"/>
          </a:endParaRPr>
        </a:p>
      </dgm:t>
    </dgm:pt>
    <dgm:pt modelId="{84557792-FF48-49CB-BCD6-85B98484B8A7}" type="parTrans" cxnId="{57856987-D1A0-4C6F-ABD1-D66EDBD63C76}">
      <dgm:prSet/>
      <dgm:spPr/>
      <dgm:t>
        <a:bodyPr/>
        <a:lstStyle/>
        <a:p>
          <a:pPr rtl="1"/>
          <a:endParaRPr lang="fa-IR">
            <a:cs typeface="B Badr" panose="00000400000000000000" pitchFamily="2" charset="-78"/>
          </a:endParaRPr>
        </a:p>
      </dgm:t>
    </dgm:pt>
    <dgm:pt modelId="{6666C476-A268-4F8A-9B5C-513A393F4F8C}" type="sibTrans" cxnId="{57856987-D1A0-4C6F-ABD1-D66EDBD63C76}">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29B7CA1A-26F4-4C11-A0F3-72006FDEA5F8}" type="pres">
      <dgm:prSet presAssocID="{EFDD2B17-2902-4021-92E2-F9D879A268BB}" presName="root1" presStyleCnt="0"/>
      <dgm:spPr/>
    </dgm:pt>
    <dgm:pt modelId="{3FD2B08E-0821-4AFD-B2C8-E8EEC7D599E9}" type="pres">
      <dgm:prSet presAssocID="{EFDD2B17-2902-4021-92E2-F9D879A268BB}" presName="LevelOneTextNode" presStyleLbl="node0" presStyleIdx="0" presStyleCnt="1" custScaleY="77082">
        <dgm:presLayoutVars>
          <dgm:chPref val="3"/>
        </dgm:presLayoutVars>
      </dgm:prSet>
      <dgm:spPr/>
      <dgm:t>
        <a:bodyPr/>
        <a:lstStyle/>
        <a:p>
          <a:pPr rtl="1"/>
          <a:endParaRPr lang="fa-IR"/>
        </a:p>
      </dgm:t>
    </dgm:pt>
    <dgm:pt modelId="{6AB06ABF-5FC9-4769-9C4E-D0C7BE7D8F2D}" type="pres">
      <dgm:prSet presAssocID="{EFDD2B17-2902-4021-92E2-F9D879A268BB}" presName="level2hierChild" presStyleCnt="0"/>
      <dgm:spPr/>
    </dgm:pt>
    <dgm:pt modelId="{E7B2E5C6-D5E4-4B25-AA06-A41E9642A805}" type="pres">
      <dgm:prSet presAssocID="{78903FAC-A9F7-4512-804B-B965C3802950}" presName="conn2-1" presStyleLbl="parChTrans1D2" presStyleIdx="0" presStyleCnt="1"/>
      <dgm:spPr/>
      <dgm:t>
        <a:bodyPr/>
        <a:lstStyle/>
        <a:p>
          <a:pPr rtl="1"/>
          <a:endParaRPr lang="fa-IR"/>
        </a:p>
      </dgm:t>
    </dgm:pt>
    <dgm:pt modelId="{C1FCDB55-CDA2-42DE-A98D-BE7AD238C605}" type="pres">
      <dgm:prSet presAssocID="{78903FAC-A9F7-4512-804B-B965C3802950}" presName="connTx" presStyleLbl="parChTrans1D2" presStyleIdx="0" presStyleCnt="1"/>
      <dgm:spPr/>
      <dgm:t>
        <a:bodyPr/>
        <a:lstStyle/>
        <a:p>
          <a:pPr rtl="1"/>
          <a:endParaRPr lang="fa-IR"/>
        </a:p>
      </dgm:t>
    </dgm:pt>
    <dgm:pt modelId="{51FDEECF-74FA-4BF3-BEC3-21F4C7F79A99}" type="pres">
      <dgm:prSet presAssocID="{58E89D06-954B-44A1-9BAA-1165571F27E3}" presName="root2" presStyleCnt="0"/>
      <dgm:spPr/>
    </dgm:pt>
    <dgm:pt modelId="{815FD2BD-EE55-41EE-BB8D-3ECC112A2FC2}" type="pres">
      <dgm:prSet presAssocID="{58E89D06-954B-44A1-9BAA-1165571F27E3}" presName="LevelTwoTextNode" presStyleLbl="node2" presStyleIdx="0" presStyleCnt="1">
        <dgm:presLayoutVars>
          <dgm:chPref val="3"/>
        </dgm:presLayoutVars>
      </dgm:prSet>
      <dgm:spPr/>
      <dgm:t>
        <a:bodyPr/>
        <a:lstStyle/>
        <a:p>
          <a:pPr rtl="1"/>
          <a:endParaRPr lang="fa-IR"/>
        </a:p>
      </dgm:t>
    </dgm:pt>
    <dgm:pt modelId="{30FF385D-9F1F-4383-B810-2AC5301C9142}" type="pres">
      <dgm:prSet presAssocID="{58E89D06-954B-44A1-9BAA-1165571F27E3}" presName="level3hierChild" presStyleCnt="0"/>
      <dgm:spPr/>
    </dgm:pt>
    <dgm:pt modelId="{734ED5D5-4A85-4119-BA17-76B4C0C1C42A}" type="pres">
      <dgm:prSet presAssocID="{57650B51-E323-4C12-A9DF-559161BB5FD1}" presName="conn2-1" presStyleLbl="parChTrans1D3" presStyleIdx="0" presStyleCnt="2"/>
      <dgm:spPr/>
      <dgm:t>
        <a:bodyPr/>
        <a:lstStyle/>
        <a:p>
          <a:pPr rtl="1"/>
          <a:endParaRPr lang="fa-IR"/>
        </a:p>
      </dgm:t>
    </dgm:pt>
    <dgm:pt modelId="{9CFB3680-3C4E-4755-9599-111CA402AE6C}" type="pres">
      <dgm:prSet presAssocID="{57650B51-E323-4C12-A9DF-559161BB5FD1}" presName="connTx" presStyleLbl="parChTrans1D3" presStyleIdx="0" presStyleCnt="2"/>
      <dgm:spPr/>
      <dgm:t>
        <a:bodyPr/>
        <a:lstStyle/>
        <a:p>
          <a:pPr rtl="1"/>
          <a:endParaRPr lang="fa-IR"/>
        </a:p>
      </dgm:t>
    </dgm:pt>
    <dgm:pt modelId="{0581D857-383D-4DA6-9BFA-F161DC44616C}" type="pres">
      <dgm:prSet presAssocID="{C26FFCB3-F4A7-41E3-A01C-E7FE1ADE90CC}" presName="root2" presStyleCnt="0"/>
      <dgm:spPr/>
    </dgm:pt>
    <dgm:pt modelId="{09B65847-8FAB-40E8-A4E0-C88FCD93EDE4}" type="pres">
      <dgm:prSet presAssocID="{C26FFCB3-F4A7-41E3-A01C-E7FE1ADE90CC}" presName="LevelTwoTextNode" presStyleLbl="node3" presStyleIdx="0" presStyleCnt="2" custScaleX="46492">
        <dgm:presLayoutVars>
          <dgm:chPref val="3"/>
        </dgm:presLayoutVars>
      </dgm:prSet>
      <dgm:spPr/>
      <dgm:t>
        <a:bodyPr/>
        <a:lstStyle/>
        <a:p>
          <a:pPr rtl="1"/>
          <a:endParaRPr lang="fa-IR"/>
        </a:p>
      </dgm:t>
    </dgm:pt>
    <dgm:pt modelId="{7E9E642B-8612-4291-B6D9-23B88A22211B}" type="pres">
      <dgm:prSet presAssocID="{C26FFCB3-F4A7-41E3-A01C-E7FE1ADE90CC}" presName="level3hierChild" presStyleCnt="0"/>
      <dgm:spPr/>
    </dgm:pt>
    <dgm:pt modelId="{ACF7F33B-7236-4128-A0E5-AAEDC90A183A}" type="pres">
      <dgm:prSet presAssocID="{E68CCF91-4436-45A7-A9A6-92F7A1DC4B5A}" presName="conn2-1" presStyleLbl="parChTrans1D4" presStyleIdx="0" presStyleCnt="4"/>
      <dgm:spPr/>
      <dgm:t>
        <a:bodyPr/>
        <a:lstStyle/>
        <a:p>
          <a:pPr rtl="1"/>
          <a:endParaRPr lang="fa-IR"/>
        </a:p>
      </dgm:t>
    </dgm:pt>
    <dgm:pt modelId="{914663DC-A16F-4E85-902A-FD5E60B66882}" type="pres">
      <dgm:prSet presAssocID="{E68CCF91-4436-45A7-A9A6-92F7A1DC4B5A}" presName="connTx" presStyleLbl="parChTrans1D4" presStyleIdx="0" presStyleCnt="4"/>
      <dgm:spPr/>
      <dgm:t>
        <a:bodyPr/>
        <a:lstStyle/>
        <a:p>
          <a:pPr rtl="1"/>
          <a:endParaRPr lang="fa-IR"/>
        </a:p>
      </dgm:t>
    </dgm:pt>
    <dgm:pt modelId="{5F2DB608-F7A1-47D1-9C2C-AAF49456BA96}" type="pres">
      <dgm:prSet presAssocID="{51A1971E-1B78-4850-85DC-5B60AF671021}" presName="root2" presStyleCnt="0"/>
      <dgm:spPr/>
    </dgm:pt>
    <dgm:pt modelId="{87494A4C-0092-468C-8218-C7991879BCE6}" type="pres">
      <dgm:prSet presAssocID="{51A1971E-1B78-4850-85DC-5B60AF671021}" presName="LevelTwoTextNode" presStyleLbl="node4" presStyleIdx="0" presStyleCnt="4">
        <dgm:presLayoutVars>
          <dgm:chPref val="3"/>
        </dgm:presLayoutVars>
      </dgm:prSet>
      <dgm:spPr/>
      <dgm:t>
        <a:bodyPr/>
        <a:lstStyle/>
        <a:p>
          <a:pPr rtl="1"/>
          <a:endParaRPr lang="fa-IR"/>
        </a:p>
      </dgm:t>
    </dgm:pt>
    <dgm:pt modelId="{7DF429AB-C601-41C8-B401-816ED88BD63F}" type="pres">
      <dgm:prSet presAssocID="{51A1971E-1B78-4850-85DC-5B60AF671021}" presName="level3hierChild" presStyleCnt="0"/>
      <dgm:spPr/>
    </dgm:pt>
    <dgm:pt modelId="{867671CB-F98F-48C9-8E6B-C1DE8FF6CC8F}" type="pres">
      <dgm:prSet presAssocID="{EA2CEF92-CAE0-468C-81BB-F5A312B3DB34}" presName="conn2-1" presStyleLbl="parChTrans1D4" presStyleIdx="1" presStyleCnt="4"/>
      <dgm:spPr/>
      <dgm:t>
        <a:bodyPr/>
        <a:lstStyle/>
        <a:p>
          <a:pPr rtl="1"/>
          <a:endParaRPr lang="fa-IR"/>
        </a:p>
      </dgm:t>
    </dgm:pt>
    <dgm:pt modelId="{46B5058C-4FEE-479B-9F38-1FED29E210AE}" type="pres">
      <dgm:prSet presAssocID="{EA2CEF92-CAE0-468C-81BB-F5A312B3DB34}" presName="connTx" presStyleLbl="parChTrans1D4" presStyleIdx="1" presStyleCnt="4"/>
      <dgm:spPr/>
      <dgm:t>
        <a:bodyPr/>
        <a:lstStyle/>
        <a:p>
          <a:pPr rtl="1"/>
          <a:endParaRPr lang="fa-IR"/>
        </a:p>
      </dgm:t>
    </dgm:pt>
    <dgm:pt modelId="{E5E289EB-AFD0-44A8-8A65-862165CD989D}" type="pres">
      <dgm:prSet presAssocID="{3234A802-3F17-43B5-BE2C-1FFA05E437E0}" presName="root2" presStyleCnt="0"/>
      <dgm:spPr/>
    </dgm:pt>
    <dgm:pt modelId="{97EDD2A4-C5DC-4DC7-A929-71243F36F905}" type="pres">
      <dgm:prSet presAssocID="{3234A802-3F17-43B5-BE2C-1FFA05E437E0}" presName="LevelTwoTextNode" presStyleLbl="node4" presStyleIdx="1" presStyleCnt="4">
        <dgm:presLayoutVars>
          <dgm:chPref val="3"/>
        </dgm:presLayoutVars>
      </dgm:prSet>
      <dgm:spPr/>
      <dgm:t>
        <a:bodyPr/>
        <a:lstStyle/>
        <a:p>
          <a:pPr rtl="1"/>
          <a:endParaRPr lang="fa-IR"/>
        </a:p>
      </dgm:t>
    </dgm:pt>
    <dgm:pt modelId="{7B903F93-EA67-40D9-AA71-325298007EF6}" type="pres">
      <dgm:prSet presAssocID="{3234A802-3F17-43B5-BE2C-1FFA05E437E0}" presName="level3hierChild" presStyleCnt="0"/>
      <dgm:spPr/>
    </dgm:pt>
    <dgm:pt modelId="{ABE2E7AD-045C-44BC-9798-9EDE842FD2EC}" type="pres">
      <dgm:prSet presAssocID="{6CB77E0C-6970-462D-B308-0999D0261235}" presName="conn2-1" presStyleLbl="parChTrans1D3" presStyleIdx="1" presStyleCnt="2"/>
      <dgm:spPr/>
      <dgm:t>
        <a:bodyPr/>
        <a:lstStyle/>
        <a:p>
          <a:pPr rtl="1"/>
          <a:endParaRPr lang="fa-IR"/>
        </a:p>
      </dgm:t>
    </dgm:pt>
    <dgm:pt modelId="{B766B9AC-277D-43D7-BEBE-2C942AF7F028}" type="pres">
      <dgm:prSet presAssocID="{6CB77E0C-6970-462D-B308-0999D0261235}" presName="connTx" presStyleLbl="parChTrans1D3" presStyleIdx="1" presStyleCnt="2"/>
      <dgm:spPr/>
      <dgm:t>
        <a:bodyPr/>
        <a:lstStyle/>
        <a:p>
          <a:pPr rtl="1"/>
          <a:endParaRPr lang="fa-IR"/>
        </a:p>
      </dgm:t>
    </dgm:pt>
    <dgm:pt modelId="{3EA7BC8B-63F4-4FF7-926A-0C646A5E6968}" type="pres">
      <dgm:prSet presAssocID="{E565E89D-1E8A-4D1D-AF91-A678DF07C479}" presName="root2" presStyleCnt="0"/>
      <dgm:spPr/>
    </dgm:pt>
    <dgm:pt modelId="{F106D608-9299-49EE-8707-6268FA78C0F4}" type="pres">
      <dgm:prSet presAssocID="{E565E89D-1E8A-4D1D-AF91-A678DF07C479}" presName="LevelTwoTextNode" presStyleLbl="node3" presStyleIdx="1" presStyleCnt="2" custScaleX="46492">
        <dgm:presLayoutVars>
          <dgm:chPref val="3"/>
        </dgm:presLayoutVars>
      </dgm:prSet>
      <dgm:spPr/>
      <dgm:t>
        <a:bodyPr/>
        <a:lstStyle/>
        <a:p>
          <a:pPr rtl="1"/>
          <a:endParaRPr lang="fa-IR"/>
        </a:p>
      </dgm:t>
    </dgm:pt>
    <dgm:pt modelId="{802A780C-C1E6-47D0-9E2C-19A474975B34}" type="pres">
      <dgm:prSet presAssocID="{E565E89D-1E8A-4D1D-AF91-A678DF07C479}" presName="level3hierChild" presStyleCnt="0"/>
      <dgm:spPr/>
    </dgm:pt>
    <dgm:pt modelId="{AF5DA77F-D8B8-40B0-A72F-1E83626EF5C4}" type="pres">
      <dgm:prSet presAssocID="{2ABE779E-6059-4199-816E-4642C092A370}" presName="conn2-1" presStyleLbl="parChTrans1D4" presStyleIdx="2" presStyleCnt="4"/>
      <dgm:spPr/>
      <dgm:t>
        <a:bodyPr/>
        <a:lstStyle/>
        <a:p>
          <a:pPr rtl="1"/>
          <a:endParaRPr lang="fa-IR"/>
        </a:p>
      </dgm:t>
    </dgm:pt>
    <dgm:pt modelId="{E59E8DE7-7B07-40FF-A4C4-835C5F9EED0E}" type="pres">
      <dgm:prSet presAssocID="{2ABE779E-6059-4199-816E-4642C092A370}" presName="connTx" presStyleLbl="parChTrans1D4" presStyleIdx="2" presStyleCnt="4"/>
      <dgm:spPr/>
      <dgm:t>
        <a:bodyPr/>
        <a:lstStyle/>
        <a:p>
          <a:pPr rtl="1"/>
          <a:endParaRPr lang="fa-IR"/>
        </a:p>
      </dgm:t>
    </dgm:pt>
    <dgm:pt modelId="{3EE3E67D-A121-401D-BD13-B2E8FB90C58F}" type="pres">
      <dgm:prSet presAssocID="{E82B169C-471F-42D2-A742-B53F351171FE}" presName="root2" presStyleCnt="0"/>
      <dgm:spPr/>
    </dgm:pt>
    <dgm:pt modelId="{A7992FB6-5CDC-486D-A787-167843062380}" type="pres">
      <dgm:prSet presAssocID="{E82B169C-471F-42D2-A742-B53F351171FE}" presName="LevelTwoTextNode" presStyleLbl="node4" presStyleIdx="2" presStyleCnt="4">
        <dgm:presLayoutVars>
          <dgm:chPref val="3"/>
        </dgm:presLayoutVars>
      </dgm:prSet>
      <dgm:spPr/>
      <dgm:t>
        <a:bodyPr/>
        <a:lstStyle/>
        <a:p>
          <a:pPr rtl="1"/>
          <a:endParaRPr lang="fa-IR"/>
        </a:p>
      </dgm:t>
    </dgm:pt>
    <dgm:pt modelId="{76DD94E8-014B-43DD-AB5A-6A3D55D22CA1}" type="pres">
      <dgm:prSet presAssocID="{E82B169C-471F-42D2-A742-B53F351171FE}" presName="level3hierChild" presStyleCnt="0"/>
      <dgm:spPr/>
    </dgm:pt>
    <dgm:pt modelId="{6C17689F-114B-4179-A52B-9FBA0EB9C3E5}" type="pres">
      <dgm:prSet presAssocID="{84557792-FF48-49CB-BCD6-85B98484B8A7}" presName="conn2-1" presStyleLbl="parChTrans1D4" presStyleIdx="3" presStyleCnt="4"/>
      <dgm:spPr/>
      <dgm:t>
        <a:bodyPr/>
        <a:lstStyle/>
        <a:p>
          <a:pPr rtl="1"/>
          <a:endParaRPr lang="fa-IR"/>
        </a:p>
      </dgm:t>
    </dgm:pt>
    <dgm:pt modelId="{F319587D-F733-4C40-86B4-B5F741E43851}" type="pres">
      <dgm:prSet presAssocID="{84557792-FF48-49CB-BCD6-85B98484B8A7}" presName="connTx" presStyleLbl="parChTrans1D4" presStyleIdx="3" presStyleCnt="4"/>
      <dgm:spPr/>
      <dgm:t>
        <a:bodyPr/>
        <a:lstStyle/>
        <a:p>
          <a:pPr rtl="1"/>
          <a:endParaRPr lang="fa-IR"/>
        </a:p>
      </dgm:t>
    </dgm:pt>
    <dgm:pt modelId="{26E31F5A-387C-48E3-B99B-34BD2D125CEB}" type="pres">
      <dgm:prSet presAssocID="{B99219F4-2E48-46E7-8D0B-A4A79E8A3329}" presName="root2" presStyleCnt="0"/>
      <dgm:spPr/>
    </dgm:pt>
    <dgm:pt modelId="{CBCA99A6-B74A-4973-88E0-84B78F823E32}" type="pres">
      <dgm:prSet presAssocID="{B99219F4-2E48-46E7-8D0B-A4A79E8A3329}" presName="LevelTwoTextNode" presStyleLbl="node4" presStyleIdx="3" presStyleCnt="4">
        <dgm:presLayoutVars>
          <dgm:chPref val="3"/>
        </dgm:presLayoutVars>
      </dgm:prSet>
      <dgm:spPr/>
      <dgm:t>
        <a:bodyPr/>
        <a:lstStyle/>
        <a:p>
          <a:pPr rtl="1"/>
          <a:endParaRPr lang="fa-IR"/>
        </a:p>
      </dgm:t>
    </dgm:pt>
    <dgm:pt modelId="{CB9EE3E9-01E3-4180-ADB4-4CE48A1B24FE}" type="pres">
      <dgm:prSet presAssocID="{B99219F4-2E48-46E7-8D0B-A4A79E8A3329}" presName="level3hierChild" presStyleCnt="0"/>
      <dgm:spPr/>
    </dgm:pt>
  </dgm:ptLst>
  <dgm:cxnLst>
    <dgm:cxn modelId="{8F522D49-41E7-47F0-B721-FDD7582DCE5B}" srcId="{58E89D06-954B-44A1-9BAA-1165571F27E3}" destId="{C26FFCB3-F4A7-41E3-A01C-E7FE1ADE90CC}" srcOrd="0" destOrd="0" parTransId="{57650B51-E323-4C12-A9DF-559161BB5FD1}" sibTransId="{86E1A4B4-B87D-414F-A355-37F47E8D0DD6}"/>
    <dgm:cxn modelId="{B6F52D9C-2258-4CB6-8A13-259FEE1093A9}" srcId="{EFDD2B17-2902-4021-92E2-F9D879A268BB}" destId="{58E89D06-954B-44A1-9BAA-1165571F27E3}" srcOrd="0" destOrd="0" parTransId="{78903FAC-A9F7-4512-804B-B965C3802950}" sibTransId="{77EA3568-E456-4111-8D51-083ACA31636D}"/>
    <dgm:cxn modelId="{C87036EC-ADDE-45BC-BB75-6F9C77B06BCA}" type="presOf" srcId="{C26FFCB3-F4A7-41E3-A01C-E7FE1ADE90CC}" destId="{09B65847-8FAB-40E8-A4E0-C88FCD93EDE4}" srcOrd="0" destOrd="0" presId="urn:microsoft.com/office/officeart/2008/layout/HorizontalMultiLevelHierarchy"/>
    <dgm:cxn modelId="{4E6319E4-A68C-412B-B727-6B8A693F2793}" type="presOf" srcId="{6CB77E0C-6970-462D-B308-0999D0261235}" destId="{ABE2E7AD-045C-44BC-9798-9EDE842FD2EC}" srcOrd="0" destOrd="0" presId="urn:microsoft.com/office/officeart/2008/layout/HorizontalMultiLevelHierarchy"/>
    <dgm:cxn modelId="{DAFC33D6-E26F-4012-B52C-BB5757C484A8}" type="presOf" srcId="{78903FAC-A9F7-4512-804B-B965C3802950}" destId="{E7B2E5C6-D5E4-4B25-AA06-A41E9642A805}" srcOrd="0" destOrd="0" presId="urn:microsoft.com/office/officeart/2008/layout/HorizontalMultiLevelHierarchy"/>
    <dgm:cxn modelId="{C890F04C-3342-4C15-AB03-2EC137F37DE9}" type="presOf" srcId="{78903FAC-A9F7-4512-804B-B965C3802950}" destId="{C1FCDB55-CDA2-42DE-A98D-BE7AD238C605}" srcOrd="1" destOrd="0" presId="urn:microsoft.com/office/officeart/2008/layout/HorizontalMultiLevelHierarchy"/>
    <dgm:cxn modelId="{5960CD31-1F0D-4033-927A-FADE1FCC6179}" type="presOf" srcId="{EFDD2B17-2902-4021-92E2-F9D879A268BB}" destId="{3FD2B08E-0821-4AFD-B2C8-E8EEC7D599E9}" srcOrd="0" destOrd="0" presId="urn:microsoft.com/office/officeart/2008/layout/HorizontalMultiLevelHierarchy"/>
    <dgm:cxn modelId="{8088D2DA-5860-4C10-BAC7-433D7A54C0F6}" srcId="{E565E89D-1E8A-4D1D-AF91-A678DF07C479}" destId="{E82B169C-471F-42D2-A742-B53F351171FE}" srcOrd="0" destOrd="0" parTransId="{2ABE779E-6059-4199-816E-4642C092A370}" sibTransId="{4B37AA68-D10B-4BBA-B427-F512A9688B30}"/>
    <dgm:cxn modelId="{9B8FEBB9-0401-4F4B-B6ED-57890A9E95E7}" type="presOf" srcId="{E68CCF91-4436-45A7-A9A6-92F7A1DC4B5A}" destId="{914663DC-A16F-4E85-902A-FD5E60B66882}" srcOrd="1" destOrd="0" presId="urn:microsoft.com/office/officeart/2008/layout/HorizontalMultiLevelHierarchy"/>
    <dgm:cxn modelId="{40A1D433-69E7-476E-91A5-154070B6B874}" type="presOf" srcId="{FB6BE362-A138-494A-AA77-1293C67966EF}" destId="{7B49004F-4F6C-4E42-8E78-3169C65DCE7A}" srcOrd="0" destOrd="0" presId="urn:microsoft.com/office/officeart/2008/layout/HorizontalMultiLevelHierarchy"/>
    <dgm:cxn modelId="{37A1F018-1B0F-4091-816F-4E4BB2A20366}" srcId="{FB6BE362-A138-494A-AA77-1293C67966EF}" destId="{EFDD2B17-2902-4021-92E2-F9D879A268BB}" srcOrd="0" destOrd="0" parTransId="{5FDE2310-84EE-4A4E-93FA-036C89CB72A7}" sibTransId="{4BD1D2D9-70C3-46CC-A851-64161B53C8A0}"/>
    <dgm:cxn modelId="{BA05CB52-BEE9-486D-90C9-923C584D6A30}" srcId="{C26FFCB3-F4A7-41E3-A01C-E7FE1ADE90CC}" destId="{3234A802-3F17-43B5-BE2C-1FFA05E437E0}" srcOrd="1" destOrd="0" parTransId="{EA2CEF92-CAE0-468C-81BB-F5A312B3DB34}" sibTransId="{393963DF-9318-4D3D-A27C-59DDCC48685E}"/>
    <dgm:cxn modelId="{0B806F10-D86F-4BC1-ABFD-9437ADC190C3}" type="presOf" srcId="{84557792-FF48-49CB-BCD6-85B98484B8A7}" destId="{6C17689F-114B-4179-A52B-9FBA0EB9C3E5}" srcOrd="0" destOrd="0" presId="urn:microsoft.com/office/officeart/2008/layout/HorizontalMultiLevelHierarchy"/>
    <dgm:cxn modelId="{949C21C7-E776-4539-BA59-E8A3043625D9}" type="presOf" srcId="{51A1971E-1B78-4850-85DC-5B60AF671021}" destId="{87494A4C-0092-468C-8218-C7991879BCE6}" srcOrd="0" destOrd="0" presId="urn:microsoft.com/office/officeart/2008/layout/HorizontalMultiLevelHierarchy"/>
    <dgm:cxn modelId="{E6243542-FAA3-403C-A127-0EC9C64DCF74}" type="presOf" srcId="{E82B169C-471F-42D2-A742-B53F351171FE}" destId="{A7992FB6-5CDC-486D-A787-167843062380}" srcOrd="0" destOrd="0" presId="urn:microsoft.com/office/officeart/2008/layout/HorizontalMultiLevelHierarchy"/>
    <dgm:cxn modelId="{C33B1095-083C-488D-BA9D-A16D0885D3D5}" type="presOf" srcId="{E565E89D-1E8A-4D1D-AF91-A678DF07C479}" destId="{F106D608-9299-49EE-8707-6268FA78C0F4}" srcOrd="0" destOrd="0" presId="urn:microsoft.com/office/officeart/2008/layout/HorizontalMultiLevelHierarchy"/>
    <dgm:cxn modelId="{51D14E70-3508-4DC0-B8D8-E425DEEC07C3}" type="presOf" srcId="{EA2CEF92-CAE0-468C-81BB-F5A312B3DB34}" destId="{867671CB-F98F-48C9-8E6B-C1DE8FF6CC8F}" srcOrd="0" destOrd="0" presId="urn:microsoft.com/office/officeart/2008/layout/HorizontalMultiLevelHierarchy"/>
    <dgm:cxn modelId="{9342932E-8211-4622-92E0-4E15522E3811}" type="presOf" srcId="{6CB77E0C-6970-462D-B308-0999D0261235}" destId="{B766B9AC-277D-43D7-BEBE-2C942AF7F028}" srcOrd="1" destOrd="0" presId="urn:microsoft.com/office/officeart/2008/layout/HorizontalMultiLevelHierarchy"/>
    <dgm:cxn modelId="{B656D169-F198-46B6-8596-4579ECCCAD55}" type="presOf" srcId="{E68CCF91-4436-45A7-A9A6-92F7A1DC4B5A}" destId="{ACF7F33B-7236-4128-A0E5-AAEDC90A183A}" srcOrd="0" destOrd="0" presId="urn:microsoft.com/office/officeart/2008/layout/HorizontalMultiLevelHierarchy"/>
    <dgm:cxn modelId="{8220EB31-8AFB-4100-AADE-44CF348641B5}" srcId="{58E89D06-954B-44A1-9BAA-1165571F27E3}" destId="{E565E89D-1E8A-4D1D-AF91-A678DF07C479}" srcOrd="1" destOrd="0" parTransId="{6CB77E0C-6970-462D-B308-0999D0261235}" sibTransId="{87671887-C05A-4DE5-AFF1-EAC441454736}"/>
    <dgm:cxn modelId="{3C2ECD82-23AE-4DD3-92B8-0AC5731504CE}" type="presOf" srcId="{58E89D06-954B-44A1-9BAA-1165571F27E3}" destId="{815FD2BD-EE55-41EE-BB8D-3ECC112A2FC2}" srcOrd="0" destOrd="0" presId="urn:microsoft.com/office/officeart/2008/layout/HorizontalMultiLevelHierarchy"/>
    <dgm:cxn modelId="{91E09AC3-CD50-4E8A-83D5-47424669D0D1}" type="presOf" srcId="{EA2CEF92-CAE0-468C-81BB-F5A312B3DB34}" destId="{46B5058C-4FEE-479B-9F38-1FED29E210AE}" srcOrd="1" destOrd="0" presId="urn:microsoft.com/office/officeart/2008/layout/HorizontalMultiLevelHierarchy"/>
    <dgm:cxn modelId="{574D6491-6B1D-4F28-9188-81DAD6A09815}" srcId="{C26FFCB3-F4A7-41E3-A01C-E7FE1ADE90CC}" destId="{51A1971E-1B78-4850-85DC-5B60AF671021}" srcOrd="0" destOrd="0" parTransId="{E68CCF91-4436-45A7-A9A6-92F7A1DC4B5A}" sibTransId="{9DAC3C2F-CEB4-44C5-A8A8-186B3C732716}"/>
    <dgm:cxn modelId="{6959AD36-86D6-4AE1-B505-58362F440167}" type="presOf" srcId="{2ABE779E-6059-4199-816E-4642C092A370}" destId="{E59E8DE7-7B07-40FF-A4C4-835C5F9EED0E}" srcOrd="1" destOrd="0" presId="urn:microsoft.com/office/officeart/2008/layout/HorizontalMultiLevelHierarchy"/>
    <dgm:cxn modelId="{91A05FE9-D31B-4282-B4B5-0F6FF846DF85}" type="presOf" srcId="{84557792-FF48-49CB-BCD6-85B98484B8A7}" destId="{F319587D-F733-4C40-86B4-B5F741E43851}" srcOrd="1" destOrd="0" presId="urn:microsoft.com/office/officeart/2008/layout/HorizontalMultiLevelHierarchy"/>
    <dgm:cxn modelId="{57856987-D1A0-4C6F-ABD1-D66EDBD63C76}" srcId="{E565E89D-1E8A-4D1D-AF91-A678DF07C479}" destId="{B99219F4-2E48-46E7-8D0B-A4A79E8A3329}" srcOrd="1" destOrd="0" parTransId="{84557792-FF48-49CB-BCD6-85B98484B8A7}" sibTransId="{6666C476-A268-4F8A-9B5C-513A393F4F8C}"/>
    <dgm:cxn modelId="{9E6FC75C-8703-4002-B410-054625DA4DD2}" type="presOf" srcId="{2ABE779E-6059-4199-816E-4642C092A370}" destId="{AF5DA77F-D8B8-40B0-A72F-1E83626EF5C4}" srcOrd="0" destOrd="0" presId="urn:microsoft.com/office/officeart/2008/layout/HorizontalMultiLevelHierarchy"/>
    <dgm:cxn modelId="{84EC28F1-BEB4-4FDB-B9CD-D637AEE6E524}" type="presOf" srcId="{57650B51-E323-4C12-A9DF-559161BB5FD1}" destId="{734ED5D5-4A85-4119-BA17-76B4C0C1C42A}" srcOrd="0" destOrd="0" presId="urn:microsoft.com/office/officeart/2008/layout/HorizontalMultiLevelHierarchy"/>
    <dgm:cxn modelId="{B30FC762-8DEA-49EC-BB3D-10A06358F227}" type="presOf" srcId="{3234A802-3F17-43B5-BE2C-1FFA05E437E0}" destId="{97EDD2A4-C5DC-4DC7-A929-71243F36F905}" srcOrd="0" destOrd="0" presId="urn:microsoft.com/office/officeart/2008/layout/HorizontalMultiLevelHierarchy"/>
    <dgm:cxn modelId="{D5B574C6-5D12-4713-AA59-758EC7B441D9}" type="presOf" srcId="{B99219F4-2E48-46E7-8D0B-A4A79E8A3329}" destId="{CBCA99A6-B74A-4973-88E0-84B78F823E32}" srcOrd="0" destOrd="0" presId="urn:microsoft.com/office/officeart/2008/layout/HorizontalMultiLevelHierarchy"/>
    <dgm:cxn modelId="{5BDD86A8-EB83-4026-A26E-9854FC8A24D5}" type="presOf" srcId="{57650B51-E323-4C12-A9DF-559161BB5FD1}" destId="{9CFB3680-3C4E-4755-9599-111CA402AE6C}" srcOrd="1" destOrd="0" presId="urn:microsoft.com/office/officeart/2008/layout/HorizontalMultiLevelHierarchy"/>
    <dgm:cxn modelId="{820B0E89-8A12-4372-99B9-12DA4486A8EA}" type="presParOf" srcId="{7B49004F-4F6C-4E42-8E78-3169C65DCE7A}" destId="{29B7CA1A-26F4-4C11-A0F3-72006FDEA5F8}" srcOrd="0" destOrd="0" presId="urn:microsoft.com/office/officeart/2008/layout/HorizontalMultiLevelHierarchy"/>
    <dgm:cxn modelId="{2A5428B4-53C3-49AC-85CD-314DBAE82BDC}" type="presParOf" srcId="{29B7CA1A-26F4-4C11-A0F3-72006FDEA5F8}" destId="{3FD2B08E-0821-4AFD-B2C8-E8EEC7D599E9}" srcOrd="0" destOrd="0" presId="urn:microsoft.com/office/officeart/2008/layout/HorizontalMultiLevelHierarchy"/>
    <dgm:cxn modelId="{6016FF5C-39E0-459C-9DA5-F5A308AED75D}" type="presParOf" srcId="{29B7CA1A-26F4-4C11-A0F3-72006FDEA5F8}" destId="{6AB06ABF-5FC9-4769-9C4E-D0C7BE7D8F2D}" srcOrd="1" destOrd="0" presId="urn:microsoft.com/office/officeart/2008/layout/HorizontalMultiLevelHierarchy"/>
    <dgm:cxn modelId="{6BF2AAD1-5163-478D-B2E5-A5944C077AC1}" type="presParOf" srcId="{6AB06ABF-5FC9-4769-9C4E-D0C7BE7D8F2D}" destId="{E7B2E5C6-D5E4-4B25-AA06-A41E9642A805}" srcOrd="0" destOrd="0" presId="urn:microsoft.com/office/officeart/2008/layout/HorizontalMultiLevelHierarchy"/>
    <dgm:cxn modelId="{2D2AB724-4269-4D46-B9BE-6C8FC72B89B5}" type="presParOf" srcId="{E7B2E5C6-D5E4-4B25-AA06-A41E9642A805}" destId="{C1FCDB55-CDA2-42DE-A98D-BE7AD238C605}" srcOrd="0" destOrd="0" presId="urn:microsoft.com/office/officeart/2008/layout/HorizontalMultiLevelHierarchy"/>
    <dgm:cxn modelId="{D33108F1-B6E4-4ECE-8EDF-EF6D3441A17E}" type="presParOf" srcId="{6AB06ABF-5FC9-4769-9C4E-D0C7BE7D8F2D}" destId="{51FDEECF-74FA-4BF3-BEC3-21F4C7F79A99}" srcOrd="1" destOrd="0" presId="urn:microsoft.com/office/officeart/2008/layout/HorizontalMultiLevelHierarchy"/>
    <dgm:cxn modelId="{F39427AF-A64A-4B8B-B1E9-14AC98199EA8}" type="presParOf" srcId="{51FDEECF-74FA-4BF3-BEC3-21F4C7F79A99}" destId="{815FD2BD-EE55-41EE-BB8D-3ECC112A2FC2}" srcOrd="0" destOrd="0" presId="urn:microsoft.com/office/officeart/2008/layout/HorizontalMultiLevelHierarchy"/>
    <dgm:cxn modelId="{EECA6493-BCDE-439F-B427-2585152DF388}" type="presParOf" srcId="{51FDEECF-74FA-4BF3-BEC3-21F4C7F79A99}" destId="{30FF385D-9F1F-4383-B810-2AC5301C9142}" srcOrd="1" destOrd="0" presId="urn:microsoft.com/office/officeart/2008/layout/HorizontalMultiLevelHierarchy"/>
    <dgm:cxn modelId="{F4BBC637-6E19-4C0A-9900-81AD3C618D7D}" type="presParOf" srcId="{30FF385D-9F1F-4383-B810-2AC5301C9142}" destId="{734ED5D5-4A85-4119-BA17-76B4C0C1C42A}" srcOrd="0" destOrd="0" presId="urn:microsoft.com/office/officeart/2008/layout/HorizontalMultiLevelHierarchy"/>
    <dgm:cxn modelId="{6FCD5F7B-7448-450F-AB34-63B23FADE0A5}" type="presParOf" srcId="{734ED5D5-4A85-4119-BA17-76B4C0C1C42A}" destId="{9CFB3680-3C4E-4755-9599-111CA402AE6C}" srcOrd="0" destOrd="0" presId="urn:microsoft.com/office/officeart/2008/layout/HorizontalMultiLevelHierarchy"/>
    <dgm:cxn modelId="{ADDF3E70-2067-4571-9CC0-4DBFFBDABFCE}" type="presParOf" srcId="{30FF385D-9F1F-4383-B810-2AC5301C9142}" destId="{0581D857-383D-4DA6-9BFA-F161DC44616C}" srcOrd="1" destOrd="0" presId="urn:microsoft.com/office/officeart/2008/layout/HorizontalMultiLevelHierarchy"/>
    <dgm:cxn modelId="{30D514F9-4297-4B07-872F-0A925B4F5CE1}" type="presParOf" srcId="{0581D857-383D-4DA6-9BFA-F161DC44616C}" destId="{09B65847-8FAB-40E8-A4E0-C88FCD93EDE4}" srcOrd="0" destOrd="0" presId="urn:microsoft.com/office/officeart/2008/layout/HorizontalMultiLevelHierarchy"/>
    <dgm:cxn modelId="{0270B746-2DA4-4FDA-AE7B-C0ECDF0B89A8}" type="presParOf" srcId="{0581D857-383D-4DA6-9BFA-F161DC44616C}" destId="{7E9E642B-8612-4291-B6D9-23B88A22211B}" srcOrd="1" destOrd="0" presId="urn:microsoft.com/office/officeart/2008/layout/HorizontalMultiLevelHierarchy"/>
    <dgm:cxn modelId="{61BB8DD9-4648-4AB6-B9EA-0FB9CC0F40FC}" type="presParOf" srcId="{7E9E642B-8612-4291-B6D9-23B88A22211B}" destId="{ACF7F33B-7236-4128-A0E5-AAEDC90A183A}" srcOrd="0" destOrd="0" presId="urn:microsoft.com/office/officeart/2008/layout/HorizontalMultiLevelHierarchy"/>
    <dgm:cxn modelId="{4D5A6806-1736-4B92-90F6-250A31954BA4}" type="presParOf" srcId="{ACF7F33B-7236-4128-A0E5-AAEDC90A183A}" destId="{914663DC-A16F-4E85-902A-FD5E60B66882}" srcOrd="0" destOrd="0" presId="urn:microsoft.com/office/officeart/2008/layout/HorizontalMultiLevelHierarchy"/>
    <dgm:cxn modelId="{7A7A4F7E-B05D-4437-8C8F-B5E91C84F701}" type="presParOf" srcId="{7E9E642B-8612-4291-B6D9-23B88A22211B}" destId="{5F2DB608-F7A1-47D1-9C2C-AAF49456BA96}" srcOrd="1" destOrd="0" presId="urn:microsoft.com/office/officeart/2008/layout/HorizontalMultiLevelHierarchy"/>
    <dgm:cxn modelId="{FC0285E9-9915-4000-AA40-009F5A0019E2}" type="presParOf" srcId="{5F2DB608-F7A1-47D1-9C2C-AAF49456BA96}" destId="{87494A4C-0092-468C-8218-C7991879BCE6}" srcOrd="0" destOrd="0" presId="urn:microsoft.com/office/officeart/2008/layout/HorizontalMultiLevelHierarchy"/>
    <dgm:cxn modelId="{84F4F21F-128F-4C92-A244-B876FE3EC50D}" type="presParOf" srcId="{5F2DB608-F7A1-47D1-9C2C-AAF49456BA96}" destId="{7DF429AB-C601-41C8-B401-816ED88BD63F}" srcOrd="1" destOrd="0" presId="urn:microsoft.com/office/officeart/2008/layout/HorizontalMultiLevelHierarchy"/>
    <dgm:cxn modelId="{DC98644F-62C0-4B53-B6CC-FDB52B32E8FF}" type="presParOf" srcId="{7E9E642B-8612-4291-B6D9-23B88A22211B}" destId="{867671CB-F98F-48C9-8E6B-C1DE8FF6CC8F}" srcOrd="2" destOrd="0" presId="urn:microsoft.com/office/officeart/2008/layout/HorizontalMultiLevelHierarchy"/>
    <dgm:cxn modelId="{237B9187-2451-480B-B02F-3E1DE265CD5A}" type="presParOf" srcId="{867671CB-F98F-48C9-8E6B-C1DE8FF6CC8F}" destId="{46B5058C-4FEE-479B-9F38-1FED29E210AE}" srcOrd="0" destOrd="0" presId="urn:microsoft.com/office/officeart/2008/layout/HorizontalMultiLevelHierarchy"/>
    <dgm:cxn modelId="{717014CC-F6A1-4F32-BF18-A3674E15FF57}" type="presParOf" srcId="{7E9E642B-8612-4291-B6D9-23B88A22211B}" destId="{E5E289EB-AFD0-44A8-8A65-862165CD989D}" srcOrd="3" destOrd="0" presId="urn:microsoft.com/office/officeart/2008/layout/HorizontalMultiLevelHierarchy"/>
    <dgm:cxn modelId="{0D89C52A-AD95-409A-A325-2C862690FED5}" type="presParOf" srcId="{E5E289EB-AFD0-44A8-8A65-862165CD989D}" destId="{97EDD2A4-C5DC-4DC7-A929-71243F36F905}" srcOrd="0" destOrd="0" presId="urn:microsoft.com/office/officeart/2008/layout/HorizontalMultiLevelHierarchy"/>
    <dgm:cxn modelId="{9B38C350-74DB-48C7-9F90-9DEC0C9A9E47}" type="presParOf" srcId="{E5E289EB-AFD0-44A8-8A65-862165CD989D}" destId="{7B903F93-EA67-40D9-AA71-325298007EF6}" srcOrd="1" destOrd="0" presId="urn:microsoft.com/office/officeart/2008/layout/HorizontalMultiLevelHierarchy"/>
    <dgm:cxn modelId="{B8207CB6-B592-4E41-8EAE-5A5F7228EAB9}" type="presParOf" srcId="{30FF385D-9F1F-4383-B810-2AC5301C9142}" destId="{ABE2E7AD-045C-44BC-9798-9EDE842FD2EC}" srcOrd="2" destOrd="0" presId="urn:microsoft.com/office/officeart/2008/layout/HorizontalMultiLevelHierarchy"/>
    <dgm:cxn modelId="{D85EAEBE-6181-4ACE-B7E0-E8A625E70B85}" type="presParOf" srcId="{ABE2E7AD-045C-44BC-9798-9EDE842FD2EC}" destId="{B766B9AC-277D-43D7-BEBE-2C942AF7F028}" srcOrd="0" destOrd="0" presId="urn:microsoft.com/office/officeart/2008/layout/HorizontalMultiLevelHierarchy"/>
    <dgm:cxn modelId="{D8B38012-223E-46DF-BF75-149BFC7B0A27}" type="presParOf" srcId="{30FF385D-9F1F-4383-B810-2AC5301C9142}" destId="{3EA7BC8B-63F4-4FF7-926A-0C646A5E6968}" srcOrd="3" destOrd="0" presId="urn:microsoft.com/office/officeart/2008/layout/HorizontalMultiLevelHierarchy"/>
    <dgm:cxn modelId="{FAD0F430-ABF8-43CD-AD50-55D91F7AFDA2}" type="presParOf" srcId="{3EA7BC8B-63F4-4FF7-926A-0C646A5E6968}" destId="{F106D608-9299-49EE-8707-6268FA78C0F4}" srcOrd="0" destOrd="0" presId="urn:microsoft.com/office/officeart/2008/layout/HorizontalMultiLevelHierarchy"/>
    <dgm:cxn modelId="{79B9CCEF-3733-44D0-869A-1A0C1C761059}" type="presParOf" srcId="{3EA7BC8B-63F4-4FF7-926A-0C646A5E6968}" destId="{802A780C-C1E6-47D0-9E2C-19A474975B34}" srcOrd="1" destOrd="0" presId="urn:microsoft.com/office/officeart/2008/layout/HorizontalMultiLevelHierarchy"/>
    <dgm:cxn modelId="{05855EEC-5B82-4879-A3BE-F0398A909FCB}" type="presParOf" srcId="{802A780C-C1E6-47D0-9E2C-19A474975B34}" destId="{AF5DA77F-D8B8-40B0-A72F-1E83626EF5C4}" srcOrd="0" destOrd="0" presId="urn:microsoft.com/office/officeart/2008/layout/HorizontalMultiLevelHierarchy"/>
    <dgm:cxn modelId="{EAED6665-E20C-4F44-8822-19FC432C4026}" type="presParOf" srcId="{AF5DA77F-D8B8-40B0-A72F-1E83626EF5C4}" destId="{E59E8DE7-7B07-40FF-A4C4-835C5F9EED0E}" srcOrd="0" destOrd="0" presId="urn:microsoft.com/office/officeart/2008/layout/HorizontalMultiLevelHierarchy"/>
    <dgm:cxn modelId="{7F8F95B1-3961-457C-844F-63C44E04EB04}" type="presParOf" srcId="{802A780C-C1E6-47D0-9E2C-19A474975B34}" destId="{3EE3E67D-A121-401D-BD13-B2E8FB90C58F}" srcOrd="1" destOrd="0" presId="urn:microsoft.com/office/officeart/2008/layout/HorizontalMultiLevelHierarchy"/>
    <dgm:cxn modelId="{AC696E89-16E4-4299-8ECD-E8B2475B3BB5}" type="presParOf" srcId="{3EE3E67D-A121-401D-BD13-B2E8FB90C58F}" destId="{A7992FB6-5CDC-486D-A787-167843062380}" srcOrd="0" destOrd="0" presId="urn:microsoft.com/office/officeart/2008/layout/HorizontalMultiLevelHierarchy"/>
    <dgm:cxn modelId="{124FB167-3AB5-4D34-8F61-2F340668430A}" type="presParOf" srcId="{3EE3E67D-A121-401D-BD13-B2E8FB90C58F}" destId="{76DD94E8-014B-43DD-AB5A-6A3D55D22CA1}" srcOrd="1" destOrd="0" presId="urn:microsoft.com/office/officeart/2008/layout/HorizontalMultiLevelHierarchy"/>
    <dgm:cxn modelId="{BE2ADFBF-2A86-4E97-B566-0AAE4AB94A1A}" type="presParOf" srcId="{802A780C-C1E6-47D0-9E2C-19A474975B34}" destId="{6C17689F-114B-4179-A52B-9FBA0EB9C3E5}" srcOrd="2" destOrd="0" presId="urn:microsoft.com/office/officeart/2008/layout/HorizontalMultiLevelHierarchy"/>
    <dgm:cxn modelId="{A2DB846E-4139-403B-9460-0FD578854A0C}" type="presParOf" srcId="{6C17689F-114B-4179-A52B-9FBA0EB9C3E5}" destId="{F319587D-F733-4C40-86B4-B5F741E43851}" srcOrd="0" destOrd="0" presId="urn:microsoft.com/office/officeart/2008/layout/HorizontalMultiLevelHierarchy"/>
    <dgm:cxn modelId="{C5673BCD-E030-4BC9-9B20-46DF3D497041}" type="presParOf" srcId="{802A780C-C1E6-47D0-9E2C-19A474975B34}" destId="{26E31F5A-387C-48E3-B99B-34BD2D125CEB}" srcOrd="3" destOrd="0" presId="urn:microsoft.com/office/officeart/2008/layout/HorizontalMultiLevelHierarchy"/>
    <dgm:cxn modelId="{D324C9BC-7F81-48FE-8CFB-3701C923BA27}" type="presParOf" srcId="{26E31F5A-387C-48E3-B99B-34BD2D125CEB}" destId="{CBCA99A6-B74A-4973-88E0-84B78F823E32}" srcOrd="0" destOrd="0" presId="urn:microsoft.com/office/officeart/2008/layout/HorizontalMultiLevelHierarchy"/>
    <dgm:cxn modelId="{059FC6CE-0BBF-4D55-8EB5-981409555685}" type="presParOf" srcId="{26E31F5A-387C-48E3-B99B-34BD2D125CEB}" destId="{CB9EE3E9-01E3-4180-ADB4-4CE48A1B24F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EFDD2B17-2902-4021-92E2-F9D879A268BB}">
      <dgm:prSet custT="1"/>
      <dgm:spPr/>
      <dgm:t>
        <a:bodyPr/>
        <a:lstStyle/>
        <a:p>
          <a:pPr rtl="1"/>
          <a:r>
            <a:rPr lang="fa-IR" sz="4000" smtClean="0">
              <a:cs typeface="B Badr" panose="00000400000000000000" pitchFamily="2" charset="-78"/>
            </a:rPr>
            <a:t>17. و منه: الجمع مع التفريق و التقسيم؛</a:t>
          </a:r>
          <a:endParaRPr lang="fa-IR" sz="4000" b="1">
            <a:cs typeface="B Badr" panose="00000400000000000000" pitchFamily="2" charset="-78"/>
          </a:endParaRPr>
        </a:p>
      </dgm:t>
    </dgm:pt>
    <dgm:pt modelId="{5FDE2310-84EE-4A4E-93FA-036C89CB72A7}" type="parTrans" cxnId="{37A1F018-1B0F-4091-816F-4E4BB2A20366}">
      <dgm:prSet/>
      <dgm:spPr/>
      <dgm:t>
        <a:bodyPr/>
        <a:lstStyle/>
        <a:p>
          <a:pPr rtl="1"/>
          <a:endParaRPr lang="fa-IR" sz="2800" b="1">
            <a:cs typeface="B Badr" panose="00000400000000000000" pitchFamily="2" charset="-78"/>
          </a:endParaRPr>
        </a:p>
      </dgm:t>
    </dgm:pt>
    <dgm:pt modelId="{4BD1D2D9-70C3-46CC-A851-64161B53C8A0}" type="sibTrans" cxnId="{37A1F018-1B0F-4091-816F-4E4BB2A20366}">
      <dgm:prSet/>
      <dgm:spPr/>
      <dgm:t>
        <a:bodyPr/>
        <a:lstStyle/>
        <a:p>
          <a:pPr rtl="1"/>
          <a:endParaRPr lang="fa-IR" sz="2800" b="1">
            <a:cs typeface="B Badr" panose="00000400000000000000" pitchFamily="2" charset="-78"/>
          </a:endParaRPr>
        </a:p>
      </dgm:t>
    </dgm:pt>
    <dgm:pt modelId="{791E2243-ABC9-4D1F-8AC4-3564EB90542C}">
      <dgm:prSet custT="1"/>
      <dgm:spPr/>
      <dgm:t>
        <a:bodyPr/>
        <a:lstStyle/>
        <a:p>
          <a:pPr rtl="1"/>
          <a:r>
            <a:rPr lang="fa-IR" sz="1400" smtClean="0">
              <a:cs typeface="B Badr" panose="00000400000000000000" pitchFamily="2" charset="-78"/>
            </a:rPr>
            <a:t>كقوله تعالى: يَوْمَ يَأْتِ لا تَكَلَّمُ نَفْسٌ إِلَّا بِإِذْنِهِ فَمِنْهُمْ شَقِيٌّ وَ سَعِيدٌ فَأَمَّا الَّذِينَ شَقُوا فَفِي النَّارِ لَهُمْ فِيها زَفِيرٌ وَ شَهِيقٌ خالِدِينَ فِيها ما دامَتِ السَّماواتُ وَ الْأَرْضُ إِلَّا ما شاءَ رَبُّكَ إِنَّ رَبَّكَ فَعَّالٌ لِما يُرِيدُ وَ أَمَّا الَّذِينَ سُعِدُوا فَفِي الْجَنَّةِ خالِدِينَ فِيها ما دامَتِ السَّماواتُ وَ الْأَرْضُ إِلَّا ما شاءَ رَبُّكَ عَطاءً غَيْرَ مَجْذُوذٍ </a:t>
          </a:r>
          <a:endParaRPr lang="fa-IR" sz="1400">
            <a:cs typeface="B Badr" panose="00000400000000000000" pitchFamily="2" charset="-78"/>
          </a:endParaRPr>
        </a:p>
      </dgm:t>
    </dgm:pt>
    <dgm:pt modelId="{D3DEF1EC-E1D2-4095-A4A8-8D2FA73A7C66}" type="parTrans" cxnId="{4D8BFF03-7932-412C-B500-18FE1CC95440}">
      <dgm:prSet custT="1"/>
      <dgm:spPr/>
      <dgm:t>
        <a:bodyPr/>
        <a:lstStyle/>
        <a:p>
          <a:pPr rtl="1"/>
          <a:endParaRPr lang="fa-IR" sz="600">
            <a:cs typeface="B Badr" panose="00000400000000000000" pitchFamily="2" charset="-78"/>
          </a:endParaRPr>
        </a:p>
      </dgm:t>
    </dgm:pt>
    <dgm:pt modelId="{39234436-3731-4997-996F-D1ACB69D7B57}" type="sibTrans" cxnId="{4D8BFF03-7932-412C-B500-18FE1CC95440}">
      <dgm:prSet/>
      <dgm:spPr/>
      <dgm:t>
        <a:bodyPr/>
        <a:lstStyle/>
        <a:p>
          <a:pPr rtl="1"/>
          <a:endParaRPr lang="fa-IR" sz="2000">
            <a:cs typeface="B Badr" panose="00000400000000000000" pitchFamily="2" charset="-78"/>
          </a:endParaRPr>
        </a:p>
      </dgm:t>
    </dgm:pt>
    <dgm:pt modelId="{016FF640-24A1-4EE8-86D4-2206775E79C2}">
      <dgm:prSet custT="1"/>
      <dgm:spPr/>
      <dgm:t>
        <a:bodyPr/>
        <a:lstStyle/>
        <a:p>
          <a:pPr rtl="1"/>
          <a:r>
            <a:rPr lang="fa-IR" sz="1400" smtClean="0">
              <a:cs typeface="B Badr" panose="00000400000000000000" pitchFamily="2" charset="-78"/>
            </a:rPr>
            <a:t>يطلق التقسيم على أمرين آخرين:</a:t>
          </a:r>
          <a:endParaRPr lang="fa-IR" sz="1400">
            <a:cs typeface="B Badr" panose="00000400000000000000" pitchFamily="2" charset="-78"/>
          </a:endParaRPr>
        </a:p>
      </dgm:t>
    </dgm:pt>
    <dgm:pt modelId="{B135999B-14A6-47A4-A529-C2A8A75EE9B4}" type="parTrans" cxnId="{644D3F86-62F9-4863-B8E6-8E82922E74DE}">
      <dgm:prSet custT="1"/>
      <dgm:spPr/>
      <dgm:t>
        <a:bodyPr/>
        <a:lstStyle/>
        <a:p>
          <a:pPr rtl="1"/>
          <a:endParaRPr lang="fa-IR" sz="600">
            <a:cs typeface="B Badr" panose="00000400000000000000" pitchFamily="2" charset="-78"/>
          </a:endParaRPr>
        </a:p>
      </dgm:t>
    </dgm:pt>
    <dgm:pt modelId="{B2E0D06D-38B5-47D9-A7C1-DC641DDEE657}" type="sibTrans" cxnId="{644D3F86-62F9-4863-B8E6-8E82922E74DE}">
      <dgm:prSet/>
      <dgm:spPr/>
      <dgm:t>
        <a:bodyPr/>
        <a:lstStyle/>
        <a:p>
          <a:pPr rtl="1"/>
          <a:endParaRPr lang="fa-IR" sz="2000">
            <a:cs typeface="B Badr" panose="00000400000000000000" pitchFamily="2" charset="-78"/>
          </a:endParaRPr>
        </a:p>
      </dgm:t>
    </dgm:pt>
    <dgm:pt modelId="{A167E619-F585-4F4B-90B6-A55ADCBEB935}">
      <dgm:prSet custT="1"/>
      <dgm:spPr/>
      <dgm:t>
        <a:bodyPr/>
        <a:lstStyle/>
        <a:p>
          <a:pPr rtl="1"/>
          <a:r>
            <a:rPr lang="fa-IR" sz="1400" smtClean="0">
              <a:cs typeface="B Badr" panose="00000400000000000000" pitchFamily="2" charset="-78"/>
            </a:rPr>
            <a:t>أحدهما: أن تذكر أحوال الشي‏ء مضافا إلى كلّ ما يليق به؛ </a:t>
          </a:r>
          <a:endParaRPr lang="fa-IR" sz="1400">
            <a:cs typeface="B Badr" panose="00000400000000000000" pitchFamily="2" charset="-78"/>
          </a:endParaRPr>
        </a:p>
      </dgm:t>
    </dgm:pt>
    <dgm:pt modelId="{27A6CB01-C654-4D1F-B08D-59F2EE222A8B}" type="parTrans" cxnId="{E5046707-1998-455D-902B-FA6E742F2AA7}">
      <dgm:prSet custT="1"/>
      <dgm:spPr/>
      <dgm:t>
        <a:bodyPr/>
        <a:lstStyle/>
        <a:p>
          <a:pPr rtl="1"/>
          <a:endParaRPr lang="fa-IR" sz="600">
            <a:cs typeface="B Badr" panose="00000400000000000000" pitchFamily="2" charset="-78"/>
          </a:endParaRPr>
        </a:p>
      </dgm:t>
    </dgm:pt>
    <dgm:pt modelId="{E4B41D36-E414-496F-AD59-119B84451E7F}" type="sibTrans" cxnId="{E5046707-1998-455D-902B-FA6E742F2AA7}">
      <dgm:prSet/>
      <dgm:spPr/>
      <dgm:t>
        <a:bodyPr/>
        <a:lstStyle/>
        <a:p>
          <a:pPr rtl="1"/>
          <a:endParaRPr lang="fa-IR" sz="2000">
            <a:cs typeface="B Badr" panose="00000400000000000000" pitchFamily="2" charset="-78"/>
          </a:endParaRPr>
        </a:p>
      </dgm:t>
    </dgm:pt>
    <dgm:pt modelId="{5F809A98-B258-40F0-B1F4-0847E36C6E68}">
      <dgm:prSet custT="1"/>
      <dgm:spPr/>
      <dgm:t>
        <a:bodyPr/>
        <a:lstStyle/>
        <a:p>
          <a:pPr rtl="1"/>
          <a:r>
            <a:rPr lang="fa-IR" sz="1400" smtClean="0">
              <a:cs typeface="B Badr" panose="00000400000000000000" pitchFamily="2" charset="-78"/>
            </a:rPr>
            <a:t>كقوله:</a:t>
          </a:r>
          <a:endParaRPr lang="fa-IR" sz="1400">
            <a:cs typeface="B Badr" panose="00000400000000000000" pitchFamily="2" charset="-78"/>
          </a:endParaRPr>
        </a:p>
      </dgm:t>
    </dgm:pt>
    <dgm:pt modelId="{D6F1EEC3-43A4-4A76-96B4-D524D4EF9962}" type="parTrans" cxnId="{E3B492E3-08D0-486E-AB3F-39B2CCA541F7}">
      <dgm:prSet custT="1"/>
      <dgm:spPr/>
      <dgm:t>
        <a:bodyPr/>
        <a:lstStyle/>
        <a:p>
          <a:pPr rtl="1"/>
          <a:endParaRPr lang="fa-IR" sz="600">
            <a:cs typeface="B Badr" panose="00000400000000000000" pitchFamily="2" charset="-78"/>
          </a:endParaRPr>
        </a:p>
      </dgm:t>
    </dgm:pt>
    <dgm:pt modelId="{23D1346D-6F73-4F28-8538-7BE399784225}" type="sibTrans" cxnId="{E3B492E3-08D0-486E-AB3F-39B2CCA541F7}">
      <dgm:prSet/>
      <dgm:spPr/>
      <dgm:t>
        <a:bodyPr/>
        <a:lstStyle/>
        <a:p>
          <a:pPr rtl="1"/>
          <a:endParaRPr lang="fa-IR" sz="2000">
            <a:cs typeface="B Badr" panose="00000400000000000000" pitchFamily="2" charset="-78"/>
          </a:endParaRPr>
        </a:p>
      </dgm:t>
    </dgm:pt>
    <dgm:pt modelId="{98371D2B-31D8-4E19-9304-AF15FFDBA5CA}">
      <dgm:prSet custT="1"/>
      <dgm:spPr/>
      <dgm:t>
        <a:bodyPr/>
        <a:lstStyle/>
        <a:p>
          <a:pPr rtl="1"/>
          <a:r>
            <a:rPr lang="fa-IR" sz="1400" smtClean="0">
              <a:cs typeface="B Badr" panose="00000400000000000000" pitchFamily="2" charset="-78"/>
            </a:rPr>
            <a:t>سأطلب حقّى بالقنا و مشايخ *** كأنّهم و من طول ما التثموا مرد</a:t>
          </a:r>
          <a:endParaRPr lang="fa-IR" sz="1400">
            <a:cs typeface="B Badr" panose="00000400000000000000" pitchFamily="2" charset="-78"/>
          </a:endParaRPr>
        </a:p>
      </dgm:t>
    </dgm:pt>
    <dgm:pt modelId="{EA870749-B300-4708-8DA5-CF5BA381BB36}" type="parTrans" cxnId="{8CCF6641-38F5-46DC-AFA7-542C6661A367}">
      <dgm:prSet custT="1"/>
      <dgm:spPr/>
      <dgm:t>
        <a:bodyPr/>
        <a:lstStyle/>
        <a:p>
          <a:pPr rtl="1"/>
          <a:endParaRPr lang="fa-IR" sz="600">
            <a:cs typeface="B Badr" panose="00000400000000000000" pitchFamily="2" charset="-78"/>
          </a:endParaRPr>
        </a:p>
      </dgm:t>
    </dgm:pt>
    <dgm:pt modelId="{7952F4DB-9384-451B-9353-E59111CE66F0}" type="sibTrans" cxnId="{8CCF6641-38F5-46DC-AFA7-542C6661A367}">
      <dgm:prSet/>
      <dgm:spPr/>
      <dgm:t>
        <a:bodyPr/>
        <a:lstStyle/>
        <a:p>
          <a:pPr rtl="1"/>
          <a:endParaRPr lang="fa-IR" sz="2000">
            <a:cs typeface="B Badr" panose="00000400000000000000" pitchFamily="2" charset="-78"/>
          </a:endParaRPr>
        </a:p>
      </dgm:t>
    </dgm:pt>
    <dgm:pt modelId="{9C1AE56D-E184-4E39-BF32-9F072701B41B}">
      <dgm:prSet custT="1"/>
      <dgm:spPr/>
      <dgm:t>
        <a:bodyPr/>
        <a:lstStyle/>
        <a:p>
          <a:pPr rtl="1"/>
          <a:r>
            <a:rPr lang="fa-IR" sz="1400" smtClean="0">
              <a:cs typeface="B Badr" panose="00000400000000000000" pitchFamily="2" charset="-78"/>
            </a:rPr>
            <a:t>ثقال إذا لاقوا خفاف إذا دعوا *** كثير إذا شدّوا قليل إذا عدّوا</a:t>
          </a:r>
          <a:endParaRPr lang="fa-IR" sz="1400">
            <a:cs typeface="B Badr" panose="00000400000000000000" pitchFamily="2" charset="-78"/>
          </a:endParaRPr>
        </a:p>
      </dgm:t>
    </dgm:pt>
    <dgm:pt modelId="{91EE4F20-58E8-4C49-BBDA-4CA02333676A}" type="parTrans" cxnId="{136B2F5C-B7BF-4BCD-884D-511BEAA73CC2}">
      <dgm:prSet custT="1"/>
      <dgm:spPr/>
      <dgm:t>
        <a:bodyPr/>
        <a:lstStyle/>
        <a:p>
          <a:pPr rtl="1"/>
          <a:endParaRPr lang="fa-IR" sz="600">
            <a:cs typeface="B Badr" panose="00000400000000000000" pitchFamily="2" charset="-78"/>
          </a:endParaRPr>
        </a:p>
      </dgm:t>
    </dgm:pt>
    <dgm:pt modelId="{68D50798-C676-4D31-B98C-07033963C7C9}" type="sibTrans" cxnId="{136B2F5C-B7BF-4BCD-884D-511BEAA73CC2}">
      <dgm:prSet/>
      <dgm:spPr/>
      <dgm:t>
        <a:bodyPr/>
        <a:lstStyle/>
        <a:p>
          <a:pPr rtl="1"/>
          <a:endParaRPr lang="fa-IR" sz="2000">
            <a:cs typeface="B Badr" panose="00000400000000000000" pitchFamily="2" charset="-78"/>
          </a:endParaRPr>
        </a:p>
      </dgm:t>
    </dgm:pt>
    <dgm:pt modelId="{6BCE4448-B97E-40C7-AB46-3B88E7F42409}">
      <dgm:prSet custT="1"/>
      <dgm:spPr/>
      <dgm:t>
        <a:bodyPr/>
        <a:lstStyle/>
        <a:p>
          <a:pPr rtl="1"/>
          <a:r>
            <a:rPr lang="fa-IR" sz="1400" smtClean="0">
              <a:cs typeface="B Badr" panose="00000400000000000000" pitchFamily="2" charset="-78"/>
            </a:rPr>
            <a:t>و الثانى: استيفاء أقسام الشي‏ء؛</a:t>
          </a:r>
          <a:endParaRPr lang="fa-IR" sz="1400">
            <a:cs typeface="B Badr" panose="00000400000000000000" pitchFamily="2" charset="-78"/>
          </a:endParaRPr>
        </a:p>
      </dgm:t>
    </dgm:pt>
    <dgm:pt modelId="{062E1D8A-4B90-4D9B-A90A-DB5C0374AD87}" type="parTrans" cxnId="{7349EE82-BE71-4C3F-AE92-351B062B7963}">
      <dgm:prSet custT="1"/>
      <dgm:spPr/>
      <dgm:t>
        <a:bodyPr/>
        <a:lstStyle/>
        <a:p>
          <a:pPr rtl="1"/>
          <a:endParaRPr lang="fa-IR" sz="600">
            <a:cs typeface="B Badr" panose="00000400000000000000" pitchFamily="2" charset="-78"/>
          </a:endParaRPr>
        </a:p>
      </dgm:t>
    </dgm:pt>
    <dgm:pt modelId="{96071CEA-F4ED-4A5D-A8F3-BBA0CCD31D83}" type="sibTrans" cxnId="{7349EE82-BE71-4C3F-AE92-351B062B7963}">
      <dgm:prSet/>
      <dgm:spPr/>
      <dgm:t>
        <a:bodyPr/>
        <a:lstStyle/>
        <a:p>
          <a:pPr rtl="1"/>
          <a:endParaRPr lang="fa-IR" sz="2000">
            <a:cs typeface="B Badr" panose="00000400000000000000" pitchFamily="2" charset="-78"/>
          </a:endParaRPr>
        </a:p>
      </dgm:t>
    </dgm:pt>
    <dgm:pt modelId="{2115E27D-FB86-403B-8D6E-4EAD01507098}">
      <dgm:prSet custT="1"/>
      <dgm:spPr/>
      <dgm:t>
        <a:bodyPr/>
        <a:lstStyle/>
        <a:p>
          <a:pPr rtl="1"/>
          <a:r>
            <a:rPr lang="fa-IR" sz="1400" smtClean="0">
              <a:cs typeface="B Badr" panose="00000400000000000000" pitchFamily="2" charset="-78"/>
            </a:rPr>
            <a:t>كقوله تعالى: </a:t>
          </a:r>
          <a:endParaRPr lang="fa-IR" sz="1400">
            <a:cs typeface="B Badr" panose="00000400000000000000" pitchFamily="2" charset="-78"/>
          </a:endParaRPr>
        </a:p>
      </dgm:t>
    </dgm:pt>
    <dgm:pt modelId="{37880A8E-3A33-4A00-8881-201438D7060C}" type="parTrans" cxnId="{0ED9374F-F8AC-46C4-9801-B9EBB86024FB}">
      <dgm:prSet custT="1"/>
      <dgm:spPr/>
      <dgm:t>
        <a:bodyPr/>
        <a:lstStyle/>
        <a:p>
          <a:pPr rtl="1"/>
          <a:endParaRPr lang="fa-IR" sz="600">
            <a:cs typeface="B Badr" panose="00000400000000000000" pitchFamily="2" charset="-78"/>
          </a:endParaRPr>
        </a:p>
      </dgm:t>
    </dgm:pt>
    <dgm:pt modelId="{E8BCA310-0F1A-47B4-90C3-F1BEA08A4063}" type="sibTrans" cxnId="{0ED9374F-F8AC-46C4-9801-B9EBB86024FB}">
      <dgm:prSet/>
      <dgm:spPr/>
      <dgm:t>
        <a:bodyPr/>
        <a:lstStyle/>
        <a:p>
          <a:pPr rtl="1"/>
          <a:endParaRPr lang="fa-IR" sz="2000">
            <a:cs typeface="B Badr" panose="00000400000000000000" pitchFamily="2" charset="-78"/>
          </a:endParaRPr>
        </a:p>
      </dgm:t>
    </dgm:pt>
    <dgm:pt modelId="{057064E9-4F2C-4950-B74F-87DCABD1EDF3}">
      <dgm:prSet custT="1"/>
      <dgm:spPr/>
      <dgm:t>
        <a:bodyPr/>
        <a:lstStyle/>
        <a:p>
          <a:pPr rtl="1"/>
          <a:r>
            <a:rPr lang="fa-IR" sz="1400" smtClean="0">
              <a:cs typeface="B Badr" panose="00000400000000000000" pitchFamily="2" charset="-78"/>
            </a:rPr>
            <a:t>يَهَبُ لِمَنْ يَشاءُ إِناثاً وَ يَهَبُ لِمَنْ يَشاءُ الذُّكُورَ أَوْ يُزَوِّجُهُمْ ذُكْراناً وَ إِناثاً وَ يَجْعَلُ مَنْ يَشاءُ عَقِيماً </a:t>
          </a:r>
          <a:endParaRPr lang="fa-IR" sz="1400">
            <a:cs typeface="B Badr" panose="00000400000000000000" pitchFamily="2" charset="-78"/>
          </a:endParaRPr>
        </a:p>
      </dgm:t>
    </dgm:pt>
    <dgm:pt modelId="{379784F7-DDB5-4B9C-85CF-9148EC8E60FC}" type="parTrans" cxnId="{5D55E00B-4D5C-4A63-A292-54D7999435FE}">
      <dgm:prSet custT="1"/>
      <dgm:spPr/>
      <dgm:t>
        <a:bodyPr/>
        <a:lstStyle/>
        <a:p>
          <a:pPr rtl="1"/>
          <a:endParaRPr lang="fa-IR" sz="600">
            <a:cs typeface="B Badr" panose="00000400000000000000" pitchFamily="2" charset="-78"/>
          </a:endParaRPr>
        </a:p>
      </dgm:t>
    </dgm:pt>
    <dgm:pt modelId="{38CBC323-BD75-4B98-86AB-D73B1446066C}" type="sibTrans" cxnId="{5D55E00B-4D5C-4A63-A292-54D7999435FE}">
      <dgm:prSet/>
      <dgm:spPr/>
      <dgm:t>
        <a:bodyPr/>
        <a:lstStyle/>
        <a:p>
          <a:pPr rtl="1"/>
          <a:endParaRPr lang="fa-IR" sz="20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29B7CA1A-26F4-4C11-A0F3-72006FDEA5F8}" type="pres">
      <dgm:prSet presAssocID="{EFDD2B17-2902-4021-92E2-F9D879A268BB}" presName="root1" presStyleCnt="0"/>
      <dgm:spPr/>
    </dgm:pt>
    <dgm:pt modelId="{3FD2B08E-0821-4AFD-B2C8-E8EEC7D599E9}" type="pres">
      <dgm:prSet presAssocID="{EFDD2B17-2902-4021-92E2-F9D879A268BB}" presName="LevelOneTextNode" presStyleLbl="node0" presStyleIdx="0" presStyleCnt="1" custScaleY="151292">
        <dgm:presLayoutVars>
          <dgm:chPref val="3"/>
        </dgm:presLayoutVars>
      </dgm:prSet>
      <dgm:spPr/>
      <dgm:t>
        <a:bodyPr/>
        <a:lstStyle/>
        <a:p>
          <a:pPr rtl="1"/>
          <a:endParaRPr lang="fa-IR"/>
        </a:p>
      </dgm:t>
    </dgm:pt>
    <dgm:pt modelId="{6AB06ABF-5FC9-4769-9C4E-D0C7BE7D8F2D}" type="pres">
      <dgm:prSet presAssocID="{EFDD2B17-2902-4021-92E2-F9D879A268BB}" presName="level2hierChild" presStyleCnt="0"/>
      <dgm:spPr/>
    </dgm:pt>
    <dgm:pt modelId="{AEA78462-244D-4F40-8602-49C1B1AEFF61}" type="pres">
      <dgm:prSet presAssocID="{D3DEF1EC-E1D2-4095-A4A8-8D2FA73A7C66}" presName="conn2-1" presStyleLbl="parChTrans1D2" presStyleIdx="0" presStyleCnt="2"/>
      <dgm:spPr/>
      <dgm:t>
        <a:bodyPr/>
        <a:lstStyle/>
        <a:p>
          <a:pPr rtl="1"/>
          <a:endParaRPr lang="fa-IR"/>
        </a:p>
      </dgm:t>
    </dgm:pt>
    <dgm:pt modelId="{A9098B3E-353C-480B-989F-8F189E3BE4EA}" type="pres">
      <dgm:prSet presAssocID="{D3DEF1EC-E1D2-4095-A4A8-8D2FA73A7C66}" presName="connTx" presStyleLbl="parChTrans1D2" presStyleIdx="0" presStyleCnt="2"/>
      <dgm:spPr/>
      <dgm:t>
        <a:bodyPr/>
        <a:lstStyle/>
        <a:p>
          <a:pPr rtl="1"/>
          <a:endParaRPr lang="fa-IR"/>
        </a:p>
      </dgm:t>
    </dgm:pt>
    <dgm:pt modelId="{B6C27E89-E3F7-47EF-863B-AB0958D1C438}" type="pres">
      <dgm:prSet presAssocID="{791E2243-ABC9-4D1F-8AC4-3564EB90542C}" presName="root2" presStyleCnt="0"/>
      <dgm:spPr/>
    </dgm:pt>
    <dgm:pt modelId="{8808D0DC-DA0A-4B05-82A8-74EFB97EB4A1}" type="pres">
      <dgm:prSet presAssocID="{791E2243-ABC9-4D1F-8AC4-3564EB90542C}" presName="LevelTwoTextNode" presStyleLbl="node2" presStyleIdx="0" presStyleCnt="2" custScaleX="289938" custScaleY="124334">
        <dgm:presLayoutVars>
          <dgm:chPref val="3"/>
        </dgm:presLayoutVars>
      </dgm:prSet>
      <dgm:spPr/>
      <dgm:t>
        <a:bodyPr/>
        <a:lstStyle/>
        <a:p>
          <a:pPr rtl="1"/>
          <a:endParaRPr lang="fa-IR"/>
        </a:p>
      </dgm:t>
    </dgm:pt>
    <dgm:pt modelId="{0D08FC0C-FDFB-4B23-9BBC-9371E89C24DD}" type="pres">
      <dgm:prSet presAssocID="{791E2243-ABC9-4D1F-8AC4-3564EB90542C}" presName="level3hierChild" presStyleCnt="0"/>
      <dgm:spPr/>
    </dgm:pt>
    <dgm:pt modelId="{4672DC11-6AB3-4A3E-911A-F5AE6367ED55}" type="pres">
      <dgm:prSet presAssocID="{B135999B-14A6-47A4-A529-C2A8A75EE9B4}" presName="conn2-1" presStyleLbl="parChTrans1D2" presStyleIdx="1" presStyleCnt="2"/>
      <dgm:spPr/>
      <dgm:t>
        <a:bodyPr/>
        <a:lstStyle/>
        <a:p>
          <a:pPr rtl="1"/>
          <a:endParaRPr lang="fa-IR"/>
        </a:p>
      </dgm:t>
    </dgm:pt>
    <dgm:pt modelId="{CD0B9374-1063-4A41-9075-4C046C5E0047}" type="pres">
      <dgm:prSet presAssocID="{B135999B-14A6-47A4-A529-C2A8A75EE9B4}" presName="connTx" presStyleLbl="parChTrans1D2" presStyleIdx="1" presStyleCnt="2"/>
      <dgm:spPr/>
      <dgm:t>
        <a:bodyPr/>
        <a:lstStyle/>
        <a:p>
          <a:pPr rtl="1"/>
          <a:endParaRPr lang="fa-IR"/>
        </a:p>
      </dgm:t>
    </dgm:pt>
    <dgm:pt modelId="{7CCAD375-B121-4060-BF43-F53D5E1C961C}" type="pres">
      <dgm:prSet presAssocID="{016FF640-24A1-4EE8-86D4-2206775E79C2}" presName="root2" presStyleCnt="0"/>
      <dgm:spPr/>
    </dgm:pt>
    <dgm:pt modelId="{D85737E0-C01E-4922-B595-8BD45F606567}" type="pres">
      <dgm:prSet presAssocID="{016FF640-24A1-4EE8-86D4-2206775E79C2}" presName="LevelTwoTextNode" presStyleLbl="node2" presStyleIdx="1" presStyleCnt="2">
        <dgm:presLayoutVars>
          <dgm:chPref val="3"/>
        </dgm:presLayoutVars>
      </dgm:prSet>
      <dgm:spPr/>
      <dgm:t>
        <a:bodyPr/>
        <a:lstStyle/>
        <a:p>
          <a:pPr rtl="1"/>
          <a:endParaRPr lang="fa-IR"/>
        </a:p>
      </dgm:t>
    </dgm:pt>
    <dgm:pt modelId="{7345800A-77BF-4CB1-8395-0B83147553A0}" type="pres">
      <dgm:prSet presAssocID="{016FF640-24A1-4EE8-86D4-2206775E79C2}" presName="level3hierChild" presStyleCnt="0"/>
      <dgm:spPr/>
    </dgm:pt>
    <dgm:pt modelId="{8FF47271-B714-4D41-ACB1-DF2C3F2DDFA3}" type="pres">
      <dgm:prSet presAssocID="{27A6CB01-C654-4D1F-B08D-59F2EE222A8B}" presName="conn2-1" presStyleLbl="parChTrans1D3" presStyleIdx="0" presStyleCnt="2"/>
      <dgm:spPr/>
      <dgm:t>
        <a:bodyPr/>
        <a:lstStyle/>
        <a:p>
          <a:pPr rtl="1"/>
          <a:endParaRPr lang="fa-IR"/>
        </a:p>
      </dgm:t>
    </dgm:pt>
    <dgm:pt modelId="{6F23AB3E-D69F-4E9C-9A01-D188A848DA97}" type="pres">
      <dgm:prSet presAssocID="{27A6CB01-C654-4D1F-B08D-59F2EE222A8B}" presName="connTx" presStyleLbl="parChTrans1D3" presStyleIdx="0" presStyleCnt="2"/>
      <dgm:spPr/>
      <dgm:t>
        <a:bodyPr/>
        <a:lstStyle/>
        <a:p>
          <a:pPr rtl="1"/>
          <a:endParaRPr lang="fa-IR"/>
        </a:p>
      </dgm:t>
    </dgm:pt>
    <dgm:pt modelId="{E5B8E42D-9B5A-4F92-BADC-146AAD4E669D}" type="pres">
      <dgm:prSet presAssocID="{A167E619-F585-4F4B-90B6-A55ADCBEB935}" presName="root2" presStyleCnt="0"/>
      <dgm:spPr/>
    </dgm:pt>
    <dgm:pt modelId="{89FA653A-265A-47C2-89DB-DDC2B6F51F57}" type="pres">
      <dgm:prSet presAssocID="{A167E619-F585-4F4B-90B6-A55ADCBEB935}" presName="LevelTwoTextNode" presStyleLbl="node3" presStyleIdx="0" presStyleCnt="2">
        <dgm:presLayoutVars>
          <dgm:chPref val="3"/>
        </dgm:presLayoutVars>
      </dgm:prSet>
      <dgm:spPr/>
      <dgm:t>
        <a:bodyPr/>
        <a:lstStyle/>
        <a:p>
          <a:pPr rtl="1"/>
          <a:endParaRPr lang="fa-IR"/>
        </a:p>
      </dgm:t>
    </dgm:pt>
    <dgm:pt modelId="{F26CC185-BCC3-4251-9F29-AE8A48700CE7}" type="pres">
      <dgm:prSet presAssocID="{A167E619-F585-4F4B-90B6-A55ADCBEB935}" presName="level3hierChild" presStyleCnt="0"/>
      <dgm:spPr/>
    </dgm:pt>
    <dgm:pt modelId="{AD13C98E-4903-4F02-910C-665A78FED885}" type="pres">
      <dgm:prSet presAssocID="{D6F1EEC3-43A4-4A76-96B4-D524D4EF9962}" presName="conn2-1" presStyleLbl="parChTrans1D4" presStyleIdx="0" presStyleCnt="5"/>
      <dgm:spPr/>
      <dgm:t>
        <a:bodyPr/>
        <a:lstStyle/>
        <a:p>
          <a:pPr rtl="1"/>
          <a:endParaRPr lang="fa-IR"/>
        </a:p>
      </dgm:t>
    </dgm:pt>
    <dgm:pt modelId="{36B79E09-93F3-4FB9-9422-EFD9AD75A0C3}" type="pres">
      <dgm:prSet presAssocID="{D6F1EEC3-43A4-4A76-96B4-D524D4EF9962}" presName="connTx" presStyleLbl="parChTrans1D4" presStyleIdx="0" presStyleCnt="5"/>
      <dgm:spPr/>
      <dgm:t>
        <a:bodyPr/>
        <a:lstStyle/>
        <a:p>
          <a:pPr rtl="1"/>
          <a:endParaRPr lang="fa-IR"/>
        </a:p>
      </dgm:t>
    </dgm:pt>
    <dgm:pt modelId="{FDB6D8E0-60F4-4FFA-BF65-C62CBA383A72}" type="pres">
      <dgm:prSet presAssocID="{5F809A98-B258-40F0-B1F4-0847E36C6E68}" presName="root2" presStyleCnt="0"/>
      <dgm:spPr/>
    </dgm:pt>
    <dgm:pt modelId="{A307FE75-2F73-43AE-A31D-96A48B048F1C}" type="pres">
      <dgm:prSet presAssocID="{5F809A98-B258-40F0-B1F4-0847E36C6E68}" presName="LevelTwoTextNode" presStyleLbl="node4" presStyleIdx="0" presStyleCnt="5" custScaleX="51015">
        <dgm:presLayoutVars>
          <dgm:chPref val="3"/>
        </dgm:presLayoutVars>
      </dgm:prSet>
      <dgm:spPr/>
      <dgm:t>
        <a:bodyPr/>
        <a:lstStyle/>
        <a:p>
          <a:pPr rtl="1"/>
          <a:endParaRPr lang="fa-IR"/>
        </a:p>
      </dgm:t>
    </dgm:pt>
    <dgm:pt modelId="{B6402E09-B140-4F12-B513-B69225505BFB}" type="pres">
      <dgm:prSet presAssocID="{5F809A98-B258-40F0-B1F4-0847E36C6E68}" presName="level3hierChild" presStyleCnt="0"/>
      <dgm:spPr/>
    </dgm:pt>
    <dgm:pt modelId="{E30DBDBB-17CE-4E4F-9C51-FDD0B606A185}" type="pres">
      <dgm:prSet presAssocID="{EA870749-B300-4708-8DA5-CF5BA381BB36}" presName="conn2-1" presStyleLbl="parChTrans1D4" presStyleIdx="1" presStyleCnt="5"/>
      <dgm:spPr/>
      <dgm:t>
        <a:bodyPr/>
        <a:lstStyle/>
        <a:p>
          <a:pPr rtl="1"/>
          <a:endParaRPr lang="fa-IR"/>
        </a:p>
      </dgm:t>
    </dgm:pt>
    <dgm:pt modelId="{71CC68FD-AA9E-45CF-83DD-1A49D0421053}" type="pres">
      <dgm:prSet presAssocID="{EA870749-B300-4708-8DA5-CF5BA381BB36}" presName="connTx" presStyleLbl="parChTrans1D4" presStyleIdx="1" presStyleCnt="5"/>
      <dgm:spPr/>
      <dgm:t>
        <a:bodyPr/>
        <a:lstStyle/>
        <a:p>
          <a:pPr rtl="1"/>
          <a:endParaRPr lang="fa-IR"/>
        </a:p>
      </dgm:t>
    </dgm:pt>
    <dgm:pt modelId="{E69D6AD7-F645-4310-BE97-ABF93DB64CDF}" type="pres">
      <dgm:prSet presAssocID="{98371D2B-31D8-4E19-9304-AF15FFDBA5CA}" presName="root2" presStyleCnt="0"/>
      <dgm:spPr/>
    </dgm:pt>
    <dgm:pt modelId="{17A7740F-BDF8-4BD6-A0DA-17BF16034B41}" type="pres">
      <dgm:prSet presAssocID="{98371D2B-31D8-4E19-9304-AF15FFDBA5CA}" presName="LevelTwoTextNode" presStyleLbl="node4" presStyleIdx="1" presStyleCnt="5">
        <dgm:presLayoutVars>
          <dgm:chPref val="3"/>
        </dgm:presLayoutVars>
      </dgm:prSet>
      <dgm:spPr/>
      <dgm:t>
        <a:bodyPr/>
        <a:lstStyle/>
        <a:p>
          <a:pPr rtl="1"/>
          <a:endParaRPr lang="fa-IR"/>
        </a:p>
      </dgm:t>
    </dgm:pt>
    <dgm:pt modelId="{13485BB1-E893-4803-AEB4-C7167744D23E}" type="pres">
      <dgm:prSet presAssocID="{98371D2B-31D8-4E19-9304-AF15FFDBA5CA}" presName="level3hierChild" presStyleCnt="0"/>
      <dgm:spPr/>
    </dgm:pt>
    <dgm:pt modelId="{F535420A-C62A-4266-921A-FDAEDB394A17}" type="pres">
      <dgm:prSet presAssocID="{91EE4F20-58E8-4C49-BBDA-4CA02333676A}" presName="conn2-1" presStyleLbl="parChTrans1D4" presStyleIdx="2" presStyleCnt="5"/>
      <dgm:spPr/>
      <dgm:t>
        <a:bodyPr/>
        <a:lstStyle/>
        <a:p>
          <a:pPr rtl="1"/>
          <a:endParaRPr lang="fa-IR"/>
        </a:p>
      </dgm:t>
    </dgm:pt>
    <dgm:pt modelId="{C6E0CCD3-6D6A-4995-A8F8-B7CDB67D0F64}" type="pres">
      <dgm:prSet presAssocID="{91EE4F20-58E8-4C49-BBDA-4CA02333676A}" presName="connTx" presStyleLbl="parChTrans1D4" presStyleIdx="2" presStyleCnt="5"/>
      <dgm:spPr/>
      <dgm:t>
        <a:bodyPr/>
        <a:lstStyle/>
        <a:p>
          <a:pPr rtl="1"/>
          <a:endParaRPr lang="fa-IR"/>
        </a:p>
      </dgm:t>
    </dgm:pt>
    <dgm:pt modelId="{7DD0A75A-2629-463E-BED0-6E87818D8FCB}" type="pres">
      <dgm:prSet presAssocID="{9C1AE56D-E184-4E39-BF32-9F072701B41B}" presName="root2" presStyleCnt="0"/>
      <dgm:spPr/>
    </dgm:pt>
    <dgm:pt modelId="{1AEC7D2D-30B8-47E3-A328-2666423E1879}" type="pres">
      <dgm:prSet presAssocID="{9C1AE56D-E184-4E39-BF32-9F072701B41B}" presName="LevelTwoTextNode" presStyleLbl="node4" presStyleIdx="2" presStyleCnt="5">
        <dgm:presLayoutVars>
          <dgm:chPref val="3"/>
        </dgm:presLayoutVars>
      </dgm:prSet>
      <dgm:spPr/>
      <dgm:t>
        <a:bodyPr/>
        <a:lstStyle/>
        <a:p>
          <a:pPr rtl="1"/>
          <a:endParaRPr lang="fa-IR"/>
        </a:p>
      </dgm:t>
    </dgm:pt>
    <dgm:pt modelId="{D9A5B7C9-7CE9-4E36-93ED-16B3262313D7}" type="pres">
      <dgm:prSet presAssocID="{9C1AE56D-E184-4E39-BF32-9F072701B41B}" presName="level3hierChild" presStyleCnt="0"/>
      <dgm:spPr/>
    </dgm:pt>
    <dgm:pt modelId="{4A79579C-2F6F-4474-B0A9-A2DEE50E59BE}" type="pres">
      <dgm:prSet presAssocID="{062E1D8A-4B90-4D9B-A90A-DB5C0374AD87}" presName="conn2-1" presStyleLbl="parChTrans1D3" presStyleIdx="1" presStyleCnt="2"/>
      <dgm:spPr/>
      <dgm:t>
        <a:bodyPr/>
        <a:lstStyle/>
        <a:p>
          <a:pPr rtl="1"/>
          <a:endParaRPr lang="fa-IR"/>
        </a:p>
      </dgm:t>
    </dgm:pt>
    <dgm:pt modelId="{58A78AAD-3920-4A4A-A28D-D4A7A59D47C2}" type="pres">
      <dgm:prSet presAssocID="{062E1D8A-4B90-4D9B-A90A-DB5C0374AD87}" presName="connTx" presStyleLbl="parChTrans1D3" presStyleIdx="1" presStyleCnt="2"/>
      <dgm:spPr/>
      <dgm:t>
        <a:bodyPr/>
        <a:lstStyle/>
        <a:p>
          <a:pPr rtl="1"/>
          <a:endParaRPr lang="fa-IR"/>
        </a:p>
      </dgm:t>
    </dgm:pt>
    <dgm:pt modelId="{94A04EAA-24D4-49EC-A50E-3AC7E9F8D6B0}" type="pres">
      <dgm:prSet presAssocID="{6BCE4448-B97E-40C7-AB46-3B88E7F42409}" presName="root2" presStyleCnt="0"/>
      <dgm:spPr/>
    </dgm:pt>
    <dgm:pt modelId="{D671D767-5488-40E4-A214-D27B7E3A3D3D}" type="pres">
      <dgm:prSet presAssocID="{6BCE4448-B97E-40C7-AB46-3B88E7F42409}" presName="LevelTwoTextNode" presStyleLbl="node3" presStyleIdx="1" presStyleCnt="2">
        <dgm:presLayoutVars>
          <dgm:chPref val="3"/>
        </dgm:presLayoutVars>
      </dgm:prSet>
      <dgm:spPr/>
      <dgm:t>
        <a:bodyPr/>
        <a:lstStyle/>
        <a:p>
          <a:pPr rtl="1"/>
          <a:endParaRPr lang="fa-IR"/>
        </a:p>
      </dgm:t>
    </dgm:pt>
    <dgm:pt modelId="{CDCFC0AC-6159-434A-9EB0-752739400249}" type="pres">
      <dgm:prSet presAssocID="{6BCE4448-B97E-40C7-AB46-3B88E7F42409}" presName="level3hierChild" presStyleCnt="0"/>
      <dgm:spPr/>
    </dgm:pt>
    <dgm:pt modelId="{3FCA8747-9B9A-42FA-82FE-34DA55AB0EE3}" type="pres">
      <dgm:prSet presAssocID="{37880A8E-3A33-4A00-8881-201438D7060C}" presName="conn2-1" presStyleLbl="parChTrans1D4" presStyleIdx="3" presStyleCnt="5"/>
      <dgm:spPr/>
      <dgm:t>
        <a:bodyPr/>
        <a:lstStyle/>
        <a:p>
          <a:pPr rtl="1"/>
          <a:endParaRPr lang="fa-IR"/>
        </a:p>
      </dgm:t>
    </dgm:pt>
    <dgm:pt modelId="{866AC565-6910-4739-8FB0-6502AD24E668}" type="pres">
      <dgm:prSet presAssocID="{37880A8E-3A33-4A00-8881-201438D7060C}" presName="connTx" presStyleLbl="parChTrans1D4" presStyleIdx="3" presStyleCnt="5"/>
      <dgm:spPr/>
      <dgm:t>
        <a:bodyPr/>
        <a:lstStyle/>
        <a:p>
          <a:pPr rtl="1"/>
          <a:endParaRPr lang="fa-IR"/>
        </a:p>
      </dgm:t>
    </dgm:pt>
    <dgm:pt modelId="{81934073-5BE5-4A34-8F7F-FFC54BB1CFDD}" type="pres">
      <dgm:prSet presAssocID="{2115E27D-FB86-403B-8D6E-4EAD01507098}" presName="root2" presStyleCnt="0"/>
      <dgm:spPr/>
    </dgm:pt>
    <dgm:pt modelId="{D45F3D0B-B222-4EF5-B0EB-2F4BBAD9EBC5}" type="pres">
      <dgm:prSet presAssocID="{2115E27D-FB86-403B-8D6E-4EAD01507098}" presName="LevelTwoTextNode" presStyleLbl="node4" presStyleIdx="3" presStyleCnt="5" custScaleX="51015">
        <dgm:presLayoutVars>
          <dgm:chPref val="3"/>
        </dgm:presLayoutVars>
      </dgm:prSet>
      <dgm:spPr/>
      <dgm:t>
        <a:bodyPr/>
        <a:lstStyle/>
        <a:p>
          <a:pPr rtl="1"/>
          <a:endParaRPr lang="fa-IR"/>
        </a:p>
      </dgm:t>
    </dgm:pt>
    <dgm:pt modelId="{B1A7DCEC-CF77-44DC-A743-F684886D3556}" type="pres">
      <dgm:prSet presAssocID="{2115E27D-FB86-403B-8D6E-4EAD01507098}" presName="level3hierChild" presStyleCnt="0"/>
      <dgm:spPr/>
    </dgm:pt>
    <dgm:pt modelId="{A80D704F-CB7F-4E11-9F92-49382AFF8D23}" type="pres">
      <dgm:prSet presAssocID="{379784F7-DDB5-4B9C-85CF-9148EC8E60FC}" presName="conn2-1" presStyleLbl="parChTrans1D4" presStyleIdx="4" presStyleCnt="5"/>
      <dgm:spPr/>
      <dgm:t>
        <a:bodyPr/>
        <a:lstStyle/>
        <a:p>
          <a:pPr rtl="1"/>
          <a:endParaRPr lang="fa-IR"/>
        </a:p>
      </dgm:t>
    </dgm:pt>
    <dgm:pt modelId="{4DC5A8A2-CF21-4D94-9FF1-A726C4FDDEDE}" type="pres">
      <dgm:prSet presAssocID="{379784F7-DDB5-4B9C-85CF-9148EC8E60FC}" presName="connTx" presStyleLbl="parChTrans1D4" presStyleIdx="4" presStyleCnt="5"/>
      <dgm:spPr/>
      <dgm:t>
        <a:bodyPr/>
        <a:lstStyle/>
        <a:p>
          <a:pPr rtl="1"/>
          <a:endParaRPr lang="fa-IR"/>
        </a:p>
      </dgm:t>
    </dgm:pt>
    <dgm:pt modelId="{FCA46DF9-1462-4D0B-A32F-9C0770D69044}" type="pres">
      <dgm:prSet presAssocID="{057064E9-4F2C-4950-B74F-87DCABD1EDF3}" presName="root2" presStyleCnt="0"/>
      <dgm:spPr/>
    </dgm:pt>
    <dgm:pt modelId="{61F075B4-0491-4487-9C06-DE33863C547E}" type="pres">
      <dgm:prSet presAssocID="{057064E9-4F2C-4950-B74F-87DCABD1EDF3}" presName="LevelTwoTextNode" presStyleLbl="node4" presStyleIdx="4" presStyleCnt="5">
        <dgm:presLayoutVars>
          <dgm:chPref val="3"/>
        </dgm:presLayoutVars>
      </dgm:prSet>
      <dgm:spPr/>
      <dgm:t>
        <a:bodyPr/>
        <a:lstStyle/>
        <a:p>
          <a:pPr rtl="1"/>
          <a:endParaRPr lang="fa-IR"/>
        </a:p>
      </dgm:t>
    </dgm:pt>
    <dgm:pt modelId="{150C153B-C965-4BDA-B3EF-847E1C0F545A}" type="pres">
      <dgm:prSet presAssocID="{057064E9-4F2C-4950-B74F-87DCABD1EDF3}" presName="level3hierChild" presStyleCnt="0"/>
      <dgm:spPr/>
    </dgm:pt>
  </dgm:ptLst>
  <dgm:cxnLst>
    <dgm:cxn modelId="{479DF1CE-6795-4308-AFBE-1F0E05CF84BA}" type="presOf" srcId="{B135999B-14A6-47A4-A529-C2A8A75EE9B4}" destId="{CD0B9374-1063-4A41-9075-4C046C5E0047}" srcOrd="1" destOrd="0" presId="urn:microsoft.com/office/officeart/2008/layout/HorizontalMultiLevelHierarchy"/>
    <dgm:cxn modelId="{2CA464D5-2B97-4A3E-85A7-FB87AB89ACFD}" type="presOf" srcId="{A167E619-F585-4F4B-90B6-A55ADCBEB935}" destId="{89FA653A-265A-47C2-89DB-DDC2B6F51F57}" srcOrd="0" destOrd="0" presId="urn:microsoft.com/office/officeart/2008/layout/HorizontalMultiLevelHierarchy"/>
    <dgm:cxn modelId="{5F7EB11E-5695-43D2-ADE0-E3F5481D2D24}" type="presOf" srcId="{EFDD2B17-2902-4021-92E2-F9D879A268BB}" destId="{3FD2B08E-0821-4AFD-B2C8-E8EEC7D599E9}" srcOrd="0" destOrd="0" presId="urn:microsoft.com/office/officeart/2008/layout/HorizontalMultiLevelHierarchy"/>
    <dgm:cxn modelId="{136B2F5C-B7BF-4BCD-884D-511BEAA73CC2}" srcId="{5F809A98-B258-40F0-B1F4-0847E36C6E68}" destId="{9C1AE56D-E184-4E39-BF32-9F072701B41B}" srcOrd="1" destOrd="0" parTransId="{91EE4F20-58E8-4C49-BBDA-4CA02333676A}" sibTransId="{68D50798-C676-4D31-B98C-07033963C7C9}"/>
    <dgm:cxn modelId="{DA764FF0-5B2E-4DD4-9C63-9307C9F02F5E}" type="presOf" srcId="{2115E27D-FB86-403B-8D6E-4EAD01507098}" destId="{D45F3D0B-B222-4EF5-B0EB-2F4BBAD9EBC5}" srcOrd="0" destOrd="0" presId="urn:microsoft.com/office/officeart/2008/layout/HorizontalMultiLevelHierarchy"/>
    <dgm:cxn modelId="{E3B492E3-08D0-486E-AB3F-39B2CCA541F7}" srcId="{A167E619-F585-4F4B-90B6-A55ADCBEB935}" destId="{5F809A98-B258-40F0-B1F4-0847E36C6E68}" srcOrd="0" destOrd="0" parTransId="{D6F1EEC3-43A4-4A76-96B4-D524D4EF9962}" sibTransId="{23D1346D-6F73-4F28-8538-7BE399784225}"/>
    <dgm:cxn modelId="{37A1F018-1B0F-4091-816F-4E4BB2A20366}" srcId="{FB6BE362-A138-494A-AA77-1293C67966EF}" destId="{EFDD2B17-2902-4021-92E2-F9D879A268BB}" srcOrd="0" destOrd="0" parTransId="{5FDE2310-84EE-4A4E-93FA-036C89CB72A7}" sibTransId="{4BD1D2D9-70C3-46CC-A851-64161B53C8A0}"/>
    <dgm:cxn modelId="{6FDE6074-3E54-4700-AC39-DA9582C57A1D}" type="presOf" srcId="{37880A8E-3A33-4A00-8881-201438D7060C}" destId="{866AC565-6910-4739-8FB0-6502AD24E668}" srcOrd="1" destOrd="0" presId="urn:microsoft.com/office/officeart/2008/layout/HorizontalMultiLevelHierarchy"/>
    <dgm:cxn modelId="{3FCF7FD1-7A83-4F48-AF6C-DBFF61B871D7}" type="presOf" srcId="{D3DEF1EC-E1D2-4095-A4A8-8D2FA73A7C66}" destId="{AEA78462-244D-4F40-8602-49C1B1AEFF61}" srcOrd="0" destOrd="0" presId="urn:microsoft.com/office/officeart/2008/layout/HorizontalMultiLevelHierarchy"/>
    <dgm:cxn modelId="{4D8BFF03-7932-412C-B500-18FE1CC95440}" srcId="{EFDD2B17-2902-4021-92E2-F9D879A268BB}" destId="{791E2243-ABC9-4D1F-8AC4-3564EB90542C}" srcOrd="0" destOrd="0" parTransId="{D3DEF1EC-E1D2-4095-A4A8-8D2FA73A7C66}" sibTransId="{39234436-3731-4997-996F-D1ACB69D7B57}"/>
    <dgm:cxn modelId="{80D0D2EA-EF2C-4B8F-8B18-DEAB927CB166}" type="presOf" srcId="{B135999B-14A6-47A4-A529-C2A8A75EE9B4}" destId="{4672DC11-6AB3-4A3E-911A-F5AE6367ED55}" srcOrd="0" destOrd="0" presId="urn:microsoft.com/office/officeart/2008/layout/HorizontalMultiLevelHierarchy"/>
    <dgm:cxn modelId="{4178BE4F-F622-4029-BB26-37FC1C37C1AE}" type="presOf" srcId="{016FF640-24A1-4EE8-86D4-2206775E79C2}" destId="{D85737E0-C01E-4922-B595-8BD45F606567}" srcOrd="0" destOrd="0" presId="urn:microsoft.com/office/officeart/2008/layout/HorizontalMultiLevelHierarchy"/>
    <dgm:cxn modelId="{7349EE82-BE71-4C3F-AE92-351B062B7963}" srcId="{016FF640-24A1-4EE8-86D4-2206775E79C2}" destId="{6BCE4448-B97E-40C7-AB46-3B88E7F42409}" srcOrd="1" destOrd="0" parTransId="{062E1D8A-4B90-4D9B-A90A-DB5C0374AD87}" sibTransId="{96071CEA-F4ED-4A5D-A8F3-BBA0CCD31D83}"/>
    <dgm:cxn modelId="{00FFCA80-A5D0-4417-BFB9-F6AE25FA9D17}" type="presOf" srcId="{27A6CB01-C654-4D1F-B08D-59F2EE222A8B}" destId="{8FF47271-B714-4D41-ACB1-DF2C3F2DDFA3}" srcOrd="0" destOrd="0" presId="urn:microsoft.com/office/officeart/2008/layout/HorizontalMultiLevelHierarchy"/>
    <dgm:cxn modelId="{C33207EA-32CC-4F14-BBE3-6E1B98E0F55C}" type="presOf" srcId="{91EE4F20-58E8-4C49-BBDA-4CA02333676A}" destId="{F535420A-C62A-4266-921A-FDAEDB394A17}" srcOrd="0" destOrd="0" presId="urn:microsoft.com/office/officeart/2008/layout/HorizontalMultiLevelHierarchy"/>
    <dgm:cxn modelId="{61FD99A9-2C7D-42A7-AF0E-A650FACCCE2B}" type="presOf" srcId="{791E2243-ABC9-4D1F-8AC4-3564EB90542C}" destId="{8808D0DC-DA0A-4B05-82A8-74EFB97EB4A1}" srcOrd="0" destOrd="0" presId="urn:microsoft.com/office/officeart/2008/layout/HorizontalMultiLevelHierarchy"/>
    <dgm:cxn modelId="{A836D0A6-9FB6-4828-8A0C-1651D4591966}" type="presOf" srcId="{5F809A98-B258-40F0-B1F4-0847E36C6E68}" destId="{A307FE75-2F73-43AE-A31D-96A48B048F1C}" srcOrd="0" destOrd="0" presId="urn:microsoft.com/office/officeart/2008/layout/HorizontalMultiLevelHierarchy"/>
    <dgm:cxn modelId="{644D3F86-62F9-4863-B8E6-8E82922E74DE}" srcId="{EFDD2B17-2902-4021-92E2-F9D879A268BB}" destId="{016FF640-24A1-4EE8-86D4-2206775E79C2}" srcOrd="1" destOrd="0" parTransId="{B135999B-14A6-47A4-A529-C2A8A75EE9B4}" sibTransId="{B2E0D06D-38B5-47D9-A7C1-DC641DDEE657}"/>
    <dgm:cxn modelId="{0ED9374F-F8AC-46C4-9801-B9EBB86024FB}" srcId="{6BCE4448-B97E-40C7-AB46-3B88E7F42409}" destId="{2115E27D-FB86-403B-8D6E-4EAD01507098}" srcOrd="0" destOrd="0" parTransId="{37880A8E-3A33-4A00-8881-201438D7060C}" sibTransId="{E8BCA310-0F1A-47B4-90C3-F1BEA08A4063}"/>
    <dgm:cxn modelId="{8E66B60F-97DD-4B85-81FA-5E7C2BA4DB34}" type="presOf" srcId="{057064E9-4F2C-4950-B74F-87DCABD1EDF3}" destId="{61F075B4-0491-4487-9C06-DE33863C547E}" srcOrd="0" destOrd="0" presId="urn:microsoft.com/office/officeart/2008/layout/HorizontalMultiLevelHierarchy"/>
    <dgm:cxn modelId="{7B1F66C7-537C-4040-93A1-920A64B08E50}" type="presOf" srcId="{062E1D8A-4B90-4D9B-A90A-DB5C0374AD87}" destId="{58A78AAD-3920-4A4A-A28D-D4A7A59D47C2}" srcOrd="1" destOrd="0" presId="urn:microsoft.com/office/officeart/2008/layout/HorizontalMultiLevelHierarchy"/>
    <dgm:cxn modelId="{E222C83E-B7B0-47EF-A60D-1629EA748C77}" type="presOf" srcId="{27A6CB01-C654-4D1F-B08D-59F2EE222A8B}" destId="{6F23AB3E-D69F-4E9C-9A01-D188A848DA97}" srcOrd="1" destOrd="0" presId="urn:microsoft.com/office/officeart/2008/layout/HorizontalMultiLevelHierarchy"/>
    <dgm:cxn modelId="{F606EAAF-BD8D-4EA1-92E7-2014E9A3DE2D}" type="presOf" srcId="{D6F1EEC3-43A4-4A76-96B4-D524D4EF9962}" destId="{36B79E09-93F3-4FB9-9422-EFD9AD75A0C3}" srcOrd="1" destOrd="0" presId="urn:microsoft.com/office/officeart/2008/layout/HorizontalMultiLevelHierarchy"/>
    <dgm:cxn modelId="{EE1EFAD5-FCAE-4004-BF14-BD9E70460144}" type="presOf" srcId="{379784F7-DDB5-4B9C-85CF-9148EC8E60FC}" destId="{4DC5A8A2-CF21-4D94-9FF1-A726C4FDDEDE}" srcOrd="1" destOrd="0" presId="urn:microsoft.com/office/officeart/2008/layout/HorizontalMultiLevelHierarchy"/>
    <dgm:cxn modelId="{5D55E00B-4D5C-4A63-A292-54D7999435FE}" srcId="{2115E27D-FB86-403B-8D6E-4EAD01507098}" destId="{057064E9-4F2C-4950-B74F-87DCABD1EDF3}" srcOrd="0" destOrd="0" parTransId="{379784F7-DDB5-4B9C-85CF-9148EC8E60FC}" sibTransId="{38CBC323-BD75-4B98-86AB-D73B1446066C}"/>
    <dgm:cxn modelId="{E5046707-1998-455D-902B-FA6E742F2AA7}" srcId="{016FF640-24A1-4EE8-86D4-2206775E79C2}" destId="{A167E619-F585-4F4B-90B6-A55ADCBEB935}" srcOrd="0" destOrd="0" parTransId="{27A6CB01-C654-4D1F-B08D-59F2EE222A8B}" sibTransId="{E4B41D36-E414-496F-AD59-119B84451E7F}"/>
    <dgm:cxn modelId="{665E8269-5D43-4829-9A36-E7ED196400B7}" type="presOf" srcId="{379784F7-DDB5-4B9C-85CF-9148EC8E60FC}" destId="{A80D704F-CB7F-4E11-9F92-49382AFF8D23}" srcOrd="0" destOrd="0" presId="urn:microsoft.com/office/officeart/2008/layout/HorizontalMultiLevelHierarchy"/>
    <dgm:cxn modelId="{2C0027F5-8527-4B4D-93B7-F0D4F3EFE31A}" type="presOf" srcId="{91EE4F20-58E8-4C49-BBDA-4CA02333676A}" destId="{C6E0CCD3-6D6A-4995-A8F8-B7CDB67D0F64}" srcOrd="1" destOrd="0" presId="urn:microsoft.com/office/officeart/2008/layout/HorizontalMultiLevelHierarchy"/>
    <dgm:cxn modelId="{DEBBD3B8-8EA4-4B67-9145-807FE4F488E5}" type="presOf" srcId="{062E1D8A-4B90-4D9B-A90A-DB5C0374AD87}" destId="{4A79579C-2F6F-4474-B0A9-A2DEE50E59BE}" srcOrd="0" destOrd="0" presId="urn:microsoft.com/office/officeart/2008/layout/HorizontalMultiLevelHierarchy"/>
    <dgm:cxn modelId="{9C5DEB79-DF3A-496A-B166-23FFA220F52C}" type="presOf" srcId="{EA870749-B300-4708-8DA5-CF5BA381BB36}" destId="{71CC68FD-AA9E-45CF-83DD-1A49D0421053}" srcOrd="1" destOrd="0" presId="urn:microsoft.com/office/officeart/2008/layout/HorizontalMultiLevelHierarchy"/>
    <dgm:cxn modelId="{B3F0CD01-FC88-49BF-8DDE-0CB4D772E76D}" type="presOf" srcId="{D3DEF1EC-E1D2-4095-A4A8-8D2FA73A7C66}" destId="{A9098B3E-353C-480B-989F-8F189E3BE4EA}" srcOrd="1" destOrd="0" presId="urn:microsoft.com/office/officeart/2008/layout/HorizontalMultiLevelHierarchy"/>
    <dgm:cxn modelId="{E46D0BBB-99E1-4697-85F4-926D2AEEF512}" type="presOf" srcId="{EA870749-B300-4708-8DA5-CF5BA381BB36}" destId="{E30DBDBB-17CE-4E4F-9C51-FDD0B606A185}" srcOrd="0" destOrd="0" presId="urn:microsoft.com/office/officeart/2008/layout/HorizontalMultiLevelHierarchy"/>
    <dgm:cxn modelId="{8CCF6641-38F5-46DC-AFA7-542C6661A367}" srcId="{5F809A98-B258-40F0-B1F4-0847E36C6E68}" destId="{98371D2B-31D8-4E19-9304-AF15FFDBA5CA}" srcOrd="0" destOrd="0" parTransId="{EA870749-B300-4708-8DA5-CF5BA381BB36}" sibTransId="{7952F4DB-9384-451B-9353-E59111CE66F0}"/>
    <dgm:cxn modelId="{96AEE5B6-9ABA-4B1A-A80D-E4CDD42DC11D}" type="presOf" srcId="{6BCE4448-B97E-40C7-AB46-3B88E7F42409}" destId="{D671D767-5488-40E4-A214-D27B7E3A3D3D}" srcOrd="0" destOrd="0" presId="urn:microsoft.com/office/officeart/2008/layout/HorizontalMultiLevelHierarchy"/>
    <dgm:cxn modelId="{3279913B-EBB3-4533-A56D-5D84F7E1D81F}" type="presOf" srcId="{98371D2B-31D8-4E19-9304-AF15FFDBA5CA}" destId="{17A7740F-BDF8-4BD6-A0DA-17BF16034B41}" srcOrd="0" destOrd="0" presId="urn:microsoft.com/office/officeart/2008/layout/HorizontalMultiLevelHierarchy"/>
    <dgm:cxn modelId="{CBF1BEB7-F88D-4157-90D5-2D9DA24931A5}" type="presOf" srcId="{37880A8E-3A33-4A00-8881-201438D7060C}" destId="{3FCA8747-9B9A-42FA-82FE-34DA55AB0EE3}" srcOrd="0" destOrd="0" presId="urn:microsoft.com/office/officeart/2008/layout/HorizontalMultiLevelHierarchy"/>
    <dgm:cxn modelId="{A99DF712-3A74-4B90-958B-F829AE138A55}" type="presOf" srcId="{D6F1EEC3-43A4-4A76-96B4-D524D4EF9962}" destId="{AD13C98E-4903-4F02-910C-665A78FED885}" srcOrd="0" destOrd="0" presId="urn:microsoft.com/office/officeart/2008/layout/HorizontalMultiLevelHierarchy"/>
    <dgm:cxn modelId="{90E5F5F2-7B60-4268-98EB-C610D474C063}" type="presOf" srcId="{9C1AE56D-E184-4E39-BF32-9F072701B41B}" destId="{1AEC7D2D-30B8-47E3-A328-2666423E1879}" srcOrd="0" destOrd="0" presId="urn:microsoft.com/office/officeart/2008/layout/HorizontalMultiLevelHierarchy"/>
    <dgm:cxn modelId="{962CF11E-8038-42FF-AB5D-CD44D8B8E019}" type="presOf" srcId="{FB6BE362-A138-494A-AA77-1293C67966EF}" destId="{7B49004F-4F6C-4E42-8E78-3169C65DCE7A}" srcOrd="0" destOrd="0" presId="urn:microsoft.com/office/officeart/2008/layout/HorizontalMultiLevelHierarchy"/>
    <dgm:cxn modelId="{11660AF1-4423-4A5E-BC23-B534BC526EB1}" type="presParOf" srcId="{7B49004F-4F6C-4E42-8E78-3169C65DCE7A}" destId="{29B7CA1A-26F4-4C11-A0F3-72006FDEA5F8}" srcOrd="0" destOrd="0" presId="urn:microsoft.com/office/officeart/2008/layout/HorizontalMultiLevelHierarchy"/>
    <dgm:cxn modelId="{D0FDCC0D-B016-484F-A7F0-61D220393C13}" type="presParOf" srcId="{29B7CA1A-26F4-4C11-A0F3-72006FDEA5F8}" destId="{3FD2B08E-0821-4AFD-B2C8-E8EEC7D599E9}" srcOrd="0" destOrd="0" presId="urn:microsoft.com/office/officeart/2008/layout/HorizontalMultiLevelHierarchy"/>
    <dgm:cxn modelId="{9B50B1A6-C8EE-4B11-BE04-52D1B40EA101}" type="presParOf" srcId="{29B7CA1A-26F4-4C11-A0F3-72006FDEA5F8}" destId="{6AB06ABF-5FC9-4769-9C4E-D0C7BE7D8F2D}" srcOrd="1" destOrd="0" presId="urn:microsoft.com/office/officeart/2008/layout/HorizontalMultiLevelHierarchy"/>
    <dgm:cxn modelId="{0B169011-BDA1-4139-BC2A-76895A11156C}" type="presParOf" srcId="{6AB06ABF-5FC9-4769-9C4E-D0C7BE7D8F2D}" destId="{AEA78462-244D-4F40-8602-49C1B1AEFF61}" srcOrd="0" destOrd="0" presId="urn:microsoft.com/office/officeart/2008/layout/HorizontalMultiLevelHierarchy"/>
    <dgm:cxn modelId="{AE884D10-AB53-4C20-996B-FFDB9B0CFBB6}" type="presParOf" srcId="{AEA78462-244D-4F40-8602-49C1B1AEFF61}" destId="{A9098B3E-353C-480B-989F-8F189E3BE4EA}" srcOrd="0" destOrd="0" presId="urn:microsoft.com/office/officeart/2008/layout/HorizontalMultiLevelHierarchy"/>
    <dgm:cxn modelId="{F8C47CFA-AB24-434A-AC6E-F2EEFB70F046}" type="presParOf" srcId="{6AB06ABF-5FC9-4769-9C4E-D0C7BE7D8F2D}" destId="{B6C27E89-E3F7-47EF-863B-AB0958D1C438}" srcOrd="1" destOrd="0" presId="urn:microsoft.com/office/officeart/2008/layout/HorizontalMultiLevelHierarchy"/>
    <dgm:cxn modelId="{B57861CC-D857-4D4B-A81D-B92AAEE230E0}" type="presParOf" srcId="{B6C27E89-E3F7-47EF-863B-AB0958D1C438}" destId="{8808D0DC-DA0A-4B05-82A8-74EFB97EB4A1}" srcOrd="0" destOrd="0" presId="urn:microsoft.com/office/officeart/2008/layout/HorizontalMultiLevelHierarchy"/>
    <dgm:cxn modelId="{086EC94A-5A0A-464B-8354-2AE2C713FC95}" type="presParOf" srcId="{B6C27E89-E3F7-47EF-863B-AB0958D1C438}" destId="{0D08FC0C-FDFB-4B23-9BBC-9371E89C24DD}" srcOrd="1" destOrd="0" presId="urn:microsoft.com/office/officeart/2008/layout/HorizontalMultiLevelHierarchy"/>
    <dgm:cxn modelId="{793BAB3A-C8FB-49CE-875B-A986EDB85023}" type="presParOf" srcId="{6AB06ABF-5FC9-4769-9C4E-D0C7BE7D8F2D}" destId="{4672DC11-6AB3-4A3E-911A-F5AE6367ED55}" srcOrd="2" destOrd="0" presId="urn:microsoft.com/office/officeart/2008/layout/HorizontalMultiLevelHierarchy"/>
    <dgm:cxn modelId="{CDF21A35-2A0B-4415-9764-1D186F078F0D}" type="presParOf" srcId="{4672DC11-6AB3-4A3E-911A-F5AE6367ED55}" destId="{CD0B9374-1063-4A41-9075-4C046C5E0047}" srcOrd="0" destOrd="0" presId="urn:microsoft.com/office/officeart/2008/layout/HorizontalMultiLevelHierarchy"/>
    <dgm:cxn modelId="{2ED945B5-4507-4967-A83B-DC8EA01AED8E}" type="presParOf" srcId="{6AB06ABF-5FC9-4769-9C4E-D0C7BE7D8F2D}" destId="{7CCAD375-B121-4060-BF43-F53D5E1C961C}" srcOrd="3" destOrd="0" presId="urn:microsoft.com/office/officeart/2008/layout/HorizontalMultiLevelHierarchy"/>
    <dgm:cxn modelId="{9FF32BB2-F4F5-4BBB-8CF4-4890088FC390}" type="presParOf" srcId="{7CCAD375-B121-4060-BF43-F53D5E1C961C}" destId="{D85737E0-C01E-4922-B595-8BD45F606567}" srcOrd="0" destOrd="0" presId="urn:microsoft.com/office/officeart/2008/layout/HorizontalMultiLevelHierarchy"/>
    <dgm:cxn modelId="{7739062E-3838-40C2-B3E5-C3FC14E43FBD}" type="presParOf" srcId="{7CCAD375-B121-4060-BF43-F53D5E1C961C}" destId="{7345800A-77BF-4CB1-8395-0B83147553A0}" srcOrd="1" destOrd="0" presId="urn:microsoft.com/office/officeart/2008/layout/HorizontalMultiLevelHierarchy"/>
    <dgm:cxn modelId="{9F19D69B-D0FD-4DD9-B352-9233600F9913}" type="presParOf" srcId="{7345800A-77BF-4CB1-8395-0B83147553A0}" destId="{8FF47271-B714-4D41-ACB1-DF2C3F2DDFA3}" srcOrd="0" destOrd="0" presId="urn:microsoft.com/office/officeart/2008/layout/HorizontalMultiLevelHierarchy"/>
    <dgm:cxn modelId="{DFE823BD-79BE-4E37-AEC7-92B5311D9487}" type="presParOf" srcId="{8FF47271-B714-4D41-ACB1-DF2C3F2DDFA3}" destId="{6F23AB3E-D69F-4E9C-9A01-D188A848DA97}" srcOrd="0" destOrd="0" presId="urn:microsoft.com/office/officeart/2008/layout/HorizontalMultiLevelHierarchy"/>
    <dgm:cxn modelId="{A19AFCEF-7825-40F8-BA32-5A19A3014AF5}" type="presParOf" srcId="{7345800A-77BF-4CB1-8395-0B83147553A0}" destId="{E5B8E42D-9B5A-4F92-BADC-146AAD4E669D}" srcOrd="1" destOrd="0" presId="urn:microsoft.com/office/officeart/2008/layout/HorizontalMultiLevelHierarchy"/>
    <dgm:cxn modelId="{0CAC091C-7F73-41CD-888C-6790D379977B}" type="presParOf" srcId="{E5B8E42D-9B5A-4F92-BADC-146AAD4E669D}" destId="{89FA653A-265A-47C2-89DB-DDC2B6F51F57}" srcOrd="0" destOrd="0" presId="urn:microsoft.com/office/officeart/2008/layout/HorizontalMultiLevelHierarchy"/>
    <dgm:cxn modelId="{3C624A4D-F801-4268-858B-E9D257DF52E9}" type="presParOf" srcId="{E5B8E42D-9B5A-4F92-BADC-146AAD4E669D}" destId="{F26CC185-BCC3-4251-9F29-AE8A48700CE7}" srcOrd="1" destOrd="0" presId="urn:microsoft.com/office/officeart/2008/layout/HorizontalMultiLevelHierarchy"/>
    <dgm:cxn modelId="{F2C79CBB-D41C-4797-B065-F695152D3544}" type="presParOf" srcId="{F26CC185-BCC3-4251-9F29-AE8A48700CE7}" destId="{AD13C98E-4903-4F02-910C-665A78FED885}" srcOrd="0" destOrd="0" presId="urn:microsoft.com/office/officeart/2008/layout/HorizontalMultiLevelHierarchy"/>
    <dgm:cxn modelId="{97D2899B-CC80-49D8-989C-7A35362C22B1}" type="presParOf" srcId="{AD13C98E-4903-4F02-910C-665A78FED885}" destId="{36B79E09-93F3-4FB9-9422-EFD9AD75A0C3}" srcOrd="0" destOrd="0" presId="urn:microsoft.com/office/officeart/2008/layout/HorizontalMultiLevelHierarchy"/>
    <dgm:cxn modelId="{F752E149-C83C-4C0C-B8D6-19C331FD93DB}" type="presParOf" srcId="{F26CC185-BCC3-4251-9F29-AE8A48700CE7}" destId="{FDB6D8E0-60F4-4FFA-BF65-C62CBA383A72}" srcOrd="1" destOrd="0" presId="urn:microsoft.com/office/officeart/2008/layout/HorizontalMultiLevelHierarchy"/>
    <dgm:cxn modelId="{6F4FC478-785B-4421-856F-9FACE2ECE563}" type="presParOf" srcId="{FDB6D8E0-60F4-4FFA-BF65-C62CBA383A72}" destId="{A307FE75-2F73-43AE-A31D-96A48B048F1C}" srcOrd="0" destOrd="0" presId="urn:microsoft.com/office/officeart/2008/layout/HorizontalMultiLevelHierarchy"/>
    <dgm:cxn modelId="{2CB0C7E3-9CF2-4844-BE51-88AF31936B88}" type="presParOf" srcId="{FDB6D8E0-60F4-4FFA-BF65-C62CBA383A72}" destId="{B6402E09-B140-4F12-B513-B69225505BFB}" srcOrd="1" destOrd="0" presId="urn:microsoft.com/office/officeart/2008/layout/HorizontalMultiLevelHierarchy"/>
    <dgm:cxn modelId="{A6805A77-1F6D-4FA0-8E64-8AA3359D098C}" type="presParOf" srcId="{B6402E09-B140-4F12-B513-B69225505BFB}" destId="{E30DBDBB-17CE-4E4F-9C51-FDD0B606A185}" srcOrd="0" destOrd="0" presId="urn:microsoft.com/office/officeart/2008/layout/HorizontalMultiLevelHierarchy"/>
    <dgm:cxn modelId="{684AEDCF-5435-417F-9C90-B743CFBC825D}" type="presParOf" srcId="{E30DBDBB-17CE-4E4F-9C51-FDD0B606A185}" destId="{71CC68FD-AA9E-45CF-83DD-1A49D0421053}" srcOrd="0" destOrd="0" presId="urn:microsoft.com/office/officeart/2008/layout/HorizontalMultiLevelHierarchy"/>
    <dgm:cxn modelId="{E8C7B69C-1515-4BFD-8846-9B1D32656901}" type="presParOf" srcId="{B6402E09-B140-4F12-B513-B69225505BFB}" destId="{E69D6AD7-F645-4310-BE97-ABF93DB64CDF}" srcOrd="1" destOrd="0" presId="urn:microsoft.com/office/officeart/2008/layout/HorizontalMultiLevelHierarchy"/>
    <dgm:cxn modelId="{E7178372-23E7-4E50-8569-E588943EE3F3}" type="presParOf" srcId="{E69D6AD7-F645-4310-BE97-ABF93DB64CDF}" destId="{17A7740F-BDF8-4BD6-A0DA-17BF16034B41}" srcOrd="0" destOrd="0" presId="urn:microsoft.com/office/officeart/2008/layout/HorizontalMultiLevelHierarchy"/>
    <dgm:cxn modelId="{CBE1E53D-F0E4-4D90-B198-74804C4B4AA1}" type="presParOf" srcId="{E69D6AD7-F645-4310-BE97-ABF93DB64CDF}" destId="{13485BB1-E893-4803-AEB4-C7167744D23E}" srcOrd="1" destOrd="0" presId="urn:microsoft.com/office/officeart/2008/layout/HorizontalMultiLevelHierarchy"/>
    <dgm:cxn modelId="{E3917FB8-4E5B-4543-A032-CEE317EA0790}" type="presParOf" srcId="{B6402E09-B140-4F12-B513-B69225505BFB}" destId="{F535420A-C62A-4266-921A-FDAEDB394A17}" srcOrd="2" destOrd="0" presId="urn:microsoft.com/office/officeart/2008/layout/HorizontalMultiLevelHierarchy"/>
    <dgm:cxn modelId="{3E9DDE92-AA23-43D6-971D-B5A6A68D00EF}" type="presParOf" srcId="{F535420A-C62A-4266-921A-FDAEDB394A17}" destId="{C6E0CCD3-6D6A-4995-A8F8-B7CDB67D0F64}" srcOrd="0" destOrd="0" presId="urn:microsoft.com/office/officeart/2008/layout/HorizontalMultiLevelHierarchy"/>
    <dgm:cxn modelId="{DDEBDB10-2121-4DC1-ACCF-FB9CE248A695}" type="presParOf" srcId="{B6402E09-B140-4F12-B513-B69225505BFB}" destId="{7DD0A75A-2629-463E-BED0-6E87818D8FCB}" srcOrd="3" destOrd="0" presId="urn:microsoft.com/office/officeart/2008/layout/HorizontalMultiLevelHierarchy"/>
    <dgm:cxn modelId="{9316FF5C-9ACA-4887-A2CE-3DAA0484E864}" type="presParOf" srcId="{7DD0A75A-2629-463E-BED0-6E87818D8FCB}" destId="{1AEC7D2D-30B8-47E3-A328-2666423E1879}" srcOrd="0" destOrd="0" presId="urn:microsoft.com/office/officeart/2008/layout/HorizontalMultiLevelHierarchy"/>
    <dgm:cxn modelId="{B8E8B65A-84B2-49A0-8BB3-1E5805F65444}" type="presParOf" srcId="{7DD0A75A-2629-463E-BED0-6E87818D8FCB}" destId="{D9A5B7C9-7CE9-4E36-93ED-16B3262313D7}" srcOrd="1" destOrd="0" presId="urn:microsoft.com/office/officeart/2008/layout/HorizontalMultiLevelHierarchy"/>
    <dgm:cxn modelId="{A5154AB3-F2DF-4BB9-B1D5-FA0258190F02}" type="presParOf" srcId="{7345800A-77BF-4CB1-8395-0B83147553A0}" destId="{4A79579C-2F6F-4474-B0A9-A2DEE50E59BE}" srcOrd="2" destOrd="0" presId="urn:microsoft.com/office/officeart/2008/layout/HorizontalMultiLevelHierarchy"/>
    <dgm:cxn modelId="{00C66720-CB73-499F-BD65-4DB29651C0EF}" type="presParOf" srcId="{4A79579C-2F6F-4474-B0A9-A2DEE50E59BE}" destId="{58A78AAD-3920-4A4A-A28D-D4A7A59D47C2}" srcOrd="0" destOrd="0" presId="urn:microsoft.com/office/officeart/2008/layout/HorizontalMultiLevelHierarchy"/>
    <dgm:cxn modelId="{0786C894-16A9-4A77-AF51-96F8C07811BB}" type="presParOf" srcId="{7345800A-77BF-4CB1-8395-0B83147553A0}" destId="{94A04EAA-24D4-49EC-A50E-3AC7E9F8D6B0}" srcOrd="3" destOrd="0" presId="urn:microsoft.com/office/officeart/2008/layout/HorizontalMultiLevelHierarchy"/>
    <dgm:cxn modelId="{B5CB774E-FCE1-45F6-BD0C-7573C4651493}" type="presParOf" srcId="{94A04EAA-24D4-49EC-A50E-3AC7E9F8D6B0}" destId="{D671D767-5488-40E4-A214-D27B7E3A3D3D}" srcOrd="0" destOrd="0" presId="urn:microsoft.com/office/officeart/2008/layout/HorizontalMultiLevelHierarchy"/>
    <dgm:cxn modelId="{0EAE4089-EE8E-4DC1-8AE1-D7B57ABDF6E9}" type="presParOf" srcId="{94A04EAA-24D4-49EC-A50E-3AC7E9F8D6B0}" destId="{CDCFC0AC-6159-434A-9EB0-752739400249}" srcOrd="1" destOrd="0" presId="urn:microsoft.com/office/officeart/2008/layout/HorizontalMultiLevelHierarchy"/>
    <dgm:cxn modelId="{CBA8ED2E-2E13-4474-B0C5-A8E1D5273424}" type="presParOf" srcId="{CDCFC0AC-6159-434A-9EB0-752739400249}" destId="{3FCA8747-9B9A-42FA-82FE-34DA55AB0EE3}" srcOrd="0" destOrd="0" presId="urn:microsoft.com/office/officeart/2008/layout/HorizontalMultiLevelHierarchy"/>
    <dgm:cxn modelId="{818D8619-4C34-4541-A328-8C962A9CD5CA}" type="presParOf" srcId="{3FCA8747-9B9A-42FA-82FE-34DA55AB0EE3}" destId="{866AC565-6910-4739-8FB0-6502AD24E668}" srcOrd="0" destOrd="0" presId="urn:microsoft.com/office/officeart/2008/layout/HorizontalMultiLevelHierarchy"/>
    <dgm:cxn modelId="{DCAF367B-BBF6-4B78-A91B-BC4E0CA0CA56}" type="presParOf" srcId="{CDCFC0AC-6159-434A-9EB0-752739400249}" destId="{81934073-5BE5-4A34-8F7F-FFC54BB1CFDD}" srcOrd="1" destOrd="0" presId="urn:microsoft.com/office/officeart/2008/layout/HorizontalMultiLevelHierarchy"/>
    <dgm:cxn modelId="{D8AABFAF-E4C9-48D4-BC9A-21B95082834A}" type="presParOf" srcId="{81934073-5BE5-4A34-8F7F-FFC54BB1CFDD}" destId="{D45F3D0B-B222-4EF5-B0EB-2F4BBAD9EBC5}" srcOrd="0" destOrd="0" presId="urn:microsoft.com/office/officeart/2008/layout/HorizontalMultiLevelHierarchy"/>
    <dgm:cxn modelId="{F434ACCC-B827-403C-B09D-D7423BCCAB7F}" type="presParOf" srcId="{81934073-5BE5-4A34-8F7F-FFC54BB1CFDD}" destId="{B1A7DCEC-CF77-44DC-A743-F684886D3556}" srcOrd="1" destOrd="0" presId="urn:microsoft.com/office/officeart/2008/layout/HorizontalMultiLevelHierarchy"/>
    <dgm:cxn modelId="{B9282169-0C0A-479D-AFF5-911310D1B254}" type="presParOf" srcId="{B1A7DCEC-CF77-44DC-A743-F684886D3556}" destId="{A80D704F-CB7F-4E11-9F92-49382AFF8D23}" srcOrd="0" destOrd="0" presId="urn:microsoft.com/office/officeart/2008/layout/HorizontalMultiLevelHierarchy"/>
    <dgm:cxn modelId="{44A3709D-C9B8-4F59-A290-706B9C367FC3}" type="presParOf" srcId="{A80D704F-CB7F-4E11-9F92-49382AFF8D23}" destId="{4DC5A8A2-CF21-4D94-9FF1-A726C4FDDEDE}" srcOrd="0" destOrd="0" presId="urn:microsoft.com/office/officeart/2008/layout/HorizontalMultiLevelHierarchy"/>
    <dgm:cxn modelId="{A86030FB-1E12-40F9-BBB1-8C93D7D73A64}" type="presParOf" srcId="{B1A7DCEC-CF77-44DC-A743-F684886D3556}" destId="{FCA46DF9-1462-4D0B-A32F-9C0770D69044}" srcOrd="1" destOrd="0" presId="urn:microsoft.com/office/officeart/2008/layout/HorizontalMultiLevelHierarchy"/>
    <dgm:cxn modelId="{574A394E-12F8-4011-9725-215E0E2F2100}" type="presParOf" srcId="{FCA46DF9-1462-4D0B-A32F-9C0770D69044}" destId="{61F075B4-0491-4487-9C06-DE33863C547E}" srcOrd="0" destOrd="0" presId="urn:microsoft.com/office/officeart/2008/layout/HorizontalMultiLevelHierarchy"/>
    <dgm:cxn modelId="{927628DB-2744-423C-BB70-18E9FF4C87E0}" type="presParOf" srcId="{FCA46DF9-1462-4D0B-A32F-9C0770D69044}" destId="{150C153B-C965-4BDA-B3EF-847E1C0F545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EFDD2B17-2902-4021-92E2-F9D879A268BB}">
      <dgm:prSet custT="1"/>
      <dgm:spPr/>
      <dgm:t>
        <a:bodyPr/>
        <a:lstStyle/>
        <a:p>
          <a:pPr rtl="1"/>
          <a:r>
            <a:rPr lang="fa-IR" sz="4400" smtClean="0">
              <a:cs typeface="B Badr" panose="00000400000000000000" pitchFamily="2" charset="-78"/>
            </a:rPr>
            <a:t>18. و منه: التجريد</a:t>
          </a:r>
          <a:endParaRPr lang="fa-IR" sz="4400" b="1">
            <a:cs typeface="B Badr" panose="00000400000000000000" pitchFamily="2" charset="-78"/>
          </a:endParaRPr>
        </a:p>
      </dgm:t>
    </dgm:pt>
    <dgm:pt modelId="{5FDE2310-84EE-4A4E-93FA-036C89CB72A7}" type="parTrans" cxnId="{37A1F018-1B0F-4091-816F-4E4BB2A20366}">
      <dgm:prSet/>
      <dgm:spPr/>
      <dgm:t>
        <a:bodyPr/>
        <a:lstStyle/>
        <a:p>
          <a:pPr rtl="1"/>
          <a:endParaRPr lang="fa-IR" sz="3200" b="1">
            <a:cs typeface="B Badr" panose="00000400000000000000" pitchFamily="2" charset="-78"/>
          </a:endParaRPr>
        </a:p>
      </dgm:t>
    </dgm:pt>
    <dgm:pt modelId="{4BD1D2D9-70C3-46CC-A851-64161B53C8A0}" type="sibTrans" cxnId="{37A1F018-1B0F-4091-816F-4E4BB2A20366}">
      <dgm:prSet/>
      <dgm:spPr/>
      <dgm:t>
        <a:bodyPr/>
        <a:lstStyle/>
        <a:p>
          <a:pPr rtl="1"/>
          <a:endParaRPr lang="fa-IR" sz="3200" b="1">
            <a:cs typeface="B Badr" panose="00000400000000000000" pitchFamily="2" charset="-78"/>
          </a:endParaRPr>
        </a:p>
      </dgm:t>
    </dgm:pt>
    <dgm:pt modelId="{25F01F57-7B2C-4E5A-A8AF-4A6A353B6305}">
      <dgm:prSet custT="1"/>
      <dgm:spPr/>
      <dgm:t>
        <a:bodyPr/>
        <a:lstStyle/>
        <a:p>
          <a:pPr rtl="1"/>
          <a:r>
            <a:rPr lang="fa-IR" sz="1400" smtClean="0">
              <a:cs typeface="B Badr" panose="00000400000000000000" pitchFamily="2" charset="-78"/>
            </a:rPr>
            <a:t>و هو أن ينتزع من أمر ذى صفة آخر مثله فيها؛ مبالغة لكمالها فيه، </a:t>
          </a:r>
          <a:endParaRPr lang="fa-IR" sz="1400">
            <a:cs typeface="B Badr" panose="00000400000000000000" pitchFamily="2" charset="-78"/>
          </a:endParaRPr>
        </a:p>
      </dgm:t>
    </dgm:pt>
    <dgm:pt modelId="{3DD4556A-8A78-42FA-9D0B-E96ED490EEAF}" type="parTrans" cxnId="{6CA900F9-ECC0-4F70-894C-95B0468D9BAE}">
      <dgm:prSet custT="1"/>
      <dgm:spPr/>
      <dgm:t>
        <a:bodyPr/>
        <a:lstStyle/>
        <a:p>
          <a:pPr rtl="1"/>
          <a:endParaRPr lang="fa-IR" sz="600">
            <a:cs typeface="B Badr" panose="00000400000000000000" pitchFamily="2" charset="-78"/>
          </a:endParaRPr>
        </a:p>
      </dgm:t>
    </dgm:pt>
    <dgm:pt modelId="{C46AE3D5-FFA5-4609-94D7-0509E2DA6862}" type="sibTrans" cxnId="{6CA900F9-ECC0-4F70-894C-95B0468D9BAE}">
      <dgm:prSet/>
      <dgm:spPr/>
      <dgm:t>
        <a:bodyPr/>
        <a:lstStyle/>
        <a:p>
          <a:pPr rtl="1"/>
          <a:endParaRPr lang="fa-IR" sz="2000">
            <a:cs typeface="B Badr" panose="00000400000000000000" pitchFamily="2" charset="-78"/>
          </a:endParaRPr>
        </a:p>
      </dgm:t>
    </dgm:pt>
    <dgm:pt modelId="{5B660F15-9CE8-4252-A690-BE49A70591A2}">
      <dgm:prSet custT="1"/>
      <dgm:spPr/>
      <dgm:t>
        <a:bodyPr/>
        <a:lstStyle/>
        <a:p>
          <a:pPr rtl="1"/>
          <a:r>
            <a:rPr lang="fa-IR" sz="1400" smtClean="0">
              <a:cs typeface="B Badr" panose="00000400000000000000" pitchFamily="2" charset="-78"/>
            </a:rPr>
            <a:t>و هو أقسام:</a:t>
          </a:r>
          <a:endParaRPr lang="fa-IR" sz="1400">
            <a:cs typeface="B Badr" panose="00000400000000000000" pitchFamily="2" charset="-78"/>
          </a:endParaRPr>
        </a:p>
      </dgm:t>
    </dgm:pt>
    <dgm:pt modelId="{02ABD047-8CE3-4CF9-878C-4679BC530124}" type="parTrans" cxnId="{FA86E12A-B898-4D42-9955-3C35743E0302}">
      <dgm:prSet custT="1"/>
      <dgm:spPr/>
      <dgm:t>
        <a:bodyPr/>
        <a:lstStyle/>
        <a:p>
          <a:pPr rtl="1"/>
          <a:endParaRPr lang="fa-IR" sz="600">
            <a:cs typeface="B Badr" panose="00000400000000000000" pitchFamily="2" charset="-78"/>
          </a:endParaRPr>
        </a:p>
      </dgm:t>
    </dgm:pt>
    <dgm:pt modelId="{D9DA9386-28B3-40CA-89B5-A2A840968326}" type="sibTrans" cxnId="{FA86E12A-B898-4D42-9955-3C35743E0302}">
      <dgm:prSet/>
      <dgm:spPr/>
      <dgm:t>
        <a:bodyPr/>
        <a:lstStyle/>
        <a:p>
          <a:pPr rtl="1"/>
          <a:endParaRPr lang="fa-IR" sz="2000">
            <a:cs typeface="B Badr" panose="00000400000000000000" pitchFamily="2" charset="-78"/>
          </a:endParaRPr>
        </a:p>
      </dgm:t>
    </dgm:pt>
    <dgm:pt modelId="{6AB2DE2F-9731-42BC-A058-3542FD657BA8}">
      <dgm:prSet custT="1"/>
      <dgm:spPr/>
      <dgm:t>
        <a:bodyPr/>
        <a:lstStyle/>
        <a:p>
          <a:pPr rtl="1"/>
          <a:r>
            <a:rPr lang="fa-IR" sz="1400" smtClean="0">
              <a:cs typeface="B Badr" panose="00000400000000000000" pitchFamily="2" charset="-78"/>
            </a:rPr>
            <a:t>منها: نحو قولهم: لى من فلان صديق حميم، أى: بلغ فلان من الصداقة حدّا صحّ معه أن يستخلص منه آخر مثله فيها.</a:t>
          </a:r>
          <a:endParaRPr lang="fa-IR" sz="1400">
            <a:cs typeface="B Badr" panose="00000400000000000000" pitchFamily="2" charset="-78"/>
          </a:endParaRPr>
        </a:p>
      </dgm:t>
    </dgm:pt>
    <dgm:pt modelId="{5B294933-EA8A-49DF-8DDA-EFC04F5A7294}" type="parTrans" cxnId="{CFC46881-2E70-424B-B166-733B068C1CD3}">
      <dgm:prSet custT="1"/>
      <dgm:spPr/>
      <dgm:t>
        <a:bodyPr/>
        <a:lstStyle/>
        <a:p>
          <a:pPr rtl="1"/>
          <a:endParaRPr lang="fa-IR" sz="700">
            <a:cs typeface="B Badr" panose="00000400000000000000" pitchFamily="2" charset="-78"/>
          </a:endParaRPr>
        </a:p>
      </dgm:t>
    </dgm:pt>
    <dgm:pt modelId="{CA68F121-649B-40DE-B035-9F9DC7FFDA9F}" type="sibTrans" cxnId="{CFC46881-2E70-424B-B166-733B068C1CD3}">
      <dgm:prSet/>
      <dgm:spPr/>
      <dgm:t>
        <a:bodyPr/>
        <a:lstStyle/>
        <a:p>
          <a:pPr rtl="1"/>
          <a:endParaRPr lang="fa-IR" sz="2000">
            <a:cs typeface="B Badr" panose="00000400000000000000" pitchFamily="2" charset="-78"/>
          </a:endParaRPr>
        </a:p>
      </dgm:t>
    </dgm:pt>
    <dgm:pt modelId="{B7ADB5B1-EE0C-4314-8330-313C59868281}">
      <dgm:prSet custT="1"/>
      <dgm:spPr/>
      <dgm:t>
        <a:bodyPr/>
        <a:lstStyle/>
        <a:p>
          <a:pPr rtl="1"/>
          <a:r>
            <a:rPr lang="fa-IR" sz="1400" smtClean="0">
              <a:cs typeface="B Badr" panose="00000400000000000000" pitchFamily="2" charset="-78"/>
            </a:rPr>
            <a:t>و منها: نحو قولهم: لئن سألت فلانا، لتسألنّ به البحر.</a:t>
          </a:r>
          <a:endParaRPr lang="fa-IR" sz="1400">
            <a:cs typeface="B Badr" panose="00000400000000000000" pitchFamily="2" charset="-78"/>
          </a:endParaRPr>
        </a:p>
      </dgm:t>
    </dgm:pt>
    <dgm:pt modelId="{AE6CD625-4F4D-4388-BDC6-0E84B9699FFA}" type="parTrans" cxnId="{E9ADE400-2A5B-45A6-BA4D-0057EF4BB303}">
      <dgm:prSet custT="1"/>
      <dgm:spPr/>
      <dgm:t>
        <a:bodyPr/>
        <a:lstStyle/>
        <a:p>
          <a:pPr rtl="1"/>
          <a:endParaRPr lang="fa-IR" sz="600">
            <a:cs typeface="B Badr" panose="00000400000000000000" pitchFamily="2" charset="-78"/>
          </a:endParaRPr>
        </a:p>
      </dgm:t>
    </dgm:pt>
    <dgm:pt modelId="{E8DFA208-36A8-42C9-9925-0917CDD3EEBF}" type="sibTrans" cxnId="{E9ADE400-2A5B-45A6-BA4D-0057EF4BB303}">
      <dgm:prSet/>
      <dgm:spPr/>
      <dgm:t>
        <a:bodyPr/>
        <a:lstStyle/>
        <a:p>
          <a:pPr rtl="1"/>
          <a:endParaRPr lang="fa-IR" sz="2000">
            <a:cs typeface="B Badr" panose="00000400000000000000" pitchFamily="2" charset="-78"/>
          </a:endParaRPr>
        </a:p>
      </dgm:t>
    </dgm:pt>
    <dgm:pt modelId="{746B9346-72FF-4783-ACBE-B7CC79F8743A}">
      <dgm:prSet custT="1"/>
      <dgm:spPr/>
      <dgm:t>
        <a:bodyPr/>
        <a:lstStyle/>
        <a:p>
          <a:pPr rtl="1"/>
          <a:r>
            <a:rPr lang="fa-IR" sz="1400" smtClean="0">
              <a:cs typeface="B Badr" panose="00000400000000000000" pitchFamily="2" charset="-78"/>
            </a:rPr>
            <a:t>و منها: نحو قوله: و شوهاء تغدو بى إلى صارخ الوغى*** بمستلئم مثل الفنيق المرحّل </a:t>
          </a:r>
          <a:endParaRPr lang="fa-IR" sz="1400">
            <a:cs typeface="B Badr" panose="00000400000000000000" pitchFamily="2" charset="-78"/>
          </a:endParaRPr>
        </a:p>
      </dgm:t>
    </dgm:pt>
    <dgm:pt modelId="{F742F6FA-D864-412F-87EF-59FFAA670121}" type="parTrans" cxnId="{13AD2661-7334-474F-A26A-F2454975D8B5}">
      <dgm:prSet custT="1"/>
      <dgm:spPr/>
      <dgm:t>
        <a:bodyPr/>
        <a:lstStyle/>
        <a:p>
          <a:pPr rtl="1"/>
          <a:endParaRPr lang="fa-IR" sz="600">
            <a:cs typeface="B Badr" panose="00000400000000000000" pitchFamily="2" charset="-78"/>
          </a:endParaRPr>
        </a:p>
      </dgm:t>
    </dgm:pt>
    <dgm:pt modelId="{155222F1-F1B9-4246-91DC-35752949C24A}" type="sibTrans" cxnId="{13AD2661-7334-474F-A26A-F2454975D8B5}">
      <dgm:prSet/>
      <dgm:spPr/>
      <dgm:t>
        <a:bodyPr/>
        <a:lstStyle/>
        <a:p>
          <a:pPr rtl="1"/>
          <a:endParaRPr lang="fa-IR" sz="2000">
            <a:cs typeface="B Badr" panose="00000400000000000000" pitchFamily="2" charset="-78"/>
          </a:endParaRPr>
        </a:p>
      </dgm:t>
    </dgm:pt>
    <dgm:pt modelId="{70540981-E7C3-45D3-8055-8E1A5DDA6F66}">
      <dgm:prSet custT="1"/>
      <dgm:spPr/>
      <dgm:t>
        <a:bodyPr/>
        <a:lstStyle/>
        <a:p>
          <a:pPr rtl="1"/>
          <a:r>
            <a:rPr lang="fa-IR" sz="1400" smtClean="0">
              <a:cs typeface="B Badr" panose="00000400000000000000" pitchFamily="2" charset="-78"/>
            </a:rPr>
            <a:t>و منها: نحو قوله تعالى: لَهُمْ فِيها دارُ الْخُلْدِ؛ أى: فى جهنم، و هى دار الخلد.</a:t>
          </a:r>
          <a:endParaRPr lang="fa-IR" sz="1400">
            <a:cs typeface="B Badr" panose="00000400000000000000" pitchFamily="2" charset="-78"/>
          </a:endParaRPr>
        </a:p>
      </dgm:t>
    </dgm:pt>
    <dgm:pt modelId="{85034D2B-F032-402C-BC8D-2325A563BAC5}" type="parTrans" cxnId="{AD63C306-8B2C-4801-A40D-C1868E0A5F98}">
      <dgm:prSet custT="1"/>
      <dgm:spPr/>
      <dgm:t>
        <a:bodyPr/>
        <a:lstStyle/>
        <a:p>
          <a:pPr rtl="1"/>
          <a:endParaRPr lang="fa-IR" sz="600">
            <a:cs typeface="B Badr" panose="00000400000000000000" pitchFamily="2" charset="-78"/>
          </a:endParaRPr>
        </a:p>
      </dgm:t>
    </dgm:pt>
    <dgm:pt modelId="{3A76DCC9-14FD-48A0-8FE4-02793ADB61B7}" type="sibTrans" cxnId="{AD63C306-8B2C-4801-A40D-C1868E0A5F98}">
      <dgm:prSet/>
      <dgm:spPr/>
      <dgm:t>
        <a:bodyPr/>
        <a:lstStyle/>
        <a:p>
          <a:pPr rtl="1"/>
          <a:endParaRPr lang="fa-IR" sz="2000">
            <a:cs typeface="B Badr" panose="00000400000000000000" pitchFamily="2" charset="-78"/>
          </a:endParaRPr>
        </a:p>
      </dgm:t>
    </dgm:pt>
    <dgm:pt modelId="{EDB5A272-15DD-419D-9920-0EED1E285052}">
      <dgm:prSet custT="1"/>
      <dgm:spPr/>
      <dgm:t>
        <a:bodyPr/>
        <a:lstStyle/>
        <a:p>
          <a:pPr rtl="1"/>
          <a:r>
            <a:rPr lang="fa-IR" sz="1400" smtClean="0">
              <a:cs typeface="B Badr" panose="00000400000000000000" pitchFamily="2" charset="-78"/>
            </a:rPr>
            <a:t>و منها: نحو قوله : و لئن بقيت لأرحلنّ بغزوة *** تحوى الغنائم أو يموت كريم</a:t>
          </a:r>
          <a:endParaRPr lang="fa-IR" sz="1400">
            <a:cs typeface="B Badr" panose="00000400000000000000" pitchFamily="2" charset="-78"/>
          </a:endParaRPr>
        </a:p>
      </dgm:t>
    </dgm:pt>
    <dgm:pt modelId="{41FBB0DD-46B9-4E38-97A1-843BA1942504}" type="parTrans" cxnId="{F31EAA99-9C4B-41C7-83AD-79A95BF86EB0}">
      <dgm:prSet custT="1"/>
      <dgm:spPr/>
      <dgm:t>
        <a:bodyPr/>
        <a:lstStyle/>
        <a:p>
          <a:pPr rtl="1"/>
          <a:endParaRPr lang="fa-IR" sz="600">
            <a:cs typeface="B Badr" panose="00000400000000000000" pitchFamily="2" charset="-78"/>
          </a:endParaRPr>
        </a:p>
      </dgm:t>
    </dgm:pt>
    <dgm:pt modelId="{6833EC24-337E-4C5F-80CB-D42861810983}" type="sibTrans" cxnId="{F31EAA99-9C4B-41C7-83AD-79A95BF86EB0}">
      <dgm:prSet/>
      <dgm:spPr/>
      <dgm:t>
        <a:bodyPr/>
        <a:lstStyle/>
        <a:p>
          <a:pPr rtl="1"/>
          <a:endParaRPr lang="fa-IR" sz="2000">
            <a:cs typeface="B Badr" panose="00000400000000000000" pitchFamily="2" charset="-78"/>
          </a:endParaRPr>
        </a:p>
      </dgm:t>
    </dgm:pt>
    <dgm:pt modelId="{58EC2029-9F4B-4153-A87C-CF2D8D5228CC}">
      <dgm:prSet custT="1"/>
      <dgm:spPr/>
      <dgm:t>
        <a:bodyPr/>
        <a:lstStyle/>
        <a:p>
          <a:pPr rtl="1"/>
          <a:r>
            <a:rPr lang="fa-IR" sz="1400" smtClean="0">
              <a:cs typeface="B Badr" panose="00000400000000000000" pitchFamily="2" charset="-78"/>
            </a:rPr>
            <a:t>و قيل: تقديره: أو يموت منى كريم. </a:t>
          </a:r>
          <a:endParaRPr lang="fa-IR" sz="1400">
            <a:cs typeface="B Badr" panose="00000400000000000000" pitchFamily="2" charset="-78"/>
          </a:endParaRPr>
        </a:p>
      </dgm:t>
    </dgm:pt>
    <dgm:pt modelId="{7E79D265-DAF7-4D0F-96BB-43A959587DDA}" type="parTrans" cxnId="{4C7583B0-1980-44B2-AA84-C871DB0802D9}">
      <dgm:prSet custT="1"/>
      <dgm:spPr/>
      <dgm:t>
        <a:bodyPr/>
        <a:lstStyle/>
        <a:p>
          <a:pPr rtl="1"/>
          <a:endParaRPr lang="fa-IR" sz="600">
            <a:cs typeface="B Badr" panose="00000400000000000000" pitchFamily="2" charset="-78"/>
          </a:endParaRPr>
        </a:p>
      </dgm:t>
    </dgm:pt>
    <dgm:pt modelId="{9DAE8ABD-DE2C-400E-8394-1AED20C2223F}" type="sibTrans" cxnId="{4C7583B0-1980-44B2-AA84-C871DB0802D9}">
      <dgm:prSet/>
      <dgm:spPr/>
      <dgm:t>
        <a:bodyPr/>
        <a:lstStyle/>
        <a:p>
          <a:pPr rtl="1"/>
          <a:endParaRPr lang="fa-IR" sz="2000">
            <a:cs typeface="B Badr" panose="00000400000000000000" pitchFamily="2" charset="-78"/>
          </a:endParaRPr>
        </a:p>
      </dgm:t>
    </dgm:pt>
    <dgm:pt modelId="{F4063D66-6ADD-45C8-9DBE-746D650347F2}">
      <dgm:prSet custT="1"/>
      <dgm:spPr/>
      <dgm:t>
        <a:bodyPr/>
        <a:lstStyle/>
        <a:p>
          <a:pPr rtl="1"/>
          <a:r>
            <a:rPr lang="fa-IR" sz="1400" smtClean="0">
              <a:cs typeface="B Badr" panose="00000400000000000000" pitchFamily="2" charset="-78"/>
            </a:rPr>
            <a:t>و فيه نظر.</a:t>
          </a:r>
          <a:endParaRPr lang="fa-IR" sz="1400">
            <a:cs typeface="B Badr" panose="00000400000000000000" pitchFamily="2" charset="-78"/>
          </a:endParaRPr>
        </a:p>
      </dgm:t>
    </dgm:pt>
    <dgm:pt modelId="{FD9CDF27-6FBB-4A82-B9E5-854A113A7490}" type="parTrans" cxnId="{96514BF4-99A3-494B-8890-C9A70210B8A9}">
      <dgm:prSet custT="1"/>
      <dgm:spPr/>
      <dgm:t>
        <a:bodyPr/>
        <a:lstStyle/>
        <a:p>
          <a:pPr rtl="1"/>
          <a:endParaRPr lang="fa-IR" sz="600">
            <a:cs typeface="B Badr" panose="00000400000000000000" pitchFamily="2" charset="-78"/>
          </a:endParaRPr>
        </a:p>
      </dgm:t>
    </dgm:pt>
    <dgm:pt modelId="{81C66741-798D-4F2A-970C-F051C006D325}" type="sibTrans" cxnId="{96514BF4-99A3-494B-8890-C9A70210B8A9}">
      <dgm:prSet/>
      <dgm:spPr/>
      <dgm:t>
        <a:bodyPr/>
        <a:lstStyle/>
        <a:p>
          <a:pPr rtl="1"/>
          <a:endParaRPr lang="fa-IR" sz="2000">
            <a:cs typeface="B Badr" panose="00000400000000000000" pitchFamily="2" charset="-78"/>
          </a:endParaRPr>
        </a:p>
      </dgm:t>
    </dgm:pt>
    <dgm:pt modelId="{0962FC87-0A97-4BF3-B8A6-4D452C31BD7B}">
      <dgm:prSet custT="1"/>
      <dgm:spPr/>
      <dgm:t>
        <a:bodyPr/>
        <a:lstStyle/>
        <a:p>
          <a:pPr rtl="1"/>
          <a:r>
            <a:rPr lang="fa-IR" sz="1400" smtClean="0">
              <a:cs typeface="B Badr" panose="00000400000000000000" pitchFamily="2" charset="-78"/>
            </a:rPr>
            <a:t>و منها: نحو قوله : يا خير من يركب المطىّ و لا *** يشرب كأسا بكفّ من بخلا </a:t>
          </a:r>
          <a:endParaRPr lang="fa-IR" sz="1400">
            <a:cs typeface="B Badr" panose="00000400000000000000" pitchFamily="2" charset="-78"/>
          </a:endParaRPr>
        </a:p>
      </dgm:t>
    </dgm:pt>
    <dgm:pt modelId="{A41BD686-A440-456F-9B28-E79EE250FDD3}" type="parTrans" cxnId="{78D0CD6E-0DF4-4899-A844-445A07260E73}">
      <dgm:prSet custT="1"/>
      <dgm:spPr/>
      <dgm:t>
        <a:bodyPr/>
        <a:lstStyle/>
        <a:p>
          <a:pPr rtl="1"/>
          <a:endParaRPr lang="fa-IR" sz="600">
            <a:cs typeface="B Badr" panose="00000400000000000000" pitchFamily="2" charset="-78"/>
          </a:endParaRPr>
        </a:p>
      </dgm:t>
    </dgm:pt>
    <dgm:pt modelId="{576C36EF-0A67-47AD-9443-FC043B1E0C8B}" type="sibTrans" cxnId="{78D0CD6E-0DF4-4899-A844-445A07260E73}">
      <dgm:prSet/>
      <dgm:spPr/>
      <dgm:t>
        <a:bodyPr/>
        <a:lstStyle/>
        <a:p>
          <a:pPr rtl="1"/>
          <a:endParaRPr lang="fa-IR" sz="2000">
            <a:cs typeface="B Badr" panose="00000400000000000000" pitchFamily="2" charset="-78"/>
          </a:endParaRPr>
        </a:p>
      </dgm:t>
    </dgm:pt>
    <dgm:pt modelId="{3CAEB669-70D4-4D38-B74A-6CA763E86616}">
      <dgm:prSet custT="1"/>
      <dgm:spPr/>
      <dgm:t>
        <a:bodyPr/>
        <a:lstStyle/>
        <a:p>
          <a:pPr rtl="1"/>
          <a:r>
            <a:rPr lang="fa-IR" sz="1400" smtClean="0">
              <a:cs typeface="B Badr" panose="00000400000000000000" pitchFamily="2" charset="-78"/>
            </a:rPr>
            <a:t>و منها: مخاطبة الإنسان نفسه؛ كقوله : لا خيل عندك تهديها و لا مال *** فليسعد النّطق إن لم يسعد الحال </a:t>
          </a:r>
          <a:endParaRPr lang="fa-IR" sz="1400">
            <a:cs typeface="B Badr" panose="00000400000000000000" pitchFamily="2" charset="-78"/>
          </a:endParaRPr>
        </a:p>
      </dgm:t>
    </dgm:pt>
    <dgm:pt modelId="{C25B3081-A596-40A5-AB51-F600E5748C9E}" type="parTrans" cxnId="{BCF47DF5-5C6E-4117-A466-0C15C2D509EF}">
      <dgm:prSet custT="1"/>
      <dgm:spPr/>
      <dgm:t>
        <a:bodyPr/>
        <a:lstStyle/>
        <a:p>
          <a:pPr rtl="1"/>
          <a:endParaRPr lang="fa-IR" sz="700">
            <a:cs typeface="B Badr" panose="00000400000000000000" pitchFamily="2" charset="-78"/>
          </a:endParaRPr>
        </a:p>
      </dgm:t>
    </dgm:pt>
    <dgm:pt modelId="{5DA61EDC-407A-4114-87AA-76E2DD8976AD}" type="sibTrans" cxnId="{BCF47DF5-5C6E-4117-A466-0C15C2D509EF}">
      <dgm:prSet/>
      <dgm:spPr/>
      <dgm:t>
        <a:bodyPr/>
        <a:lstStyle/>
        <a:p>
          <a:pPr rtl="1"/>
          <a:endParaRPr lang="fa-IR" sz="20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29B7CA1A-26F4-4C11-A0F3-72006FDEA5F8}" type="pres">
      <dgm:prSet presAssocID="{EFDD2B17-2902-4021-92E2-F9D879A268BB}" presName="root1" presStyleCnt="0"/>
      <dgm:spPr/>
    </dgm:pt>
    <dgm:pt modelId="{3FD2B08E-0821-4AFD-B2C8-E8EEC7D599E9}" type="pres">
      <dgm:prSet presAssocID="{EFDD2B17-2902-4021-92E2-F9D879A268BB}" presName="LevelOneTextNode" presStyleLbl="node0" presStyleIdx="0" presStyleCnt="1" custScaleY="151292">
        <dgm:presLayoutVars>
          <dgm:chPref val="3"/>
        </dgm:presLayoutVars>
      </dgm:prSet>
      <dgm:spPr/>
      <dgm:t>
        <a:bodyPr/>
        <a:lstStyle/>
        <a:p>
          <a:pPr rtl="1"/>
          <a:endParaRPr lang="fa-IR"/>
        </a:p>
      </dgm:t>
    </dgm:pt>
    <dgm:pt modelId="{6AB06ABF-5FC9-4769-9C4E-D0C7BE7D8F2D}" type="pres">
      <dgm:prSet presAssocID="{EFDD2B17-2902-4021-92E2-F9D879A268BB}" presName="level2hierChild" presStyleCnt="0"/>
      <dgm:spPr/>
    </dgm:pt>
    <dgm:pt modelId="{E4388C58-E607-40D6-9CC8-F5D3A134F462}" type="pres">
      <dgm:prSet presAssocID="{3DD4556A-8A78-42FA-9D0B-E96ED490EEAF}" presName="conn2-1" presStyleLbl="parChTrans1D2" presStyleIdx="0" presStyleCnt="2"/>
      <dgm:spPr/>
      <dgm:t>
        <a:bodyPr/>
        <a:lstStyle/>
        <a:p>
          <a:pPr rtl="1"/>
          <a:endParaRPr lang="fa-IR"/>
        </a:p>
      </dgm:t>
    </dgm:pt>
    <dgm:pt modelId="{6A595BEC-6695-4F3D-99FC-C0CC5DDF806C}" type="pres">
      <dgm:prSet presAssocID="{3DD4556A-8A78-42FA-9D0B-E96ED490EEAF}" presName="connTx" presStyleLbl="parChTrans1D2" presStyleIdx="0" presStyleCnt="2"/>
      <dgm:spPr/>
      <dgm:t>
        <a:bodyPr/>
        <a:lstStyle/>
        <a:p>
          <a:pPr rtl="1"/>
          <a:endParaRPr lang="fa-IR"/>
        </a:p>
      </dgm:t>
    </dgm:pt>
    <dgm:pt modelId="{041FFEC3-A0E5-4B3C-A0B4-B07F1C885BAB}" type="pres">
      <dgm:prSet presAssocID="{25F01F57-7B2C-4E5A-A8AF-4A6A353B6305}" presName="root2" presStyleCnt="0"/>
      <dgm:spPr/>
    </dgm:pt>
    <dgm:pt modelId="{2839BC8C-BBF1-4C5E-9082-A805B4994151}" type="pres">
      <dgm:prSet presAssocID="{25F01F57-7B2C-4E5A-A8AF-4A6A353B6305}" presName="LevelTwoTextNode" presStyleLbl="node2" presStyleIdx="0" presStyleCnt="2">
        <dgm:presLayoutVars>
          <dgm:chPref val="3"/>
        </dgm:presLayoutVars>
      </dgm:prSet>
      <dgm:spPr/>
      <dgm:t>
        <a:bodyPr/>
        <a:lstStyle/>
        <a:p>
          <a:pPr rtl="1"/>
          <a:endParaRPr lang="fa-IR"/>
        </a:p>
      </dgm:t>
    </dgm:pt>
    <dgm:pt modelId="{E505A21A-DFEC-4B0B-9371-F0982AF00E71}" type="pres">
      <dgm:prSet presAssocID="{25F01F57-7B2C-4E5A-A8AF-4A6A353B6305}" presName="level3hierChild" presStyleCnt="0"/>
      <dgm:spPr/>
    </dgm:pt>
    <dgm:pt modelId="{EBA8DF4E-72E4-4D6C-9E5A-37E354DCDA8D}" type="pres">
      <dgm:prSet presAssocID="{02ABD047-8CE3-4CF9-878C-4679BC530124}" presName="conn2-1" presStyleLbl="parChTrans1D2" presStyleIdx="1" presStyleCnt="2"/>
      <dgm:spPr/>
      <dgm:t>
        <a:bodyPr/>
        <a:lstStyle/>
        <a:p>
          <a:pPr rtl="1"/>
          <a:endParaRPr lang="fa-IR"/>
        </a:p>
      </dgm:t>
    </dgm:pt>
    <dgm:pt modelId="{978DF24E-7C5F-4DFD-80F5-11F0320618CC}" type="pres">
      <dgm:prSet presAssocID="{02ABD047-8CE3-4CF9-878C-4679BC530124}" presName="connTx" presStyleLbl="parChTrans1D2" presStyleIdx="1" presStyleCnt="2"/>
      <dgm:spPr/>
      <dgm:t>
        <a:bodyPr/>
        <a:lstStyle/>
        <a:p>
          <a:pPr rtl="1"/>
          <a:endParaRPr lang="fa-IR"/>
        </a:p>
      </dgm:t>
    </dgm:pt>
    <dgm:pt modelId="{DAC36F2F-ACEA-4BEC-8F79-0592941FBE15}" type="pres">
      <dgm:prSet presAssocID="{5B660F15-9CE8-4252-A690-BE49A70591A2}" presName="root2" presStyleCnt="0"/>
      <dgm:spPr/>
    </dgm:pt>
    <dgm:pt modelId="{C2CCA19F-8B68-433F-9D86-8B28BFAAA6B7}" type="pres">
      <dgm:prSet presAssocID="{5B660F15-9CE8-4252-A690-BE49A70591A2}" presName="LevelTwoTextNode" presStyleLbl="node2" presStyleIdx="1" presStyleCnt="2">
        <dgm:presLayoutVars>
          <dgm:chPref val="3"/>
        </dgm:presLayoutVars>
      </dgm:prSet>
      <dgm:spPr/>
      <dgm:t>
        <a:bodyPr/>
        <a:lstStyle/>
        <a:p>
          <a:pPr rtl="1"/>
          <a:endParaRPr lang="fa-IR"/>
        </a:p>
      </dgm:t>
    </dgm:pt>
    <dgm:pt modelId="{8B27E75B-F04D-452B-84B9-B24AB7C396A6}" type="pres">
      <dgm:prSet presAssocID="{5B660F15-9CE8-4252-A690-BE49A70591A2}" presName="level3hierChild" presStyleCnt="0"/>
      <dgm:spPr/>
    </dgm:pt>
    <dgm:pt modelId="{4E9BCF6A-3122-4050-AEA1-5AAD602B0408}" type="pres">
      <dgm:prSet presAssocID="{5B294933-EA8A-49DF-8DDA-EFC04F5A7294}" presName="conn2-1" presStyleLbl="parChTrans1D3" presStyleIdx="0" presStyleCnt="7"/>
      <dgm:spPr/>
      <dgm:t>
        <a:bodyPr/>
        <a:lstStyle/>
        <a:p>
          <a:pPr rtl="1"/>
          <a:endParaRPr lang="fa-IR"/>
        </a:p>
      </dgm:t>
    </dgm:pt>
    <dgm:pt modelId="{9BF72EDC-7615-4CB8-A750-B7D34F3920DB}" type="pres">
      <dgm:prSet presAssocID="{5B294933-EA8A-49DF-8DDA-EFC04F5A7294}" presName="connTx" presStyleLbl="parChTrans1D3" presStyleIdx="0" presStyleCnt="7"/>
      <dgm:spPr/>
      <dgm:t>
        <a:bodyPr/>
        <a:lstStyle/>
        <a:p>
          <a:pPr rtl="1"/>
          <a:endParaRPr lang="fa-IR"/>
        </a:p>
      </dgm:t>
    </dgm:pt>
    <dgm:pt modelId="{9B019C53-475E-4B43-9C20-597A90E6AA45}" type="pres">
      <dgm:prSet presAssocID="{6AB2DE2F-9731-42BC-A058-3542FD657BA8}" presName="root2" presStyleCnt="0"/>
      <dgm:spPr/>
    </dgm:pt>
    <dgm:pt modelId="{BF124373-BA74-4690-B387-B203A7B342B2}" type="pres">
      <dgm:prSet presAssocID="{6AB2DE2F-9731-42BC-A058-3542FD657BA8}" presName="LevelTwoTextNode" presStyleLbl="node3" presStyleIdx="0" presStyleCnt="7" custScaleX="188619">
        <dgm:presLayoutVars>
          <dgm:chPref val="3"/>
        </dgm:presLayoutVars>
      </dgm:prSet>
      <dgm:spPr/>
      <dgm:t>
        <a:bodyPr/>
        <a:lstStyle/>
        <a:p>
          <a:pPr rtl="1"/>
          <a:endParaRPr lang="fa-IR"/>
        </a:p>
      </dgm:t>
    </dgm:pt>
    <dgm:pt modelId="{F778CCDA-D90F-4C25-8011-AA0E37BB05EF}" type="pres">
      <dgm:prSet presAssocID="{6AB2DE2F-9731-42BC-A058-3542FD657BA8}" presName="level3hierChild" presStyleCnt="0"/>
      <dgm:spPr/>
    </dgm:pt>
    <dgm:pt modelId="{8BAB3632-37A7-40E5-899D-9A7E7B2F4223}" type="pres">
      <dgm:prSet presAssocID="{AE6CD625-4F4D-4388-BDC6-0E84B9699FFA}" presName="conn2-1" presStyleLbl="parChTrans1D3" presStyleIdx="1" presStyleCnt="7"/>
      <dgm:spPr/>
      <dgm:t>
        <a:bodyPr/>
        <a:lstStyle/>
        <a:p>
          <a:pPr rtl="1"/>
          <a:endParaRPr lang="fa-IR"/>
        </a:p>
      </dgm:t>
    </dgm:pt>
    <dgm:pt modelId="{ECDAE599-5A90-4BED-A81D-8790FFF0AA72}" type="pres">
      <dgm:prSet presAssocID="{AE6CD625-4F4D-4388-BDC6-0E84B9699FFA}" presName="connTx" presStyleLbl="parChTrans1D3" presStyleIdx="1" presStyleCnt="7"/>
      <dgm:spPr/>
      <dgm:t>
        <a:bodyPr/>
        <a:lstStyle/>
        <a:p>
          <a:pPr rtl="1"/>
          <a:endParaRPr lang="fa-IR"/>
        </a:p>
      </dgm:t>
    </dgm:pt>
    <dgm:pt modelId="{7B08EDC4-54DB-419E-B077-E1C7C44347C9}" type="pres">
      <dgm:prSet presAssocID="{B7ADB5B1-EE0C-4314-8330-313C59868281}" presName="root2" presStyleCnt="0"/>
      <dgm:spPr/>
    </dgm:pt>
    <dgm:pt modelId="{390BE86F-F98D-491F-A902-27D1655101A0}" type="pres">
      <dgm:prSet presAssocID="{B7ADB5B1-EE0C-4314-8330-313C59868281}" presName="LevelTwoTextNode" presStyleLbl="node3" presStyleIdx="1" presStyleCnt="7" custScaleX="188619">
        <dgm:presLayoutVars>
          <dgm:chPref val="3"/>
        </dgm:presLayoutVars>
      </dgm:prSet>
      <dgm:spPr/>
      <dgm:t>
        <a:bodyPr/>
        <a:lstStyle/>
        <a:p>
          <a:pPr rtl="1"/>
          <a:endParaRPr lang="fa-IR"/>
        </a:p>
      </dgm:t>
    </dgm:pt>
    <dgm:pt modelId="{365B57AE-1B21-470B-A7C2-E4DBF0EC51C0}" type="pres">
      <dgm:prSet presAssocID="{B7ADB5B1-EE0C-4314-8330-313C59868281}" presName="level3hierChild" presStyleCnt="0"/>
      <dgm:spPr/>
    </dgm:pt>
    <dgm:pt modelId="{4135F99A-B102-4574-81CA-110D4E7B3E97}" type="pres">
      <dgm:prSet presAssocID="{F742F6FA-D864-412F-87EF-59FFAA670121}" presName="conn2-1" presStyleLbl="parChTrans1D3" presStyleIdx="2" presStyleCnt="7"/>
      <dgm:spPr/>
      <dgm:t>
        <a:bodyPr/>
        <a:lstStyle/>
        <a:p>
          <a:pPr rtl="1"/>
          <a:endParaRPr lang="fa-IR"/>
        </a:p>
      </dgm:t>
    </dgm:pt>
    <dgm:pt modelId="{D4CF2A00-081C-4CB2-B1FF-F8A21D64DA31}" type="pres">
      <dgm:prSet presAssocID="{F742F6FA-D864-412F-87EF-59FFAA670121}" presName="connTx" presStyleLbl="parChTrans1D3" presStyleIdx="2" presStyleCnt="7"/>
      <dgm:spPr/>
      <dgm:t>
        <a:bodyPr/>
        <a:lstStyle/>
        <a:p>
          <a:pPr rtl="1"/>
          <a:endParaRPr lang="fa-IR"/>
        </a:p>
      </dgm:t>
    </dgm:pt>
    <dgm:pt modelId="{F9BED11E-746A-4641-9A4A-548B8222EAC9}" type="pres">
      <dgm:prSet presAssocID="{746B9346-72FF-4783-ACBE-B7CC79F8743A}" presName="root2" presStyleCnt="0"/>
      <dgm:spPr/>
    </dgm:pt>
    <dgm:pt modelId="{759466E8-CF56-47D1-B088-7A07512FCF2F}" type="pres">
      <dgm:prSet presAssocID="{746B9346-72FF-4783-ACBE-B7CC79F8743A}" presName="LevelTwoTextNode" presStyleLbl="node3" presStyleIdx="2" presStyleCnt="7" custScaleX="188619">
        <dgm:presLayoutVars>
          <dgm:chPref val="3"/>
        </dgm:presLayoutVars>
      </dgm:prSet>
      <dgm:spPr/>
      <dgm:t>
        <a:bodyPr/>
        <a:lstStyle/>
        <a:p>
          <a:pPr rtl="1"/>
          <a:endParaRPr lang="fa-IR"/>
        </a:p>
      </dgm:t>
    </dgm:pt>
    <dgm:pt modelId="{37708F14-1D8F-46E3-B0CF-F78ABC234E71}" type="pres">
      <dgm:prSet presAssocID="{746B9346-72FF-4783-ACBE-B7CC79F8743A}" presName="level3hierChild" presStyleCnt="0"/>
      <dgm:spPr/>
    </dgm:pt>
    <dgm:pt modelId="{5479DA27-0055-4574-BF47-C20344E2C020}" type="pres">
      <dgm:prSet presAssocID="{85034D2B-F032-402C-BC8D-2325A563BAC5}" presName="conn2-1" presStyleLbl="parChTrans1D3" presStyleIdx="3" presStyleCnt="7"/>
      <dgm:spPr/>
      <dgm:t>
        <a:bodyPr/>
        <a:lstStyle/>
        <a:p>
          <a:pPr rtl="1"/>
          <a:endParaRPr lang="fa-IR"/>
        </a:p>
      </dgm:t>
    </dgm:pt>
    <dgm:pt modelId="{B8394B44-B0EB-4BC4-8E08-595AA3FCF0F7}" type="pres">
      <dgm:prSet presAssocID="{85034D2B-F032-402C-BC8D-2325A563BAC5}" presName="connTx" presStyleLbl="parChTrans1D3" presStyleIdx="3" presStyleCnt="7"/>
      <dgm:spPr/>
      <dgm:t>
        <a:bodyPr/>
        <a:lstStyle/>
        <a:p>
          <a:pPr rtl="1"/>
          <a:endParaRPr lang="fa-IR"/>
        </a:p>
      </dgm:t>
    </dgm:pt>
    <dgm:pt modelId="{EF9E7DD5-EB90-4C2A-8BC6-1CF77CCF2827}" type="pres">
      <dgm:prSet presAssocID="{70540981-E7C3-45D3-8055-8E1A5DDA6F66}" presName="root2" presStyleCnt="0"/>
      <dgm:spPr/>
    </dgm:pt>
    <dgm:pt modelId="{58F50050-5E74-43C7-89DA-9C157402800D}" type="pres">
      <dgm:prSet presAssocID="{70540981-E7C3-45D3-8055-8E1A5DDA6F66}" presName="LevelTwoTextNode" presStyleLbl="node3" presStyleIdx="3" presStyleCnt="7" custScaleX="188619">
        <dgm:presLayoutVars>
          <dgm:chPref val="3"/>
        </dgm:presLayoutVars>
      </dgm:prSet>
      <dgm:spPr/>
      <dgm:t>
        <a:bodyPr/>
        <a:lstStyle/>
        <a:p>
          <a:pPr rtl="1"/>
          <a:endParaRPr lang="fa-IR"/>
        </a:p>
      </dgm:t>
    </dgm:pt>
    <dgm:pt modelId="{4A11F1E7-C51E-4B4A-A2CA-5E9B27777C57}" type="pres">
      <dgm:prSet presAssocID="{70540981-E7C3-45D3-8055-8E1A5DDA6F66}" presName="level3hierChild" presStyleCnt="0"/>
      <dgm:spPr/>
    </dgm:pt>
    <dgm:pt modelId="{78EE05C8-CF93-44D9-9660-13AD8B1881C9}" type="pres">
      <dgm:prSet presAssocID="{41FBB0DD-46B9-4E38-97A1-843BA1942504}" presName="conn2-1" presStyleLbl="parChTrans1D3" presStyleIdx="4" presStyleCnt="7"/>
      <dgm:spPr/>
      <dgm:t>
        <a:bodyPr/>
        <a:lstStyle/>
        <a:p>
          <a:pPr rtl="1"/>
          <a:endParaRPr lang="fa-IR"/>
        </a:p>
      </dgm:t>
    </dgm:pt>
    <dgm:pt modelId="{B11D6CD5-BCAC-4331-A474-C653341A7748}" type="pres">
      <dgm:prSet presAssocID="{41FBB0DD-46B9-4E38-97A1-843BA1942504}" presName="connTx" presStyleLbl="parChTrans1D3" presStyleIdx="4" presStyleCnt="7"/>
      <dgm:spPr/>
      <dgm:t>
        <a:bodyPr/>
        <a:lstStyle/>
        <a:p>
          <a:pPr rtl="1"/>
          <a:endParaRPr lang="fa-IR"/>
        </a:p>
      </dgm:t>
    </dgm:pt>
    <dgm:pt modelId="{483DC645-3F3C-4C04-824A-040FAE00D06A}" type="pres">
      <dgm:prSet presAssocID="{EDB5A272-15DD-419D-9920-0EED1E285052}" presName="root2" presStyleCnt="0"/>
      <dgm:spPr/>
    </dgm:pt>
    <dgm:pt modelId="{E93D23E8-BFD9-4F15-A254-26DC672FECA3}" type="pres">
      <dgm:prSet presAssocID="{EDB5A272-15DD-419D-9920-0EED1E285052}" presName="LevelTwoTextNode" presStyleLbl="node3" presStyleIdx="4" presStyleCnt="7" custScaleX="188619">
        <dgm:presLayoutVars>
          <dgm:chPref val="3"/>
        </dgm:presLayoutVars>
      </dgm:prSet>
      <dgm:spPr/>
      <dgm:t>
        <a:bodyPr/>
        <a:lstStyle/>
        <a:p>
          <a:pPr rtl="1"/>
          <a:endParaRPr lang="fa-IR"/>
        </a:p>
      </dgm:t>
    </dgm:pt>
    <dgm:pt modelId="{BDF00E53-ECBA-4ED7-A0DC-C976F59122C9}" type="pres">
      <dgm:prSet presAssocID="{EDB5A272-15DD-419D-9920-0EED1E285052}" presName="level3hierChild" presStyleCnt="0"/>
      <dgm:spPr/>
    </dgm:pt>
    <dgm:pt modelId="{0489AEDD-46CF-4DFB-A15E-8AF79EA2DC3B}" type="pres">
      <dgm:prSet presAssocID="{7E79D265-DAF7-4D0F-96BB-43A959587DDA}" presName="conn2-1" presStyleLbl="parChTrans1D4" presStyleIdx="0" presStyleCnt="2"/>
      <dgm:spPr/>
      <dgm:t>
        <a:bodyPr/>
        <a:lstStyle/>
        <a:p>
          <a:pPr rtl="1"/>
          <a:endParaRPr lang="fa-IR"/>
        </a:p>
      </dgm:t>
    </dgm:pt>
    <dgm:pt modelId="{9AD4FEF9-87C9-4D43-BDEE-EB8DC5427A67}" type="pres">
      <dgm:prSet presAssocID="{7E79D265-DAF7-4D0F-96BB-43A959587DDA}" presName="connTx" presStyleLbl="parChTrans1D4" presStyleIdx="0" presStyleCnt="2"/>
      <dgm:spPr/>
      <dgm:t>
        <a:bodyPr/>
        <a:lstStyle/>
        <a:p>
          <a:pPr rtl="1"/>
          <a:endParaRPr lang="fa-IR"/>
        </a:p>
      </dgm:t>
    </dgm:pt>
    <dgm:pt modelId="{25A93DC8-5C73-45ED-B0EB-599F63EA117B}" type="pres">
      <dgm:prSet presAssocID="{58EC2029-9F4B-4153-A87C-CF2D8D5228CC}" presName="root2" presStyleCnt="0"/>
      <dgm:spPr/>
    </dgm:pt>
    <dgm:pt modelId="{E46426EC-4354-4943-877F-5B322E09939B}" type="pres">
      <dgm:prSet presAssocID="{58EC2029-9F4B-4153-A87C-CF2D8D5228CC}" presName="LevelTwoTextNode" presStyleLbl="node4" presStyleIdx="0" presStyleCnt="2" custScaleX="83192">
        <dgm:presLayoutVars>
          <dgm:chPref val="3"/>
        </dgm:presLayoutVars>
      </dgm:prSet>
      <dgm:spPr/>
      <dgm:t>
        <a:bodyPr/>
        <a:lstStyle/>
        <a:p>
          <a:pPr rtl="1"/>
          <a:endParaRPr lang="fa-IR"/>
        </a:p>
      </dgm:t>
    </dgm:pt>
    <dgm:pt modelId="{49153ED4-79A1-4A1C-B953-4B02E079017E}" type="pres">
      <dgm:prSet presAssocID="{58EC2029-9F4B-4153-A87C-CF2D8D5228CC}" presName="level3hierChild" presStyleCnt="0"/>
      <dgm:spPr/>
    </dgm:pt>
    <dgm:pt modelId="{AAC35FDB-ADE2-450D-AB3E-DB732175C994}" type="pres">
      <dgm:prSet presAssocID="{FD9CDF27-6FBB-4A82-B9E5-854A113A7490}" presName="conn2-1" presStyleLbl="parChTrans1D4" presStyleIdx="1" presStyleCnt="2"/>
      <dgm:spPr/>
      <dgm:t>
        <a:bodyPr/>
        <a:lstStyle/>
        <a:p>
          <a:pPr rtl="1"/>
          <a:endParaRPr lang="fa-IR"/>
        </a:p>
      </dgm:t>
    </dgm:pt>
    <dgm:pt modelId="{04030353-0BA7-416D-B2D5-A55C48455749}" type="pres">
      <dgm:prSet presAssocID="{FD9CDF27-6FBB-4A82-B9E5-854A113A7490}" presName="connTx" presStyleLbl="parChTrans1D4" presStyleIdx="1" presStyleCnt="2"/>
      <dgm:spPr/>
      <dgm:t>
        <a:bodyPr/>
        <a:lstStyle/>
        <a:p>
          <a:pPr rtl="1"/>
          <a:endParaRPr lang="fa-IR"/>
        </a:p>
      </dgm:t>
    </dgm:pt>
    <dgm:pt modelId="{5B0CA72A-2F9E-49AF-8BDC-9B90D1FBF5A0}" type="pres">
      <dgm:prSet presAssocID="{F4063D66-6ADD-45C8-9DBE-746D650347F2}" presName="root2" presStyleCnt="0"/>
      <dgm:spPr/>
    </dgm:pt>
    <dgm:pt modelId="{0FFD71A1-CAE9-45FB-81D4-BF35FF365ACA}" type="pres">
      <dgm:prSet presAssocID="{F4063D66-6ADD-45C8-9DBE-746D650347F2}" presName="LevelTwoTextNode" presStyleLbl="node4" presStyleIdx="1" presStyleCnt="2" custScaleX="83192">
        <dgm:presLayoutVars>
          <dgm:chPref val="3"/>
        </dgm:presLayoutVars>
      </dgm:prSet>
      <dgm:spPr/>
      <dgm:t>
        <a:bodyPr/>
        <a:lstStyle/>
        <a:p>
          <a:pPr rtl="1"/>
          <a:endParaRPr lang="fa-IR"/>
        </a:p>
      </dgm:t>
    </dgm:pt>
    <dgm:pt modelId="{B8766C6C-36BD-4766-A752-40BC7B037DBA}" type="pres">
      <dgm:prSet presAssocID="{F4063D66-6ADD-45C8-9DBE-746D650347F2}" presName="level3hierChild" presStyleCnt="0"/>
      <dgm:spPr/>
    </dgm:pt>
    <dgm:pt modelId="{620C776A-F78A-4C29-8A0E-78079C07DA6F}" type="pres">
      <dgm:prSet presAssocID="{A41BD686-A440-456F-9B28-E79EE250FDD3}" presName="conn2-1" presStyleLbl="parChTrans1D3" presStyleIdx="5" presStyleCnt="7"/>
      <dgm:spPr/>
      <dgm:t>
        <a:bodyPr/>
        <a:lstStyle/>
        <a:p>
          <a:pPr rtl="1"/>
          <a:endParaRPr lang="fa-IR"/>
        </a:p>
      </dgm:t>
    </dgm:pt>
    <dgm:pt modelId="{8E0EA846-C029-4EE7-BDA8-5445AE6FD5E3}" type="pres">
      <dgm:prSet presAssocID="{A41BD686-A440-456F-9B28-E79EE250FDD3}" presName="connTx" presStyleLbl="parChTrans1D3" presStyleIdx="5" presStyleCnt="7"/>
      <dgm:spPr/>
      <dgm:t>
        <a:bodyPr/>
        <a:lstStyle/>
        <a:p>
          <a:pPr rtl="1"/>
          <a:endParaRPr lang="fa-IR"/>
        </a:p>
      </dgm:t>
    </dgm:pt>
    <dgm:pt modelId="{45FA0733-4B9A-49C9-96BC-5DCEC0CF68A9}" type="pres">
      <dgm:prSet presAssocID="{0962FC87-0A97-4BF3-B8A6-4D452C31BD7B}" presName="root2" presStyleCnt="0"/>
      <dgm:spPr/>
    </dgm:pt>
    <dgm:pt modelId="{2603B1D3-75CD-4B46-B0D2-F7316A9B9214}" type="pres">
      <dgm:prSet presAssocID="{0962FC87-0A97-4BF3-B8A6-4D452C31BD7B}" presName="LevelTwoTextNode" presStyleLbl="node3" presStyleIdx="5" presStyleCnt="7" custScaleX="188619">
        <dgm:presLayoutVars>
          <dgm:chPref val="3"/>
        </dgm:presLayoutVars>
      </dgm:prSet>
      <dgm:spPr/>
      <dgm:t>
        <a:bodyPr/>
        <a:lstStyle/>
        <a:p>
          <a:pPr rtl="1"/>
          <a:endParaRPr lang="fa-IR"/>
        </a:p>
      </dgm:t>
    </dgm:pt>
    <dgm:pt modelId="{7B865154-82E4-4547-A732-8501FAA4DE36}" type="pres">
      <dgm:prSet presAssocID="{0962FC87-0A97-4BF3-B8A6-4D452C31BD7B}" presName="level3hierChild" presStyleCnt="0"/>
      <dgm:spPr/>
    </dgm:pt>
    <dgm:pt modelId="{68EE94FC-DF37-4856-B2BB-17C1E4837BD9}" type="pres">
      <dgm:prSet presAssocID="{C25B3081-A596-40A5-AB51-F600E5748C9E}" presName="conn2-1" presStyleLbl="parChTrans1D3" presStyleIdx="6" presStyleCnt="7"/>
      <dgm:spPr/>
      <dgm:t>
        <a:bodyPr/>
        <a:lstStyle/>
        <a:p>
          <a:pPr rtl="1"/>
          <a:endParaRPr lang="fa-IR"/>
        </a:p>
      </dgm:t>
    </dgm:pt>
    <dgm:pt modelId="{4F2377A4-7CA9-4672-87C2-35172235D086}" type="pres">
      <dgm:prSet presAssocID="{C25B3081-A596-40A5-AB51-F600E5748C9E}" presName="connTx" presStyleLbl="parChTrans1D3" presStyleIdx="6" presStyleCnt="7"/>
      <dgm:spPr/>
      <dgm:t>
        <a:bodyPr/>
        <a:lstStyle/>
        <a:p>
          <a:pPr rtl="1"/>
          <a:endParaRPr lang="fa-IR"/>
        </a:p>
      </dgm:t>
    </dgm:pt>
    <dgm:pt modelId="{E3278367-176E-4E81-92E4-C4D0CDD1BA08}" type="pres">
      <dgm:prSet presAssocID="{3CAEB669-70D4-4D38-B74A-6CA763E86616}" presName="root2" presStyleCnt="0"/>
      <dgm:spPr/>
    </dgm:pt>
    <dgm:pt modelId="{26DAC240-AFB1-4490-8188-BA8C84BD8B5F}" type="pres">
      <dgm:prSet presAssocID="{3CAEB669-70D4-4D38-B74A-6CA763E86616}" presName="LevelTwoTextNode" presStyleLbl="node3" presStyleIdx="6" presStyleCnt="7" custScaleX="188619">
        <dgm:presLayoutVars>
          <dgm:chPref val="3"/>
        </dgm:presLayoutVars>
      </dgm:prSet>
      <dgm:spPr/>
      <dgm:t>
        <a:bodyPr/>
        <a:lstStyle/>
        <a:p>
          <a:pPr rtl="1"/>
          <a:endParaRPr lang="fa-IR"/>
        </a:p>
      </dgm:t>
    </dgm:pt>
    <dgm:pt modelId="{B352C0E7-630B-46AD-8540-B6D404D92061}" type="pres">
      <dgm:prSet presAssocID="{3CAEB669-70D4-4D38-B74A-6CA763E86616}" presName="level3hierChild" presStyleCnt="0"/>
      <dgm:spPr/>
    </dgm:pt>
  </dgm:ptLst>
  <dgm:cxnLst>
    <dgm:cxn modelId="{555081A4-2F05-4175-91E6-D3D2AD825B5C}" type="presOf" srcId="{3DD4556A-8A78-42FA-9D0B-E96ED490EEAF}" destId="{E4388C58-E607-40D6-9CC8-F5D3A134F462}" srcOrd="0" destOrd="0" presId="urn:microsoft.com/office/officeart/2008/layout/HorizontalMultiLevelHierarchy"/>
    <dgm:cxn modelId="{1FCC07FD-A9E9-4D50-8906-FBAFC9A3DDBE}" type="presOf" srcId="{58EC2029-9F4B-4153-A87C-CF2D8D5228CC}" destId="{E46426EC-4354-4943-877F-5B322E09939B}" srcOrd="0" destOrd="0" presId="urn:microsoft.com/office/officeart/2008/layout/HorizontalMultiLevelHierarchy"/>
    <dgm:cxn modelId="{FFDA5C77-0A92-4525-A1B2-AF01286D99A2}" type="presOf" srcId="{FB6BE362-A138-494A-AA77-1293C67966EF}" destId="{7B49004F-4F6C-4E42-8E78-3169C65DCE7A}" srcOrd="0" destOrd="0" presId="urn:microsoft.com/office/officeart/2008/layout/HorizontalMultiLevelHierarchy"/>
    <dgm:cxn modelId="{DDCC61D0-E192-4B66-AB1A-6BE043309965}" type="presOf" srcId="{41FBB0DD-46B9-4E38-97A1-843BA1942504}" destId="{B11D6CD5-BCAC-4331-A474-C653341A7748}" srcOrd="1" destOrd="0" presId="urn:microsoft.com/office/officeart/2008/layout/HorizontalMultiLevelHierarchy"/>
    <dgm:cxn modelId="{F373D0B1-98B1-45C3-A2B3-9C9F6FDF2E01}" type="presOf" srcId="{F742F6FA-D864-412F-87EF-59FFAA670121}" destId="{D4CF2A00-081C-4CB2-B1FF-F8A21D64DA31}" srcOrd="1" destOrd="0" presId="urn:microsoft.com/office/officeart/2008/layout/HorizontalMultiLevelHierarchy"/>
    <dgm:cxn modelId="{69D6FB2D-BE67-4E3A-9A82-1D94CB206A45}" type="presOf" srcId="{5B294933-EA8A-49DF-8DDA-EFC04F5A7294}" destId="{9BF72EDC-7615-4CB8-A750-B7D34F3920DB}" srcOrd="1" destOrd="0" presId="urn:microsoft.com/office/officeart/2008/layout/HorizontalMultiLevelHierarchy"/>
    <dgm:cxn modelId="{CC64ACE6-274F-4963-B820-978694D1DFBC}" type="presOf" srcId="{AE6CD625-4F4D-4388-BDC6-0E84B9699FFA}" destId="{ECDAE599-5A90-4BED-A81D-8790FFF0AA72}" srcOrd="1" destOrd="0" presId="urn:microsoft.com/office/officeart/2008/layout/HorizontalMultiLevelHierarchy"/>
    <dgm:cxn modelId="{5D03E894-4FB4-4960-916A-9685ED1C2065}" type="presOf" srcId="{F742F6FA-D864-412F-87EF-59FFAA670121}" destId="{4135F99A-B102-4574-81CA-110D4E7B3E97}" srcOrd="0" destOrd="0" presId="urn:microsoft.com/office/officeart/2008/layout/HorizontalMultiLevelHierarchy"/>
    <dgm:cxn modelId="{C20F6E64-DC31-4FAA-B7A1-20ACCA8E56B5}" type="presOf" srcId="{3DD4556A-8A78-42FA-9D0B-E96ED490EEAF}" destId="{6A595BEC-6695-4F3D-99FC-C0CC5DDF806C}" srcOrd="1" destOrd="0" presId="urn:microsoft.com/office/officeart/2008/layout/HorizontalMultiLevelHierarchy"/>
    <dgm:cxn modelId="{4C7583B0-1980-44B2-AA84-C871DB0802D9}" srcId="{EDB5A272-15DD-419D-9920-0EED1E285052}" destId="{58EC2029-9F4B-4153-A87C-CF2D8D5228CC}" srcOrd="0" destOrd="0" parTransId="{7E79D265-DAF7-4D0F-96BB-43A959587DDA}" sibTransId="{9DAE8ABD-DE2C-400E-8394-1AED20C2223F}"/>
    <dgm:cxn modelId="{2FB38F4E-E707-40D2-BF5F-AC7EBD6981B1}" type="presOf" srcId="{746B9346-72FF-4783-ACBE-B7CC79F8743A}" destId="{759466E8-CF56-47D1-B088-7A07512FCF2F}" srcOrd="0" destOrd="0" presId="urn:microsoft.com/office/officeart/2008/layout/HorizontalMultiLevelHierarchy"/>
    <dgm:cxn modelId="{115FA22F-232F-4D95-B729-E7AAACFF1F0F}" type="presOf" srcId="{02ABD047-8CE3-4CF9-878C-4679BC530124}" destId="{978DF24E-7C5F-4DFD-80F5-11F0320618CC}" srcOrd="1" destOrd="0" presId="urn:microsoft.com/office/officeart/2008/layout/HorizontalMultiLevelHierarchy"/>
    <dgm:cxn modelId="{6A8E9220-B596-4DB1-BB1B-656809712941}" type="presOf" srcId="{02ABD047-8CE3-4CF9-878C-4679BC530124}" destId="{EBA8DF4E-72E4-4D6C-9E5A-37E354DCDA8D}" srcOrd="0" destOrd="0" presId="urn:microsoft.com/office/officeart/2008/layout/HorizontalMultiLevelHierarchy"/>
    <dgm:cxn modelId="{BCF47DF5-5C6E-4117-A466-0C15C2D509EF}" srcId="{5B660F15-9CE8-4252-A690-BE49A70591A2}" destId="{3CAEB669-70D4-4D38-B74A-6CA763E86616}" srcOrd="6" destOrd="0" parTransId="{C25B3081-A596-40A5-AB51-F600E5748C9E}" sibTransId="{5DA61EDC-407A-4114-87AA-76E2DD8976AD}"/>
    <dgm:cxn modelId="{51A67020-75C5-4770-8E69-CDB43DAD46BE}" type="presOf" srcId="{FD9CDF27-6FBB-4A82-B9E5-854A113A7490}" destId="{AAC35FDB-ADE2-450D-AB3E-DB732175C994}" srcOrd="0" destOrd="0" presId="urn:microsoft.com/office/officeart/2008/layout/HorizontalMultiLevelHierarchy"/>
    <dgm:cxn modelId="{D6E9DB74-71D6-46AA-90BA-4233F5F5854F}" type="presOf" srcId="{A41BD686-A440-456F-9B28-E79EE250FDD3}" destId="{8E0EA846-C029-4EE7-BDA8-5445AE6FD5E3}" srcOrd="1" destOrd="0" presId="urn:microsoft.com/office/officeart/2008/layout/HorizontalMultiLevelHierarchy"/>
    <dgm:cxn modelId="{37A1F018-1B0F-4091-816F-4E4BB2A20366}" srcId="{FB6BE362-A138-494A-AA77-1293C67966EF}" destId="{EFDD2B17-2902-4021-92E2-F9D879A268BB}" srcOrd="0" destOrd="0" parTransId="{5FDE2310-84EE-4A4E-93FA-036C89CB72A7}" sibTransId="{4BD1D2D9-70C3-46CC-A851-64161B53C8A0}"/>
    <dgm:cxn modelId="{FD207FC7-1158-4EDD-844D-0882B3B3D33C}" type="presOf" srcId="{25F01F57-7B2C-4E5A-A8AF-4A6A353B6305}" destId="{2839BC8C-BBF1-4C5E-9082-A805B4994151}" srcOrd="0" destOrd="0" presId="urn:microsoft.com/office/officeart/2008/layout/HorizontalMultiLevelHierarchy"/>
    <dgm:cxn modelId="{367D07AD-6B55-412C-8747-A208EBCD226F}" type="presOf" srcId="{A41BD686-A440-456F-9B28-E79EE250FDD3}" destId="{620C776A-F78A-4C29-8A0E-78079C07DA6F}" srcOrd="0" destOrd="0" presId="urn:microsoft.com/office/officeart/2008/layout/HorizontalMultiLevelHierarchy"/>
    <dgm:cxn modelId="{CC8F9174-BB49-4F73-88BC-42E1871D6776}" type="presOf" srcId="{7E79D265-DAF7-4D0F-96BB-43A959587DDA}" destId="{0489AEDD-46CF-4DFB-A15E-8AF79EA2DC3B}" srcOrd="0" destOrd="0" presId="urn:microsoft.com/office/officeart/2008/layout/HorizontalMultiLevelHierarchy"/>
    <dgm:cxn modelId="{E9ADE400-2A5B-45A6-BA4D-0057EF4BB303}" srcId="{5B660F15-9CE8-4252-A690-BE49A70591A2}" destId="{B7ADB5B1-EE0C-4314-8330-313C59868281}" srcOrd="1" destOrd="0" parTransId="{AE6CD625-4F4D-4388-BDC6-0E84B9699FFA}" sibTransId="{E8DFA208-36A8-42C9-9925-0917CDD3EEBF}"/>
    <dgm:cxn modelId="{CFC46881-2E70-424B-B166-733B068C1CD3}" srcId="{5B660F15-9CE8-4252-A690-BE49A70591A2}" destId="{6AB2DE2F-9731-42BC-A058-3542FD657BA8}" srcOrd="0" destOrd="0" parTransId="{5B294933-EA8A-49DF-8DDA-EFC04F5A7294}" sibTransId="{CA68F121-649B-40DE-B035-9F9DC7FFDA9F}"/>
    <dgm:cxn modelId="{C7B80D75-A5CA-46D5-BA97-A68F5281D327}" type="presOf" srcId="{5B660F15-9CE8-4252-A690-BE49A70591A2}" destId="{C2CCA19F-8B68-433F-9D86-8B28BFAAA6B7}" srcOrd="0" destOrd="0" presId="urn:microsoft.com/office/officeart/2008/layout/HorizontalMultiLevelHierarchy"/>
    <dgm:cxn modelId="{BEBBB245-1BDF-4FFD-A86D-6F537C1DBE5C}" type="presOf" srcId="{0962FC87-0A97-4BF3-B8A6-4D452C31BD7B}" destId="{2603B1D3-75CD-4B46-B0D2-F7316A9B9214}" srcOrd="0" destOrd="0" presId="urn:microsoft.com/office/officeart/2008/layout/HorizontalMultiLevelHierarchy"/>
    <dgm:cxn modelId="{2150D9CF-50F2-496E-A55C-F7E283185656}" type="presOf" srcId="{F4063D66-6ADD-45C8-9DBE-746D650347F2}" destId="{0FFD71A1-CAE9-45FB-81D4-BF35FF365ACA}" srcOrd="0" destOrd="0" presId="urn:microsoft.com/office/officeart/2008/layout/HorizontalMultiLevelHierarchy"/>
    <dgm:cxn modelId="{8EA4521F-C682-45EE-96AC-06D5BE6B1CCE}" type="presOf" srcId="{FD9CDF27-6FBB-4A82-B9E5-854A113A7490}" destId="{04030353-0BA7-416D-B2D5-A55C48455749}" srcOrd="1" destOrd="0" presId="urn:microsoft.com/office/officeart/2008/layout/HorizontalMultiLevelHierarchy"/>
    <dgm:cxn modelId="{39138762-4166-499B-AD6B-D70B096370FD}" type="presOf" srcId="{7E79D265-DAF7-4D0F-96BB-43A959587DDA}" destId="{9AD4FEF9-87C9-4D43-BDEE-EB8DC5427A67}" srcOrd="1" destOrd="0" presId="urn:microsoft.com/office/officeart/2008/layout/HorizontalMultiLevelHierarchy"/>
    <dgm:cxn modelId="{9D4ECA5D-1667-4432-A1FB-96928EB66F07}" type="presOf" srcId="{EFDD2B17-2902-4021-92E2-F9D879A268BB}" destId="{3FD2B08E-0821-4AFD-B2C8-E8EEC7D599E9}" srcOrd="0" destOrd="0" presId="urn:microsoft.com/office/officeart/2008/layout/HorizontalMultiLevelHierarchy"/>
    <dgm:cxn modelId="{FA86E12A-B898-4D42-9955-3C35743E0302}" srcId="{EFDD2B17-2902-4021-92E2-F9D879A268BB}" destId="{5B660F15-9CE8-4252-A690-BE49A70591A2}" srcOrd="1" destOrd="0" parTransId="{02ABD047-8CE3-4CF9-878C-4679BC530124}" sibTransId="{D9DA9386-28B3-40CA-89B5-A2A840968326}"/>
    <dgm:cxn modelId="{C3CB0988-84E0-420F-94A9-985DFA01D96B}" type="presOf" srcId="{B7ADB5B1-EE0C-4314-8330-313C59868281}" destId="{390BE86F-F98D-491F-A902-27D1655101A0}" srcOrd="0" destOrd="0" presId="urn:microsoft.com/office/officeart/2008/layout/HorizontalMultiLevelHierarchy"/>
    <dgm:cxn modelId="{75FB1235-5C0F-4135-9D23-73E43301BE86}" type="presOf" srcId="{5B294933-EA8A-49DF-8DDA-EFC04F5A7294}" destId="{4E9BCF6A-3122-4050-AEA1-5AAD602B0408}" srcOrd="0" destOrd="0" presId="urn:microsoft.com/office/officeart/2008/layout/HorizontalMultiLevelHierarchy"/>
    <dgm:cxn modelId="{F31EAA99-9C4B-41C7-83AD-79A95BF86EB0}" srcId="{5B660F15-9CE8-4252-A690-BE49A70591A2}" destId="{EDB5A272-15DD-419D-9920-0EED1E285052}" srcOrd="4" destOrd="0" parTransId="{41FBB0DD-46B9-4E38-97A1-843BA1942504}" sibTransId="{6833EC24-337E-4C5F-80CB-D42861810983}"/>
    <dgm:cxn modelId="{05BD4762-73D7-44B4-9A36-52651A173FB2}" type="presOf" srcId="{C25B3081-A596-40A5-AB51-F600E5748C9E}" destId="{68EE94FC-DF37-4856-B2BB-17C1E4837BD9}" srcOrd="0" destOrd="0" presId="urn:microsoft.com/office/officeart/2008/layout/HorizontalMultiLevelHierarchy"/>
    <dgm:cxn modelId="{13AD2661-7334-474F-A26A-F2454975D8B5}" srcId="{5B660F15-9CE8-4252-A690-BE49A70591A2}" destId="{746B9346-72FF-4783-ACBE-B7CC79F8743A}" srcOrd="2" destOrd="0" parTransId="{F742F6FA-D864-412F-87EF-59FFAA670121}" sibTransId="{155222F1-F1B9-4246-91DC-35752949C24A}"/>
    <dgm:cxn modelId="{55A0DCB1-3013-4090-90CE-6E58F2D8CDDB}" type="presOf" srcId="{C25B3081-A596-40A5-AB51-F600E5748C9E}" destId="{4F2377A4-7CA9-4672-87C2-35172235D086}" srcOrd="1" destOrd="0" presId="urn:microsoft.com/office/officeart/2008/layout/HorizontalMultiLevelHierarchy"/>
    <dgm:cxn modelId="{96514BF4-99A3-494B-8890-C9A70210B8A9}" srcId="{EDB5A272-15DD-419D-9920-0EED1E285052}" destId="{F4063D66-6ADD-45C8-9DBE-746D650347F2}" srcOrd="1" destOrd="0" parTransId="{FD9CDF27-6FBB-4A82-B9E5-854A113A7490}" sibTransId="{81C66741-798D-4F2A-970C-F051C006D325}"/>
    <dgm:cxn modelId="{DD4DAB2A-DBBF-413A-AC50-C25D6F2457DB}" type="presOf" srcId="{85034D2B-F032-402C-BC8D-2325A563BAC5}" destId="{B8394B44-B0EB-4BC4-8E08-595AA3FCF0F7}" srcOrd="1" destOrd="0" presId="urn:microsoft.com/office/officeart/2008/layout/HorizontalMultiLevelHierarchy"/>
    <dgm:cxn modelId="{E932B406-E492-4BAE-A755-F214E69BEDAF}" type="presOf" srcId="{6AB2DE2F-9731-42BC-A058-3542FD657BA8}" destId="{BF124373-BA74-4690-B387-B203A7B342B2}" srcOrd="0" destOrd="0" presId="urn:microsoft.com/office/officeart/2008/layout/HorizontalMultiLevelHierarchy"/>
    <dgm:cxn modelId="{E024FA0C-0463-46C1-AED4-7F5586D0D934}" type="presOf" srcId="{70540981-E7C3-45D3-8055-8E1A5DDA6F66}" destId="{58F50050-5E74-43C7-89DA-9C157402800D}" srcOrd="0" destOrd="0" presId="urn:microsoft.com/office/officeart/2008/layout/HorizontalMultiLevelHierarchy"/>
    <dgm:cxn modelId="{1EF8104C-B5BE-4779-A9B3-555C2D0F805E}" type="presOf" srcId="{EDB5A272-15DD-419D-9920-0EED1E285052}" destId="{E93D23E8-BFD9-4F15-A254-26DC672FECA3}" srcOrd="0" destOrd="0" presId="urn:microsoft.com/office/officeart/2008/layout/HorizontalMultiLevelHierarchy"/>
    <dgm:cxn modelId="{AD63C306-8B2C-4801-A40D-C1868E0A5F98}" srcId="{5B660F15-9CE8-4252-A690-BE49A70591A2}" destId="{70540981-E7C3-45D3-8055-8E1A5DDA6F66}" srcOrd="3" destOrd="0" parTransId="{85034D2B-F032-402C-BC8D-2325A563BAC5}" sibTransId="{3A76DCC9-14FD-48A0-8FE4-02793ADB61B7}"/>
    <dgm:cxn modelId="{6CA900F9-ECC0-4F70-894C-95B0468D9BAE}" srcId="{EFDD2B17-2902-4021-92E2-F9D879A268BB}" destId="{25F01F57-7B2C-4E5A-A8AF-4A6A353B6305}" srcOrd="0" destOrd="0" parTransId="{3DD4556A-8A78-42FA-9D0B-E96ED490EEAF}" sibTransId="{C46AE3D5-FFA5-4609-94D7-0509E2DA6862}"/>
    <dgm:cxn modelId="{D6F96E49-5DFE-4496-AB7F-11A70B2B07DD}" type="presOf" srcId="{3CAEB669-70D4-4D38-B74A-6CA763E86616}" destId="{26DAC240-AFB1-4490-8188-BA8C84BD8B5F}" srcOrd="0" destOrd="0" presId="urn:microsoft.com/office/officeart/2008/layout/HorizontalMultiLevelHierarchy"/>
    <dgm:cxn modelId="{78D0CD6E-0DF4-4899-A844-445A07260E73}" srcId="{5B660F15-9CE8-4252-A690-BE49A70591A2}" destId="{0962FC87-0A97-4BF3-B8A6-4D452C31BD7B}" srcOrd="5" destOrd="0" parTransId="{A41BD686-A440-456F-9B28-E79EE250FDD3}" sibTransId="{576C36EF-0A67-47AD-9443-FC043B1E0C8B}"/>
    <dgm:cxn modelId="{DE0EC538-4926-419D-821C-254C444DA3D2}" type="presOf" srcId="{41FBB0DD-46B9-4E38-97A1-843BA1942504}" destId="{78EE05C8-CF93-44D9-9660-13AD8B1881C9}" srcOrd="0" destOrd="0" presId="urn:microsoft.com/office/officeart/2008/layout/HorizontalMultiLevelHierarchy"/>
    <dgm:cxn modelId="{E8F7B387-E691-46A4-B133-ACCBF861FE0A}" type="presOf" srcId="{AE6CD625-4F4D-4388-BDC6-0E84B9699FFA}" destId="{8BAB3632-37A7-40E5-899D-9A7E7B2F4223}" srcOrd="0" destOrd="0" presId="urn:microsoft.com/office/officeart/2008/layout/HorizontalMultiLevelHierarchy"/>
    <dgm:cxn modelId="{3F552DE0-63F0-4909-8AC6-41DE9CB054AC}" type="presOf" srcId="{85034D2B-F032-402C-BC8D-2325A563BAC5}" destId="{5479DA27-0055-4574-BF47-C20344E2C020}" srcOrd="0" destOrd="0" presId="urn:microsoft.com/office/officeart/2008/layout/HorizontalMultiLevelHierarchy"/>
    <dgm:cxn modelId="{29316F18-44BC-4BF7-B447-BE6007F0800B}" type="presParOf" srcId="{7B49004F-4F6C-4E42-8E78-3169C65DCE7A}" destId="{29B7CA1A-26F4-4C11-A0F3-72006FDEA5F8}" srcOrd="0" destOrd="0" presId="urn:microsoft.com/office/officeart/2008/layout/HorizontalMultiLevelHierarchy"/>
    <dgm:cxn modelId="{DF5567FB-9683-44EB-9F0F-B65C578251C1}" type="presParOf" srcId="{29B7CA1A-26F4-4C11-A0F3-72006FDEA5F8}" destId="{3FD2B08E-0821-4AFD-B2C8-E8EEC7D599E9}" srcOrd="0" destOrd="0" presId="urn:microsoft.com/office/officeart/2008/layout/HorizontalMultiLevelHierarchy"/>
    <dgm:cxn modelId="{9631F2B7-979A-4422-884F-A96E05FDB07D}" type="presParOf" srcId="{29B7CA1A-26F4-4C11-A0F3-72006FDEA5F8}" destId="{6AB06ABF-5FC9-4769-9C4E-D0C7BE7D8F2D}" srcOrd="1" destOrd="0" presId="urn:microsoft.com/office/officeart/2008/layout/HorizontalMultiLevelHierarchy"/>
    <dgm:cxn modelId="{DF9153C1-7EAA-4F1E-8510-D0255C3C38B6}" type="presParOf" srcId="{6AB06ABF-5FC9-4769-9C4E-D0C7BE7D8F2D}" destId="{E4388C58-E607-40D6-9CC8-F5D3A134F462}" srcOrd="0" destOrd="0" presId="urn:microsoft.com/office/officeart/2008/layout/HorizontalMultiLevelHierarchy"/>
    <dgm:cxn modelId="{C4743A59-6A53-4C09-8CDF-988CB6F901D5}" type="presParOf" srcId="{E4388C58-E607-40D6-9CC8-F5D3A134F462}" destId="{6A595BEC-6695-4F3D-99FC-C0CC5DDF806C}" srcOrd="0" destOrd="0" presId="urn:microsoft.com/office/officeart/2008/layout/HorizontalMultiLevelHierarchy"/>
    <dgm:cxn modelId="{E75D6B4F-337D-4BDE-B569-088BCBA188E5}" type="presParOf" srcId="{6AB06ABF-5FC9-4769-9C4E-D0C7BE7D8F2D}" destId="{041FFEC3-A0E5-4B3C-A0B4-B07F1C885BAB}" srcOrd="1" destOrd="0" presId="urn:microsoft.com/office/officeart/2008/layout/HorizontalMultiLevelHierarchy"/>
    <dgm:cxn modelId="{37473A36-07BB-4BDC-A1EF-815149184166}" type="presParOf" srcId="{041FFEC3-A0E5-4B3C-A0B4-B07F1C885BAB}" destId="{2839BC8C-BBF1-4C5E-9082-A805B4994151}" srcOrd="0" destOrd="0" presId="urn:microsoft.com/office/officeart/2008/layout/HorizontalMultiLevelHierarchy"/>
    <dgm:cxn modelId="{9677A828-0B46-457F-B955-48D59931BD91}" type="presParOf" srcId="{041FFEC3-A0E5-4B3C-A0B4-B07F1C885BAB}" destId="{E505A21A-DFEC-4B0B-9371-F0982AF00E71}" srcOrd="1" destOrd="0" presId="urn:microsoft.com/office/officeart/2008/layout/HorizontalMultiLevelHierarchy"/>
    <dgm:cxn modelId="{5C852442-F501-4F90-BCAE-97F0F0DCA268}" type="presParOf" srcId="{6AB06ABF-5FC9-4769-9C4E-D0C7BE7D8F2D}" destId="{EBA8DF4E-72E4-4D6C-9E5A-37E354DCDA8D}" srcOrd="2" destOrd="0" presId="urn:microsoft.com/office/officeart/2008/layout/HorizontalMultiLevelHierarchy"/>
    <dgm:cxn modelId="{0066A169-EB2A-4181-B5C9-622628367C2C}" type="presParOf" srcId="{EBA8DF4E-72E4-4D6C-9E5A-37E354DCDA8D}" destId="{978DF24E-7C5F-4DFD-80F5-11F0320618CC}" srcOrd="0" destOrd="0" presId="urn:microsoft.com/office/officeart/2008/layout/HorizontalMultiLevelHierarchy"/>
    <dgm:cxn modelId="{F68E533D-2A58-4D8F-95BD-82D7EE7A17BA}" type="presParOf" srcId="{6AB06ABF-5FC9-4769-9C4E-D0C7BE7D8F2D}" destId="{DAC36F2F-ACEA-4BEC-8F79-0592941FBE15}" srcOrd="3" destOrd="0" presId="urn:microsoft.com/office/officeart/2008/layout/HorizontalMultiLevelHierarchy"/>
    <dgm:cxn modelId="{908FC273-4406-44D8-92D9-C8A1E906A08E}" type="presParOf" srcId="{DAC36F2F-ACEA-4BEC-8F79-0592941FBE15}" destId="{C2CCA19F-8B68-433F-9D86-8B28BFAAA6B7}" srcOrd="0" destOrd="0" presId="urn:microsoft.com/office/officeart/2008/layout/HorizontalMultiLevelHierarchy"/>
    <dgm:cxn modelId="{31AE659F-FCBE-4B36-A2C2-2E5FAD009012}" type="presParOf" srcId="{DAC36F2F-ACEA-4BEC-8F79-0592941FBE15}" destId="{8B27E75B-F04D-452B-84B9-B24AB7C396A6}" srcOrd="1" destOrd="0" presId="urn:microsoft.com/office/officeart/2008/layout/HorizontalMultiLevelHierarchy"/>
    <dgm:cxn modelId="{A502C4B1-DE4C-4C2B-A404-1E050C4307BA}" type="presParOf" srcId="{8B27E75B-F04D-452B-84B9-B24AB7C396A6}" destId="{4E9BCF6A-3122-4050-AEA1-5AAD602B0408}" srcOrd="0" destOrd="0" presId="urn:microsoft.com/office/officeart/2008/layout/HorizontalMultiLevelHierarchy"/>
    <dgm:cxn modelId="{6D73881D-D719-4DA0-AD0D-79895C451222}" type="presParOf" srcId="{4E9BCF6A-3122-4050-AEA1-5AAD602B0408}" destId="{9BF72EDC-7615-4CB8-A750-B7D34F3920DB}" srcOrd="0" destOrd="0" presId="urn:microsoft.com/office/officeart/2008/layout/HorizontalMultiLevelHierarchy"/>
    <dgm:cxn modelId="{6FA869CB-8AC9-4BA0-AB5C-BACEBCF2D7D6}" type="presParOf" srcId="{8B27E75B-F04D-452B-84B9-B24AB7C396A6}" destId="{9B019C53-475E-4B43-9C20-597A90E6AA45}" srcOrd="1" destOrd="0" presId="urn:microsoft.com/office/officeart/2008/layout/HorizontalMultiLevelHierarchy"/>
    <dgm:cxn modelId="{C0534126-900A-4FE1-8581-2AAA80E67298}" type="presParOf" srcId="{9B019C53-475E-4B43-9C20-597A90E6AA45}" destId="{BF124373-BA74-4690-B387-B203A7B342B2}" srcOrd="0" destOrd="0" presId="urn:microsoft.com/office/officeart/2008/layout/HorizontalMultiLevelHierarchy"/>
    <dgm:cxn modelId="{82CF2369-2C97-45C9-B520-5E9A262CDC96}" type="presParOf" srcId="{9B019C53-475E-4B43-9C20-597A90E6AA45}" destId="{F778CCDA-D90F-4C25-8011-AA0E37BB05EF}" srcOrd="1" destOrd="0" presId="urn:microsoft.com/office/officeart/2008/layout/HorizontalMultiLevelHierarchy"/>
    <dgm:cxn modelId="{371B08C6-78B2-4597-A003-8535A9198E18}" type="presParOf" srcId="{8B27E75B-F04D-452B-84B9-B24AB7C396A6}" destId="{8BAB3632-37A7-40E5-899D-9A7E7B2F4223}" srcOrd="2" destOrd="0" presId="urn:microsoft.com/office/officeart/2008/layout/HorizontalMultiLevelHierarchy"/>
    <dgm:cxn modelId="{DD98D47D-FFC6-43E7-912C-1DDDB7E39386}" type="presParOf" srcId="{8BAB3632-37A7-40E5-899D-9A7E7B2F4223}" destId="{ECDAE599-5A90-4BED-A81D-8790FFF0AA72}" srcOrd="0" destOrd="0" presId="urn:microsoft.com/office/officeart/2008/layout/HorizontalMultiLevelHierarchy"/>
    <dgm:cxn modelId="{F3106C07-83DB-4531-9580-2B71B19B8260}" type="presParOf" srcId="{8B27E75B-F04D-452B-84B9-B24AB7C396A6}" destId="{7B08EDC4-54DB-419E-B077-E1C7C44347C9}" srcOrd="3" destOrd="0" presId="urn:microsoft.com/office/officeart/2008/layout/HorizontalMultiLevelHierarchy"/>
    <dgm:cxn modelId="{B6AE3252-04D1-43EF-BC42-A2C55E78E99E}" type="presParOf" srcId="{7B08EDC4-54DB-419E-B077-E1C7C44347C9}" destId="{390BE86F-F98D-491F-A902-27D1655101A0}" srcOrd="0" destOrd="0" presId="urn:microsoft.com/office/officeart/2008/layout/HorizontalMultiLevelHierarchy"/>
    <dgm:cxn modelId="{B5BD891F-BA4A-4ABF-ACD9-61AE67654D55}" type="presParOf" srcId="{7B08EDC4-54DB-419E-B077-E1C7C44347C9}" destId="{365B57AE-1B21-470B-A7C2-E4DBF0EC51C0}" srcOrd="1" destOrd="0" presId="urn:microsoft.com/office/officeart/2008/layout/HorizontalMultiLevelHierarchy"/>
    <dgm:cxn modelId="{2FBD53F1-F72E-4B69-AD6F-53D00FA07C3E}" type="presParOf" srcId="{8B27E75B-F04D-452B-84B9-B24AB7C396A6}" destId="{4135F99A-B102-4574-81CA-110D4E7B3E97}" srcOrd="4" destOrd="0" presId="urn:microsoft.com/office/officeart/2008/layout/HorizontalMultiLevelHierarchy"/>
    <dgm:cxn modelId="{99DFA12E-FEC3-4510-ADDF-116F42FEC5CB}" type="presParOf" srcId="{4135F99A-B102-4574-81CA-110D4E7B3E97}" destId="{D4CF2A00-081C-4CB2-B1FF-F8A21D64DA31}" srcOrd="0" destOrd="0" presId="urn:microsoft.com/office/officeart/2008/layout/HorizontalMultiLevelHierarchy"/>
    <dgm:cxn modelId="{5F368E69-C6C3-4A2E-A2C0-FA89A91186AD}" type="presParOf" srcId="{8B27E75B-F04D-452B-84B9-B24AB7C396A6}" destId="{F9BED11E-746A-4641-9A4A-548B8222EAC9}" srcOrd="5" destOrd="0" presId="urn:microsoft.com/office/officeart/2008/layout/HorizontalMultiLevelHierarchy"/>
    <dgm:cxn modelId="{871BAF25-D0D9-4982-9197-AFFC12CC2891}" type="presParOf" srcId="{F9BED11E-746A-4641-9A4A-548B8222EAC9}" destId="{759466E8-CF56-47D1-B088-7A07512FCF2F}" srcOrd="0" destOrd="0" presId="urn:microsoft.com/office/officeart/2008/layout/HorizontalMultiLevelHierarchy"/>
    <dgm:cxn modelId="{B3C485CB-A7A6-430E-BEBE-9DAC93118740}" type="presParOf" srcId="{F9BED11E-746A-4641-9A4A-548B8222EAC9}" destId="{37708F14-1D8F-46E3-B0CF-F78ABC234E71}" srcOrd="1" destOrd="0" presId="urn:microsoft.com/office/officeart/2008/layout/HorizontalMultiLevelHierarchy"/>
    <dgm:cxn modelId="{1F63FD9C-9BC0-4F92-BBBF-B5AFB3CD77B4}" type="presParOf" srcId="{8B27E75B-F04D-452B-84B9-B24AB7C396A6}" destId="{5479DA27-0055-4574-BF47-C20344E2C020}" srcOrd="6" destOrd="0" presId="urn:microsoft.com/office/officeart/2008/layout/HorizontalMultiLevelHierarchy"/>
    <dgm:cxn modelId="{D87BBECB-75D8-438A-82D6-C05D515C691B}" type="presParOf" srcId="{5479DA27-0055-4574-BF47-C20344E2C020}" destId="{B8394B44-B0EB-4BC4-8E08-595AA3FCF0F7}" srcOrd="0" destOrd="0" presId="urn:microsoft.com/office/officeart/2008/layout/HorizontalMultiLevelHierarchy"/>
    <dgm:cxn modelId="{9875311E-2DA8-4F47-B9DC-EBE92849B8DB}" type="presParOf" srcId="{8B27E75B-F04D-452B-84B9-B24AB7C396A6}" destId="{EF9E7DD5-EB90-4C2A-8BC6-1CF77CCF2827}" srcOrd="7" destOrd="0" presId="urn:microsoft.com/office/officeart/2008/layout/HorizontalMultiLevelHierarchy"/>
    <dgm:cxn modelId="{1050ACB3-88E7-4EFE-9F8A-C59C277E0C09}" type="presParOf" srcId="{EF9E7DD5-EB90-4C2A-8BC6-1CF77CCF2827}" destId="{58F50050-5E74-43C7-89DA-9C157402800D}" srcOrd="0" destOrd="0" presId="urn:microsoft.com/office/officeart/2008/layout/HorizontalMultiLevelHierarchy"/>
    <dgm:cxn modelId="{1933E2C8-6A8C-4FA3-91AD-B104E159D618}" type="presParOf" srcId="{EF9E7DD5-EB90-4C2A-8BC6-1CF77CCF2827}" destId="{4A11F1E7-C51E-4B4A-A2CA-5E9B27777C57}" srcOrd="1" destOrd="0" presId="urn:microsoft.com/office/officeart/2008/layout/HorizontalMultiLevelHierarchy"/>
    <dgm:cxn modelId="{78F78889-3239-4ED9-89BF-843420464EB0}" type="presParOf" srcId="{8B27E75B-F04D-452B-84B9-B24AB7C396A6}" destId="{78EE05C8-CF93-44D9-9660-13AD8B1881C9}" srcOrd="8" destOrd="0" presId="urn:microsoft.com/office/officeart/2008/layout/HorizontalMultiLevelHierarchy"/>
    <dgm:cxn modelId="{2732B6F1-FFE8-410F-B039-6491A3F0679D}" type="presParOf" srcId="{78EE05C8-CF93-44D9-9660-13AD8B1881C9}" destId="{B11D6CD5-BCAC-4331-A474-C653341A7748}" srcOrd="0" destOrd="0" presId="urn:microsoft.com/office/officeart/2008/layout/HorizontalMultiLevelHierarchy"/>
    <dgm:cxn modelId="{B04A8FE4-03B8-49C7-8462-E0CAF51501D0}" type="presParOf" srcId="{8B27E75B-F04D-452B-84B9-B24AB7C396A6}" destId="{483DC645-3F3C-4C04-824A-040FAE00D06A}" srcOrd="9" destOrd="0" presId="urn:microsoft.com/office/officeart/2008/layout/HorizontalMultiLevelHierarchy"/>
    <dgm:cxn modelId="{6BEAAB6B-EF49-46D9-A127-F2D91450ABD1}" type="presParOf" srcId="{483DC645-3F3C-4C04-824A-040FAE00D06A}" destId="{E93D23E8-BFD9-4F15-A254-26DC672FECA3}" srcOrd="0" destOrd="0" presId="urn:microsoft.com/office/officeart/2008/layout/HorizontalMultiLevelHierarchy"/>
    <dgm:cxn modelId="{AEAC9251-F0D3-49C0-892E-AA39FB7D9EEE}" type="presParOf" srcId="{483DC645-3F3C-4C04-824A-040FAE00D06A}" destId="{BDF00E53-ECBA-4ED7-A0DC-C976F59122C9}" srcOrd="1" destOrd="0" presId="urn:microsoft.com/office/officeart/2008/layout/HorizontalMultiLevelHierarchy"/>
    <dgm:cxn modelId="{DB3F5C35-D1AC-42C1-A2BB-03072C2D5E1C}" type="presParOf" srcId="{BDF00E53-ECBA-4ED7-A0DC-C976F59122C9}" destId="{0489AEDD-46CF-4DFB-A15E-8AF79EA2DC3B}" srcOrd="0" destOrd="0" presId="urn:microsoft.com/office/officeart/2008/layout/HorizontalMultiLevelHierarchy"/>
    <dgm:cxn modelId="{90CC3E12-467E-4319-98D1-C13B4B12FBED}" type="presParOf" srcId="{0489AEDD-46CF-4DFB-A15E-8AF79EA2DC3B}" destId="{9AD4FEF9-87C9-4D43-BDEE-EB8DC5427A67}" srcOrd="0" destOrd="0" presId="urn:microsoft.com/office/officeart/2008/layout/HorizontalMultiLevelHierarchy"/>
    <dgm:cxn modelId="{F0C4D1DE-A729-40F4-8747-6612A6173F96}" type="presParOf" srcId="{BDF00E53-ECBA-4ED7-A0DC-C976F59122C9}" destId="{25A93DC8-5C73-45ED-B0EB-599F63EA117B}" srcOrd="1" destOrd="0" presId="urn:microsoft.com/office/officeart/2008/layout/HorizontalMultiLevelHierarchy"/>
    <dgm:cxn modelId="{37CD835A-704E-4B44-B195-8ECA16AB7456}" type="presParOf" srcId="{25A93DC8-5C73-45ED-B0EB-599F63EA117B}" destId="{E46426EC-4354-4943-877F-5B322E09939B}" srcOrd="0" destOrd="0" presId="urn:microsoft.com/office/officeart/2008/layout/HorizontalMultiLevelHierarchy"/>
    <dgm:cxn modelId="{2DE5249C-C82F-401D-8665-E7F3B8985C1C}" type="presParOf" srcId="{25A93DC8-5C73-45ED-B0EB-599F63EA117B}" destId="{49153ED4-79A1-4A1C-B953-4B02E079017E}" srcOrd="1" destOrd="0" presId="urn:microsoft.com/office/officeart/2008/layout/HorizontalMultiLevelHierarchy"/>
    <dgm:cxn modelId="{E39CAAD7-B4BF-4FCA-9906-55F77920F92A}" type="presParOf" srcId="{BDF00E53-ECBA-4ED7-A0DC-C976F59122C9}" destId="{AAC35FDB-ADE2-450D-AB3E-DB732175C994}" srcOrd="2" destOrd="0" presId="urn:microsoft.com/office/officeart/2008/layout/HorizontalMultiLevelHierarchy"/>
    <dgm:cxn modelId="{DAAD410A-0785-4417-B2DD-FA81EF10BFB4}" type="presParOf" srcId="{AAC35FDB-ADE2-450D-AB3E-DB732175C994}" destId="{04030353-0BA7-416D-B2D5-A55C48455749}" srcOrd="0" destOrd="0" presId="urn:microsoft.com/office/officeart/2008/layout/HorizontalMultiLevelHierarchy"/>
    <dgm:cxn modelId="{BA92BBF2-FD52-4A8B-ABE0-760FB1AB8F33}" type="presParOf" srcId="{BDF00E53-ECBA-4ED7-A0DC-C976F59122C9}" destId="{5B0CA72A-2F9E-49AF-8BDC-9B90D1FBF5A0}" srcOrd="3" destOrd="0" presId="urn:microsoft.com/office/officeart/2008/layout/HorizontalMultiLevelHierarchy"/>
    <dgm:cxn modelId="{5F8CC254-AA06-44DF-AD08-8B703B35AE94}" type="presParOf" srcId="{5B0CA72A-2F9E-49AF-8BDC-9B90D1FBF5A0}" destId="{0FFD71A1-CAE9-45FB-81D4-BF35FF365ACA}" srcOrd="0" destOrd="0" presId="urn:microsoft.com/office/officeart/2008/layout/HorizontalMultiLevelHierarchy"/>
    <dgm:cxn modelId="{2B92D9D9-49D4-4556-BF6B-4348B3731AED}" type="presParOf" srcId="{5B0CA72A-2F9E-49AF-8BDC-9B90D1FBF5A0}" destId="{B8766C6C-36BD-4766-A752-40BC7B037DBA}" srcOrd="1" destOrd="0" presId="urn:microsoft.com/office/officeart/2008/layout/HorizontalMultiLevelHierarchy"/>
    <dgm:cxn modelId="{F0280399-67B7-4BB8-803A-1BA67F79ECDE}" type="presParOf" srcId="{8B27E75B-F04D-452B-84B9-B24AB7C396A6}" destId="{620C776A-F78A-4C29-8A0E-78079C07DA6F}" srcOrd="10" destOrd="0" presId="urn:microsoft.com/office/officeart/2008/layout/HorizontalMultiLevelHierarchy"/>
    <dgm:cxn modelId="{8C428690-84C9-432E-868E-D778005C2039}" type="presParOf" srcId="{620C776A-F78A-4C29-8A0E-78079C07DA6F}" destId="{8E0EA846-C029-4EE7-BDA8-5445AE6FD5E3}" srcOrd="0" destOrd="0" presId="urn:microsoft.com/office/officeart/2008/layout/HorizontalMultiLevelHierarchy"/>
    <dgm:cxn modelId="{38C428AE-F8F7-42F4-A889-9841F1B3B1FF}" type="presParOf" srcId="{8B27E75B-F04D-452B-84B9-B24AB7C396A6}" destId="{45FA0733-4B9A-49C9-96BC-5DCEC0CF68A9}" srcOrd="11" destOrd="0" presId="urn:microsoft.com/office/officeart/2008/layout/HorizontalMultiLevelHierarchy"/>
    <dgm:cxn modelId="{10AE6F4A-A05A-42C7-8F48-679E56AECA7D}" type="presParOf" srcId="{45FA0733-4B9A-49C9-96BC-5DCEC0CF68A9}" destId="{2603B1D3-75CD-4B46-B0D2-F7316A9B9214}" srcOrd="0" destOrd="0" presId="urn:microsoft.com/office/officeart/2008/layout/HorizontalMultiLevelHierarchy"/>
    <dgm:cxn modelId="{D267A0A2-C694-48CB-AF8B-006E3F1C42CF}" type="presParOf" srcId="{45FA0733-4B9A-49C9-96BC-5DCEC0CF68A9}" destId="{7B865154-82E4-4547-A732-8501FAA4DE36}" srcOrd="1" destOrd="0" presId="urn:microsoft.com/office/officeart/2008/layout/HorizontalMultiLevelHierarchy"/>
    <dgm:cxn modelId="{51B5E050-74BD-4EAA-968B-3624F18DF678}" type="presParOf" srcId="{8B27E75B-F04D-452B-84B9-B24AB7C396A6}" destId="{68EE94FC-DF37-4856-B2BB-17C1E4837BD9}" srcOrd="12" destOrd="0" presId="urn:microsoft.com/office/officeart/2008/layout/HorizontalMultiLevelHierarchy"/>
    <dgm:cxn modelId="{F7D61AE4-EC0A-44DB-9CA8-8012ACAA6FCD}" type="presParOf" srcId="{68EE94FC-DF37-4856-B2BB-17C1E4837BD9}" destId="{4F2377A4-7CA9-4672-87C2-35172235D086}" srcOrd="0" destOrd="0" presId="urn:microsoft.com/office/officeart/2008/layout/HorizontalMultiLevelHierarchy"/>
    <dgm:cxn modelId="{1DBFD88B-6050-4765-A364-B5C09E482906}" type="presParOf" srcId="{8B27E75B-F04D-452B-84B9-B24AB7C396A6}" destId="{E3278367-176E-4E81-92E4-C4D0CDD1BA08}" srcOrd="13" destOrd="0" presId="urn:microsoft.com/office/officeart/2008/layout/HorizontalMultiLevelHierarchy"/>
    <dgm:cxn modelId="{921F1A88-C16E-4E45-919F-94F64B8560F1}" type="presParOf" srcId="{E3278367-176E-4E81-92E4-C4D0CDD1BA08}" destId="{26DAC240-AFB1-4490-8188-BA8C84BD8B5F}" srcOrd="0" destOrd="0" presId="urn:microsoft.com/office/officeart/2008/layout/HorizontalMultiLevelHierarchy"/>
    <dgm:cxn modelId="{9803B33E-AAE5-499E-8901-FA780E1B6D94}" type="presParOf" srcId="{E3278367-176E-4E81-92E4-C4D0CDD1BA08}" destId="{B352C0E7-630B-46AD-8540-B6D404D9206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244D3FE1-6094-4AD2-8FE9-F57BE937334A}">
      <dgm:prSet custT="1"/>
      <dgm:spPr/>
      <dgm:t>
        <a:bodyPr/>
        <a:lstStyle/>
        <a:p>
          <a:pPr rtl="1"/>
          <a:r>
            <a:rPr lang="fa-IR" sz="2400" smtClean="0">
              <a:cs typeface="B Badr" panose="00000400000000000000" pitchFamily="2" charset="-78"/>
            </a:rPr>
            <a:t>1.فمنه المطابقة</a:t>
          </a:r>
          <a:endParaRPr lang="fa-IR" sz="2400">
            <a:cs typeface="B Badr" panose="00000400000000000000" pitchFamily="2" charset="-78"/>
          </a:endParaRPr>
        </a:p>
      </dgm:t>
    </dgm:pt>
    <dgm:pt modelId="{A5EAF164-A211-4D06-B83F-A059DFC5190F}" type="parTrans" cxnId="{639B1D4E-18BB-4FFB-9DCA-9F0FDD7A4CA1}">
      <dgm:prSet/>
      <dgm:spPr/>
      <dgm:t>
        <a:bodyPr/>
        <a:lstStyle/>
        <a:p>
          <a:pPr rtl="1"/>
          <a:endParaRPr lang="fa-IR" sz="2000">
            <a:cs typeface="B Badr" panose="00000400000000000000" pitchFamily="2" charset="-78"/>
          </a:endParaRPr>
        </a:p>
      </dgm:t>
    </dgm:pt>
    <dgm:pt modelId="{323B563B-940A-4726-86DD-6DE1B77CD49F}" type="sibTrans" cxnId="{639B1D4E-18BB-4FFB-9DCA-9F0FDD7A4CA1}">
      <dgm:prSet/>
      <dgm:spPr/>
      <dgm:t>
        <a:bodyPr/>
        <a:lstStyle/>
        <a:p>
          <a:pPr rtl="1"/>
          <a:endParaRPr lang="fa-IR" sz="2000">
            <a:cs typeface="B Badr" panose="00000400000000000000" pitchFamily="2" charset="-78"/>
          </a:endParaRPr>
        </a:p>
      </dgm:t>
    </dgm:pt>
    <dgm:pt modelId="{663E9907-5B95-4C92-A85E-2A4D4F196131}">
      <dgm:prSet custT="1"/>
      <dgm:spPr/>
      <dgm:t>
        <a:bodyPr/>
        <a:lstStyle/>
        <a:p>
          <a:pPr rtl="1"/>
          <a:r>
            <a:rPr lang="fa-IR" sz="1200" smtClean="0">
              <a:cs typeface="B Badr" panose="00000400000000000000" pitchFamily="2" charset="-78"/>
            </a:rPr>
            <a:t>و تسمّى الطباق، و التضادّ أيضا، </a:t>
          </a:r>
          <a:endParaRPr lang="fa-IR" sz="1200">
            <a:cs typeface="B Badr" panose="00000400000000000000" pitchFamily="2" charset="-78"/>
          </a:endParaRPr>
        </a:p>
      </dgm:t>
    </dgm:pt>
    <dgm:pt modelId="{9FB7951C-1A2A-4564-B6FD-E4CAE75188D9}" type="parTrans" cxnId="{8CA07F16-53EE-40EB-9FDA-74378CCA15CF}">
      <dgm:prSet custT="1"/>
      <dgm:spPr/>
      <dgm:t>
        <a:bodyPr/>
        <a:lstStyle/>
        <a:p>
          <a:pPr rtl="1"/>
          <a:endParaRPr lang="fa-IR" sz="700">
            <a:cs typeface="B Badr" panose="00000400000000000000" pitchFamily="2" charset="-78"/>
          </a:endParaRPr>
        </a:p>
      </dgm:t>
    </dgm:pt>
    <dgm:pt modelId="{CB991190-809F-41BB-95A0-49DDFAB9E5CC}" type="sibTrans" cxnId="{8CA07F16-53EE-40EB-9FDA-74378CCA15CF}">
      <dgm:prSet/>
      <dgm:spPr/>
      <dgm:t>
        <a:bodyPr/>
        <a:lstStyle/>
        <a:p>
          <a:pPr rtl="1"/>
          <a:endParaRPr lang="fa-IR" sz="2000">
            <a:cs typeface="B Badr" panose="00000400000000000000" pitchFamily="2" charset="-78"/>
          </a:endParaRPr>
        </a:p>
      </dgm:t>
    </dgm:pt>
    <dgm:pt modelId="{D2841581-DF08-4E96-8F33-449600960FE0}">
      <dgm:prSet custT="1"/>
      <dgm:spPr/>
      <dgm:t>
        <a:bodyPr/>
        <a:lstStyle/>
        <a:p>
          <a:pPr rtl="1"/>
          <a:r>
            <a:rPr lang="fa-IR" sz="1200" smtClean="0">
              <a:cs typeface="B Badr" panose="00000400000000000000" pitchFamily="2" charset="-78"/>
            </a:rPr>
            <a:t>و هى الجمع بين متضادّين، أى: معنيين متقابلين فى الجملة،</a:t>
          </a:r>
          <a:endParaRPr lang="fa-IR" sz="1200">
            <a:cs typeface="B Badr" panose="00000400000000000000" pitchFamily="2" charset="-78"/>
          </a:endParaRPr>
        </a:p>
      </dgm:t>
    </dgm:pt>
    <dgm:pt modelId="{27B353BD-964E-4C7E-AAA2-FFD26430624E}" type="parTrans" cxnId="{10ACEFC2-C8CC-4C4F-A82E-C21016EFDA53}">
      <dgm:prSet custT="1"/>
      <dgm:spPr/>
      <dgm:t>
        <a:bodyPr/>
        <a:lstStyle/>
        <a:p>
          <a:pPr rtl="1"/>
          <a:endParaRPr lang="fa-IR" sz="600">
            <a:cs typeface="B Badr" panose="00000400000000000000" pitchFamily="2" charset="-78"/>
          </a:endParaRPr>
        </a:p>
      </dgm:t>
    </dgm:pt>
    <dgm:pt modelId="{64D41106-EB95-419D-B955-7AF617477694}" type="sibTrans" cxnId="{10ACEFC2-C8CC-4C4F-A82E-C21016EFDA53}">
      <dgm:prSet/>
      <dgm:spPr/>
      <dgm:t>
        <a:bodyPr/>
        <a:lstStyle/>
        <a:p>
          <a:pPr rtl="1"/>
          <a:endParaRPr lang="fa-IR" sz="2000">
            <a:cs typeface="B Badr" panose="00000400000000000000" pitchFamily="2" charset="-78"/>
          </a:endParaRPr>
        </a:p>
      </dgm:t>
    </dgm:pt>
    <dgm:pt modelId="{18356E44-8B4B-42F8-BB94-EDDE433505F2}">
      <dgm:prSet custT="1"/>
      <dgm:spPr/>
      <dgm:t>
        <a:bodyPr/>
        <a:lstStyle/>
        <a:p>
          <a:pPr rtl="1"/>
          <a:r>
            <a:rPr lang="fa-IR" sz="1200" smtClean="0">
              <a:cs typeface="B Badr" panose="00000400000000000000" pitchFamily="2" charset="-78"/>
            </a:rPr>
            <a:t>و يكون بلفظين</a:t>
          </a:r>
          <a:endParaRPr lang="fa-IR" sz="1200">
            <a:cs typeface="B Badr" panose="00000400000000000000" pitchFamily="2" charset="-78"/>
          </a:endParaRPr>
        </a:p>
      </dgm:t>
    </dgm:pt>
    <dgm:pt modelId="{457D9818-D63C-4331-B87F-20AD4B8D5172}" type="parTrans" cxnId="{63A4D811-46C8-4F84-8C8D-FC904D07E150}">
      <dgm:prSet custT="1"/>
      <dgm:spPr/>
      <dgm:t>
        <a:bodyPr/>
        <a:lstStyle/>
        <a:p>
          <a:pPr rtl="1"/>
          <a:endParaRPr lang="fa-IR" sz="600">
            <a:cs typeface="B Badr" panose="00000400000000000000" pitchFamily="2" charset="-78"/>
          </a:endParaRPr>
        </a:p>
      </dgm:t>
    </dgm:pt>
    <dgm:pt modelId="{B30B052D-5448-4F1E-A73E-05DB2F219B58}" type="sibTrans" cxnId="{63A4D811-46C8-4F84-8C8D-FC904D07E150}">
      <dgm:prSet/>
      <dgm:spPr/>
      <dgm:t>
        <a:bodyPr/>
        <a:lstStyle/>
        <a:p>
          <a:pPr rtl="1"/>
          <a:endParaRPr lang="fa-IR" sz="2000">
            <a:cs typeface="B Badr" panose="00000400000000000000" pitchFamily="2" charset="-78"/>
          </a:endParaRPr>
        </a:p>
      </dgm:t>
    </dgm:pt>
    <dgm:pt modelId="{39B1B1A5-0B72-4275-8D49-CF0EDA69ADB9}">
      <dgm:prSet custT="1"/>
      <dgm:spPr/>
      <dgm:t>
        <a:bodyPr/>
        <a:lstStyle/>
        <a:p>
          <a:pPr rtl="1"/>
          <a:r>
            <a:rPr lang="fa-IR" sz="1200" smtClean="0">
              <a:cs typeface="B Badr" panose="00000400000000000000" pitchFamily="2" charset="-78"/>
            </a:rPr>
            <a:t>من نوع</a:t>
          </a:r>
          <a:endParaRPr lang="fa-IR" sz="1200">
            <a:cs typeface="B Badr" panose="00000400000000000000" pitchFamily="2" charset="-78"/>
          </a:endParaRPr>
        </a:p>
      </dgm:t>
    </dgm:pt>
    <dgm:pt modelId="{73246438-61C8-4475-AAC0-72F011BD28FF}" type="parTrans" cxnId="{F80D4E48-576C-4CBD-BBD6-362D120B9E2E}">
      <dgm:prSet custT="1"/>
      <dgm:spPr/>
      <dgm:t>
        <a:bodyPr/>
        <a:lstStyle/>
        <a:p>
          <a:pPr rtl="1"/>
          <a:endParaRPr lang="fa-IR" sz="600">
            <a:cs typeface="B Badr" panose="00000400000000000000" pitchFamily="2" charset="-78"/>
          </a:endParaRPr>
        </a:p>
      </dgm:t>
    </dgm:pt>
    <dgm:pt modelId="{3EF91FCC-B3E7-4895-B801-3C52C7F9FDA9}" type="sibTrans" cxnId="{F80D4E48-576C-4CBD-BBD6-362D120B9E2E}">
      <dgm:prSet/>
      <dgm:spPr/>
      <dgm:t>
        <a:bodyPr/>
        <a:lstStyle/>
        <a:p>
          <a:pPr rtl="1"/>
          <a:endParaRPr lang="fa-IR" sz="2000">
            <a:cs typeface="B Badr" panose="00000400000000000000" pitchFamily="2" charset="-78"/>
          </a:endParaRPr>
        </a:p>
      </dgm:t>
    </dgm:pt>
    <dgm:pt modelId="{82AA9118-702F-4F79-BB84-63310A943B83}">
      <dgm:prSet custT="1"/>
      <dgm:spPr/>
      <dgm:t>
        <a:bodyPr/>
        <a:lstStyle/>
        <a:p>
          <a:pPr rtl="1"/>
          <a:r>
            <a:rPr lang="fa-IR" sz="1200" smtClean="0">
              <a:cs typeface="B Badr" panose="00000400000000000000" pitchFamily="2" charset="-78"/>
            </a:rPr>
            <a:t>اسمين</a:t>
          </a:r>
          <a:endParaRPr lang="fa-IR" sz="1200">
            <a:cs typeface="B Badr" panose="00000400000000000000" pitchFamily="2" charset="-78"/>
          </a:endParaRPr>
        </a:p>
      </dgm:t>
    </dgm:pt>
    <dgm:pt modelId="{13EDE60E-136A-4CCA-AB35-3BF2CA7E14FA}" type="parTrans" cxnId="{5E649567-B403-488A-AB25-C0A9DE78993A}">
      <dgm:prSet custT="1"/>
      <dgm:spPr/>
      <dgm:t>
        <a:bodyPr/>
        <a:lstStyle/>
        <a:p>
          <a:pPr rtl="1"/>
          <a:endParaRPr lang="fa-IR" sz="600">
            <a:cs typeface="B Badr" panose="00000400000000000000" pitchFamily="2" charset="-78"/>
          </a:endParaRPr>
        </a:p>
      </dgm:t>
    </dgm:pt>
    <dgm:pt modelId="{9A85D6B0-812F-4858-9EA8-EA1F843F7AEC}" type="sibTrans" cxnId="{5E649567-B403-488A-AB25-C0A9DE78993A}">
      <dgm:prSet/>
      <dgm:spPr/>
      <dgm:t>
        <a:bodyPr/>
        <a:lstStyle/>
        <a:p>
          <a:pPr rtl="1"/>
          <a:endParaRPr lang="fa-IR" sz="2000">
            <a:cs typeface="B Badr" panose="00000400000000000000" pitchFamily="2" charset="-78"/>
          </a:endParaRPr>
        </a:p>
      </dgm:t>
    </dgm:pt>
    <dgm:pt modelId="{513A064A-AEA2-4D58-8D1C-556D8FC10E1D}">
      <dgm:prSet custT="1"/>
      <dgm:spPr/>
      <dgm:t>
        <a:bodyPr/>
        <a:lstStyle/>
        <a:p>
          <a:pPr rtl="1"/>
          <a:r>
            <a:rPr lang="fa-IR" sz="1200" smtClean="0">
              <a:cs typeface="B Badr" panose="00000400000000000000" pitchFamily="2" charset="-78"/>
            </a:rPr>
            <a:t>نحو: وَ تَحْسَبُهُمْ أَيْقاظاً وَ هُمْ رُقُودٌ </a:t>
          </a:r>
          <a:endParaRPr lang="fa-IR" sz="1200">
            <a:cs typeface="B Badr" panose="00000400000000000000" pitchFamily="2" charset="-78"/>
          </a:endParaRPr>
        </a:p>
      </dgm:t>
    </dgm:pt>
    <dgm:pt modelId="{267B3CB2-5844-47B8-9664-E8C246972F9F}" type="parTrans" cxnId="{04E9E6E0-408B-45D3-AC3D-9227EA233A9C}">
      <dgm:prSet custT="1"/>
      <dgm:spPr/>
      <dgm:t>
        <a:bodyPr/>
        <a:lstStyle/>
        <a:p>
          <a:pPr rtl="1"/>
          <a:endParaRPr lang="fa-IR" sz="600">
            <a:cs typeface="B Badr" panose="00000400000000000000" pitchFamily="2" charset="-78"/>
          </a:endParaRPr>
        </a:p>
      </dgm:t>
    </dgm:pt>
    <dgm:pt modelId="{ACCF0A85-5DE1-42E2-B60D-510082B7BBDC}" type="sibTrans" cxnId="{04E9E6E0-408B-45D3-AC3D-9227EA233A9C}">
      <dgm:prSet/>
      <dgm:spPr/>
      <dgm:t>
        <a:bodyPr/>
        <a:lstStyle/>
        <a:p>
          <a:pPr rtl="1"/>
          <a:endParaRPr lang="fa-IR" sz="2000">
            <a:cs typeface="B Badr" panose="00000400000000000000" pitchFamily="2" charset="-78"/>
          </a:endParaRPr>
        </a:p>
      </dgm:t>
    </dgm:pt>
    <dgm:pt modelId="{D69123D8-CD92-4AE8-A5DB-9E102849E1E6}">
      <dgm:prSet custT="1"/>
      <dgm:spPr/>
      <dgm:t>
        <a:bodyPr/>
        <a:lstStyle/>
        <a:p>
          <a:pPr rtl="1"/>
          <a:r>
            <a:rPr lang="fa-IR" sz="1200" smtClean="0">
              <a:cs typeface="B Badr" panose="00000400000000000000" pitchFamily="2" charset="-78"/>
            </a:rPr>
            <a:t>أو فعلين</a:t>
          </a:r>
          <a:endParaRPr lang="fa-IR" sz="1200">
            <a:cs typeface="B Badr" panose="00000400000000000000" pitchFamily="2" charset="-78"/>
          </a:endParaRPr>
        </a:p>
      </dgm:t>
    </dgm:pt>
    <dgm:pt modelId="{6C0AE986-C72A-4D9C-BD74-038D81091745}" type="parTrans" cxnId="{429FB9F6-17E9-405D-9D4F-B8751E035CAD}">
      <dgm:prSet custT="1"/>
      <dgm:spPr/>
      <dgm:t>
        <a:bodyPr/>
        <a:lstStyle/>
        <a:p>
          <a:pPr rtl="1"/>
          <a:endParaRPr lang="fa-IR" sz="600">
            <a:cs typeface="B Badr" panose="00000400000000000000" pitchFamily="2" charset="-78"/>
          </a:endParaRPr>
        </a:p>
      </dgm:t>
    </dgm:pt>
    <dgm:pt modelId="{57A85B30-68E4-4715-9EE9-0FC156035534}" type="sibTrans" cxnId="{429FB9F6-17E9-405D-9D4F-B8751E035CAD}">
      <dgm:prSet/>
      <dgm:spPr/>
      <dgm:t>
        <a:bodyPr/>
        <a:lstStyle/>
        <a:p>
          <a:pPr rtl="1"/>
          <a:endParaRPr lang="fa-IR" sz="2000">
            <a:cs typeface="B Badr" panose="00000400000000000000" pitchFamily="2" charset="-78"/>
          </a:endParaRPr>
        </a:p>
      </dgm:t>
    </dgm:pt>
    <dgm:pt modelId="{15B9BC68-FFD4-4D87-8A55-9BD41239D622}">
      <dgm:prSet custT="1"/>
      <dgm:spPr/>
      <dgm:t>
        <a:bodyPr/>
        <a:lstStyle/>
        <a:p>
          <a:pPr rtl="1"/>
          <a:r>
            <a:rPr lang="fa-IR" sz="1200" smtClean="0">
              <a:cs typeface="B Badr" panose="00000400000000000000" pitchFamily="2" charset="-78"/>
            </a:rPr>
            <a:t>نحو: يُحْيِي وَ يُمِيتُ </a:t>
          </a:r>
          <a:endParaRPr lang="fa-IR" sz="1200">
            <a:cs typeface="B Badr" panose="00000400000000000000" pitchFamily="2" charset="-78"/>
          </a:endParaRPr>
        </a:p>
      </dgm:t>
    </dgm:pt>
    <dgm:pt modelId="{271B3367-2A9B-4148-832C-0B1F73786069}" type="parTrans" cxnId="{F8FC0944-7539-4DCC-AC2E-A9439B1DAB2A}">
      <dgm:prSet custT="1"/>
      <dgm:spPr/>
      <dgm:t>
        <a:bodyPr/>
        <a:lstStyle/>
        <a:p>
          <a:pPr rtl="1"/>
          <a:endParaRPr lang="fa-IR" sz="600">
            <a:cs typeface="B Badr" panose="00000400000000000000" pitchFamily="2" charset="-78"/>
          </a:endParaRPr>
        </a:p>
      </dgm:t>
    </dgm:pt>
    <dgm:pt modelId="{951F4717-C0E4-403F-831A-8469F807D639}" type="sibTrans" cxnId="{F8FC0944-7539-4DCC-AC2E-A9439B1DAB2A}">
      <dgm:prSet/>
      <dgm:spPr/>
      <dgm:t>
        <a:bodyPr/>
        <a:lstStyle/>
        <a:p>
          <a:pPr rtl="1"/>
          <a:endParaRPr lang="fa-IR" sz="2000">
            <a:cs typeface="B Badr" panose="00000400000000000000" pitchFamily="2" charset="-78"/>
          </a:endParaRPr>
        </a:p>
      </dgm:t>
    </dgm:pt>
    <dgm:pt modelId="{3760D9FB-A661-4AAB-9E9F-5502015BE313}">
      <dgm:prSet custT="1"/>
      <dgm:spPr/>
      <dgm:t>
        <a:bodyPr/>
        <a:lstStyle/>
        <a:p>
          <a:pPr rtl="1"/>
          <a:r>
            <a:rPr lang="fa-IR" sz="1200" smtClean="0">
              <a:cs typeface="B Badr" panose="00000400000000000000" pitchFamily="2" charset="-78"/>
            </a:rPr>
            <a:t>أو حرفين</a:t>
          </a:r>
          <a:endParaRPr lang="fa-IR" sz="1200">
            <a:cs typeface="B Badr" panose="00000400000000000000" pitchFamily="2" charset="-78"/>
          </a:endParaRPr>
        </a:p>
      </dgm:t>
    </dgm:pt>
    <dgm:pt modelId="{5B7365E5-788B-4FF5-B13A-B14D7FBAB2F0}" type="parTrans" cxnId="{6F929C77-D8F8-4832-9A08-822E5A26B145}">
      <dgm:prSet custT="1"/>
      <dgm:spPr/>
      <dgm:t>
        <a:bodyPr/>
        <a:lstStyle/>
        <a:p>
          <a:pPr rtl="1"/>
          <a:endParaRPr lang="fa-IR" sz="600">
            <a:cs typeface="B Badr" panose="00000400000000000000" pitchFamily="2" charset="-78"/>
          </a:endParaRPr>
        </a:p>
      </dgm:t>
    </dgm:pt>
    <dgm:pt modelId="{A094E159-90C8-404E-AF8A-1B022B1C9915}" type="sibTrans" cxnId="{6F929C77-D8F8-4832-9A08-822E5A26B145}">
      <dgm:prSet/>
      <dgm:spPr/>
      <dgm:t>
        <a:bodyPr/>
        <a:lstStyle/>
        <a:p>
          <a:pPr rtl="1"/>
          <a:endParaRPr lang="fa-IR" sz="2000">
            <a:cs typeface="B Badr" panose="00000400000000000000" pitchFamily="2" charset="-78"/>
          </a:endParaRPr>
        </a:p>
      </dgm:t>
    </dgm:pt>
    <dgm:pt modelId="{81B6DFE2-44A8-4962-95FD-24CDA1BFCD1C}">
      <dgm:prSet custT="1"/>
      <dgm:spPr/>
      <dgm:t>
        <a:bodyPr/>
        <a:lstStyle/>
        <a:p>
          <a:pPr rtl="1"/>
          <a:r>
            <a:rPr lang="fa-IR" sz="1200" smtClean="0">
              <a:cs typeface="B Badr" panose="00000400000000000000" pitchFamily="2" charset="-78"/>
            </a:rPr>
            <a:t>نحو: لَها ما كَسَبَتْ وَ عَلَيْها مَا اكْتَسَبَتْ </a:t>
          </a:r>
          <a:endParaRPr lang="fa-IR" sz="1200">
            <a:cs typeface="B Badr" panose="00000400000000000000" pitchFamily="2" charset="-78"/>
          </a:endParaRPr>
        </a:p>
      </dgm:t>
    </dgm:pt>
    <dgm:pt modelId="{89B42E4A-4844-410A-B320-DC0EC16A31F3}" type="parTrans" cxnId="{CC741DB9-7C42-4752-9268-316C5E4C2B01}">
      <dgm:prSet custT="1"/>
      <dgm:spPr/>
      <dgm:t>
        <a:bodyPr/>
        <a:lstStyle/>
        <a:p>
          <a:pPr rtl="1"/>
          <a:endParaRPr lang="fa-IR" sz="600">
            <a:cs typeface="B Badr" panose="00000400000000000000" pitchFamily="2" charset="-78"/>
          </a:endParaRPr>
        </a:p>
      </dgm:t>
    </dgm:pt>
    <dgm:pt modelId="{F8B5E830-C2B4-4638-8FAD-B278630B118A}" type="sibTrans" cxnId="{CC741DB9-7C42-4752-9268-316C5E4C2B01}">
      <dgm:prSet/>
      <dgm:spPr/>
      <dgm:t>
        <a:bodyPr/>
        <a:lstStyle/>
        <a:p>
          <a:pPr rtl="1"/>
          <a:endParaRPr lang="fa-IR" sz="2000">
            <a:cs typeface="B Badr" panose="00000400000000000000" pitchFamily="2" charset="-78"/>
          </a:endParaRPr>
        </a:p>
      </dgm:t>
    </dgm:pt>
    <dgm:pt modelId="{6392D582-6E66-4550-9538-6AECA8BAB5AA}">
      <dgm:prSet custT="1"/>
      <dgm:spPr/>
      <dgm:t>
        <a:bodyPr/>
        <a:lstStyle/>
        <a:p>
          <a:pPr rtl="1"/>
          <a:r>
            <a:rPr lang="fa-IR" sz="1200" smtClean="0">
              <a:cs typeface="B Badr" panose="00000400000000000000" pitchFamily="2" charset="-78"/>
            </a:rPr>
            <a:t>أو من نوعين</a:t>
          </a:r>
          <a:endParaRPr lang="fa-IR" sz="1200">
            <a:cs typeface="B Badr" panose="00000400000000000000" pitchFamily="2" charset="-78"/>
          </a:endParaRPr>
        </a:p>
      </dgm:t>
    </dgm:pt>
    <dgm:pt modelId="{77C56F39-892F-44BC-B62B-827A1B5F4EAE}" type="parTrans" cxnId="{E4F3CD44-56CF-4DF0-AFCE-B4210DC0E436}">
      <dgm:prSet custT="1"/>
      <dgm:spPr/>
      <dgm:t>
        <a:bodyPr/>
        <a:lstStyle/>
        <a:p>
          <a:pPr rtl="1"/>
          <a:endParaRPr lang="fa-IR" sz="600">
            <a:cs typeface="B Badr" panose="00000400000000000000" pitchFamily="2" charset="-78"/>
          </a:endParaRPr>
        </a:p>
      </dgm:t>
    </dgm:pt>
    <dgm:pt modelId="{86A1FD78-59A8-48BA-B17A-4EDB0016A6F7}" type="sibTrans" cxnId="{E4F3CD44-56CF-4DF0-AFCE-B4210DC0E436}">
      <dgm:prSet/>
      <dgm:spPr/>
      <dgm:t>
        <a:bodyPr/>
        <a:lstStyle/>
        <a:p>
          <a:pPr rtl="1"/>
          <a:endParaRPr lang="fa-IR" sz="2000">
            <a:cs typeface="B Badr" panose="00000400000000000000" pitchFamily="2" charset="-78"/>
          </a:endParaRPr>
        </a:p>
      </dgm:t>
    </dgm:pt>
    <dgm:pt modelId="{DB589A83-17C1-402A-BB1A-D8B160FF9AE9}">
      <dgm:prSet custT="1"/>
      <dgm:spPr/>
      <dgm:t>
        <a:bodyPr/>
        <a:lstStyle/>
        <a:p>
          <a:pPr rtl="1"/>
          <a:r>
            <a:rPr lang="fa-IR" sz="1200" smtClean="0">
              <a:cs typeface="B Badr" panose="00000400000000000000" pitchFamily="2" charset="-78"/>
            </a:rPr>
            <a:t>نحو: أَ وَ مَنْ كانَ مَيْتاً فَأَحْيَيْناهُ </a:t>
          </a:r>
          <a:endParaRPr lang="fa-IR" sz="1200">
            <a:cs typeface="B Badr" panose="00000400000000000000" pitchFamily="2" charset="-78"/>
          </a:endParaRPr>
        </a:p>
      </dgm:t>
    </dgm:pt>
    <dgm:pt modelId="{F51D5A48-8DCD-4712-81FB-083F4239C641}" type="parTrans" cxnId="{51210E0E-7587-4AEE-8923-2D0DB885491E}">
      <dgm:prSet custT="1"/>
      <dgm:spPr/>
      <dgm:t>
        <a:bodyPr/>
        <a:lstStyle/>
        <a:p>
          <a:pPr rtl="1"/>
          <a:endParaRPr lang="fa-IR" sz="600">
            <a:cs typeface="B Badr" panose="00000400000000000000" pitchFamily="2" charset="-78"/>
          </a:endParaRPr>
        </a:p>
      </dgm:t>
    </dgm:pt>
    <dgm:pt modelId="{6A909219-C5BC-4CFA-AFAF-4122FF0C4E4C}" type="sibTrans" cxnId="{51210E0E-7587-4AEE-8923-2D0DB885491E}">
      <dgm:prSet/>
      <dgm:spPr/>
      <dgm:t>
        <a:bodyPr/>
        <a:lstStyle/>
        <a:p>
          <a:pPr rtl="1"/>
          <a:endParaRPr lang="fa-IR" sz="2000">
            <a:cs typeface="B Badr" panose="00000400000000000000" pitchFamily="2" charset="-78"/>
          </a:endParaRPr>
        </a:p>
      </dgm:t>
    </dgm:pt>
    <dgm:pt modelId="{5DD212D8-CCC0-42CF-808C-9CA800FEF804}">
      <dgm:prSet custT="1"/>
      <dgm:spPr/>
      <dgm:t>
        <a:bodyPr/>
        <a:lstStyle/>
        <a:p>
          <a:pPr rtl="1"/>
          <a:r>
            <a:rPr lang="fa-IR" sz="1200" smtClean="0">
              <a:cs typeface="B Badr" panose="00000400000000000000" pitchFamily="2" charset="-78"/>
            </a:rPr>
            <a:t>و هو ضربان: </a:t>
          </a:r>
          <a:endParaRPr lang="fa-IR" sz="1200">
            <a:cs typeface="B Badr" panose="00000400000000000000" pitchFamily="2" charset="-78"/>
          </a:endParaRPr>
        </a:p>
      </dgm:t>
    </dgm:pt>
    <dgm:pt modelId="{F0B826E2-3168-41C7-A654-BA76722F34C7}" type="parTrans" cxnId="{F0A3F0E6-C5E6-4B4A-821B-231ABB270D9D}">
      <dgm:prSet custT="1"/>
      <dgm:spPr/>
      <dgm:t>
        <a:bodyPr/>
        <a:lstStyle/>
        <a:p>
          <a:pPr rtl="1"/>
          <a:endParaRPr lang="fa-IR" sz="600">
            <a:cs typeface="B Badr" panose="00000400000000000000" pitchFamily="2" charset="-78"/>
          </a:endParaRPr>
        </a:p>
      </dgm:t>
    </dgm:pt>
    <dgm:pt modelId="{7E5704AE-5D8B-4316-81BC-5C0575F8171D}" type="sibTrans" cxnId="{F0A3F0E6-C5E6-4B4A-821B-231ABB270D9D}">
      <dgm:prSet/>
      <dgm:spPr/>
      <dgm:t>
        <a:bodyPr/>
        <a:lstStyle/>
        <a:p>
          <a:pPr rtl="1"/>
          <a:endParaRPr lang="fa-IR" sz="2000">
            <a:cs typeface="B Badr" panose="00000400000000000000" pitchFamily="2" charset="-78"/>
          </a:endParaRPr>
        </a:p>
      </dgm:t>
    </dgm:pt>
    <dgm:pt modelId="{083113DA-CB39-4E3E-A3D5-7EC7CC1BB157}">
      <dgm:prSet custT="1"/>
      <dgm:spPr/>
      <dgm:t>
        <a:bodyPr/>
        <a:lstStyle/>
        <a:p>
          <a:pPr rtl="1"/>
          <a:r>
            <a:rPr lang="fa-IR" sz="1200" smtClean="0">
              <a:cs typeface="B Badr" panose="00000400000000000000" pitchFamily="2" charset="-78"/>
            </a:rPr>
            <a:t>طباق الإيجاب</a:t>
          </a:r>
          <a:endParaRPr lang="fa-IR" sz="1200">
            <a:cs typeface="B Badr" panose="00000400000000000000" pitchFamily="2" charset="-78"/>
          </a:endParaRPr>
        </a:p>
      </dgm:t>
    </dgm:pt>
    <dgm:pt modelId="{DEC00EF2-CBBF-4B90-8CCB-B9641CA69FB5}" type="parTrans" cxnId="{2082BA0D-5988-42BB-BFD9-7C38AEEF7BC3}">
      <dgm:prSet custT="1"/>
      <dgm:spPr/>
      <dgm:t>
        <a:bodyPr/>
        <a:lstStyle/>
        <a:p>
          <a:pPr rtl="1"/>
          <a:endParaRPr lang="fa-IR" sz="600">
            <a:cs typeface="B Badr" panose="00000400000000000000" pitchFamily="2" charset="-78"/>
          </a:endParaRPr>
        </a:p>
      </dgm:t>
    </dgm:pt>
    <dgm:pt modelId="{6B36711E-C0C5-46C5-A54D-BAABDB486C31}" type="sibTrans" cxnId="{2082BA0D-5988-42BB-BFD9-7C38AEEF7BC3}">
      <dgm:prSet/>
      <dgm:spPr/>
      <dgm:t>
        <a:bodyPr/>
        <a:lstStyle/>
        <a:p>
          <a:pPr rtl="1"/>
          <a:endParaRPr lang="fa-IR" sz="2000">
            <a:cs typeface="B Badr" panose="00000400000000000000" pitchFamily="2" charset="-78"/>
          </a:endParaRPr>
        </a:p>
      </dgm:t>
    </dgm:pt>
    <dgm:pt modelId="{06479CD6-AB34-49F6-9C2C-FC25D636EA6D}">
      <dgm:prSet custT="1"/>
      <dgm:spPr/>
      <dgm:t>
        <a:bodyPr/>
        <a:lstStyle/>
        <a:p>
          <a:pPr rtl="1"/>
          <a:r>
            <a:rPr lang="fa-IR" sz="1200" smtClean="0">
              <a:cs typeface="B Badr" panose="00000400000000000000" pitchFamily="2" charset="-78"/>
            </a:rPr>
            <a:t>كما مر.</a:t>
          </a:r>
          <a:endParaRPr lang="fa-IR" sz="1200">
            <a:cs typeface="B Badr" panose="00000400000000000000" pitchFamily="2" charset="-78"/>
          </a:endParaRPr>
        </a:p>
      </dgm:t>
    </dgm:pt>
    <dgm:pt modelId="{AAC72988-540E-4542-B683-E44F5D80C34B}" type="parTrans" cxnId="{EB41A2C8-E9EE-4CD6-8027-0638CCC02275}">
      <dgm:prSet custT="1"/>
      <dgm:spPr/>
      <dgm:t>
        <a:bodyPr/>
        <a:lstStyle/>
        <a:p>
          <a:pPr rtl="1"/>
          <a:endParaRPr lang="fa-IR" sz="600">
            <a:cs typeface="B Badr" panose="00000400000000000000" pitchFamily="2" charset="-78"/>
          </a:endParaRPr>
        </a:p>
      </dgm:t>
    </dgm:pt>
    <dgm:pt modelId="{80056FCC-E89C-461F-819F-650AA82BAF75}" type="sibTrans" cxnId="{EB41A2C8-E9EE-4CD6-8027-0638CCC02275}">
      <dgm:prSet/>
      <dgm:spPr/>
      <dgm:t>
        <a:bodyPr/>
        <a:lstStyle/>
        <a:p>
          <a:pPr rtl="1"/>
          <a:endParaRPr lang="fa-IR" sz="2000">
            <a:cs typeface="B Badr" panose="00000400000000000000" pitchFamily="2" charset="-78"/>
          </a:endParaRPr>
        </a:p>
      </dgm:t>
    </dgm:pt>
    <dgm:pt modelId="{FC1899F3-0332-4A63-9635-7D458CC70DF7}">
      <dgm:prSet custT="1"/>
      <dgm:spPr/>
      <dgm:t>
        <a:bodyPr/>
        <a:lstStyle/>
        <a:p>
          <a:pPr rtl="1"/>
          <a:r>
            <a:rPr lang="fa-IR" sz="1200" smtClean="0">
              <a:cs typeface="B Badr" panose="00000400000000000000" pitchFamily="2" charset="-78"/>
            </a:rPr>
            <a:t>و طباق السلب</a:t>
          </a:r>
          <a:endParaRPr lang="fa-IR" sz="1200">
            <a:cs typeface="B Badr" panose="00000400000000000000" pitchFamily="2" charset="-78"/>
          </a:endParaRPr>
        </a:p>
      </dgm:t>
    </dgm:pt>
    <dgm:pt modelId="{043047F9-C3A9-47EB-9C0A-A539D81DE347}" type="parTrans" cxnId="{38F7098D-F5F7-4D91-8AB6-C37060194F88}">
      <dgm:prSet custT="1"/>
      <dgm:spPr/>
      <dgm:t>
        <a:bodyPr/>
        <a:lstStyle/>
        <a:p>
          <a:pPr rtl="1"/>
          <a:endParaRPr lang="fa-IR" sz="600">
            <a:cs typeface="B Badr" panose="00000400000000000000" pitchFamily="2" charset="-78"/>
          </a:endParaRPr>
        </a:p>
      </dgm:t>
    </dgm:pt>
    <dgm:pt modelId="{CD8D9930-5029-4001-8232-CEDEB3123A43}" type="sibTrans" cxnId="{38F7098D-F5F7-4D91-8AB6-C37060194F88}">
      <dgm:prSet/>
      <dgm:spPr/>
      <dgm:t>
        <a:bodyPr/>
        <a:lstStyle/>
        <a:p>
          <a:pPr rtl="1"/>
          <a:endParaRPr lang="fa-IR" sz="2000">
            <a:cs typeface="B Badr" panose="00000400000000000000" pitchFamily="2" charset="-78"/>
          </a:endParaRPr>
        </a:p>
      </dgm:t>
    </dgm:pt>
    <dgm:pt modelId="{3304A1A6-B084-4971-A46D-6A00F8A0C94B}">
      <dgm:prSet custT="1"/>
      <dgm:spPr/>
      <dgm:t>
        <a:bodyPr/>
        <a:lstStyle/>
        <a:p>
          <a:pPr rtl="1"/>
          <a:r>
            <a:rPr lang="fa-IR" sz="1200" smtClean="0">
              <a:cs typeface="B Badr" panose="00000400000000000000" pitchFamily="2" charset="-78"/>
            </a:rPr>
            <a:t>نحو: وَ لكِنَّ أَكْثَرَ النَّاسِ لا يَعْلَمُونَ* يَعْلَمُونَ </a:t>
          </a:r>
          <a:endParaRPr lang="fa-IR" sz="1200">
            <a:cs typeface="B Badr" panose="00000400000000000000" pitchFamily="2" charset="-78"/>
          </a:endParaRPr>
        </a:p>
      </dgm:t>
    </dgm:pt>
    <dgm:pt modelId="{7A74378B-9275-410B-9FE0-5EEB918B40FD}" type="parTrans" cxnId="{71B8BFC9-7AE8-4BFE-A6E5-D5F5FFB984E6}">
      <dgm:prSet custT="1"/>
      <dgm:spPr/>
      <dgm:t>
        <a:bodyPr/>
        <a:lstStyle/>
        <a:p>
          <a:pPr rtl="1"/>
          <a:endParaRPr lang="fa-IR" sz="600">
            <a:cs typeface="B Badr" panose="00000400000000000000" pitchFamily="2" charset="-78"/>
          </a:endParaRPr>
        </a:p>
      </dgm:t>
    </dgm:pt>
    <dgm:pt modelId="{183C513C-853A-412A-B4AF-01B8A4FCF148}" type="sibTrans" cxnId="{71B8BFC9-7AE8-4BFE-A6E5-D5F5FFB984E6}">
      <dgm:prSet/>
      <dgm:spPr/>
      <dgm:t>
        <a:bodyPr/>
        <a:lstStyle/>
        <a:p>
          <a:pPr rtl="1"/>
          <a:endParaRPr lang="fa-IR" sz="2000">
            <a:cs typeface="B Badr" panose="00000400000000000000" pitchFamily="2" charset="-78"/>
          </a:endParaRPr>
        </a:p>
      </dgm:t>
    </dgm:pt>
    <dgm:pt modelId="{96B4A5AE-43AF-4CE2-B20A-B3CE248B22DF}">
      <dgm:prSet custT="1"/>
      <dgm:spPr/>
      <dgm:t>
        <a:bodyPr/>
        <a:lstStyle/>
        <a:p>
          <a:pPr rtl="1"/>
          <a:r>
            <a:rPr lang="fa-IR" sz="1200" smtClean="0">
              <a:cs typeface="B Badr" panose="00000400000000000000" pitchFamily="2" charset="-78"/>
            </a:rPr>
            <a:t>و نحو: فَلا تَخْشَوُا النَّاسَ وَ اخْشَوْنِ </a:t>
          </a:r>
          <a:endParaRPr lang="fa-IR" sz="1200">
            <a:cs typeface="B Badr" panose="00000400000000000000" pitchFamily="2" charset="-78"/>
          </a:endParaRPr>
        </a:p>
      </dgm:t>
    </dgm:pt>
    <dgm:pt modelId="{D1744B95-907C-4676-BC0E-F4479FDF73B0}" type="parTrans" cxnId="{6725C324-7EF2-4626-A8D3-BF4090F5C497}">
      <dgm:prSet custT="1"/>
      <dgm:spPr/>
      <dgm:t>
        <a:bodyPr/>
        <a:lstStyle/>
        <a:p>
          <a:pPr rtl="1"/>
          <a:endParaRPr lang="fa-IR" sz="600">
            <a:cs typeface="B Badr" panose="00000400000000000000" pitchFamily="2" charset="-78"/>
          </a:endParaRPr>
        </a:p>
      </dgm:t>
    </dgm:pt>
    <dgm:pt modelId="{A9D9D3BE-A95B-4171-A3A7-D0457BBC5532}" type="sibTrans" cxnId="{6725C324-7EF2-4626-A8D3-BF4090F5C497}">
      <dgm:prSet/>
      <dgm:spPr/>
      <dgm:t>
        <a:bodyPr/>
        <a:lstStyle/>
        <a:p>
          <a:pPr rtl="1"/>
          <a:endParaRPr lang="fa-IR" sz="2000">
            <a:cs typeface="B Badr" panose="00000400000000000000" pitchFamily="2" charset="-78"/>
          </a:endParaRPr>
        </a:p>
      </dgm:t>
    </dgm:pt>
    <dgm:pt modelId="{BC4C6459-229C-42E5-BE0C-6FA1C70B1068}">
      <dgm:prSet custT="1"/>
      <dgm:spPr/>
      <dgm:t>
        <a:bodyPr/>
        <a:lstStyle/>
        <a:p>
          <a:pPr rtl="1"/>
          <a:r>
            <a:rPr lang="fa-IR" sz="1200" smtClean="0">
              <a:cs typeface="B Badr" panose="00000400000000000000" pitchFamily="2" charset="-78"/>
            </a:rPr>
            <a:t>و من الطباق نحو قوله:</a:t>
          </a:r>
          <a:endParaRPr lang="fa-IR" sz="1200">
            <a:cs typeface="B Badr" panose="00000400000000000000" pitchFamily="2" charset="-78"/>
          </a:endParaRPr>
        </a:p>
      </dgm:t>
    </dgm:pt>
    <dgm:pt modelId="{BD45B6EB-5BFD-4894-BB63-9D1172C24F74}" type="parTrans" cxnId="{B5C415F3-7756-4458-BEB5-B04975673123}">
      <dgm:prSet custT="1"/>
      <dgm:spPr/>
      <dgm:t>
        <a:bodyPr/>
        <a:lstStyle/>
        <a:p>
          <a:pPr rtl="1"/>
          <a:endParaRPr lang="fa-IR" sz="600">
            <a:cs typeface="B Badr" panose="00000400000000000000" pitchFamily="2" charset="-78"/>
          </a:endParaRPr>
        </a:p>
      </dgm:t>
    </dgm:pt>
    <dgm:pt modelId="{72351AA1-CDB4-4023-852D-B2FAF8DAE868}" type="sibTrans" cxnId="{B5C415F3-7756-4458-BEB5-B04975673123}">
      <dgm:prSet/>
      <dgm:spPr/>
      <dgm:t>
        <a:bodyPr/>
        <a:lstStyle/>
        <a:p>
          <a:pPr rtl="1"/>
          <a:endParaRPr lang="fa-IR" sz="2000">
            <a:cs typeface="B Badr" panose="00000400000000000000" pitchFamily="2" charset="-78"/>
          </a:endParaRPr>
        </a:p>
      </dgm:t>
    </dgm:pt>
    <dgm:pt modelId="{53D81FEA-75FD-4D53-A9A2-C96E33434109}">
      <dgm:prSet custT="1"/>
      <dgm:spPr/>
      <dgm:t>
        <a:bodyPr/>
        <a:lstStyle/>
        <a:p>
          <a:pPr rtl="1"/>
          <a:r>
            <a:rPr lang="fa-IR" sz="1200" smtClean="0">
              <a:cs typeface="B Badr" panose="00000400000000000000" pitchFamily="2" charset="-78"/>
            </a:rPr>
            <a:t>تردّى ثياب الموت حمرا فما أتى *** لها اللّيل إلّا و هى من سندس خضر </a:t>
          </a:r>
          <a:endParaRPr lang="fa-IR" sz="1200">
            <a:cs typeface="B Badr" panose="00000400000000000000" pitchFamily="2" charset="-78"/>
          </a:endParaRPr>
        </a:p>
      </dgm:t>
    </dgm:pt>
    <dgm:pt modelId="{FDE9CA5A-1EB3-4CD9-BB1D-D8679B498A65}" type="parTrans" cxnId="{B50B35A6-A341-48F7-9EAD-FEE93497658E}">
      <dgm:prSet custT="1"/>
      <dgm:spPr/>
      <dgm:t>
        <a:bodyPr/>
        <a:lstStyle/>
        <a:p>
          <a:pPr rtl="1"/>
          <a:endParaRPr lang="fa-IR" sz="600">
            <a:cs typeface="B Badr" panose="00000400000000000000" pitchFamily="2" charset="-78"/>
          </a:endParaRPr>
        </a:p>
      </dgm:t>
    </dgm:pt>
    <dgm:pt modelId="{23C5CA58-2876-4BC9-B303-CA77120F0A2E}" type="sibTrans" cxnId="{B50B35A6-A341-48F7-9EAD-FEE93497658E}">
      <dgm:prSet/>
      <dgm:spPr/>
      <dgm:t>
        <a:bodyPr/>
        <a:lstStyle/>
        <a:p>
          <a:pPr rtl="1"/>
          <a:endParaRPr lang="fa-IR" sz="2000">
            <a:cs typeface="B Badr" panose="00000400000000000000" pitchFamily="2" charset="-78"/>
          </a:endParaRPr>
        </a:p>
      </dgm:t>
    </dgm:pt>
    <dgm:pt modelId="{613ABF9D-F01A-4B28-ACFF-B94FED441A78}">
      <dgm:prSet custT="1"/>
      <dgm:spPr/>
      <dgm:t>
        <a:bodyPr/>
        <a:lstStyle/>
        <a:p>
          <a:pPr rtl="1"/>
          <a:r>
            <a:rPr lang="fa-IR" sz="1200" smtClean="0">
              <a:cs typeface="B Badr" panose="00000400000000000000" pitchFamily="2" charset="-78"/>
            </a:rPr>
            <a:t>و يلحق به</a:t>
          </a:r>
          <a:endParaRPr lang="fa-IR" sz="1200">
            <a:cs typeface="B Badr" panose="00000400000000000000" pitchFamily="2" charset="-78"/>
          </a:endParaRPr>
        </a:p>
      </dgm:t>
    </dgm:pt>
    <dgm:pt modelId="{ABADB3EF-9664-419B-8A8D-8F5CDA9A23C7}" type="parTrans" cxnId="{9F98763E-DFD4-4787-B5A9-834C29887340}">
      <dgm:prSet custT="1"/>
      <dgm:spPr/>
      <dgm:t>
        <a:bodyPr/>
        <a:lstStyle/>
        <a:p>
          <a:pPr rtl="1"/>
          <a:endParaRPr lang="fa-IR" sz="700">
            <a:cs typeface="B Badr" panose="00000400000000000000" pitchFamily="2" charset="-78"/>
          </a:endParaRPr>
        </a:p>
      </dgm:t>
    </dgm:pt>
    <dgm:pt modelId="{34EB36EE-0223-415F-A895-F31C8BF505C4}" type="sibTrans" cxnId="{9F98763E-DFD4-4787-B5A9-834C29887340}">
      <dgm:prSet/>
      <dgm:spPr/>
      <dgm:t>
        <a:bodyPr/>
        <a:lstStyle/>
        <a:p>
          <a:pPr rtl="1"/>
          <a:endParaRPr lang="fa-IR" sz="2000">
            <a:cs typeface="B Badr" panose="00000400000000000000" pitchFamily="2" charset="-78"/>
          </a:endParaRPr>
        </a:p>
      </dgm:t>
    </dgm:pt>
    <dgm:pt modelId="{CF9FBB81-9C98-4314-BCB2-1C6A15C74F96}">
      <dgm:prSet custT="1"/>
      <dgm:spPr/>
      <dgm:t>
        <a:bodyPr/>
        <a:lstStyle/>
        <a:p>
          <a:pPr rtl="1"/>
          <a:r>
            <a:rPr lang="fa-IR" sz="1200" smtClean="0">
              <a:cs typeface="B Badr" panose="00000400000000000000" pitchFamily="2" charset="-78"/>
            </a:rPr>
            <a:t>نحو: أَشِدَّاءُ عَلَى الْكُفَّارِ رُحَماءُ بَيْنَهُمْ ؛ </a:t>
          </a:r>
          <a:endParaRPr lang="fa-IR" sz="1200">
            <a:cs typeface="B Badr" panose="00000400000000000000" pitchFamily="2" charset="-78"/>
          </a:endParaRPr>
        </a:p>
      </dgm:t>
    </dgm:pt>
    <dgm:pt modelId="{0E464F7F-3110-4911-8374-111CF0AEEBDA}" type="parTrans" cxnId="{5B41E000-10B4-42F0-8D9B-E469F909FB6F}">
      <dgm:prSet custT="1"/>
      <dgm:spPr/>
      <dgm:t>
        <a:bodyPr/>
        <a:lstStyle/>
        <a:p>
          <a:pPr rtl="1"/>
          <a:endParaRPr lang="fa-IR" sz="600">
            <a:cs typeface="B Badr" panose="00000400000000000000" pitchFamily="2" charset="-78"/>
          </a:endParaRPr>
        </a:p>
      </dgm:t>
    </dgm:pt>
    <dgm:pt modelId="{BBB871EE-4AEF-4B32-ABA7-FD9FFF9A75DB}" type="sibTrans" cxnId="{5B41E000-10B4-42F0-8D9B-E469F909FB6F}">
      <dgm:prSet/>
      <dgm:spPr/>
      <dgm:t>
        <a:bodyPr/>
        <a:lstStyle/>
        <a:p>
          <a:pPr rtl="1"/>
          <a:endParaRPr lang="fa-IR" sz="2000">
            <a:cs typeface="B Badr" panose="00000400000000000000" pitchFamily="2" charset="-78"/>
          </a:endParaRPr>
        </a:p>
      </dgm:t>
    </dgm:pt>
    <dgm:pt modelId="{C0359228-CA2B-4FA8-8425-38E245EC7F6F}">
      <dgm:prSet custT="1"/>
      <dgm:spPr/>
      <dgm:t>
        <a:bodyPr/>
        <a:lstStyle/>
        <a:p>
          <a:pPr rtl="1"/>
          <a:r>
            <a:rPr lang="fa-IR" sz="1200" smtClean="0">
              <a:cs typeface="B Badr" panose="00000400000000000000" pitchFamily="2" charset="-78"/>
            </a:rPr>
            <a:t>فإن الرحمة مسبّبة عن اللين، </a:t>
          </a:r>
          <a:endParaRPr lang="fa-IR" sz="1200">
            <a:cs typeface="B Badr" panose="00000400000000000000" pitchFamily="2" charset="-78"/>
          </a:endParaRPr>
        </a:p>
      </dgm:t>
    </dgm:pt>
    <dgm:pt modelId="{EA47BF38-E518-4B09-8EB4-9697961BC285}" type="parTrans" cxnId="{B23FF911-0FE0-4141-8727-5BBFB433E479}">
      <dgm:prSet custT="1"/>
      <dgm:spPr/>
      <dgm:t>
        <a:bodyPr/>
        <a:lstStyle/>
        <a:p>
          <a:pPr rtl="1"/>
          <a:endParaRPr lang="fa-IR" sz="600">
            <a:cs typeface="B Badr" panose="00000400000000000000" pitchFamily="2" charset="-78"/>
          </a:endParaRPr>
        </a:p>
      </dgm:t>
    </dgm:pt>
    <dgm:pt modelId="{08F961D4-C360-4394-B7FB-E01484181AAE}" type="sibTrans" cxnId="{B23FF911-0FE0-4141-8727-5BBFB433E479}">
      <dgm:prSet/>
      <dgm:spPr/>
      <dgm:t>
        <a:bodyPr/>
        <a:lstStyle/>
        <a:p>
          <a:pPr rtl="1"/>
          <a:endParaRPr lang="fa-IR" sz="2000">
            <a:cs typeface="B Badr" panose="00000400000000000000" pitchFamily="2" charset="-78"/>
          </a:endParaRPr>
        </a:p>
      </dgm:t>
    </dgm:pt>
    <dgm:pt modelId="{088A5E24-E137-4D2F-9EDF-C035EFCCB07B}">
      <dgm:prSet custT="1"/>
      <dgm:spPr/>
      <dgm:t>
        <a:bodyPr/>
        <a:lstStyle/>
        <a:p>
          <a:pPr rtl="1"/>
          <a:r>
            <a:rPr lang="fa-IR" sz="1200" smtClean="0">
              <a:cs typeface="B Badr" panose="00000400000000000000" pitchFamily="2" charset="-78"/>
            </a:rPr>
            <a:t>و نحو قوله : لا تعجبى يا سلم من رجل *** ضحك المشيب برأسه فبكى</a:t>
          </a:r>
          <a:endParaRPr lang="fa-IR" sz="1200">
            <a:cs typeface="B Badr" panose="00000400000000000000" pitchFamily="2" charset="-78"/>
          </a:endParaRPr>
        </a:p>
      </dgm:t>
    </dgm:pt>
    <dgm:pt modelId="{92EB7661-2C8B-4EFA-812C-C56AC8619471}" type="parTrans" cxnId="{7ED2851E-292D-4864-AF61-C148674607B0}">
      <dgm:prSet custT="1"/>
      <dgm:spPr/>
      <dgm:t>
        <a:bodyPr/>
        <a:lstStyle/>
        <a:p>
          <a:pPr rtl="1"/>
          <a:endParaRPr lang="fa-IR" sz="600">
            <a:cs typeface="B Badr" panose="00000400000000000000" pitchFamily="2" charset="-78"/>
          </a:endParaRPr>
        </a:p>
      </dgm:t>
    </dgm:pt>
    <dgm:pt modelId="{1E8F2ABC-81EA-4CF7-AB49-B6564D99FF45}" type="sibTrans" cxnId="{7ED2851E-292D-4864-AF61-C148674607B0}">
      <dgm:prSet/>
      <dgm:spPr/>
      <dgm:t>
        <a:bodyPr/>
        <a:lstStyle/>
        <a:p>
          <a:pPr rtl="1"/>
          <a:endParaRPr lang="fa-IR" sz="2000">
            <a:cs typeface="B Badr" panose="00000400000000000000" pitchFamily="2" charset="-78"/>
          </a:endParaRPr>
        </a:p>
      </dgm:t>
    </dgm:pt>
    <dgm:pt modelId="{A01574CA-53FD-443F-ADB3-7B981F400432}">
      <dgm:prSet custT="1"/>
      <dgm:spPr/>
      <dgm:t>
        <a:bodyPr/>
        <a:lstStyle/>
        <a:p>
          <a:pPr rtl="1"/>
          <a:r>
            <a:rPr lang="fa-IR" sz="1200" smtClean="0">
              <a:cs typeface="B Badr" panose="00000400000000000000" pitchFamily="2" charset="-78"/>
            </a:rPr>
            <a:t>و يسمى الثانى: إيهام التضادّ.</a:t>
          </a:r>
          <a:endParaRPr lang="fa-IR" sz="1200">
            <a:cs typeface="B Badr" panose="00000400000000000000" pitchFamily="2" charset="-78"/>
          </a:endParaRPr>
        </a:p>
      </dgm:t>
    </dgm:pt>
    <dgm:pt modelId="{CA42C40D-0351-4B86-AEED-6A9EAB277818}" type="parTrans" cxnId="{214DC1A2-0266-485A-A571-8507262BC87D}">
      <dgm:prSet custT="1"/>
      <dgm:spPr/>
      <dgm:t>
        <a:bodyPr/>
        <a:lstStyle/>
        <a:p>
          <a:pPr rtl="1"/>
          <a:endParaRPr lang="fa-IR" sz="600">
            <a:cs typeface="B Badr" panose="00000400000000000000" pitchFamily="2" charset="-78"/>
          </a:endParaRPr>
        </a:p>
      </dgm:t>
    </dgm:pt>
    <dgm:pt modelId="{B9BEC9B5-5796-4B9B-9A8F-7983FA34C725}" type="sibTrans" cxnId="{214DC1A2-0266-485A-A571-8507262BC87D}">
      <dgm:prSet/>
      <dgm:spPr/>
      <dgm:t>
        <a:bodyPr/>
        <a:lstStyle/>
        <a:p>
          <a:pPr rtl="1"/>
          <a:endParaRPr lang="fa-IR" sz="20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631D0DAB-EF17-4C11-933A-EF1CE0F76F2F}" type="pres">
      <dgm:prSet presAssocID="{244D3FE1-6094-4AD2-8FE9-F57BE937334A}" presName="root1" presStyleCnt="0"/>
      <dgm:spPr/>
    </dgm:pt>
    <dgm:pt modelId="{96C1A94F-CE9D-4BF6-B2AD-B223986B5575}" type="pres">
      <dgm:prSet presAssocID="{244D3FE1-6094-4AD2-8FE9-F57BE937334A}" presName="LevelOneTextNode" presStyleLbl="node0" presStyleIdx="0" presStyleCnt="1" custScaleY="53869">
        <dgm:presLayoutVars>
          <dgm:chPref val="3"/>
        </dgm:presLayoutVars>
      </dgm:prSet>
      <dgm:spPr/>
      <dgm:t>
        <a:bodyPr/>
        <a:lstStyle/>
        <a:p>
          <a:pPr rtl="1"/>
          <a:endParaRPr lang="fa-IR"/>
        </a:p>
      </dgm:t>
    </dgm:pt>
    <dgm:pt modelId="{4C4F5EAE-B86F-4FDF-BCFD-22CCB1712ABA}" type="pres">
      <dgm:prSet presAssocID="{244D3FE1-6094-4AD2-8FE9-F57BE937334A}" presName="level2hierChild" presStyleCnt="0"/>
      <dgm:spPr/>
    </dgm:pt>
    <dgm:pt modelId="{988AD1D3-59E6-42F7-9F7A-9F004EA6246E}" type="pres">
      <dgm:prSet presAssocID="{9FB7951C-1A2A-4564-B6FD-E4CAE75188D9}" presName="conn2-1" presStyleLbl="parChTrans1D2" presStyleIdx="0" presStyleCnt="6"/>
      <dgm:spPr/>
      <dgm:t>
        <a:bodyPr/>
        <a:lstStyle/>
        <a:p>
          <a:pPr rtl="1"/>
          <a:endParaRPr lang="fa-IR"/>
        </a:p>
      </dgm:t>
    </dgm:pt>
    <dgm:pt modelId="{237D0179-CCF0-45AE-B988-4AAEC1AA7DE9}" type="pres">
      <dgm:prSet presAssocID="{9FB7951C-1A2A-4564-B6FD-E4CAE75188D9}" presName="connTx" presStyleLbl="parChTrans1D2" presStyleIdx="0" presStyleCnt="6"/>
      <dgm:spPr/>
      <dgm:t>
        <a:bodyPr/>
        <a:lstStyle/>
        <a:p>
          <a:pPr rtl="1"/>
          <a:endParaRPr lang="fa-IR"/>
        </a:p>
      </dgm:t>
    </dgm:pt>
    <dgm:pt modelId="{DBD3515F-7AE1-40E3-B705-997059462A7C}" type="pres">
      <dgm:prSet presAssocID="{663E9907-5B95-4C92-A85E-2A4D4F196131}" presName="root2" presStyleCnt="0"/>
      <dgm:spPr/>
    </dgm:pt>
    <dgm:pt modelId="{35F1B876-8140-4ECD-B253-9EBBC54F0729}" type="pres">
      <dgm:prSet presAssocID="{663E9907-5B95-4C92-A85E-2A4D4F196131}" presName="LevelTwoTextNode" presStyleLbl="node2" presStyleIdx="0" presStyleCnt="6">
        <dgm:presLayoutVars>
          <dgm:chPref val="3"/>
        </dgm:presLayoutVars>
      </dgm:prSet>
      <dgm:spPr/>
      <dgm:t>
        <a:bodyPr/>
        <a:lstStyle/>
        <a:p>
          <a:pPr rtl="1"/>
          <a:endParaRPr lang="fa-IR"/>
        </a:p>
      </dgm:t>
    </dgm:pt>
    <dgm:pt modelId="{6FFFEDF2-7226-40D6-8D77-6B8EB84C01B8}" type="pres">
      <dgm:prSet presAssocID="{663E9907-5B95-4C92-A85E-2A4D4F196131}" presName="level3hierChild" presStyleCnt="0"/>
      <dgm:spPr/>
    </dgm:pt>
    <dgm:pt modelId="{6E2395C2-817C-46F4-A2AF-789DCA34C4F4}" type="pres">
      <dgm:prSet presAssocID="{27B353BD-964E-4C7E-AAA2-FFD26430624E}" presName="conn2-1" presStyleLbl="parChTrans1D2" presStyleIdx="1" presStyleCnt="6"/>
      <dgm:spPr/>
      <dgm:t>
        <a:bodyPr/>
        <a:lstStyle/>
        <a:p>
          <a:pPr rtl="1"/>
          <a:endParaRPr lang="fa-IR"/>
        </a:p>
      </dgm:t>
    </dgm:pt>
    <dgm:pt modelId="{F54B8101-FBC3-4780-B76B-F886FAFFFD59}" type="pres">
      <dgm:prSet presAssocID="{27B353BD-964E-4C7E-AAA2-FFD26430624E}" presName="connTx" presStyleLbl="parChTrans1D2" presStyleIdx="1" presStyleCnt="6"/>
      <dgm:spPr/>
      <dgm:t>
        <a:bodyPr/>
        <a:lstStyle/>
        <a:p>
          <a:pPr rtl="1"/>
          <a:endParaRPr lang="fa-IR"/>
        </a:p>
      </dgm:t>
    </dgm:pt>
    <dgm:pt modelId="{D2D5FC95-CE2C-434D-81B4-12C900D90D2B}" type="pres">
      <dgm:prSet presAssocID="{D2841581-DF08-4E96-8F33-449600960FE0}" presName="root2" presStyleCnt="0"/>
      <dgm:spPr/>
    </dgm:pt>
    <dgm:pt modelId="{A75AC9CF-9EFD-43AA-9E76-BC63E06DBBB6}" type="pres">
      <dgm:prSet presAssocID="{D2841581-DF08-4E96-8F33-449600960FE0}" presName="LevelTwoTextNode" presStyleLbl="node2" presStyleIdx="1" presStyleCnt="6">
        <dgm:presLayoutVars>
          <dgm:chPref val="3"/>
        </dgm:presLayoutVars>
      </dgm:prSet>
      <dgm:spPr/>
      <dgm:t>
        <a:bodyPr/>
        <a:lstStyle/>
        <a:p>
          <a:pPr rtl="1"/>
          <a:endParaRPr lang="fa-IR"/>
        </a:p>
      </dgm:t>
    </dgm:pt>
    <dgm:pt modelId="{1D8E4652-5846-4C2F-ADCE-0669BBF62198}" type="pres">
      <dgm:prSet presAssocID="{D2841581-DF08-4E96-8F33-449600960FE0}" presName="level3hierChild" presStyleCnt="0"/>
      <dgm:spPr/>
    </dgm:pt>
    <dgm:pt modelId="{146C62A2-73D2-49C1-9843-1CD535CC00B1}" type="pres">
      <dgm:prSet presAssocID="{457D9818-D63C-4331-B87F-20AD4B8D5172}" presName="conn2-1" presStyleLbl="parChTrans1D2" presStyleIdx="2" presStyleCnt="6"/>
      <dgm:spPr/>
      <dgm:t>
        <a:bodyPr/>
        <a:lstStyle/>
        <a:p>
          <a:pPr rtl="1"/>
          <a:endParaRPr lang="fa-IR"/>
        </a:p>
      </dgm:t>
    </dgm:pt>
    <dgm:pt modelId="{B171D338-A46C-446A-B9D9-AF466D1B8552}" type="pres">
      <dgm:prSet presAssocID="{457D9818-D63C-4331-B87F-20AD4B8D5172}" presName="connTx" presStyleLbl="parChTrans1D2" presStyleIdx="2" presStyleCnt="6"/>
      <dgm:spPr/>
      <dgm:t>
        <a:bodyPr/>
        <a:lstStyle/>
        <a:p>
          <a:pPr rtl="1"/>
          <a:endParaRPr lang="fa-IR"/>
        </a:p>
      </dgm:t>
    </dgm:pt>
    <dgm:pt modelId="{3351A3CF-B2A2-47C9-ABB0-3EB3087C3C61}" type="pres">
      <dgm:prSet presAssocID="{18356E44-8B4B-42F8-BB94-EDDE433505F2}" presName="root2" presStyleCnt="0"/>
      <dgm:spPr/>
    </dgm:pt>
    <dgm:pt modelId="{169907F3-99C7-4601-99DE-82FA20D070B2}" type="pres">
      <dgm:prSet presAssocID="{18356E44-8B4B-42F8-BB94-EDDE433505F2}" presName="LevelTwoTextNode" presStyleLbl="node2" presStyleIdx="2" presStyleCnt="6">
        <dgm:presLayoutVars>
          <dgm:chPref val="3"/>
        </dgm:presLayoutVars>
      </dgm:prSet>
      <dgm:spPr/>
      <dgm:t>
        <a:bodyPr/>
        <a:lstStyle/>
        <a:p>
          <a:pPr rtl="1"/>
          <a:endParaRPr lang="fa-IR"/>
        </a:p>
      </dgm:t>
    </dgm:pt>
    <dgm:pt modelId="{34911E84-0FAA-487A-8544-BA7A80E9BFDA}" type="pres">
      <dgm:prSet presAssocID="{18356E44-8B4B-42F8-BB94-EDDE433505F2}" presName="level3hierChild" presStyleCnt="0"/>
      <dgm:spPr/>
    </dgm:pt>
    <dgm:pt modelId="{D00AC6AC-114B-4A49-BA2D-8EE67FB458EF}" type="pres">
      <dgm:prSet presAssocID="{73246438-61C8-4475-AAC0-72F011BD28FF}" presName="conn2-1" presStyleLbl="parChTrans1D3" presStyleIdx="0" presStyleCnt="8"/>
      <dgm:spPr/>
      <dgm:t>
        <a:bodyPr/>
        <a:lstStyle/>
        <a:p>
          <a:pPr rtl="1"/>
          <a:endParaRPr lang="fa-IR"/>
        </a:p>
      </dgm:t>
    </dgm:pt>
    <dgm:pt modelId="{A9675937-4BC1-42F1-A1F9-7797CB73D80E}" type="pres">
      <dgm:prSet presAssocID="{73246438-61C8-4475-AAC0-72F011BD28FF}" presName="connTx" presStyleLbl="parChTrans1D3" presStyleIdx="0" presStyleCnt="8"/>
      <dgm:spPr/>
      <dgm:t>
        <a:bodyPr/>
        <a:lstStyle/>
        <a:p>
          <a:pPr rtl="1"/>
          <a:endParaRPr lang="fa-IR"/>
        </a:p>
      </dgm:t>
    </dgm:pt>
    <dgm:pt modelId="{5ACBBC8C-0164-439C-AC19-9A1B97CE44A6}" type="pres">
      <dgm:prSet presAssocID="{39B1B1A5-0B72-4275-8D49-CF0EDA69ADB9}" presName="root2" presStyleCnt="0"/>
      <dgm:spPr/>
    </dgm:pt>
    <dgm:pt modelId="{3AC8D80B-0946-4376-955D-84E3B2A8FE3F}" type="pres">
      <dgm:prSet presAssocID="{39B1B1A5-0B72-4275-8D49-CF0EDA69ADB9}" presName="LevelTwoTextNode" presStyleLbl="node3" presStyleIdx="0" presStyleCnt="8" custScaleX="145075">
        <dgm:presLayoutVars>
          <dgm:chPref val="3"/>
        </dgm:presLayoutVars>
      </dgm:prSet>
      <dgm:spPr/>
      <dgm:t>
        <a:bodyPr/>
        <a:lstStyle/>
        <a:p>
          <a:pPr rtl="1"/>
          <a:endParaRPr lang="fa-IR"/>
        </a:p>
      </dgm:t>
    </dgm:pt>
    <dgm:pt modelId="{5F8E2EAF-B34B-4A4B-A267-CB6C4A523D32}" type="pres">
      <dgm:prSet presAssocID="{39B1B1A5-0B72-4275-8D49-CF0EDA69ADB9}" presName="level3hierChild" presStyleCnt="0"/>
      <dgm:spPr/>
    </dgm:pt>
    <dgm:pt modelId="{0131373B-1529-4DA6-896B-F045F0AE55F0}" type="pres">
      <dgm:prSet presAssocID="{13EDE60E-136A-4CCA-AB35-3BF2CA7E14FA}" presName="conn2-1" presStyleLbl="parChTrans1D4" presStyleIdx="0" presStyleCnt="11"/>
      <dgm:spPr/>
      <dgm:t>
        <a:bodyPr/>
        <a:lstStyle/>
        <a:p>
          <a:pPr rtl="1"/>
          <a:endParaRPr lang="fa-IR"/>
        </a:p>
      </dgm:t>
    </dgm:pt>
    <dgm:pt modelId="{1BD94FBB-7534-4FAE-ADA2-053AC2B7E34B}" type="pres">
      <dgm:prSet presAssocID="{13EDE60E-136A-4CCA-AB35-3BF2CA7E14FA}" presName="connTx" presStyleLbl="parChTrans1D4" presStyleIdx="0" presStyleCnt="11"/>
      <dgm:spPr/>
      <dgm:t>
        <a:bodyPr/>
        <a:lstStyle/>
        <a:p>
          <a:pPr rtl="1"/>
          <a:endParaRPr lang="fa-IR"/>
        </a:p>
      </dgm:t>
    </dgm:pt>
    <dgm:pt modelId="{D635B41D-73FD-41A6-905C-3305A42C1DE9}" type="pres">
      <dgm:prSet presAssocID="{82AA9118-702F-4F79-BB84-63310A943B83}" presName="root2" presStyleCnt="0"/>
      <dgm:spPr/>
    </dgm:pt>
    <dgm:pt modelId="{C41ACE4F-123B-4C7D-8BB2-84E10E8E3E30}" type="pres">
      <dgm:prSet presAssocID="{82AA9118-702F-4F79-BB84-63310A943B83}" presName="LevelTwoTextNode" presStyleLbl="node4" presStyleIdx="0" presStyleCnt="11">
        <dgm:presLayoutVars>
          <dgm:chPref val="3"/>
        </dgm:presLayoutVars>
      </dgm:prSet>
      <dgm:spPr/>
      <dgm:t>
        <a:bodyPr/>
        <a:lstStyle/>
        <a:p>
          <a:pPr rtl="1"/>
          <a:endParaRPr lang="fa-IR"/>
        </a:p>
      </dgm:t>
    </dgm:pt>
    <dgm:pt modelId="{D6FDE9E8-5D8A-477F-8213-A1AA09ED452C}" type="pres">
      <dgm:prSet presAssocID="{82AA9118-702F-4F79-BB84-63310A943B83}" presName="level3hierChild" presStyleCnt="0"/>
      <dgm:spPr/>
    </dgm:pt>
    <dgm:pt modelId="{1F0D6041-03F8-436A-AE5D-887C570B574C}" type="pres">
      <dgm:prSet presAssocID="{267B3CB2-5844-47B8-9664-E8C246972F9F}" presName="conn2-1" presStyleLbl="parChTrans1D4" presStyleIdx="1" presStyleCnt="11"/>
      <dgm:spPr/>
      <dgm:t>
        <a:bodyPr/>
        <a:lstStyle/>
        <a:p>
          <a:pPr rtl="1"/>
          <a:endParaRPr lang="fa-IR"/>
        </a:p>
      </dgm:t>
    </dgm:pt>
    <dgm:pt modelId="{81D3CAE2-0080-4006-9D3E-50DBD4BA1FD3}" type="pres">
      <dgm:prSet presAssocID="{267B3CB2-5844-47B8-9664-E8C246972F9F}" presName="connTx" presStyleLbl="parChTrans1D4" presStyleIdx="1" presStyleCnt="11"/>
      <dgm:spPr/>
      <dgm:t>
        <a:bodyPr/>
        <a:lstStyle/>
        <a:p>
          <a:pPr rtl="1"/>
          <a:endParaRPr lang="fa-IR"/>
        </a:p>
      </dgm:t>
    </dgm:pt>
    <dgm:pt modelId="{EDE02A3A-DFA5-4A26-B088-93FF148B2044}" type="pres">
      <dgm:prSet presAssocID="{513A064A-AEA2-4D58-8D1C-556D8FC10E1D}" presName="root2" presStyleCnt="0"/>
      <dgm:spPr/>
    </dgm:pt>
    <dgm:pt modelId="{E6E3FF09-41AF-4CF5-9F62-5512D1A5933A}" type="pres">
      <dgm:prSet presAssocID="{513A064A-AEA2-4D58-8D1C-556D8FC10E1D}" presName="LevelTwoTextNode" presStyleLbl="node4" presStyleIdx="1" presStyleCnt="11">
        <dgm:presLayoutVars>
          <dgm:chPref val="3"/>
        </dgm:presLayoutVars>
      </dgm:prSet>
      <dgm:spPr/>
      <dgm:t>
        <a:bodyPr/>
        <a:lstStyle/>
        <a:p>
          <a:pPr rtl="1"/>
          <a:endParaRPr lang="fa-IR"/>
        </a:p>
      </dgm:t>
    </dgm:pt>
    <dgm:pt modelId="{9B22BF31-D8C5-4B12-B1BA-90E0EA22FEC6}" type="pres">
      <dgm:prSet presAssocID="{513A064A-AEA2-4D58-8D1C-556D8FC10E1D}" presName="level3hierChild" presStyleCnt="0"/>
      <dgm:spPr/>
    </dgm:pt>
    <dgm:pt modelId="{C0812B63-192E-4340-8D7A-554988E44FA9}" type="pres">
      <dgm:prSet presAssocID="{6C0AE986-C72A-4D9C-BD74-038D81091745}" presName="conn2-1" presStyleLbl="parChTrans1D4" presStyleIdx="2" presStyleCnt="11"/>
      <dgm:spPr/>
      <dgm:t>
        <a:bodyPr/>
        <a:lstStyle/>
        <a:p>
          <a:pPr rtl="1"/>
          <a:endParaRPr lang="fa-IR"/>
        </a:p>
      </dgm:t>
    </dgm:pt>
    <dgm:pt modelId="{284D95C5-EE53-4A22-9956-FEE5DC1B8536}" type="pres">
      <dgm:prSet presAssocID="{6C0AE986-C72A-4D9C-BD74-038D81091745}" presName="connTx" presStyleLbl="parChTrans1D4" presStyleIdx="2" presStyleCnt="11"/>
      <dgm:spPr/>
      <dgm:t>
        <a:bodyPr/>
        <a:lstStyle/>
        <a:p>
          <a:pPr rtl="1"/>
          <a:endParaRPr lang="fa-IR"/>
        </a:p>
      </dgm:t>
    </dgm:pt>
    <dgm:pt modelId="{058B3B52-D97B-44C6-9EC4-21477F5C3B4C}" type="pres">
      <dgm:prSet presAssocID="{D69123D8-CD92-4AE8-A5DB-9E102849E1E6}" presName="root2" presStyleCnt="0"/>
      <dgm:spPr/>
    </dgm:pt>
    <dgm:pt modelId="{6FF2B02E-D018-485F-8D9C-C67C9D5C22F6}" type="pres">
      <dgm:prSet presAssocID="{D69123D8-CD92-4AE8-A5DB-9E102849E1E6}" presName="LevelTwoTextNode" presStyleLbl="node4" presStyleIdx="2" presStyleCnt="11">
        <dgm:presLayoutVars>
          <dgm:chPref val="3"/>
        </dgm:presLayoutVars>
      </dgm:prSet>
      <dgm:spPr/>
      <dgm:t>
        <a:bodyPr/>
        <a:lstStyle/>
        <a:p>
          <a:pPr rtl="1"/>
          <a:endParaRPr lang="fa-IR"/>
        </a:p>
      </dgm:t>
    </dgm:pt>
    <dgm:pt modelId="{F70F7FBE-E9F8-421A-A4C1-492AAA2F7DD3}" type="pres">
      <dgm:prSet presAssocID="{D69123D8-CD92-4AE8-A5DB-9E102849E1E6}" presName="level3hierChild" presStyleCnt="0"/>
      <dgm:spPr/>
    </dgm:pt>
    <dgm:pt modelId="{68F15B54-F10C-4856-B3E9-25FC96857E87}" type="pres">
      <dgm:prSet presAssocID="{271B3367-2A9B-4148-832C-0B1F73786069}" presName="conn2-1" presStyleLbl="parChTrans1D4" presStyleIdx="3" presStyleCnt="11"/>
      <dgm:spPr/>
      <dgm:t>
        <a:bodyPr/>
        <a:lstStyle/>
        <a:p>
          <a:pPr rtl="1"/>
          <a:endParaRPr lang="fa-IR"/>
        </a:p>
      </dgm:t>
    </dgm:pt>
    <dgm:pt modelId="{4097A93A-83C4-4E9C-B9ED-F5FF4E823B79}" type="pres">
      <dgm:prSet presAssocID="{271B3367-2A9B-4148-832C-0B1F73786069}" presName="connTx" presStyleLbl="parChTrans1D4" presStyleIdx="3" presStyleCnt="11"/>
      <dgm:spPr/>
      <dgm:t>
        <a:bodyPr/>
        <a:lstStyle/>
        <a:p>
          <a:pPr rtl="1"/>
          <a:endParaRPr lang="fa-IR"/>
        </a:p>
      </dgm:t>
    </dgm:pt>
    <dgm:pt modelId="{D02A034F-647B-4661-95D7-FDD602439CDE}" type="pres">
      <dgm:prSet presAssocID="{15B9BC68-FFD4-4D87-8A55-9BD41239D622}" presName="root2" presStyleCnt="0"/>
      <dgm:spPr/>
    </dgm:pt>
    <dgm:pt modelId="{9A3BEE49-B5D1-4B42-AD60-E3382203D545}" type="pres">
      <dgm:prSet presAssocID="{15B9BC68-FFD4-4D87-8A55-9BD41239D622}" presName="LevelTwoTextNode" presStyleLbl="node4" presStyleIdx="3" presStyleCnt="11">
        <dgm:presLayoutVars>
          <dgm:chPref val="3"/>
        </dgm:presLayoutVars>
      </dgm:prSet>
      <dgm:spPr/>
      <dgm:t>
        <a:bodyPr/>
        <a:lstStyle/>
        <a:p>
          <a:pPr rtl="1"/>
          <a:endParaRPr lang="fa-IR"/>
        </a:p>
      </dgm:t>
    </dgm:pt>
    <dgm:pt modelId="{3F27F650-90AD-4E04-8889-B984BB0E218F}" type="pres">
      <dgm:prSet presAssocID="{15B9BC68-FFD4-4D87-8A55-9BD41239D622}" presName="level3hierChild" presStyleCnt="0"/>
      <dgm:spPr/>
    </dgm:pt>
    <dgm:pt modelId="{DBB8C945-F2FD-4EEC-850E-EEFDD1730334}" type="pres">
      <dgm:prSet presAssocID="{5B7365E5-788B-4FF5-B13A-B14D7FBAB2F0}" presName="conn2-1" presStyleLbl="parChTrans1D4" presStyleIdx="4" presStyleCnt="11"/>
      <dgm:spPr/>
      <dgm:t>
        <a:bodyPr/>
        <a:lstStyle/>
        <a:p>
          <a:pPr rtl="1"/>
          <a:endParaRPr lang="fa-IR"/>
        </a:p>
      </dgm:t>
    </dgm:pt>
    <dgm:pt modelId="{F01B1213-700A-4280-998E-087D264D451F}" type="pres">
      <dgm:prSet presAssocID="{5B7365E5-788B-4FF5-B13A-B14D7FBAB2F0}" presName="connTx" presStyleLbl="parChTrans1D4" presStyleIdx="4" presStyleCnt="11"/>
      <dgm:spPr/>
      <dgm:t>
        <a:bodyPr/>
        <a:lstStyle/>
        <a:p>
          <a:pPr rtl="1"/>
          <a:endParaRPr lang="fa-IR"/>
        </a:p>
      </dgm:t>
    </dgm:pt>
    <dgm:pt modelId="{C636F0C8-447F-4CCA-B71A-ECA98BC211AA}" type="pres">
      <dgm:prSet presAssocID="{3760D9FB-A661-4AAB-9E9F-5502015BE313}" presName="root2" presStyleCnt="0"/>
      <dgm:spPr/>
    </dgm:pt>
    <dgm:pt modelId="{88C01591-B4E7-44BD-8B5C-A180D9FED1F5}" type="pres">
      <dgm:prSet presAssocID="{3760D9FB-A661-4AAB-9E9F-5502015BE313}" presName="LevelTwoTextNode" presStyleLbl="node4" presStyleIdx="4" presStyleCnt="11">
        <dgm:presLayoutVars>
          <dgm:chPref val="3"/>
        </dgm:presLayoutVars>
      </dgm:prSet>
      <dgm:spPr/>
      <dgm:t>
        <a:bodyPr/>
        <a:lstStyle/>
        <a:p>
          <a:pPr rtl="1"/>
          <a:endParaRPr lang="fa-IR"/>
        </a:p>
      </dgm:t>
    </dgm:pt>
    <dgm:pt modelId="{0ADAE166-11EF-4629-9CD1-31A52B691327}" type="pres">
      <dgm:prSet presAssocID="{3760D9FB-A661-4AAB-9E9F-5502015BE313}" presName="level3hierChild" presStyleCnt="0"/>
      <dgm:spPr/>
    </dgm:pt>
    <dgm:pt modelId="{72D7DBBC-54A6-4201-8255-BB62C6D01A32}" type="pres">
      <dgm:prSet presAssocID="{89B42E4A-4844-410A-B320-DC0EC16A31F3}" presName="conn2-1" presStyleLbl="parChTrans1D4" presStyleIdx="5" presStyleCnt="11"/>
      <dgm:spPr/>
      <dgm:t>
        <a:bodyPr/>
        <a:lstStyle/>
        <a:p>
          <a:pPr rtl="1"/>
          <a:endParaRPr lang="fa-IR"/>
        </a:p>
      </dgm:t>
    </dgm:pt>
    <dgm:pt modelId="{3A4B848A-ED48-417B-AC47-50FC6DC1F115}" type="pres">
      <dgm:prSet presAssocID="{89B42E4A-4844-410A-B320-DC0EC16A31F3}" presName="connTx" presStyleLbl="parChTrans1D4" presStyleIdx="5" presStyleCnt="11"/>
      <dgm:spPr/>
      <dgm:t>
        <a:bodyPr/>
        <a:lstStyle/>
        <a:p>
          <a:pPr rtl="1"/>
          <a:endParaRPr lang="fa-IR"/>
        </a:p>
      </dgm:t>
    </dgm:pt>
    <dgm:pt modelId="{904372C6-91A8-45F3-98CA-B34330909991}" type="pres">
      <dgm:prSet presAssocID="{81B6DFE2-44A8-4962-95FD-24CDA1BFCD1C}" presName="root2" presStyleCnt="0"/>
      <dgm:spPr/>
    </dgm:pt>
    <dgm:pt modelId="{8EA1CC55-2E31-44D0-8302-BCD269282105}" type="pres">
      <dgm:prSet presAssocID="{81B6DFE2-44A8-4962-95FD-24CDA1BFCD1C}" presName="LevelTwoTextNode" presStyleLbl="node4" presStyleIdx="5" presStyleCnt="11">
        <dgm:presLayoutVars>
          <dgm:chPref val="3"/>
        </dgm:presLayoutVars>
      </dgm:prSet>
      <dgm:spPr/>
      <dgm:t>
        <a:bodyPr/>
        <a:lstStyle/>
        <a:p>
          <a:pPr rtl="1"/>
          <a:endParaRPr lang="fa-IR"/>
        </a:p>
      </dgm:t>
    </dgm:pt>
    <dgm:pt modelId="{5395F1AD-2393-498C-BD71-6566DB7C7721}" type="pres">
      <dgm:prSet presAssocID="{81B6DFE2-44A8-4962-95FD-24CDA1BFCD1C}" presName="level3hierChild" presStyleCnt="0"/>
      <dgm:spPr/>
    </dgm:pt>
    <dgm:pt modelId="{4D1C667A-E209-4B83-93C9-2E0966882C6F}" type="pres">
      <dgm:prSet presAssocID="{77C56F39-892F-44BC-B62B-827A1B5F4EAE}" presName="conn2-1" presStyleLbl="parChTrans1D3" presStyleIdx="1" presStyleCnt="8"/>
      <dgm:spPr/>
      <dgm:t>
        <a:bodyPr/>
        <a:lstStyle/>
        <a:p>
          <a:pPr rtl="1"/>
          <a:endParaRPr lang="fa-IR"/>
        </a:p>
      </dgm:t>
    </dgm:pt>
    <dgm:pt modelId="{942C7E91-BC4B-42AF-B817-74427AE27E02}" type="pres">
      <dgm:prSet presAssocID="{77C56F39-892F-44BC-B62B-827A1B5F4EAE}" presName="connTx" presStyleLbl="parChTrans1D3" presStyleIdx="1" presStyleCnt="8"/>
      <dgm:spPr/>
      <dgm:t>
        <a:bodyPr/>
        <a:lstStyle/>
        <a:p>
          <a:pPr rtl="1"/>
          <a:endParaRPr lang="fa-IR"/>
        </a:p>
      </dgm:t>
    </dgm:pt>
    <dgm:pt modelId="{706BDB36-AAE6-4E16-BBFE-1605B0512588}" type="pres">
      <dgm:prSet presAssocID="{6392D582-6E66-4550-9538-6AECA8BAB5AA}" presName="root2" presStyleCnt="0"/>
      <dgm:spPr/>
    </dgm:pt>
    <dgm:pt modelId="{B0767BCD-DECD-42E0-BE85-42855419FC1B}" type="pres">
      <dgm:prSet presAssocID="{6392D582-6E66-4550-9538-6AECA8BAB5AA}" presName="LevelTwoTextNode" presStyleLbl="node3" presStyleIdx="1" presStyleCnt="8" custScaleX="145075">
        <dgm:presLayoutVars>
          <dgm:chPref val="3"/>
        </dgm:presLayoutVars>
      </dgm:prSet>
      <dgm:spPr/>
      <dgm:t>
        <a:bodyPr/>
        <a:lstStyle/>
        <a:p>
          <a:pPr rtl="1"/>
          <a:endParaRPr lang="fa-IR"/>
        </a:p>
      </dgm:t>
    </dgm:pt>
    <dgm:pt modelId="{2C9B50E3-72DC-4806-9E21-BD80CFFC9711}" type="pres">
      <dgm:prSet presAssocID="{6392D582-6E66-4550-9538-6AECA8BAB5AA}" presName="level3hierChild" presStyleCnt="0"/>
      <dgm:spPr/>
    </dgm:pt>
    <dgm:pt modelId="{94903AD1-DF6F-4079-8560-E7D3BC424099}" type="pres">
      <dgm:prSet presAssocID="{F51D5A48-8DCD-4712-81FB-083F4239C641}" presName="conn2-1" presStyleLbl="parChTrans1D4" presStyleIdx="6" presStyleCnt="11"/>
      <dgm:spPr/>
      <dgm:t>
        <a:bodyPr/>
        <a:lstStyle/>
        <a:p>
          <a:pPr rtl="1"/>
          <a:endParaRPr lang="fa-IR"/>
        </a:p>
      </dgm:t>
    </dgm:pt>
    <dgm:pt modelId="{77033239-AD72-4B34-8051-AF388FDF437E}" type="pres">
      <dgm:prSet presAssocID="{F51D5A48-8DCD-4712-81FB-083F4239C641}" presName="connTx" presStyleLbl="parChTrans1D4" presStyleIdx="6" presStyleCnt="11"/>
      <dgm:spPr/>
      <dgm:t>
        <a:bodyPr/>
        <a:lstStyle/>
        <a:p>
          <a:pPr rtl="1"/>
          <a:endParaRPr lang="fa-IR"/>
        </a:p>
      </dgm:t>
    </dgm:pt>
    <dgm:pt modelId="{C977D38D-8F04-4947-8AAC-B8444AE3CC64}" type="pres">
      <dgm:prSet presAssocID="{DB589A83-17C1-402A-BB1A-D8B160FF9AE9}" presName="root2" presStyleCnt="0"/>
      <dgm:spPr/>
    </dgm:pt>
    <dgm:pt modelId="{E6C9AFB0-F3C6-4356-A2B8-F5DABA7D3D57}" type="pres">
      <dgm:prSet presAssocID="{DB589A83-17C1-402A-BB1A-D8B160FF9AE9}" presName="LevelTwoTextNode" presStyleLbl="node4" presStyleIdx="6" presStyleCnt="11">
        <dgm:presLayoutVars>
          <dgm:chPref val="3"/>
        </dgm:presLayoutVars>
      </dgm:prSet>
      <dgm:spPr/>
      <dgm:t>
        <a:bodyPr/>
        <a:lstStyle/>
        <a:p>
          <a:pPr rtl="1"/>
          <a:endParaRPr lang="fa-IR"/>
        </a:p>
      </dgm:t>
    </dgm:pt>
    <dgm:pt modelId="{FA177DAA-FDF0-4D11-800C-1B911AFBF9DC}" type="pres">
      <dgm:prSet presAssocID="{DB589A83-17C1-402A-BB1A-D8B160FF9AE9}" presName="level3hierChild" presStyleCnt="0"/>
      <dgm:spPr/>
    </dgm:pt>
    <dgm:pt modelId="{90D80730-5BDF-4620-9020-623AB47CB41F}" type="pres">
      <dgm:prSet presAssocID="{F0B826E2-3168-41C7-A654-BA76722F34C7}" presName="conn2-1" presStyleLbl="parChTrans1D2" presStyleIdx="3" presStyleCnt="6"/>
      <dgm:spPr/>
      <dgm:t>
        <a:bodyPr/>
        <a:lstStyle/>
        <a:p>
          <a:pPr rtl="1"/>
          <a:endParaRPr lang="fa-IR"/>
        </a:p>
      </dgm:t>
    </dgm:pt>
    <dgm:pt modelId="{C5AB7D52-0A10-4649-A174-D39D8463F0AD}" type="pres">
      <dgm:prSet presAssocID="{F0B826E2-3168-41C7-A654-BA76722F34C7}" presName="connTx" presStyleLbl="parChTrans1D2" presStyleIdx="3" presStyleCnt="6"/>
      <dgm:spPr/>
      <dgm:t>
        <a:bodyPr/>
        <a:lstStyle/>
        <a:p>
          <a:pPr rtl="1"/>
          <a:endParaRPr lang="fa-IR"/>
        </a:p>
      </dgm:t>
    </dgm:pt>
    <dgm:pt modelId="{66CD2A83-1959-4B1E-A54E-650FD1B19110}" type="pres">
      <dgm:prSet presAssocID="{5DD212D8-CCC0-42CF-808C-9CA800FEF804}" presName="root2" presStyleCnt="0"/>
      <dgm:spPr/>
    </dgm:pt>
    <dgm:pt modelId="{CBCD89C9-9E89-4C32-8C60-FF0836FA7AA6}" type="pres">
      <dgm:prSet presAssocID="{5DD212D8-CCC0-42CF-808C-9CA800FEF804}" presName="LevelTwoTextNode" presStyleLbl="node2" presStyleIdx="3" presStyleCnt="6">
        <dgm:presLayoutVars>
          <dgm:chPref val="3"/>
        </dgm:presLayoutVars>
      </dgm:prSet>
      <dgm:spPr/>
      <dgm:t>
        <a:bodyPr/>
        <a:lstStyle/>
        <a:p>
          <a:pPr rtl="1"/>
          <a:endParaRPr lang="fa-IR"/>
        </a:p>
      </dgm:t>
    </dgm:pt>
    <dgm:pt modelId="{16963867-C964-4448-8A11-3A0C60850764}" type="pres">
      <dgm:prSet presAssocID="{5DD212D8-CCC0-42CF-808C-9CA800FEF804}" presName="level3hierChild" presStyleCnt="0"/>
      <dgm:spPr/>
    </dgm:pt>
    <dgm:pt modelId="{3E551155-9177-48F8-88F2-F5201C76DD13}" type="pres">
      <dgm:prSet presAssocID="{DEC00EF2-CBBF-4B90-8CCB-B9641CA69FB5}" presName="conn2-1" presStyleLbl="parChTrans1D3" presStyleIdx="2" presStyleCnt="8"/>
      <dgm:spPr/>
      <dgm:t>
        <a:bodyPr/>
        <a:lstStyle/>
        <a:p>
          <a:pPr rtl="1"/>
          <a:endParaRPr lang="fa-IR"/>
        </a:p>
      </dgm:t>
    </dgm:pt>
    <dgm:pt modelId="{E7E2743C-B5FE-4E66-AB74-4773A5860081}" type="pres">
      <dgm:prSet presAssocID="{DEC00EF2-CBBF-4B90-8CCB-B9641CA69FB5}" presName="connTx" presStyleLbl="parChTrans1D3" presStyleIdx="2" presStyleCnt="8"/>
      <dgm:spPr/>
      <dgm:t>
        <a:bodyPr/>
        <a:lstStyle/>
        <a:p>
          <a:pPr rtl="1"/>
          <a:endParaRPr lang="fa-IR"/>
        </a:p>
      </dgm:t>
    </dgm:pt>
    <dgm:pt modelId="{5432E083-A78D-4D5F-971B-EB8DFACA59EB}" type="pres">
      <dgm:prSet presAssocID="{083113DA-CB39-4E3E-A3D5-7EC7CC1BB157}" presName="root2" presStyleCnt="0"/>
      <dgm:spPr/>
    </dgm:pt>
    <dgm:pt modelId="{A956D0E4-8879-40D7-923D-B69FF6F7AD5A}" type="pres">
      <dgm:prSet presAssocID="{083113DA-CB39-4E3E-A3D5-7EC7CC1BB157}" presName="LevelTwoTextNode" presStyleLbl="node3" presStyleIdx="2" presStyleCnt="8" custScaleX="145075">
        <dgm:presLayoutVars>
          <dgm:chPref val="3"/>
        </dgm:presLayoutVars>
      </dgm:prSet>
      <dgm:spPr/>
      <dgm:t>
        <a:bodyPr/>
        <a:lstStyle/>
        <a:p>
          <a:pPr rtl="1"/>
          <a:endParaRPr lang="fa-IR"/>
        </a:p>
      </dgm:t>
    </dgm:pt>
    <dgm:pt modelId="{070D61DE-71E8-406B-8867-15CEE6B19A87}" type="pres">
      <dgm:prSet presAssocID="{083113DA-CB39-4E3E-A3D5-7EC7CC1BB157}" presName="level3hierChild" presStyleCnt="0"/>
      <dgm:spPr/>
    </dgm:pt>
    <dgm:pt modelId="{3D5BC7E6-F290-4A32-9672-9752EFDC0E0A}" type="pres">
      <dgm:prSet presAssocID="{AAC72988-540E-4542-B683-E44F5D80C34B}" presName="conn2-1" presStyleLbl="parChTrans1D4" presStyleIdx="7" presStyleCnt="11"/>
      <dgm:spPr/>
      <dgm:t>
        <a:bodyPr/>
        <a:lstStyle/>
        <a:p>
          <a:pPr rtl="1"/>
          <a:endParaRPr lang="fa-IR"/>
        </a:p>
      </dgm:t>
    </dgm:pt>
    <dgm:pt modelId="{846EDC4E-5281-49D8-8A96-9701C33E4333}" type="pres">
      <dgm:prSet presAssocID="{AAC72988-540E-4542-B683-E44F5D80C34B}" presName="connTx" presStyleLbl="parChTrans1D4" presStyleIdx="7" presStyleCnt="11"/>
      <dgm:spPr/>
      <dgm:t>
        <a:bodyPr/>
        <a:lstStyle/>
        <a:p>
          <a:pPr rtl="1"/>
          <a:endParaRPr lang="fa-IR"/>
        </a:p>
      </dgm:t>
    </dgm:pt>
    <dgm:pt modelId="{529BC8AA-9465-4E03-9A53-6251DE1146AC}" type="pres">
      <dgm:prSet presAssocID="{06479CD6-AB34-49F6-9C2C-FC25D636EA6D}" presName="root2" presStyleCnt="0"/>
      <dgm:spPr/>
    </dgm:pt>
    <dgm:pt modelId="{CF456EE7-96E5-4E65-884B-ECB7DCDD15B8}" type="pres">
      <dgm:prSet presAssocID="{06479CD6-AB34-49F6-9C2C-FC25D636EA6D}" presName="LevelTwoTextNode" presStyleLbl="node4" presStyleIdx="7" presStyleCnt="11">
        <dgm:presLayoutVars>
          <dgm:chPref val="3"/>
        </dgm:presLayoutVars>
      </dgm:prSet>
      <dgm:spPr/>
      <dgm:t>
        <a:bodyPr/>
        <a:lstStyle/>
        <a:p>
          <a:pPr rtl="1"/>
          <a:endParaRPr lang="fa-IR"/>
        </a:p>
      </dgm:t>
    </dgm:pt>
    <dgm:pt modelId="{3DCF2D90-9987-491E-806F-73F2F1B22880}" type="pres">
      <dgm:prSet presAssocID="{06479CD6-AB34-49F6-9C2C-FC25D636EA6D}" presName="level3hierChild" presStyleCnt="0"/>
      <dgm:spPr/>
    </dgm:pt>
    <dgm:pt modelId="{27F6C613-1E2A-495D-B1A8-BDD8072BF8F7}" type="pres">
      <dgm:prSet presAssocID="{043047F9-C3A9-47EB-9C0A-A539D81DE347}" presName="conn2-1" presStyleLbl="parChTrans1D3" presStyleIdx="3" presStyleCnt="8"/>
      <dgm:spPr/>
      <dgm:t>
        <a:bodyPr/>
        <a:lstStyle/>
        <a:p>
          <a:pPr rtl="1"/>
          <a:endParaRPr lang="fa-IR"/>
        </a:p>
      </dgm:t>
    </dgm:pt>
    <dgm:pt modelId="{7F119EEC-68E0-4796-9BEF-810BD4BB9951}" type="pres">
      <dgm:prSet presAssocID="{043047F9-C3A9-47EB-9C0A-A539D81DE347}" presName="connTx" presStyleLbl="parChTrans1D3" presStyleIdx="3" presStyleCnt="8"/>
      <dgm:spPr/>
      <dgm:t>
        <a:bodyPr/>
        <a:lstStyle/>
        <a:p>
          <a:pPr rtl="1"/>
          <a:endParaRPr lang="fa-IR"/>
        </a:p>
      </dgm:t>
    </dgm:pt>
    <dgm:pt modelId="{1C98B96A-F799-4E22-A838-0019A8FFC2D4}" type="pres">
      <dgm:prSet presAssocID="{FC1899F3-0332-4A63-9635-7D458CC70DF7}" presName="root2" presStyleCnt="0"/>
      <dgm:spPr/>
    </dgm:pt>
    <dgm:pt modelId="{A94AE346-2181-4C7B-B948-8399A3AFDC5C}" type="pres">
      <dgm:prSet presAssocID="{FC1899F3-0332-4A63-9635-7D458CC70DF7}" presName="LevelTwoTextNode" presStyleLbl="node3" presStyleIdx="3" presStyleCnt="8" custScaleX="145075">
        <dgm:presLayoutVars>
          <dgm:chPref val="3"/>
        </dgm:presLayoutVars>
      </dgm:prSet>
      <dgm:spPr/>
      <dgm:t>
        <a:bodyPr/>
        <a:lstStyle/>
        <a:p>
          <a:pPr rtl="1"/>
          <a:endParaRPr lang="fa-IR"/>
        </a:p>
      </dgm:t>
    </dgm:pt>
    <dgm:pt modelId="{CB53FF98-834E-4915-BA1F-089BEC06D974}" type="pres">
      <dgm:prSet presAssocID="{FC1899F3-0332-4A63-9635-7D458CC70DF7}" presName="level3hierChild" presStyleCnt="0"/>
      <dgm:spPr/>
    </dgm:pt>
    <dgm:pt modelId="{7E1E2C35-882D-4236-A8AF-27ABF5427D6F}" type="pres">
      <dgm:prSet presAssocID="{7A74378B-9275-410B-9FE0-5EEB918B40FD}" presName="conn2-1" presStyleLbl="parChTrans1D4" presStyleIdx="8" presStyleCnt="11"/>
      <dgm:spPr/>
      <dgm:t>
        <a:bodyPr/>
        <a:lstStyle/>
        <a:p>
          <a:pPr rtl="1"/>
          <a:endParaRPr lang="fa-IR"/>
        </a:p>
      </dgm:t>
    </dgm:pt>
    <dgm:pt modelId="{C5DC46B3-29CD-4414-99EA-2B7AC3BEBF32}" type="pres">
      <dgm:prSet presAssocID="{7A74378B-9275-410B-9FE0-5EEB918B40FD}" presName="connTx" presStyleLbl="parChTrans1D4" presStyleIdx="8" presStyleCnt="11"/>
      <dgm:spPr/>
      <dgm:t>
        <a:bodyPr/>
        <a:lstStyle/>
        <a:p>
          <a:pPr rtl="1"/>
          <a:endParaRPr lang="fa-IR"/>
        </a:p>
      </dgm:t>
    </dgm:pt>
    <dgm:pt modelId="{D0558B0E-2396-4417-A27E-5A4D9AD85230}" type="pres">
      <dgm:prSet presAssocID="{3304A1A6-B084-4971-A46D-6A00F8A0C94B}" presName="root2" presStyleCnt="0"/>
      <dgm:spPr/>
    </dgm:pt>
    <dgm:pt modelId="{286956D4-F246-47A6-B8AD-1779265D6B97}" type="pres">
      <dgm:prSet presAssocID="{3304A1A6-B084-4971-A46D-6A00F8A0C94B}" presName="LevelTwoTextNode" presStyleLbl="node4" presStyleIdx="8" presStyleCnt="11">
        <dgm:presLayoutVars>
          <dgm:chPref val="3"/>
        </dgm:presLayoutVars>
      </dgm:prSet>
      <dgm:spPr/>
      <dgm:t>
        <a:bodyPr/>
        <a:lstStyle/>
        <a:p>
          <a:pPr rtl="1"/>
          <a:endParaRPr lang="fa-IR"/>
        </a:p>
      </dgm:t>
    </dgm:pt>
    <dgm:pt modelId="{FD23DA50-843A-4AB1-857B-465CEB0FB455}" type="pres">
      <dgm:prSet presAssocID="{3304A1A6-B084-4971-A46D-6A00F8A0C94B}" presName="level3hierChild" presStyleCnt="0"/>
      <dgm:spPr/>
    </dgm:pt>
    <dgm:pt modelId="{1F907BEE-8FA1-4A45-AF73-2BE9AB7912A3}" type="pres">
      <dgm:prSet presAssocID="{D1744B95-907C-4676-BC0E-F4479FDF73B0}" presName="conn2-1" presStyleLbl="parChTrans1D4" presStyleIdx="9" presStyleCnt="11"/>
      <dgm:spPr/>
      <dgm:t>
        <a:bodyPr/>
        <a:lstStyle/>
        <a:p>
          <a:pPr rtl="1"/>
          <a:endParaRPr lang="fa-IR"/>
        </a:p>
      </dgm:t>
    </dgm:pt>
    <dgm:pt modelId="{DD3991CD-853D-44BC-8306-3F8A577B1412}" type="pres">
      <dgm:prSet presAssocID="{D1744B95-907C-4676-BC0E-F4479FDF73B0}" presName="connTx" presStyleLbl="parChTrans1D4" presStyleIdx="9" presStyleCnt="11"/>
      <dgm:spPr/>
      <dgm:t>
        <a:bodyPr/>
        <a:lstStyle/>
        <a:p>
          <a:pPr rtl="1"/>
          <a:endParaRPr lang="fa-IR"/>
        </a:p>
      </dgm:t>
    </dgm:pt>
    <dgm:pt modelId="{40A6FA33-7F54-4298-B131-A71FF6F01C6E}" type="pres">
      <dgm:prSet presAssocID="{96B4A5AE-43AF-4CE2-B20A-B3CE248B22DF}" presName="root2" presStyleCnt="0"/>
      <dgm:spPr/>
    </dgm:pt>
    <dgm:pt modelId="{F9AB3E6D-0A18-4EBC-9949-DD124CCCC65E}" type="pres">
      <dgm:prSet presAssocID="{96B4A5AE-43AF-4CE2-B20A-B3CE248B22DF}" presName="LevelTwoTextNode" presStyleLbl="node4" presStyleIdx="9" presStyleCnt="11">
        <dgm:presLayoutVars>
          <dgm:chPref val="3"/>
        </dgm:presLayoutVars>
      </dgm:prSet>
      <dgm:spPr/>
      <dgm:t>
        <a:bodyPr/>
        <a:lstStyle/>
        <a:p>
          <a:pPr rtl="1"/>
          <a:endParaRPr lang="fa-IR"/>
        </a:p>
      </dgm:t>
    </dgm:pt>
    <dgm:pt modelId="{1A4FAE9D-C1C7-4511-97EF-D2E2A0130AC1}" type="pres">
      <dgm:prSet presAssocID="{96B4A5AE-43AF-4CE2-B20A-B3CE248B22DF}" presName="level3hierChild" presStyleCnt="0"/>
      <dgm:spPr/>
    </dgm:pt>
    <dgm:pt modelId="{309D4DF2-CB2F-4921-93E7-DB7C16CC41E0}" type="pres">
      <dgm:prSet presAssocID="{BD45B6EB-5BFD-4894-BB63-9D1172C24F74}" presName="conn2-1" presStyleLbl="parChTrans1D2" presStyleIdx="4" presStyleCnt="6"/>
      <dgm:spPr/>
      <dgm:t>
        <a:bodyPr/>
        <a:lstStyle/>
        <a:p>
          <a:pPr rtl="1"/>
          <a:endParaRPr lang="fa-IR"/>
        </a:p>
      </dgm:t>
    </dgm:pt>
    <dgm:pt modelId="{429A6B7A-9B2F-444C-8422-BC9DAE07F517}" type="pres">
      <dgm:prSet presAssocID="{BD45B6EB-5BFD-4894-BB63-9D1172C24F74}" presName="connTx" presStyleLbl="parChTrans1D2" presStyleIdx="4" presStyleCnt="6"/>
      <dgm:spPr/>
      <dgm:t>
        <a:bodyPr/>
        <a:lstStyle/>
        <a:p>
          <a:pPr rtl="1"/>
          <a:endParaRPr lang="fa-IR"/>
        </a:p>
      </dgm:t>
    </dgm:pt>
    <dgm:pt modelId="{173373F3-58E5-4EC8-AC48-64B8C45FA885}" type="pres">
      <dgm:prSet presAssocID="{BC4C6459-229C-42E5-BE0C-6FA1C70B1068}" presName="root2" presStyleCnt="0"/>
      <dgm:spPr/>
    </dgm:pt>
    <dgm:pt modelId="{75B1EA8C-F07B-4199-AA7A-046A46F46FC8}" type="pres">
      <dgm:prSet presAssocID="{BC4C6459-229C-42E5-BE0C-6FA1C70B1068}" presName="LevelTwoTextNode" presStyleLbl="node2" presStyleIdx="4" presStyleCnt="6">
        <dgm:presLayoutVars>
          <dgm:chPref val="3"/>
        </dgm:presLayoutVars>
      </dgm:prSet>
      <dgm:spPr/>
      <dgm:t>
        <a:bodyPr/>
        <a:lstStyle/>
        <a:p>
          <a:pPr rtl="1"/>
          <a:endParaRPr lang="fa-IR"/>
        </a:p>
      </dgm:t>
    </dgm:pt>
    <dgm:pt modelId="{713038F2-A6FF-403C-94B1-3547AA79B4F1}" type="pres">
      <dgm:prSet presAssocID="{BC4C6459-229C-42E5-BE0C-6FA1C70B1068}" presName="level3hierChild" presStyleCnt="0"/>
      <dgm:spPr/>
    </dgm:pt>
    <dgm:pt modelId="{66C404F1-1343-4205-9F01-C5DD56C005B9}" type="pres">
      <dgm:prSet presAssocID="{FDE9CA5A-1EB3-4CD9-BB1D-D8679B498A65}" presName="conn2-1" presStyleLbl="parChTrans1D3" presStyleIdx="4" presStyleCnt="8"/>
      <dgm:spPr/>
      <dgm:t>
        <a:bodyPr/>
        <a:lstStyle/>
        <a:p>
          <a:pPr rtl="1"/>
          <a:endParaRPr lang="fa-IR"/>
        </a:p>
      </dgm:t>
    </dgm:pt>
    <dgm:pt modelId="{6C9AC378-E53A-4D2F-BB89-D34E4EE8F8B2}" type="pres">
      <dgm:prSet presAssocID="{FDE9CA5A-1EB3-4CD9-BB1D-D8679B498A65}" presName="connTx" presStyleLbl="parChTrans1D3" presStyleIdx="4" presStyleCnt="8"/>
      <dgm:spPr/>
      <dgm:t>
        <a:bodyPr/>
        <a:lstStyle/>
        <a:p>
          <a:pPr rtl="1"/>
          <a:endParaRPr lang="fa-IR"/>
        </a:p>
      </dgm:t>
    </dgm:pt>
    <dgm:pt modelId="{890DCF48-CD53-4C50-B2C8-6E572D0089C9}" type="pres">
      <dgm:prSet presAssocID="{53D81FEA-75FD-4D53-A9A2-C96E33434109}" presName="root2" presStyleCnt="0"/>
      <dgm:spPr/>
    </dgm:pt>
    <dgm:pt modelId="{7982D427-1EF2-4AFA-B657-FA7368D1024D}" type="pres">
      <dgm:prSet presAssocID="{53D81FEA-75FD-4D53-A9A2-C96E33434109}" presName="LevelTwoTextNode" presStyleLbl="node3" presStyleIdx="4" presStyleCnt="8" custScaleX="145075">
        <dgm:presLayoutVars>
          <dgm:chPref val="3"/>
        </dgm:presLayoutVars>
      </dgm:prSet>
      <dgm:spPr/>
      <dgm:t>
        <a:bodyPr/>
        <a:lstStyle/>
        <a:p>
          <a:pPr rtl="1"/>
          <a:endParaRPr lang="fa-IR"/>
        </a:p>
      </dgm:t>
    </dgm:pt>
    <dgm:pt modelId="{1295291C-1C9D-4D71-AE18-A3C79456EF64}" type="pres">
      <dgm:prSet presAssocID="{53D81FEA-75FD-4D53-A9A2-C96E33434109}" presName="level3hierChild" presStyleCnt="0"/>
      <dgm:spPr/>
    </dgm:pt>
    <dgm:pt modelId="{CAA9E944-CC0C-4D0A-BB10-8C4FDE22E65A}" type="pres">
      <dgm:prSet presAssocID="{ABADB3EF-9664-419B-8A8D-8F5CDA9A23C7}" presName="conn2-1" presStyleLbl="parChTrans1D2" presStyleIdx="5" presStyleCnt="6"/>
      <dgm:spPr/>
      <dgm:t>
        <a:bodyPr/>
        <a:lstStyle/>
        <a:p>
          <a:pPr rtl="1"/>
          <a:endParaRPr lang="fa-IR"/>
        </a:p>
      </dgm:t>
    </dgm:pt>
    <dgm:pt modelId="{ED3BB7CD-AAEF-4E62-B5F6-564F001A5E94}" type="pres">
      <dgm:prSet presAssocID="{ABADB3EF-9664-419B-8A8D-8F5CDA9A23C7}" presName="connTx" presStyleLbl="parChTrans1D2" presStyleIdx="5" presStyleCnt="6"/>
      <dgm:spPr/>
      <dgm:t>
        <a:bodyPr/>
        <a:lstStyle/>
        <a:p>
          <a:pPr rtl="1"/>
          <a:endParaRPr lang="fa-IR"/>
        </a:p>
      </dgm:t>
    </dgm:pt>
    <dgm:pt modelId="{B64C5C48-BE7C-4833-B4A0-088FD9A3B03C}" type="pres">
      <dgm:prSet presAssocID="{613ABF9D-F01A-4B28-ACFF-B94FED441A78}" presName="root2" presStyleCnt="0"/>
      <dgm:spPr/>
    </dgm:pt>
    <dgm:pt modelId="{41288736-ED6C-4586-A341-B5414E901581}" type="pres">
      <dgm:prSet presAssocID="{613ABF9D-F01A-4B28-ACFF-B94FED441A78}" presName="LevelTwoTextNode" presStyleLbl="node2" presStyleIdx="5" presStyleCnt="6">
        <dgm:presLayoutVars>
          <dgm:chPref val="3"/>
        </dgm:presLayoutVars>
      </dgm:prSet>
      <dgm:spPr/>
      <dgm:t>
        <a:bodyPr/>
        <a:lstStyle/>
        <a:p>
          <a:pPr rtl="1"/>
          <a:endParaRPr lang="fa-IR"/>
        </a:p>
      </dgm:t>
    </dgm:pt>
    <dgm:pt modelId="{A9F166B0-E7C5-4BC5-A9CB-7E6CF29C8FAF}" type="pres">
      <dgm:prSet presAssocID="{613ABF9D-F01A-4B28-ACFF-B94FED441A78}" presName="level3hierChild" presStyleCnt="0"/>
      <dgm:spPr/>
    </dgm:pt>
    <dgm:pt modelId="{697FC5F6-736F-426D-9BFB-534A7207D1C9}" type="pres">
      <dgm:prSet presAssocID="{0E464F7F-3110-4911-8374-111CF0AEEBDA}" presName="conn2-1" presStyleLbl="parChTrans1D3" presStyleIdx="5" presStyleCnt="8"/>
      <dgm:spPr/>
      <dgm:t>
        <a:bodyPr/>
        <a:lstStyle/>
        <a:p>
          <a:pPr rtl="1"/>
          <a:endParaRPr lang="fa-IR"/>
        </a:p>
      </dgm:t>
    </dgm:pt>
    <dgm:pt modelId="{A55DD61C-5AC9-4561-A8E4-2E344249BF44}" type="pres">
      <dgm:prSet presAssocID="{0E464F7F-3110-4911-8374-111CF0AEEBDA}" presName="connTx" presStyleLbl="parChTrans1D3" presStyleIdx="5" presStyleCnt="8"/>
      <dgm:spPr/>
      <dgm:t>
        <a:bodyPr/>
        <a:lstStyle/>
        <a:p>
          <a:pPr rtl="1"/>
          <a:endParaRPr lang="fa-IR"/>
        </a:p>
      </dgm:t>
    </dgm:pt>
    <dgm:pt modelId="{DF1A5EEA-1013-42AD-A3C7-F9D36761D1E8}" type="pres">
      <dgm:prSet presAssocID="{CF9FBB81-9C98-4314-BCB2-1C6A15C74F96}" presName="root2" presStyleCnt="0"/>
      <dgm:spPr/>
    </dgm:pt>
    <dgm:pt modelId="{35B6BB69-7527-48D7-9FFD-0DB652D826A4}" type="pres">
      <dgm:prSet presAssocID="{CF9FBB81-9C98-4314-BCB2-1C6A15C74F96}" presName="LevelTwoTextNode" presStyleLbl="node3" presStyleIdx="5" presStyleCnt="8" custScaleX="145075">
        <dgm:presLayoutVars>
          <dgm:chPref val="3"/>
        </dgm:presLayoutVars>
      </dgm:prSet>
      <dgm:spPr/>
      <dgm:t>
        <a:bodyPr/>
        <a:lstStyle/>
        <a:p>
          <a:pPr rtl="1"/>
          <a:endParaRPr lang="fa-IR"/>
        </a:p>
      </dgm:t>
    </dgm:pt>
    <dgm:pt modelId="{0C8E052A-3A4E-4A8B-AE28-888D210681F3}" type="pres">
      <dgm:prSet presAssocID="{CF9FBB81-9C98-4314-BCB2-1C6A15C74F96}" presName="level3hierChild" presStyleCnt="0"/>
      <dgm:spPr/>
    </dgm:pt>
    <dgm:pt modelId="{C6F59B71-3CBD-4FE0-8798-628FCAF5A9BC}" type="pres">
      <dgm:prSet presAssocID="{EA47BF38-E518-4B09-8EB4-9697961BC285}" presName="conn2-1" presStyleLbl="parChTrans1D4" presStyleIdx="10" presStyleCnt="11"/>
      <dgm:spPr/>
      <dgm:t>
        <a:bodyPr/>
        <a:lstStyle/>
        <a:p>
          <a:pPr rtl="1"/>
          <a:endParaRPr lang="fa-IR"/>
        </a:p>
      </dgm:t>
    </dgm:pt>
    <dgm:pt modelId="{B957EC6B-654E-4A4F-AC4A-40E6537710DB}" type="pres">
      <dgm:prSet presAssocID="{EA47BF38-E518-4B09-8EB4-9697961BC285}" presName="connTx" presStyleLbl="parChTrans1D4" presStyleIdx="10" presStyleCnt="11"/>
      <dgm:spPr/>
      <dgm:t>
        <a:bodyPr/>
        <a:lstStyle/>
        <a:p>
          <a:pPr rtl="1"/>
          <a:endParaRPr lang="fa-IR"/>
        </a:p>
      </dgm:t>
    </dgm:pt>
    <dgm:pt modelId="{D6B6F075-E857-4F21-BAAC-2F5B02CD1AF8}" type="pres">
      <dgm:prSet presAssocID="{C0359228-CA2B-4FA8-8425-38E245EC7F6F}" presName="root2" presStyleCnt="0"/>
      <dgm:spPr/>
    </dgm:pt>
    <dgm:pt modelId="{B13DFE68-860E-45BD-983F-8E68452E98CF}" type="pres">
      <dgm:prSet presAssocID="{C0359228-CA2B-4FA8-8425-38E245EC7F6F}" presName="LevelTwoTextNode" presStyleLbl="node4" presStyleIdx="10" presStyleCnt="11">
        <dgm:presLayoutVars>
          <dgm:chPref val="3"/>
        </dgm:presLayoutVars>
      </dgm:prSet>
      <dgm:spPr/>
      <dgm:t>
        <a:bodyPr/>
        <a:lstStyle/>
        <a:p>
          <a:pPr rtl="1"/>
          <a:endParaRPr lang="fa-IR"/>
        </a:p>
      </dgm:t>
    </dgm:pt>
    <dgm:pt modelId="{E13A2727-E6B1-4D97-B7F4-779884B54B4C}" type="pres">
      <dgm:prSet presAssocID="{C0359228-CA2B-4FA8-8425-38E245EC7F6F}" presName="level3hierChild" presStyleCnt="0"/>
      <dgm:spPr/>
    </dgm:pt>
    <dgm:pt modelId="{01FE502C-4245-40C3-835E-EAAC50140D94}" type="pres">
      <dgm:prSet presAssocID="{92EB7661-2C8B-4EFA-812C-C56AC8619471}" presName="conn2-1" presStyleLbl="parChTrans1D3" presStyleIdx="6" presStyleCnt="8"/>
      <dgm:spPr/>
      <dgm:t>
        <a:bodyPr/>
        <a:lstStyle/>
        <a:p>
          <a:pPr rtl="1"/>
          <a:endParaRPr lang="fa-IR"/>
        </a:p>
      </dgm:t>
    </dgm:pt>
    <dgm:pt modelId="{A112CC29-BD99-4DC1-91E6-E5DD86FA39B3}" type="pres">
      <dgm:prSet presAssocID="{92EB7661-2C8B-4EFA-812C-C56AC8619471}" presName="connTx" presStyleLbl="parChTrans1D3" presStyleIdx="6" presStyleCnt="8"/>
      <dgm:spPr/>
      <dgm:t>
        <a:bodyPr/>
        <a:lstStyle/>
        <a:p>
          <a:pPr rtl="1"/>
          <a:endParaRPr lang="fa-IR"/>
        </a:p>
      </dgm:t>
    </dgm:pt>
    <dgm:pt modelId="{560DE07C-9C57-45E5-825E-E027DD23CA3D}" type="pres">
      <dgm:prSet presAssocID="{088A5E24-E137-4D2F-9EDF-C035EFCCB07B}" presName="root2" presStyleCnt="0"/>
      <dgm:spPr/>
    </dgm:pt>
    <dgm:pt modelId="{5DFFEE97-1560-452E-AC33-E04DC3BE5B66}" type="pres">
      <dgm:prSet presAssocID="{088A5E24-E137-4D2F-9EDF-C035EFCCB07B}" presName="LevelTwoTextNode" presStyleLbl="node3" presStyleIdx="6" presStyleCnt="8" custScaleX="145075">
        <dgm:presLayoutVars>
          <dgm:chPref val="3"/>
        </dgm:presLayoutVars>
      </dgm:prSet>
      <dgm:spPr/>
      <dgm:t>
        <a:bodyPr/>
        <a:lstStyle/>
        <a:p>
          <a:pPr rtl="1"/>
          <a:endParaRPr lang="fa-IR"/>
        </a:p>
      </dgm:t>
    </dgm:pt>
    <dgm:pt modelId="{B2893844-A0A3-44B9-8AE1-D31B98F68353}" type="pres">
      <dgm:prSet presAssocID="{088A5E24-E137-4D2F-9EDF-C035EFCCB07B}" presName="level3hierChild" presStyleCnt="0"/>
      <dgm:spPr/>
    </dgm:pt>
    <dgm:pt modelId="{A69E746D-B6F4-41A1-A91B-4ABC276E8DF4}" type="pres">
      <dgm:prSet presAssocID="{CA42C40D-0351-4B86-AEED-6A9EAB277818}" presName="conn2-1" presStyleLbl="parChTrans1D3" presStyleIdx="7" presStyleCnt="8"/>
      <dgm:spPr/>
      <dgm:t>
        <a:bodyPr/>
        <a:lstStyle/>
        <a:p>
          <a:pPr rtl="1"/>
          <a:endParaRPr lang="fa-IR"/>
        </a:p>
      </dgm:t>
    </dgm:pt>
    <dgm:pt modelId="{DBD269C9-2232-416A-B1EB-9CC7091784C0}" type="pres">
      <dgm:prSet presAssocID="{CA42C40D-0351-4B86-AEED-6A9EAB277818}" presName="connTx" presStyleLbl="parChTrans1D3" presStyleIdx="7" presStyleCnt="8"/>
      <dgm:spPr/>
      <dgm:t>
        <a:bodyPr/>
        <a:lstStyle/>
        <a:p>
          <a:pPr rtl="1"/>
          <a:endParaRPr lang="fa-IR"/>
        </a:p>
      </dgm:t>
    </dgm:pt>
    <dgm:pt modelId="{F198647D-06F3-4AD8-884E-E9E0F691B8F4}" type="pres">
      <dgm:prSet presAssocID="{A01574CA-53FD-443F-ADB3-7B981F400432}" presName="root2" presStyleCnt="0"/>
      <dgm:spPr/>
    </dgm:pt>
    <dgm:pt modelId="{FC049CE3-527E-4ECB-9E46-FC463DD9312F}" type="pres">
      <dgm:prSet presAssocID="{A01574CA-53FD-443F-ADB3-7B981F400432}" presName="LevelTwoTextNode" presStyleLbl="node3" presStyleIdx="7" presStyleCnt="8" custScaleX="145075">
        <dgm:presLayoutVars>
          <dgm:chPref val="3"/>
        </dgm:presLayoutVars>
      </dgm:prSet>
      <dgm:spPr/>
      <dgm:t>
        <a:bodyPr/>
        <a:lstStyle/>
        <a:p>
          <a:pPr rtl="1"/>
          <a:endParaRPr lang="fa-IR"/>
        </a:p>
      </dgm:t>
    </dgm:pt>
    <dgm:pt modelId="{4724149E-BE43-40CB-8682-29E06B09EEB1}" type="pres">
      <dgm:prSet presAssocID="{A01574CA-53FD-443F-ADB3-7B981F400432}" presName="level3hierChild" presStyleCnt="0"/>
      <dgm:spPr/>
    </dgm:pt>
  </dgm:ptLst>
  <dgm:cxnLst>
    <dgm:cxn modelId="{DCF694E5-3632-4055-BD99-08DBF77E2305}" type="presOf" srcId="{81B6DFE2-44A8-4962-95FD-24CDA1BFCD1C}" destId="{8EA1CC55-2E31-44D0-8302-BCD269282105}" srcOrd="0" destOrd="0" presId="urn:microsoft.com/office/officeart/2008/layout/HorizontalMultiLevelHierarchy"/>
    <dgm:cxn modelId="{B50B35A6-A341-48F7-9EAD-FEE93497658E}" srcId="{BC4C6459-229C-42E5-BE0C-6FA1C70B1068}" destId="{53D81FEA-75FD-4D53-A9A2-C96E33434109}" srcOrd="0" destOrd="0" parTransId="{FDE9CA5A-1EB3-4CD9-BB1D-D8679B498A65}" sibTransId="{23C5CA58-2876-4BC9-B303-CA77120F0A2E}"/>
    <dgm:cxn modelId="{85F4608D-0EA3-4534-8C06-B97736FDE34C}" type="presOf" srcId="{F0B826E2-3168-41C7-A654-BA76722F34C7}" destId="{C5AB7D52-0A10-4649-A174-D39D8463F0AD}" srcOrd="1" destOrd="0" presId="urn:microsoft.com/office/officeart/2008/layout/HorizontalMultiLevelHierarchy"/>
    <dgm:cxn modelId="{DBF89E86-1F4C-4579-8B12-D3D9D759CBE5}" type="presOf" srcId="{D2841581-DF08-4E96-8F33-449600960FE0}" destId="{A75AC9CF-9EFD-43AA-9E76-BC63E06DBBB6}" srcOrd="0" destOrd="0" presId="urn:microsoft.com/office/officeart/2008/layout/HorizontalMultiLevelHierarchy"/>
    <dgm:cxn modelId="{8A3AA412-ECEB-48D7-82E2-6A7F8EA6AF48}" type="presOf" srcId="{F51D5A48-8DCD-4712-81FB-083F4239C641}" destId="{94903AD1-DF6F-4079-8560-E7D3BC424099}" srcOrd="0" destOrd="0" presId="urn:microsoft.com/office/officeart/2008/layout/HorizontalMultiLevelHierarchy"/>
    <dgm:cxn modelId="{7CCF7494-756D-4FD7-86C5-C56D2D064995}" type="presOf" srcId="{DEC00EF2-CBBF-4B90-8CCB-B9641CA69FB5}" destId="{3E551155-9177-48F8-88F2-F5201C76DD13}" srcOrd="0" destOrd="0" presId="urn:microsoft.com/office/officeart/2008/layout/HorizontalMultiLevelHierarchy"/>
    <dgm:cxn modelId="{0CA7D6FA-21BA-4E4F-92AF-BB5323D34E9A}" type="presOf" srcId="{82AA9118-702F-4F79-BB84-63310A943B83}" destId="{C41ACE4F-123B-4C7D-8BB2-84E10E8E3E30}" srcOrd="0" destOrd="0" presId="urn:microsoft.com/office/officeart/2008/layout/HorizontalMultiLevelHierarchy"/>
    <dgm:cxn modelId="{E0353818-7DAB-4DA7-926E-DCE1E8BD519A}" type="presOf" srcId="{5B7365E5-788B-4FF5-B13A-B14D7FBAB2F0}" destId="{F01B1213-700A-4280-998E-087D264D451F}" srcOrd="1" destOrd="0" presId="urn:microsoft.com/office/officeart/2008/layout/HorizontalMultiLevelHierarchy"/>
    <dgm:cxn modelId="{91422267-C8B7-4598-98CD-E91F717B3602}" type="presOf" srcId="{C0359228-CA2B-4FA8-8425-38E245EC7F6F}" destId="{B13DFE68-860E-45BD-983F-8E68452E98CF}" srcOrd="0" destOrd="0" presId="urn:microsoft.com/office/officeart/2008/layout/HorizontalMultiLevelHierarchy"/>
    <dgm:cxn modelId="{91B78A6C-DFB5-4169-A4C2-BAEC9AEF44D3}" type="presOf" srcId="{6392D582-6E66-4550-9538-6AECA8BAB5AA}" destId="{B0767BCD-DECD-42E0-BE85-42855419FC1B}" srcOrd="0" destOrd="0" presId="urn:microsoft.com/office/officeart/2008/layout/HorizontalMultiLevelHierarchy"/>
    <dgm:cxn modelId="{7ED2851E-292D-4864-AF61-C148674607B0}" srcId="{613ABF9D-F01A-4B28-ACFF-B94FED441A78}" destId="{088A5E24-E137-4D2F-9EDF-C035EFCCB07B}" srcOrd="1" destOrd="0" parTransId="{92EB7661-2C8B-4EFA-812C-C56AC8619471}" sibTransId="{1E8F2ABC-81EA-4CF7-AB49-B6564D99FF45}"/>
    <dgm:cxn modelId="{673BA5DB-0E25-4572-B63C-CFD6C1C76921}" type="presOf" srcId="{CA42C40D-0351-4B86-AEED-6A9EAB277818}" destId="{A69E746D-B6F4-41A1-A91B-4ABC276E8DF4}" srcOrd="0" destOrd="0" presId="urn:microsoft.com/office/officeart/2008/layout/HorizontalMultiLevelHierarchy"/>
    <dgm:cxn modelId="{35DE1319-F13F-453F-A0E1-638740679460}" type="presOf" srcId="{9FB7951C-1A2A-4564-B6FD-E4CAE75188D9}" destId="{237D0179-CCF0-45AE-B988-4AAEC1AA7DE9}" srcOrd="1" destOrd="0" presId="urn:microsoft.com/office/officeart/2008/layout/HorizontalMultiLevelHierarchy"/>
    <dgm:cxn modelId="{6725C324-7EF2-4626-A8D3-BF4090F5C497}" srcId="{FC1899F3-0332-4A63-9635-7D458CC70DF7}" destId="{96B4A5AE-43AF-4CE2-B20A-B3CE248B22DF}" srcOrd="1" destOrd="0" parTransId="{D1744B95-907C-4676-BC0E-F4479FDF73B0}" sibTransId="{A9D9D3BE-A95B-4171-A3A7-D0457BBC5532}"/>
    <dgm:cxn modelId="{941993EE-9DD7-4B05-B924-E8CC4D5857DA}" type="presOf" srcId="{267B3CB2-5844-47B8-9664-E8C246972F9F}" destId="{1F0D6041-03F8-436A-AE5D-887C570B574C}" srcOrd="0" destOrd="0" presId="urn:microsoft.com/office/officeart/2008/layout/HorizontalMultiLevelHierarchy"/>
    <dgm:cxn modelId="{B5B00852-67C8-4C98-8FA4-87F467FB3709}" type="presOf" srcId="{FC1899F3-0332-4A63-9635-7D458CC70DF7}" destId="{A94AE346-2181-4C7B-B948-8399A3AFDC5C}" srcOrd="0" destOrd="0" presId="urn:microsoft.com/office/officeart/2008/layout/HorizontalMultiLevelHierarchy"/>
    <dgm:cxn modelId="{489775BA-9122-4AF4-8AF8-055BDA3421BB}" type="presOf" srcId="{D69123D8-CD92-4AE8-A5DB-9E102849E1E6}" destId="{6FF2B02E-D018-485F-8D9C-C67C9D5C22F6}" srcOrd="0" destOrd="0" presId="urn:microsoft.com/office/officeart/2008/layout/HorizontalMultiLevelHierarchy"/>
    <dgm:cxn modelId="{D2E4A1D3-BD8E-4413-BC2A-F330038E1963}" type="presOf" srcId="{5DD212D8-CCC0-42CF-808C-9CA800FEF804}" destId="{CBCD89C9-9E89-4C32-8C60-FF0836FA7AA6}" srcOrd="0" destOrd="0" presId="urn:microsoft.com/office/officeart/2008/layout/HorizontalMultiLevelHierarchy"/>
    <dgm:cxn modelId="{6ACC03C5-3D7F-4493-B1FC-7CD1FB3AF0DD}" type="presOf" srcId="{0E464F7F-3110-4911-8374-111CF0AEEBDA}" destId="{A55DD61C-5AC9-4561-A8E4-2E344249BF44}" srcOrd="1" destOrd="0" presId="urn:microsoft.com/office/officeart/2008/layout/HorizontalMultiLevelHierarchy"/>
    <dgm:cxn modelId="{79857DEC-B6C5-476E-B9E3-F2B0D0B5292A}" type="presOf" srcId="{27B353BD-964E-4C7E-AAA2-FFD26430624E}" destId="{F54B8101-FBC3-4780-B76B-F886FAFFFD59}" srcOrd="1" destOrd="0" presId="urn:microsoft.com/office/officeart/2008/layout/HorizontalMultiLevelHierarchy"/>
    <dgm:cxn modelId="{51210E0E-7587-4AEE-8923-2D0DB885491E}" srcId="{6392D582-6E66-4550-9538-6AECA8BAB5AA}" destId="{DB589A83-17C1-402A-BB1A-D8B160FF9AE9}" srcOrd="0" destOrd="0" parTransId="{F51D5A48-8DCD-4712-81FB-083F4239C641}" sibTransId="{6A909219-C5BC-4CFA-AFAF-4122FF0C4E4C}"/>
    <dgm:cxn modelId="{603E592E-732E-46C0-8F50-189B624EE14D}" type="presOf" srcId="{6C0AE986-C72A-4D9C-BD74-038D81091745}" destId="{284D95C5-EE53-4A22-9956-FEE5DC1B8536}" srcOrd="1" destOrd="0" presId="urn:microsoft.com/office/officeart/2008/layout/HorizontalMultiLevelHierarchy"/>
    <dgm:cxn modelId="{04E9E6E0-408B-45D3-AC3D-9227EA233A9C}" srcId="{82AA9118-702F-4F79-BB84-63310A943B83}" destId="{513A064A-AEA2-4D58-8D1C-556D8FC10E1D}" srcOrd="0" destOrd="0" parTransId="{267B3CB2-5844-47B8-9664-E8C246972F9F}" sibTransId="{ACCF0A85-5DE1-42E2-B60D-510082B7BBDC}"/>
    <dgm:cxn modelId="{CE26B0C1-DFA4-49A6-8824-FF2251C9AB28}" type="presOf" srcId="{3304A1A6-B084-4971-A46D-6A00F8A0C94B}" destId="{286956D4-F246-47A6-B8AD-1779265D6B97}" srcOrd="0" destOrd="0" presId="urn:microsoft.com/office/officeart/2008/layout/HorizontalMultiLevelHierarchy"/>
    <dgm:cxn modelId="{7C3B7D0A-F7CB-42B1-BCD7-E4E862F34620}" type="presOf" srcId="{BD45B6EB-5BFD-4894-BB63-9D1172C24F74}" destId="{309D4DF2-CB2F-4921-93E7-DB7C16CC41E0}" srcOrd="0" destOrd="0" presId="urn:microsoft.com/office/officeart/2008/layout/HorizontalMultiLevelHierarchy"/>
    <dgm:cxn modelId="{8CA07F16-53EE-40EB-9FDA-74378CCA15CF}" srcId="{244D3FE1-6094-4AD2-8FE9-F57BE937334A}" destId="{663E9907-5B95-4C92-A85E-2A4D4F196131}" srcOrd="0" destOrd="0" parTransId="{9FB7951C-1A2A-4564-B6FD-E4CAE75188D9}" sibTransId="{CB991190-809F-41BB-95A0-49DDFAB9E5CC}"/>
    <dgm:cxn modelId="{8DCDD409-BB28-4A83-81BF-334A21304524}" type="presOf" srcId="{043047F9-C3A9-47EB-9C0A-A539D81DE347}" destId="{27F6C613-1E2A-495D-B1A8-BDD8072BF8F7}" srcOrd="0" destOrd="0" presId="urn:microsoft.com/office/officeart/2008/layout/HorizontalMultiLevelHierarchy"/>
    <dgm:cxn modelId="{A72CC141-A774-4E03-87A0-0AEC0E011402}" type="presOf" srcId="{271B3367-2A9B-4148-832C-0B1F73786069}" destId="{68F15B54-F10C-4856-B3E9-25FC96857E87}" srcOrd="0" destOrd="0" presId="urn:microsoft.com/office/officeart/2008/layout/HorizontalMultiLevelHierarchy"/>
    <dgm:cxn modelId="{216D3DF5-0788-4BD9-9F1E-FBB54905FF84}" type="presOf" srcId="{73246438-61C8-4475-AAC0-72F011BD28FF}" destId="{D00AC6AC-114B-4A49-BA2D-8EE67FB458EF}" srcOrd="0" destOrd="0" presId="urn:microsoft.com/office/officeart/2008/layout/HorizontalMultiLevelHierarchy"/>
    <dgm:cxn modelId="{4758251D-15C0-48D6-B627-A6D620725FAF}" type="presOf" srcId="{EA47BF38-E518-4B09-8EB4-9697961BC285}" destId="{B957EC6B-654E-4A4F-AC4A-40E6537710DB}" srcOrd="1" destOrd="0" presId="urn:microsoft.com/office/officeart/2008/layout/HorizontalMultiLevelHierarchy"/>
    <dgm:cxn modelId="{FB6192F7-847F-40BA-98BE-21B85EADBB4A}" type="presOf" srcId="{DB589A83-17C1-402A-BB1A-D8B160FF9AE9}" destId="{E6C9AFB0-F3C6-4356-A2B8-F5DABA7D3D57}" srcOrd="0" destOrd="0" presId="urn:microsoft.com/office/officeart/2008/layout/HorizontalMultiLevelHierarchy"/>
    <dgm:cxn modelId="{D5C5CF73-B9B8-4A1B-8DF3-1368AB7D82C4}" type="presOf" srcId="{513A064A-AEA2-4D58-8D1C-556D8FC10E1D}" destId="{E6E3FF09-41AF-4CF5-9F62-5512D1A5933A}" srcOrd="0" destOrd="0" presId="urn:microsoft.com/office/officeart/2008/layout/HorizontalMultiLevelHierarchy"/>
    <dgm:cxn modelId="{D04E90D0-FF31-42CE-B2D5-3A57A8E7AB31}" type="presOf" srcId="{244D3FE1-6094-4AD2-8FE9-F57BE937334A}" destId="{96C1A94F-CE9D-4BF6-B2AD-B223986B5575}" srcOrd="0" destOrd="0" presId="urn:microsoft.com/office/officeart/2008/layout/HorizontalMultiLevelHierarchy"/>
    <dgm:cxn modelId="{E840EA70-9058-4F7D-9375-8F1FE68FC93E}" type="presOf" srcId="{ABADB3EF-9664-419B-8A8D-8F5CDA9A23C7}" destId="{CAA9E944-CC0C-4D0A-BB10-8C4FDE22E65A}" srcOrd="0" destOrd="0" presId="urn:microsoft.com/office/officeart/2008/layout/HorizontalMultiLevelHierarchy"/>
    <dgm:cxn modelId="{E0CDA954-F95B-43CA-B582-47435285EF17}" type="presOf" srcId="{0E464F7F-3110-4911-8374-111CF0AEEBDA}" destId="{697FC5F6-736F-426D-9BFB-534A7207D1C9}" srcOrd="0" destOrd="0" presId="urn:microsoft.com/office/officeart/2008/layout/HorizontalMultiLevelHierarchy"/>
    <dgm:cxn modelId="{429FB9F6-17E9-405D-9D4F-B8751E035CAD}" srcId="{39B1B1A5-0B72-4275-8D49-CF0EDA69ADB9}" destId="{D69123D8-CD92-4AE8-A5DB-9E102849E1E6}" srcOrd="1" destOrd="0" parTransId="{6C0AE986-C72A-4D9C-BD74-038D81091745}" sibTransId="{57A85B30-68E4-4715-9EE9-0FC156035534}"/>
    <dgm:cxn modelId="{530B07C2-2E1B-42AB-BBF0-E6B2957400C8}" type="presOf" srcId="{663E9907-5B95-4C92-A85E-2A4D4F196131}" destId="{35F1B876-8140-4ECD-B253-9EBBC54F0729}" srcOrd="0" destOrd="0" presId="urn:microsoft.com/office/officeart/2008/layout/HorizontalMultiLevelHierarchy"/>
    <dgm:cxn modelId="{CE52886F-1354-4454-9DE2-8A334B73F490}" type="presOf" srcId="{FDE9CA5A-1EB3-4CD9-BB1D-D8679B498A65}" destId="{66C404F1-1343-4205-9F01-C5DD56C005B9}" srcOrd="0" destOrd="0" presId="urn:microsoft.com/office/officeart/2008/layout/HorizontalMultiLevelHierarchy"/>
    <dgm:cxn modelId="{A9F48657-ED0D-42FB-B95C-992E64FA92BF}" type="presOf" srcId="{ABADB3EF-9664-419B-8A8D-8F5CDA9A23C7}" destId="{ED3BB7CD-AAEF-4E62-B5F6-564F001A5E94}" srcOrd="1" destOrd="0" presId="urn:microsoft.com/office/officeart/2008/layout/HorizontalMultiLevelHierarchy"/>
    <dgm:cxn modelId="{9F98763E-DFD4-4787-B5A9-834C29887340}" srcId="{244D3FE1-6094-4AD2-8FE9-F57BE937334A}" destId="{613ABF9D-F01A-4B28-ACFF-B94FED441A78}" srcOrd="5" destOrd="0" parTransId="{ABADB3EF-9664-419B-8A8D-8F5CDA9A23C7}" sibTransId="{34EB36EE-0223-415F-A895-F31C8BF505C4}"/>
    <dgm:cxn modelId="{B543F6A8-ADAE-4A6E-8B40-B506CD39B600}" type="presOf" srcId="{13EDE60E-136A-4CCA-AB35-3BF2CA7E14FA}" destId="{0131373B-1529-4DA6-896B-F045F0AE55F0}" srcOrd="0" destOrd="0" presId="urn:microsoft.com/office/officeart/2008/layout/HorizontalMultiLevelHierarchy"/>
    <dgm:cxn modelId="{F47778B7-10E7-4A86-A914-E86E79909388}" type="presOf" srcId="{3760D9FB-A661-4AAB-9E9F-5502015BE313}" destId="{88C01591-B4E7-44BD-8B5C-A180D9FED1F5}" srcOrd="0" destOrd="0" presId="urn:microsoft.com/office/officeart/2008/layout/HorizontalMultiLevelHierarchy"/>
    <dgm:cxn modelId="{BD5CAC2F-1584-42FF-94FF-F5A74C489617}" type="presOf" srcId="{457D9818-D63C-4331-B87F-20AD4B8D5172}" destId="{146C62A2-73D2-49C1-9843-1CD535CC00B1}" srcOrd="0" destOrd="0" presId="urn:microsoft.com/office/officeart/2008/layout/HorizontalMultiLevelHierarchy"/>
    <dgm:cxn modelId="{981C7D66-EAC3-40F3-A350-54D9565EB0D2}" type="presOf" srcId="{9FB7951C-1A2A-4564-B6FD-E4CAE75188D9}" destId="{988AD1D3-59E6-42F7-9F7A-9F004EA6246E}" srcOrd="0" destOrd="0" presId="urn:microsoft.com/office/officeart/2008/layout/HorizontalMultiLevelHierarchy"/>
    <dgm:cxn modelId="{6DC45216-41A0-4B89-980A-243E451729C5}" type="presOf" srcId="{DEC00EF2-CBBF-4B90-8CCB-B9641CA69FB5}" destId="{E7E2743C-B5FE-4E66-AB74-4773A5860081}" srcOrd="1" destOrd="0" presId="urn:microsoft.com/office/officeart/2008/layout/HorizontalMultiLevelHierarchy"/>
    <dgm:cxn modelId="{6A0BC7C3-A166-4E19-8FCB-59F698B8D799}" type="presOf" srcId="{AAC72988-540E-4542-B683-E44F5D80C34B}" destId="{3D5BC7E6-F290-4A32-9672-9752EFDC0E0A}" srcOrd="0" destOrd="0" presId="urn:microsoft.com/office/officeart/2008/layout/HorizontalMultiLevelHierarchy"/>
    <dgm:cxn modelId="{6A394DC6-7027-4026-BE65-89EFC97FC054}" type="presOf" srcId="{FDE9CA5A-1EB3-4CD9-BB1D-D8679B498A65}" destId="{6C9AC378-E53A-4D2F-BB89-D34E4EE8F8B2}" srcOrd="1" destOrd="0" presId="urn:microsoft.com/office/officeart/2008/layout/HorizontalMultiLevelHierarchy"/>
    <dgm:cxn modelId="{9513F1C2-6F3B-4048-B9DB-2E5A1E2950DC}" type="presOf" srcId="{BC4C6459-229C-42E5-BE0C-6FA1C70B1068}" destId="{75B1EA8C-F07B-4199-AA7A-046A46F46FC8}" srcOrd="0" destOrd="0" presId="urn:microsoft.com/office/officeart/2008/layout/HorizontalMultiLevelHierarchy"/>
    <dgm:cxn modelId="{5B41E000-10B4-42F0-8D9B-E469F909FB6F}" srcId="{613ABF9D-F01A-4B28-ACFF-B94FED441A78}" destId="{CF9FBB81-9C98-4314-BCB2-1C6A15C74F96}" srcOrd="0" destOrd="0" parTransId="{0E464F7F-3110-4911-8374-111CF0AEEBDA}" sibTransId="{BBB871EE-4AEF-4B32-ABA7-FD9FFF9A75DB}"/>
    <dgm:cxn modelId="{C324704B-B4E5-499B-90BE-0298D693728F}" type="presOf" srcId="{89B42E4A-4844-410A-B320-DC0EC16A31F3}" destId="{3A4B848A-ED48-417B-AC47-50FC6DC1F115}" srcOrd="1" destOrd="0" presId="urn:microsoft.com/office/officeart/2008/layout/HorizontalMultiLevelHierarchy"/>
    <dgm:cxn modelId="{469236CD-0825-44D8-BE29-CD628BABC65A}" type="presOf" srcId="{EA47BF38-E518-4B09-8EB4-9697961BC285}" destId="{C6F59B71-3CBD-4FE0-8798-628FCAF5A9BC}" srcOrd="0" destOrd="0" presId="urn:microsoft.com/office/officeart/2008/layout/HorizontalMultiLevelHierarchy"/>
    <dgm:cxn modelId="{EC3157AD-8865-4DB6-B486-4EC63F31C7C4}" type="presOf" srcId="{BD45B6EB-5BFD-4894-BB63-9D1172C24F74}" destId="{429A6B7A-9B2F-444C-8422-BC9DAE07F517}" srcOrd="1" destOrd="0" presId="urn:microsoft.com/office/officeart/2008/layout/HorizontalMultiLevelHierarchy"/>
    <dgm:cxn modelId="{31FB63E0-20BF-4989-80E2-C6BCF1D8C7F3}" type="presOf" srcId="{083113DA-CB39-4E3E-A3D5-7EC7CC1BB157}" destId="{A956D0E4-8879-40D7-923D-B69FF6F7AD5A}" srcOrd="0" destOrd="0" presId="urn:microsoft.com/office/officeart/2008/layout/HorizontalMultiLevelHierarchy"/>
    <dgm:cxn modelId="{5E649567-B403-488A-AB25-C0A9DE78993A}" srcId="{39B1B1A5-0B72-4275-8D49-CF0EDA69ADB9}" destId="{82AA9118-702F-4F79-BB84-63310A943B83}" srcOrd="0" destOrd="0" parTransId="{13EDE60E-136A-4CCA-AB35-3BF2CA7E14FA}" sibTransId="{9A85D6B0-812F-4858-9EA8-EA1F843F7AEC}"/>
    <dgm:cxn modelId="{5A45E3B4-8D1F-4F69-B76A-0F8ED8900177}" type="presOf" srcId="{18356E44-8B4B-42F8-BB94-EDDE433505F2}" destId="{169907F3-99C7-4601-99DE-82FA20D070B2}" srcOrd="0" destOrd="0" presId="urn:microsoft.com/office/officeart/2008/layout/HorizontalMultiLevelHierarchy"/>
    <dgm:cxn modelId="{A370A319-D275-4620-AE51-1279240EB6C2}" type="presOf" srcId="{AAC72988-540E-4542-B683-E44F5D80C34B}" destId="{846EDC4E-5281-49D8-8A96-9701C33E4333}" srcOrd="1" destOrd="0" presId="urn:microsoft.com/office/officeart/2008/layout/HorizontalMultiLevelHierarchy"/>
    <dgm:cxn modelId="{0C838ACF-2006-447F-A3D0-D964B4D77B91}" type="presOf" srcId="{CA42C40D-0351-4B86-AEED-6A9EAB277818}" destId="{DBD269C9-2232-416A-B1EB-9CC7091784C0}" srcOrd="1" destOrd="0" presId="urn:microsoft.com/office/officeart/2008/layout/HorizontalMultiLevelHierarchy"/>
    <dgm:cxn modelId="{27FF07E0-6C15-4D3D-BFAF-D1D32DD1B238}" type="presOf" srcId="{96B4A5AE-43AF-4CE2-B20A-B3CE248B22DF}" destId="{F9AB3E6D-0A18-4EBC-9949-DD124CCCC65E}" srcOrd="0" destOrd="0" presId="urn:microsoft.com/office/officeart/2008/layout/HorizontalMultiLevelHierarchy"/>
    <dgm:cxn modelId="{AC836BC0-2D6B-43D8-A056-A2B19F0C96DF}" type="presOf" srcId="{06479CD6-AB34-49F6-9C2C-FC25D636EA6D}" destId="{CF456EE7-96E5-4E65-884B-ECB7DCDD15B8}" srcOrd="0" destOrd="0" presId="urn:microsoft.com/office/officeart/2008/layout/HorizontalMultiLevelHierarchy"/>
    <dgm:cxn modelId="{F80D4E48-576C-4CBD-BBD6-362D120B9E2E}" srcId="{18356E44-8B4B-42F8-BB94-EDDE433505F2}" destId="{39B1B1A5-0B72-4275-8D49-CF0EDA69ADB9}" srcOrd="0" destOrd="0" parTransId="{73246438-61C8-4475-AAC0-72F011BD28FF}" sibTransId="{3EF91FCC-B3E7-4895-B801-3C52C7F9FDA9}"/>
    <dgm:cxn modelId="{5BDBB7B1-07DD-40D6-8357-9C396A1C2CCA}" type="presOf" srcId="{457D9818-D63C-4331-B87F-20AD4B8D5172}" destId="{B171D338-A46C-446A-B9D9-AF466D1B8552}" srcOrd="1" destOrd="0" presId="urn:microsoft.com/office/officeart/2008/layout/HorizontalMultiLevelHierarchy"/>
    <dgm:cxn modelId="{52E2BB2F-E9A2-4453-8736-9EDF74B6E170}" type="presOf" srcId="{92EB7661-2C8B-4EFA-812C-C56AC8619471}" destId="{A112CC29-BD99-4DC1-91E6-E5DD86FA39B3}" srcOrd="1" destOrd="0" presId="urn:microsoft.com/office/officeart/2008/layout/HorizontalMultiLevelHierarchy"/>
    <dgm:cxn modelId="{75494FAA-D2E4-41F1-A4DD-5C57017FB959}" type="presOf" srcId="{92EB7661-2C8B-4EFA-812C-C56AC8619471}" destId="{01FE502C-4245-40C3-835E-EAAC50140D94}" srcOrd="0" destOrd="0" presId="urn:microsoft.com/office/officeart/2008/layout/HorizontalMultiLevelHierarchy"/>
    <dgm:cxn modelId="{CC741DB9-7C42-4752-9268-316C5E4C2B01}" srcId="{3760D9FB-A661-4AAB-9E9F-5502015BE313}" destId="{81B6DFE2-44A8-4962-95FD-24CDA1BFCD1C}" srcOrd="0" destOrd="0" parTransId="{89B42E4A-4844-410A-B320-DC0EC16A31F3}" sibTransId="{F8B5E830-C2B4-4638-8FAD-B278630B118A}"/>
    <dgm:cxn modelId="{140D5444-CF9D-47E2-BC71-5579ABE2BFE4}" type="presOf" srcId="{613ABF9D-F01A-4B28-ACFF-B94FED441A78}" destId="{41288736-ED6C-4586-A341-B5414E901581}" srcOrd="0" destOrd="0" presId="urn:microsoft.com/office/officeart/2008/layout/HorizontalMultiLevelHierarchy"/>
    <dgm:cxn modelId="{A4557A3C-EF6A-4280-AE0F-7561DDAB09ED}" type="presOf" srcId="{F51D5A48-8DCD-4712-81FB-083F4239C641}" destId="{77033239-AD72-4B34-8051-AF388FDF437E}" srcOrd="1" destOrd="0" presId="urn:microsoft.com/office/officeart/2008/layout/HorizontalMultiLevelHierarchy"/>
    <dgm:cxn modelId="{632F45C3-FE8D-43A1-83B8-E17925BCA984}" type="presOf" srcId="{043047F9-C3A9-47EB-9C0A-A539D81DE347}" destId="{7F119EEC-68E0-4796-9BEF-810BD4BB9951}" srcOrd="1" destOrd="0" presId="urn:microsoft.com/office/officeart/2008/layout/HorizontalMultiLevelHierarchy"/>
    <dgm:cxn modelId="{6F929C77-D8F8-4832-9A08-822E5A26B145}" srcId="{39B1B1A5-0B72-4275-8D49-CF0EDA69ADB9}" destId="{3760D9FB-A661-4AAB-9E9F-5502015BE313}" srcOrd="2" destOrd="0" parTransId="{5B7365E5-788B-4FF5-B13A-B14D7FBAB2F0}" sibTransId="{A094E159-90C8-404E-AF8A-1B022B1C9915}"/>
    <dgm:cxn modelId="{085E7DE6-D281-48AC-8066-2A4675B47815}" type="presOf" srcId="{D1744B95-907C-4676-BC0E-F4479FDF73B0}" destId="{1F907BEE-8FA1-4A45-AF73-2BE9AB7912A3}" srcOrd="0" destOrd="0" presId="urn:microsoft.com/office/officeart/2008/layout/HorizontalMultiLevelHierarchy"/>
    <dgm:cxn modelId="{F43E59C7-D690-403D-B1E1-C4FE949E64EB}" type="presOf" srcId="{5B7365E5-788B-4FF5-B13A-B14D7FBAB2F0}" destId="{DBB8C945-F2FD-4EEC-850E-EEFDD1730334}" srcOrd="0" destOrd="0" presId="urn:microsoft.com/office/officeart/2008/layout/HorizontalMultiLevelHierarchy"/>
    <dgm:cxn modelId="{CA55C50C-8672-4FE7-85B6-EF45EC281ADD}" type="presOf" srcId="{13EDE60E-136A-4CCA-AB35-3BF2CA7E14FA}" destId="{1BD94FBB-7534-4FAE-ADA2-053AC2B7E34B}" srcOrd="1" destOrd="0" presId="urn:microsoft.com/office/officeart/2008/layout/HorizontalMultiLevelHierarchy"/>
    <dgm:cxn modelId="{37627239-F94F-4C86-B4E1-7E8BBC092E8F}" type="presOf" srcId="{77C56F39-892F-44BC-B62B-827A1B5F4EAE}" destId="{4D1C667A-E209-4B83-93C9-2E0966882C6F}" srcOrd="0" destOrd="0" presId="urn:microsoft.com/office/officeart/2008/layout/HorizontalMultiLevelHierarchy"/>
    <dgm:cxn modelId="{A233D54A-D6D4-4B85-855E-634EA49CA305}" type="presOf" srcId="{89B42E4A-4844-410A-B320-DC0EC16A31F3}" destId="{72D7DBBC-54A6-4201-8255-BB62C6D01A32}" srcOrd="0" destOrd="0" presId="urn:microsoft.com/office/officeart/2008/layout/HorizontalMultiLevelHierarchy"/>
    <dgm:cxn modelId="{38F7098D-F5F7-4D91-8AB6-C37060194F88}" srcId="{5DD212D8-CCC0-42CF-808C-9CA800FEF804}" destId="{FC1899F3-0332-4A63-9635-7D458CC70DF7}" srcOrd="1" destOrd="0" parTransId="{043047F9-C3A9-47EB-9C0A-A539D81DE347}" sibTransId="{CD8D9930-5029-4001-8232-CEDEB3123A43}"/>
    <dgm:cxn modelId="{DC482ED4-BDE8-47F3-9C8B-BC2F92ADD1C2}" type="presOf" srcId="{73246438-61C8-4475-AAC0-72F011BD28FF}" destId="{A9675937-4BC1-42F1-A1F9-7797CB73D80E}" srcOrd="1" destOrd="0" presId="urn:microsoft.com/office/officeart/2008/layout/HorizontalMultiLevelHierarchy"/>
    <dgm:cxn modelId="{DA28F83D-BAD9-45EC-8FAB-823F625036D5}" type="presOf" srcId="{15B9BC68-FFD4-4D87-8A55-9BD41239D622}" destId="{9A3BEE49-B5D1-4B42-AD60-E3382203D545}" srcOrd="0" destOrd="0" presId="urn:microsoft.com/office/officeart/2008/layout/HorizontalMultiLevelHierarchy"/>
    <dgm:cxn modelId="{D81BA574-07DF-4A6A-BD00-41A3F3EC4BE3}" type="presOf" srcId="{267B3CB2-5844-47B8-9664-E8C246972F9F}" destId="{81D3CAE2-0080-4006-9D3E-50DBD4BA1FD3}" srcOrd="1" destOrd="0" presId="urn:microsoft.com/office/officeart/2008/layout/HorizontalMultiLevelHierarchy"/>
    <dgm:cxn modelId="{2082BA0D-5988-42BB-BFD9-7C38AEEF7BC3}" srcId="{5DD212D8-CCC0-42CF-808C-9CA800FEF804}" destId="{083113DA-CB39-4E3E-A3D5-7EC7CC1BB157}" srcOrd="0" destOrd="0" parTransId="{DEC00EF2-CBBF-4B90-8CCB-B9641CA69FB5}" sibTransId="{6B36711E-C0C5-46C5-A54D-BAABDB486C31}"/>
    <dgm:cxn modelId="{A33516D3-9589-4727-B4B0-138C9FC2E5CB}" type="presOf" srcId="{53D81FEA-75FD-4D53-A9A2-C96E33434109}" destId="{7982D427-1EF2-4AFA-B657-FA7368D1024D}" srcOrd="0" destOrd="0" presId="urn:microsoft.com/office/officeart/2008/layout/HorizontalMultiLevelHierarchy"/>
    <dgm:cxn modelId="{C0A2121E-3A89-4381-834B-FF3A68A5C8F5}" type="presOf" srcId="{CF9FBB81-9C98-4314-BCB2-1C6A15C74F96}" destId="{35B6BB69-7527-48D7-9FFD-0DB652D826A4}" srcOrd="0" destOrd="0" presId="urn:microsoft.com/office/officeart/2008/layout/HorizontalMultiLevelHierarchy"/>
    <dgm:cxn modelId="{4E74142A-7ACB-4478-8321-5211FAF3445B}" type="presOf" srcId="{27B353BD-964E-4C7E-AAA2-FFD26430624E}" destId="{6E2395C2-817C-46F4-A2AF-789DCA34C4F4}" srcOrd="0" destOrd="0" presId="urn:microsoft.com/office/officeart/2008/layout/HorizontalMultiLevelHierarchy"/>
    <dgm:cxn modelId="{F0A3F0E6-C5E6-4B4A-821B-231ABB270D9D}" srcId="{244D3FE1-6094-4AD2-8FE9-F57BE937334A}" destId="{5DD212D8-CCC0-42CF-808C-9CA800FEF804}" srcOrd="3" destOrd="0" parTransId="{F0B826E2-3168-41C7-A654-BA76722F34C7}" sibTransId="{7E5704AE-5D8B-4316-81BC-5C0575F8171D}"/>
    <dgm:cxn modelId="{10ACEFC2-C8CC-4C4F-A82E-C21016EFDA53}" srcId="{244D3FE1-6094-4AD2-8FE9-F57BE937334A}" destId="{D2841581-DF08-4E96-8F33-449600960FE0}" srcOrd="1" destOrd="0" parTransId="{27B353BD-964E-4C7E-AAA2-FFD26430624E}" sibTransId="{64D41106-EB95-419D-B955-7AF617477694}"/>
    <dgm:cxn modelId="{2EC67AAC-83D2-4F80-9E20-29FB68E5481C}" type="presOf" srcId="{7A74378B-9275-410B-9FE0-5EEB918B40FD}" destId="{C5DC46B3-29CD-4414-99EA-2B7AC3BEBF32}" srcOrd="1" destOrd="0" presId="urn:microsoft.com/office/officeart/2008/layout/HorizontalMultiLevelHierarchy"/>
    <dgm:cxn modelId="{801B4AAE-3B33-445D-9FA4-75BA0AE0CFCA}" type="presOf" srcId="{6C0AE986-C72A-4D9C-BD74-038D81091745}" destId="{C0812B63-192E-4340-8D7A-554988E44FA9}" srcOrd="0" destOrd="0" presId="urn:microsoft.com/office/officeart/2008/layout/HorizontalMultiLevelHierarchy"/>
    <dgm:cxn modelId="{EB41A2C8-E9EE-4CD6-8027-0638CCC02275}" srcId="{083113DA-CB39-4E3E-A3D5-7EC7CC1BB157}" destId="{06479CD6-AB34-49F6-9C2C-FC25D636EA6D}" srcOrd="0" destOrd="0" parTransId="{AAC72988-540E-4542-B683-E44F5D80C34B}" sibTransId="{80056FCC-E89C-461F-819F-650AA82BAF75}"/>
    <dgm:cxn modelId="{A417C8B1-9F99-45BB-B477-EAA25973F627}" type="presOf" srcId="{FB6BE362-A138-494A-AA77-1293C67966EF}" destId="{7B49004F-4F6C-4E42-8E78-3169C65DCE7A}" srcOrd="0" destOrd="0" presId="urn:microsoft.com/office/officeart/2008/layout/HorizontalMultiLevelHierarchy"/>
    <dgm:cxn modelId="{B23FF911-0FE0-4141-8727-5BBFB433E479}" srcId="{CF9FBB81-9C98-4314-BCB2-1C6A15C74F96}" destId="{C0359228-CA2B-4FA8-8425-38E245EC7F6F}" srcOrd="0" destOrd="0" parTransId="{EA47BF38-E518-4B09-8EB4-9697961BC285}" sibTransId="{08F961D4-C360-4394-B7FB-E01484181AAE}"/>
    <dgm:cxn modelId="{5A3729B3-BCE8-4564-A833-4CBCC005F4D5}" type="presOf" srcId="{7A74378B-9275-410B-9FE0-5EEB918B40FD}" destId="{7E1E2C35-882D-4236-A8AF-27ABF5427D6F}" srcOrd="0" destOrd="0" presId="urn:microsoft.com/office/officeart/2008/layout/HorizontalMultiLevelHierarchy"/>
    <dgm:cxn modelId="{8F17CC8A-49DB-42C2-A6F9-7F016016B1C2}" type="presOf" srcId="{088A5E24-E137-4D2F-9EDF-C035EFCCB07B}" destId="{5DFFEE97-1560-452E-AC33-E04DC3BE5B66}" srcOrd="0" destOrd="0" presId="urn:microsoft.com/office/officeart/2008/layout/HorizontalMultiLevelHierarchy"/>
    <dgm:cxn modelId="{4C8FEEA6-BDFE-44D7-BE18-DA8373137BA1}" type="presOf" srcId="{F0B826E2-3168-41C7-A654-BA76722F34C7}" destId="{90D80730-5BDF-4620-9020-623AB47CB41F}" srcOrd="0" destOrd="0" presId="urn:microsoft.com/office/officeart/2008/layout/HorizontalMultiLevelHierarchy"/>
    <dgm:cxn modelId="{E4F3CD44-56CF-4DF0-AFCE-B4210DC0E436}" srcId="{18356E44-8B4B-42F8-BB94-EDDE433505F2}" destId="{6392D582-6E66-4550-9538-6AECA8BAB5AA}" srcOrd="1" destOrd="0" parTransId="{77C56F39-892F-44BC-B62B-827A1B5F4EAE}" sibTransId="{86A1FD78-59A8-48BA-B17A-4EDB0016A6F7}"/>
    <dgm:cxn modelId="{E967260F-2296-4985-80F2-D7D660876866}" type="presOf" srcId="{D1744B95-907C-4676-BC0E-F4479FDF73B0}" destId="{DD3991CD-853D-44BC-8306-3F8A577B1412}" srcOrd="1" destOrd="0" presId="urn:microsoft.com/office/officeart/2008/layout/HorizontalMultiLevelHierarchy"/>
    <dgm:cxn modelId="{71B8BFC9-7AE8-4BFE-A6E5-D5F5FFB984E6}" srcId="{FC1899F3-0332-4A63-9635-7D458CC70DF7}" destId="{3304A1A6-B084-4971-A46D-6A00F8A0C94B}" srcOrd="0" destOrd="0" parTransId="{7A74378B-9275-410B-9FE0-5EEB918B40FD}" sibTransId="{183C513C-853A-412A-B4AF-01B8A4FCF148}"/>
    <dgm:cxn modelId="{46A0FC6E-E996-4373-88BA-255B9D56CBFC}" type="presOf" srcId="{77C56F39-892F-44BC-B62B-827A1B5F4EAE}" destId="{942C7E91-BC4B-42AF-B817-74427AE27E02}" srcOrd="1" destOrd="0" presId="urn:microsoft.com/office/officeart/2008/layout/HorizontalMultiLevelHierarchy"/>
    <dgm:cxn modelId="{ADCB3EAA-30BF-4747-80D1-1EBE31061748}" type="presOf" srcId="{271B3367-2A9B-4148-832C-0B1F73786069}" destId="{4097A93A-83C4-4E9C-B9ED-F5FF4E823B79}" srcOrd="1" destOrd="0" presId="urn:microsoft.com/office/officeart/2008/layout/HorizontalMultiLevelHierarchy"/>
    <dgm:cxn modelId="{63A4D811-46C8-4F84-8C8D-FC904D07E150}" srcId="{244D3FE1-6094-4AD2-8FE9-F57BE937334A}" destId="{18356E44-8B4B-42F8-BB94-EDDE433505F2}" srcOrd="2" destOrd="0" parTransId="{457D9818-D63C-4331-B87F-20AD4B8D5172}" sibTransId="{B30B052D-5448-4F1E-A73E-05DB2F219B58}"/>
    <dgm:cxn modelId="{214DC1A2-0266-485A-A571-8507262BC87D}" srcId="{613ABF9D-F01A-4B28-ACFF-B94FED441A78}" destId="{A01574CA-53FD-443F-ADB3-7B981F400432}" srcOrd="2" destOrd="0" parTransId="{CA42C40D-0351-4B86-AEED-6A9EAB277818}" sibTransId="{B9BEC9B5-5796-4B9B-9A8F-7983FA34C725}"/>
    <dgm:cxn modelId="{F8FC0944-7539-4DCC-AC2E-A9439B1DAB2A}" srcId="{D69123D8-CD92-4AE8-A5DB-9E102849E1E6}" destId="{15B9BC68-FFD4-4D87-8A55-9BD41239D622}" srcOrd="0" destOrd="0" parTransId="{271B3367-2A9B-4148-832C-0B1F73786069}" sibTransId="{951F4717-C0E4-403F-831A-8469F807D639}"/>
    <dgm:cxn modelId="{639B1D4E-18BB-4FFB-9DCA-9F0FDD7A4CA1}" srcId="{FB6BE362-A138-494A-AA77-1293C67966EF}" destId="{244D3FE1-6094-4AD2-8FE9-F57BE937334A}" srcOrd="0" destOrd="0" parTransId="{A5EAF164-A211-4D06-B83F-A059DFC5190F}" sibTransId="{323B563B-940A-4726-86DD-6DE1B77CD49F}"/>
    <dgm:cxn modelId="{2E260E74-DB4D-4564-9A7F-BA3F6B6A8C1F}" type="presOf" srcId="{39B1B1A5-0B72-4275-8D49-CF0EDA69ADB9}" destId="{3AC8D80B-0946-4376-955D-84E3B2A8FE3F}" srcOrd="0" destOrd="0" presId="urn:microsoft.com/office/officeart/2008/layout/HorizontalMultiLevelHierarchy"/>
    <dgm:cxn modelId="{B5C415F3-7756-4458-BEB5-B04975673123}" srcId="{244D3FE1-6094-4AD2-8FE9-F57BE937334A}" destId="{BC4C6459-229C-42E5-BE0C-6FA1C70B1068}" srcOrd="4" destOrd="0" parTransId="{BD45B6EB-5BFD-4894-BB63-9D1172C24F74}" sibTransId="{72351AA1-CDB4-4023-852D-B2FAF8DAE868}"/>
    <dgm:cxn modelId="{77611C5C-E5F5-4D92-BAF3-C576AF1F3045}" type="presOf" srcId="{A01574CA-53FD-443F-ADB3-7B981F400432}" destId="{FC049CE3-527E-4ECB-9E46-FC463DD9312F}" srcOrd="0" destOrd="0" presId="urn:microsoft.com/office/officeart/2008/layout/HorizontalMultiLevelHierarchy"/>
    <dgm:cxn modelId="{AC0177DE-96CE-4E39-9CA5-A8D0913AA0B2}" type="presParOf" srcId="{7B49004F-4F6C-4E42-8E78-3169C65DCE7A}" destId="{631D0DAB-EF17-4C11-933A-EF1CE0F76F2F}" srcOrd="0" destOrd="0" presId="urn:microsoft.com/office/officeart/2008/layout/HorizontalMultiLevelHierarchy"/>
    <dgm:cxn modelId="{78902AB8-7A35-433F-94D9-9CF08C660E3B}" type="presParOf" srcId="{631D0DAB-EF17-4C11-933A-EF1CE0F76F2F}" destId="{96C1A94F-CE9D-4BF6-B2AD-B223986B5575}" srcOrd="0" destOrd="0" presId="urn:microsoft.com/office/officeart/2008/layout/HorizontalMultiLevelHierarchy"/>
    <dgm:cxn modelId="{BFA03FF9-2EF9-4C93-AFB0-AAB2852C8B28}" type="presParOf" srcId="{631D0DAB-EF17-4C11-933A-EF1CE0F76F2F}" destId="{4C4F5EAE-B86F-4FDF-BCFD-22CCB1712ABA}" srcOrd="1" destOrd="0" presId="urn:microsoft.com/office/officeart/2008/layout/HorizontalMultiLevelHierarchy"/>
    <dgm:cxn modelId="{065C42E9-E472-426C-9028-C78FA8C8DC86}" type="presParOf" srcId="{4C4F5EAE-B86F-4FDF-BCFD-22CCB1712ABA}" destId="{988AD1D3-59E6-42F7-9F7A-9F004EA6246E}" srcOrd="0" destOrd="0" presId="urn:microsoft.com/office/officeart/2008/layout/HorizontalMultiLevelHierarchy"/>
    <dgm:cxn modelId="{13656B16-24DA-43C0-A3ED-644527DD7FF1}" type="presParOf" srcId="{988AD1D3-59E6-42F7-9F7A-9F004EA6246E}" destId="{237D0179-CCF0-45AE-B988-4AAEC1AA7DE9}" srcOrd="0" destOrd="0" presId="urn:microsoft.com/office/officeart/2008/layout/HorizontalMultiLevelHierarchy"/>
    <dgm:cxn modelId="{B5698047-95EF-4DE4-BCBC-F25E11917853}" type="presParOf" srcId="{4C4F5EAE-B86F-4FDF-BCFD-22CCB1712ABA}" destId="{DBD3515F-7AE1-40E3-B705-997059462A7C}" srcOrd="1" destOrd="0" presId="urn:microsoft.com/office/officeart/2008/layout/HorizontalMultiLevelHierarchy"/>
    <dgm:cxn modelId="{1702961E-F5F9-4F82-B360-C6D02177F641}" type="presParOf" srcId="{DBD3515F-7AE1-40E3-B705-997059462A7C}" destId="{35F1B876-8140-4ECD-B253-9EBBC54F0729}" srcOrd="0" destOrd="0" presId="urn:microsoft.com/office/officeart/2008/layout/HorizontalMultiLevelHierarchy"/>
    <dgm:cxn modelId="{3DCC1A14-1CBE-4DB8-8D32-9764FA3937CC}" type="presParOf" srcId="{DBD3515F-7AE1-40E3-B705-997059462A7C}" destId="{6FFFEDF2-7226-40D6-8D77-6B8EB84C01B8}" srcOrd="1" destOrd="0" presId="urn:microsoft.com/office/officeart/2008/layout/HorizontalMultiLevelHierarchy"/>
    <dgm:cxn modelId="{99123520-C366-4610-8C7E-5EA2DFB574B6}" type="presParOf" srcId="{4C4F5EAE-B86F-4FDF-BCFD-22CCB1712ABA}" destId="{6E2395C2-817C-46F4-A2AF-789DCA34C4F4}" srcOrd="2" destOrd="0" presId="urn:microsoft.com/office/officeart/2008/layout/HorizontalMultiLevelHierarchy"/>
    <dgm:cxn modelId="{3476ED3E-6EA5-41B6-BB97-D2785290DC9F}" type="presParOf" srcId="{6E2395C2-817C-46F4-A2AF-789DCA34C4F4}" destId="{F54B8101-FBC3-4780-B76B-F886FAFFFD59}" srcOrd="0" destOrd="0" presId="urn:microsoft.com/office/officeart/2008/layout/HorizontalMultiLevelHierarchy"/>
    <dgm:cxn modelId="{FB1F2812-3940-4D25-9208-A6D173D28914}" type="presParOf" srcId="{4C4F5EAE-B86F-4FDF-BCFD-22CCB1712ABA}" destId="{D2D5FC95-CE2C-434D-81B4-12C900D90D2B}" srcOrd="3" destOrd="0" presId="urn:microsoft.com/office/officeart/2008/layout/HorizontalMultiLevelHierarchy"/>
    <dgm:cxn modelId="{1E5AF43D-1810-432E-AB2B-050580F2BF3D}" type="presParOf" srcId="{D2D5FC95-CE2C-434D-81B4-12C900D90D2B}" destId="{A75AC9CF-9EFD-43AA-9E76-BC63E06DBBB6}" srcOrd="0" destOrd="0" presId="urn:microsoft.com/office/officeart/2008/layout/HorizontalMultiLevelHierarchy"/>
    <dgm:cxn modelId="{D15C3342-FB4B-4853-878B-527366D085D0}" type="presParOf" srcId="{D2D5FC95-CE2C-434D-81B4-12C900D90D2B}" destId="{1D8E4652-5846-4C2F-ADCE-0669BBF62198}" srcOrd="1" destOrd="0" presId="urn:microsoft.com/office/officeart/2008/layout/HorizontalMultiLevelHierarchy"/>
    <dgm:cxn modelId="{D4575AD4-2D68-45D1-9C6E-51E127AFC04A}" type="presParOf" srcId="{4C4F5EAE-B86F-4FDF-BCFD-22CCB1712ABA}" destId="{146C62A2-73D2-49C1-9843-1CD535CC00B1}" srcOrd="4" destOrd="0" presId="urn:microsoft.com/office/officeart/2008/layout/HorizontalMultiLevelHierarchy"/>
    <dgm:cxn modelId="{0C9B778D-9B69-4FC7-891D-5FE876F30AE5}" type="presParOf" srcId="{146C62A2-73D2-49C1-9843-1CD535CC00B1}" destId="{B171D338-A46C-446A-B9D9-AF466D1B8552}" srcOrd="0" destOrd="0" presId="urn:microsoft.com/office/officeart/2008/layout/HorizontalMultiLevelHierarchy"/>
    <dgm:cxn modelId="{377234F9-BCD4-4492-9DF1-BDAA0E9721F3}" type="presParOf" srcId="{4C4F5EAE-B86F-4FDF-BCFD-22CCB1712ABA}" destId="{3351A3CF-B2A2-47C9-ABB0-3EB3087C3C61}" srcOrd="5" destOrd="0" presId="urn:microsoft.com/office/officeart/2008/layout/HorizontalMultiLevelHierarchy"/>
    <dgm:cxn modelId="{CDA124D4-C927-4257-9E4A-61B9939C4A6A}" type="presParOf" srcId="{3351A3CF-B2A2-47C9-ABB0-3EB3087C3C61}" destId="{169907F3-99C7-4601-99DE-82FA20D070B2}" srcOrd="0" destOrd="0" presId="urn:microsoft.com/office/officeart/2008/layout/HorizontalMultiLevelHierarchy"/>
    <dgm:cxn modelId="{A115266F-6F3C-4584-A8C9-95BEF693EF21}" type="presParOf" srcId="{3351A3CF-B2A2-47C9-ABB0-3EB3087C3C61}" destId="{34911E84-0FAA-487A-8544-BA7A80E9BFDA}" srcOrd="1" destOrd="0" presId="urn:microsoft.com/office/officeart/2008/layout/HorizontalMultiLevelHierarchy"/>
    <dgm:cxn modelId="{47DA8027-2D1F-4CE5-B16D-98DD91E82187}" type="presParOf" srcId="{34911E84-0FAA-487A-8544-BA7A80E9BFDA}" destId="{D00AC6AC-114B-4A49-BA2D-8EE67FB458EF}" srcOrd="0" destOrd="0" presId="urn:microsoft.com/office/officeart/2008/layout/HorizontalMultiLevelHierarchy"/>
    <dgm:cxn modelId="{7CE022B9-F059-4715-95BA-84F553ACD219}" type="presParOf" srcId="{D00AC6AC-114B-4A49-BA2D-8EE67FB458EF}" destId="{A9675937-4BC1-42F1-A1F9-7797CB73D80E}" srcOrd="0" destOrd="0" presId="urn:microsoft.com/office/officeart/2008/layout/HorizontalMultiLevelHierarchy"/>
    <dgm:cxn modelId="{030E29DD-2DD1-4F77-A674-D9F6F449248F}" type="presParOf" srcId="{34911E84-0FAA-487A-8544-BA7A80E9BFDA}" destId="{5ACBBC8C-0164-439C-AC19-9A1B97CE44A6}" srcOrd="1" destOrd="0" presId="urn:microsoft.com/office/officeart/2008/layout/HorizontalMultiLevelHierarchy"/>
    <dgm:cxn modelId="{4839A7A6-8ADF-4C0E-B148-8F9B8C0A71A0}" type="presParOf" srcId="{5ACBBC8C-0164-439C-AC19-9A1B97CE44A6}" destId="{3AC8D80B-0946-4376-955D-84E3B2A8FE3F}" srcOrd="0" destOrd="0" presId="urn:microsoft.com/office/officeart/2008/layout/HorizontalMultiLevelHierarchy"/>
    <dgm:cxn modelId="{DB31CC97-06E5-48AD-AE7B-DB91453FD8A9}" type="presParOf" srcId="{5ACBBC8C-0164-439C-AC19-9A1B97CE44A6}" destId="{5F8E2EAF-B34B-4A4B-A267-CB6C4A523D32}" srcOrd="1" destOrd="0" presId="urn:microsoft.com/office/officeart/2008/layout/HorizontalMultiLevelHierarchy"/>
    <dgm:cxn modelId="{4C5457BD-427B-4EC5-BC77-108DA378C97B}" type="presParOf" srcId="{5F8E2EAF-B34B-4A4B-A267-CB6C4A523D32}" destId="{0131373B-1529-4DA6-896B-F045F0AE55F0}" srcOrd="0" destOrd="0" presId="urn:microsoft.com/office/officeart/2008/layout/HorizontalMultiLevelHierarchy"/>
    <dgm:cxn modelId="{38909DFF-1179-4A11-A2D1-5DEEDAEDBDCC}" type="presParOf" srcId="{0131373B-1529-4DA6-896B-F045F0AE55F0}" destId="{1BD94FBB-7534-4FAE-ADA2-053AC2B7E34B}" srcOrd="0" destOrd="0" presId="urn:microsoft.com/office/officeart/2008/layout/HorizontalMultiLevelHierarchy"/>
    <dgm:cxn modelId="{120BA053-AD20-4F0E-A557-3907F70EC4DB}" type="presParOf" srcId="{5F8E2EAF-B34B-4A4B-A267-CB6C4A523D32}" destId="{D635B41D-73FD-41A6-905C-3305A42C1DE9}" srcOrd="1" destOrd="0" presId="urn:microsoft.com/office/officeart/2008/layout/HorizontalMultiLevelHierarchy"/>
    <dgm:cxn modelId="{3C5DD513-6728-4592-8C73-05FBB87512E4}" type="presParOf" srcId="{D635B41D-73FD-41A6-905C-3305A42C1DE9}" destId="{C41ACE4F-123B-4C7D-8BB2-84E10E8E3E30}" srcOrd="0" destOrd="0" presId="urn:microsoft.com/office/officeart/2008/layout/HorizontalMultiLevelHierarchy"/>
    <dgm:cxn modelId="{14AB06BD-B4A2-4183-A30D-53142DBB25AE}" type="presParOf" srcId="{D635B41D-73FD-41A6-905C-3305A42C1DE9}" destId="{D6FDE9E8-5D8A-477F-8213-A1AA09ED452C}" srcOrd="1" destOrd="0" presId="urn:microsoft.com/office/officeart/2008/layout/HorizontalMultiLevelHierarchy"/>
    <dgm:cxn modelId="{EBD885BB-ED23-4D07-8E5E-7A3BEB8C1346}" type="presParOf" srcId="{D6FDE9E8-5D8A-477F-8213-A1AA09ED452C}" destId="{1F0D6041-03F8-436A-AE5D-887C570B574C}" srcOrd="0" destOrd="0" presId="urn:microsoft.com/office/officeart/2008/layout/HorizontalMultiLevelHierarchy"/>
    <dgm:cxn modelId="{C4AB92F9-595A-4E58-A2C3-336DD71CBA5E}" type="presParOf" srcId="{1F0D6041-03F8-436A-AE5D-887C570B574C}" destId="{81D3CAE2-0080-4006-9D3E-50DBD4BA1FD3}" srcOrd="0" destOrd="0" presId="urn:microsoft.com/office/officeart/2008/layout/HorizontalMultiLevelHierarchy"/>
    <dgm:cxn modelId="{12669D94-F317-4E7B-B55F-0CD8C8615F75}" type="presParOf" srcId="{D6FDE9E8-5D8A-477F-8213-A1AA09ED452C}" destId="{EDE02A3A-DFA5-4A26-B088-93FF148B2044}" srcOrd="1" destOrd="0" presId="urn:microsoft.com/office/officeart/2008/layout/HorizontalMultiLevelHierarchy"/>
    <dgm:cxn modelId="{59093C68-1C2F-40C0-B87A-9CBEE6A4EB94}" type="presParOf" srcId="{EDE02A3A-DFA5-4A26-B088-93FF148B2044}" destId="{E6E3FF09-41AF-4CF5-9F62-5512D1A5933A}" srcOrd="0" destOrd="0" presId="urn:microsoft.com/office/officeart/2008/layout/HorizontalMultiLevelHierarchy"/>
    <dgm:cxn modelId="{6B8734EE-898B-4C17-835F-9AB59553361C}" type="presParOf" srcId="{EDE02A3A-DFA5-4A26-B088-93FF148B2044}" destId="{9B22BF31-D8C5-4B12-B1BA-90E0EA22FEC6}" srcOrd="1" destOrd="0" presId="urn:microsoft.com/office/officeart/2008/layout/HorizontalMultiLevelHierarchy"/>
    <dgm:cxn modelId="{7C94BD41-AF9C-4BEF-AFD3-BE8416512C96}" type="presParOf" srcId="{5F8E2EAF-B34B-4A4B-A267-CB6C4A523D32}" destId="{C0812B63-192E-4340-8D7A-554988E44FA9}" srcOrd="2" destOrd="0" presId="urn:microsoft.com/office/officeart/2008/layout/HorizontalMultiLevelHierarchy"/>
    <dgm:cxn modelId="{4E22A1B6-EB74-4B7A-BCE1-01ACB56B6014}" type="presParOf" srcId="{C0812B63-192E-4340-8D7A-554988E44FA9}" destId="{284D95C5-EE53-4A22-9956-FEE5DC1B8536}" srcOrd="0" destOrd="0" presId="urn:microsoft.com/office/officeart/2008/layout/HorizontalMultiLevelHierarchy"/>
    <dgm:cxn modelId="{C8B27475-262A-4D18-BA2B-532CE7A79B0D}" type="presParOf" srcId="{5F8E2EAF-B34B-4A4B-A267-CB6C4A523D32}" destId="{058B3B52-D97B-44C6-9EC4-21477F5C3B4C}" srcOrd="3" destOrd="0" presId="urn:microsoft.com/office/officeart/2008/layout/HorizontalMultiLevelHierarchy"/>
    <dgm:cxn modelId="{70375C1E-AB61-4FDC-8CFC-027F9EA37BFB}" type="presParOf" srcId="{058B3B52-D97B-44C6-9EC4-21477F5C3B4C}" destId="{6FF2B02E-D018-485F-8D9C-C67C9D5C22F6}" srcOrd="0" destOrd="0" presId="urn:microsoft.com/office/officeart/2008/layout/HorizontalMultiLevelHierarchy"/>
    <dgm:cxn modelId="{2B3F92F3-6411-4163-8CB4-D958F8432DE8}" type="presParOf" srcId="{058B3B52-D97B-44C6-9EC4-21477F5C3B4C}" destId="{F70F7FBE-E9F8-421A-A4C1-492AAA2F7DD3}" srcOrd="1" destOrd="0" presId="urn:microsoft.com/office/officeart/2008/layout/HorizontalMultiLevelHierarchy"/>
    <dgm:cxn modelId="{A61D13C1-65CF-4434-BF66-427B7673E025}" type="presParOf" srcId="{F70F7FBE-E9F8-421A-A4C1-492AAA2F7DD3}" destId="{68F15B54-F10C-4856-B3E9-25FC96857E87}" srcOrd="0" destOrd="0" presId="urn:microsoft.com/office/officeart/2008/layout/HorizontalMultiLevelHierarchy"/>
    <dgm:cxn modelId="{304461D7-AED1-445A-9F66-5A4EC88FE3A9}" type="presParOf" srcId="{68F15B54-F10C-4856-B3E9-25FC96857E87}" destId="{4097A93A-83C4-4E9C-B9ED-F5FF4E823B79}" srcOrd="0" destOrd="0" presId="urn:microsoft.com/office/officeart/2008/layout/HorizontalMultiLevelHierarchy"/>
    <dgm:cxn modelId="{4D443400-C909-432C-A2BA-89AEABB69986}" type="presParOf" srcId="{F70F7FBE-E9F8-421A-A4C1-492AAA2F7DD3}" destId="{D02A034F-647B-4661-95D7-FDD602439CDE}" srcOrd="1" destOrd="0" presId="urn:microsoft.com/office/officeart/2008/layout/HorizontalMultiLevelHierarchy"/>
    <dgm:cxn modelId="{F19EAA1F-B657-4E69-B8C9-84CB8E479361}" type="presParOf" srcId="{D02A034F-647B-4661-95D7-FDD602439CDE}" destId="{9A3BEE49-B5D1-4B42-AD60-E3382203D545}" srcOrd="0" destOrd="0" presId="urn:microsoft.com/office/officeart/2008/layout/HorizontalMultiLevelHierarchy"/>
    <dgm:cxn modelId="{1DA23FAF-2C4B-415B-9AC4-CC8A2EBD91B8}" type="presParOf" srcId="{D02A034F-647B-4661-95D7-FDD602439CDE}" destId="{3F27F650-90AD-4E04-8889-B984BB0E218F}" srcOrd="1" destOrd="0" presId="urn:microsoft.com/office/officeart/2008/layout/HorizontalMultiLevelHierarchy"/>
    <dgm:cxn modelId="{2D0F8987-7B49-43AE-9FA5-26D14D104057}" type="presParOf" srcId="{5F8E2EAF-B34B-4A4B-A267-CB6C4A523D32}" destId="{DBB8C945-F2FD-4EEC-850E-EEFDD1730334}" srcOrd="4" destOrd="0" presId="urn:microsoft.com/office/officeart/2008/layout/HorizontalMultiLevelHierarchy"/>
    <dgm:cxn modelId="{3FFCE47A-83FC-4EF3-921E-E189D10D496B}" type="presParOf" srcId="{DBB8C945-F2FD-4EEC-850E-EEFDD1730334}" destId="{F01B1213-700A-4280-998E-087D264D451F}" srcOrd="0" destOrd="0" presId="urn:microsoft.com/office/officeart/2008/layout/HorizontalMultiLevelHierarchy"/>
    <dgm:cxn modelId="{CC15BBFB-CA2B-4045-86E8-012932D0B460}" type="presParOf" srcId="{5F8E2EAF-B34B-4A4B-A267-CB6C4A523D32}" destId="{C636F0C8-447F-4CCA-B71A-ECA98BC211AA}" srcOrd="5" destOrd="0" presId="urn:microsoft.com/office/officeart/2008/layout/HorizontalMultiLevelHierarchy"/>
    <dgm:cxn modelId="{5CFDA588-CC50-4520-A829-1DFA9E8542B3}" type="presParOf" srcId="{C636F0C8-447F-4CCA-B71A-ECA98BC211AA}" destId="{88C01591-B4E7-44BD-8B5C-A180D9FED1F5}" srcOrd="0" destOrd="0" presId="urn:microsoft.com/office/officeart/2008/layout/HorizontalMultiLevelHierarchy"/>
    <dgm:cxn modelId="{41DE7D64-6B14-4A7E-AADE-98E97A9F575C}" type="presParOf" srcId="{C636F0C8-447F-4CCA-B71A-ECA98BC211AA}" destId="{0ADAE166-11EF-4629-9CD1-31A52B691327}" srcOrd="1" destOrd="0" presId="urn:microsoft.com/office/officeart/2008/layout/HorizontalMultiLevelHierarchy"/>
    <dgm:cxn modelId="{31D4A376-4A79-43AC-8930-D7CB95830DC6}" type="presParOf" srcId="{0ADAE166-11EF-4629-9CD1-31A52B691327}" destId="{72D7DBBC-54A6-4201-8255-BB62C6D01A32}" srcOrd="0" destOrd="0" presId="urn:microsoft.com/office/officeart/2008/layout/HorizontalMultiLevelHierarchy"/>
    <dgm:cxn modelId="{636F222E-AFB9-47DB-93FC-D6F0696072EC}" type="presParOf" srcId="{72D7DBBC-54A6-4201-8255-BB62C6D01A32}" destId="{3A4B848A-ED48-417B-AC47-50FC6DC1F115}" srcOrd="0" destOrd="0" presId="urn:microsoft.com/office/officeart/2008/layout/HorizontalMultiLevelHierarchy"/>
    <dgm:cxn modelId="{8ED4F685-223F-44A0-89E8-A9B29AB9F206}" type="presParOf" srcId="{0ADAE166-11EF-4629-9CD1-31A52B691327}" destId="{904372C6-91A8-45F3-98CA-B34330909991}" srcOrd="1" destOrd="0" presId="urn:microsoft.com/office/officeart/2008/layout/HorizontalMultiLevelHierarchy"/>
    <dgm:cxn modelId="{A53529DA-E00B-47BA-A04E-7117B6D01050}" type="presParOf" srcId="{904372C6-91A8-45F3-98CA-B34330909991}" destId="{8EA1CC55-2E31-44D0-8302-BCD269282105}" srcOrd="0" destOrd="0" presId="urn:microsoft.com/office/officeart/2008/layout/HorizontalMultiLevelHierarchy"/>
    <dgm:cxn modelId="{C6C65B9A-0175-49DB-92C8-E4AD9CD2FB1B}" type="presParOf" srcId="{904372C6-91A8-45F3-98CA-B34330909991}" destId="{5395F1AD-2393-498C-BD71-6566DB7C7721}" srcOrd="1" destOrd="0" presId="urn:microsoft.com/office/officeart/2008/layout/HorizontalMultiLevelHierarchy"/>
    <dgm:cxn modelId="{74C77FCE-8106-45EE-A73D-EB602A097137}" type="presParOf" srcId="{34911E84-0FAA-487A-8544-BA7A80E9BFDA}" destId="{4D1C667A-E209-4B83-93C9-2E0966882C6F}" srcOrd="2" destOrd="0" presId="urn:microsoft.com/office/officeart/2008/layout/HorizontalMultiLevelHierarchy"/>
    <dgm:cxn modelId="{5DFD7FAD-71AA-4341-961A-DE5A755933E4}" type="presParOf" srcId="{4D1C667A-E209-4B83-93C9-2E0966882C6F}" destId="{942C7E91-BC4B-42AF-B817-74427AE27E02}" srcOrd="0" destOrd="0" presId="urn:microsoft.com/office/officeart/2008/layout/HorizontalMultiLevelHierarchy"/>
    <dgm:cxn modelId="{11CBF15C-C04C-4FAD-AD9E-DE56FFB91280}" type="presParOf" srcId="{34911E84-0FAA-487A-8544-BA7A80E9BFDA}" destId="{706BDB36-AAE6-4E16-BBFE-1605B0512588}" srcOrd="3" destOrd="0" presId="urn:microsoft.com/office/officeart/2008/layout/HorizontalMultiLevelHierarchy"/>
    <dgm:cxn modelId="{8DF86548-04D0-4C1B-AE47-243F678394F9}" type="presParOf" srcId="{706BDB36-AAE6-4E16-BBFE-1605B0512588}" destId="{B0767BCD-DECD-42E0-BE85-42855419FC1B}" srcOrd="0" destOrd="0" presId="urn:microsoft.com/office/officeart/2008/layout/HorizontalMultiLevelHierarchy"/>
    <dgm:cxn modelId="{72A7730C-886C-4087-B844-C46297420E65}" type="presParOf" srcId="{706BDB36-AAE6-4E16-BBFE-1605B0512588}" destId="{2C9B50E3-72DC-4806-9E21-BD80CFFC9711}" srcOrd="1" destOrd="0" presId="urn:microsoft.com/office/officeart/2008/layout/HorizontalMultiLevelHierarchy"/>
    <dgm:cxn modelId="{516A6A92-7068-4836-B9E8-956688508202}" type="presParOf" srcId="{2C9B50E3-72DC-4806-9E21-BD80CFFC9711}" destId="{94903AD1-DF6F-4079-8560-E7D3BC424099}" srcOrd="0" destOrd="0" presId="urn:microsoft.com/office/officeart/2008/layout/HorizontalMultiLevelHierarchy"/>
    <dgm:cxn modelId="{7E265DB7-7BBB-4163-AC26-CBB5AAE8A005}" type="presParOf" srcId="{94903AD1-DF6F-4079-8560-E7D3BC424099}" destId="{77033239-AD72-4B34-8051-AF388FDF437E}" srcOrd="0" destOrd="0" presId="urn:microsoft.com/office/officeart/2008/layout/HorizontalMultiLevelHierarchy"/>
    <dgm:cxn modelId="{5716D783-F45F-47A5-AAE2-47C6C7872D2B}" type="presParOf" srcId="{2C9B50E3-72DC-4806-9E21-BD80CFFC9711}" destId="{C977D38D-8F04-4947-8AAC-B8444AE3CC64}" srcOrd="1" destOrd="0" presId="urn:microsoft.com/office/officeart/2008/layout/HorizontalMultiLevelHierarchy"/>
    <dgm:cxn modelId="{31E1A963-AB60-415F-9475-A155AD4BFAF3}" type="presParOf" srcId="{C977D38D-8F04-4947-8AAC-B8444AE3CC64}" destId="{E6C9AFB0-F3C6-4356-A2B8-F5DABA7D3D57}" srcOrd="0" destOrd="0" presId="urn:microsoft.com/office/officeart/2008/layout/HorizontalMultiLevelHierarchy"/>
    <dgm:cxn modelId="{153FF364-4EB8-4695-8A19-0907A5EF2776}" type="presParOf" srcId="{C977D38D-8F04-4947-8AAC-B8444AE3CC64}" destId="{FA177DAA-FDF0-4D11-800C-1B911AFBF9DC}" srcOrd="1" destOrd="0" presId="urn:microsoft.com/office/officeart/2008/layout/HorizontalMultiLevelHierarchy"/>
    <dgm:cxn modelId="{4A84B375-CFC6-461A-9579-6DAEFA4036CC}" type="presParOf" srcId="{4C4F5EAE-B86F-4FDF-BCFD-22CCB1712ABA}" destId="{90D80730-5BDF-4620-9020-623AB47CB41F}" srcOrd="6" destOrd="0" presId="urn:microsoft.com/office/officeart/2008/layout/HorizontalMultiLevelHierarchy"/>
    <dgm:cxn modelId="{43B36A4B-27DF-416B-90CA-B6A251A4D89B}" type="presParOf" srcId="{90D80730-5BDF-4620-9020-623AB47CB41F}" destId="{C5AB7D52-0A10-4649-A174-D39D8463F0AD}" srcOrd="0" destOrd="0" presId="urn:microsoft.com/office/officeart/2008/layout/HorizontalMultiLevelHierarchy"/>
    <dgm:cxn modelId="{ECE8A324-B991-4713-A34B-C59EA849B197}" type="presParOf" srcId="{4C4F5EAE-B86F-4FDF-BCFD-22CCB1712ABA}" destId="{66CD2A83-1959-4B1E-A54E-650FD1B19110}" srcOrd="7" destOrd="0" presId="urn:microsoft.com/office/officeart/2008/layout/HorizontalMultiLevelHierarchy"/>
    <dgm:cxn modelId="{85088038-FDD9-4DCB-A1A7-18295284E2CC}" type="presParOf" srcId="{66CD2A83-1959-4B1E-A54E-650FD1B19110}" destId="{CBCD89C9-9E89-4C32-8C60-FF0836FA7AA6}" srcOrd="0" destOrd="0" presId="urn:microsoft.com/office/officeart/2008/layout/HorizontalMultiLevelHierarchy"/>
    <dgm:cxn modelId="{8E19B988-B79C-4B1E-A788-C182500FDEFD}" type="presParOf" srcId="{66CD2A83-1959-4B1E-A54E-650FD1B19110}" destId="{16963867-C964-4448-8A11-3A0C60850764}" srcOrd="1" destOrd="0" presId="urn:microsoft.com/office/officeart/2008/layout/HorizontalMultiLevelHierarchy"/>
    <dgm:cxn modelId="{DD42BA2B-3FCD-4C04-8269-6BC8DD224183}" type="presParOf" srcId="{16963867-C964-4448-8A11-3A0C60850764}" destId="{3E551155-9177-48F8-88F2-F5201C76DD13}" srcOrd="0" destOrd="0" presId="urn:microsoft.com/office/officeart/2008/layout/HorizontalMultiLevelHierarchy"/>
    <dgm:cxn modelId="{BB3D5656-1732-441A-9FD4-41EFEECDAB01}" type="presParOf" srcId="{3E551155-9177-48F8-88F2-F5201C76DD13}" destId="{E7E2743C-B5FE-4E66-AB74-4773A5860081}" srcOrd="0" destOrd="0" presId="urn:microsoft.com/office/officeart/2008/layout/HorizontalMultiLevelHierarchy"/>
    <dgm:cxn modelId="{74599C23-5D42-40DC-8B98-127AE83F7D9F}" type="presParOf" srcId="{16963867-C964-4448-8A11-3A0C60850764}" destId="{5432E083-A78D-4D5F-971B-EB8DFACA59EB}" srcOrd="1" destOrd="0" presId="urn:microsoft.com/office/officeart/2008/layout/HorizontalMultiLevelHierarchy"/>
    <dgm:cxn modelId="{1428CF26-010F-4ED8-AAC4-6E19DAE2DE3C}" type="presParOf" srcId="{5432E083-A78D-4D5F-971B-EB8DFACA59EB}" destId="{A956D0E4-8879-40D7-923D-B69FF6F7AD5A}" srcOrd="0" destOrd="0" presId="urn:microsoft.com/office/officeart/2008/layout/HorizontalMultiLevelHierarchy"/>
    <dgm:cxn modelId="{AD6A0C67-7CA9-4152-BD79-0EE4F4EB966A}" type="presParOf" srcId="{5432E083-A78D-4D5F-971B-EB8DFACA59EB}" destId="{070D61DE-71E8-406B-8867-15CEE6B19A87}" srcOrd="1" destOrd="0" presId="urn:microsoft.com/office/officeart/2008/layout/HorizontalMultiLevelHierarchy"/>
    <dgm:cxn modelId="{07E41FD8-7777-4FC5-8141-B7061852E87E}" type="presParOf" srcId="{070D61DE-71E8-406B-8867-15CEE6B19A87}" destId="{3D5BC7E6-F290-4A32-9672-9752EFDC0E0A}" srcOrd="0" destOrd="0" presId="urn:microsoft.com/office/officeart/2008/layout/HorizontalMultiLevelHierarchy"/>
    <dgm:cxn modelId="{FF634C25-5556-487D-81D9-18EBEFB2E158}" type="presParOf" srcId="{3D5BC7E6-F290-4A32-9672-9752EFDC0E0A}" destId="{846EDC4E-5281-49D8-8A96-9701C33E4333}" srcOrd="0" destOrd="0" presId="urn:microsoft.com/office/officeart/2008/layout/HorizontalMultiLevelHierarchy"/>
    <dgm:cxn modelId="{B80468DD-60DF-4154-9330-562F327C7D61}" type="presParOf" srcId="{070D61DE-71E8-406B-8867-15CEE6B19A87}" destId="{529BC8AA-9465-4E03-9A53-6251DE1146AC}" srcOrd="1" destOrd="0" presId="urn:microsoft.com/office/officeart/2008/layout/HorizontalMultiLevelHierarchy"/>
    <dgm:cxn modelId="{5541F1CB-9D71-4384-B3E5-5843EE95EFE7}" type="presParOf" srcId="{529BC8AA-9465-4E03-9A53-6251DE1146AC}" destId="{CF456EE7-96E5-4E65-884B-ECB7DCDD15B8}" srcOrd="0" destOrd="0" presId="urn:microsoft.com/office/officeart/2008/layout/HorizontalMultiLevelHierarchy"/>
    <dgm:cxn modelId="{5179B80E-2B85-48E5-89CC-1D61E76D2C8C}" type="presParOf" srcId="{529BC8AA-9465-4E03-9A53-6251DE1146AC}" destId="{3DCF2D90-9987-491E-806F-73F2F1B22880}" srcOrd="1" destOrd="0" presId="urn:microsoft.com/office/officeart/2008/layout/HorizontalMultiLevelHierarchy"/>
    <dgm:cxn modelId="{5A4ECDAF-226B-467A-A804-57596F4EB5F6}" type="presParOf" srcId="{16963867-C964-4448-8A11-3A0C60850764}" destId="{27F6C613-1E2A-495D-B1A8-BDD8072BF8F7}" srcOrd="2" destOrd="0" presId="urn:microsoft.com/office/officeart/2008/layout/HorizontalMultiLevelHierarchy"/>
    <dgm:cxn modelId="{58F6ED8D-912C-4E72-B09E-7A1482A68163}" type="presParOf" srcId="{27F6C613-1E2A-495D-B1A8-BDD8072BF8F7}" destId="{7F119EEC-68E0-4796-9BEF-810BD4BB9951}" srcOrd="0" destOrd="0" presId="urn:microsoft.com/office/officeart/2008/layout/HorizontalMultiLevelHierarchy"/>
    <dgm:cxn modelId="{7C74B037-A0F0-426C-AD64-3A5C0D8F9733}" type="presParOf" srcId="{16963867-C964-4448-8A11-3A0C60850764}" destId="{1C98B96A-F799-4E22-A838-0019A8FFC2D4}" srcOrd="3" destOrd="0" presId="urn:microsoft.com/office/officeart/2008/layout/HorizontalMultiLevelHierarchy"/>
    <dgm:cxn modelId="{4F4DA513-3223-47CE-AD4E-DF8FB36ED9D1}" type="presParOf" srcId="{1C98B96A-F799-4E22-A838-0019A8FFC2D4}" destId="{A94AE346-2181-4C7B-B948-8399A3AFDC5C}" srcOrd="0" destOrd="0" presId="urn:microsoft.com/office/officeart/2008/layout/HorizontalMultiLevelHierarchy"/>
    <dgm:cxn modelId="{829A787B-00CB-4AE4-836C-50EE539CD9BC}" type="presParOf" srcId="{1C98B96A-F799-4E22-A838-0019A8FFC2D4}" destId="{CB53FF98-834E-4915-BA1F-089BEC06D974}" srcOrd="1" destOrd="0" presId="urn:microsoft.com/office/officeart/2008/layout/HorizontalMultiLevelHierarchy"/>
    <dgm:cxn modelId="{5905AC20-1D40-4463-8BB2-A9E779E3F567}" type="presParOf" srcId="{CB53FF98-834E-4915-BA1F-089BEC06D974}" destId="{7E1E2C35-882D-4236-A8AF-27ABF5427D6F}" srcOrd="0" destOrd="0" presId="urn:microsoft.com/office/officeart/2008/layout/HorizontalMultiLevelHierarchy"/>
    <dgm:cxn modelId="{04A1FB43-5816-4BA9-9878-E60BC7C16812}" type="presParOf" srcId="{7E1E2C35-882D-4236-A8AF-27ABF5427D6F}" destId="{C5DC46B3-29CD-4414-99EA-2B7AC3BEBF32}" srcOrd="0" destOrd="0" presId="urn:microsoft.com/office/officeart/2008/layout/HorizontalMultiLevelHierarchy"/>
    <dgm:cxn modelId="{C9DD654B-A107-4681-9AF7-6C3242C8CDB5}" type="presParOf" srcId="{CB53FF98-834E-4915-BA1F-089BEC06D974}" destId="{D0558B0E-2396-4417-A27E-5A4D9AD85230}" srcOrd="1" destOrd="0" presId="urn:microsoft.com/office/officeart/2008/layout/HorizontalMultiLevelHierarchy"/>
    <dgm:cxn modelId="{B48E51A7-E91E-4322-ACDA-BA9263B4E445}" type="presParOf" srcId="{D0558B0E-2396-4417-A27E-5A4D9AD85230}" destId="{286956D4-F246-47A6-B8AD-1779265D6B97}" srcOrd="0" destOrd="0" presId="urn:microsoft.com/office/officeart/2008/layout/HorizontalMultiLevelHierarchy"/>
    <dgm:cxn modelId="{7B44D399-F45E-4933-B738-3C814E3310A7}" type="presParOf" srcId="{D0558B0E-2396-4417-A27E-5A4D9AD85230}" destId="{FD23DA50-843A-4AB1-857B-465CEB0FB455}" srcOrd="1" destOrd="0" presId="urn:microsoft.com/office/officeart/2008/layout/HorizontalMultiLevelHierarchy"/>
    <dgm:cxn modelId="{E584159E-6F2A-4B90-9654-E12CDD8FB965}" type="presParOf" srcId="{CB53FF98-834E-4915-BA1F-089BEC06D974}" destId="{1F907BEE-8FA1-4A45-AF73-2BE9AB7912A3}" srcOrd="2" destOrd="0" presId="urn:microsoft.com/office/officeart/2008/layout/HorizontalMultiLevelHierarchy"/>
    <dgm:cxn modelId="{7130D6BC-3A5A-479B-B639-92B7D8D4B593}" type="presParOf" srcId="{1F907BEE-8FA1-4A45-AF73-2BE9AB7912A3}" destId="{DD3991CD-853D-44BC-8306-3F8A577B1412}" srcOrd="0" destOrd="0" presId="urn:microsoft.com/office/officeart/2008/layout/HorizontalMultiLevelHierarchy"/>
    <dgm:cxn modelId="{CDF13622-582E-48B0-AB16-745C8C87530D}" type="presParOf" srcId="{CB53FF98-834E-4915-BA1F-089BEC06D974}" destId="{40A6FA33-7F54-4298-B131-A71FF6F01C6E}" srcOrd="3" destOrd="0" presId="urn:microsoft.com/office/officeart/2008/layout/HorizontalMultiLevelHierarchy"/>
    <dgm:cxn modelId="{2A047E10-480D-4787-9271-E5A993134424}" type="presParOf" srcId="{40A6FA33-7F54-4298-B131-A71FF6F01C6E}" destId="{F9AB3E6D-0A18-4EBC-9949-DD124CCCC65E}" srcOrd="0" destOrd="0" presId="urn:microsoft.com/office/officeart/2008/layout/HorizontalMultiLevelHierarchy"/>
    <dgm:cxn modelId="{AC143409-A9B1-4CB6-97D9-765B0247E694}" type="presParOf" srcId="{40A6FA33-7F54-4298-B131-A71FF6F01C6E}" destId="{1A4FAE9D-C1C7-4511-97EF-D2E2A0130AC1}" srcOrd="1" destOrd="0" presId="urn:microsoft.com/office/officeart/2008/layout/HorizontalMultiLevelHierarchy"/>
    <dgm:cxn modelId="{EB27C5D0-2A22-4683-A66F-1E6EF4A6EA0D}" type="presParOf" srcId="{4C4F5EAE-B86F-4FDF-BCFD-22CCB1712ABA}" destId="{309D4DF2-CB2F-4921-93E7-DB7C16CC41E0}" srcOrd="8" destOrd="0" presId="urn:microsoft.com/office/officeart/2008/layout/HorizontalMultiLevelHierarchy"/>
    <dgm:cxn modelId="{AF3EFAD7-7533-42D9-B1B7-44F98973394A}" type="presParOf" srcId="{309D4DF2-CB2F-4921-93E7-DB7C16CC41E0}" destId="{429A6B7A-9B2F-444C-8422-BC9DAE07F517}" srcOrd="0" destOrd="0" presId="urn:microsoft.com/office/officeart/2008/layout/HorizontalMultiLevelHierarchy"/>
    <dgm:cxn modelId="{27078BB2-239B-4010-84EA-0450E4DF418A}" type="presParOf" srcId="{4C4F5EAE-B86F-4FDF-BCFD-22CCB1712ABA}" destId="{173373F3-58E5-4EC8-AC48-64B8C45FA885}" srcOrd="9" destOrd="0" presId="urn:microsoft.com/office/officeart/2008/layout/HorizontalMultiLevelHierarchy"/>
    <dgm:cxn modelId="{F2929421-3812-4AB7-8622-BFD65160C734}" type="presParOf" srcId="{173373F3-58E5-4EC8-AC48-64B8C45FA885}" destId="{75B1EA8C-F07B-4199-AA7A-046A46F46FC8}" srcOrd="0" destOrd="0" presId="urn:microsoft.com/office/officeart/2008/layout/HorizontalMultiLevelHierarchy"/>
    <dgm:cxn modelId="{FF99B648-CE5E-42C8-A6F2-26555D6F52E1}" type="presParOf" srcId="{173373F3-58E5-4EC8-AC48-64B8C45FA885}" destId="{713038F2-A6FF-403C-94B1-3547AA79B4F1}" srcOrd="1" destOrd="0" presId="urn:microsoft.com/office/officeart/2008/layout/HorizontalMultiLevelHierarchy"/>
    <dgm:cxn modelId="{14AC5E4F-1E95-40D7-B1FA-6BF540D9B4B9}" type="presParOf" srcId="{713038F2-A6FF-403C-94B1-3547AA79B4F1}" destId="{66C404F1-1343-4205-9F01-C5DD56C005B9}" srcOrd="0" destOrd="0" presId="urn:microsoft.com/office/officeart/2008/layout/HorizontalMultiLevelHierarchy"/>
    <dgm:cxn modelId="{60B8978A-ABE0-49F8-AA2D-45AA70246689}" type="presParOf" srcId="{66C404F1-1343-4205-9F01-C5DD56C005B9}" destId="{6C9AC378-E53A-4D2F-BB89-D34E4EE8F8B2}" srcOrd="0" destOrd="0" presId="urn:microsoft.com/office/officeart/2008/layout/HorizontalMultiLevelHierarchy"/>
    <dgm:cxn modelId="{9283BEC5-7405-4086-BF00-745F0913DC2A}" type="presParOf" srcId="{713038F2-A6FF-403C-94B1-3547AA79B4F1}" destId="{890DCF48-CD53-4C50-B2C8-6E572D0089C9}" srcOrd="1" destOrd="0" presId="urn:microsoft.com/office/officeart/2008/layout/HorizontalMultiLevelHierarchy"/>
    <dgm:cxn modelId="{74DADC3B-9609-41E7-89EF-7096D17058A4}" type="presParOf" srcId="{890DCF48-CD53-4C50-B2C8-6E572D0089C9}" destId="{7982D427-1EF2-4AFA-B657-FA7368D1024D}" srcOrd="0" destOrd="0" presId="urn:microsoft.com/office/officeart/2008/layout/HorizontalMultiLevelHierarchy"/>
    <dgm:cxn modelId="{6F1CE65F-A041-41E9-A184-60035275A29A}" type="presParOf" srcId="{890DCF48-CD53-4C50-B2C8-6E572D0089C9}" destId="{1295291C-1C9D-4D71-AE18-A3C79456EF64}" srcOrd="1" destOrd="0" presId="urn:microsoft.com/office/officeart/2008/layout/HorizontalMultiLevelHierarchy"/>
    <dgm:cxn modelId="{6042749C-BAA7-403B-93CD-8752B0D1D3CB}" type="presParOf" srcId="{4C4F5EAE-B86F-4FDF-BCFD-22CCB1712ABA}" destId="{CAA9E944-CC0C-4D0A-BB10-8C4FDE22E65A}" srcOrd="10" destOrd="0" presId="urn:microsoft.com/office/officeart/2008/layout/HorizontalMultiLevelHierarchy"/>
    <dgm:cxn modelId="{2EFABC90-E5C7-4D51-9146-FD2D041CC75D}" type="presParOf" srcId="{CAA9E944-CC0C-4D0A-BB10-8C4FDE22E65A}" destId="{ED3BB7CD-AAEF-4E62-B5F6-564F001A5E94}" srcOrd="0" destOrd="0" presId="urn:microsoft.com/office/officeart/2008/layout/HorizontalMultiLevelHierarchy"/>
    <dgm:cxn modelId="{EBA59A59-37D1-4EF2-B2FE-1C85683C7F5D}" type="presParOf" srcId="{4C4F5EAE-B86F-4FDF-BCFD-22CCB1712ABA}" destId="{B64C5C48-BE7C-4833-B4A0-088FD9A3B03C}" srcOrd="11" destOrd="0" presId="urn:microsoft.com/office/officeart/2008/layout/HorizontalMultiLevelHierarchy"/>
    <dgm:cxn modelId="{D65784F1-B235-4201-9A19-910514227813}" type="presParOf" srcId="{B64C5C48-BE7C-4833-B4A0-088FD9A3B03C}" destId="{41288736-ED6C-4586-A341-B5414E901581}" srcOrd="0" destOrd="0" presId="urn:microsoft.com/office/officeart/2008/layout/HorizontalMultiLevelHierarchy"/>
    <dgm:cxn modelId="{EC597475-60EF-49EE-B20D-2D4BA8CDB66E}" type="presParOf" srcId="{B64C5C48-BE7C-4833-B4A0-088FD9A3B03C}" destId="{A9F166B0-E7C5-4BC5-A9CB-7E6CF29C8FAF}" srcOrd="1" destOrd="0" presId="urn:microsoft.com/office/officeart/2008/layout/HorizontalMultiLevelHierarchy"/>
    <dgm:cxn modelId="{63A5F5E4-3900-4837-9FDA-F13D09FC8588}" type="presParOf" srcId="{A9F166B0-E7C5-4BC5-A9CB-7E6CF29C8FAF}" destId="{697FC5F6-736F-426D-9BFB-534A7207D1C9}" srcOrd="0" destOrd="0" presId="urn:microsoft.com/office/officeart/2008/layout/HorizontalMultiLevelHierarchy"/>
    <dgm:cxn modelId="{2D2F3DBA-FECC-478A-A89E-7E4775963DB7}" type="presParOf" srcId="{697FC5F6-736F-426D-9BFB-534A7207D1C9}" destId="{A55DD61C-5AC9-4561-A8E4-2E344249BF44}" srcOrd="0" destOrd="0" presId="urn:microsoft.com/office/officeart/2008/layout/HorizontalMultiLevelHierarchy"/>
    <dgm:cxn modelId="{9DCD7F83-8D00-4742-995C-111EA0AD1E59}" type="presParOf" srcId="{A9F166B0-E7C5-4BC5-A9CB-7E6CF29C8FAF}" destId="{DF1A5EEA-1013-42AD-A3C7-F9D36761D1E8}" srcOrd="1" destOrd="0" presId="urn:microsoft.com/office/officeart/2008/layout/HorizontalMultiLevelHierarchy"/>
    <dgm:cxn modelId="{9FDFC272-291C-4657-885F-BCE43E4ADCAF}" type="presParOf" srcId="{DF1A5EEA-1013-42AD-A3C7-F9D36761D1E8}" destId="{35B6BB69-7527-48D7-9FFD-0DB652D826A4}" srcOrd="0" destOrd="0" presId="urn:microsoft.com/office/officeart/2008/layout/HorizontalMultiLevelHierarchy"/>
    <dgm:cxn modelId="{80EB7CE8-34BA-46BF-9264-1BF2032BE3EE}" type="presParOf" srcId="{DF1A5EEA-1013-42AD-A3C7-F9D36761D1E8}" destId="{0C8E052A-3A4E-4A8B-AE28-888D210681F3}" srcOrd="1" destOrd="0" presId="urn:microsoft.com/office/officeart/2008/layout/HorizontalMultiLevelHierarchy"/>
    <dgm:cxn modelId="{EFAEF2CD-1420-4E16-844F-CC5EFDA420F6}" type="presParOf" srcId="{0C8E052A-3A4E-4A8B-AE28-888D210681F3}" destId="{C6F59B71-3CBD-4FE0-8798-628FCAF5A9BC}" srcOrd="0" destOrd="0" presId="urn:microsoft.com/office/officeart/2008/layout/HorizontalMultiLevelHierarchy"/>
    <dgm:cxn modelId="{9AEA1BB4-4335-4A93-8F3B-4BC93E376A5B}" type="presParOf" srcId="{C6F59B71-3CBD-4FE0-8798-628FCAF5A9BC}" destId="{B957EC6B-654E-4A4F-AC4A-40E6537710DB}" srcOrd="0" destOrd="0" presId="urn:microsoft.com/office/officeart/2008/layout/HorizontalMultiLevelHierarchy"/>
    <dgm:cxn modelId="{899EF8CB-9325-4A47-A458-8E8493C54F24}" type="presParOf" srcId="{0C8E052A-3A4E-4A8B-AE28-888D210681F3}" destId="{D6B6F075-E857-4F21-BAAC-2F5B02CD1AF8}" srcOrd="1" destOrd="0" presId="urn:microsoft.com/office/officeart/2008/layout/HorizontalMultiLevelHierarchy"/>
    <dgm:cxn modelId="{2B579A88-9DED-410B-81D2-8CD519CE3243}" type="presParOf" srcId="{D6B6F075-E857-4F21-BAAC-2F5B02CD1AF8}" destId="{B13DFE68-860E-45BD-983F-8E68452E98CF}" srcOrd="0" destOrd="0" presId="urn:microsoft.com/office/officeart/2008/layout/HorizontalMultiLevelHierarchy"/>
    <dgm:cxn modelId="{A57347C9-A6DB-47BE-8173-8C4A91827912}" type="presParOf" srcId="{D6B6F075-E857-4F21-BAAC-2F5B02CD1AF8}" destId="{E13A2727-E6B1-4D97-B7F4-779884B54B4C}" srcOrd="1" destOrd="0" presId="urn:microsoft.com/office/officeart/2008/layout/HorizontalMultiLevelHierarchy"/>
    <dgm:cxn modelId="{DDE5B8E6-1B09-4CA8-AC78-1D76468C981A}" type="presParOf" srcId="{A9F166B0-E7C5-4BC5-A9CB-7E6CF29C8FAF}" destId="{01FE502C-4245-40C3-835E-EAAC50140D94}" srcOrd="2" destOrd="0" presId="urn:microsoft.com/office/officeart/2008/layout/HorizontalMultiLevelHierarchy"/>
    <dgm:cxn modelId="{4383A8F4-C960-47BF-AD09-3A89DD93337C}" type="presParOf" srcId="{01FE502C-4245-40C3-835E-EAAC50140D94}" destId="{A112CC29-BD99-4DC1-91E6-E5DD86FA39B3}" srcOrd="0" destOrd="0" presId="urn:microsoft.com/office/officeart/2008/layout/HorizontalMultiLevelHierarchy"/>
    <dgm:cxn modelId="{A5781B5C-AC09-4471-88B9-380B757DF048}" type="presParOf" srcId="{A9F166B0-E7C5-4BC5-A9CB-7E6CF29C8FAF}" destId="{560DE07C-9C57-45E5-825E-E027DD23CA3D}" srcOrd="3" destOrd="0" presId="urn:microsoft.com/office/officeart/2008/layout/HorizontalMultiLevelHierarchy"/>
    <dgm:cxn modelId="{FB234026-320C-44BF-B5CB-023CB54BF125}" type="presParOf" srcId="{560DE07C-9C57-45E5-825E-E027DD23CA3D}" destId="{5DFFEE97-1560-452E-AC33-E04DC3BE5B66}" srcOrd="0" destOrd="0" presId="urn:microsoft.com/office/officeart/2008/layout/HorizontalMultiLevelHierarchy"/>
    <dgm:cxn modelId="{284D517C-8A49-41FC-88BF-757395AC1AF6}" type="presParOf" srcId="{560DE07C-9C57-45E5-825E-E027DD23CA3D}" destId="{B2893844-A0A3-44B9-8AE1-D31B98F68353}" srcOrd="1" destOrd="0" presId="urn:microsoft.com/office/officeart/2008/layout/HorizontalMultiLevelHierarchy"/>
    <dgm:cxn modelId="{263563BB-7C27-4C56-B44D-0BBD495A21CC}" type="presParOf" srcId="{A9F166B0-E7C5-4BC5-A9CB-7E6CF29C8FAF}" destId="{A69E746D-B6F4-41A1-A91B-4ABC276E8DF4}" srcOrd="4" destOrd="0" presId="urn:microsoft.com/office/officeart/2008/layout/HorizontalMultiLevelHierarchy"/>
    <dgm:cxn modelId="{3869A130-7CEF-4897-988B-930F9BED2A22}" type="presParOf" srcId="{A69E746D-B6F4-41A1-A91B-4ABC276E8DF4}" destId="{DBD269C9-2232-416A-B1EB-9CC7091784C0}" srcOrd="0" destOrd="0" presId="urn:microsoft.com/office/officeart/2008/layout/HorizontalMultiLevelHierarchy"/>
    <dgm:cxn modelId="{F7AF8DCF-050D-42FD-986B-F16176A60943}" type="presParOf" srcId="{A9F166B0-E7C5-4BC5-A9CB-7E6CF29C8FAF}" destId="{F198647D-06F3-4AD8-884E-E9E0F691B8F4}" srcOrd="5" destOrd="0" presId="urn:microsoft.com/office/officeart/2008/layout/HorizontalMultiLevelHierarchy"/>
    <dgm:cxn modelId="{E306E03F-FE7E-485D-ADDD-541578988E51}" type="presParOf" srcId="{F198647D-06F3-4AD8-884E-E9E0F691B8F4}" destId="{FC049CE3-527E-4ECB-9E46-FC463DD9312F}" srcOrd="0" destOrd="0" presId="urn:microsoft.com/office/officeart/2008/layout/HorizontalMultiLevelHierarchy"/>
    <dgm:cxn modelId="{1888166D-28AF-487E-97F2-9CB3CE31F87C}" type="presParOf" srcId="{F198647D-06F3-4AD8-884E-E9E0F691B8F4}" destId="{4724149E-BE43-40CB-8682-29E06B09EEB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EFDD2B17-2902-4021-92E2-F9D879A268BB}">
      <dgm:prSet custT="1"/>
      <dgm:spPr/>
      <dgm:t>
        <a:bodyPr/>
        <a:lstStyle/>
        <a:p>
          <a:pPr rtl="1"/>
          <a:r>
            <a:rPr lang="fa-IR" sz="5400" smtClean="0">
              <a:cs typeface="B Badr" panose="00000400000000000000" pitchFamily="2" charset="-78"/>
            </a:rPr>
            <a:t>19. و منه: المبالغة المقبولة، </a:t>
          </a:r>
          <a:endParaRPr lang="fa-IR" sz="5400" b="1">
            <a:cs typeface="B Badr" panose="00000400000000000000" pitchFamily="2" charset="-78"/>
          </a:endParaRPr>
        </a:p>
      </dgm:t>
    </dgm:pt>
    <dgm:pt modelId="{5FDE2310-84EE-4A4E-93FA-036C89CB72A7}" type="parTrans" cxnId="{37A1F018-1B0F-4091-816F-4E4BB2A20366}">
      <dgm:prSet/>
      <dgm:spPr/>
      <dgm:t>
        <a:bodyPr/>
        <a:lstStyle/>
        <a:p>
          <a:pPr rtl="1"/>
          <a:endParaRPr lang="fa-IR" sz="4800" b="1">
            <a:cs typeface="B Badr" panose="00000400000000000000" pitchFamily="2" charset="-78"/>
          </a:endParaRPr>
        </a:p>
      </dgm:t>
    </dgm:pt>
    <dgm:pt modelId="{4BD1D2D9-70C3-46CC-A851-64161B53C8A0}" type="sibTrans" cxnId="{37A1F018-1B0F-4091-816F-4E4BB2A20366}">
      <dgm:prSet/>
      <dgm:spPr/>
      <dgm:t>
        <a:bodyPr/>
        <a:lstStyle/>
        <a:p>
          <a:pPr rtl="1"/>
          <a:endParaRPr lang="fa-IR" sz="4800" b="1">
            <a:cs typeface="B Badr" panose="00000400000000000000" pitchFamily="2" charset="-78"/>
          </a:endParaRPr>
        </a:p>
      </dgm:t>
    </dgm:pt>
    <dgm:pt modelId="{F1D9E106-88D5-43CE-A395-B6921F8E7883}">
      <dgm:prSet custT="1"/>
      <dgm:spPr/>
      <dgm:t>
        <a:bodyPr/>
        <a:lstStyle/>
        <a:p>
          <a:pPr rtl="1"/>
          <a:r>
            <a:rPr lang="fa-IR" sz="1400" smtClean="0">
              <a:cs typeface="B Badr" panose="00000400000000000000" pitchFamily="2" charset="-78"/>
            </a:rPr>
            <a:t>و المبالغة: أن يدّعى لوصف بلوغه فى الشدّة أو الضعف حدّا مستحيلا أو مستبعدا؛ لئلا يظنّ أنه غير متناه فيه </a:t>
          </a:r>
          <a:endParaRPr lang="fa-IR" sz="1400">
            <a:cs typeface="B Badr" panose="00000400000000000000" pitchFamily="2" charset="-78"/>
          </a:endParaRPr>
        </a:p>
      </dgm:t>
    </dgm:pt>
    <dgm:pt modelId="{7C11A669-D163-490A-8DCF-8ED3F96990BC}" type="parTrans" cxnId="{48A48C44-5098-4426-B863-01D222577462}">
      <dgm:prSet custT="1"/>
      <dgm:spPr/>
      <dgm:t>
        <a:bodyPr/>
        <a:lstStyle/>
        <a:p>
          <a:pPr rtl="1"/>
          <a:endParaRPr lang="fa-IR" sz="900">
            <a:cs typeface="B Badr" panose="00000400000000000000" pitchFamily="2" charset="-78"/>
          </a:endParaRPr>
        </a:p>
      </dgm:t>
    </dgm:pt>
    <dgm:pt modelId="{082D3443-F8F0-43CC-8645-978B669F68E1}" type="sibTrans" cxnId="{48A48C44-5098-4426-B863-01D222577462}">
      <dgm:prSet/>
      <dgm:spPr/>
      <dgm:t>
        <a:bodyPr/>
        <a:lstStyle/>
        <a:p>
          <a:pPr rtl="1"/>
          <a:endParaRPr lang="fa-IR" sz="3200">
            <a:cs typeface="B Badr" panose="00000400000000000000" pitchFamily="2" charset="-78"/>
          </a:endParaRPr>
        </a:p>
      </dgm:t>
    </dgm:pt>
    <dgm:pt modelId="{E086E9AA-0646-4263-83FD-C13EA3E211AB}">
      <dgm:prSet custT="1"/>
      <dgm:spPr/>
      <dgm:t>
        <a:bodyPr/>
        <a:lstStyle/>
        <a:p>
          <a:pPr rtl="1"/>
          <a:r>
            <a:rPr lang="fa-IR" sz="1400" smtClean="0">
              <a:cs typeface="B Badr" panose="00000400000000000000" pitchFamily="2" charset="-78"/>
            </a:rPr>
            <a:t>و تنحصر فى: التبليغ، و الإغراق، و الغلوّ؛</a:t>
          </a:r>
          <a:endParaRPr lang="fa-IR" sz="1400">
            <a:cs typeface="B Badr" panose="00000400000000000000" pitchFamily="2" charset="-78"/>
          </a:endParaRPr>
        </a:p>
      </dgm:t>
    </dgm:pt>
    <dgm:pt modelId="{CD7D49B4-2EF1-4327-A553-EE541BB9CB1B}" type="parTrans" cxnId="{10054B60-6CE7-4451-9189-1C037D99D836}">
      <dgm:prSet custT="1"/>
      <dgm:spPr/>
      <dgm:t>
        <a:bodyPr/>
        <a:lstStyle/>
        <a:p>
          <a:pPr rtl="1"/>
          <a:endParaRPr lang="fa-IR" sz="900">
            <a:cs typeface="B Badr" panose="00000400000000000000" pitchFamily="2" charset="-78"/>
          </a:endParaRPr>
        </a:p>
      </dgm:t>
    </dgm:pt>
    <dgm:pt modelId="{5FAE9F1A-BC98-4E09-A831-86D578A04E76}" type="sibTrans" cxnId="{10054B60-6CE7-4451-9189-1C037D99D836}">
      <dgm:prSet/>
      <dgm:spPr/>
      <dgm:t>
        <a:bodyPr/>
        <a:lstStyle/>
        <a:p>
          <a:pPr rtl="1"/>
          <a:endParaRPr lang="fa-IR" sz="3200">
            <a:cs typeface="B Badr" panose="00000400000000000000" pitchFamily="2" charset="-78"/>
          </a:endParaRPr>
        </a:p>
      </dgm:t>
    </dgm:pt>
    <dgm:pt modelId="{3106FA0C-CF0C-4B7D-A7AB-A705AB2DC994}">
      <dgm:prSet custT="1"/>
      <dgm:spPr/>
      <dgm:t>
        <a:bodyPr/>
        <a:lstStyle/>
        <a:p>
          <a:pPr rtl="1"/>
          <a:r>
            <a:rPr lang="fa-IR" sz="1400" smtClean="0">
              <a:cs typeface="B Badr" panose="00000400000000000000" pitchFamily="2" charset="-78"/>
            </a:rPr>
            <a:t>لأن المدّعى: </a:t>
          </a:r>
          <a:endParaRPr lang="fa-IR" sz="1400">
            <a:cs typeface="B Badr" panose="00000400000000000000" pitchFamily="2" charset="-78"/>
          </a:endParaRPr>
        </a:p>
      </dgm:t>
    </dgm:pt>
    <dgm:pt modelId="{4BDDB765-1D80-4C79-97A5-996713AE5E16}" type="parTrans" cxnId="{B05697DD-8A35-4402-AC7E-0768C9FB2BA8}">
      <dgm:prSet custT="1"/>
      <dgm:spPr/>
      <dgm:t>
        <a:bodyPr/>
        <a:lstStyle/>
        <a:p>
          <a:pPr rtl="1"/>
          <a:endParaRPr lang="fa-IR" sz="900">
            <a:cs typeface="B Badr" panose="00000400000000000000" pitchFamily="2" charset="-78"/>
          </a:endParaRPr>
        </a:p>
      </dgm:t>
    </dgm:pt>
    <dgm:pt modelId="{3F887B71-0B3A-40BD-8096-633D25BF0518}" type="sibTrans" cxnId="{B05697DD-8A35-4402-AC7E-0768C9FB2BA8}">
      <dgm:prSet/>
      <dgm:spPr/>
      <dgm:t>
        <a:bodyPr/>
        <a:lstStyle/>
        <a:p>
          <a:pPr rtl="1"/>
          <a:endParaRPr lang="fa-IR" sz="3200">
            <a:cs typeface="B Badr" panose="00000400000000000000" pitchFamily="2" charset="-78"/>
          </a:endParaRPr>
        </a:p>
      </dgm:t>
    </dgm:pt>
    <dgm:pt modelId="{F44E6380-12ED-4DCD-BDDC-783055BED200}">
      <dgm:prSet custT="1"/>
      <dgm:spPr/>
      <dgm:t>
        <a:bodyPr/>
        <a:lstStyle/>
        <a:p>
          <a:pPr rtl="1"/>
          <a:r>
            <a:rPr lang="fa-IR" sz="1400" smtClean="0">
              <a:cs typeface="B Badr" panose="00000400000000000000" pitchFamily="2" charset="-78"/>
            </a:rPr>
            <a:t>إن كان ممكنا عقلا و عادة: </a:t>
          </a:r>
          <a:endParaRPr lang="fa-IR" sz="1400">
            <a:cs typeface="B Badr" panose="00000400000000000000" pitchFamily="2" charset="-78"/>
          </a:endParaRPr>
        </a:p>
      </dgm:t>
    </dgm:pt>
    <dgm:pt modelId="{EDC5D7E2-AE58-4004-8EB7-91F933ED2919}" type="parTrans" cxnId="{136431E0-FD49-4F62-B1B1-25CD602BD34E}">
      <dgm:prSet custT="1"/>
      <dgm:spPr/>
      <dgm:t>
        <a:bodyPr/>
        <a:lstStyle/>
        <a:p>
          <a:pPr rtl="1"/>
          <a:endParaRPr lang="fa-IR" sz="900">
            <a:cs typeface="B Badr" panose="00000400000000000000" pitchFamily="2" charset="-78"/>
          </a:endParaRPr>
        </a:p>
      </dgm:t>
    </dgm:pt>
    <dgm:pt modelId="{F8ACEA19-4435-4972-9A8E-BE42EB560AF2}" type="sibTrans" cxnId="{136431E0-FD49-4F62-B1B1-25CD602BD34E}">
      <dgm:prSet/>
      <dgm:spPr/>
      <dgm:t>
        <a:bodyPr/>
        <a:lstStyle/>
        <a:p>
          <a:pPr rtl="1"/>
          <a:endParaRPr lang="fa-IR" sz="3200">
            <a:cs typeface="B Badr" panose="00000400000000000000" pitchFamily="2" charset="-78"/>
          </a:endParaRPr>
        </a:p>
      </dgm:t>
    </dgm:pt>
    <dgm:pt modelId="{1A28D8F6-82F4-407A-9ACC-3697C9FF05D4}">
      <dgm:prSet custT="1"/>
      <dgm:spPr/>
      <dgm:t>
        <a:bodyPr/>
        <a:lstStyle/>
        <a:p>
          <a:pPr rtl="1"/>
          <a:r>
            <a:rPr lang="fa-IR" sz="1400" smtClean="0">
              <a:cs typeface="B Badr" panose="00000400000000000000" pitchFamily="2" charset="-78"/>
            </a:rPr>
            <a:t>فتبليغ؛ كقوله: فعادى عداء بين ثور و نعجة *** دراكا فلم ينضح بماء فيغسل‏</a:t>
          </a:r>
          <a:endParaRPr lang="fa-IR" sz="1400">
            <a:cs typeface="B Badr" panose="00000400000000000000" pitchFamily="2" charset="-78"/>
          </a:endParaRPr>
        </a:p>
      </dgm:t>
    </dgm:pt>
    <dgm:pt modelId="{3560F4E4-D35E-4351-8B42-A8E01C2061E1}" type="parTrans" cxnId="{AAE7AA38-107D-4AB5-853A-6A0D7B8D2F23}">
      <dgm:prSet custT="1"/>
      <dgm:spPr/>
      <dgm:t>
        <a:bodyPr/>
        <a:lstStyle/>
        <a:p>
          <a:pPr rtl="1"/>
          <a:endParaRPr lang="fa-IR" sz="900">
            <a:cs typeface="B Badr" panose="00000400000000000000" pitchFamily="2" charset="-78"/>
          </a:endParaRPr>
        </a:p>
      </dgm:t>
    </dgm:pt>
    <dgm:pt modelId="{05BA872F-7D4F-4A04-BCAF-15831DE989FE}" type="sibTrans" cxnId="{AAE7AA38-107D-4AB5-853A-6A0D7B8D2F23}">
      <dgm:prSet/>
      <dgm:spPr/>
      <dgm:t>
        <a:bodyPr/>
        <a:lstStyle/>
        <a:p>
          <a:pPr rtl="1"/>
          <a:endParaRPr lang="fa-IR" sz="3200">
            <a:cs typeface="B Badr" panose="00000400000000000000" pitchFamily="2" charset="-78"/>
          </a:endParaRPr>
        </a:p>
      </dgm:t>
    </dgm:pt>
    <dgm:pt modelId="{F7CAF063-319A-4DAB-A0BF-B6CDB2244FDC}">
      <dgm:prSet custT="1"/>
      <dgm:spPr/>
      <dgm:t>
        <a:bodyPr/>
        <a:lstStyle/>
        <a:p>
          <a:pPr rtl="1"/>
          <a:r>
            <a:rPr lang="fa-IR" sz="1400" smtClean="0">
              <a:cs typeface="B Badr" panose="00000400000000000000" pitchFamily="2" charset="-78"/>
            </a:rPr>
            <a:t>و إن كان ممكنا عقلا لا عادة: فإغراق</a:t>
          </a:r>
          <a:endParaRPr lang="fa-IR" sz="1400">
            <a:cs typeface="B Badr" panose="00000400000000000000" pitchFamily="2" charset="-78"/>
          </a:endParaRPr>
        </a:p>
      </dgm:t>
    </dgm:pt>
    <dgm:pt modelId="{E644C957-4FC7-4314-AAD1-5BCF4573156C}" type="parTrans" cxnId="{2D94F750-DDF0-4714-9CD4-B15B144008C3}">
      <dgm:prSet custT="1"/>
      <dgm:spPr/>
      <dgm:t>
        <a:bodyPr/>
        <a:lstStyle/>
        <a:p>
          <a:pPr rtl="1"/>
          <a:endParaRPr lang="fa-IR" sz="900">
            <a:cs typeface="B Badr" panose="00000400000000000000" pitchFamily="2" charset="-78"/>
          </a:endParaRPr>
        </a:p>
      </dgm:t>
    </dgm:pt>
    <dgm:pt modelId="{6881BF40-D7F8-4F9E-AEBE-5E03DE769C8A}" type="sibTrans" cxnId="{2D94F750-DDF0-4714-9CD4-B15B144008C3}">
      <dgm:prSet/>
      <dgm:spPr/>
      <dgm:t>
        <a:bodyPr/>
        <a:lstStyle/>
        <a:p>
          <a:pPr rtl="1"/>
          <a:endParaRPr lang="fa-IR" sz="3200">
            <a:cs typeface="B Badr" panose="00000400000000000000" pitchFamily="2" charset="-78"/>
          </a:endParaRPr>
        </a:p>
      </dgm:t>
    </dgm:pt>
    <dgm:pt modelId="{081AA0BC-2294-421D-9C09-63F55DA749CC}">
      <dgm:prSet custT="1"/>
      <dgm:spPr/>
      <dgm:t>
        <a:bodyPr/>
        <a:lstStyle/>
        <a:p>
          <a:pPr rtl="1"/>
          <a:r>
            <a:rPr lang="fa-IR" sz="1400" smtClean="0">
              <a:cs typeface="B Badr" panose="00000400000000000000" pitchFamily="2" charset="-78"/>
            </a:rPr>
            <a:t>كقوله </a:t>
          </a:r>
          <a:r>
            <a:rPr lang="en-US" sz="1400" smtClean="0">
              <a:cs typeface="B Badr" panose="00000400000000000000" pitchFamily="2" charset="-78"/>
            </a:rPr>
            <a:t>: </a:t>
          </a:r>
          <a:r>
            <a:rPr lang="fa-IR" sz="1400" smtClean="0">
              <a:cs typeface="B Badr" panose="00000400000000000000" pitchFamily="2" charset="-78"/>
            </a:rPr>
            <a:t> و نكرم جارنا ما دام فينا *** و نتبعه الكرامة حيث ما لا</a:t>
          </a:r>
          <a:endParaRPr lang="fa-IR" sz="1400">
            <a:cs typeface="B Badr" panose="00000400000000000000" pitchFamily="2" charset="-78"/>
          </a:endParaRPr>
        </a:p>
      </dgm:t>
    </dgm:pt>
    <dgm:pt modelId="{A427C234-42F3-4C8E-ADC1-E833BAD8A4E0}" type="parTrans" cxnId="{F4BDBFF1-913A-479D-9C85-E886591E323A}">
      <dgm:prSet custT="1"/>
      <dgm:spPr/>
      <dgm:t>
        <a:bodyPr/>
        <a:lstStyle/>
        <a:p>
          <a:pPr rtl="1"/>
          <a:endParaRPr lang="fa-IR" sz="900">
            <a:cs typeface="B Badr" panose="00000400000000000000" pitchFamily="2" charset="-78"/>
          </a:endParaRPr>
        </a:p>
      </dgm:t>
    </dgm:pt>
    <dgm:pt modelId="{C4DBA66A-4679-43DC-AF89-18388B6A1ABC}" type="sibTrans" cxnId="{F4BDBFF1-913A-479D-9C85-E886591E323A}">
      <dgm:prSet/>
      <dgm:spPr/>
      <dgm:t>
        <a:bodyPr/>
        <a:lstStyle/>
        <a:p>
          <a:pPr rtl="1"/>
          <a:endParaRPr lang="fa-IR" sz="3200">
            <a:cs typeface="B Badr" panose="00000400000000000000" pitchFamily="2" charset="-78"/>
          </a:endParaRPr>
        </a:p>
      </dgm:t>
    </dgm:pt>
    <dgm:pt modelId="{DD747507-2C00-4F30-BA8F-CB631E3C9107}">
      <dgm:prSet custT="1"/>
      <dgm:spPr/>
      <dgm:t>
        <a:bodyPr/>
        <a:lstStyle/>
        <a:p>
          <a:pPr rtl="1"/>
          <a:r>
            <a:rPr lang="fa-IR" sz="1400" smtClean="0">
              <a:cs typeface="B Badr" panose="00000400000000000000" pitchFamily="2" charset="-78"/>
            </a:rPr>
            <a:t>و هما مقبولان؛ و إلا ؛ فغلوّ؛ </a:t>
          </a:r>
          <a:endParaRPr lang="fa-IR" sz="1400">
            <a:cs typeface="B Badr" panose="00000400000000000000" pitchFamily="2" charset="-78"/>
          </a:endParaRPr>
        </a:p>
      </dgm:t>
    </dgm:pt>
    <dgm:pt modelId="{FFC8BD9C-D637-4B4F-BB9C-741A1D094F44}" type="parTrans" cxnId="{896C0894-BB5E-432F-8AC6-4F777C07AA31}">
      <dgm:prSet custT="1"/>
      <dgm:spPr/>
      <dgm:t>
        <a:bodyPr/>
        <a:lstStyle/>
        <a:p>
          <a:pPr rtl="1"/>
          <a:endParaRPr lang="fa-IR" sz="900">
            <a:cs typeface="B Badr" panose="00000400000000000000" pitchFamily="2" charset="-78"/>
          </a:endParaRPr>
        </a:p>
      </dgm:t>
    </dgm:pt>
    <dgm:pt modelId="{80997D8C-A005-4CDB-BC39-9AD16A35F27F}" type="sibTrans" cxnId="{896C0894-BB5E-432F-8AC6-4F777C07AA31}">
      <dgm:prSet/>
      <dgm:spPr/>
      <dgm:t>
        <a:bodyPr/>
        <a:lstStyle/>
        <a:p>
          <a:pPr rtl="1"/>
          <a:endParaRPr lang="fa-IR" sz="3200">
            <a:cs typeface="B Badr" panose="00000400000000000000" pitchFamily="2" charset="-78"/>
          </a:endParaRPr>
        </a:p>
      </dgm:t>
    </dgm:pt>
    <dgm:pt modelId="{958FD939-4400-4E1C-B850-71F4A98FED2F}">
      <dgm:prSet custT="1"/>
      <dgm:spPr/>
      <dgm:t>
        <a:bodyPr/>
        <a:lstStyle/>
        <a:p>
          <a:pPr rtl="1"/>
          <a:r>
            <a:rPr lang="fa-IR" sz="1400" smtClean="0">
              <a:cs typeface="B Badr" panose="00000400000000000000" pitchFamily="2" charset="-78"/>
            </a:rPr>
            <a:t>و المقبول منه أصناف:</a:t>
          </a:r>
          <a:endParaRPr lang="fa-IR" sz="1400">
            <a:cs typeface="B Badr" panose="00000400000000000000" pitchFamily="2" charset="-78"/>
          </a:endParaRPr>
        </a:p>
      </dgm:t>
    </dgm:pt>
    <dgm:pt modelId="{5AA83062-16AF-4868-8243-D70C7402EE22}" type="parTrans" cxnId="{64BA24F4-9C0A-474B-9520-C6868710B5B1}">
      <dgm:prSet custT="1"/>
      <dgm:spPr/>
      <dgm:t>
        <a:bodyPr/>
        <a:lstStyle/>
        <a:p>
          <a:pPr rtl="1"/>
          <a:endParaRPr lang="fa-IR" sz="900">
            <a:cs typeface="B Badr" panose="00000400000000000000" pitchFamily="2" charset="-78"/>
          </a:endParaRPr>
        </a:p>
      </dgm:t>
    </dgm:pt>
    <dgm:pt modelId="{F9977345-30B2-413C-AB84-A5E5EAE34484}" type="sibTrans" cxnId="{64BA24F4-9C0A-474B-9520-C6868710B5B1}">
      <dgm:prSet/>
      <dgm:spPr/>
      <dgm:t>
        <a:bodyPr/>
        <a:lstStyle/>
        <a:p>
          <a:pPr rtl="1"/>
          <a:endParaRPr lang="fa-IR" sz="3200">
            <a:cs typeface="B Badr" panose="00000400000000000000" pitchFamily="2" charset="-78"/>
          </a:endParaRPr>
        </a:p>
      </dgm:t>
    </dgm:pt>
    <dgm:pt modelId="{D71B4344-023E-4712-866F-C5C322F4A474}">
      <dgm:prSet custT="1"/>
      <dgm:spPr/>
      <dgm:t>
        <a:bodyPr/>
        <a:lstStyle/>
        <a:p>
          <a:pPr rtl="1"/>
          <a:r>
            <a:rPr lang="fa-IR" sz="1400" smtClean="0">
              <a:cs typeface="B Badr" panose="00000400000000000000" pitchFamily="2" charset="-78"/>
            </a:rPr>
            <a:t>منها: ما أدخل عليه ما يقرّبه إلى الصحة؛ نحو: يَكادُ زَيْتُها يُضِي‏ءُ وَ لَوْ لَمْ تَمْسَسْهُ نارٌ </a:t>
          </a:r>
          <a:r>
            <a:rPr lang="en-US" sz="1400" smtClean="0">
              <a:cs typeface="B Badr" panose="00000400000000000000" pitchFamily="2" charset="-78"/>
            </a:rPr>
            <a:t>.</a:t>
          </a:r>
          <a:endParaRPr lang="fa-IR" sz="1400">
            <a:cs typeface="B Badr" panose="00000400000000000000" pitchFamily="2" charset="-78"/>
          </a:endParaRPr>
        </a:p>
      </dgm:t>
    </dgm:pt>
    <dgm:pt modelId="{3DCFC9F6-EAE4-40BB-A669-8DAE6BC1FDE9}" type="parTrans" cxnId="{D2EB8FD4-86E8-4318-8E57-4F67A72DCBE1}">
      <dgm:prSet custT="1"/>
      <dgm:spPr/>
      <dgm:t>
        <a:bodyPr/>
        <a:lstStyle/>
        <a:p>
          <a:pPr rtl="1"/>
          <a:endParaRPr lang="fa-IR" sz="900">
            <a:cs typeface="B Badr" panose="00000400000000000000" pitchFamily="2" charset="-78"/>
          </a:endParaRPr>
        </a:p>
      </dgm:t>
    </dgm:pt>
    <dgm:pt modelId="{2EBD0D34-AB93-4286-B6AA-28DE11119E21}" type="sibTrans" cxnId="{D2EB8FD4-86E8-4318-8E57-4F67A72DCBE1}">
      <dgm:prSet/>
      <dgm:spPr/>
      <dgm:t>
        <a:bodyPr/>
        <a:lstStyle/>
        <a:p>
          <a:pPr rtl="1"/>
          <a:endParaRPr lang="fa-IR" sz="3200">
            <a:cs typeface="B Badr" panose="00000400000000000000" pitchFamily="2" charset="-78"/>
          </a:endParaRPr>
        </a:p>
      </dgm:t>
    </dgm:pt>
    <dgm:pt modelId="{8842D1ED-4A62-405A-B04D-CF1BDF5A6EC5}">
      <dgm:prSet custT="1"/>
      <dgm:spPr/>
      <dgm:t>
        <a:bodyPr/>
        <a:lstStyle/>
        <a:p>
          <a:pPr rtl="1"/>
          <a:r>
            <a:rPr lang="fa-IR" sz="1400" smtClean="0">
              <a:cs typeface="B Badr" panose="00000400000000000000" pitchFamily="2" charset="-78"/>
            </a:rPr>
            <a:t>و منها: ما تضمّن نوعا حسنا من التخييل؛ كقوله: عقدت سنابكها عليها عثيرا *** لو تبتغى عنقا عليه لأمكنا</a:t>
          </a:r>
          <a:endParaRPr lang="fa-IR" sz="1400">
            <a:cs typeface="B Badr" panose="00000400000000000000" pitchFamily="2" charset="-78"/>
          </a:endParaRPr>
        </a:p>
      </dgm:t>
    </dgm:pt>
    <dgm:pt modelId="{23332727-D066-4975-A472-F18A8BCC99F7}" type="parTrans" cxnId="{CA54E433-43D7-4A84-9DF9-7DE73C791030}">
      <dgm:prSet custT="1"/>
      <dgm:spPr/>
      <dgm:t>
        <a:bodyPr/>
        <a:lstStyle/>
        <a:p>
          <a:pPr rtl="1"/>
          <a:endParaRPr lang="fa-IR" sz="900">
            <a:cs typeface="B Badr" panose="00000400000000000000" pitchFamily="2" charset="-78"/>
          </a:endParaRPr>
        </a:p>
      </dgm:t>
    </dgm:pt>
    <dgm:pt modelId="{35622DAA-33F2-4061-BC1E-4D49E1F32405}" type="sibTrans" cxnId="{CA54E433-43D7-4A84-9DF9-7DE73C791030}">
      <dgm:prSet/>
      <dgm:spPr/>
      <dgm:t>
        <a:bodyPr/>
        <a:lstStyle/>
        <a:p>
          <a:pPr rtl="1"/>
          <a:endParaRPr lang="fa-IR" sz="3200">
            <a:cs typeface="B Badr" panose="00000400000000000000" pitchFamily="2" charset="-78"/>
          </a:endParaRPr>
        </a:p>
      </dgm:t>
    </dgm:pt>
    <dgm:pt modelId="{455C6D05-38BB-4EF2-B447-FABE66A60B66}">
      <dgm:prSet custT="1"/>
      <dgm:spPr/>
      <dgm:t>
        <a:bodyPr/>
        <a:lstStyle/>
        <a:p>
          <a:pPr rtl="1"/>
          <a:r>
            <a:rPr lang="fa-IR" sz="1400" smtClean="0">
              <a:cs typeface="B Badr" panose="00000400000000000000" pitchFamily="2" charset="-78"/>
            </a:rPr>
            <a:t>و قد اجتمعا فى قوله: يخيّل لى أن سمّر الشّهب فى الدّجى *** و شدّت بأهدابى إليهنّ أجفاني‏</a:t>
          </a:r>
          <a:endParaRPr lang="fa-IR" sz="1400">
            <a:cs typeface="B Badr" panose="00000400000000000000" pitchFamily="2" charset="-78"/>
          </a:endParaRPr>
        </a:p>
      </dgm:t>
    </dgm:pt>
    <dgm:pt modelId="{4883FD96-CBC0-4238-A5E6-7B33E662C544}" type="parTrans" cxnId="{01FEC7A4-584B-4DDE-86AF-E76A7C7D6DBB}">
      <dgm:prSet custT="1"/>
      <dgm:spPr/>
      <dgm:t>
        <a:bodyPr/>
        <a:lstStyle/>
        <a:p>
          <a:pPr rtl="1"/>
          <a:endParaRPr lang="fa-IR" sz="900">
            <a:cs typeface="B Badr" panose="00000400000000000000" pitchFamily="2" charset="-78"/>
          </a:endParaRPr>
        </a:p>
      </dgm:t>
    </dgm:pt>
    <dgm:pt modelId="{D112A51A-18F6-4040-BA2E-8124678B78F4}" type="sibTrans" cxnId="{01FEC7A4-584B-4DDE-86AF-E76A7C7D6DBB}">
      <dgm:prSet/>
      <dgm:spPr/>
      <dgm:t>
        <a:bodyPr/>
        <a:lstStyle/>
        <a:p>
          <a:pPr rtl="1"/>
          <a:endParaRPr lang="fa-IR" sz="3200">
            <a:cs typeface="B Badr" panose="00000400000000000000" pitchFamily="2" charset="-78"/>
          </a:endParaRPr>
        </a:p>
      </dgm:t>
    </dgm:pt>
    <dgm:pt modelId="{2ABA9E30-2754-4811-B61D-3E819803423B}">
      <dgm:prSet custT="1"/>
      <dgm:spPr/>
      <dgm:t>
        <a:bodyPr/>
        <a:lstStyle/>
        <a:p>
          <a:pPr rtl="1"/>
          <a:r>
            <a:rPr lang="fa-IR" sz="1400" smtClean="0">
              <a:cs typeface="B Badr" panose="00000400000000000000" pitchFamily="2" charset="-78"/>
            </a:rPr>
            <a:t>و منها: ما خرّج مخرج الهزل و الخلاعة؛ كقوله </a:t>
          </a:r>
          <a:r>
            <a:rPr lang="en-US" sz="1400" smtClean="0">
              <a:cs typeface="B Badr" panose="00000400000000000000" pitchFamily="2" charset="-78"/>
            </a:rPr>
            <a:t>: </a:t>
          </a:r>
          <a:r>
            <a:rPr lang="fa-IR" sz="1400" smtClean="0">
              <a:cs typeface="B Badr" panose="00000400000000000000" pitchFamily="2" charset="-78"/>
            </a:rPr>
            <a:t>  أسكر بالأمس إن عزمت على الش *** رب غدا إنّ ذا من العجب‏</a:t>
          </a:r>
          <a:endParaRPr lang="fa-IR" sz="1400">
            <a:cs typeface="B Badr" panose="00000400000000000000" pitchFamily="2" charset="-78"/>
          </a:endParaRPr>
        </a:p>
      </dgm:t>
    </dgm:pt>
    <dgm:pt modelId="{3DA21E4F-EB75-4BE9-8232-354AE55745C1}" type="parTrans" cxnId="{1CF8E81E-6396-4117-8B50-BE0318E3BD8B}">
      <dgm:prSet custT="1"/>
      <dgm:spPr/>
      <dgm:t>
        <a:bodyPr/>
        <a:lstStyle/>
        <a:p>
          <a:pPr rtl="1"/>
          <a:endParaRPr lang="fa-IR" sz="900">
            <a:cs typeface="B Badr" panose="00000400000000000000" pitchFamily="2" charset="-78"/>
          </a:endParaRPr>
        </a:p>
      </dgm:t>
    </dgm:pt>
    <dgm:pt modelId="{A97B04F1-EAF4-4BE0-A47D-A94D7F5AAB04}" type="sibTrans" cxnId="{1CF8E81E-6396-4117-8B50-BE0318E3BD8B}">
      <dgm:prSet/>
      <dgm:spPr/>
      <dgm:t>
        <a:bodyPr/>
        <a:lstStyle/>
        <a:p>
          <a:pPr rtl="1"/>
          <a:endParaRPr lang="fa-IR" sz="3200">
            <a:cs typeface="B Badr" panose="00000400000000000000" pitchFamily="2" charset="-78"/>
          </a:endParaRPr>
        </a:p>
      </dgm:t>
    </dgm:pt>
    <dgm:pt modelId="{232278AF-5B26-4F2D-96EB-4AD9C8C9B93D}">
      <dgm:prSet custT="1"/>
      <dgm:spPr/>
      <dgm:t>
        <a:bodyPr/>
        <a:lstStyle/>
        <a:p>
          <a:pPr rtl="1"/>
          <a:r>
            <a:rPr lang="fa-IR" sz="1400" smtClean="0">
              <a:cs typeface="B Badr" panose="00000400000000000000" pitchFamily="2" charset="-78"/>
            </a:rPr>
            <a:t>كقوله:  و أخفت أهل الشّرك حتّى إنّه  *** لتخافك النّطف الّتى لم تخلق‏</a:t>
          </a:r>
          <a:endParaRPr lang="fa-IR" sz="1400">
            <a:cs typeface="B Badr" panose="00000400000000000000" pitchFamily="2" charset="-78"/>
          </a:endParaRPr>
        </a:p>
      </dgm:t>
    </dgm:pt>
    <dgm:pt modelId="{C6EA3B18-AEDD-42B5-8DD8-23FD45773FC5}" type="parTrans" cxnId="{CD8ED43B-04F5-4424-8682-AA96A3196CC1}">
      <dgm:prSet/>
      <dgm:spPr/>
      <dgm:t>
        <a:bodyPr/>
        <a:lstStyle/>
        <a:p>
          <a:pPr rtl="1"/>
          <a:endParaRPr lang="fa-IR"/>
        </a:p>
      </dgm:t>
    </dgm:pt>
    <dgm:pt modelId="{F1D65CA3-1560-470E-B51A-0A8E6ACA5B7D}" type="sibTrans" cxnId="{CD8ED43B-04F5-4424-8682-AA96A3196CC1}">
      <dgm:prSet/>
      <dgm:spPr/>
      <dgm:t>
        <a:bodyPr/>
        <a:lstStyle/>
        <a:p>
          <a:pPr rtl="1"/>
          <a:endParaRPr lang="fa-I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29B7CA1A-26F4-4C11-A0F3-72006FDEA5F8}" type="pres">
      <dgm:prSet presAssocID="{EFDD2B17-2902-4021-92E2-F9D879A268BB}" presName="root1" presStyleCnt="0"/>
      <dgm:spPr/>
    </dgm:pt>
    <dgm:pt modelId="{3FD2B08E-0821-4AFD-B2C8-E8EEC7D599E9}" type="pres">
      <dgm:prSet presAssocID="{EFDD2B17-2902-4021-92E2-F9D879A268BB}" presName="LevelOneTextNode" presStyleLbl="node0" presStyleIdx="0" presStyleCnt="1" custScaleY="151292">
        <dgm:presLayoutVars>
          <dgm:chPref val="3"/>
        </dgm:presLayoutVars>
      </dgm:prSet>
      <dgm:spPr/>
      <dgm:t>
        <a:bodyPr/>
        <a:lstStyle/>
        <a:p>
          <a:pPr rtl="1"/>
          <a:endParaRPr lang="fa-IR"/>
        </a:p>
      </dgm:t>
    </dgm:pt>
    <dgm:pt modelId="{6AB06ABF-5FC9-4769-9C4E-D0C7BE7D8F2D}" type="pres">
      <dgm:prSet presAssocID="{EFDD2B17-2902-4021-92E2-F9D879A268BB}" presName="level2hierChild" presStyleCnt="0"/>
      <dgm:spPr/>
    </dgm:pt>
    <dgm:pt modelId="{74ABDB65-525A-429D-A1A1-AEE43CCEFD86}" type="pres">
      <dgm:prSet presAssocID="{7C11A669-D163-490A-8DCF-8ED3F96990BC}" presName="conn2-1" presStyleLbl="parChTrans1D2" presStyleIdx="0" presStyleCnt="3"/>
      <dgm:spPr/>
      <dgm:t>
        <a:bodyPr/>
        <a:lstStyle/>
        <a:p>
          <a:pPr rtl="1"/>
          <a:endParaRPr lang="fa-IR"/>
        </a:p>
      </dgm:t>
    </dgm:pt>
    <dgm:pt modelId="{AB64E8B0-8F28-45C0-BF08-FEB2B646D52A}" type="pres">
      <dgm:prSet presAssocID="{7C11A669-D163-490A-8DCF-8ED3F96990BC}" presName="connTx" presStyleLbl="parChTrans1D2" presStyleIdx="0" presStyleCnt="3"/>
      <dgm:spPr/>
      <dgm:t>
        <a:bodyPr/>
        <a:lstStyle/>
        <a:p>
          <a:pPr rtl="1"/>
          <a:endParaRPr lang="fa-IR"/>
        </a:p>
      </dgm:t>
    </dgm:pt>
    <dgm:pt modelId="{6E30A43F-8B2A-403C-AC25-0ADA8CAD61AA}" type="pres">
      <dgm:prSet presAssocID="{F1D9E106-88D5-43CE-A395-B6921F8E7883}" presName="root2" presStyleCnt="0"/>
      <dgm:spPr/>
    </dgm:pt>
    <dgm:pt modelId="{C1EF2DC4-BC3A-47FF-A883-0BB933D16A0A}" type="pres">
      <dgm:prSet presAssocID="{F1D9E106-88D5-43CE-A395-B6921F8E7883}" presName="LevelTwoTextNode" presStyleLbl="node2" presStyleIdx="0" presStyleCnt="3" custScaleX="155178">
        <dgm:presLayoutVars>
          <dgm:chPref val="3"/>
        </dgm:presLayoutVars>
      </dgm:prSet>
      <dgm:spPr/>
      <dgm:t>
        <a:bodyPr/>
        <a:lstStyle/>
        <a:p>
          <a:pPr rtl="1"/>
          <a:endParaRPr lang="fa-IR"/>
        </a:p>
      </dgm:t>
    </dgm:pt>
    <dgm:pt modelId="{55499D32-7600-407A-9B20-D2173682D0A4}" type="pres">
      <dgm:prSet presAssocID="{F1D9E106-88D5-43CE-A395-B6921F8E7883}" presName="level3hierChild" presStyleCnt="0"/>
      <dgm:spPr/>
    </dgm:pt>
    <dgm:pt modelId="{FEED3E79-FAB3-4AD5-8580-298D372F5BB7}" type="pres">
      <dgm:prSet presAssocID="{CD7D49B4-2EF1-4327-A553-EE541BB9CB1B}" presName="conn2-1" presStyleLbl="parChTrans1D2" presStyleIdx="1" presStyleCnt="3"/>
      <dgm:spPr/>
      <dgm:t>
        <a:bodyPr/>
        <a:lstStyle/>
        <a:p>
          <a:pPr rtl="1"/>
          <a:endParaRPr lang="fa-IR"/>
        </a:p>
      </dgm:t>
    </dgm:pt>
    <dgm:pt modelId="{514AC062-208A-4754-A129-F2B9D4826153}" type="pres">
      <dgm:prSet presAssocID="{CD7D49B4-2EF1-4327-A553-EE541BB9CB1B}" presName="connTx" presStyleLbl="parChTrans1D2" presStyleIdx="1" presStyleCnt="3"/>
      <dgm:spPr/>
      <dgm:t>
        <a:bodyPr/>
        <a:lstStyle/>
        <a:p>
          <a:pPr rtl="1"/>
          <a:endParaRPr lang="fa-IR"/>
        </a:p>
      </dgm:t>
    </dgm:pt>
    <dgm:pt modelId="{C337440E-059D-4438-8680-9B43FDE6A7E6}" type="pres">
      <dgm:prSet presAssocID="{E086E9AA-0646-4263-83FD-C13EA3E211AB}" presName="root2" presStyleCnt="0"/>
      <dgm:spPr/>
    </dgm:pt>
    <dgm:pt modelId="{7B8D6AE2-A7FB-4E48-9693-35C01A7BF9EE}" type="pres">
      <dgm:prSet presAssocID="{E086E9AA-0646-4263-83FD-C13EA3E211AB}" presName="LevelTwoTextNode" presStyleLbl="node2" presStyleIdx="1" presStyleCnt="3">
        <dgm:presLayoutVars>
          <dgm:chPref val="3"/>
        </dgm:presLayoutVars>
      </dgm:prSet>
      <dgm:spPr/>
      <dgm:t>
        <a:bodyPr/>
        <a:lstStyle/>
        <a:p>
          <a:pPr rtl="1"/>
          <a:endParaRPr lang="fa-IR"/>
        </a:p>
      </dgm:t>
    </dgm:pt>
    <dgm:pt modelId="{67FC0559-8840-4571-972F-546FB8D6E8F6}" type="pres">
      <dgm:prSet presAssocID="{E086E9AA-0646-4263-83FD-C13EA3E211AB}" presName="level3hierChild" presStyleCnt="0"/>
      <dgm:spPr/>
    </dgm:pt>
    <dgm:pt modelId="{D5AF8AC2-48BB-4603-AF29-8DBCD5269B19}" type="pres">
      <dgm:prSet presAssocID="{4BDDB765-1D80-4C79-97A5-996713AE5E16}" presName="conn2-1" presStyleLbl="parChTrans1D3" presStyleIdx="0" presStyleCnt="5"/>
      <dgm:spPr/>
      <dgm:t>
        <a:bodyPr/>
        <a:lstStyle/>
        <a:p>
          <a:pPr rtl="1"/>
          <a:endParaRPr lang="fa-IR"/>
        </a:p>
      </dgm:t>
    </dgm:pt>
    <dgm:pt modelId="{C39677B9-494F-418D-9051-EB66353771B7}" type="pres">
      <dgm:prSet presAssocID="{4BDDB765-1D80-4C79-97A5-996713AE5E16}" presName="connTx" presStyleLbl="parChTrans1D3" presStyleIdx="0" presStyleCnt="5"/>
      <dgm:spPr/>
      <dgm:t>
        <a:bodyPr/>
        <a:lstStyle/>
        <a:p>
          <a:pPr rtl="1"/>
          <a:endParaRPr lang="fa-IR"/>
        </a:p>
      </dgm:t>
    </dgm:pt>
    <dgm:pt modelId="{1C4D5692-D829-4C2B-9FE9-E527A6598E39}" type="pres">
      <dgm:prSet presAssocID="{3106FA0C-CF0C-4B7D-A7AB-A705AB2DC994}" presName="root2" presStyleCnt="0"/>
      <dgm:spPr/>
    </dgm:pt>
    <dgm:pt modelId="{0FC8E2E3-82D2-4730-9D7C-EF97A9328CCA}" type="pres">
      <dgm:prSet presAssocID="{3106FA0C-CF0C-4B7D-A7AB-A705AB2DC994}" presName="LevelTwoTextNode" presStyleLbl="node3" presStyleIdx="0" presStyleCnt="5" custScaleX="35300">
        <dgm:presLayoutVars>
          <dgm:chPref val="3"/>
        </dgm:presLayoutVars>
      </dgm:prSet>
      <dgm:spPr/>
      <dgm:t>
        <a:bodyPr/>
        <a:lstStyle/>
        <a:p>
          <a:pPr rtl="1"/>
          <a:endParaRPr lang="fa-IR"/>
        </a:p>
      </dgm:t>
    </dgm:pt>
    <dgm:pt modelId="{5A21E92E-885F-4DB9-8AC7-97D8DF4BFC18}" type="pres">
      <dgm:prSet presAssocID="{3106FA0C-CF0C-4B7D-A7AB-A705AB2DC994}" presName="level3hierChild" presStyleCnt="0"/>
      <dgm:spPr/>
    </dgm:pt>
    <dgm:pt modelId="{80C2F17F-45A2-441F-B553-B5F310DAA77C}" type="pres">
      <dgm:prSet presAssocID="{EDC5D7E2-AE58-4004-8EB7-91F933ED2919}" presName="conn2-1" presStyleLbl="parChTrans1D4" presStyleIdx="0" presStyleCnt="6"/>
      <dgm:spPr/>
      <dgm:t>
        <a:bodyPr/>
        <a:lstStyle/>
        <a:p>
          <a:pPr rtl="1"/>
          <a:endParaRPr lang="fa-IR"/>
        </a:p>
      </dgm:t>
    </dgm:pt>
    <dgm:pt modelId="{2758E4F5-4A99-4D1D-B08B-B72ED7025EDC}" type="pres">
      <dgm:prSet presAssocID="{EDC5D7E2-AE58-4004-8EB7-91F933ED2919}" presName="connTx" presStyleLbl="parChTrans1D4" presStyleIdx="0" presStyleCnt="6"/>
      <dgm:spPr/>
      <dgm:t>
        <a:bodyPr/>
        <a:lstStyle/>
        <a:p>
          <a:pPr rtl="1"/>
          <a:endParaRPr lang="fa-IR"/>
        </a:p>
      </dgm:t>
    </dgm:pt>
    <dgm:pt modelId="{8B149EEC-19D3-4DBC-B359-4BC90A27EB93}" type="pres">
      <dgm:prSet presAssocID="{F44E6380-12ED-4DCD-BDDC-783055BED200}" presName="root2" presStyleCnt="0"/>
      <dgm:spPr/>
    </dgm:pt>
    <dgm:pt modelId="{50E0D167-7C9A-4187-BCFA-CF768C5B9422}" type="pres">
      <dgm:prSet presAssocID="{F44E6380-12ED-4DCD-BDDC-783055BED200}" presName="LevelTwoTextNode" presStyleLbl="node4" presStyleIdx="0" presStyleCnt="6">
        <dgm:presLayoutVars>
          <dgm:chPref val="3"/>
        </dgm:presLayoutVars>
      </dgm:prSet>
      <dgm:spPr/>
      <dgm:t>
        <a:bodyPr/>
        <a:lstStyle/>
        <a:p>
          <a:pPr rtl="1"/>
          <a:endParaRPr lang="fa-IR"/>
        </a:p>
      </dgm:t>
    </dgm:pt>
    <dgm:pt modelId="{4C689D46-C703-4943-8E65-F2E6B03A1933}" type="pres">
      <dgm:prSet presAssocID="{F44E6380-12ED-4DCD-BDDC-783055BED200}" presName="level3hierChild" presStyleCnt="0"/>
      <dgm:spPr/>
    </dgm:pt>
    <dgm:pt modelId="{BBA28E9C-EA5B-452E-924F-053D94C003FD}" type="pres">
      <dgm:prSet presAssocID="{3560F4E4-D35E-4351-8B42-A8E01C2061E1}" presName="conn2-1" presStyleLbl="parChTrans1D4" presStyleIdx="1" presStyleCnt="6"/>
      <dgm:spPr/>
      <dgm:t>
        <a:bodyPr/>
        <a:lstStyle/>
        <a:p>
          <a:pPr rtl="1"/>
          <a:endParaRPr lang="fa-IR"/>
        </a:p>
      </dgm:t>
    </dgm:pt>
    <dgm:pt modelId="{955344A4-1A85-4F6C-ADE0-B2954F20A0E1}" type="pres">
      <dgm:prSet presAssocID="{3560F4E4-D35E-4351-8B42-A8E01C2061E1}" presName="connTx" presStyleLbl="parChTrans1D4" presStyleIdx="1" presStyleCnt="6"/>
      <dgm:spPr/>
      <dgm:t>
        <a:bodyPr/>
        <a:lstStyle/>
        <a:p>
          <a:pPr rtl="1"/>
          <a:endParaRPr lang="fa-IR"/>
        </a:p>
      </dgm:t>
    </dgm:pt>
    <dgm:pt modelId="{0C8ED75E-1CD2-49B0-9D09-581C9B42AA4F}" type="pres">
      <dgm:prSet presAssocID="{1A28D8F6-82F4-407A-9ACC-3697C9FF05D4}" presName="root2" presStyleCnt="0"/>
      <dgm:spPr/>
    </dgm:pt>
    <dgm:pt modelId="{3EE67BB6-335C-4366-83B9-85A35B7D7CDC}" type="pres">
      <dgm:prSet presAssocID="{1A28D8F6-82F4-407A-9ACC-3697C9FF05D4}" presName="LevelTwoTextNode" presStyleLbl="node4" presStyleIdx="1" presStyleCnt="6">
        <dgm:presLayoutVars>
          <dgm:chPref val="3"/>
        </dgm:presLayoutVars>
      </dgm:prSet>
      <dgm:spPr/>
      <dgm:t>
        <a:bodyPr/>
        <a:lstStyle/>
        <a:p>
          <a:pPr rtl="1"/>
          <a:endParaRPr lang="fa-IR"/>
        </a:p>
      </dgm:t>
    </dgm:pt>
    <dgm:pt modelId="{D94EBA1B-A759-4720-BCB8-B782F8846F66}" type="pres">
      <dgm:prSet presAssocID="{1A28D8F6-82F4-407A-9ACC-3697C9FF05D4}" presName="level3hierChild" presStyleCnt="0"/>
      <dgm:spPr/>
    </dgm:pt>
    <dgm:pt modelId="{9925100A-C345-492D-876D-5EFE29BD8F41}" type="pres">
      <dgm:prSet presAssocID="{E644C957-4FC7-4314-AAD1-5BCF4573156C}" presName="conn2-1" presStyleLbl="parChTrans1D4" presStyleIdx="2" presStyleCnt="6"/>
      <dgm:spPr/>
      <dgm:t>
        <a:bodyPr/>
        <a:lstStyle/>
        <a:p>
          <a:pPr rtl="1"/>
          <a:endParaRPr lang="fa-IR"/>
        </a:p>
      </dgm:t>
    </dgm:pt>
    <dgm:pt modelId="{71EFBA16-676B-4058-A2CA-50BAF3D14F20}" type="pres">
      <dgm:prSet presAssocID="{E644C957-4FC7-4314-AAD1-5BCF4573156C}" presName="connTx" presStyleLbl="parChTrans1D4" presStyleIdx="2" presStyleCnt="6"/>
      <dgm:spPr/>
      <dgm:t>
        <a:bodyPr/>
        <a:lstStyle/>
        <a:p>
          <a:pPr rtl="1"/>
          <a:endParaRPr lang="fa-IR"/>
        </a:p>
      </dgm:t>
    </dgm:pt>
    <dgm:pt modelId="{573F65BC-1AE1-414B-997F-290AB5D3462E}" type="pres">
      <dgm:prSet presAssocID="{F7CAF063-319A-4DAB-A0BF-B6CDB2244FDC}" presName="root2" presStyleCnt="0"/>
      <dgm:spPr/>
    </dgm:pt>
    <dgm:pt modelId="{DF7AEABF-4C06-46D3-8812-57A4F1482AED}" type="pres">
      <dgm:prSet presAssocID="{F7CAF063-319A-4DAB-A0BF-B6CDB2244FDC}" presName="LevelTwoTextNode" presStyleLbl="node4" presStyleIdx="2" presStyleCnt="6">
        <dgm:presLayoutVars>
          <dgm:chPref val="3"/>
        </dgm:presLayoutVars>
      </dgm:prSet>
      <dgm:spPr/>
      <dgm:t>
        <a:bodyPr/>
        <a:lstStyle/>
        <a:p>
          <a:pPr rtl="1"/>
          <a:endParaRPr lang="fa-IR"/>
        </a:p>
      </dgm:t>
    </dgm:pt>
    <dgm:pt modelId="{22D4C08E-1C34-448D-93A3-90C9813A70CF}" type="pres">
      <dgm:prSet presAssocID="{F7CAF063-319A-4DAB-A0BF-B6CDB2244FDC}" presName="level3hierChild" presStyleCnt="0"/>
      <dgm:spPr/>
    </dgm:pt>
    <dgm:pt modelId="{8CB13C4C-2B26-4180-9189-91B719573B15}" type="pres">
      <dgm:prSet presAssocID="{A427C234-42F3-4C8E-ADC1-E833BAD8A4E0}" presName="conn2-1" presStyleLbl="parChTrans1D4" presStyleIdx="3" presStyleCnt="6"/>
      <dgm:spPr/>
      <dgm:t>
        <a:bodyPr/>
        <a:lstStyle/>
        <a:p>
          <a:pPr rtl="1"/>
          <a:endParaRPr lang="fa-IR"/>
        </a:p>
      </dgm:t>
    </dgm:pt>
    <dgm:pt modelId="{7C24D832-4151-44CF-A517-A1FC2DCDE62E}" type="pres">
      <dgm:prSet presAssocID="{A427C234-42F3-4C8E-ADC1-E833BAD8A4E0}" presName="connTx" presStyleLbl="parChTrans1D4" presStyleIdx="3" presStyleCnt="6"/>
      <dgm:spPr/>
      <dgm:t>
        <a:bodyPr/>
        <a:lstStyle/>
        <a:p>
          <a:pPr rtl="1"/>
          <a:endParaRPr lang="fa-IR"/>
        </a:p>
      </dgm:t>
    </dgm:pt>
    <dgm:pt modelId="{42186175-0633-4893-8D61-379FB5E48259}" type="pres">
      <dgm:prSet presAssocID="{081AA0BC-2294-421D-9C09-63F55DA749CC}" presName="root2" presStyleCnt="0"/>
      <dgm:spPr/>
    </dgm:pt>
    <dgm:pt modelId="{F46DDFD1-9D4E-46A4-A350-C1C80EC8CA04}" type="pres">
      <dgm:prSet presAssocID="{081AA0BC-2294-421D-9C09-63F55DA749CC}" presName="LevelTwoTextNode" presStyleLbl="node4" presStyleIdx="3" presStyleCnt="6">
        <dgm:presLayoutVars>
          <dgm:chPref val="3"/>
        </dgm:presLayoutVars>
      </dgm:prSet>
      <dgm:spPr/>
      <dgm:t>
        <a:bodyPr/>
        <a:lstStyle/>
        <a:p>
          <a:pPr rtl="1"/>
          <a:endParaRPr lang="fa-IR"/>
        </a:p>
      </dgm:t>
    </dgm:pt>
    <dgm:pt modelId="{F74C4662-634D-413B-8BF2-A3826617EFC3}" type="pres">
      <dgm:prSet presAssocID="{081AA0BC-2294-421D-9C09-63F55DA749CC}" presName="level3hierChild" presStyleCnt="0"/>
      <dgm:spPr/>
    </dgm:pt>
    <dgm:pt modelId="{CE83AE3A-3D11-48DA-9F63-2673737B58F7}" type="pres">
      <dgm:prSet presAssocID="{FFC8BD9C-D637-4B4F-BB9C-741A1D094F44}" presName="conn2-1" presStyleLbl="parChTrans1D4" presStyleIdx="4" presStyleCnt="6"/>
      <dgm:spPr/>
      <dgm:t>
        <a:bodyPr/>
        <a:lstStyle/>
        <a:p>
          <a:pPr rtl="1"/>
          <a:endParaRPr lang="fa-IR"/>
        </a:p>
      </dgm:t>
    </dgm:pt>
    <dgm:pt modelId="{888616F5-FD18-4D90-8569-F823DA970CB7}" type="pres">
      <dgm:prSet presAssocID="{FFC8BD9C-D637-4B4F-BB9C-741A1D094F44}" presName="connTx" presStyleLbl="parChTrans1D4" presStyleIdx="4" presStyleCnt="6"/>
      <dgm:spPr/>
      <dgm:t>
        <a:bodyPr/>
        <a:lstStyle/>
        <a:p>
          <a:pPr rtl="1"/>
          <a:endParaRPr lang="fa-IR"/>
        </a:p>
      </dgm:t>
    </dgm:pt>
    <dgm:pt modelId="{2B758FA4-058C-4575-BCFC-EBE10E13BD0F}" type="pres">
      <dgm:prSet presAssocID="{DD747507-2C00-4F30-BA8F-CB631E3C9107}" presName="root2" presStyleCnt="0"/>
      <dgm:spPr/>
    </dgm:pt>
    <dgm:pt modelId="{95A3EBAF-09EE-4571-A374-CFB913A45A70}" type="pres">
      <dgm:prSet presAssocID="{DD747507-2C00-4F30-BA8F-CB631E3C9107}" presName="LevelTwoTextNode" presStyleLbl="node4" presStyleIdx="4" presStyleCnt="6">
        <dgm:presLayoutVars>
          <dgm:chPref val="3"/>
        </dgm:presLayoutVars>
      </dgm:prSet>
      <dgm:spPr/>
      <dgm:t>
        <a:bodyPr/>
        <a:lstStyle/>
        <a:p>
          <a:pPr rtl="1"/>
          <a:endParaRPr lang="fa-IR"/>
        </a:p>
      </dgm:t>
    </dgm:pt>
    <dgm:pt modelId="{A56EE7D5-0B3F-44B3-9D4A-F68978046BCB}" type="pres">
      <dgm:prSet presAssocID="{DD747507-2C00-4F30-BA8F-CB631E3C9107}" presName="level3hierChild" presStyleCnt="0"/>
      <dgm:spPr/>
    </dgm:pt>
    <dgm:pt modelId="{605BDA6D-B753-49C8-9C93-BA4C003C8AA9}" type="pres">
      <dgm:prSet presAssocID="{C6EA3B18-AEDD-42B5-8DD8-23FD45773FC5}" presName="conn2-1" presStyleLbl="parChTrans1D4" presStyleIdx="5" presStyleCnt="6"/>
      <dgm:spPr/>
      <dgm:t>
        <a:bodyPr/>
        <a:lstStyle/>
        <a:p>
          <a:pPr rtl="1"/>
          <a:endParaRPr lang="fa-IR"/>
        </a:p>
      </dgm:t>
    </dgm:pt>
    <dgm:pt modelId="{EDA34B38-C16B-486E-973C-75186F1AEA2E}" type="pres">
      <dgm:prSet presAssocID="{C6EA3B18-AEDD-42B5-8DD8-23FD45773FC5}" presName="connTx" presStyleLbl="parChTrans1D4" presStyleIdx="5" presStyleCnt="6"/>
      <dgm:spPr/>
      <dgm:t>
        <a:bodyPr/>
        <a:lstStyle/>
        <a:p>
          <a:pPr rtl="1"/>
          <a:endParaRPr lang="fa-IR"/>
        </a:p>
      </dgm:t>
    </dgm:pt>
    <dgm:pt modelId="{68BA154A-835F-4D2C-B209-CF2F909052B7}" type="pres">
      <dgm:prSet presAssocID="{232278AF-5B26-4F2D-96EB-4AD9C8C9B93D}" presName="root2" presStyleCnt="0"/>
      <dgm:spPr/>
    </dgm:pt>
    <dgm:pt modelId="{C72A35D9-0A8F-4F03-814C-31B7DDEE1F2B}" type="pres">
      <dgm:prSet presAssocID="{232278AF-5B26-4F2D-96EB-4AD9C8C9B93D}" presName="LevelTwoTextNode" presStyleLbl="node4" presStyleIdx="5" presStyleCnt="6">
        <dgm:presLayoutVars>
          <dgm:chPref val="3"/>
        </dgm:presLayoutVars>
      </dgm:prSet>
      <dgm:spPr/>
      <dgm:t>
        <a:bodyPr/>
        <a:lstStyle/>
        <a:p>
          <a:pPr rtl="1"/>
          <a:endParaRPr lang="fa-IR"/>
        </a:p>
      </dgm:t>
    </dgm:pt>
    <dgm:pt modelId="{46DEE7E3-5421-44B9-874D-761166644A7B}" type="pres">
      <dgm:prSet presAssocID="{232278AF-5B26-4F2D-96EB-4AD9C8C9B93D}" presName="level3hierChild" presStyleCnt="0"/>
      <dgm:spPr/>
    </dgm:pt>
    <dgm:pt modelId="{3B765609-AA99-4150-B87F-D7DCED265CFD}" type="pres">
      <dgm:prSet presAssocID="{5AA83062-16AF-4868-8243-D70C7402EE22}" presName="conn2-1" presStyleLbl="parChTrans1D2" presStyleIdx="2" presStyleCnt="3"/>
      <dgm:spPr/>
      <dgm:t>
        <a:bodyPr/>
        <a:lstStyle/>
        <a:p>
          <a:pPr rtl="1"/>
          <a:endParaRPr lang="fa-IR"/>
        </a:p>
      </dgm:t>
    </dgm:pt>
    <dgm:pt modelId="{11D10850-DAB5-43F2-8E56-4BC1A861397A}" type="pres">
      <dgm:prSet presAssocID="{5AA83062-16AF-4868-8243-D70C7402EE22}" presName="connTx" presStyleLbl="parChTrans1D2" presStyleIdx="2" presStyleCnt="3"/>
      <dgm:spPr/>
      <dgm:t>
        <a:bodyPr/>
        <a:lstStyle/>
        <a:p>
          <a:pPr rtl="1"/>
          <a:endParaRPr lang="fa-IR"/>
        </a:p>
      </dgm:t>
    </dgm:pt>
    <dgm:pt modelId="{287591F0-F709-4D71-8187-EB2F570CD602}" type="pres">
      <dgm:prSet presAssocID="{958FD939-4400-4E1C-B850-71F4A98FED2F}" presName="root2" presStyleCnt="0"/>
      <dgm:spPr/>
    </dgm:pt>
    <dgm:pt modelId="{AC336076-BFFD-470A-8FD5-4A7C73282D69}" type="pres">
      <dgm:prSet presAssocID="{958FD939-4400-4E1C-B850-71F4A98FED2F}" presName="LevelTwoTextNode" presStyleLbl="node2" presStyleIdx="2" presStyleCnt="3">
        <dgm:presLayoutVars>
          <dgm:chPref val="3"/>
        </dgm:presLayoutVars>
      </dgm:prSet>
      <dgm:spPr/>
      <dgm:t>
        <a:bodyPr/>
        <a:lstStyle/>
        <a:p>
          <a:pPr rtl="1"/>
          <a:endParaRPr lang="fa-IR"/>
        </a:p>
      </dgm:t>
    </dgm:pt>
    <dgm:pt modelId="{1300B6A2-4DC4-4AE7-A48E-98C232A9722A}" type="pres">
      <dgm:prSet presAssocID="{958FD939-4400-4E1C-B850-71F4A98FED2F}" presName="level3hierChild" presStyleCnt="0"/>
      <dgm:spPr/>
    </dgm:pt>
    <dgm:pt modelId="{DB227529-6B9E-40DA-AC64-68BDC8F185E0}" type="pres">
      <dgm:prSet presAssocID="{3DCFC9F6-EAE4-40BB-A669-8DAE6BC1FDE9}" presName="conn2-1" presStyleLbl="parChTrans1D3" presStyleIdx="1" presStyleCnt="5"/>
      <dgm:spPr/>
      <dgm:t>
        <a:bodyPr/>
        <a:lstStyle/>
        <a:p>
          <a:pPr rtl="1"/>
          <a:endParaRPr lang="fa-IR"/>
        </a:p>
      </dgm:t>
    </dgm:pt>
    <dgm:pt modelId="{2C9A3AC2-6CA0-4436-8B19-54FFAACC0190}" type="pres">
      <dgm:prSet presAssocID="{3DCFC9F6-EAE4-40BB-A669-8DAE6BC1FDE9}" presName="connTx" presStyleLbl="parChTrans1D3" presStyleIdx="1" presStyleCnt="5"/>
      <dgm:spPr/>
      <dgm:t>
        <a:bodyPr/>
        <a:lstStyle/>
        <a:p>
          <a:pPr rtl="1"/>
          <a:endParaRPr lang="fa-IR"/>
        </a:p>
      </dgm:t>
    </dgm:pt>
    <dgm:pt modelId="{D4FFC701-1205-4B9B-B865-D5401B5E5E83}" type="pres">
      <dgm:prSet presAssocID="{D71B4344-023E-4712-866F-C5C322F4A474}" presName="root2" presStyleCnt="0"/>
      <dgm:spPr/>
    </dgm:pt>
    <dgm:pt modelId="{ADCFBDF9-7CD6-467C-9C21-06191E38E89D}" type="pres">
      <dgm:prSet presAssocID="{D71B4344-023E-4712-866F-C5C322F4A474}" presName="LevelTwoTextNode" presStyleLbl="node3" presStyleIdx="1" presStyleCnt="5" custScaleX="156672">
        <dgm:presLayoutVars>
          <dgm:chPref val="3"/>
        </dgm:presLayoutVars>
      </dgm:prSet>
      <dgm:spPr/>
      <dgm:t>
        <a:bodyPr/>
        <a:lstStyle/>
        <a:p>
          <a:pPr rtl="1"/>
          <a:endParaRPr lang="fa-IR"/>
        </a:p>
      </dgm:t>
    </dgm:pt>
    <dgm:pt modelId="{56DB7F54-1B5C-4335-BF08-4A0A7FA2BA44}" type="pres">
      <dgm:prSet presAssocID="{D71B4344-023E-4712-866F-C5C322F4A474}" presName="level3hierChild" presStyleCnt="0"/>
      <dgm:spPr/>
    </dgm:pt>
    <dgm:pt modelId="{4C7DC21B-4ECD-4777-9BFB-0056B04E199B}" type="pres">
      <dgm:prSet presAssocID="{23332727-D066-4975-A472-F18A8BCC99F7}" presName="conn2-1" presStyleLbl="parChTrans1D3" presStyleIdx="2" presStyleCnt="5"/>
      <dgm:spPr/>
      <dgm:t>
        <a:bodyPr/>
        <a:lstStyle/>
        <a:p>
          <a:pPr rtl="1"/>
          <a:endParaRPr lang="fa-IR"/>
        </a:p>
      </dgm:t>
    </dgm:pt>
    <dgm:pt modelId="{47F88DDE-2FE0-4541-A236-34B7FDA12C75}" type="pres">
      <dgm:prSet presAssocID="{23332727-D066-4975-A472-F18A8BCC99F7}" presName="connTx" presStyleLbl="parChTrans1D3" presStyleIdx="2" presStyleCnt="5"/>
      <dgm:spPr/>
      <dgm:t>
        <a:bodyPr/>
        <a:lstStyle/>
        <a:p>
          <a:pPr rtl="1"/>
          <a:endParaRPr lang="fa-IR"/>
        </a:p>
      </dgm:t>
    </dgm:pt>
    <dgm:pt modelId="{673E69E4-09B1-4F5C-B034-E59FB9835AF5}" type="pres">
      <dgm:prSet presAssocID="{8842D1ED-4A62-405A-B04D-CF1BDF5A6EC5}" presName="root2" presStyleCnt="0"/>
      <dgm:spPr/>
    </dgm:pt>
    <dgm:pt modelId="{5F73BB5E-9800-406A-8A69-05F57BA687FB}" type="pres">
      <dgm:prSet presAssocID="{8842D1ED-4A62-405A-B04D-CF1BDF5A6EC5}" presName="LevelTwoTextNode" presStyleLbl="node3" presStyleIdx="2" presStyleCnt="5" custScaleX="156672">
        <dgm:presLayoutVars>
          <dgm:chPref val="3"/>
        </dgm:presLayoutVars>
      </dgm:prSet>
      <dgm:spPr/>
      <dgm:t>
        <a:bodyPr/>
        <a:lstStyle/>
        <a:p>
          <a:pPr rtl="1"/>
          <a:endParaRPr lang="fa-IR"/>
        </a:p>
      </dgm:t>
    </dgm:pt>
    <dgm:pt modelId="{7DBAD40D-A162-49A0-9754-BEEB1C16A94C}" type="pres">
      <dgm:prSet presAssocID="{8842D1ED-4A62-405A-B04D-CF1BDF5A6EC5}" presName="level3hierChild" presStyleCnt="0"/>
      <dgm:spPr/>
    </dgm:pt>
    <dgm:pt modelId="{8A680FEE-E8B4-47AC-94DC-3C1AB9C01AB8}" type="pres">
      <dgm:prSet presAssocID="{4883FD96-CBC0-4238-A5E6-7B33E662C544}" presName="conn2-1" presStyleLbl="parChTrans1D3" presStyleIdx="3" presStyleCnt="5"/>
      <dgm:spPr/>
      <dgm:t>
        <a:bodyPr/>
        <a:lstStyle/>
        <a:p>
          <a:pPr rtl="1"/>
          <a:endParaRPr lang="fa-IR"/>
        </a:p>
      </dgm:t>
    </dgm:pt>
    <dgm:pt modelId="{8A62331F-917F-4BB4-8384-07D8B4D8E12C}" type="pres">
      <dgm:prSet presAssocID="{4883FD96-CBC0-4238-A5E6-7B33E662C544}" presName="connTx" presStyleLbl="parChTrans1D3" presStyleIdx="3" presStyleCnt="5"/>
      <dgm:spPr/>
      <dgm:t>
        <a:bodyPr/>
        <a:lstStyle/>
        <a:p>
          <a:pPr rtl="1"/>
          <a:endParaRPr lang="fa-IR"/>
        </a:p>
      </dgm:t>
    </dgm:pt>
    <dgm:pt modelId="{FF11E845-07E2-4421-9AAB-F737B8ADE9EC}" type="pres">
      <dgm:prSet presAssocID="{455C6D05-38BB-4EF2-B447-FABE66A60B66}" presName="root2" presStyleCnt="0"/>
      <dgm:spPr/>
    </dgm:pt>
    <dgm:pt modelId="{9563CA4B-0E8F-42A3-9F44-AFA6F8BFE169}" type="pres">
      <dgm:prSet presAssocID="{455C6D05-38BB-4EF2-B447-FABE66A60B66}" presName="LevelTwoTextNode" presStyleLbl="node3" presStyleIdx="3" presStyleCnt="5" custScaleX="156672">
        <dgm:presLayoutVars>
          <dgm:chPref val="3"/>
        </dgm:presLayoutVars>
      </dgm:prSet>
      <dgm:spPr/>
      <dgm:t>
        <a:bodyPr/>
        <a:lstStyle/>
        <a:p>
          <a:pPr rtl="1"/>
          <a:endParaRPr lang="fa-IR"/>
        </a:p>
      </dgm:t>
    </dgm:pt>
    <dgm:pt modelId="{A87E7FF5-FB6F-4C8A-B62B-805E93F186C1}" type="pres">
      <dgm:prSet presAssocID="{455C6D05-38BB-4EF2-B447-FABE66A60B66}" presName="level3hierChild" presStyleCnt="0"/>
      <dgm:spPr/>
    </dgm:pt>
    <dgm:pt modelId="{BD894F50-51A8-4F9D-8A80-40CD684E71AB}" type="pres">
      <dgm:prSet presAssocID="{3DA21E4F-EB75-4BE9-8232-354AE55745C1}" presName="conn2-1" presStyleLbl="parChTrans1D3" presStyleIdx="4" presStyleCnt="5"/>
      <dgm:spPr/>
      <dgm:t>
        <a:bodyPr/>
        <a:lstStyle/>
        <a:p>
          <a:pPr rtl="1"/>
          <a:endParaRPr lang="fa-IR"/>
        </a:p>
      </dgm:t>
    </dgm:pt>
    <dgm:pt modelId="{BF451F18-C773-4042-8762-97DF2C2CE781}" type="pres">
      <dgm:prSet presAssocID="{3DA21E4F-EB75-4BE9-8232-354AE55745C1}" presName="connTx" presStyleLbl="parChTrans1D3" presStyleIdx="4" presStyleCnt="5"/>
      <dgm:spPr/>
      <dgm:t>
        <a:bodyPr/>
        <a:lstStyle/>
        <a:p>
          <a:pPr rtl="1"/>
          <a:endParaRPr lang="fa-IR"/>
        </a:p>
      </dgm:t>
    </dgm:pt>
    <dgm:pt modelId="{35688E99-2A8C-46BF-86E2-D7A7D8988888}" type="pres">
      <dgm:prSet presAssocID="{2ABA9E30-2754-4811-B61D-3E819803423B}" presName="root2" presStyleCnt="0"/>
      <dgm:spPr/>
    </dgm:pt>
    <dgm:pt modelId="{8D93938D-BD85-44A9-A723-BFD0A1A971CC}" type="pres">
      <dgm:prSet presAssocID="{2ABA9E30-2754-4811-B61D-3E819803423B}" presName="LevelTwoTextNode" presStyleLbl="node3" presStyleIdx="4" presStyleCnt="5" custScaleX="156672">
        <dgm:presLayoutVars>
          <dgm:chPref val="3"/>
        </dgm:presLayoutVars>
      </dgm:prSet>
      <dgm:spPr/>
      <dgm:t>
        <a:bodyPr/>
        <a:lstStyle/>
        <a:p>
          <a:pPr rtl="1"/>
          <a:endParaRPr lang="fa-IR"/>
        </a:p>
      </dgm:t>
    </dgm:pt>
    <dgm:pt modelId="{EF16A949-1388-4FDC-BA71-0D13A385B0CF}" type="pres">
      <dgm:prSet presAssocID="{2ABA9E30-2754-4811-B61D-3E819803423B}" presName="level3hierChild" presStyleCnt="0"/>
      <dgm:spPr/>
    </dgm:pt>
  </dgm:ptLst>
  <dgm:cxnLst>
    <dgm:cxn modelId="{5C94EB6D-549A-4F0E-8732-CB53A205001E}" type="presOf" srcId="{23332727-D066-4975-A472-F18A8BCC99F7}" destId="{4C7DC21B-4ECD-4777-9BFB-0056B04E199B}" srcOrd="0" destOrd="0" presId="urn:microsoft.com/office/officeart/2008/layout/HorizontalMultiLevelHierarchy"/>
    <dgm:cxn modelId="{79B3910B-3B76-4E65-B43F-1169E81C9EF6}" type="presOf" srcId="{5AA83062-16AF-4868-8243-D70C7402EE22}" destId="{3B765609-AA99-4150-B87F-D7DCED265CFD}" srcOrd="0" destOrd="0" presId="urn:microsoft.com/office/officeart/2008/layout/HorizontalMultiLevelHierarchy"/>
    <dgm:cxn modelId="{F0886D39-A904-403C-8869-21BCE2EC036A}" type="presOf" srcId="{CD7D49B4-2EF1-4327-A553-EE541BB9CB1B}" destId="{FEED3E79-FAB3-4AD5-8580-298D372F5BB7}" srcOrd="0" destOrd="0" presId="urn:microsoft.com/office/officeart/2008/layout/HorizontalMultiLevelHierarchy"/>
    <dgm:cxn modelId="{B05697DD-8A35-4402-AC7E-0768C9FB2BA8}" srcId="{E086E9AA-0646-4263-83FD-C13EA3E211AB}" destId="{3106FA0C-CF0C-4B7D-A7AB-A705AB2DC994}" srcOrd="0" destOrd="0" parTransId="{4BDDB765-1D80-4C79-97A5-996713AE5E16}" sibTransId="{3F887B71-0B3A-40BD-8096-633D25BF0518}"/>
    <dgm:cxn modelId="{896C0894-BB5E-432F-8AC6-4F777C07AA31}" srcId="{3106FA0C-CF0C-4B7D-A7AB-A705AB2DC994}" destId="{DD747507-2C00-4F30-BA8F-CB631E3C9107}" srcOrd="2" destOrd="0" parTransId="{FFC8BD9C-D637-4B4F-BB9C-741A1D094F44}" sibTransId="{80997D8C-A005-4CDB-BC39-9AD16A35F27F}"/>
    <dgm:cxn modelId="{83AD91CB-C3DF-4E0F-9704-C3379F2F3DA4}" type="presOf" srcId="{4BDDB765-1D80-4C79-97A5-996713AE5E16}" destId="{C39677B9-494F-418D-9051-EB66353771B7}" srcOrd="1" destOrd="0" presId="urn:microsoft.com/office/officeart/2008/layout/HorizontalMultiLevelHierarchy"/>
    <dgm:cxn modelId="{92D896CA-DF45-4334-8568-F28631178D7D}" type="presOf" srcId="{1A28D8F6-82F4-407A-9ACC-3697C9FF05D4}" destId="{3EE67BB6-335C-4366-83B9-85A35B7D7CDC}" srcOrd="0" destOrd="0" presId="urn:microsoft.com/office/officeart/2008/layout/HorizontalMultiLevelHierarchy"/>
    <dgm:cxn modelId="{37A1F018-1B0F-4091-816F-4E4BB2A20366}" srcId="{FB6BE362-A138-494A-AA77-1293C67966EF}" destId="{EFDD2B17-2902-4021-92E2-F9D879A268BB}" srcOrd="0" destOrd="0" parTransId="{5FDE2310-84EE-4A4E-93FA-036C89CB72A7}" sibTransId="{4BD1D2D9-70C3-46CC-A851-64161B53C8A0}"/>
    <dgm:cxn modelId="{A561AE97-4C06-42B4-B2E6-8A539E3508F3}" type="presOf" srcId="{EDC5D7E2-AE58-4004-8EB7-91F933ED2919}" destId="{2758E4F5-4A99-4D1D-B08B-B72ED7025EDC}" srcOrd="1" destOrd="0" presId="urn:microsoft.com/office/officeart/2008/layout/HorizontalMultiLevelHierarchy"/>
    <dgm:cxn modelId="{00EA0857-8C2D-4568-8EB0-52B0EE9BEE11}" type="presOf" srcId="{EFDD2B17-2902-4021-92E2-F9D879A268BB}" destId="{3FD2B08E-0821-4AFD-B2C8-E8EEC7D599E9}" srcOrd="0" destOrd="0" presId="urn:microsoft.com/office/officeart/2008/layout/HorizontalMultiLevelHierarchy"/>
    <dgm:cxn modelId="{6D8EE38E-AB1C-4EBC-9FE1-230902D4332D}" type="presOf" srcId="{E644C957-4FC7-4314-AAD1-5BCF4573156C}" destId="{71EFBA16-676B-4058-A2CA-50BAF3D14F20}" srcOrd="1" destOrd="0" presId="urn:microsoft.com/office/officeart/2008/layout/HorizontalMultiLevelHierarchy"/>
    <dgm:cxn modelId="{DD171982-855B-4C7F-9876-41FFF3B99528}" type="presOf" srcId="{081AA0BC-2294-421D-9C09-63F55DA749CC}" destId="{F46DDFD1-9D4E-46A4-A350-C1C80EC8CA04}" srcOrd="0" destOrd="0" presId="urn:microsoft.com/office/officeart/2008/layout/HorizontalMultiLevelHierarchy"/>
    <dgm:cxn modelId="{CD8ED43B-04F5-4424-8682-AA96A3196CC1}" srcId="{DD747507-2C00-4F30-BA8F-CB631E3C9107}" destId="{232278AF-5B26-4F2D-96EB-4AD9C8C9B93D}" srcOrd="0" destOrd="0" parTransId="{C6EA3B18-AEDD-42B5-8DD8-23FD45773FC5}" sibTransId="{F1D65CA3-1560-470E-B51A-0A8E6ACA5B7D}"/>
    <dgm:cxn modelId="{9C018420-0114-46F2-9072-F8CC37C70437}" type="presOf" srcId="{2ABA9E30-2754-4811-B61D-3E819803423B}" destId="{8D93938D-BD85-44A9-A723-BFD0A1A971CC}" srcOrd="0" destOrd="0" presId="urn:microsoft.com/office/officeart/2008/layout/HorizontalMultiLevelHierarchy"/>
    <dgm:cxn modelId="{A738B90A-1514-4886-B903-C8E7CAE6A55D}" type="presOf" srcId="{C6EA3B18-AEDD-42B5-8DD8-23FD45773FC5}" destId="{EDA34B38-C16B-486E-973C-75186F1AEA2E}" srcOrd="1" destOrd="0" presId="urn:microsoft.com/office/officeart/2008/layout/HorizontalMultiLevelHierarchy"/>
    <dgm:cxn modelId="{25B182FC-63DB-44DD-B2B4-BB70AEB55577}" type="presOf" srcId="{F1D9E106-88D5-43CE-A395-B6921F8E7883}" destId="{C1EF2DC4-BC3A-47FF-A883-0BB933D16A0A}" srcOrd="0" destOrd="0" presId="urn:microsoft.com/office/officeart/2008/layout/HorizontalMultiLevelHierarchy"/>
    <dgm:cxn modelId="{364FDD91-E2E8-4320-9020-DA5D9B6B60B0}" type="presOf" srcId="{7C11A669-D163-490A-8DCF-8ED3F96990BC}" destId="{74ABDB65-525A-429D-A1A1-AEE43CCEFD86}" srcOrd="0" destOrd="0" presId="urn:microsoft.com/office/officeart/2008/layout/HorizontalMultiLevelHierarchy"/>
    <dgm:cxn modelId="{ADC83030-0C61-4802-918F-A76DC63DA783}" type="presOf" srcId="{C6EA3B18-AEDD-42B5-8DD8-23FD45773FC5}" destId="{605BDA6D-B753-49C8-9C93-BA4C003C8AA9}" srcOrd="0" destOrd="0" presId="urn:microsoft.com/office/officeart/2008/layout/HorizontalMultiLevelHierarchy"/>
    <dgm:cxn modelId="{10054B60-6CE7-4451-9189-1C037D99D836}" srcId="{EFDD2B17-2902-4021-92E2-F9D879A268BB}" destId="{E086E9AA-0646-4263-83FD-C13EA3E211AB}" srcOrd="1" destOrd="0" parTransId="{CD7D49B4-2EF1-4327-A553-EE541BB9CB1B}" sibTransId="{5FAE9F1A-BC98-4E09-A831-86D578A04E76}"/>
    <dgm:cxn modelId="{94B93C73-A57F-46C8-824B-5C06F4BE59E4}" type="presOf" srcId="{3560F4E4-D35E-4351-8B42-A8E01C2061E1}" destId="{BBA28E9C-EA5B-452E-924F-053D94C003FD}" srcOrd="0" destOrd="0" presId="urn:microsoft.com/office/officeart/2008/layout/HorizontalMultiLevelHierarchy"/>
    <dgm:cxn modelId="{AAE7AA38-107D-4AB5-853A-6A0D7B8D2F23}" srcId="{F44E6380-12ED-4DCD-BDDC-783055BED200}" destId="{1A28D8F6-82F4-407A-9ACC-3697C9FF05D4}" srcOrd="0" destOrd="0" parTransId="{3560F4E4-D35E-4351-8B42-A8E01C2061E1}" sibTransId="{05BA872F-7D4F-4A04-BCAF-15831DE989FE}"/>
    <dgm:cxn modelId="{97AE4485-6897-4E65-B4B4-D7F399077516}" type="presOf" srcId="{3DCFC9F6-EAE4-40BB-A669-8DAE6BC1FDE9}" destId="{DB227529-6B9E-40DA-AC64-68BDC8F185E0}" srcOrd="0" destOrd="0" presId="urn:microsoft.com/office/officeart/2008/layout/HorizontalMultiLevelHierarchy"/>
    <dgm:cxn modelId="{86637D09-DC5D-4A65-9356-8140A89DAA74}" type="presOf" srcId="{EDC5D7E2-AE58-4004-8EB7-91F933ED2919}" destId="{80C2F17F-45A2-441F-B553-B5F310DAA77C}" srcOrd="0" destOrd="0" presId="urn:microsoft.com/office/officeart/2008/layout/HorizontalMultiLevelHierarchy"/>
    <dgm:cxn modelId="{66D63262-A898-47B6-934D-042E7EC43372}" type="presOf" srcId="{3106FA0C-CF0C-4B7D-A7AB-A705AB2DC994}" destId="{0FC8E2E3-82D2-4730-9D7C-EF97A9328CCA}" srcOrd="0" destOrd="0" presId="urn:microsoft.com/office/officeart/2008/layout/HorizontalMultiLevelHierarchy"/>
    <dgm:cxn modelId="{BB06A293-4122-419F-B1F5-04EE832D200A}" type="presOf" srcId="{FFC8BD9C-D637-4B4F-BB9C-741A1D094F44}" destId="{888616F5-FD18-4D90-8569-F823DA970CB7}" srcOrd="1" destOrd="0" presId="urn:microsoft.com/office/officeart/2008/layout/HorizontalMultiLevelHierarchy"/>
    <dgm:cxn modelId="{13D63AD3-E688-4CD3-B62F-C01C868F8592}" type="presOf" srcId="{3DCFC9F6-EAE4-40BB-A669-8DAE6BC1FDE9}" destId="{2C9A3AC2-6CA0-4436-8B19-54FFAACC0190}" srcOrd="1" destOrd="0" presId="urn:microsoft.com/office/officeart/2008/layout/HorizontalMultiLevelHierarchy"/>
    <dgm:cxn modelId="{136431E0-FD49-4F62-B1B1-25CD602BD34E}" srcId="{3106FA0C-CF0C-4B7D-A7AB-A705AB2DC994}" destId="{F44E6380-12ED-4DCD-BDDC-783055BED200}" srcOrd="0" destOrd="0" parTransId="{EDC5D7E2-AE58-4004-8EB7-91F933ED2919}" sibTransId="{F8ACEA19-4435-4972-9A8E-BE42EB560AF2}"/>
    <dgm:cxn modelId="{8EC3102F-4EF7-4F94-AEC1-F060C0F23CFE}" type="presOf" srcId="{CD7D49B4-2EF1-4327-A553-EE541BB9CB1B}" destId="{514AC062-208A-4754-A129-F2B9D4826153}" srcOrd="1" destOrd="0" presId="urn:microsoft.com/office/officeart/2008/layout/HorizontalMultiLevelHierarchy"/>
    <dgm:cxn modelId="{4746A39F-C7E4-4C7A-B3E9-CB72BD66B4FA}" type="presOf" srcId="{F44E6380-12ED-4DCD-BDDC-783055BED200}" destId="{50E0D167-7C9A-4187-BCFA-CF768C5B9422}" srcOrd="0" destOrd="0" presId="urn:microsoft.com/office/officeart/2008/layout/HorizontalMultiLevelHierarchy"/>
    <dgm:cxn modelId="{F4BDBFF1-913A-479D-9C85-E886591E323A}" srcId="{F7CAF063-319A-4DAB-A0BF-B6CDB2244FDC}" destId="{081AA0BC-2294-421D-9C09-63F55DA749CC}" srcOrd="0" destOrd="0" parTransId="{A427C234-42F3-4C8E-ADC1-E833BAD8A4E0}" sibTransId="{C4DBA66A-4679-43DC-AF89-18388B6A1ABC}"/>
    <dgm:cxn modelId="{2D94F750-DDF0-4714-9CD4-B15B144008C3}" srcId="{3106FA0C-CF0C-4B7D-A7AB-A705AB2DC994}" destId="{F7CAF063-319A-4DAB-A0BF-B6CDB2244FDC}" srcOrd="1" destOrd="0" parTransId="{E644C957-4FC7-4314-AAD1-5BCF4573156C}" sibTransId="{6881BF40-D7F8-4F9E-AEBE-5E03DE769C8A}"/>
    <dgm:cxn modelId="{3F96B827-4F23-4B91-B465-85F606DD4621}" type="presOf" srcId="{4BDDB765-1D80-4C79-97A5-996713AE5E16}" destId="{D5AF8AC2-48BB-4603-AF29-8DBCD5269B19}" srcOrd="0" destOrd="0" presId="urn:microsoft.com/office/officeart/2008/layout/HorizontalMultiLevelHierarchy"/>
    <dgm:cxn modelId="{F40CE6A1-1DF4-4087-AD87-0EF0B49A1576}" type="presOf" srcId="{455C6D05-38BB-4EF2-B447-FABE66A60B66}" destId="{9563CA4B-0E8F-42A3-9F44-AFA6F8BFE169}" srcOrd="0" destOrd="0" presId="urn:microsoft.com/office/officeart/2008/layout/HorizontalMultiLevelHierarchy"/>
    <dgm:cxn modelId="{19A97CF8-5372-4C71-B7CA-7AC63C134738}" type="presOf" srcId="{5AA83062-16AF-4868-8243-D70C7402EE22}" destId="{11D10850-DAB5-43F2-8E56-4BC1A861397A}" srcOrd="1" destOrd="0" presId="urn:microsoft.com/office/officeart/2008/layout/HorizontalMultiLevelHierarchy"/>
    <dgm:cxn modelId="{69FEA84F-F719-48D8-8396-003397BDB7E6}" type="presOf" srcId="{7C11A669-D163-490A-8DCF-8ED3F96990BC}" destId="{AB64E8B0-8F28-45C0-BF08-FEB2B646D52A}" srcOrd="1" destOrd="0" presId="urn:microsoft.com/office/officeart/2008/layout/HorizontalMultiLevelHierarchy"/>
    <dgm:cxn modelId="{49C5233C-A0E3-4340-ABDA-BB60696A7197}" type="presOf" srcId="{232278AF-5B26-4F2D-96EB-4AD9C8C9B93D}" destId="{C72A35D9-0A8F-4F03-814C-31B7DDEE1F2B}" srcOrd="0" destOrd="0" presId="urn:microsoft.com/office/officeart/2008/layout/HorizontalMultiLevelHierarchy"/>
    <dgm:cxn modelId="{700876E4-6A43-40AF-9BFB-48F9AC3C5AC3}" type="presOf" srcId="{23332727-D066-4975-A472-F18A8BCC99F7}" destId="{47F88DDE-2FE0-4541-A236-34B7FDA12C75}" srcOrd="1" destOrd="0" presId="urn:microsoft.com/office/officeart/2008/layout/HorizontalMultiLevelHierarchy"/>
    <dgm:cxn modelId="{91CFEE61-0683-478E-8ACE-CD0159293E98}" type="presOf" srcId="{3560F4E4-D35E-4351-8B42-A8E01C2061E1}" destId="{955344A4-1A85-4F6C-ADE0-B2954F20A0E1}" srcOrd="1" destOrd="0" presId="urn:microsoft.com/office/officeart/2008/layout/HorizontalMultiLevelHierarchy"/>
    <dgm:cxn modelId="{752B4C7D-3984-419D-81C2-7CE6120EFCE8}" type="presOf" srcId="{4883FD96-CBC0-4238-A5E6-7B33E662C544}" destId="{8A62331F-917F-4BB4-8384-07D8B4D8E12C}" srcOrd="1" destOrd="0" presId="urn:microsoft.com/office/officeart/2008/layout/HorizontalMultiLevelHierarchy"/>
    <dgm:cxn modelId="{E18FBC30-A6B6-4F55-8A5A-D761D75A16D9}" type="presOf" srcId="{FB6BE362-A138-494A-AA77-1293C67966EF}" destId="{7B49004F-4F6C-4E42-8E78-3169C65DCE7A}" srcOrd="0" destOrd="0" presId="urn:microsoft.com/office/officeart/2008/layout/HorizontalMultiLevelHierarchy"/>
    <dgm:cxn modelId="{68EC83D9-8EE9-4558-B6DA-E3D09013F6D9}" type="presOf" srcId="{F7CAF063-319A-4DAB-A0BF-B6CDB2244FDC}" destId="{DF7AEABF-4C06-46D3-8812-57A4F1482AED}" srcOrd="0" destOrd="0" presId="urn:microsoft.com/office/officeart/2008/layout/HorizontalMultiLevelHierarchy"/>
    <dgm:cxn modelId="{01FEC7A4-584B-4DDE-86AF-E76A7C7D6DBB}" srcId="{958FD939-4400-4E1C-B850-71F4A98FED2F}" destId="{455C6D05-38BB-4EF2-B447-FABE66A60B66}" srcOrd="2" destOrd="0" parTransId="{4883FD96-CBC0-4238-A5E6-7B33E662C544}" sibTransId="{D112A51A-18F6-4040-BA2E-8124678B78F4}"/>
    <dgm:cxn modelId="{C8A7AD17-17F2-458A-AB90-5F1B92C03690}" type="presOf" srcId="{8842D1ED-4A62-405A-B04D-CF1BDF5A6EC5}" destId="{5F73BB5E-9800-406A-8A69-05F57BA687FB}" srcOrd="0" destOrd="0" presId="urn:microsoft.com/office/officeart/2008/layout/HorizontalMultiLevelHierarchy"/>
    <dgm:cxn modelId="{D2EB8FD4-86E8-4318-8E57-4F67A72DCBE1}" srcId="{958FD939-4400-4E1C-B850-71F4A98FED2F}" destId="{D71B4344-023E-4712-866F-C5C322F4A474}" srcOrd="0" destOrd="0" parTransId="{3DCFC9F6-EAE4-40BB-A669-8DAE6BC1FDE9}" sibTransId="{2EBD0D34-AB93-4286-B6AA-28DE11119E21}"/>
    <dgm:cxn modelId="{10C0D0D0-C658-4667-A8EF-23AD5C71B0E5}" type="presOf" srcId="{4883FD96-CBC0-4238-A5E6-7B33E662C544}" destId="{8A680FEE-E8B4-47AC-94DC-3C1AB9C01AB8}" srcOrd="0" destOrd="0" presId="urn:microsoft.com/office/officeart/2008/layout/HorizontalMultiLevelHierarchy"/>
    <dgm:cxn modelId="{CE8E8C31-8C6A-44DD-8F2C-337E6C848AD9}" type="presOf" srcId="{E644C957-4FC7-4314-AAD1-5BCF4573156C}" destId="{9925100A-C345-492D-876D-5EFE29BD8F41}" srcOrd="0" destOrd="0" presId="urn:microsoft.com/office/officeart/2008/layout/HorizontalMultiLevelHierarchy"/>
    <dgm:cxn modelId="{5A746F26-1C06-43F5-B5A4-915845FEB44F}" type="presOf" srcId="{E086E9AA-0646-4263-83FD-C13EA3E211AB}" destId="{7B8D6AE2-A7FB-4E48-9693-35C01A7BF9EE}" srcOrd="0" destOrd="0" presId="urn:microsoft.com/office/officeart/2008/layout/HorizontalMultiLevelHierarchy"/>
    <dgm:cxn modelId="{1CF8E81E-6396-4117-8B50-BE0318E3BD8B}" srcId="{958FD939-4400-4E1C-B850-71F4A98FED2F}" destId="{2ABA9E30-2754-4811-B61D-3E819803423B}" srcOrd="3" destOrd="0" parTransId="{3DA21E4F-EB75-4BE9-8232-354AE55745C1}" sibTransId="{A97B04F1-EAF4-4BE0-A47D-A94D7F5AAB04}"/>
    <dgm:cxn modelId="{1872429B-C5E6-43FF-BEE1-655785406B29}" type="presOf" srcId="{FFC8BD9C-D637-4B4F-BB9C-741A1D094F44}" destId="{CE83AE3A-3D11-48DA-9F63-2673737B58F7}" srcOrd="0" destOrd="0" presId="urn:microsoft.com/office/officeart/2008/layout/HorizontalMultiLevelHierarchy"/>
    <dgm:cxn modelId="{A4C75C60-6369-4A55-9F62-D0AFB468637E}" type="presOf" srcId="{3DA21E4F-EB75-4BE9-8232-354AE55745C1}" destId="{BF451F18-C773-4042-8762-97DF2C2CE781}" srcOrd="1" destOrd="0" presId="urn:microsoft.com/office/officeart/2008/layout/HorizontalMultiLevelHierarchy"/>
    <dgm:cxn modelId="{48A48C44-5098-4426-B863-01D222577462}" srcId="{EFDD2B17-2902-4021-92E2-F9D879A268BB}" destId="{F1D9E106-88D5-43CE-A395-B6921F8E7883}" srcOrd="0" destOrd="0" parTransId="{7C11A669-D163-490A-8DCF-8ED3F96990BC}" sibTransId="{082D3443-F8F0-43CC-8645-978B669F68E1}"/>
    <dgm:cxn modelId="{492EEECD-64DB-44AF-B863-0A8316F42316}" type="presOf" srcId="{A427C234-42F3-4C8E-ADC1-E833BAD8A4E0}" destId="{8CB13C4C-2B26-4180-9189-91B719573B15}" srcOrd="0" destOrd="0" presId="urn:microsoft.com/office/officeart/2008/layout/HorizontalMultiLevelHierarchy"/>
    <dgm:cxn modelId="{C0114FD0-A795-4E2F-9B67-DE8245E289B4}" type="presOf" srcId="{958FD939-4400-4E1C-B850-71F4A98FED2F}" destId="{AC336076-BFFD-470A-8FD5-4A7C73282D69}" srcOrd="0" destOrd="0" presId="urn:microsoft.com/office/officeart/2008/layout/HorizontalMultiLevelHierarchy"/>
    <dgm:cxn modelId="{C944A4D1-C26A-4A1D-99E2-077F016EACB3}" type="presOf" srcId="{D71B4344-023E-4712-866F-C5C322F4A474}" destId="{ADCFBDF9-7CD6-467C-9C21-06191E38E89D}" srcOrd="0" destOrd="0" presId="urn:microsoft.com/office/officeart/2008/layout/HorizontalMultiLevelHierarchy"/>
    <dgm:cxn modelId="{C529683F-C46A-4C6B-B82B-66C266A4ADB3}" type="presOf" srcId="{A427C234-42F3-4C8E-ADC1-E833BAD8A4E0}" destId="{7C24D832-4151-44CF-A517-A1FC2DCDE62E}" srcOrd="1" destOrd="0" presId="urn:microsoft.com/office/officeart/2008/layout/HorizontalMultiLevelHierarchy"/>
    <dgm:cxn modelId="{EE0D66F0-7657-4B77-89D9-84145102542F}" type="presOf" srcId="{DD747507-2C00-4F30-BA8F-CB631E3C9107}" destId="{95A3EBAF-09EE-4571-A374-CFB913A45A70}" srcOrd="0" destOrd="0" presId="urn:microsoft.com/office/officeart/2008/layout/HorizontalMultiLevelHierarchy"/>
    <dgm:cxn modelId="{A48C3028-9719-444F-8669-5F6B364D0A5A}" type="presOf" srcId="{3DA21E4F-EB75-4BE9-8232-354AE55745C1}" destId="{BD894F50-51A8-4F9D-8A80-40CD684E71AB}" srcOrd="0" destOrd="0" presId="urn:microsoft.com/office/officeart/2008/layout/HorizontalMultiLevelHierarchy"/>
    <dgm:cxn modelId="{CA54E433-43D7-4A84-9DF9-7DE73C791030}" srcId="{958FD939-4400-4E1C-B850-71F4A98FED2F}" destId="{8842D1ED-4A62-405A-B04D-CF1BDF5A6EC5}" srcOrd="1" destOrd="0" parTransId="{23332727-D066-4975-A472-F18A8BCC99F7}" sibTransId="{35622DAA-33F2-4061-BC1E-4D49E1F32405}"/>
    <dgm:cxn modelId="{64BA24F4-9C0A-474B-9520-C6868710B5B1}" srcId="{EFDD2B17-2902-4021-92E2-F9D879A268BB}" destId="{958FD939-4400-4E1C-B850-71F4A98FED2F}" srcOrd="2" destOrd="0" parTransId="{5AA83062-16AF-4868-8243-D70C7402EE22}" sibTransId="{F9977345-30B2-413C-AB84-A5E5EAE34484}"/>
    <dgm:cxn modelId="{E748616B-266B-4929-807A-856BE8ED93A8}" type="presParOf" srcId="{7B49004F-4F6C-4E42-8E78-3169C65DCE7A}" destId="{29B7CA1A-26F4-4C11-A0F3-72006FDEA5F8}" srcOrd="0" destOrd="0" presId="urn:microsoft.com/office/officeart/2008/layout/HorizontalMultiLevelHierarchy"/>
    <dgm:cxn modelId="{FE545076-8141-4172-AFCD-358F74872171}" type="presParOf" srcId="{29B7CA1A-26F4-4C11-A0F3-72006FDEA5F8}" destId="{3FD2B08E-0821-4AFD-B2C8-E8EEC7D599E9}" srcOrd="0" destOrd="0" presId="urn:microsoft.com/office/officeart/2008/layout/HorizontalMultiLevelHierarchy"/>
    <dgm:cxn modelId="{E7119D54-9A8B-420A-8CE1-C2C7019BA294}" type="presParOf" srcId="{29B7CA1A-26F4-4C11-A0F3-72006FDEA5F8}" destId="{6AB06ABF-5FC9-4769-9C4E-D0C7BE7D8F2D}" srcOrd="1" destOrd="0" presId="urn:microsoft.com/office/officeart/2008/layout/HorizontalMultiLevelHierarchy"/>
    <dgm:cxn modelId="{D694EE50-4E35-4E94-A677-B86DF3683AFA}" type="presParOf" srcId="{6AB06ABF-5FC9-4769-9C4E-D0C7BE7D8F2D}" destId="{74ABDB65-525A-429D-A1A1-AEE43CCEFD86}" srcOrd="0" destOrd="0" presId="urn:microsoft.com/office/officeart/2008/layout/HorizontalMultiLevelHierarchy"/>
    <dgm:cxn modelId="{E3D82E59-FB1C-46F8-B038-77CB14A7E722}" type="presParOf" srcId="{74ABDB65-525A-429D-A1A1-AEE43CCEFD86}" destId="{AB64E8B0-8F28-45C0-BF08-FEB2B646D52A}" srcOrd="0" destOrd="0" presId="urn:microsoft.com/office/officeart/2008/layout/HorizontalMultiLevelHierarchy"/>
    <dgm:cxn modelId="{83ED6455-73B8-4872-BE4C-7B78F0963DFB}" type="presParOf" srcId="{6AB06ABF-5FC9-4769-9C4E-D0C7BE7D8F2D}" destId="{6E30A43F-8B2A-403C-AC25-0ADA8CAD61AA}" srcOrd="1" destOrd="0" presId="urn:microsoft.com/office/officeart/2008/layout/HorizontalMultiLevelHierarchy"/>
    <dgm:cxn modelId="{EB6AB6F6-8C1A-4552-944B-4CABBC87A448}" type="presParOf" srcId="{6E30A43F-8B2A-403C-AC25-0ADA8CAD61AA}" destId="{C1EF2DC4-BC3A-47FF-A883-0BB933D16A0A}" srcOrd="0" destOrd="0" presId="urn:microsoft.com/office/officeart/2008/layout/HorizontalMultiLevelHierarchy"/>
    <dgm:cxn modelId="{821F56A7-9574-4169-91D5-790AC249E312}" type="presParOf" srcId="{6E30A43F-8B2A-403C-AC25-0ADA8CAD61AA}" destId="{55499D32-7600-407A-9B20-D2173682D0A4}" srcOrd="1" destOrd="0" presId="urn:microsoft.com/office/officeart/2008/layout/HorizontalMultiLevelHierarchy"/>
    <dgm:cxn modelId="{4524CC60-43E4-4BD9-AF82-F152A9CA8639}" type="presParOf" srcId="{6AB06ABF-5FC9-4769-9C4E-D0C7BE7D8F2D}" destId="{FEED3E79-FAB3-4AD5-8580-298D372F5BB7}" srcOrd="2" destOrd="0" presId="urn:microsoft.com/office/officeart/2008/layout/HorizontalMultiLevelHierarchy"/>
    <dgm:cxn modelId="{C12314B5-FD1E-496B-B2B0-79D448D6D3DC}" type="presParOf" srcId="{FEED3E79-FAB3-4AD5-8580-298D372F5BB7}" destId="{514AC062-208A-4754-A129-F2B9D4826153}" srcOrd="0" destOrd="0" presId="urn:microsoft.com/office/officeart/2008/layout/HorizontalMultiLevelHierarchy"/>
    <dgm:cxn modelId="{28BBCE46-2B45-4928-8C24-C93C0192E23A}" type="presParOf" srcId="{6AB06ABF-5FC9-4769-9C4E-D0C7BE7D8F2D}" destId="{C337440E-059D-4438-8680-9B43FDE6A7E6}" srcOrd="3" destOrd="0" presId="urn:microsoft.com/office/officeart/2008/layout/HorizontalMultiLevelHierarchy"/>
    <dgm:cxn modelId="{84409E85-DD78-4064-A0C2-45B579596A2A}" type="presParOf" srcId="{C337440E-059D-4438-8680-9B43FDE6A7E6}" destId="{7B8D6AE2-A7FB-4E48-9693-35C01A7BF9EE}" srcOrd="0" destOrd="0" presId="urn:microsoft.com/office/officeart/2008/layout/HorizontalMultiLevelHierarchy"/>
    <dgm:cxn modelId="{B7B89FDD-ED49-4A4C-B722-7C5ABF77CC2D}" type="presParOf" srcId="{C337440E-059D-4438-8680-9B43FDE6A7E6}" destId="{67FC0559-8840-4571-972F-546FB8D6E8F6}" srcOrd="1" destOrd="0" presId="urn:microsoft.com/office/officeart/2008/layout/HorizontalMultiLevelHierarchy"/>
    <dgm:cxn modelId="{3C38B26D-C7EA-4077-BBBD-E9B9159494D4}" type="presParOf" srcId="{67FC0559-8840-4571-972F-546FB8D6E8F6}" destId="{D5AF8AC2-48BB-4603-AF29-8DBCD5269B19}" srcOrd="0" destOrd="0" presId="urn:microsoft.com/office/officeart/2008/layout/HorizontalMultiLevelHierarchy"/>
    <dgm:cxn modelId="{0FE2C9AE-7968-43D2-A28D-29C9FCEFC57C}" type="presParOf" srcId="{D5AF8AC2-48BB-4603-AF29-8DBCD5269B19}" destId="{C39677B9-494F-418D-9051-EB66353771B7}" srcOrd="0" destOrd="0" presId="urn:microsoft.com/office/officeart/2008/layout/HorizontalMultiLevelHierarchy"/>
    <dgm:cxn modelId="{7036F2A0-A8DF-46BB-B23E-E8982F242607}" type="presParOf" srcId="{67FC0559-8840-4571-972F-546FB8D6E8F6}" destId="{1C4D5692-D829-4C2B-9FE9-E527A6598E39}" srcOrd="1" destOrd="0" presId="urn:microsoft.com/office/officeart/2008/layout/HorizontalMultiLevelHierarchy"/>
    <dgm:cxn modelId="{3967410D-4345-43E0-BF19-AF9B45DE1608}" type="presParOf" srcId="{1C4D5692-D829-4C2B-9FE9-E527A6598E39}" destId="{0FC8E2E3-82D2-4730-9D7C-EF97A9328CCA}" srcOrd="0" destOrd="0" presId="urn:microsoft.com/office/officeart/2008/layout/HorizontalMultiLevelHierarchy"/>
    <dgm:cxn modelId="{0B6461B9-48B0-44DC-BA3F-DB36BA473323}" type="presParOf" srcId="{1C4D5692-D829-4C2B-9FE9-E527A6598E39}" destId="{5A21E92E-885F-4DB9-8AC7-97D8DF4BFC18}" srcOrd="1" destOrd="0" presId="urn:microsoft.com/office/officeart/2008/layout/HorizontalMultiLevelHierarchy"/>
    <dgm:cxn modelId="{1CBF8929-D11E-439C-8BD2-D3E80F42782A}" type="presParOf" srcId="{5A21E92E-885F-4DB9-8AC7-97D8DF4BFC18}" destId="{80C2F17F-45A2-441F-B553-B5F310DAA77C}" srcOrd="0" destOrd="0" presId="urn:microsoft.com/office/officeart/2008/layout/HorizontalMultiLevelHierarchy"/>
    <dgm:cxn modelId="{82967D84-2422-4926-8790-D957B2FF6B77}" type="presParOf" srcId="{80C2F17F-45A2-441F-B553-B5F310DAA77C}" destId="{2758E4F5-4A99-4D1D-B08B-B72ED7025EDC}" srcOrd="0" destOrd="0" presId="urn:microsoft.com/office/officeart/2008/layout/HorizontalMultiLevelHierarchy"/>
    <dgm:cxn modelId="{FD74FA5F-24AC-456E-9D08-0A0833A3597D}" type="presParOf" srcId="{5A21E92E-885F-4DB9-8AC7-97D8DF4BFC18}" destId="{8B149EEC-19D3-4DBC-B359-4BC90A27EB93}" srcOrd="1" destOrd="0" presId="urn:microsoft.com/office/officeart/2008/layout/HorizontalMultiLevelHierarchy"/>
    <dgm:cxn modelId="{885ED53F-76F8-4DE4-89B7-D2076657570B}" type="presParOf" srcId="{8B149EEC-19D3-4DBC-B359-4BC90A27EB93}" destId="{50E0D167-7C9A-4187-BCFA-CF768C5B9422}" srcOrd="0" destOrd="0" presId="urn:microsoft.com/office/officeart/2008/layout/HorizontalMultiLevelHierarchy"/>
    <dgm:cxn modelId="{EEBB672C-4AF7-43C1-B820-41AFA396F19B}" type="presParOf" srcId="{8B149EEC-19D3-4DBC-B359-4BC90A27EB93}" destId="{4C689D46-C703-4943-8E65-F2E6B03A1933}" srcOrd="1" destOrd="0" presId="urn:microsoft.com/office/officeart/2008/layout/HorizontalMultiLevelHierarchy"/>
    <dgm:cxn modelId="{F6CD9147-0A61-481F-8309-7C2B0E9F64B2}" type="presParOf" srcId="{4C689D46-C703-4943-8E65-F2E6B03A1933}" destId="{BBA28E9C-EA5B-452E-924F-053D94C003FD}" srcOrd="0" destOrd="0" presId="urn:microsoft.com/office/officeart/2008/layout/HorizontalMultiLevelHierarchy"/>
    <dgm:cxn modelId="{E49F156A-AD1A-486A-B09C-5BC2429A559A}" type="presParOf" srcId="{BBA28E9C-EA5B-452E-924F-053D94C003FD}" destId="{955344A4-1A85-4F6C-ADE0-B2954F20A0E1}" srcOrd="0" destOrd="0" presId="urn:microsoft.com/office/officeart/2008/layout/HorizontalMultiLevelHierarchy"/>
    <dgm:cxn modelId="{4B2469D7-9FA1-4941-A042-4DAC9F8DFCE4}" type="presParOf" srcId="{4C689D46-C703-4943-8E65-F2E6B03A1933}" destId="{0C8ED75E-1CD2-49B0-9D09-581C9B42AA4F}" srcOrd="1" destOrd="0" presId="urn:microsoft.com/office/officeart/2008/layout/HorizontalMultiLevelHierarchy"/>
    <dgm:cxn modelId="{9F5629E1-0347-4387-8A48-0E8BDEE821F2}" type="presParOf" srcId="{0C8ED75E-1CD2-49B0-9D09-581C9B42AA4F}" destId="{3EE67BB6-335C-4366-83B9-85A35B7D7CDC}" srcOrd="0" destOrd="0" presId="urn:microsoft.com/office/officeart/2008/layout/HorizontalMultiLevelHierarchy"/>
    <dgm:cxn modelId="{CAA8B55A-37D3-48B1-97DE-D37781A6D00E}" type="presParOf" srcId="{0C8ED75E-1CD2-49B0-9D09-581C9B42AA4F}" destId="{D94EBA1B-A759-4720-BCB8-B782F8846F66}" srcOrd="1" destOrd="0" presId="urn:microsoft.com/office/officeart/2008/layout/HorizontalMultiLevelHierarchy"/>
    <dgm:cxn modelId="{85DF3E8A-6858-4DDF-8DAF-64F6A822F92B}" type="presParOf" srcId="{5A21E92E-885F-4DB9-8AC7-97D8DF4BFC18}" destId="{9925100A-C345-492D-876D-5EFE29BD8F41}" srcOrd="2" destOrd="0" presId="urn:microsoft.com/office/officeart/2008/layout/HorizontalMultiLevelHierarchy"/>
    <dgm:cxn modelId="{C58B0BC6-311D-4118-865D-9F3312F43774}" type="presParOf" srcId="{9925100A-C345-492D-876D-5EFE29BD8F41}" destId="{71EFBA16-676B-4058-A2CA-50BAF3D14F20}" srcOrd="0" destOrd="0" presId="urn:microsoft.com/office/officeart/2008/layout/HorizontalMultiLevelHierarchy"/>
    <dgm:cxn modelId="{B741A055-DF35-4765-87B7-92C58D711292}" type="presParOf" srcId="{5A21E92E-885F-4DB9-8AC7-97D8DF4BFC18}" destId="{573F65BC-1AE1-414B-997F-290AB5D3462E}" srcOrd="3" destOrd="0" presId="urn:microsoft.com/office/officeart/2008/layout/HorizontalMultiLevelHierarchy"/>
    <dgm:cxn modelId="{AD5F1027-4572-4FC2-8CF6-CE1FFCBB4677}" type="presParOf" srcId="{573F65BC-1AE1-414B-997F-290AB5D3462E}" destId="{DF7AEABF-4C06-46D3-8812-57A4F1482AED}" srcOrd="0" destOrd="0" presId="urn:microsoft.com/office/officeart/2008/layout/HorizontalMultiLevelHierarchy"/>
    <dgm:cxn modelId="{6C48E8A1-5C1F-413B-B27E-61FDA39DA5B6}" type="presParOf" srcId="{573F65BC-1AE1-414B-997F-290AB5D3462E}" destId="{22D4C08E-1C34-448D-93A3-90C9813A70CF}" srcOrd="1" destOrd="0" presId="urn:microsoft.com/office/officeart/2008/layout/HorizontalMultiLevelHierarchy"/>
    <dgm:cxn modelId="{D33063B7-1DDF-4BA3-9B81-AC229BD17B88}" type="presParOf" srcId="{22D4C08E-1C34-448D-93A3-90C9813A70CF}" destId="{8CB13C4C-2B26-4180-9189-91B719573B15}" srcOrd="0" destOrd="0" presId="urn:microsoft.com/office/officeart/2008/layout/HorizontalMultiLevelHierarchy"/>
    <dgm:cxn modelId="{66F577CA-A377-4395-A418-BD9D285A8178}" type="presParOf" srcId="{8CB13C4C-2B26-4180-9189-91B719573B15}" destId="{7C24D832-4151-44CF-A517-A1FC2DCDE62E}" srcOrd="0" destOrd="0" presId="urn:microsoft.com/office/officeart/2008/layout/HorizontalMultiLevelHierarchy"/>
    <dgm:cxn modelId="{5765436B-4A00-4B1D-84B2-EC8121C7CACF}" type="presParOf" srcId="{22D4C08E-1C34-448D-93A3-90C9813A70CF}" destId="{42186175-0633-4893-8D61-379FB5E48259}" srcOrd="1" destOrd="0" presId="urn:microsoft.com/office/officeart/2008/layout/HorizontalMultiLevelHierarchy"/>
    <dgm:cxn modelId="{A58315BC-7A3E-48D5-9DBD-4A0E0801B607}" type="presParOf" srcId="{42186175-0633-4893-8D61-379FB5E48259}" destId="{F46DDFD1-9D4E-46A4-A350-C1C80EC8CA04}" srcOrd="0" destOrd="0" presId="urn:microsoft.com/office/officeart/2008/layout/HorizontalMultiLevelHierarchy"/>
    <dgm:cxn modelId="{C7C43A1B-D2AD-4725-9DE7-2F3A5B70F7AD}" type="presParOf" srcId="{42186175-0633-4893-8D61-379FB5E48259}" destId="{F74C4662-634D-413B-8BF2-A3826617EFC3}" srcOrd="1" destOrd="0" presId="urn:microsoft.com/office/officeart/2008/layout/HorizontalMultiLevelHierarchy"/>
    <dgm:cxn modelId="{25DFB94A-0C45-485E-BD95-F084BC6A7736}" type="presParOf" srcId="{5A21E92E-885F-4DB9-8AC7-97D8DF4BFC18}" destId="{CE83AE3A-3D11-48DA-9F63-2673737B58F7}" srcOrd="4" destOrd="0" presId="urn:microsoft.com/office/officeart/2008/layout/HorizontalMultiLevelHierarchy"/>
    <dgm:cxn modelId="{CF1611D5-659A-4549-A54F-6E3DA8A3E9C7}" type="presParOf" srcId="{CE83AE3A-3D11-48DA-9F63-2673737B58F7}" destId="{888616F5-FD18-4D90-8569-F823DA970CB7}" srcOrd="0" destOrd="0" presId="urn:microsoft.com/office/officeart/2008/layout/HorizontalMultiLevelHierarchy"/>
    <dgm:cxn modelId="{43B56695-742A-4E93-ACED-B727B43BA10C}" type="presParOf" srcId="{5A21E92E-885F-4DB9-8AC7-97D8DF4BFC18}" destId="{2B758FA4-058C-4575-BCFC-EBE10E13BD0F}" srcOrd="5" destOrd="0" presId="urn:microsoft.com/office/officeart/2008/layout/HorizontalMultiLevelHierarchy"/>
    <dgm:cxn modelId="{53821764-44B4-4AE7-82D6-F312B8D89A77}" type="presParOf" srcId="{2B758FA4-058C-4575-BCFC-EBE10E13BD0F}" destId="{95A3EBAF-09EE-4571-A374-CFB913A45A70}" srcOrd="0" destOrd="0" presId="urn:microsoft.com/office/officeart/2008/layout/HorizontalMultiLevelHierarchy"/>
    <dgm:cxn modelId="{AE901848-B8CA-40F3-A75B-DE9F04790053}" type="presParOf" srcId="{2B758FA4-058C-4575-BCFC-EBE10E13BD0F}" destId="{A56EE7D5-0B3F-44B3-9D4A-F68978046BCB}" srcOrd="1" destOrd="0" presId="urn:microsoft.com/office/officeart/2008/layout/HorizontalMultiLevelHierarchy"/>
    <dgm:cxn modelId="{ECB26DCD-6093-42DF-93FC-7E71DD8B1634}" type="presParOf" srcId="{A56EE7D5-0B3F-44B3-9D4A-F68978046BCB}" destId="{605BDA6D-B753-49C8-9C93-BA4C003C8AA9}" srcOrd="0" destOrd="0" presId="urn:microsoft.com/office/officeart/2008/layout/HorizontalMultiLevelHierarchy"/>
    <dgm:cxn modelId="{3BA1D0A4-6CFB-4796-A772-348E81264FE6}" type="presParOf" srcId="{605BDA6D-B753-49C8-9C93-BA4C003C8AA9}" destId="{EDA34B38-C16B-486E-973C-75186F1AEA2E}" srcOrd="0" destOrd="0" presId="urn:microsoft.com/office/officeart/2008/layout/HorizontalMultiLevelHierarchy"/>
    <dgm:cxn modelId="{5FD7BCBA-4667-40DD-9CAF-05DF0B1E471D}" type="presParOf" srcId="{A56EE7D5-0B3F-44B3-9D4A-F68978046BCB}" destId="{68BA154A-835F-4D2C-B209-CF2F909052B7}" srcOrd="1" destOrd="0" presId="urn:microsoft.com/office/officeart/2008/layout/HorizontalMultiLevelHierarchy"/>
    <dgm:cxn modelId="{C1ECB592-96EF-419C-A2B4-6B22F69A0C40}" type="presParOf" srcId="{68BA154A-835F-4D2C-B209-CF2F909052B7}" destId="{C72A35D9-0A8F-4F03-814C-31B7DDEE1F2B}" srcOrd="0" destOrd="0" presId="urn:microsoft.com/office/officeart/2008/layout/HorizontalMultiLevelHierarchy"/>
    <dgm:cxn modelId="{9AE72D0E-3087-4D99-B4C8-54AEAACBFEA4}" type="presParOf" srcId="{68BA154A-835F-4D2C-B209-CF2F909052B7}" destId="{46DEE7E3-5421-44B9-874D-761166644A7B}" srcOrd="1" destOrd="0" presId="urn:microsoft.com/office/officeart/2008/layout/HorizontalMultiLevelHierarchy"/>
    <dgm:cxn modelId="{9D305149-BEC1-42A6-98BC-E4BD596C3717}" type="presParOf" srcId="{6AB06ABF-5FC9-4769-9C4E-D0C7BE7D8F2D}" destId="{3B765609-AA99-4150-B87F-D7DCED265CFD}" srcOrd="4" destOrd="0" presId="urn:microsoft.com/office/officeart/2008/layout/HorizontalMultiLevelHierarchy"/>
    <dgm:cxn modelId="{2E53C63C-06E9-4D90-82A3-572700BD9E76}" type="presParOf" srcId="{3B765609-AA99-4150-B87F-D7DCED265CFD}" destId="{11D10850-DAB5-43F2-8E56-4BC1A861397A}" srcOrd="0" destOrd="0" presId="urn:microsoft.com/office/officeart/2008/layout/HorizontalMultiLevelHierarchy"/>
    <dgm:cxn modelId="{CB87172E-814A-4E07-BA03-71D6D9E4C783}" type="presParOf" srcId="{6AB06ABF-5FC9-4769-9C4E-D0C7BE7D8F2D}" destId="{287591F0-F709-4D71-8187-EB2F570CD602}" srcOrd="5" destOrd="0" presId="urn:microsoft.com/office/officeart/2008/layout/HorizontalMultiLevelHierarchy"/>
    <dgm:cxn modelId="{7F35FD55-8A8F-494F-9C9E-D1C05B4ED173}" type="presParOf" srcId="{287591F0-F709-4D71-8187-EB2F570CD602}" destId="{AC336076-BFFD-470A-8FD5-4A7C73282D69}" srcOrd="0" destOrd="0" presId="urn:microsoft.com/office/officeart/2008/layout/HorizontalMultiLevelHierarchy"/>
    <dgm:cxn modelId="{500BE10F-6394-413C-AE69-8BA0B7B388DC}" type="presParOf" srcId="{287591F0-F709-4D71-8187-EB2F570CD602}" destId="{1300B6A2-4DC4-4AE7-A48E-98C232A9722A}" srcOrd="1" destOrd="0" presId="urn:microsoft.com/office/officeart/2008/layout/HorizontalMultiLevelHierarchy"/>
    <dgm:cxn modelId="{6500B65F-DFAF-4ED4-895E-97F10BD45CE2}" type="presParOf" srcId="{1300B6A2-4DC4-4AE7-A48E-98C232A9722A}" destId="{DB227529-6B9E-40DA-AC64-68BDC8F185E0}" srcOrd="0" destOrd="0" presId="urn:microsoft.com/office/officeart/2008/layout/HorizontalMultiLevelHierarchy"/>
    <dgm:cxn modelId="{2C102A8F-6A94-4B90-AEFB-14E013BA7491}" type="presParOf" srcId="{DB227529-6B9E-40DA-AC64-68BDC8F185E0}" destId="{2C9A3AC2-6CA0-4436-8B19-54FFAACC0190}" srcOrd="0" destOrd="0" presId="urn:microsoft.com/office/officeart/2008/layout/HorizontalMultiLevelHierarchy"/>
    <dgm:cxn modelId="{FC7BB636-8447-4457-AA93-C9674C29C03C}" type="presParOf" srcId="{1300B6A2-4DC4-4AE7-A48E-98C232A9722A}" destId="{D4FFC701-1205-4B9B-B865-D5401B5E5E83}" srcOrd="1" destOrd="0" presId="urn:microsoft.com/office/officeart/2008/layout/HorizontalMultiLevelHierarchy"/>
    <dgm:cxn modelId="{138B7837-F746-475D-A4E7-A683772E9C6F}" type="presParOf" srcId="{D4FFC701-1205-4B9B-B865-D5401B5E5E83}" destId="{ADCFBDF9-7CD6-467C-9C21-06191E38E89D}" srcOrd="0" destOrd="0" presId="urn:microsoft.com/office/officeart/2008/layout/HorizontalMultiLevelHierarchy"/>
    <dgm:cxn modelId="{8A9302C0-2830-47F0-B29A-C4F4696B91B6}" type="presParOf" srcId="{D4FFC701-1205-4B9B-B865-D5401B5E5E83}" destId="{56DB7F54-1B5C-4335-BF08-4A0A7FA2BA44}" srcOrd="1" destOrd="0" presId="urn:microsoft.com/office/officeart/2008/layout/HorizontalMultiLevelHierarchy"/>
    <dgm:cxn modelId="{56FB8771-6593-4119-AB40-25369E4BF8DA}" type="presParOf" srcId="{1300B6A2-4DC4-4AE7-A48E-98C232A9722A}" destId="{4C7DC21B-4ECD-4777-9BFB-0056B04E199B}" srcOrd="2" destOrd="0" presId="urn:microsoft.com/office/officeart/2008/layout/HorizontalMultiLevelHierarchy"/>
    <dgm:cxn modelId="{CDFBB3AA-5F45-4722-85DC-740D03CA696F}" type="presParOf" srcId="{4C7DC21B-4ECD-4777-9BFB-0056B04E199B}" destId="{47F88DDE-2FE0-4541-A236-34B7FDA12C75}" srcOrd="0" destOrd="0" presId="urn:microsoft.com/office/officeart/2008/layout/HorizontalMultiLevelHierarchy"/>
    <dgm:cxn modelId="{71EB1C1B-1A6C-469F-94C0-52BE4271B92D}" type="presParOf" srcId="{1300B6A2-4DC4-4AE7-A48E-98C232A9722A}" destId="{673E69E4-09B1-4F5C-B034-E59FB9835AF5}" srcOrd="3" destOrd="0" presId="urn:microsoft.com/office/officeart/2008/layout/HorizontalMultiLevelHierarchy"/>
    <dgm:cxn modelId="{A1D3BF80-DEF5-49A4-9514-3494C9FDEF0D}" type="presParOf" srcId="{673E69E4-09B1-4F5C-B034-E59FB9835AF5}" destId="{5F73BB5E-9800-406A-8A69-05F57BA687FB}" srcOrd="0" destOrd="0" presId="urn:microsoft.com/office/officeart/2008/layout/HorizontalMultiLevelHierarchy"/>
    <dgm:cxn modelId="{281CC1F0-8207-4421-B47F-F4C184515143}" type="presParOf" srcId="{673E69E4-09B1-4F5C-B034-E59FB9835AF5}" destId="{7DBAD40D-A162-49A0-9754-BEEB1C16A94C}" srcOrd="1" destOrd="0" presId="urn:microsoft.com/office/officeart/2008/layout/HorizontalMultiLevelHierarchy"/>
    <dgm:cxn modelId="{79E009D1-BB59-400A-91C6-8A41B44C8161}" type="presParOf" srcId="{1300B6A2-4DC4-4AE7-A48E-98C232A9722A}" destId="{8A680FEE-E8B4-47AC-94DC-3C1AB9C01AB8}" srcOrd="4" destOrd="0" presId="urn:microsoft.com/office/officeart/2008/layout/HorizontalMultiLevelHierarchy"/>
    <dgm:cxn modelId="{37F32E39-B35B-46AF-AE07-365F0FC104B7}" type="presParOf" srcId="{8A680FEE-E8B4-47AC-94DC-3C1AB9C01AB8}" destId="{8A62331F-917F-4BB4-8384-07D8B4D8E12C}" srcOrd="0" destOrd="0" presId="urn:microsoft.com/office/officeart/2008/layout/HorizontalMultiLevelHierarchy"/>
    <dgm:cxn modelId="{E590AF49-5557-47C2-965F-EF7550959921}" type="presParOf" srcId="{1300B6A2-4DC4-4AE7-A48E-98C232A9722A}" destId="{FF11E845-07E2-4421-9AAB-F737B8ADE9EC}" srcOrd="5" destOrd="0" presId="urn:microsoft.com/office/officeart/2008/layout/HorizontalMultiLevelHierarchy"/>
    <dgm:cxn modelId="{4B8B5B7E-6FBF-4EDB-8CE1-D2F11B9A05BE}" type="presParOf" srcId="{FF11E845-07E2-4421-9AAB-F737B8ADE9EC}" destId="{9563CA4B-0E8F-42A3-9F44-AFA6F8BFE169}" srcOrd="0" destOrd="0" presId="urn:microsoft.com/office/officeart/2008/layout/HorizontalMultiLevelHierarchy"/>
    <dgm:cxn modelId="{A6F0E080-3671-4644-9463-0E4A539FD21A}" type="presParOf" srcId="{FF11E845-07E2-4421-9AAB-F737B8ADE9EC}" destId="{A87E7FF5-FB6F-4C8A-B62B-805E93F186C1}" srcOrd="1" destOrd="0" presId="urn:microsoft.com/office/officeart/2008/layout/HorizontalMultiLevelHierarchy"/>
    <dgm:cxn modelId="{BC3B0C5D-937E-4A96-A489-FDEAA56DEBEF}" type="presParOf" srcId="{1300B6A2-4DC4-4AE7-A48E-98C232A9722A}" destId="{BD894F50-51A8-4F9D-8A80-40CD684E71AB}" srcOrd="6" destOrd="0" presId="urn:microsoft.com/office/officeart/2008/layout/HorizontalMultiLevelHierarchy"/>
    <dgm:cxn modelId="{04621E87-4D99-4A7C-9FE2-87AA76A3589A}" type="presParOf" srcId="{BD894F50-51A8-4F9D-8A80-40CD684E71AB}" destId="{BF451F18-C773-4042-8762-97DF2C2CE781}" srcOrd="0" destOrd="0" presId="urn:microsoft.com/office/officeart/2008/layout/HorizontalMultiLevelHierarchy"/>
    <dgm:cxn modelId="{98893537-9DC8-438F-B4EE-143D4AD5DDA5}" type="presParOf" srcId="{1300B6A2-4DC4-4AE7-A48E-98C232A9722A}" destId="{35688E99-2A8C-46BF-86E2-D7A7D8988888}" srcOrd="7" destOrd="0" presId="urn:microsoft.com/office/officeart/2008/layout/HorizontalMultiLevelHierarchy"/>
    <dgm:cxn modelId="{F8547911-D305-48CF-89DC-46A01938C0B7}" type="presParOf" srcId="{35688E99-2A8C-46BF-86E2-D7A7D8988888}" destId="{8D93938D-BD85-44A9-A723-BFD0A1A971CC}" srcOrd="0" destOrd="0" presId="urn:microsoft.com/office/officeart/2008/layout/HorizontalMultiLevelHierarchy"/>
    <dgm:cxn modelId="{53301389-D799-497C-9A17-38636F3D7CFA}" type="presParOf" srcId="{35688E99-2A8C-46BF-86E2-D7A7D8988888}" destId="{EF16A949-1388-4FDC-BA71-0D13A385B0C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dgm:spPr/>
      <dgm:t>
        <a:bodyPr/>
        <a:lstStyle/>
        <a:p>
          <a:pPr rtl="1"/>
          <a:r>
            <a:rPr lang="fa-IR" smtClean="0">
              <a:cs typeface="B Badr" panose="00000400000000000000" pitchFamily="2" charset="-78"/>
            </a:rPr>
            <a:t>20. و منه: المذهب الكلامي؛ </a:t>
          </a:r>
          <a:endParaRPr lang="fa-IR">
            <a:cs typeface="B Badr" panose="00000400000000000000" pitchFamily="2" charset="-78"/>
          </a:endParaRPr>
        </a:p>
      </dgm:t>
    </dgm:pt>
    <dgm:pt modelId="{E78A6B97-6238-4E81-83FA-E60413FF48D8}" type="parTrans" cxnId="{5D546635-4B50-48E1-B669-BF02CAB7E414}">
      <dgm:prSet/>
      <dgm:spPr/>
      <dgm:t>
        <a:bodyPr/>
        <a:lstStyle/>
        <a:p>
          <a:pPr rtl="1"/>
          <a:endParaRPr lang="fa-IR">
            <a:cs typeface="B Badr" panose="00000400000000000000" pitchFamily="2" charset="-78"/>
          </a:endParaRPr>
        </a:p>
      </dgm:t>
    </dgm:pt>
    <dgm:pt modelId="{0195DDCC-8DF2-487A-ABF1-F772F9989022}" type="sibTrans" cxnId="{5D546635-4B50-48E1-B669-BF02CAB7E414}">
      <dgm:prSet/>
      <dgm:spPr/>
      <dgm:t>
        <a:bodyPr/>
        <a:lstStyle/>
        <a:p>
          <a:pPr rtl="1"/>
          <a:endParaRPr lang="fa-IR">
            <a:cs typeface="B Badr" panose="00000400000000000000" pitchFamily="2" charset="-78"/>
          </a:endParaRPr>
        </a:p>
      </dgm:t>
    </dgm:pt>
    <dgm:pt modelId="{78B83DE6-5386-4FD8-821B-DD48723C1563}">
      <dgm:prSet/>
      <dgm:spPr/>
      <dgm:t>
        <a:bodyPr/>
        <a:lstStyle/>
        <a:p>
          <a:pPr rtl="1"/>
          <a:r>
            <a:rPr lang="fa-IR" smtClean="0">
              <a:cs typeface="B Badr" panose="00000400000000000000" pitchFamily="2" charset="-78"/>
            </a:rPr>
            <a:t>و هو إيراد حجة للمطلوب على طريق أهل الكلام؛ </a:t>
          </a:r>
          <a:endParaRPr lang="fa-IR">
            <a:cs typeface="B Badr" panose="00000400000000000000" pitchFamily="2" charset="-78"/>
          </a:endParaRPr>
        </a:p>
      </dgm:t>
    </dgm:pt>
    <dgm:pt modelId="{0377885C-AD95-4EA1-A2B7-595AC1A1A6F0}" type="parTrans" cxnId="{A07340E5-3598-4FA5-9FCE-92C7E988569C}">
      <dgm:prSet/>
      <dgm:spPr/>
      <dgm:t>
        <a:bodyPr/>
        <a:lstStyle/>
        <a:p>
          <a:pPr rtl="1"/>
          <a:endParaRPr lang="fa-IR">
            <a:cs typeface="B Badr" panose="00000400000000000000" pitchFamily="2" charset="-78"/>
          </a:endParaRPr>
        </a:p>
      </dgm:t>
    </dgm:pt>
    <dgm:pt modelId="{3B8CB2CA-0D50-48C0-A1DA-CF5BD45B0147}" type="sibTrans" cxnId="{A07340E5-3598-4FA5-9FCE-92C7E988569C}">
      <dgm:prSet/>
      <dgm:spPr/>
      <dgm:t>
        <a:bodyPr/>
        <a:lstStyle/>
        <a:p>
          <a:pPr rtl="1"/>
          <a:endParaRPr lang="fa-IR">
            <a:cs typeface="B Badr" panose="00000400000000000000" pitchFamily="2" charset="-78"/>
          </a:endParaRPr>
        </a:p>
      </dgm:t>
    </dgm:pt>
    <dgm:pt modelId="{FBD9D798-4D98-483F-8B96-D4F0D4320ECC}">
      <dgm:prSet/>
      <dgm:spPr/>
      <dgm:t>
        <a:bodyPr/>
        <a:lstStyle/>
        <a:p>
          <a:pPr rtl="1"/>
          <a:r>
            <a:rPr lang="fa-IR" smtClean="0">
              <a:cs typeface="B Badr" panose="00000400000000000000" pitchFamily="2" charset="-78"/>
            </a:rPr>
            <a:t>نحو:</a:t>
          </a:r>
          <a:endParaRPr lang="fa-IR">
            <a:cs typeface="B Badr" panose="00000400000000000000" pitchFamily="2" charset="-78"/>
          </a:endParaRPr>
        </a:p>
      </dgm:t>
    </dgm:pt>
    <dgm:pt modelId="{050CD938-8F6C-40E1-A512-516A2D5B71B3}" type="parTrans" cxnId="{0CDFB5F7-B389-4C12-974B-907A1E51F3D1}">
      <dgm:prSet/>
      <dgm:spPr/>
      <dgm:t>
        <a:bodyPr/>
        <a:lstStyle/>
        <a:p>
          <a:pPr rtl="1"/>
          <a:endParaRPr lang="fa-IR">
            <a:cs typeface="B Badr" panose="00000400000000000000" pitchFamily="2" charset="-78"/>
          </a:endParaRPr>
        </a:p>
      </dgm:t>
    </dgm:pt>
    <dgm:pt modelId="{5DE2630A-8135-474D-B5F1-F281DCA50A80}" type="sibTrans" cxnId="{0CDFB5F7-B389-4C12-974B-907A1E51F3D1}">
      <dgm:prSet/>
      <dgm:spPr/>
      <dgm:t>
        <a:bodyPr/>
        <a:lstStyle/>
        <a:p>
          <a:pPr rtl="1"/>
          <a:endParaRPr lang="fa-IR">
            <a:cs typeface="B Badr" panose="00000400000000000000" pitchFamily="2" charset="-78"/>
          </a:endParaRPr>
        </a:p>
      </dgm:t>
    </dgm:pt>
    <dgm:pt modelId="{8A302DC4-90CA-43CA-9160-656F483655D4}">
      <dgm:prSet/>
      <dgm:spPr/>
      <dgm:t>
        <a:bodyPr/>
        <a:lstStyle/>
        <a:p>
          <a:pPr rtl="1"/>
          <a:r>
            <a:rPr lang="fa-IR" smtClean="0">
              <a:cs typeface="B Badr" panose="00000400000000000000" pitchFamily="2" charset="-78"/>
            </a:rPr>
            <a:t>لَوْ كانَ فِيهِما آلِهَةٌ إِلَّا اللَّهُ لَفَسَدَتا </a:t>
          </a:r>
          <a:endParaRPr lang="fa-IR">
            <a:cs typeface="B Badr" panose="00000400000000000000" pitchFamily="2" charset="-78"/>
          </a:endParaRPr>
        </a:p>
      </dgm:t>
    </dgm:pt>
    <dgm:pt modelId="{C9F13EB0-B24D-45B3-B8A9-DC193ADD3BAA}" type="parTrans" cxnId="{9A647766-F5BD-45E9-88E0-E2AE8B2BA7D0}">
      <dgm:prSet/>
      <dgm:spPr/>
      <dgm:t>
        <a:bodyPr/>
        <a:lstStyle/>
        <a:p>
          <a:pPr rtl="1"/>
          <a:endParaRPr lang="fa-IR">
            <a:cs typeface="B Badr" panose="00000400000000000000" pitchFamily="2" charset="-78"/>
          </a:endParaRPr>
        </a:p>
      </dgm:t>
    </dgm:pt>
    <dgm:pt modelId="{C9CE026F-9935-416C-AB36-71F1F957F0EF}" type="sibTrans" cxnId="{9A647766-F5BD-45E9-88E0-E2AE8B2BA7D0}">
      <dgm:prSet/>
      <dgm:spPr/>
      <dgm:t>
        <a:bodyPr/>
        <a:lstStyle/>
        <a:p>
          <a:pPr rtl="1"/>
          <a:endParaRPr lang="fa-IR">
            <a:cs typeface="B Badr" panose="00000400000000000000" pitchFamily="2" charset="-78"/>
          </a:endParaRPr>
        </a:p>
      </dgm:t>
    </dgm:pt>
    <dgm:pt modelId="{763D5B98-0245-4997-9193-0C2BDF7342A3}">
      <dgm:prSet/>
      <dgm:spPr/>
      <dgm:t>
        <a:bodyPr/>
        <a:lstStyle/>
        <a:p>
          <a:pPr rtl="1"/>
          <a:r>
            <a:rPr lang="fa-IR" smtClean="0">
              <a:cs typeface="B Badr" panose="00000400000000000000" pitchFamily="2" charset="-78"/>
            </a:rPr>
            <a:t>و قوله:</a:t>
          </a:r>
          <a:endParaRPr lang="fa-IR">
            <a:cs typeface="B Badr" panose="00000400000000000000" pitchFamily="2" charset="-78"/>
          </a:endParaRPr>
        </a:p>
      </dgm:t>
    </dgm:pt>
    <dgm:pt modelId="{92C9CF15-B42F-4D89-9D37-F5AF605B7266}" type="parTrans" cxnId="{76A0F02B-601B-49E3-A4D6-5C0D2634225C}">
      <dgm:prSet/>
      <dgm:spPr/>
      <dgm:t>
        <a:bodyPr/>
        <a:lstStyle/>
        <a:p>
          <a:pPr rtl="1"/>
          <a:endParaRPr lang="fa-IR">
            <a:cs typeface="B Badr" panose="00000400000000000000" pitchFamily="2" charset="-78"/>
          </a:endParaRPr>
        </a:p>
      </dgm:t>
    </dgm:pt>
    <dgm:pt modelId="{115CDCEB-016A-41CD-B3B8-E2CD94BBD624}" type="sibTrans" cxnId="{76A0F02B-601B-49E3-A4D6-5C0D2634225C}">
      <dgm:prSet/>
      <dgm:spPr/>
      <dgm:t>
        <a:bodyPr/>
        <a:lstStyle/>
        <a:p>
          <a:pPr rtl="1"/>
          <a:endParaRPr lang="fa-IR">
            <a:cs typeface="B Badr" panose="00000400000000000000" pitchFamily="2" charset="-78"/>
          </a:endParaRPr>
        </a:p>
      </dgm:t>
    </dgm:pt>
    <dgm:pt modelId="{4093A3A0-6BCB-410A-9F2B-C77379267AFB}">
      <dgm:prSet/>
      <dgm:spPr/>
      <dgm:t>
        <a:bodyPr/>
        <a:lstStyle/>
        <a:p>
          <a:pPr rtl="1"/>
          <a:r>
            <a:rPr lang="fa-IR" smtClean="0">
              <a:cs typeface="B Badr" panose="00000400000000000000" pitchFamily="2" charset="-78"/>
            </a:rPr>
            <a:t>حلفت فلم أترك لنفسك ريبة             و ليس وراء اللّه للمرء مطلب‏</a:t>
          </a:r>
          <a:endParaRPr lang="fa-IR">
            <a:cs typeface="B Badr" panose="00000400000000000000" pitchFamily="2" charset="-78"/>
          </a:endParaRPr>
        </a:p>
      </dgm:t>
    </dgm:pt>
    <dgm:pt modelId="{FED88D78-8812-4BA0-B43A-A33C11B7A66B}" type="parTrans" cxnId="{3AEF3646-8F44-4BB7-9039-46EBF1DF9944}">
      <dgm:prSet/>
      <dgm:spPr/>
      <dgm:t>
        <a:bodyPr/>
        <a:lstStyle/>
        <a:p>
          <a:pPr rtl="1"/>
          <a:endParaRPr lang="fa-IR">
            <a:cs typeface="B Badr" panose="00000400000000000000" pitchFamily="2" charset="-78"/>
          </a:endParaRPr>
        </a:p>
      </dgm:t>
    </dgm:pt>
    <dgm:pt modelId="{3CF52908-6576-4590-A573-4A88D0B7F4F5}" type="sibTrans" cxnId="{3AEF3646-8F44-4BB7-9039-46EBF1DF9944}">
      <dgm:prSet/>
      <dgm:spPr/>
      <dgm:t>
        <a:bodyPr/>
        <a:lstStyle/>
        <a:p>
          <a:pPr rtl="1"/>
          <a:endParaRPr lang="fa-IR">
            <a:cs typeface="B Badr" panose="00000400000000000000" pitchFamily="2" charset="-78"/>
          </a:endParaRPr>
        </a:p>
      </dgm:t>
    </dgm:pt>
    <dgm:pt modelId="{33650434-C5AC-4A22-B1C3-70A5A7853F49}">
      <dgm:prSet/>
      <dgm:spPr/>
      <dgm:t>
        <a:bodyPr/>
        <a:lstStyle/>
        <a:p>
          <a:pPr rtl="1"/>
          <a:r>
            <a:rPr lang="fa-IR" smtClean="0">
              <a:cs typeface="B Badr" panose="00000400000000000000" pitchFamily="2" charset="-78"/>
            </a:rPr>
            <a:t>لئن كنت قد بلّغت عنّى جناية             لمبلغك الواشى أغشّ و أكذب‏</a:t>
          </a:r>
          <a:endParaRPr lang="fa-IR">
            <a:cs typeface="B Badr" panose="00000400000000000000" pitchFamily="2" charset="-78"/>
          </a:endParaRPr>
        </a:p>
      </dgm:t>
    </dgm:pt>
    <dgm:pt modelId="{EE4228A4-1B80-42BD-9F16-07AC91D9F77B}" type="parTrans" cxnId="{A931D39B-7245-4B5D-B412-5CA84D17B6F7}">
      <dgm:prSet/>
      <dgm:spPr/>
      <dgm:t>
        <a:bodyPr/>
        <a:lstStyle/>
        <a:p>
          <a:pPr rtl="1"/>
          <a:endParaRPr lang="fa-IR">
            <a:cs typeface="B Badr" panose="00000400000000000000" pitchFamily="2" charset="-78"/>
          </a:endParaRPr>
        </a:p>
      </dgm:t>
    </dgm:pt>
    <dgm:pt modelId="{D259EA66-D1AE-4A91-BFD8-11F4A487DF99}" type="sibTrans" cxnId="{A931D39B-7245-4B5D-B412-5CA84D17B6F7}">
      <dgm:prSet/>
      <dgm:spPr/>
      <dgm:t>
        <a:bodyPr/>
        <a:lstStyle/>
        <a:p>
          <a:pPr rtl="1"/>
          <a:endParaRPr lang="fa-IR">
            <a:cs typeface="B Badr" panose="00000400000000000000" pitchFamily="2" charset="-78"/>
          </a:endParaRPr>
        </a:p>
      </dgm:t>
    </dgm:pt>
    <dgm:pt modelId="{69DB3EDC-4506-463E-9AA1-DDC07539A66B}">
      <dgm:prSet/>
      <dgm:spPr/>
      <dgm:t>
        <a:bodyPr/>
        <a:lstStyle/>
        <a:p>
          <a:pPr rtl="1"/>
          <a:r>
            <a:rPr lang="fa-IR" smtClean="0">
              <a:cs typeface="B Badr" panose="00000400000000000000" pitchFamily="2" charset="-78"/>
            </a:rPr>
            <a:t>و لكنّنى كنت امرءا لى جانب             من الأرض فيه مستراد و مذهب‏</a:t>
          </a:r>
          <a:endParaRPr lang="fa-IR">
            <a:cs typeface="B Badr" panose="00000400000000000000" pitchFamily="2" charset="-78"/>
          </a:endParaRPr>
        </a:p>
      </dgm:t>
    </dgm:pt>
    <dgm:pt modelId="{143B4DE6-CE51-4B34-9A70-1F73A3578495}" type="parTrans" cxnId="{40ECD9A0-0FCB-4AA1-B4E4-5AB67798ED25}">
      <dgm:prSet/>
      <dgm:spPr/>
      <dgm:t>
        <a:bodyPr/>
        <a:lstStyle/>
        <a:p>
          <a:pPr rtl="1"/>
          <a:endParaRPr lang="fa-IR">
            <a:cs typeface="B Badr" panose="00000400000000000000" pitchFamily="2" charset="-78"/>
          </a:endParaRPr>
        </a:p>
      </dgm:t>
    </dgm:pt>
    <dgm:pt modelId="{F8632094-47B6-4A33-956E-F545F5612FFF}" type="sibTrans" cxnId="{40ECD9A0-0FCB-4AA1-B4E4-5AB67798ED25}">
      <dgm:prSet/>
      <dgm:spPr/>
      <dgm:t>
        <a:bodyPr/>
        <a:lstStyle/>
        <a:p>
          <a:pPr rtl="1"/>
          <a:endParaRPr lang="fa-IR">
            <a:cs typeface="B Badr" panose="00000400000000000000" pitchFamily="2" charset="-78"/>
          </a:endParaRPr>
        </a:p>
      </dgm:t>
    </dgm:pt>
    <dgm:pt modelId="{B38AAFB1-9553-4A0D-82CA-12D91BE3F465}">
      <dgm:prSet/>
      <dgm:spPr/>
      <dgm:t>
        <a:bodyPr/>
        <a:lstStyle/>
        <a:p>
          <a:pPr rtl="1"/>
          <a:r>
            <a:rPr lang="fa-IR" smtClean="0">
              <a:cs typeface="B Badr" panose="00000400000000000000" pitchFamily="2" charset="-78"/>
            </a:rPr>
            <a:t>ملوك و إخوان إذا ما مدحتهم             أحكّم فى أموالهم و أقرّب‏</a:t>
          </a:r>
          <a:endParaRPr lang="fa-IR">
            <a:cs typeface="B Badr" panose="00000400000000000000" pitchFamily="2" charset="-78"/>
          </a:endParaRPr>
        </a:p>
      </dgm:t>
    </dgm:pt>
    <dgm:pt modelId="{2A9F43A8-3899-41D0-9A64-800C91B465C4}" type="parTrans" cxnId="{79B2301E-A633-4319-85E7-3A68FEEE09C8}">
      <dgm:prSet/>
      <dgm:spPr/>
      <dgm:t>
        <a:bodyPr/>
        <a:lstStyle/>
        <a:p>
          <a:pPr rtl="1"/>
          <a:endParaRPr lang="fa-IR">
            <a:cs typeface="B Badr" panose="00000400000000000000" pitchFamily="2" charset="-78"/>
          </a:endParaRPr>
        </a:p>
      </dgm:t>
    </dgm:pt>
    <dgm:pt modelId="{BE24D167-89AB-4D32-B8A2-7743FDB6D9A1}" type="sibTrans" cxnId="{79B2301E-A633-4319-85E7-3A68FEEE09C8}">
      <dgm:prSet/>
      <dgm:spPr/>
      <dgm:t>
        <a:bodyPr/>
        <a:lstStyle/>
        <a:p>
          <a:pPr rtl="1"/>
          <a:endParaRPr lang="fa-IR">
            <a:cs typeface="B Badr" panose="00000400000000000000" pitchFamily="2" charset="-78"/>
          </a:endParaRPr>
        </a:p>
      </dgm:t>
    </dgm:pt>
    <dgm:pt modelId="{6B22BE76-A26B-4070-8D64-E9528EC1902F}">
      <dgm:prSet/>
      <dgm:spPr/>
      <dgm:t>
        <a:bodyPr/>
        <a:lstStyle/>
        <a:p>
          <a:pPr rtl="1"/>
          <a:r>
            <a:rPr lang="fa-IR" smtClean="0">
              <a:cs typeface="B Badr" panose="00000400000000000000" pitchFamily="2" charset="-78"/>
            </a:rPr>
            <a:t>كفعلك فى قوم أراك اصطفيتهم             فلم ترهم فى مدحهم لك أذنبوا</a:t>
          </a:r>
          <a:endParaRPr lang="fa-IR">
            <a:cs typeface="B Badr" panose="00000400000000000000" pitchFamily="2" charset="-78"/>
          </a:endParaRPr>
        </a:p>
      </dgm:t>
    </dgm:pt>
    <dgm:pt modelId="{8A670CE7-02D0-4417-B55F-92BA22A012F0}" type="parTrans" cxnId="{7F7809CB-C487-49CB-9BCC-B0AA9D9B5946}">
      <dgm:prSet/>
      <dgm:spPr/>
      <dgm:t>
        <a:bodyPr/>
        <a:lstStyle/>
        <a:p>
          <a:pPr rtl="1"/>
          <a:endParaRPr lang="fa-IR">
            <a:cs typeface="B Badr" panose="00000400000000000000" pitchFamily="2" charset="-78"/>
          </a:endParaRPr>
        </a:p>
      </dgm:t>
    </dgm:pt>
    <dgm:pt modelId="{7663CCDE-FE59-4200-ABBA-2460B981A672}" type="sibTrans" cxnId="{7F7809CB-C487-49CB-9BCC-B0AA9D9B5946}">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4BA0782D-85E7-414D-9148-B0B0B8DA2C9B}" type="pres">
      <dgm:prSet presAssocID="{0377885C-AD95-4EA1-A2B7-595AC1A1A6F0}" presName="conn2-1" presStyleLbl="parChTrans1D2" presStyleIdx="0" presStyleCnt="2"/>
      <dgm:spPr/>
      <dgm:t>
        <a:bodyPr/>
        <a:lstStyle/>
        <a:p>
          <a:pPr rtl="1"/>
          <a:endParaRPr lang="fa-IR"/>
        </a:p>
      </dgm:t>
    </dgm:pt>
    <dgm:pt modelId="{390DDF95-FD16-44A4-8F48-C3950953CAC4}" type="pres">
      <dgm:prSet presAssocID="{0377885C-AD95-4EA1-A2B7-595AC1A1A6F0}" presName="connTx" presStyleLbl="parChTrans1D2" presStyleIdx="0" presStyleCnt="2"/>
      <dgm:spPr/>
      <dgm:t>
        <a:bodyPr/>
        <a:lstStyle/>
        <a:p>
          <a:pPr rtl="1"/>
          <a:endParaRPr lang="fa-IR"/>
        </a:p>
      </dgm:t>
    </dgm:pt>
    <dgm:pt modelId="{79D6753F-F85B-4F23-B033-9E693E6BB965}" type="pres">
      <dgm:prSet presAssocID="{78B83DE6-5386-4FD8-821B-DD48723C1563}" presName="root2" presStyleCnt="0"/>
      <dgm:spPr/>
    </dgm:pt>
    <dgm:pt modelId="{9DAFBD66-C5C8-40E6-93ED-6668D2709F32}" type="pres">
      <dgm:prSet presAssocID="{78B83DE6-5386-4FD8-821B-DD48723C1563}" presName="LevelTwoTextNode" presStyleLbl="node2" presStyleIdx="0" presStyleCnt="2">
        <dgm:presLayoutVars>
          <dgm:chPref val="3"/>
        </dgm:presLayoutVars>
      </dgm:prSet>
      <dgm:spPr/>
      <dgm:t>
        <a:bodyPr/>
        <a:lstStyle/>
        <a:p>
          <a:pPr rtl="1"/>
          <a:endParaRPr lang="fa-IR"/>
        </a:p>
      </dgm:t>
    </dgm:pt>
    <dgm:pt modelId="{3652103E-0567-428F-B715-D19A92D4A377}" type="pres">
      <dgm:prSet presAssocID="{78B83DE6-5386-4FD8-821B-DD48723C1563}" presName="level3hierChild" presStyleCnt="0"/>
      <dgm:spPr/>
    </dgm:pt>
    <dgm:pt modelId="{22F2DD18-A36E-4083-9BDF-9514E6017E3B}" type="pres">
      <dgm:prSet presAssocID="{050CD938-8F6C-40E1-A512-516A2D5B71B3}" presName="conn2-1" presStyleLbl="parChTrans1D2" presStyleIdx="1" presStyleCnt="2"/>
      <dgm:spPr/>
      <dgm:t>
        <a:bodyPr/>
        <a:lstStyle/>
        <a:p>
          <a:pPr rtl="1"/>
          <a:endParaRPr lang="fa-IR"/>
        </a:p>
      </dgm:t>
    </dgm:pt>
    <dgm:pt modelId="{925EDF68-3238-4C52-8624-C873002E897C}" type="pres">
      <dgm:prSet presAssocID="{050CD938-8F6C-40E1-A512-516A2D5B71B3}" presName="connTx" presStyleLbl="parChTrans1D2" presStyleIdx="1" presStyleCnt="2"/>
      <dgm:spPr/>
      <dgm:t>
        <a:bodyPr/>
        <a:lstStyle/>
        <a:p>
          <a:pPr rtl="1"/>
          <a:endParaRPr lang="fa-IR"/>
        </a:p>
      </dgm:t>
    </dgm:pt>
    <dgm:pt modelId="{37D2F4D2-93B2-457A-9387-2A63AB14BFA7}" type="pres">
      <dgm:prSet presAssocID="{FBD9D798-4D98-483F-8B96-D4F0D4320ECC}" presName="root2" presStyleCnt="0"/>
      <dgm:spPr/>
    </dgm:pt>
    <dgm:pt modelId="{74C80F39-E8C7-4E95-A807-274C108416CD}" type="pres">
      <dgm:prSet presAssocID="{FBD9D798-4D98-483F-8B96-D4F0D4320ECC}" presName="LevelTwoTextNode" presStyleLbl="node2" presStyleIdx="1" presStyleCnt="2">
        <dgm:presLayoutVars>
          <dgm:chPref val="3"/>
        </dgm:presLayoutVars>
      </dgm:prSet>
      <dgm:spPr/>
      <dgm:t>
        <a:bodyPr/>
        <a:lstStyle/>
        <a:p>
          <a:pPr rtl="1"/>
          <a:endParaRPr lang="fa-IR"/>
        </a:p>
      </dgm:t>
    </dgm:pt>
    <dgm:pt modelId="{8AC3652F-5D12-4237-AF52-6B83A24B18FC}" type="pres">
      <dgm:prSet presAssocID="{FBD9D798-4D98-483F-8B96-D4F0D4320ECC}" presName="level3hierChild" presStyleCnt="0"/>
      <dgm:spPr/>
    </dgm:pt>
    <dgm:pt modelId="{3C99DA88-F18D-4AA9-B126-309069AB95D5}" type="pres">
      <dgm:prSet presAssocID="{C9F13EB0-B24D-45B3-B8A9-DC193ADD3BAA}" presName="conn2-1" presStyleLbl="parChTrans1D3" presStyleIdx="0" presStyleCnt="2"/>
      <dgm:spPr/>
      <dgm:t>
        <a:bodyPr/>
        <a:lstStyle/>
        <a:p>
          <a:pPr rtl="1"/>
          <a:endParaRPr lang="fa-IR"/>
        </a:p>
      </dgm:t>
    </dgm:pt>
    <dgm:pt modelId="{11D57D6D-AE79-4538-ACDA-13A7B18DEF80}" type="pres">
      <dgm:prSet presAssocID="{C9F13EB0-B24D-45B3-B8A9-DC193ADD3BAA}" presName="connTx" presStyleLbl="parChTrans1D3" presStyleIdx="0" presStyleCnt="2"/>
      <dgm:spPr/>
      <dgm:t>
        <a:bodyPr/>
        <a:lstStyle/>
        <a:p>
          <a:pPr rtl="1"/>
          <a:endParaRPr lang="fa-IR"/>
        </a:p>
      </dgm:t>
    </dgm:pt>
    <dgm:pt modelId="{1C762AC7-FB8C-475C-8C9F-A8B224585C8A}" type="pres">
      <dgm:prSet presAssocID="{8A302DC4-90CA-43CA-9160-656F483655D4}" presName="root2" presStyleCnt="0"/>
      <dgm:spPr/>
    </dgm:pt>
    <dgm:pt modelId="{4165AEC8-6D32-470D-AB21-9084F8FB1604}" type="pres">
      <dgm:prSet presAssocID="{8A302DC4-90CA-43CA-9160-656F483655D4}" presName="LevelTwoTextNode" presStyleLbl="node3" presStyleIdx="0" presStyleCnt="2">
        <dgm:presLayoutVars>
          <dgm:chPref val="3"/>
        </dgm:presLayoutVars>
      </dgm:prSet>
      <dgm:spPr/>
      <dgm:t>
        <a:bodyPr/>
        <a:lstStyle/>
        <a:p>
          <a:pPr rtl="1"/>
          <a:endParaRPr lang="fa-IR"/>
        </a:p>
      </dgm:t>
    </dgm:pt>
    <dgm:pt modelId="{98F6B8B0-205F-4F34-96A7-2B2CD0A29048}" type="pres">
      <dgm:prSet presAssocID="{8A302DC4-90CA-43CA-9160-656F483655D4}" presName="level3hierChild" presStyleCnt="0"/>
      <dgm:spPr/>
    </dgm:pt>
    <dgm:pt modelId="{6436BA7B-4125-40AF-B0B9-714C094D602B}" type="pres">
      <dgm:prSet presAssocID="{92C9CF15-B42F-4D89-9D37-F5AF605B7266}" presName="conn2-1" presStyleLbl="parChTrans1D3" presStyleIdx="1" presStyleCnt="2"/>
      <dgm:spPr/>
      <dgm:t>
        <a:bodyPr/>
        <a:lstStyle/>
        <a:p>
          <a:pPr rtl="1"/>
          <a:endParaRPr lang="fa-IR"/>
        </a:p>
      </dgm:t>
    </dgm:pt>
    <dgm:pt modelId="{D29D8A42-FBB6-4ED1-B6CB-A9C004C9F9CE}" type="pres">
      <dgm:prSet presAssocID="{92C9CF15-B42F-4D89-9D37-F5AF605B7266}" presName="connTx" presStyleLbl="parChTrans1D3" presStyleIdx="1" presStyleCnt="2"/>
      <dgm:spPr/>
      <dgm:t>
        <a:bodyPr/>
        <a:lstStyle/>
        <a:p>
          <a:pPr rtl="1"/>
          <a:endParaRPr lang="fa-IR"/>
        </a:p>
      </dgm:t>
    </dgm:pt>
    <dgm:pt modelId="{6BA311F7-3F41-43A1-A0A9-5002F792DA2C}" type="pres">
      <dgm:prSet presAssocID="{763D5B98-0245-4997-9193-0C2BDF7342A3}" presName="root2" presStyleCnt="0"/>
      <dgm:spPr/>
    </dgm:pt>
    <dgm:pt modelId="{1440A125-60FB-48A8-AE5A-4A5605E64A8B}" type="pres">
      <dgm:prSet presAssocID="{763D5B98-0245-4997-9193-0C2BDF7342A3}" presName="LevelTwoTextNode" presStyleLbl="node3" presStyleIdx="1" presStyleCnt="2">
        <dgm:presLayoutVars>
          <dgm:chPref val="3"/>
        </dgm:presLayoutVars>
      </dgm:prSet>
      <dgm:spPr/>
      <dgm:t>
        <a:bodyPr/>
        <a:lstStyle/>
        <a:p>
          <a:pPr rtl="1"/>
          <a:endParaRPr lang="fa-IR"/>
        </a:p>
      </dgm:t>
    </dgm:pt>
    <dgm:pt modelId="{8BF99DC5-53B8-424F-ACDE-FAB778D33C10}" type="pres">
      <dgm:prSet presAssocID="{763D5B98-0245-4997-9193-0C2BDF7342A3}" presName="level3hierChild" presStyleCnt="0"/>
      <dgm:spPr/>
    </dgm:pt>
    <dgm:pt modelId="{CDFBE719-1984-4B6D-845D-8B7AE0804B6C}" type="pres">
      <dgm:prSet presAssocID="{FED88D78-8812-4BA0-B43A-A33C11B7A66B}" presName="conn2-1" presStyleLbl="parChTrans1D4" presStyleIdx="0" presStyleCnt="5"/>
      <dgm:spPr/>
      <dgm:t>
        <a:bodyPr/>
        <a:lstStyle/>
        <a:p>
          <a:pPr rtl="1"/>
          <a:endParaRPr lang="fa-IR"/>
        </a:p>
      </dgm:t>
    </dgm:pt>
    <dgm:pt modelId="{C76E3931-2CB5-454A-AE28-CDCCB4C60CD4}" type="pres">
      <dgm:prSet presAssocID="{FED88D78-8812-4BA0-B43A-A33C11B7A66B}" presName="connTx" presStyleLbl="parChTrans1D4" presStyleIdx="0" presStyleCnt="5"/>
      <dgm:spPr/>
      <dgm:t>
        <a:bodyPr/>
        <a:lstStyle/>
        <a:p>
          <a:pPr rtl="1"/>
          <a:endParaRPr lang="fa-IR"/>
        </a:p>
      </dgm:t>
    </dgm:pt>
    <dgm:pt modelId="{BD201E68-F029-4B0C-99C9-3AC410E1F47F}" type="pres">
      <dgm:prSet presAssocID="{4093A3A0-6BCB-410A-9F2B-C77379267AFB}" presName="root2" presStyleCnt="0"/>
      <dgm:spPr/>
    </dgm:pt>
    <dgm:pt modelId="{88203F32-C185-4F02-9242-DE4640435787}" type="pres">
      <dgm:prSet presAssocID="{4093A3A0-6BCB-410A-9F2B-C77379267AFB}" presName="LevelTwoTextNode" presStyleLbl="node4" presStyleIdx="0" presStyleCnt="5">
        <dgm:presLayoutVars>
          <dgm:chPref val="3"/>
        </dgm:presLayoutVars>
      </dgm:prSet>
      <dgm:spPr/>
      <dgm:t>
        <a:bodyPr/>
        <a:lstStyle/>
        <a:p>
          <a:pPr rtl="1"/>
          <a:endParaRPr lang="fa-IR"/>
        </a:p>
      </dgm:t>
    </dgm:pt>
    <dgm:pt modelId="{795298C4-F89A-4204-A60B-85962CF7C34E}" type="pres">
      <dgm:prSet presAssocID="{4093A3A0-6BCB-410A-9F2B-C77379267AFB}" presName="level3hierChild" presStyleCnt="0"/>
      <dgm:spPr/>
    </dgm:pt>
    <dgm:pt modelId="{F7599E56-3291-4284-8004-930072422D4A}" type="pres">
      <dgm:prSet presAssocID="{EE4228A4-1B80-42BD-9F16-07AC91D9F77B}" presName="conn2-1" presStyleLbl="parChTrans1D4" presStyleIdx="1" presStyleCnt="5"/>
      <dgm:spPr/>
      <dgm:t>
        <a:bodyPr/>
        <a:lstStyle/>
        <a:p>
          <a:pPr rtl="1"/>
          <a:endParaRPr lang="fa-IR"/>
        </a:p>
      </dgm:t>
    </dgm:pt>
    <dgm:pt modelId="{405CF2A6-6DC7-425C-9421-E6518EC12B6A}" type="pres">
      <dgm:prSet presAssocID="{EE4228A4-1B80-42BD-9F16-07AC91D9F77B}" presName="connTx" presStyleLbl="parChTrans1D4" presStyleIdx="1" presStyleCnt="5"/>
      <dgm:spPr/>
      <dgm:t>
        <a:bodyPr/>
        <a:lstStyle/>
        <a:p>
          <a:pPr rtl="1"/>
          <a:endParaRPr lang="fa-IR"/>
        </a:p>
      </dgm:t>
    </dgm:pt>
    <dgm:pt modelId="{ED5999B0-72E1-4BC6-ADDD-A5B12FB64E0E}" type="pres">
      <dgm:prSet presAssocID="{33650434-C5AC-4A22-B1C3-70A5A7853F49}" presName="root2" presStyleCnt="0"/>
      <dgm:spPr/>
    </dgm:pt>
    <dgm:pt modelId="{DED62301-DB43-4293-A143-3D928CB4EC1B}" type="pres">
      <dgm:prSet presAssocID="{33650434-C5AC-4A22-B1C3-70A5A7853F49}" presName="LevelTwoTextNode" presStyleLbl="node4" presStyleIdx="1" presStyleCnt="5">
        <dgm:presLayoutVars>
          <dgm:chPref val="3"/>
        </dgm:presLayoutVars>
      </dgm:prSet>
      <dgm:spPr/>
      <dgm:t>
        <a:bodyPr/>
        <a:lstStyle/>
        <a:p>
          <a:pPr rtl="1"/>
          <a:endParaRPr lang="fa-IR"/>
        </a:p>
      </dgm:t>
    </dgm:pt>
    <dgm:pt modelId="{BB6C9A06-8F2A-47D6-99BB-C3F99F5945D9}" type="pres">
      <dgm:prSet presAssocID="{33650434-C5AC-4A22-B1C3-70A5A7853F49}" presName="level3hierChild" presStyleCnt="0"/>
      <dgm:spPr/>
    </dgm:pt>
    <dgm:pt modelId="{D12FBE6A-9D0D-4EC7-9447-9460659A4A3F}" type="pres">
      <dgm:prSet presAssocID="{143B4DE6-CE51-4B34-9A70-1F73A3578495}" presName="conn2-1" presStyleLbl="parChTrans1D4" presStyleIdx="2" presStyleCnt="5"/>
      <dgm:spPr/>
      <dgm:t>
        <a:bodyPr/>
        <a:lstStyle/>
        <a:p>
          <a:pPr rtl="1"/>
          <a:endParaRPr lang="fa-IR"/>
        </a:p>
      </dgm:t>
    </dgm:pt>
    <dgm:pt modelId="{0BF74583-2C16-4189-B717-355EF7E12FED}" type="pres">
      <dgm:prSet presAssocID="{143B4DE6-CE51-4B34-9A70-1F73A3578495}" presName="connTx" presStyleLbl="parChTrans1D4" presStyleIdx="2" presStyleCnt="5"/>
      <dgm:spPr/>
      <dgm:t>
        <a:bodyPr/>
        <a:lstStyle/>
        <a:p>
          <a:pPr rtl="1"/>
          <a:endParaRPr lang="fa-IR"/>
        </a:p>
      </dgm:t>
    </dgm:pt>
    <dgm:pt modelId="{6CE38436-1002-4816-B187-321336FC5D36}" type="pres">
      <dgm:prSet presAssocID="{69DB3EDC-4506-463E-9AA1-DDC07539A66B}" presName="root2" presStyleCnt="0"/>
      <dgm:spPr/>
    </dgm:pt>
    <dgm:pt modelId="{37C64E70-14A4-4662-A4C5-CCF0FD9F38E5}" type="pres">
      <dgm:prSet presAssocID="{69DB3EDC-4506-463E-9AA1-DDC07539A66B}" presName="LevelTwoTextNode" presStyleLbl="node4" presStyleIdx="2" presStyleCnt="5">
        <dgm:presLayoutVars>
          <dgm:chPref val="3"/>
        </dgm:presLayoutVars>
      </dgm:prSet>
      <dgm:spPr/>
      <dgm:t>
        <a:bodyPr/>
        <a:lstStyle/>
        <a:p>
          <a:pPr rtl="1"/>
          <a:endParaRPr lang="fa-IR"/>
        </a:p>
      </dgm:t>
    </dgm:pt>
    <dgm:pt modelId="{85EF71B0-A822-4EFC-9DBB-CAF2A845418B}" type="pres">
      <dgm:prSet presAssocID="{69DB3EDC-4506-463E-9AA1-DDC07539A66B}" presName="level3hierChild" presStyleCnt="0"/>
      <dgm:spPr/>
    </dgm:pt>
    <dgm:pt modelId="{57183189-E19C-4E5D-9BF2-81A163F2580D}" type="pres">
      <dgm:prSet presAssocID="{2A9F43A8-3899-41D0-9A64-800C91B465C4}" presName="conn2-1" presStyleLbl="parChTrans1D4" presStyleIdx="3" presStyleCnt="5"/>
      <dgm:spPr/>
      <dgm:t>
        <a:bodyPr/>
        <a:lstStyle/>
        <a:p>
          <a:pPr rtl="1"/>
          <a:endParaRPr lang="fa-IR"/>
        </a:p>
      </dgm:t>
    </dgm:pt>
    <dgm:pt modelId="{0DCDD892-4291-4222-A8EA-E01B66ADB489}" type="pres">
      <dgm:prSet presAssocID="{2A9F43A8-3899-41D0-9A64-800C91B465C4}" presName="connTx" presStyleLbl="parChTrans1D4" presStyleIdx="3" presStyleCnt="5"/>
      <dgm:spPr/>
      <dgm:t>
        <a:bodyPr/>
        <a:lstStyle/>
        <a:p>
          <a:pPr rtl="1"/>
          <a:endParaRPr lang="fa-IR"/>
        </a:p>
      </dgm:t>
    </dgm:pt>
    <dgm:pt modelId="{7FC4F62C-9F24-42AD-A4F0-D2606A18216E}" type="pres">
      <dgm:prSet presAssocID="{B38AAFB1-9553-4A0D-82CA-12D91BE3F465}" presName="root2" presStyleCnt="0"/>
      <dgm:spPr/>
    </dgm:pt>
    <dgm:pt modelId="{1BC7F0C9-DBF1-44BE-BBA8-02C4747315A4}" type="pres">
      <dgm:prSet presAssocID="{B38AAFB1-9553-4A0D-82CA-12D91BE3F465}" presName="LevelTwoTextNode" presStyleLbl="node4" presStyleIdx="3" presStyleCnt="5">
        <dgm:presLayoutVars>
          <dgm:chPref val="3"/>
        </dgm:presLayoutVars>
      </dgm:prSet>
      <dgm:spPr/>
      <dgm:t>
        <a:bodyPr/>
        <a:lstStyle/>
        <a:p>
          <a:pPr rtl="1"/>
          <a:endParaRPr lang="fa-IR"/>
        </a:p>
      </dgm:t>
    </dgm:pt>
    <dgm:pt modelId="{F86AA4F1-3675-40CD-A9AD-5D1B548CA2E1}" type="pres">
      <dgm:prSet presAssocID="{B38AAFB1-9553-4A0D-82CA-12D91BE3F465}" presName="level3hierChild" presStyleCnt="0"/>
      <dgm:spPr/>
    </dgm:pt>
    <dgm:pt modelId="{B0095DB1-9255-4F8B-8FA4-5FDC462A2B55}" type="pres">
      <dgm:prSet presAssocID="{8A670CE7-02D0-4417-B55F-92BA22A012F0}" presName="conn2-1" presStyleLbl="parChTrans1D4" presStyleIdx="4" presStyleCnt="5"/>
      <dgm:spPr/>
      <dgm:t>
        <a:bodyPr/>
        <a:lstStyle/>
        <a:p>
          <a:pPr rtl="1"/>
          <a:endParaRPr lang="fa-IR"/>
        </a:p>
      </dgm:t>
    </dgm:pt>
    <dgm:pt modelId="{5E91CFF9-3EEE-4E6D-95C0-BF13EDCA1839}" type="pres">
      <dgm:prSet presAssocID="{8A670CE7-02D0-4417-B55F-92BA22A012F0}" presName="connTx" presStyleLbl="parChTrans1D4" presStyleIdx="4" presStyleCnt="5"/>
      <dgm:spPr/>
      <dgm:t>
        <a:bodyPr/>
        <a:lstStyle/>
        <a:p>
          <a:pPr rtl="1"/>
          <a:endParaRPr lang="fa-IR"/>
        </a:p>
      </dgm:t>
    </dgm:pt>
    <dgm:pt modelId="{0492BB66-4B67-4264-BB2D-5E598C42894E}" type="pres">
      <dgm:prSet presAssocID="{6B22BE76-A26B-4070-8D64-E9528EC1902F}" presName="root2" presStyleCnt="0"/>
      <dgm:spPr/>
    </dgm:pt>
    <dgm:pt modelId="{6A795E52-27EC-4648-83A5-AC2AE2EEFB37}" type="pres">
      <dgm:prSet presAssocID="{6B22BE76-A26B-4070-8D64-E9528EC1902F}" presName="LevelTwoTextNode" presStyleLbl="node4" presStyleIdx="4" presStyleCnt="5">
        <dgm:presLayoutVars>
          <dgm:chPref val="3"/>
        </dgm:presLayoutVars>
      </dgm:prSet>
      <dgm:spPr/>
      <dgm:t>
        <a:bodyPr/>
        <a:lstStyle/>
        <a:p>
          <a:pPr rtl="1"/>
          <a:endParaRPr lang="fa-IR"/>
        </a:p>
      </dgm:t>
    </dgm:pt>
    <dgm:pt modelId="{FC054D54-4C4D-4B03-861E-D6E0165193BF}" type="pres">
      <dgm:prSet presAssocID="{6B22BE76-A26B-4070-8D64-E9528EC1902F}" presName="level3hierChild" presStyleCnt="0"/>
      <dgm:spPr/>
    </dgm:pt>
  </dgm:ptLst>
  <dgm:cxnLst>
    <dgm:cxn modelId="{44013BA0-4731-4C1B-BE40-F8265DA4FFEB}" type="presOf" srcId="{EE4228A4-1B80-42BD-9F16-07AC91D9F77B}" destId="{F7599E56-3291-4284-8004-930072422D4A}" srcOrd="0" destOrd="0" presId="urn:microsoft.com/office/officeart/2008/layout/HorizontalMultiLevelHierarchy"/>
    <dgm:cxn modelId="{8C7DC245-7D9B-4FA9-A450-6D3392284959}" type="presOf" srcId="{2A9F43A8-3899-41D0-9A64-800C91B465C4}" destId="{57183189-E19C-4E5D-9BF2-81A163F2580D}" srcOrd="0" destOrd="0" presId="urn:microsoft.com/office/officeart/2008/layout/HorizontalMultiLevelHierarchy"/>
    <dgm:cxn modelId="{94F1ED0F-4B5B-4EF7-90E4-9C509F2C7971}" type="presOf" srcId="{C9F13EB0-B24D-45B3-B8A9-DC193ADD3BAA}" destId="{3C99DA88-F18D-4AA9-B126-309069AB95D5}" srcOrd="0" destOrd="0" presId="urn:microsoft.com/office/officeart/2008/layout/HorizontalMultiLevelHierarchy"/>
    <dgm:cxn modelId="{07A64610-5B40-4194-8990-F25A8700F94B}" type="presOf" srcId="{69DB3EDC-4506-463E-9AA1-DDC07539A66B}" destId="{37C64E70-14A4-4662-A4C5-CCF0FD9F38E5}" srcOrd="0" destOrd="0" presId="urn:microsoft.com/office/officeart/2008/layout/HorizontalMultiLevelHierarchy"/>
    <dgm:cxn modelId="{A892D38E-67C6-496D-BAD3-0D0781700ACC}" type="presOf" srcId="{92C9CF15-B42F-4D89-9D37-F5AF605B7266}" destId="{D29D8A42-FBB6-4ED1-B6CB-A9C004C9F9CE}" srcOrd="1" destOrd="0" presId="urn:microsoft.com/office/officeart/2008/layout/HorizontalMultiLevelHierarchy"/>
    <dgm:cxn modelId="{894E183C-B0D4-4918-85A1-804ACCCCE767}" type="presOf" srcId="{143B4DE6-CE51-4B34-9A70-1F73A3578495}" destId="{D12FBE6A-9D0D-4EC7-9447-9460659A4A3F}" srcOrd="0" destOrd="0" presId="urn:microsoft.com/office/officeart/2008/layout/HorizontalMultiLevelHierarchy"/>
    <dgm:cxn modelId="{4D5C6F20-3649-461C-8C94-9B6BC4E8DFCA}" type="presOf" srcId="{FED88D78-8812-4BA0-B43A-A33C11B7A66B}" destId="{CDFBE719-1984-4B6D-845D-8B7AE0804B6C}" srcOrd="0" destOrd="0" presId="urn:microsoft.com/office/officeart/2008/layout/HorizontalMultiLevelHierarchy"/>
    <dgm:cxn modelId="{FDA94214-5C4F-4CF8-A726-219B522AC3E1}" type="presOf" srcId="{8A302DC4-90CA-43CA-9160-656F483655D4}" destId="{4165AEC8-6D32-470D-AB21-9084F8FB1604}" srcOrd="0" destOrd="0" presId="urn:microsoft.com/office/officeart/2008/layout/HorizontalMultiLevelHierarchy"/>
    <dgm:cxn modelId="{768660D3-ABCA-41A9-9A58-9DA045D7C1BF}" type="presOf" srcId="{FB6BE362-A138-494A-AA77-1293C67966EF}" destId="{7B49004F-4F6C-4E42-8E78-3169C65DCE7A}" srcOrd="0" destOrd="0" presId="urn:microsoft.com/office/officeart/2008/layout/HorizontalMultiLevelHierarchy"/>
    <dgm:cxn modelId="{93E652CA-F8E1-45D5-89AD-98C92B30823C}" type="presOf" srcId="{B38AAFB1-9553-4A0D-82CA-12D91BE3F465}" destId="{1BC7F0C9-DBF1-44BE-BBA8-02C4747315A4}" srcOrd="0" destOrd="0" presId="urn:microsoft.com/office/officeart/2008/layout/HorizontalMultiLevelHierarchy"/>
    <dgm:cxn modelId="{E4EF0A37-0462-4666-96D1-311DC2AA7F2A}" type="presOf" srcId="{050CD938-8F6C-40E1-A512-516A2D5B71B3}" destId="{22F2DD18-A36E-4083-9BDF-9514E6017E3B}" srcOrd="0" destOrd="0" presId="urn:microsoft.com/office/officeart/2008/layout/HorizontalMultiLevelHierarchy"/>
    <dgm:cxn modelId="{79B2301E-A633-4319-85E7-3A68FEEE09C8}" srcId="{763D5B98-0245-4997-9193-0C2BDF7342A3}" destId="{B38AAFB1-9553-4A0D-82CA-12D91BE3F465}" srcOrd="3" destOrd="0" parTransId="{2A9F43A8-3899-41D0-9A64-800C91B465C4}" sibTransId="{BE24D167-89AB-4D32-B8A2-7743FDB6D9A1}"/>
    <dgm:cxn modelId="{44A2E484-2462-4016-93AB-2DC64BF78FF2}" type="presOf" srcId="{C9F13EB0-B24D-45B3-B8A9-DC193ADD3BAA}" destId="{11D57D6D-AE79-4538-ACDA-13A7B18DEF80}" srcOrd="1" destOrd="0" presId="urn:microsoft.com/office/officeart/2008/layout/HorizontalMultiLevelHierarchy"/>
    <dgm:cxn modelId="{D8F99C2D-1C93-4F7A-B577-C420EE2998B6}" type="presOf" srcId="{92C9CF15-B42F-4D89-9D37-F5AF605B7266}" destId="{6436BA7B-4125-40AF-B0B9-714C094D602B}" srcOrd="0" destOrd="0" presId="urn:microsoft.com/office/officeart/2008/layout/HorizontalMultiLevelHierarchy"/>
    <dgm:cxn modelId="{341DFF62-27ED-4E9D-8756-7D5918D059EC}" type="presOf" srcId="{763D5B98-0245-4997-9193-0C2BDF7342A3}" destId="{1440A125-60FB-48A8-AE5A-4A5605E64A8B}" srcOrd="0" destOrd="0" presId="urn:microsoft.com/office/officeart/2008/layout/HorizontalMultiLevelHierarchy"/>
    <dgm:cxn modelId="{3F06DBB7-7709-4F8C-9DF9-AFA150AA1632}" type="presOf" srcId="{EE4228A4-1B80-42BD-9F16-07AC91D9F77B}" destId="{405CF2A6-6DC7-425C-9421-E6518EC12B6A}" srcOrd="1" destOrd="0" presId="urn:microsoft.com/office/officeart/2008/layout/HorizontalMultiLevelHierarchy"/>
    <dgm:cxn modelId="{2B64A81F-9D21-4968-841E-18D4589EBB2F}" type="presOf" srcId="{4093A3A0-6BCB-410A-9F2B-C77379267AFB}" destId="{88203F32-C185-4F02-9242-DE4640435787}" srcOrd="0" destOrd="0" presId="urn:microsoft.com/office/officeart/2008/layout/HorizontalMultiLevelHierarchy"/>
    <dgm:cxn modelId="{5EB00B05-A15A-422D-97B2-F5B40AD0DFD3}" type="presOf" srcId="{0377885C-AD95-4EA1-A2B7-595AC1A1A6F0}" destId="{390DDF95-FD16-44A4-8F48-C3950953CAC4}" srcOrd="1" destOrd="0" presId="urn:microsoft.com/office/officeart/2008/layout/HorizontalMultiLevelHierarchy"/>
    <dgm:cxn modelId="{A931D39B-7245-4B5D-B412-5CA84D17B6F7}" srcId="{763D5B98-0245-4997-9193-0C2BDF7342A3}" destId="{33650434-C5AC-4A22-B1C3-70A5A7853F49}" srcOrd="1" destOrd="0" parTransId="{EE4228A4-1B80-42BD-9F16-07AC91D9F77B}" sibTransId="{D259EA66-D1AE-4A91-BFD8-11F4A487DF99}"/>
    <dgm:cxn modelId="{9A647766-F5BD-45E9-88E0-E2AE8B2BA7D0}" srcId="{FBD9D798-4D98-483F-8B96-D4F0D4320ECC}" destId="{8A302DC4-90CA-43CA-9160-656F483655D4}" srcOrd="0" destOrd="0" parTransId="{C9F13EB0-B24D-45B3-B8A9-DC193ADD3BAA}" sibTransId="{C9CE026F-9935-416C-AB36-71F1F957F0EF}"/>
    <dgm:cxn modelId="{5D546635-4B50-48E1-B669-BF02CAB7E414}" srcId="{FB6BE362-A138-494A-AA77-1293C67966EF}" destId="{C7EF4CF7-605F-4C4B-AF88-414CF70568D6}" srcOrd="0" destOrd="0" parTransId="{E78A6B97-6238-4E81-83FA-E60413FF48D8}" sibTransId="{0195DDCC-8DF2-487A-ABF1-F772F9989022}"/>
    <dgm:cxn modelId="{5FDC1EC6-FC73-4DE0-935B-81E77180D630}" type="presOf" srcId="{33650434-C5AC-4A22-B1C3-70A5A7853F49}" destId="{DED62301-DB43-4293-A143-3D928CB4EC1B}" srcOrd="0" destOrd="0" presId="urn:microsoft.com/office/officeart/2008/layout/HorizontalMultiLevelHierarchy"/>
    <dgm:cxn modelId="{9FB3F0D9-E34F-4888-8473-139E7972B1F9}" type="presOf" srcId="{C7EF4CF7-605F-4C4B-AF88-414CF70568D6}" destId="{63EBCBB4-F8A7-4980-8860-736C96E8C6CC}" srcOrd="0" destOrd="0" presId="urn:microsoft.com/office/officeart/2008/layout/HorizontalMultiLevelHierarchy"/>
    <dgm:cxn modelId="{688175F1-BC9F-4C47-8D6F-1AC6A2C6F2D1}" type="presOf" srcId="{2A9F43A8-3899-41D0-9A64-800C91B465C4}" destId="{0DCDD892-4291-4222-A8EA-E01B66ADB489}" srcOrd="1" destOrd="0" presId="urn:microsoft.com/office/officeart/2008/layout/HorizontalMultiLevelHierarchy"/>
    <dgm:cxn modelId="{073F289B-D63F-45F0-86E1-227DE2D5E5CD}" type="presOf" srcId="{8A670CE7-02D0-4417-B55F-92BA22A012F0}" destId="{B0095DB1-9255-4F8B-8FA4-5FDC462A2B55}" srcOrd="0" destOrd="0" presId="urn:microsoft.com/office/officeart/2008/layout/HorizontalMultiLevelHierarchy"/>
    <dgm:cxn modelId="{0CDFB5F7-B389-4C12-974B-907A1E51F3D1}" srcId="{C7EF4CF7-605F-4C4B-AF88-414CF70568D6}" destId="{FBD9D798-4D98-483F-8B96-D4F0D4320ECC}" srcOrd="1" destOrd="0" parTransId="{050CD938-8F6C-40E1-A512-516A2D5B71B3}" sibTransId="{5DE2630A-8135-474D-B5F1-F281DCA50A80}"/>
    <dgm:cxn modelId="{EC9F2E8B-38B6-49C1-BA66-15E134DE7702}" type="presOf" srcId="{0377885C-AD95-4EA1-A2B7-595AC1A1A6F0}" destId="{4BA0782D-85E7-414D-9148-B0B0B8DA2C9B}" srcOrd="0" destOrd="0" presId="urn:microsoft.com/office/officeart/2008/layout/HorizontalMultiLevelHierarchy"/>
    <dgm:cxn modelId="{40ECD9A0-0FCB-4AA1-B4E4-5AB67798ED25}" srcId="{763D5B98-0245-4997-9193-0C2BDF7342A3}" destId="{69DB3EDC-4506-463E-9AA1-DDC07539A66B}" srcOrd="2" destOrd="0" parTransId="{143B4DE6-CE51-4B34-9A70-1F73A3578495}" sibTransId="{F8632094-47B6-4A33-956E-F545F5612FFF}"/>
    <dgm:cxn modelId="{6F132EBC-9C3B-4F1A-BEBC-1A6AEA39C751}" type="presOf" srcId="{8A670CE7-02D0-4417-B55F-92BA22A012F0}" destId="{5E91CFF9-3EEE-4E6D-95C0-BF13EDCA1839}" srcOrd="1" destOrd="0" presId="urn:microsoft.com/office/officeart/2008/layout/HorizontalMultiLevelHierarchy"/>
    <dgm:cxn modelId="{8CB3C69E-2494-4737-8ACB-FA67D90E1991}" type="presOf" srcId="{6B22BE76-A26B-4070-8D64-E9528EC1902F}" destId="{6A795E52-27EC-4648-83A5-AC2AE2EEFB37}" srcOrd="0" destOrd="0" presId="urn:microsoft.com/office/officeart/2008/layout/HorizontalMultiLevelHierarchy"/>
    <dgm:cxn modelId="{2E7042A5-83AF-4120-B533-4386266AF9BE}" type="presOf" srcId="{050CD938-8F6C-40E1-A512-516A2D5B71B3}" destId="{925EDF68-3238-4C52-8624-C873002E897C}" srcOrd="1" destOrd="0" presId="urn:microsoft.com/office/officeart/2008/layout/HorizontalMultiLevelHierarchy"/>
    <dgm:cxn modelId="{682C8748-F41B-4E99-A9D3-93545E956303}" type="presOf" srcId="{78B83DE6-5386-4FD8-821B-DD48723C1563}" destId="{9DAFBD66-C5C8-40E6-93ED-6668D2709F32}" srcOrd="0" destOrd="0" presId="urn:microsoft.com/office/officeart/2008/layout/HorizontalMultiLevelHierarchy"/>
    <dgm:cxn modelId="{71B83D6A-1304-46D3-8B5A-2A509236C396}" type="presOf" srcId="{143B4DE6-CE51-4B34-9A70-1F73A3578495}" destId="{0BF74583-2C16-4189-B717-355EF7E12FED}" srcOrd="1" destOrd="0" presId="urn:microsoft.com/office/officeart/2008/layout/HorizontalMultiLevelHierarchy"/>
    <dgm:cxn modelId="{3AEF3646-8F44-4BB7-9039-46EBF1DF9944}" srcId="{763D5B98-0245-4997-9193-0C2BDF7342A3}" destId="{4093A3A0-6BCB-410A-9F2B-C77379267AFB}" srcOrd="0" destOrd="0" parTransId="{FED88D78-8812-4BA0-B43A-A33C11B7A66B}" sibTransId="{3CF52908-6576-4590-A573-4A88D0B7F4F5}"/>
    <dgm:cxn modelId="{CFC58C04-C118-45E6-BCEA-AFE4C3B71A68}" type="presOf" srcId="{FED88D78-8812-4BA0-B43A-A33C11B7A66B}" destId="{C76E3931-2CB5-454A-AE28-CDCCB4C60CD4}" srcOrd="1" destOrd="0" presId="urn:microsoft.com/office/officeart/2008/layout/HorizontalMultiLevelHierarchy"/>
    <dgm:cxn modelId="{76A0F02B-601B-49E3-A4D6-5C0D2634225C}" srcId="{FBD9D798-4D98-483F-8B96-D4F0D4320ECC}" destId="{763D5B98-0245-4997-9193-0C2BDF7342A3}" srcOrd="1" destOrd="0" parTransId="{92C9CF15-B42F-4D89-9D37-F5AF605B7266}" sibTransId="{115CDCEB-016A-41CD-B3B8-E2CD94BBD624}"/>
    <dgm:cxn modelId="{3B72F072-B882-44C2-BCC8-02A71E687030}" type="presOf" srcId="{FBD9D798-4D98-483F-8B96-D4F0D4320ECC}" destId="{74C80F39-E8C7-4E95-A807-274C108416CD}" srcOrd="0" destOrd="0" presId="urn:microsoft.com/office/officeart/2008/layout/HorizontalMultiLevelHierarchy"/>
    <dgm:cxn modelId="{A07340E5-3598-4FA5-9FCE-92C7E988569C}" srcId="{C7EF4CF7-605F-4C4B-AF88-414CF70568D6}" destId="{78B83DE6-5386-4FD8-821B-DD48723C1563}" srcOrd="0" destOrd="0" parTransId="{0377885C-AD95-4EA1-A2B7-595AC1A1A6F0}" sibTransId="{3B8CB2CA-0D50-48C0-A1DA-CF5BD45B0147}"/>
    <dgm:cxn modelId="{7F7809CB-C487-49CB-9BCC-B0AA9D9B5946}" srcId="{763D5B98-0245-4997-9193-0C2BDF7342A3}" destId="{6B22BE76-A26B-4070-8D64-E9528EC1902F}" srcOrd="4" destOrd="0" parTransId="{8A670CE7-02D0-4417-B55F-92BA22A012F0}" sibTransId="{7663CCDE-FE59-4200-ABBA-2460B981A672}"/>
    <dgm:cxn modelId="{9C35EC7C-8971-4A8C-B72B-DE0BD62F44D8}" type="presParOf" srcId="{7B49004F-4F6C-4E42-8E78-3169C65DCE7A}" destId="{FAC71EDF-F38A-4489-9938-315432300F95}" srcOrd="0" destOrd="0" presId="urn:microsoft.com/office/officeart/2008/layout/HorizontalMultiLevelHierarchy"/>
    <dgm:cxn modelId="{1B3AF0D5-2D58-4FD3-A794-D6B777E389AF}" type="presParOf" srcId="{FAC71EDF-F38A-4489-9938-315432300F95}" destId="{63EBCBB4-F8A7-4980-8860-736C96E8C6CC}" srcOrd="0" destOrd="0" presId="urn:microsoft.com/office/officeart/2008/layout/HorizontalMultiLevelHierarchy"/>
    <dgm:cxn modelId="{7A7DD1D4-6D49-4353-9D4F-2808C02CABDB}" type="presParOf" srcId="{FAC71EDF-F38A-4489-9938-315432300F95}" destId="{70981C9A-E584-4A46-946A-866C7F5B1E4C}" srcOrd="1" destOrd="0" presId="urn:microsoft.com/office/officeart/2008/layout/HorizontalMultiLevelHierarchy"/>
    <dgm:cxn modelId="{31909A1D-B539-44A9-8450-95801E0B22C0}" type="presParOf" srcId="{70981C9A-E584-4A46-946A-866C7F5B1E4C}" destId="{4BA0782D-85E7-414D-9148-B0B0B8DA2C9B}" srcOrd="0" destOrd="0" presId="urn:microsoft.com/office/officeart/2008/layout/HorizontalMultiLevelHierarchy"/>
    <dgm:cxn modelId="{BBA59C8C-7E09-4647-830E-818E58D170EA}" type="presParOf" srcId="{4BA0782D-85E7-414D-9148-B0B0B8DA2C9B}" destId="{390DDF95-FD16-44A4-8F48-C3950953CAC4}" srcOrd="0" destOrd="0" presId="urn:microsoft.com/office/officeart/2008/layout/HorizontalMultiLevelHierarchy"/>
    <dgm:cxn modelId="{8754A5A6-19A8-4CBA-8BE7-DCAB07A0B9F5}" type="presParOf" srcId="{70981C9A-E584-4A46-946A-866C7F5B1E4C}" destId="{79D6753F-F85B-4F23-B033-9E693E6BB965}" srcOrd="1" destOrd="0" presId="urn:microsoft.com/office/officeart/2008/layout/HorizontalMultiLevelHierarchy"/>
    <dgm:cxn modelId="{C0B5F0F1-EB80-450B-ADC2-0B035B1517F4}" type="presParOf" srcId="{79D6753F-F85B-4F23-B033-9E693E6BB965}" destId="{9DAFBD66-C5C8-40E6-93ED-6668D2709F32}" srcOrd="0" destOrd="0" presId="urn:microsoft.com/office/officeart/2008/layout/HorizontalMultiLevelHierarchy"/>
    <dgm:cxn modelId="{34887642-40B3-4766-AAF2-704DCCC6DD93}" type="presParOf" srcId="{79D6753F-F85B-4F23-B033-9E693E6BB965}" destId="{3652103E-0567-428F-B715-D19A92D4A377}" srcOrd="1" destOrd="0" presId="urn:microsoft.com/office/officeart/2008/layout/HorizontalMultiLevelHierarchy"/>
    <dgm:cxn modelId="{5BD2F1F4-EC32-4F4B-9A8D-CF9B65B37FC0}" type="presParOf" srcId="{70981C9A-E584-4A46-946A-866C7F5B1E4C}" destId="{22F2DD18-A36E-4083-9BDF-9514E6017E3B}" srcOrd="2" destOrd="0" presId="urn:microsoft.com/office/officeart/2008/layout/HorizontalMultiLevelHierarchy"/>
    <dgm:cxn modelId="{1FE3CA11-48C5-46A5-8B1C-1E131236AD01}" type="presParOf" srcId="{22F2DD18-A36E-4083-9BDF-9514E6017E3B}" destId="{925EDF68-3238-4C52-8624-C873002E897C}" srcOrd="0" destOrd="0" presId="urn:microsoft.com/office/officeart/2008/layout/HorizontalMultiLevelHierarchy"/>
    <dgm:cxn modelId="{7B8BD742-0A16-4918-927C-9CB5B6A983CA}" type="presParOf" srcId="{70981C9A-E584-4A46-946A-866C7F5B1E4C}" destId="{37D2F4D2-93B2-457A-9387-2A63AB14BFA7}" srcOrd="3" destOrd="0" presId="urn:microsoft.com/office/officeart/2008/layout/HorizontalMultiLevelHierarchy"/>
    <dgm:cxn modelId="{A848E062-84D1-4760-9151-EB0E63D7504E}" type="presParOf" srcId="{37D2F4D2-93B2-457A-9387-2A63AB14BFA7}" destId="{74C80F39-E8C7-4E95-A807-274C108416CD}" srcOrd="0" destOrd="0" presId="urn:microsoft.com/office/officeart/2008/layout/HorizontalMultiLevelHierarchy"/>
    <dgm:cxn modelId="{1C831D21-7B43-418A-9ED5-48D49F2D58BE}" type="presParOf" srcId="{37D2F4D2-93B2-457A-9387-2A63AB14BFA7}" destId="{8AC3652F-5D12-4237-AF52-6B83A24B18FC}" srcOrd="1" destOrd="0" presId="urn:microsoft.com/office/officeart/2008/layout/HorizontalMultiLevelHierarchy"/>
    <dgm:cxn modelId="{2592F4FE-BE70-490A-90D7-03F207C3BDE2}" type="presParOf" srcId="{8AC3652F-5D12-4237-AF52-6B83A24B18FC}" destId="{3C99DA88-F18D-4AA9-B126-309069AB95D5}" srcOrd="0" destOrd="0" presId="urn:microsoft.com/office/officeart/2008/layout/HorizontalMultiLevelHierarchy"/>
    <dgm:cxn modelId="{447DA285-6B6C-4159-B86C-98D47CE4183B}" type="presParOf" srcId="{3C99DA88-F18D-4AA9-B126-309069AB95D5}" destId="{11D57D6D-AE79-4538-ACDA-13A7B18DEF80}" srcOrd="0" destOrd="0" presId="urn:microsoft.com/office/officeart/2008/layout/HorizontalMultiLevelHierarchy"/>
    <dgm:cxn modelId="{2F6AA320-9953-45DF-9B7D-66D7B9F6AA07}" type="presParOf" srcId="{8AC3652F-5D12-4237-AF52-6B83A24B18FC}" destId="{1C762AC7-FB8C-475C-8C9F-A8B224585C8A}" srcOrd="1" destOrd="0" presId="urn:microsoft.com/office/officeart/2008/layout/HorizontalMultiLevelHierarchy"/>
    <dgm:cxn modelId="{F438BE7E-5133-4ABC-AF70-5F980E58697D}" type="presParOf" srcId="{1C762AC7-FB8C-475C-8C9F-A8B224585C8A}" destId="{4165AEC8-6D32-470D-AB21-9084F8FB1604}" srcOrd="0" destOrd="0" presId="urn:microsoft.com/office/officeart/2008/layout/HorizontalMultiLevelHierarchy"/>
    <dgm:cxn modelId="{FD64FDDF-D04A-4D4D-93DC-BEEDA664859A}" type="presParOf" srcId="{1C762AC7-FB8C-475C-8C9F-A8B224585C8A}" destId="{98F6B8B0-205F-4F34-96A7-2B2CD0A29048}" srcOrd="1" destOrd="0" presId="urn:microsoft.com/office/officeart/2008/layout/HorizontalMultiLevelHierarchy"/>
    <dgm:cxn modelId="{423AB294-6044-4BA3-88C2-0BD352239B5F}" type="presParOf" srcId="{8AC3652F-5D12-4237-AF52-6B83A24B18FC}" destId="{6436BA7B-4125-40AF-B0B9-714C094D602B}" srcOrd="2" destOrd="0" presId="urn:microsoft.com/office/officeart/2008/layout/HorizontalMultiLevelHierarchy"/>
    <dgm:cxn modelId="{A37C3C7A-51F2-4C85-8D65-5DFDD92304D6}" type="presParOf" srcId="{6436BA7B-4125-40AF-B0B9-714C094D602B}" destId="{D29D8A42-FBB6-4ED1-B6CB-A9C004C9F9CE}" srcOrd="0" destOrd="0" presId="urn:microsoft.com/office/officeart/2008/layout/HorizontalMultiLevelHierarchy"/>
    <dgm:cxn modelId="{05B23CF2-14DC-40B8-AFE1-EA4B8CBA817B}" type="presParOf" srcId="{8AC3652F-5D12-4237-AF52-6B83A24B18FC}" destId="{6BA311F7-3F41-43A1-A0A9-5002F792DA2C}" srcOrd="3" destOrd="0" presId="urn:microsoft.com/office/officeart/2008/layout/HorizontalMultiLevelHierarchy"/>
    <dgm:cxn modelId="{3A630EAB-125B-4FF8-A1AB-4878B2EE00A1}" type="presParOf" srcId="{6BA311F7-3F41-43A1-A0A9-5002F792DA2C}" destId="{1440A125-60FB-48A8-AE5A-4A5605E64A8B}" srcOrd="0" destOrd="0" presId="urn:microsoft.com/office/officeart/2008/layout/HorizontalMultiLevelHierarchy"/>
    <dgm:cxn modelId="{D37E5A5E-38FC-455C-A6E5-4F3A6425D64E}" type="presParOf" srcId="{6BA311F7-3F41-43A1-A0A9-5002F792DA2C}" destId="{8BF99DC5-53B8-424F-ACDE-FAB778D33C10}" srcOrd="1" destOrd="0" presId="urn:microsoft.com/office/officeart/2008/layout/HorizontalMultiLevelHierarchy"/>
    <dgm:cxn modelId="{8F4E19AE-D980-4B55-8CB5-A5DD4A8414AE}" type="presParOf" srcId="{8BF99DC5-53B8-424F-ACDE-FAB778D33C10}" destId="{CDFBE719-1984-4B6D-845D-8B7AE0804B6C}" srcOrd="0" destOrd="0" presId="urn:microsoft.com/office/officeart/2008/layout/HorizontalMultiLevelHierarchy"/>
    <dgm:cxn modelId="{6EFCE019-5EF5-416D-8110-5DC947E01817}" type="presParOf" srcId="{CDFBE719-1984-4B6D-845D-8B7AE0804B6C}" destId="{C76E3931-2CB5-454A-AE28-CDCCB4C60CD4}" srcOrd="0" destOrd="0" presId="urn:microsoft.com/office/officeart/2008/layout/HorizontalMultiLevelHierarchy"/>
    <dgm:cxn modelId="{54D151E5-4E08-4197-8490-EF1FB72C7CA0}" type="presParOf" srcId="{8BF99DC5-53B8-424F-ACDE-FAB778D33C10}" destId="{BD201E68-F029-4B0C-99C9-3AC410E1F47F}" srcOrd="1" destOrd="0" presId="urn:microsoft.com/office/officeart/2008/layout/HorizontalMultiLevelHierarchy"/>
    <dgm:cxn modelId="{E21A723D-F853-4D29-912B-A5E7350C1956}" type="presParOf" srcId="{BD201E68-F029-4B0C-99C9-3AC410E1F47F}" destId="{88203F32-C185-4F02-9242-DE4640435787}" srcOrd="0" destOrd="0" presId="urn:microsoft.com/office/officeart/2008/layout/HorizontalMultiLevelHierarchy"/>
    <dgm:cxn modelId="{7CF5CBBF-2357-402D-808E-9B322B61E5A5}" type="presParOf" srcId="{BD201E68-F029-4B0C-99C9-3AC410E1F47F}" destId="{795298C4-F89A-4204-A60B-85962CF7C34E}" srcOrd="1" destOrd="0" presId="urn:microsoft.com/office/officeart/2008/layout/HorizontalMultiLevelHierarchy"/>
    <dgm:cxn modelId="{CF935E26-07A5-467B-BEF1-7A4CE8690DC7}" type="presParOf" srcId="{8BF99DC5-53B8-424F-ACDE-FAB778D33C10}" destId="{F7599E56-3291-4284-8004-930072422D4A}" srcOrd="2" destOrd="0" presId="urn:microsoft.com/office/officeart/2008/layout/HorizontalMultiLevelHierarchy"/>
    <dgm:cxn modelId="{4F3C1B8E-57A8-4845-BA3B-44753226CD20}" type="presParOf" srcId="{F7599E56-3291-4284-8004-930072422D4A}" destId="{405CF2A6-6DC7-425C-9421-E6518EC12B6A}" srcOrd="0" destOrd="0" presId="urn:microsoft.com/office/officeart/2008/layout/HorizontalMultiLevelHierarchy"/>
    <dgm:cxn modelId="{51B747EB-FB7B-4DD1-B0F5-BA1DEF736D10}" type="presParOf" srcId="{8BF99DC5-53B8-424F-ACDE-FAB778D33C10}" destId="{ED5999B0-72E1-4BC6-ADDD-A5B12FB64E0E}" srcOrd="3" destOrd="0" presId="urn:microsoft.com/office/officeart/2008/layout/HorizontalMultiLevelHierarchy"/>
    <dgm:cxn modelId="{C7596FF6-D14E-4684-B524-2AE730B255BC}" type="presParOf" srcId="{ED5999B0-72E1-4BC6-ADDD-A5B12FB64E0E}" destId="{DED62301-DB43-4293-A143-3D928CB4EC1B}" srcOrd="0" destOrd="0" presId="urn:microsoft.com/office/officeart/2008/layout/HorizontalMultiLevelHierarchy"/>
    <dgm:cxn modelId="{7745E27B-0A9E-4093-BF71-ABF210D3D65D}" type="presParOf" srcId="{ED5999B0-72E1-4BC6-ADDD-A5B12FB64E0E}" destId="{BB6C9A06-8F2A-47D6-99BB-C3F99F5945D9}" srcOrd="1" destOrd="0" presId="urn:microsoft.com/office/officeart/2008/layout/HorizontalMultiLevelHierarchy"/>
    <dgm:cxn modelId="{8B801E92-CD15-442B-882F-1507D2875666}" type="presParOf" srcId="{8BF99DC5-53B8-424F-ACDE-FAB778D33C10}" destId="{D12FBE6A-9D0D-4EC7-9447-9460659A4A3F}" srcOrd="4" destOrd="0" presId="urn:microsoft.com/office/officeart/2008/layout/HorizontalMultiLevelHierarchy"/>
    <dgm:cxn modelId="{88E14E15-84C3-48DF-A710-7A16024EB4CA}" type="presParOf" srcId="{D12FBE6A-9D0D-4EC7-9447-9460659A4A3F}" destId="{0BF74583-2C16-4189-B717-355EF7E12FED}" srcOrd="0" destOrd="0" presId="urn:microsoft.com/office/officeart/2008/layout/HorizontalMultiLevelHierarchy"/>
    <dgm:cxn modelId="{925D7FD4-7CF7-4D2E-ACB3-BFDB74C0C4FE}" type="presParOf" srcId="{8BF99DC5-53B8-424F-ACDE-FAB778D33C10}" destId="{6CE38436-1002-4816-B187-321336FC5D36}" srcOrd="5" destOrd="0" presId="urn:microsoft.com/office/officeart/2008/layout/HorizontalMultiLevelHierarchy"/>
    <dgm:cxn modelId="{2450DD7D-F0F7-407D-B467-84FE1FD06085}" type="presParOf" srcId="{6CE38436-1002-4816-B187-321336FC5D36}" destId="{37C64E70-14A4-4662-A4C5-CCF0FD9F38E5}" srcOrd="0" destOrd="0" presId="urn:microsoft.com/office/officeart/2008/layout/HorizontalMultiLevelHierarchy"/>
    <dgm:cxn modelId="{00EE5058-C16C-4A0A-8BC4-E82F6FEF5759}" type="presParOf" srcId="{6CE38436-1002-4816-B187-321336FC5D36}" destId="{85EF71B0-A822-4EFC-9DBB-CAF2A845418B}" srcOrd="1" destOrd="0" presId="urn:microsoft.com/office/officeart/2008/layout/HorizontalMultiLevelHierarchy"/>
    <dgm:cxn modelId="{99D429E3-7646-4250-8965-6386F558B7B6}" type="presParOf" srcId="{8BF99DC5-53B8-424F-ACDE-FAB778D33C10}" destId="{57183189-E19C-4E5D-9BF2-81A163F2580D}" srcOrd="6" destOrd="0" presId="urn:microsoft.com/office/officeart/2008/layout/HorizontalMultiLevelHierarchy"/>
    <dgm:cxn modelId="{8EE8D539-B2B7-426B-BBEF-EABD0B617F91}" type="presParOf" srcId="{57183189-E19C-4E5D-9BF2-81A163F2580D}" destId="{0DCDD892-4291-4222-A8EA-E01B66ADB489}" srcOrd="0" destOrd="0" presId="urn:microsoft.com/office/officeart/2008/layout/HorizontalMultiLevelHierarchy"/>
    <dgm:cxn modelId="{8AA6C10E-CE02-4C73-A937-84EE3B2A27A1}" type="presParOf" srcId="{8BF99DC5-53B8-424F-ACDE-FAB778D33C10}" destId="{7FC4F62C-9F24-42AD-A4F0-D2606A18216E}" srcOrd="7" destOrd="0" presId="urn:microsoft.com/office/officeart/2008/layout/HorizontalMultiLevelHierarchy"/>
    <dgm:cxn modelId="{EE1A4783-6463-4C5E-8D5C-C1E83AF02F4C}" type="presParOf" srcId="{7FC4F62C-9F24-42AD-A4F0-D2606A18216E}" destId="{1BC7F0C9-DBF1-44BE-BBA8-02C4747315A4}" srcOrd="0" destOrd="0" presId="urn:microsoft.com/office/officeart/2008/layout/HorizontalMultiLevelHierarchy"/>
    <dgm:cxn modelId="{2A9A2CD0-617B-419C-ABF5-39D0DE04158B}" type="presParOf" srcId="{7FC4F62C-9F24-42AD-A4F0-D2606A18216E}" destId="{F86AA4F1-3675-40CD-A9AD-5D1B548CA2E1}" srcOrd="1" destOrd="0" presId="urn:microsoft.com/office/officeart/2008/layout/HorizontalMultiLevelHierarchy"/>
    <dgm:cxn modelId="{03C54030-E309-41E5-BE4C-428EEAD33947}" type="presParOf" srcId="{8BF99DC5-53B8-424F-ACDE-FAB778D33C10}" destId="{B0095DB1-9255-4F8B-8FA4-5FDC462A2B55}" srcOrd="8" destOrd="0" presId="urn:microsoft.com/office/officeart/2008/layout/HorizontalMultiLevelHierarchy"/>
    <dgm:cxn modelId="{0F3769D0-1709-4AE5-93CD-9A532EE15EAE}" type="presParOf" srcId="{B0095DB1-9255-4F8B-8FA4-5FDC462A2B55}" destId="{5E91CFF9-3EEE-4E6D-95C0-BF13EDCA1839}" srcOrd="0" destOrd="0" presId="urn:microsoft.com/office/officeart/2008/layout/HorizontalMultiLevelHierarchy"/>
    <dgm:cxn modelId="{DAAE7E76-8283-4565-A2A1-972E094F6C38}" type="presParOf" srcId="{8BF99DC5-53B8-424F-ACDE-FAB778D33C10}" destId="{0492BB66-4B67-4264-BB2D-5E598C42894E}" srcOrd="9" destOrd="0" presId="urn:microsoft.com/office/officeart/2008/layout/HorizontalMultiLevelHierarchy"/>
    <dgm:cxn modelId="{013D9BCA-44F5-443A-B0C0-47BBD78CBB76}" type="presParOf" srcId="{0492BB66-4B67-4264-BB2D-5E598C42894E}" destId="{6A795E52-27EC-4648-83A5-AC2AE2EEFB37}" srcOrd="0" destOrd="0" presId="urn:microsoft.com/office/officeart/2008/layout/HorizontalMultiLevelHierarchy"/>
    <dgm:cxn modelId="{C4D88688-EAAE-43DD-9BA3-D491EA1D3FD1}" type="presParOf" srcId="{0492BB66-4B67-4264-BB2D-5E598C42894E}" destId="{FC054D54-4C4D-4B03-861E-D6E0165193B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4000" smtClean="0">
              <a:cs typeface="B Badr" panose="00000400000000000000" pitchFamily="2" charset="-78"/>
            </a:rPr>
            <a:t>21. و منه: حسن التعليل؛ </a:t>
          </a:r>
          <a:endParaRPr lang="fa-IR" sz="4000">
            <a:cs typeface="B Badr" panose="00000400000000000000" pitchFamily="2" charset="-78"/>
          </a:endParaRPr>
        </a:p>
      </dgm:t>
    </dgm:pt>
    <dgm:pt modelId="{E78A6B97-6238-4E81-83FA-E60413FF48D8}" type="parTrans" cxnId="{5D546635-4B50-48E1-B669-BF02CAB7E414}">
      <dgm:prSet/>
      <dgm:spPr/>
      <dgm:t>
        <a:bodyPr/>
        <a:lstStyle/>
        <a:p>
          <a:pPr rtl="1"/>
          <a:endParaRPr lang="fa-IR" sz="2800">
            <a:cs typeface="B Badr" panose="00000400000000000000" pitchFamily="2" charset="-78"/>
          </a:endParaRPr>
        </a:p>
      </dgm:t>
    </dgm:pt>
    <dgm:pt modelId="{0195DDCC-8DF2-487A-ABF1-F772F9989022}" type="sibTrans" cxnId="{5D546635-4B50-48E1-B669-BF02CAB7E414}">
      <dgm:prSet/>
      <dgm:spPr/>
      <dgm:t>
        <a:bodyPr/>
        <a:lstStyle/>
        <a:p>
          <a:pPr rtl="1"/>
          <a:endParaRPr lang="fa-IR" sz="2800">
            <a:cs typeface="B Badr" panose="00000400000000000000" pitchFamily="2" charset="-78"/>
          </a:endParaRPr>
        </a:p>
      </dgm:t>
    </dgm:pt>
    <dgm:pt modelId="{0FA6B51F-0E5B-428C-9DA2-6921FEA37C6A}">
      <dgm:prSet custT="1"/>
      <dgm:spPr/>
      <dgm:t>
        <a:bodyPr/>
        <a:lstStyle/>
        <a:p>
          <a:pPr rtl="1"/>
          <a:r>
            <a:rPr lang="fa-IR" sz="1200" smtClean="0">
              <a:cs typeface="B Badr" panose="00000400000000000000" pitchFamily="2" charset="-78"/>
            </a:rPr>
            <a:t>و هو أن يدّعى لوصف علة مناسبة له باعتبار لطيف غير حقيقىّ،</a:t>
          </a:r>
          <a:endParaRPr lang="fa-IR" sz="1200">
            <a:cs typeface="B Badr" panose="00000400000000000000" pitchFamily="2" charset="-78"/>
          </a:endParaRPr>
        </a:p>
      </dgm:t>
    </dgm:pt>
    <dgm:pt modelId="{27349757-F8FA-4FE5-A0E3-B75BC800936E}" type="parTrans" cxnId="{C6AF16F6-A047-482A-96F9-3E7E28A712F7}">
      <dgm:prSet custT="1"/>
      <dgm:spPr/>
      <dgm:t>
        <a:bodyPr/>
        <a:lstStyle/>
        <a:p>
          <a:pPr rtl="1"/>
          <a:endParaRPr lang="fa-IR" sz="800">
            <a:cs typeface="B Badr" panose="00000400000000000000" pitchFamily="2" charset="-78"/>
          </a:endParaRPr>
        </a:p>
      </dgm:t>
    </dgm:pt>
    <dgm:pt modelId="{3A82F856-58E1-4E27-8BF3-7239694037BB}" type="sibTrans" cxnId="{C6AF16F6-A047-482A-96F9-3E7E28A712F7}">
      <dgm:prSet/>
      <dgm:spPr/>
      <dgm:t>
        <a:bodyPr/>
        <a:lstStyle/>
        <a:p>
          <a:pPr rtl="1"/>
          <a:endParaRPr lang="fa-IR" sz="2800">
            <a:cs typeface="B Badr" panose="00000400000000000000" pitchFamily="2" charset="-78"/>
          </a:endParaRPr>
        </a:p>
      </dgm:t>
    </dgm:pt>
    <dgm:pt modelId="{6055066C-7EA4-404A-8CB2-DC64B287D127}">
      <dgm:prSet custT="1"/>
      <dgm:spPr/>
      <dgm:t>
        <a:bodyPr/>
        <a:lstStyle/>
        <a:p>
          <a:pPr rtl="1"/>
          <a:r>
            <a:rPr lang="fa-IR" sz="1200" smtClean="0">
              <a:cs typeface="B Badr" panose="00000400000000000000" pitchFamily="2" charset="-78"/>
            </a:rPr>
            <a:t>و هو أربعة أضرب؛</a:t>
          </a:r>
          <a:endParaRPr lang="fa-IR" sz="1200">
            <a:cs typeface="B Badr" panose="00000400000000000000" pitchFamily="2" charset="-78"/>
          </a:endParaRPr>
        </a:p>
      </dgm:t>
    </dgm:pt>
    <dgm:pt modelId="{787CF936-6DCF-477A-A306-0D30A5DEBA81}" type="parTrans" cxnId="{718D0385-230C-4801-B345-AF34402C4C5A}">
      <dgm:prSet custT="1"/>
      <dgm:spPr/>
      <dgm:t>
        <a:bodyPr/>
        <a:lstStyle/>
        <a:p>
          <a:pPr rtl="1"/>
          <a:endParaRPr lang="fa-IR" sz="800">
            <a:cs typeface="B Badr" panose="00000400000000000000" pitchFamily="2" charset="-78"/>
          </a:endParaRPr>
        </a:p>
      </dgm:t>
    </dgm:pt>
    <dgm:pt modelId="{3DBE84A4-D6A6-4F6C-90BF-8F8A214F99ED}" type="sibTrans" cxnId="{718D0385-230C-4801-B345-AF34402C4C5A}">
      <dgm:prSet/>
      <dgm:spPr/>
      <dgm:t>
        <a:bodyPr/>
        <a:lstStyle/>
        <a:p>
          <a:pPr rtl="1"/>
          <a:endParaRPr lang="fa-IR" sz="2800">
            <a:cs typeface="B Badr" panose="00000400000000000000" pitchFamily="2" charset="-78"/>
          </a:endParaRPr>
        </a:p>
      </dgm:t>
    </dgm:pt>
    <dgm:pt modelId="{9BCEA469-9354-4C4B-8618-288E12AE8F21}">
      <dgm:prSet custT="1"/>
      <dgm:spPr/>
      <dgm:t>
        <a:bodyPr/>
        <a:lstStyle/>
        <a:p>
          <a:pPr rtl="1"/>
          <a:r>
            <a:rPr lang="fa-IR" sz="1200" smtClean="0">
              <a:cs typeface="B Badr" panose="00000400000000000000" pitchFamily="2" charset="-78"/>
            </a:rPr>
            <a:t>لأنّ الصفة </a:t>
          </a:r>
          <a:endParaRPr lang="fa-IR" sz="1200">
            <a:cs typeface="B Badr" panose="00000400000000000000" pitchFamily="2" charset="-78"/>
          </a:endParaRPr>
        </a:p>
      </dgm:t>
    </dgm:pt>
    <dgm:pt modelId="{E3DED4F2-D549-447F-9A71-572208B4C586}" type="parTrans" cxnId="{4854AC02-F199-488A-A94F-BFA8CFFE122F}">
      <dgm:prSet custT="1"/>
      <dgm:spPr/>
      <dgm:t>
        <a:bodyPr/>
        <a:lstStyle/>
        <a:p>
          <a:pPr rtl="1"/>
          <a:endParaRPr lang="fa-IR" sz="800">
            <a:cs typeface="B Badr" panose="00000400000000000000" pitchFamily="2" charset="-78"/>
          </a:endParaRPr>
        </a:p>
      </dgm:t>
    </dgm:pt>
    <dgm:pt modelId="{07B6DFC6-9242-4D43-BF70-7EBBE72FF048}" type="sibTrans" cxnId="{4854AC02-F199-488A-A94F-BFA8CFFE122F}">
      <dgm:prSet/>
      <dgm:spPr/>
      <dgm:t>
        <a:bodyPr/>
        <a:lstStyle/>
        <a:p>
          <a:pPr rtl="1"/>
          <a:endParaRPr lang="fa-IR" sz="2800">
            <a:cs typeface="B Badr" panose="00000400000000000000" pitchFamily="2" charset="-78"/>
          </a:endParaRPr>
        </a:p>
      </dgm:t>
    </dgm:pt>
    <dgm:pt modelId="{CD47952A-926A-48BA-A25D-CC89D8870D17}">
      <dgm:prSet custT="1"/>
      <dgm:spPr/>
      <dgm:t>
        <a:bodyPr/>
        <a:lstStyle/>
        <a:p>
          <a:pPr rtl="1"/>
          <a:r>
            <a:rPr lang="fa-IR" sz="1200" smtClean="0">
              <a:cs typeface="B Badr" panose="00000400000000000000" pitchFamily="2" charset="-78"/>
            </a:rPr>
            <a:t>إمّا ثابتة قصد بيان علّتها، </a:t>
          </a:r>
          <a:endParaRPr lang="fa-IR" sz="1200">
            <a:cs typeface="B Badr" panose="00000400000000000000" pitchFamily="2" charset="-78"/>
          </a:endParaRPr>
        </a:p>
      </dgm:t>
    </dgm:pt>
    <dgm:pt modelId="{D933832E-A57D-4381-A09C-A8766D9FC2F9}" type="parTrans" cxnId="{AA6790A6-7818-4BB7-AAF4-E8ABA339DE22}">
      <dgm:prSet custT="1"/>
      <dgm:spPr/>
      <dgm:t>
        <a:bodyPr/>
        <a:lstStyle/>
        <a:p>
          <a:pPr rtl="1"/>
          <a:endParaRPr lang="fa-IR" sz="800">
            <a:cs typeface="B Badr" panose="00000400000000000000" pitchFamily="2" charset="-78"/>
          </a:endParaRPr>
        </a:p>
      </dgm:t>
    </dgm:pt>
    <dgm:pt modelId="{809EC44C-680A-4FC7-A399-489B3F5215C4}" type="sibTrans" cxnId="{AA6790A6-7818-4BB7-AAF4-E8ABA339DE22}">
      <dgm:prSet/>
      <dgm:spPr/>
      <dgm:t>
        <a:bodyPr/>
        <a:lstStyle/>
        <a:p>
          <a:pPr rtl="1"/>
          <a:endParaRPr lang="fa-IR" sz="2800">
            <a:cs typeface="B Badr" panose="00000400000000000000" pitchFamily="2" charset="-78"/>
          </a:endParaRPr>
        </a:p>
      </dgm:t>
    </dgm:pt>
    <dgm:pt modelId="{B8956B15-F7B6-4EDB-ABCE-500B326893C5}">
      <dgm:prSet custT="1"/>
      <dgm:spPr/>
      <dgm:t>
        <a:bodyPr/>
        <a:lstStyle/>
        <a:p>
          <a:pPr rtl="1"/>
          <a:r>
            <a:rPr lang="fa-IR" sz="1200" smtClean="0">
              <a:cs typeface="B Badr" panose="00000400000000000000" pitchFamily="2" charset="-78"/>
            </a:rPr>
            <a:t>أو غير ثابتة أريد إثباتها:</a:t>
          </a:r>
          <a:endParaRPr lang="fa-IR" sz="1200">
            <a:cs typeface="B Badr" panose="00000400000000000000" pitchFamily="2" charset="-78"/>
          </a:endParaRPr>
        </a:p>
      </dgm:t>
    </dgm:pt>
    <dgm:pt modelId="{0BB92566-767E-48AA-B583-FB228F6BE20A}" type="parTrans" cxnId="{5D1CB011-1A43-4F52-89A9-FAB9A3726ADF}">
      <dgm:prSet custT="1"/>
      <dgm:spPr/>
      <dgm:t>
        <a:bodyPr/>
        <a:lstStyle/>
        <a:p>
          <a:pPr rtl="1"/>
          <a:endParaRPr lang="fa-IR" sz="800">
            <a:cs typeface="B Badr" panose="00000400000000000000" pitchFamily="2" charset="-78"/>
          </a:endParaRPr>
        </a:p>
      </dgm:t>
    </dgm:pt>
    <dgm:pt modelId="{0737CA98-CCCC-4CF5-802E-CEA10918E422}" type="sibTrans" cxnId="{5D1CB011-1A43-4F52-89A9-FAB9A3726ADF}">
      <dgm:prSet/>
      <dgm:spPr/>
      <dgm:t>
        <a:bodyPr/>
        <a:lstStyle/>
        <a:p>
          <a:pPr rtl="1"/>
          <a:endParaRPr lang="fa-IR" sz="2800">
            <a:cs typeface="B Badr" panose="00000400000000000000" pitchFamily="2" charset="-78"/>
          </a:endParaRPr>
        </a:p>
      </dgm:t>
    </dgm:pt>
    <dgm:pt modelId="{C50A61C3-2D1D-4C6C-8AC2-639976201076}">
      <dgm:prSet custT="1"/>
      <dgm:spPr/>
      <dgm:t>
        <a:bodyPr/>
        <a:lstStyle/>
        <a:p>
          <a:pPr rtl="1"/>
          <a:r>
            <a:rPr lang="fa-IR" sz="1200" smtClean="0">
              <a:cs typeface="B Badr" panose="00000400000000000000" pitchFamily="2" charset="-78"/>
            </a:rPr>
            <a:t>و الأولى: </a:t>
          </a:r>
          <a:endParaRPr lang="fa-IR" sz="1200">
            <a:cs typeface="B Badr" panose="00000400000000000000" pitchFamily="2" charset="-78"/>
          </a:endParaRPr>
        </a:p>
      </dgm:t>
    </dgm:pt>
    <dgm:pt modelId="{76D20E35-B9B0-4E0F-8B3D-7EA6F8CCCA27}" type="parTrans" cxnId="{53B3D8BC-CD16-4272-B1F0-747E344CEDC2}">
      <dgm:prSet custT="1"/>
      <dgm:spPr/>
      <dgm:t>
        <a:bodyPr/>
        <a:lstStyle/>
        <a:p>
          <a:pPr rtl="1"/>
          <a:endParaRPr lang="fa-IR" sz="800">
            <a:cs typeface="B Badr" panose="00000400000000000000" pitchFamily="2" charset="-78"/>
          </a:endParaRPr>
        </a:p>
      </dgm:t>
    </dgm:pt>
    <dgm:pt modelId="{B4A452A1-FD78-4625-A96B-4EFB107F7AC7}" type="sibTrans" cxnId="{53B3D8BC-CD16-4272-B1F0-747E344CEDC2}">
      <dgm:prSet/>
      <dgm:spPr/>
      <dgm:t>
        <a:bodyPr/>
        <a:lstStyle/>
        <a:p>
          <a:pPr rtl="1"/>
          <a:endParaRPr lang="fa-IR" sz="2800">
            <a:cs typeface="B Badr" panose="00000400000000000000" pitchFamily="2" charset="-78"/>
          </a:endParaRPr>
        </a:p>
      </dgm:t>
    </dgm:pt>
    <dgm:pt modelId="{61222052-1F70-4655-BA01-8186FE949FEB}">
      <dgm:prSet custT="1"/>
      <dgm:spPr/>
      <dgm:t>
        <a:bodyPr/>
        <a:lstStyle/>
        <a:p>
          <a:pPr rtl="1"/>
          <a:r>
            <a:rPr lang="fa-IR" sz="1200" smtClean="0">
              <a:cs typeface="B Badr" panose="00000400000000000000" pitchFamily="2" charset="-78"/>
            </a:rPr>
            <a:t>إما ألّا يظهر لها فى العادة علة؛ </a:t>
          </a:r>
          <a:endParaRPr lang="fa-IR" sz="1200">
            <a:cs typeface="B Badr" panose="00000400000000000000" pitchFamily="2" charset="-78"/>
          </a:endParaRPr>
        </a:p>
      </dgm:t>
    </dgm:pt>
    <dgm:pt modelId="{CECCB549-E4CF-4C10-807D-95FFC2B44D6C}" type="parTrans" cxnId="{4AC86D15-DF99-4842-B945-1CA675957ECC}">
      <dgm:prSet custT="1"/>
      <dgm:spPr/>
      <dgm:t>
        <a:bodyPr/>
        <a:lstStyle/>
        <a:p>
          <a:pPr rtl="1"/>
          <a:endParaRPr lang="fa-IR" sz="800">
            <a:cs typeface="B Badr" panose="00000400000000000000" pitchFamily="2" charset="-78"/>
          </a:endParaRPr>
        </a:p>
      </dgm:t>
    </dgm:pt>
    <dgm:pt modelId="{675B74C7-B9BE-41AB-870D-7ABE0C6B3E48}" type="sibTrans" cxnId="{4AC86D15-DF99-4842-B945-1CA675957ECC}">
      <dgm:prSet/>
      <dgm:spPr/>
      <dgm:t>
        <a:bodyPr/>
        <a:lstStyle/>
        <a:p>
          <a:pPr rtl="1"/>
          <a:endParaRPr lang="fa-IR" sz="2800">
            <a:cs typeface="B Badr" panose="00000400000000000000" pitchFamily="2" charset="-78"/>
          </a:endParaRPr>
        </a:p>
      </dgm:t>
    </dgm:pt>
    <dgm:pt modelId="{67DBF1F8-02B6-45CD-B995-176943447478}">
      <dgm:prSet custT="1"/>
      <dgm:spPr/>
      <dgm:t>
        <a:bodyPr/>
        <a:lstStyle/>
        <a:p>
          <a:pPr rtl="1"/>
          <a:r>
            <a:rPr lang="fa-IR" sz="1200" smtClean="0">
              <a:cs typeface="B Badr" panose="00000400000000000000" pitchFamily="2" charset="-78"/>
            </a:rPr>
            <a:t>كقوله </a:t>
          </a:r>
          <a:r>
            <a:rPr lang="en-US" sz="1200" smtClean="0">
              <a:cs typeface="B Badr" panose="00000400000000000000" pitchFamily="2" charset="-78"/>
            </a:rPr>
            <a:t>: </a:t>
          </a:r>
          <a:r>
            <a:rPr lang="fa-IR" sz="1200" smtClean="0">
              <a:cs typeface="B Badr" panose="00000400000000000000" pitchFamily="2" charset="-78"/>
            </a:rPr>
            <a:t> لم يحك نائلك السّحاب و إنّما *** حمّت به فصبيبها الرّخصاء</a:t>
          </a:r>
          <a:endParaRPr lang="fa-IR" sz="1200">
            <a:cs typeface="B Badr" panose="00000400000000000000" pitchFamily="2" charset="-78"/>
          </a:endParaRPr>
        </a:p>
      </dgm:t>
    </dgm:pt>
    <dgm:pt modelId="{4C30176F-FA67-4AFE-933A-514B364F1803}" type="parTrans" cxnId="{D5529DD9-16C6-4E00-8C36-5985E5E49F16}">
      <dgm:prSet custT="1"/>
      <dgm:spPr/>
      <dgm:t>
        <a:bodyPr/>
        <a:lstStyle/>
        <a:p>
          <a:pPr rtl="1"/>
          <a:endParaRPr lang="fa-IR" sz="800">
            <a:cs typeface="B Badr" panose="00000400000000000000" pitchFamily="2" charset="-78"/>
          </a:endParaRPr>
        </a:p>
      </dgm:t>
    </dgm:pt>
    <dgm:pt modelId="{B3A58023-C803-44CD-B536-98865AD2412A}" type="sibTrans" cxnId="{D5529DD9-16C6-4E00-8C36-5985E5E49F16}">
      <dgm:prSet/>
      <dgm:spPr/>
      <dgm:t>
        <a:bodyPr/>
        <a:lstStyle/>
        <a:p>
          <a:pPr rtl="1"/>
          <a:endParaRPr lang="fa-IR" sz="2800">
            <a:cs typeface="B Badr" panose="00000400000000000000" pitchFamily="2" charset="-78"/>
          </a:endParaRPr>
        </a:p>
      </dgm:t>
    </dgm:pt>
    <dgm:pt modelId="{231BEBF7-5972-4A7D-A9EC-7B079007E0D1}">
      <dgm:prSet custT="1"/>
      <dgm:spPr/>
      <dgm:t>
        <a:bodyPr/>
        <a:lstStyle/>
        <a:p>
          <a:pPr rtl="1"/>
          <a:r>
            <a:rPr lang="fa-IR" sz="1200" smtClean="0">
              <a:cs typeface="B Badr" panose="00000400000000000000" pitchFamily="2" charset="-78"/>
            </a:rPr>
            <a:t>أو يظهر لها علة غير المذكورة؛ </a:t>
          </a:r>
          <a:endParaRPr lang="fa-IR" sz="1200">
            <a:cs typeface="B Badr" panose="00000400000000000000" pitchFamily="2" charset="-78"/>
          </a:endParaRPr>
        </a:p>
      </dgm:t>
    </dgm:pt>
    <dgm:pt modelId="{6055CEFE-17E1-429D-A636-E39C9DAC5222}" type="parTrans" cxnId="{52DCEC92-4A64-4113-AD4D-837AA3B0B026}">
      <dgm:prSet custT="1"/>
      <dgm:spPr/>
      <dgm:t>
        <a:bodyPr/>
        <a:lstStyle/>
        <a:p>
          <a:pPr rtl="1"/>
          <a:endParaRPr lang="fa-IR" sz="800">
            <a:cs typeface="B Badr" panose="00000400000000000000" pitchFamily="2" charset="-78"/>
          </a:endParaRPr>
        </a:p>
      </dgm:t>
    </dgm:pt>
    <dgm:pt modelId="{5E0CCB71-51B2-4FE5-ABB6-CEA1EA3610C2}" type="sibTrans" cxnId="{52DCEC92-4A64-4113-AD4D-837AA3B0B026}">
      <dgm:prSet/>
      <dgm:spPr/>
      <dgm:t>
        <a:bodyPr/>
        <a:lstStyle/>
        <a:p>
          <a:pPr rtl="1"/>
          <a:endParaRPr lang="fa-IR" sz="2800">
            <a:cs typeface="B Badr" panose="00000400000000000000" pitchFamily="2" charset="-78"/>
          </a:endParaRPr>
        </a:p>
      </dgm:t>
    </dgm:pt>
    <dgm:pt modelId="{933852D0-DC18-48ED-B0A8-C10ACFDEE414}">
      <dgm:prSet custT="1"/>
      <dgm:spPr/>
      <dgm:t>
        <a:bodyPr/>
        <a:lstStyle/>
        <a:p>
          <a:pPr rtl="1"/>
          <a:r>
            <a:rPr lang="fa-IR" sz="1200" smtClean="0">
              <a:cs typeface="B Badr" panose="00000400000000000000" pitchFamily="2" charset="-78"/>
            </a:rPr>
            <a:t>كقوله: ما به قتل أعاديه و لكن *** يتّقى إخلاف ما ترجو الذّئاب‏</a:t>
          </a:r>
          <a:endParaRPr lang="fa-IR" sz="1200">
            <a:cs typeface="B Badr" panose="00000400000000000000" pitchFamily="2" charset="-78"/>
          </a:endParaRPr>
        </a:p>
      </dgm:t>
    </dgm:pt>
    <dgm:pt modelId="{8E14B0A6-44D9-4EB4-B355-E4C14AB1B3A2}" type="parTrans" cxnId="{7998E4A3-F190-4424-B207-CDEE20576E18}">
      <dgm:prSet custT="1"/>
      <dgm:spPr/>
      <dgm:t>
        <a:bodyPr/>
        <a:lstStyle/>
        <a:p>
          <a:pPr rtl="1"/>
          <a:endParaRPr lang="fa-IR" sz="800">
            <a:cs typeface="B Badr" panose="00000400000000000000" pitchFamily="2" charset="-78"/>
          </a:endParaRPr>
        </a:p>
      </dgm:t>
    </dgm:pt>
    <dgm:pt modelId="{530C287D-9D93-4115-9390-CC932DB1B690}" type="sibTrans" cxnId="{7998E4A3-F190-4424-B207-CDEE20576E18}">
      <dgm:prSet/>
      <dgm:spPr/>
      <dgm:t>
        <a:bodyPr/>
        <a:lstStyle/>
        <a:p>
          <a:pPr rtl="1"/>
          <a:endParaRPr lang="fa-IR" sz="2800">
            <a:cs typeface="B Badr" panose="00000400000000000000" pitchFamily="2" charset="-78"/>
          </a:endParaRPr>
        </a:p>
      </dgm:t>
    </dgm:pt>
    <dgm:pt modelId="{67AAAD19-29B6-45F3-96A1-F502B002FE4C}">
      <dgm:prSet custT="1"/>
      <dgm:spPr/>
      <dgm:t>
        <a:bodyPr/>
        <a:lstStyle/>
        <a:p>
          <a:pPr rtl="1"/>
          <a:r>
            <a:rPr lang="fa-IR" sz="1200" smtClean="0">
              <a:cs typeface="B Badr" panose="00000400000000000000" pitchFamily="2" charset="-78"/>
            </a:rPr>
            <a:t>فإنّ قتل الأعداء فى العادة لدفع مضرّتهم، لا لما ذكره.</a:t>
          </a:r>
          <a:endParaRPr lang="fa-IR" sz="1200">
            <a:cs typeface="B Badr" panose="00000400000000000000" pitchFamily="2" charset="-78"/>
          </a:endParaRPr>
        </a:p>
      </dgm:t>
    </dgm:pt>
    <dgm:pt modelId="{EEA6BB2E-CE93-42E2-90DB-E56A652235D7}" type="parTrans" cxnId="{1DDBD26D-D5D3-43EA-B307-3575804FCFC9}">
      <dgm:prSet custT="1"/>
      <dgm:spPr/>
      <dgm:t>
        <a:bodyPr/>
        <a:lstStyle/>
        <a:p>
          <a:pPr rtl="1"/>
          <a:endParaRPr lang="fa-IR" sz="800">
            <a:cs typeface="B Badr" panose="00000400000000000000" pitchFamily="2" charset="-78"/>
          </a:endParaRPr>
        </a:p>
      </dgm:t>
    </dgm:pt>
    <dgm:pt modelId="{EA6D313D-4120-4488-A688-F47961CD79E9}" type="sibTrans" cxnId="{1DDBD26D-D5D3-43EA-B307-3575804FCFC9}">
      <dgm:prSet/>
      <dgm:spPr/>
      <dgm:t>
        <a:bodyPr/>
        <a:lstStyle/>
        <a:p>
          <a:pPr rtl="1"/>
          <a:endParaRPr lang="fa-IR" sz="2800">
            <a:cs typeface="B Badr" panose="00000400000000000000" pitchFamily="2" charset="-78"/>
          </a:endParaRPr>
        </a:p>
      </dgm:t>
    </dgm:pt>
    <dgm:pt modelId="{08FA8300-183F-454C-BE24-2BCCA7A72238}">
      <dgm:prSet custT="1"/>
      <dgm:spPr/>
      <dgm:t>
        <a:bodyPr/>
        <a:lstStyle/>
        <a:p>
          <a:pPr rtl="1"/>
          <a:r>
            <a:rPr lang="fa-IR" sz="1200" smtClean="0">
              <a:cs typeface="B Badr" panose="00000400000000000000" pitchFamily="2" charset="-78"/>
            </a:rPr>
            <a:t>و الثانية: </a:t>
          </a:r>
          <a:endParaRPr lang="fa-IR" sz="1200">
            <a:cs typeface="B Badr" panose="00000400000000000000" pitchFamily="2" charset="-78"/>
          </a:endParaRPr>
        </a:p>
      </dgm:t>
    </dgm:pt>
    <dgm:pt modelId="{34430D38-1ED7-4ABF-B8CF-84F978C0E970}" type="parTrans" cxnId="{51588E0E-F5C2-448A-9940-CFFFFA4FCDE4}">
      <dgm:prSet custT="1"/>
      <dgm:spPr/>
      <dgm:t>
        <a:bodyPr/>
        <a:lstStyle/>
        <a:p>
          <a:pPr rtl="1"/>
          <a:endParaRPr lang="fa-IR" sz="800">
            <a:cs typeface="B Badr" panose="00000400000000000000" pitchFamily="2" charset="-78"/>
          </a:endParaRPr>
        </a:p>
      </dgm:t>
    </dgm:pt>
    <dgm:pt modelId="{9C863C36-8A4C-49C8-99A7-6CC0B3157661}" type="sibTrans" cxnId="{51588E0E-F5C2-448A-9940-CFFFFA4FCDE4}">
      <dgm:prSet/>
      <dgm:spPr/>
      <dgm:t>
        <a:bodyPr/>
        <a:lstStyle/>
        <a:p>
          <a:pPr rtl="1"/>
          <a:endParaRPr lang="fa-IR" sz="2800">
            <a:cs typeface="B Badr" panose="00000400000000000000" pitchFamily="2" charset="-78"/>
          </a:endParaRPr>
        </a:p>
      </dgm:t>
    </dgm:pt>
    <dgm:pt modelId="{1E24A397-6A6A-4DB0-B3D1-9C82F27DFFE6}">
      <dgm:prSet custT="1"/>
      <dgm:spPr/>
      <dgm:t>
        <a:bodyPr/>
        <a:lstStyle/>
        <a:p>
          <a:pPr rtl="1"/>
          <a:r>
            <a:rPr lang="fa-IR" sz="1200" smtClean="0">
              <a:cs typeface="B Badr" panose="00000400000000000000" pitchFamily="2" charset="-78"/>
            </a:rPr>
            <a:t>إما ممكنة؛ </a:t>
          </a:r>
          <a:endParaRPr lang="fa-IR" sz="1200">
            <a:cs typeface="B Badr" panose="00000400000000000000" pitchFamily="2" charset="-78"/>
          </a:endParaRPr>
        </a:p>
      </dgm:t>
    </dgm:pt>
    <dgm:pt modelId="{993602AD-2BF7-4F88-8663-C8A7016492C0}" type="parTrans" cxnId="{4495D42B-DA71-48FA-99CF-B1E2DB4E0C1F}">
      <dgm:prSet custT="1"/>
      <dgm:spPr/>
      <dgm:t>
        <a:bodyPr/>
        <a:lstStyle/>
        <a:p>
          <a:pPr rtl="1"/>
          <a:endParaRPr lang="fa-IR" sz="800">
            <a:cs typeface="B Badr" panose="00000400000000000000" pitchFamily="2" charset="-78"/>
          </a:endParaRPr>
        </a:p>
      </dgm:t>
    </dgm:pt>
    <dgm:pt modelId="{B901E1FE-42F5-4832-B5FE-C686F3320786}" type="sibTrans" cxnId="{4495D42B-DA71-48FA-99CF-B1E2DB4E0C1F}">
      <dgm:prSet/>
      <dgm:spPr/>
      <dgm:t>
        <a:bodyPr/>
        <a:lstStyle/>
        <a:p>
          <a:pPr rtl="1"/>
          <a:endParaRPr lang="fa-IR" sz="2800">
            <a:cs typeface="B Badr" panose="00000400000000000000" pitchFamily="2" charset="-78"/>
          </a:endParaRPr>
        </a:p>
      </dgm:t>
    </dgm:pt>
    <dgm:pt modelId="{676EB6CD-5E4D-403C-858D-6A1FE42D5143}">
      <dgm:prSet custT="1"/>
      <dgm:spPr/>
      <dgm:t>
        <a:bodyPr/>
        <a:lstStyle/>
        <a:p>
          <a:pPr rtl="1"/>
          <a:r>
            <a:rPr lang="fa-IR" sz="1200" smtClean="0">
              <a:cs typeface="B Badr" panose="00000400000000000000" pitchFamily="2" charset="-78"/>
            </a:rPr>
            <a:t>كقوله : يا واشيا حسنت فينا إساءته *** نجّى حذارك إنسانى من الغرق</a:t>
          </a:r>
          <a:endParaRPr lang="fa-IR" sz="1200">
            <a:cs typeface="B Badr" panose="00000400000000000000" pitchFamily="2" charset="-78"/>
          </a:endParaRPr>
        </a:p>
      </dgm:t>
    </dgm:pt>
    <dgm:pt modelId="{72E193FE-2ECB-4C55-938F-CE353EE9876C}" type="parTrans" cxnId="{718857E4-7674-416A-AF80-A2CF8DA4BE18}">
      <dgm:prSet custT="1"/>
      <dgm:spPr/>
      <dgm:t>
        <a:bodyPr/>
        <a:lstStyle/>
        <a:p>
          <a:pPr rtl="1"/>
          <a:endParaRPr lang="fa-IR" sz="800">
            <a:cs typeface="B Badr" panose="00000400000000000000" pitchFamily="2" charset="-78"/>
          </a:endParaRPr>
        </a:p>
      </dgm:t>
    </dgm:pt>
    <dgm:pt modelId="{9EC93E97-D344-4E19-BB00-5A5D2C50F12A}" type="sibTrans" cxnId="{718857E4-7674-416A-AF80-A2CF8DA4BE18}">
      <dgm:prSet/>
      <dgm:spPr/>
      <dgm:t>
        <a:bodyPr/>
        <a:lstStyle/>
        <a:p>
          <a:pPr rtl="1"/>
          <a:endParaRPr lang="fa-IR" sz="2800">
            <a:cs typeface="B Badr" panose="00000400000000000000" pitchFamily="2" charset="-78"/>
          </a:endParaRPr>
        </a:p>
      </dgm:t>
    </dgm:pt>
    <dgm:pt modelId="{49473B20-4FED-4353-879E-0C6616333EE9}">
      <dgm:prSet custT="1"/>
      <dgm:spPr/>
      <dgm:t>
        <a:bodyPr/>
        <a:lstStyle/>
        <a:p>
          <a:pPr rtl="1"/>
          <a:r>
            <a:rPr lang="fa-IR" sz="1200" smtClean="0">
              <a:cs typeface="B Badr" panose="00000400000000000000" pitchFamily="2" charset="-78"/>
            </a:rPr>
            <a:t>فإنّ استحسان إساءة الواشى ممكن؛ لكن لمّا خالف الناس فيه، عقّبه بأنّ حذاره منه نجّى إنسانه من الغرق فى الدموع.</a:t>
          </a:r>
          <a:endParaRPr lang="fa-IR" sz="1200">
            <a:cs typeface="B Badr" panose="00000400000000000000" pitchFamily="2" charset="-78"/>
          </a:endParaRPr>
        </a:p>
      </dgm:t>
    </dgm:pt>
    <dgm:pt modelId="{D8D0176B-9791-45BB-817A-7920D5A3BAB2}" type="parTrans" cxnId="{7906B1B4-2E5B-4C08-B8A7-6DB8DA44AB6D}">
      <dgm:prSet custT="1"/>
      <dgm:spPr/>
      <dgm:t>
        <a:bodyPr/>
        <a:lstStyle/>
        <a:p>
          <a:pPr rtl="1"/>
          <a:endParaRPr lang="fa-IR" sz="800">
            <a:cs typeface="B Badr" panose="00000400000000000000" pitchFamily="2" charset="-78"/>
          </a:endParaRPr>
        </a:p>
      </dgm:t>
    </dgm:pt>
    <dgm:pt modelId="{A5E25FE4-00D4-4245-B594-56BF2AAB7F69}" type="sibTrans" cxnId="{7906B1B4-2E5B-4C08-B8A7-6DB8DA44AB6D}">
      <dgm:prSet/>
      <dgm:spPr/>
      <dgm:t>
        <a:bodyPr/>
        <a:lstStyle/>
        <a:p>
          <a:pPr rtl="1"/>
          <a:endParaRPr lang="fa-IR" sz="2800">
            <a:cs typeface="B Badr" panose="00000400000000000000" pitchFamily="2" charset="-78"/>
          </a:endParaRPr>
        </a:p>
      </dgm:t>
    </dgm:pt>
    <dgm:pt modelId="{9802A15E-A93E-46FA-9811-455C3E38D8FA}">
      <dgm:prSet custT="1"/>
      <dgm:spPr/>
      <dgm:t>
        <a:bodyPr/>
        <a:lstStyle/>
        <a:p>
          <a:pPr rtl="1"/>
          <a:r>
            <a:rPr lang="fa-IR" sz="1200" smtClean="0">
              <a:cs typeface="B Badr" panose="00000400000000000000" pitchFamily="2" charset="-78"/>
            </a:rPr>
            <a:t>أو غير ممكنة؛ </a:t>
          </a:r>
          <a:endParaRPr lang="fa-IR" sz="1200">
            <a:cs typeface="B Badr" panose="00000400000000000000" pitchFamily="2" charset="-78"/>
          </a:endParaRPr>
        </a:p>
      </dgm:t>
    </dgm:pt>
    <dgm:pt modelId="{0222BA5C-A07F-40EA-92A4-DF66EF7B4168}" type="parTrans" cxnId="{F9BB4A54-2D66-4FD9-99D2-A20A293EF109}">
      <dgm:prSet custT="1"/>
      <dgm:spPr/>
      <dgm:t>
        <a:bodyPr/>
        <a:lstStyle/>
        <a:p>
          <a:pPr rtl="1"/>
          <a:endParaRPr lang="fa-IR" sz="800">
            <a:cs typeface="B Badr" panose="00000400000000000000" pitchFamily="2" charset="-78"/>
          </a:endParaRPr>
        </a:p>
      </dgm:t>
    </dgm:pt>
    <dgm:pt modelId="{CC544CF8-12C5-499D-B02F-A5889CE713BE}" type="sibTrans" cxnId="{F9BB4A54-2D66-4FD9-99D2-A20A293EF109}">
      <dgm:prSet/>
      <dgm:spPr/>
      <dgm:t>
        <a:bodyPr/>
        <a:lstStyle/>
        <a:p>
          <a:pPr rtl="1"/>
          <a:endParaRPr lang="fa-IR" sz="2800">
            <a:cs typeface="B Badr" panose="00000400000000000000" pitchFamily="2" charset="-78"/>
          </a:endParaRPr>
        </a:p>
      </dgm:t>
    </dgm:pt>
    <dgm:pt modelId="{B9E2C5AA-573B-4C17-81B6-289B38ABD950}">
      <dgm:prSet custT="1"/>
      <dgm:spPr/>
      <dgm:t>
        <a:bodyPr/>
        <a:lstStyle/>
        <a:p>
          <a:pPr rtl="1"/>
          <a:r>
            <a:rPr lang="fa-IR" sz="1200" smtClean="0">
              <a:cs typeface="B Badr" panose="00000400000000000000" pitchFamily="2" charset="-78"/>
            </a:rPr>
            <a:t>كقوله : لو لم تكن نيّة الجوزاء خدمته *** لما رأيت عليها عقد منتطق‏</a:t>
          </a:r>
          <a:endParaRPr lang="fa-IR" sz="1200">
            <a:cs typeface="B Badr" panose="00000400000000000000" pitchFamily="2" charset="-78"/>
          </a:endParaRPr>
        </a:p>
      </dgm:t>
    </dgm:pt>
    <dgm:pt modelId="{81347E57-B07B-4CDE-BB61-6F5E7AD5CF4A}" type="parTrans" cxnId="{AB4D818F-664B-4CED-8911-1349B0B9E311}">
      <dgm:prSet custT="1"/>
      <dgm:spPr/>
      <dgm:t>
        <a:bodyPr/>
        <a:lstStyle/>
        <a:p>
          <a:pPr rtl="1"/>
          <a:endParaRPr lang="fa-IR" sz="800">
            <a:cs typeface="B Badr" panose="00000400000000000000" pitchFamily="2" charset="-78"/>
          </a:endParaRPr>
        </a:p>
      </dgm:t>
    </dgm:pt>
    <dgm:pt modelId="{AEFC144B-47AA-446D-BB67-E33689724626}" type="sibTrans" cxnId="{AB4D818F-664B-4CED-8911-1349B0B9E311}">
      <dgm:prSet/>
      <dgm:spPr/>
      <dgm:t>
        <a:bodyPr/>
        <a:lstStyle/>
        <a:p>
          <a:pPr rtl="1"/>
          <a:endParaRPr lang="fa-IR" sz="2800">
            <a:cs typeface="B Badr" panose="00000400000000000000" pitchFamily="2" charset="-78"/>
          </a:endParaRPr>
        </a:p>
      </dgm:t>
    </dgm:pt>
    <dgm:pt modelId="{CA02A239-1E88-4326-938C-3764D39F8AA5}">
      <dgm:prSet custT="1"/>
      <dgm:spPr/>
      <dgm:t>
        <a:bodyPr/>
        <a:lstStyle/>
        <a:p>
          <a:pPr rtl="1"/>
          <a:r>
            <a:rPr lang="fa-IR" sz="1200" smtClean="0">
              <a:cs typeface="B Badr" panose="00000400000000000000" pitchFamily="2" charset="-78"/>
            </a:rPr>
            <a:t>و ألحق به ما يبنى على الشك؛ كقوله :  كأنّ السّحاب الغرّ غيّبن تحتها *** حبيبا فما ترقأ لهنّ مدامع‏</a:t>
          </a:r>
          <a:endParaRPr lang="fa-IR" sz="1200">
            <a:cs typeface="B Badr" panose="00000400000000000000" pitchFamily="2" charset="-78"/>
          </a:endParaRPr>
        </a:p>
      </dgm:t>
    </dgm:pt>
    <dgm:pt modelId="{06D290DC-19E6-4A1D-8B13-1F340A06EE01}" type="parTrans" cxnId="{728AB8B0-CAF7-4E26-82DA-F61CD6499D8D}">
      <dgm:prSet custT="1"/>
      <dgm:spPr/>
      <dgm:t>
        <a:bodyPr/>
        <a:lstStyle/>
        <a:p>
          <a:pPr rtl="1"/>
          <a:endParaRPr lang="fa-IR" sz="800">
            <a:cs typeface="B Badr" panose="00000400000000000000" pitchFamily="2" charset="-78"/>
          </a:endParaRPr>
        </a:p>
      </dgm:t>
    </dgm:pt>
    <dgm:pt modelId="{DDA19AFD-F09E-4C53-AA33-DCE68B3212CC}" type="sibTrans" cxnId="{728AB8B0-CAF7-4E26-82DA-F61CD6499D8D}">
      <dgm:prSet/>
      <dgm:spPr/>
      <dgm:t>
        <a:bodyPr/>
        <a:lstStyle/>
        <a:p>
          <a:pPr rtl="1"/>
          <a:endParaRPr lang="fa-IR" sz="28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Y="112206">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EC2C5D30-E86A-49B8-AF43-0914AD2A4814}" type="pres">
      <dgm:prSet presAssocID="{27349757-F8FA-4FE5-A0E3-B75BC800936E}" presName="conn2-1" presStyleLbl="parChTrans1D2" presStyleIdx="0" presStyleCnt="2"/>
      <dgm:spPr/>
      <dgm:t>
        <a:bodyPr/>
        <a:lstStyle/>
        <a:p>
          <a:pPr rtl="1"/>
          <a:endParaRPr lang="fa-IR"/>
        </a:p>
      </dgm:t>
    </dgm:pt>
    <dgm:pt modelId="{EC653E1B-4DEE-41F8-AE64-AF8FFC929F44}" type="pres">
      <dgm:prSet presAssocID="{27349757-F8FA-4FE5-A0E3-B75BC800936E}" presName="connTx" presStyleLbl="parChTrans1D2" presStyleIdx="0" presStyleCnt="2"/>
      <dgm:spPr/>
      <dgm:t>
        <a:bodyPr/>
        <a:lstStyle/>
        <a:p>
          <a:pPr rtl="1"/>
          <a:endParaRPr lang="fa-IR"/>
        </a:p>
      </dgm:t>
    </dgm:pt>
    <dgm:pt modelId="{8D4CE780-44A5-4C27-A4EB-738872CCB442}" type="pres">
      <dgm:prSet presAssocID="{0FA6B51F-0E5B-428C-9DA2-6921FEA37C6A}" presName="root2" presStyleCnt="0"/>
      <dgm:spPr/>
    </dgm:pt>
    <dgm:pt modelId="{D3FEEC3C-B7E6-42BB-90CF-14C71B9095A0}" type="pres">
      <dgm:prSet presAssocID="{0FA6B51F-0E5B-428C-9DA2-6921FEA37C6A}" presName="LevelTwoTextNode" presStyleLbl="node2" presStyleIdx="0" presStyleCnt="2" custScaleX="72041">
        <dgm:presLayoutVars>
          <dgm:chPref val="3"/>
        </dgm:presLayoutVars>
      </dgm:prSet>
      <dgm:spPr/>
      <dgm:t>
        <a:bodyPr/>
        <a:lstStyle/>
        <a:p>
          <a:pPr rtl="1"/>
          <a:endParaRPr lang="fa-IR"/>
        </a:p>
      </dgm:t>
    </dgm:pt>
    <dgm:pt modelId="{07886D6B-8235-470A-8F1B-D0DBA487667D}" type="pres">
      <dgm:prSet presAssocID="{0FA6B51F-0E5B-428C-9DA2-6921FEA37C6A}" presName="level3hierChild" presStyleCnt="0"/>
      <dgm:spPr/>
    </dgm:pt>
    <dgm:pt modelId="{4662F72F-ACEA-4FDD-9573-DADDCD4871CE}" type="pres">
      <dgm:prSet presAssocID="{787CF936-6DCF-477A-A306-0D30A5DEBA81}" presName="conn2-1" presStyleLbl="parChTrans1D2" presStyleIdx="1" presStyleCnt="2"/>
      <dgm:spPr/>
      <dgm:t>
        <a:bodyPr/>
        <a:lstStyle/>
        <a:p>
          <a:pPr rtl="1"/>
          <a:endParaRPr lang="fa-IR"/>
        </a:p>
      </dgm:t>
    </dgm:pt>
    <dgm:pt modelId="{65320462-774E-4182-A88B-00D2DA532A51}" type="pres">
      <dgm:prSet presAssocID="{787CF936-6DCF-477A-A306-0D30A5DEBA81}" presName="connTx" presStyleLbl="parChTrans1D2" presStyleIdx="1" presStyleCnt="2"/>
      <dgm:spPr/>
      <dgm:t>
        <a:bodyPr/>
        <a:lstStyle/>
        <a:p>
          <a:pPr rtl="1"/>
          <a:endParaRPr lang="fa-IR"/>
        </a:p>
      </dgm:t>
    </dgm:pt>
    <dgm:pt modelId="{D0C967DF-B27D-47BF-A4C4-A86C27A4EB24}" type="pres">
      <dgm:prSet presAssocID="{6055066C-7EA4-404A-8CB2-DC64B287D127}" presName="root2" presStyleCnt="0"/>
      <dgm:spPr/>
    </dgm:pt>
    <dgm:pt modelId="{82DDAEFA-126D-4EA6-A8B3-3BE2C8259872}" type="pres">
      <dgm:prSet presAssocID="{6055066C-7EA4-404A-8CB2-DC64B287D127}" presName="LevelTwoTextNode" presStyleLbl="node2" presStyleIdx="1" presStyleCnt="2" custScaleX="72041">
        <dgm:presLayoutVars>
          <dgm:chPref val="3"/>
        </dgm:presLayoutVars>
      </dgm:prSet>
      <dgm:spPr/>
      <dgm:t>
        <a:bodyPr/>
        <a:lstStyle/>
        <a:p>
          <a:pPr rtl="1"/>
          <a:endParaRPr lang="fa-IR"/>
        </a:p>
      </dgm:t>
    </dgm:pt>
    <dgm:pt modelId="{4442AC56-2487-4828-AF42-20D4CB94C53A}" type="pres">
      <dgm:prSet presAssocID="{6055066C-7EA4-404A-8CB2-DC64B287D127}" presName="level3hierChild" presStyleCnt="0"/>
      <dgm:spPr/>
    </dgm:pt>
    <dgm:pt modelId="{267E9890-B3B4-4338-BEE7-637A01C98A07}" type="pres">
      <dgm:prSet presAssocID="{E3DED4F2-D549-447F-9A71-572208B4C586}" presName="conn2-1" presStyleLbl="parChTrans1D3" presStyleIdx="0" presStyleCnt="3"/>
      <dgm:spPr/>
      <dgm:t>
        <a:bodyPr/>
        <a:lstStyle/>
        <a:p>
          <a:pPr rtl="1"/>
          <a:endParaRPr lang="fa-IR"/>
        </a:p>
      </dgm:t>
    </dgm:pt>
    <dgm:pt modelId="{7B2CA7A4-0FF6-4D62-B5D3-AF2FBC4422E4}" type="pres">
      <dgm:prSet presAssocID="{E3DED4F2-D549-447F-9A71-572208B4C586}" presName="connTx" presStyleLbl="parChTrans1D3" presStyleIdx="0" presStyleCnt="3"/>
      <dgm:spPr/>
      <dgm:t>
        <a:bodyPr/>
        <a:lstStyle/>
        <a:p>
          <a:pPr rtl="1"/>
          <a:endParaRPr lang="fa-IR"/>
        </a:p>
      </dgm:t>
    </dgm:pt>
    <dgm:pt modelId="{E737440C-EB87-453A-9095-E51DA1DABB6C}" type="pres">
      <dgm:prSet presAssocID="{9BCEA469-9354-4C4B-8618-288E12AE8F21}" presName="root2" presStyleCnt="0"/>
      <dgm:spPr/>
    </dgm:pt>
    <dgm:pt modelId="{6640A8F0-C676-452E-9905-204FAEDABB9A}" type="pres">
      <dgm:prSet presAssocID="{9BCEA469-9354-4C4B-8618-288E12AE8F21}" presName="LevelTwoTextNode" presStyleLbl="node3" presStyleIdx="0" presStyleCnt="3" custScaleX="33062">
        <dgm:presLayoutVars>
          <dgm:chPref val="3"/>
        </dgm:presLayoutVars>
      </dgm:prSet>
      <dgm:spPr/>
      <dgm:t>
        <a:bodyPr/>
        <a:lstStyle/>
        <a:p>
          <a:pPr rtl="1"/>
          <a:endParaRPr lang="fa-IR"/>
        </a:p>
      </dgm:t>
    </dgm:pt>
    <dgm:pt modelId="{05CD26CE-8909-481A-8D82-61451F9E8629}" type="pres">
      <dgm:prSet presAssocID="{9BCEA469-9354-4C4B-8618-288E12AE8F21}" presName="level3hierChild" presStyleCnt="0"/>
      <dgm:spPr/>
    </dgm:pt>
    <dgm:pt modelId="{EFFE2165-8D9F-4B70-A067-33BA50339853}" type="pres">
      <dgm:prSet presAssocID="{D933832E-A57D-4381-A09C-A8766D9FC2F9}" presName="conn2-1" presStyleLbl="parChTrans1D4" presStyleIdx="0" presStyleCnt="13"/>
      <dgm:spPr/>
      <dgm:t>
        <a:bodyPr/>
        <a:lstStyle/>
        <a:p>
          <a:pPr rtl="1"/>
          <a:endParaRPr lang="fa-IR"/>
        </a:p>
      </dgm:t>
    </dgm:pt>
    <dgm:pt modelId="{3F5F813E-0662-441F-83DC-5B245F2EB048}" type="pres">
      <dgm:prSet presAssocID="{D933832E-A57D-4381-A09C-A8766D9FC2F9}" presName="connTx" presStyleLbl="parChTrans1D4" presStyleIdx="0" presStyleCnt="13"/>
      <dgm:spPr/>
      <dgm:t>
        <a:bodyPr/>
        <a:lstStyle/>
        <a:p>
          <a:pPr rtl="1"/>
          <a:endParaRPr lang="fa-IR"/>
        </a:p>
      </dgm:t>
    </dgm:pt>
    <dgm:pt modelId="{51B11889-D987-4EF6-8FEF-FC646D755EF6}" type="pres">
      <dgm:prSet presAssocID="{CD47952A-926A-48BA-A25D-CC89D8870D17}" presName="root2" presStyleCnt="0"/>
      <dgm:spPr/>
    </dgm:pt>
    <dgm:pt modelId="{DB690AE1-42CF-437C-8F4F-15799C1CB221}" type="pres">
      <dgm:prSet presAssocID="{CD47952A-926A-48BA-A25D-CC89D8870D17}" presName="LevelTwoTextNode" presStyleLbl="node4" presStyleIdx="0" presStyleCnt="13" custScaleX="57717" custScaleY="52006">
        <dgm:presLayoutVars>
          <dgm:chPref val="3"/>
        </dgm:presLayoutVars>
      </dgm:prSet>
      <dgm:spPr/>
      <dgm:t>
        <a:bodyPr/>
        <a:lstStyle/>
        <a:p>
          <a:pPr rtl="1"/>
          <a:endParaRPr lang="fa-IR"/>
        </a:p>
      </dgm:t>
    </dgm:pt>
    <dgm:pt modelId="{2D081F53-DE37-450C-9A9A-AE325A569BF9}" type="pres">
      <dgm:prSet presAssocID="{CD47952A-926A-48BA-A25D-CC89D8870D17}" presName="level3hierChild" presStyleCnt="0"/>
      <dgm:spPr/>
    </dgm:pt>
    <dgm:pt modelId="{FF6F4A13-8406-4BF7-B8DD-90651D319E3A}" type="pres">
      <dgm:prSet presAssocID="{0BB92566-767E-48AA-B583-FB228F6BE20A}" presName="conn2-1" presStyleLbl="parChTrans1D4" presStyleIdx="1" presStyleCnt="13"/>
      <dgm:spPr/>
      <dgm:t>
        <a:bodyPr/>
        <a:lstStyle/>
        <a:p>
          <a:pPr rtl="1"/>
          <a:endParaRPr lang="fa-IR"/>
        </a:p>
      </dgm:t>
    </dgm:pt>
    <dgm:pt modelId="{3774C833-5D00-491C-A640-4AD84D9FE806}" type="pres">
      <dgm:prSet presAssocID="{0BB92566-767E-48AA-B583-FB228F6BE20A}" presName="connTx" presStyleLbl="parChTrans1D4" presStyleIdx="1" presStyleCnt="13"/>
      <dgm:spPr/>
      <dgm:t>
        <a:bodyPr/>
        <a:lstStyle/>
        <a:p>
          <a:pPr rtl="1"/>
          <a:endParaRPr lang="fa-IR"/>
        </a:p>
      </dgm:t>
    </dgm:pt>
    <dgm:pt modelId="{0AE031F9-6477-43C3-BCE5-06F4E9047617}" type="pres">
      <dgm:prSet presAssocID="{B8956B15-F7B6-4EDB-ABCE-500B326893C5}" presName="root2" presStyleCnt="0"/>
      <dgm:spPr/>
    </dgm:pt>
    <dgm:pt modelId="{ACF3AD42-BC6C-4EC5-8F66-A6A148A60FEC}" type="pres">
      <dgm:prSet presAssocID="{B8956B15-F7B6-4EDB-ABCE-500B326893C5}" presName="LevelTwoTextNode" presStyleLbl="node4" presStyleIdx="1" presStyleCnt="13" custScaleX="57717" custScaleY="52006">
        <dgm:presLayoutVars>
          <dgm:chPref val="3"/>
        </dgm:presLayoutVars>
      </dgm:prSet>
      <dgm:spPr/>
      <dgm:t>
        <a:bodyPr/>
        <a:lstStyle/>
        <a:p>
          <a:pPr rtl="1"/>
          <a:endParaRPr lang="fa-IR"/>
        </a:p>
      </dgm:t>
    </dgm:pt>
    <dgm:pt modelId="{61D71109-4B3C-487D-B583-0EA8889C8456}" type="pres">
      <dgm:prSet presAssocID="{B8956B15-F7B6-4EDB-ABCE-500B326893C5}" presName="level3hierChild" presStyleCnt="0"/>
      <dgm:spPr/>
    </dgm:pt>
    <dgm:pt modelId="{3F7D8C0E-BD94-4AF7-85C8-4039644FF208}" type="pres">
      <dgm:prSet presAssocID="{76D20E35-B9B0-4E0F-8B3D-7EA6F8CCCA27}" presName="conn2-1" presStyleLbl="parChTrans1D3" presStyleIdx="1" presStyleCnt="3"/>
      <dgm:spPr/>
      <dgm:t>
        <a:bodyPr/>
        <a:lstStyle/>
        <a:p>
          <a:pPr rtl="1"/>
          <a:endParaRPr lang="fa-IR"/>
        </a:p>
      </dgm:t>
    </dgm:pt>
    <dgm:pt modelId="{1FE170C8-4F84-4F11-9665-2C8CCCA51270}" type="pres">
      <dgm:prSet presAssocID="{76D20E35-B9B0-4E0F-8B3D-7EA6F8CCCA27}" presName="connTx" presStyleLbl="parChTrans1D3" presStyleIdx="1" presStyleCnt="3"/>
      <dgm:spPr/>
      <dgm:t>
        <a:bodyPr/>
        <a:lstStyle/>
        <a:p>
          <a:pPr rtl="1"/>
          <a:endParaRPr lang="fa-IR"/>
        </a:p>
      </dgm:t>
    </dgm:pt>
    <dgm:pt modelId="{A03AAB7F-3753-403F-BB60-C055B97B2EC6}" type="pres">
      <dgm:prSet presAssocID="{C50A61C3-2D1D-4C6C-8AC2-639976201076}" presName="root2" presStyleCnt="0"/>
      <dgm:spPr/>
    </dgm:pt>
    <dgm:pt modelId="{26B52E90-FF15-4C46-B1F1-3FED5ED276A8}" type="pres">
      <dgm:prSet presAssocID="{C50A61C3-2D1D-4C6C-8AC2-639976201076}" presName="LevelTwoTextNode" presStyleLbl="node3" presStyleIdx="1" presStyleCnt="3" custScaleX="33062">
        <dgm:presLayoutVars>
          <dgm:chPref val="3"/>
        </dgm:presLayoutVars>
      </dgm:prSet>
      <dgm:spPr/>
      <dgm:t>
        <a:bodyPr/>
        <a:lstStyle/>
        <a:p>
          <a:pPr rtl="1"/>
          <a:endParaRPr lang="fa-IR"/>
        </a:p>
      </dgm:t>
    </dgm:pt>
    <dgm:pt modelId="{61B16B08-3258-42DA-8663-73ECDCAB04E1}" type="pres">
      <dgm:prSet presAssocID="{C50A61C3-2D1D-4C6C-8AC2-639976201076}" presName="level3hierChild" presStyleCnt="0"/>
      <dgm:spPr/>
    </dgm:pt>
    <dgm:pt modelId="{B1BA3247-0D05-471F-AE15-E67A09AD660F}" type="pres">
      <dgm:prSet presAssocID="{CECCB549-E4CF-4C10-807D-95FFC2B44D6C}" presName="conn2-1" presStyleLbl="parChTrans1D4" presStyleIdx="2" presStyleCnt="13"/>
      <dgm:spPr/>
      <dgm:t>
        <a:bodyPr/>
        <a:lstStyle/>
        <a:p>
          <a:pPr rtl="1"/>
          <a:endParaRPr lang="fa-IR"/>
        </a:p>
      </dgm:t>
    </dgm:pt>
    <dgm:pt modelId="{5034A226-99B8-42E7-BD36-0303F4283C02}" type="pres">
      <dgm:prSet presAssocID="{CECCB549-E4CF-4C10-807D-95FFC2B44D6C}" presName="connTx" presStyleLbl="parChTrans1D4" presStyleIdx="2" presStyleCnt="13"/>
      <dgm:spPr/>
      <dgm:t>
        <a:bodyPr/>
        <a:lstStyle/>
        <a:p>
          <a:pPr rtl="1"/>
          <a:endParaRPr lang="fa-IR"/>
        </a:p>
      </dgm:t>
    </dgm:pt>
    <dgm:pt modelId="{2B791AEE-EC2E-4C87-BBA1-116D2DB28A58}" type="pres">
      <dgm:prSet presAssocID="{61222052-1F70-4655-BA01-8186FE949FEB}" presName="root2" presStyleCnt="0"/>
      <dgm:spPr/>
    </dgm:pt>
    <dgm:pt modelId="{6126CC0C-5A79-48B5-871D-6EE2B573A2F7}" type="pres">
      <dgm:prSet presAssocID="{61222052-1F70-4655-BA01-8186FE949FEB}" presName="LevelTwoTextNode" presStyleLbl="node4" presStyleIdx="2" presStyleCnt="13" custScaleX="57717">
        <dgm:presLayoutVars>
          <dgm:chPref val="3"/>
        </dgm:presLayoutVars>
      </dgm:prSet>
      <dgm:spPr/>
      <dgm:t>
        <a:bodyPr/>
        <a:lstStyle/>
        <a:p>
          <a:pPr rtl="1"/>
          <a:endParaRPr lang="fa-IR"/>
        </a:p>
      </dgm:t>
    </dgm:pt>
    <dgm:pt modelId="{08793191-0EAF-4B68-A685-DAF4F39DBFE9}" type="pres">
      <dgm:prSet presAssocID="{61222052-1F70-4655-BA01-8186FE949FEB}" presName="level3hierChild" presStyleCnt="0"/>
      <dgm:spPr/>
    </dgm:pt>
    <dgm:pt modelId="{51149632-003C-4AA9-B1BC-F050D6B2F425}" type="pres">
      <dgm:prSet presAssocID="{4C30176F-FA67-4AFE-933A-514B364F1803}" presName="conn2-1" presStyleLbl="parChTrans1D4" presStyleIdx="3" presStyleCnt="13"/>
      <dgm:spPr/>
      <dgm:t>
        <a:bodyPr/>
        <a:lstStyle/>
        <a:p>
          <a:pPr rtl="1"/>
          <a:endParaRPr lang="fa-IR"/>
        </a:p>
      </dgm:t>
    </dgm:pt>
    <dgm:pt modelId="{FA1D18DC-F2A2-4C46-9F93-86F59C86B507}" type="pres">
      <dgm:prSet presAssocID="{4C30176F-FA67-4AFE-933A-514B364F1803}" presName="connTx" presStyleLbl="parChTrans1D4" presStyleIdx="3" presStyleCnt="13"/>
      <dgm:spPr/>
      <dgm:t>
        <a:bodyPr/>
        <a:lstStyle/>
        <a:p>
          <a:pPr rtl="1"/>
          <a:endParaRPr lang="fa-IR"/>
        </a:p>
      </dgm:t>
    </dgm:pt>
    <dgm:pt modelId="{A69470A1-D74E-4F42-8846-9346A0B60D3B}" type="pres">
      <dgm:prSet presAssocID="{67DBF1F8-02B6-45CD-B995-176943447478}" presName="root2" presStyleCnt="0"/>
      <dgm:spPr/>
    </dgm:pt>
    <dgm:pt modelId="{C9307BC6-A922-437D-902D-97AAAA75822C}" type="pres">
      <dgm:prSet presAssocID="{67DBF1F8-02B6-45CD-B995-176943447478}" presName="LevelTwoTextNode" presStyleLbl="node4" presStyleIdx="3" presStyleCnt="13" custScaleX="91931">
        <dgm:presLayoutVars>
          <dgm:chPref val="3"/>
        </dgm:presLayoutVars>
      </dgm:prSet>
      <dgm:spPr/>
      <dgm:t>
        <a:bodyPr/>
        <a:lstStyle/>
        <a:p>
          <a:pPr rtl="1"/>
          <a:endParaRPr lang="fa-IR"/>
        </a:p>
      </dgm:t>
    </dgm:pt>
    <dgm:pt modelId="{009075B9-DDF4-43D4-AF31-C923E5FAAB48}" type="pres">
      <dgm:prSet presAssocID="{67DBF1F8-02B6-45CD-B995-176943447478}" presName="level3hierChild" presStyleCnt="0"/>
      <dgm:spPr/>
    </dgm:pt>
    <dgm:pt modelId="{6EACE848-2644-42CC-B20A-FA99697BBB2B}" type="pres">
      <dgm:prSet presAssocID="{6055CEFE-17E1-429D-A636-E39C9DAC5222}" presName="conn2-1" presStyleLbl="parChTrans1D4" presStyleIdx="4" presStyleCnt="13"/>
      <dgm:spPr/>
      <dgm:t>
        <a:bodyPr/>
        <a:lstStyle/>
        <a:p>
          <a:pPr rtl="1"/>
          <a:endParaRPr lang="fa-IR"/>
        </a:p>
      </dgm:t>
    </dgm:pt>
    <dgm:pt modelId="{844C6E3B-FC7D-428A-B291-FC98FC9F93C0}" type="pres">
      <dgm:prSet presAssocID="{6055CEFE-17E1-429D-A636-E39C9DAC5222}" presName="connTx" presStyleLbl="parChTrans1D4" presStyleIdx="4" presStyleCnt="13"/>
      <dgm:spPr/>
      <dgm:t>
        <a:bodyPr/>
        <a:lstStyle/>
        <a:p>
          <a:pPr rtl="1"/>
          <a:endParaRPr lang="fa-IR"/>
        </a:p>
      </dgm:t>
    </dgm:pt>
    <dgm:pt modelId="{C14CF7E4-1A35-44C4-A7EE-DA9971A5838E}" type="pres">
      <dgm:prSet presAssocID="{231BEBF7-5972-4A7D-A9EC-7B079007E0D1}" presName="root2" presStyleCnt="0"/>
      <dgm:spPr/>
    </dgm:pt>
    <dgm:pt modelId="{CD542EAE-1B2A-4801-89B7-132299B64442}" type="pres">
      <dgm:prSet presAssocID="{231BEBF7-5972-4A7D-A9EC-7B079007E0D1}" presName="LevelTwoTextNode" presStyleLbl="node4" presStyleIdx="4" presStyleCnt="13" custScaleX="57717">
        <dgm:presLayoutVars>
          <dgm:chPref val="3"/>
        </dgm:presLayoutVars>
      </dgm:prSet>
      <dgm:spPr/>
      <dgm:t>
        <a:bodyPr/>
        <a:lstStyle/>
        <a:p>
          <a:pPr rtl="1"/>
          <a:endParaRPr lang="fa-IR"/>
        </a:p>
      </dgm:t>
    </dgm:pt>
    <dgm:pt modelId="{27843924-CAEA-4AD2-A35B-16FEA9E0107E}" type="pres">
      <dgm:prSet presAssocID="{231BEBF7-5972-4A7D-A9EC-7B079007E0D1}" presName="level3hierChild" presStyleCnt="0"/>
      <dgm:spPr/>
    </dgm:pt>
    <dgm:pt modelId="{0D31EDA2-B4D3-453E-BBCB-97C921B07258}" type="pres">
      <dgm:prSet presAssocID="{8E14B0A6-44D9-4EB4-B355-E4C14AB1B3A2}" presName="conn2-1" presStyleLbl="parChTrans1D4" presStyleIdx="5" presStyleCnt="13"/>
      <dgm:spPr/>
      <dgm:t>
        <a:bodyPr/>
        <a:lstStyle/>
        <a:p>
          <a:pPr rtl="1"/>
          <a:endParaRPr lang="fa-IR"/>
        </a:p>
      </dgm:t>
    </dgm:pt>
    <dgm:pt modelId="{63ACF069-E496-4410-8419-262893EAC80E}" type="pres">
      <dgm:prSet presAssocID="{8E14B0A6-44D9-4EB4-B355-E4C14AB1B3A2}" presName="connTx" presStyleLbl="parChTrans1D4" presStyleIdx="5" presStyleCnt="13"/>
      <dgm:spPr/>
      <dgm:t>
        <a:bodyPr/>
        <a:lstStyle/>
        <a:p>
          <a:pPr rtl="1"/>
          <a:endParaRPr lang="fa-IR"/>
        </a:p>
      </dgm:t>
    </dgm:pt>
    <dgm:pt modelId="{B353DE07-CF55-47F9-895F-B16DA2021116}" type="pres">
      <dgm:prSet presAssocID="{933852D0-DC18-48ED-B0A8-C10ACFDEE414}" presName="root2" presStyleCnt="0"/>
      <dgm:spPr/>
    </dgm:pt>
    <dgm:pt modelId="{23C6EF78-208D-4D77-ACD9-15BA52C91E0F}" type="pres">
      <dgm:prSet presAssocID="{933852D0-DC18-48ED-B0A8-C10ACFDEE414}" presName="LevelTwoTextNode" presStyleLbl="node4" presStyleIdx="5" presStyleCnt="13" custScaleX="91931">
        <dgm:presLayoutVars>
          <dgm:chPref val="3"/>
        </dgm:presLayoutVars>
      </dgm:prSet>
      <dgm:spPr/>
      <dgm:t>
        <a:bodyPr/>
        <a:lstStyle/>
        <a:p>
          <a:pPr rtl="1"/>
          <a:endParaRPr lang="fa-IR"/>
        </a:p>
      </dgm:t>
    </dgm:pt>
    <dgm:pt modelId="{3BD01232-EF4C-4CFD-8BE6-7806FE669726}" type="pres">
      <dgm:prSet presAssocID="{933852D0-DC18-48ED-B0A8-C10ACFDEE414}" presName="level3hierChild" presStyleCnt="0"/>
      <dgm:spPr/>
    </dgm:pt>
    <dgm:pt modelId="{3E7660F0-ABE9-425D-ABAD-5D51890550C7}" type="pres">
      <dgm:prSet presAssocID="{EEA6BB2E-CE93-42E2-90DB-E56A652235D7}" presName="conn2-1" presStyleLbl="parChTrans1D4" presStyleIdx="6" presStyleCnt="13"/>
      <dgm:spPr/>
      <dgm:t>
        <a:bodyPr/>
        <a:lstStyle/>
        <a:p>
          <a:pPr rtl="1"/>
          <a:endParaRPr lang="fa-IR"/>
        </a:p>
      </dgm:t>
    </dgm:pt>
    <dgm:pt modelId="{CBAD9349-D254-48BA-B32E-C6A4B03C815B}" type="pres">
      <dgm:prSet presAssocID="{EEA6BB2E-CE93-42E2-90DB-E56A652235D7}" presName="connTx" presStyleLbl="parChTrans1D4" presStyleIdx="6" presStyleCnt="13"/>
      <dgm:spPr/>
      <dgm:t>
        <a:bodyPr/>
        <a:lstStyle/>
        <a:p>
          <a:pPr rtl="1"/>
          <a:endParaRPr lang="fa-IR"/>
        </a:p>
      </dgm:t>
    </dgm:pt>
    <dgm:pt modelId="{73EB9084-7FE2-4C91-A173-F3273F619DB7}" type="pres">
      <dgm:prSet presAssocID="{67AAAD19-29B6-45F3-96A1-F502B002FE4C}" presName="root2" presStyleCnt="0"/>
      <dgm:spPr/>
    </dgm:pt>
    <dgm:pt modelId="{53ED7CF8-EE4F-48F7-91CC-2B608FA1A9C0}" type="pres">
      <dgm:prSet presAssocID="{67AAAD19-29B6-45F3-96A1-F502B002FE4C}" presName="LevelTwoTextNode" presStyleLbl="node4" presStyleIdx="6" presStyleCnt="13" custScaleX="60449">
        <dgm:presLayoutVars>
          <dgm:chPref val="3"/>
        </dgm:presLayoutVars>
      </dgm:prSet>
      <dgm:spPr/>
      <dgm:t>
        <a:bodyPr/>
        <a:lstStyle/>
        <a:p>
          <a:pPr rtl="1"/>
          <a:endParaRPr lang="fa-IR"/>
        </a:p>
      </dgm:t>
    </dgm:pt>
    <dgm:pt modelId="{569D95BB-47DE-4E81-B8DD-71F9EB54B6B8}" type="pres">
      <dgm:prSet presAssocID="{67AAAD19-29B6-45F3-96A1-F502B002FE4C}" presName="level3hierChild" presStyleCnt="0"/>
      <dgm:spPr/>
    </dgm:pt>
    <dgm:pt modelId="{DA2DE0E7-F90C-4FE0-93B7-D0BD9DEB08EC}" type="pres">
      <dgm:prSet presAssocID="{34430D38-1ED7-4ABF-B8CF-84F978C0E970}" presName="conn2-1" presStyleLbl="parChTrans1D3" presStyleIdx="2" presStyleCnt="3"/>
      <dgm:spPr/>
      <dgm:t>
        <a:bodyPr/>
        <a:lstStyle/>
        <a:p>
          <a:pPr rtl="1"/>
          <a:endParaRPr lang="fa-IR"/>
        </a:p>
      </dgm:t>
    </dgm:pt>
    <dgm:pt modelId="{82B9F548-D823-4BD0-8963-A2C8BD468BC5}" type="pres">
      <dgm:prSet presAssocID="{34430D38-1ED7-4ABF-B8CF-84F978C0E970}" presName="connTx" presStyleLbl="parChTrans1D3" presStyleIdx="2" presStyleCnt="3"/>
      <dgm:spPr/>
      <dgm:t>
        <a:bodyPr/>
        <a:lstStyle/>
        <a:p>
          <a:pPr rtl="1"/>
          <a:endParaRPr lang="fa-IR"/>
        </a:p>
      </dgm:t>
    </dgm:pt>
    <dgm:pt modelId="{6A494BE9-775F-4EE9-A1D1-FCC26314FC2A}" type="pres">
      <dgm:prSet presAssocID="{08FA8300-183F-454C-BE24-2BCCA7A72238}" presName="root2" presStyleCnt="0"/>
      <dgm:spPr/>
    </dgm:pt>
    <dgm:pt modelId="{0009F777-3417-4964-A441-48FFF04600E8}" type="pres">
      <dgm:prSet presAssocID="{08FA8300-183F-454C-BE24-2BCCA7A72238}" presName="LevelTwoTextNode" presStyleLbl="node3" presStyleIdx="2" presStyleCnt="3" custScaleX="33062">
        <dgm:presLayoutVars>
          <dgm:chPref val="3"/>
        </dgm:presLayoutVars>
      </dgm:prSet>
      <dgm:spPr/>
      <dgm:t>
        <a:bodyPr/>
        <a:lstStyle/>
        <a:p>
          <a:pPr rtl="1"/>
          <a:endParaRPr lang="fa-IR"/>
        </a:p>
      </dgm:t>
    </dgm:pt>
    <dgm:pt modelId="{51779C29-09BD-448A-B76A-C747FA71C8FC}" type="pres">
      <dgm:prSet presAssocID="{08FA8300-183F-454C-BE24-2BCCA7A72238}" presName="level3hierChild" presStyleCnt="0"/>
      <dgm:spPr/>
    </dgm:pt>
    <dgm:pt modelId="{634C6DCE-14ED-40E0-A673-D6E252F27CB2}" type="pres">
      <dgm:prSet presAssocID="{993602AD-2BF7-4F88-8663-C8A7016492C0}" presName="conn2-1" presStyleLbl="parChTrans1D4" presStyleIdx="7" presStyleCnt="13"/>
      <dgm:spPr/>
      <dgm:t>
        <a:bodyPr/>
        <a:lstStyle/>
        <a:p>
          <a:pPr rtl="1"/>
          <a:endParaRPr lang="fa-IR"/>
        </a:p>
      </dgm:t>
    </dgm:pt>
    <dgm:pt modelId="{7A5B2026-4016-49FA-B5A8-19706C8FBF56}" type="pres">
      <dgm:prSet presAssocID="{993602AD-2BF7-4F88-8663-C8A7016492C0}" presName="connTx" presStyleLbl="parChTrans1D4" presStyleIdx="7" presStyleCnt="13"/>
      <dgm:spPr/>
      <dgm:t>
        <a:bodyPr/>
        <a:lstStyle/>
        <a:p>
          <a:pPr rtl="1"/>
          <a:endParaRPr lang="fa-IR"/>
        </a:p>
      </dgm:t>
    </dgm:pt>
    <dgm:pt modelId="{7B6E114D-D622-45D1-ADCA-E0E3EBFAAFDA}" type="pres">
      <dgm:prSet presAssocID="{1E24A397-6A6A-4DB0-B3D1-9C82F27DFFE6}" presName="root2" presStyleCnt="0"/>
      <dgm:spPr/>
    </dgm:pt>
    <dgm:pt modelId="{4C411F72-839D-49DD-AF5F-C79E8A764115}" type="pres">
      <dgm:prSet presAssocID="{1E24A397-6A6A-4DB0-B3D1-9C82F27DFFE6}" presName="LevelTwoTextNode" presStyleLbl="node4" presStyleIdx="7" presStyleCnt="13" custScaleX="57717">
        <dgm:presLayoutVars>
          <dgm:chPref val="3"/>
        </dgm:presLayoutVars>
      </dgm:prSet>
      <dgm:spPr/>
      <dgm:t>
        <a:bodyPr/>
        <a:lstStyle/>
        <a:p>
          <a:pPr rtl="1"/>
          <a:endParaRPr lang="fa-IR"/>
        </a:p>
      </dgm:t>
    </dgm:pt>
    <dgm:pt modelId="{DBC7352A-2112-4156-805A-64EB00CD74EF}" type="pres">
      <dgm:prSet presAssocID="{1E24A397-6A6A-4DB0-B3D1-9C82F27DFFE6}" presName="level3hierChild" presStyleCnt="0"/>
      <dgm:spPr/>
    </dgm:pt>
    <dgm:pt modelId="{B3A4821E-B378-477F-9510-9D03A1DEF7A1}" type="pres">
      <dgm:prSet presAssocID="{72E193FE-2ECB-4C55-938F-CE353EE9876C}" presName="conn2-1" presStyleLbl="parChTrans1D4" presStyleIdx="8" presStyleCnt="13"/>
      <dgm:spPr/>
      <dgm:t>
        <a:bodyPr/>
        <a:lstStyle/>
        <a:p>
          <a:pPr rtl="1"/>
          <a:endParaRPr lang="fa-IR"/>
        </a:p>
      </dgm:t>
    </dgm:pt>
    <dgm:pt modelId="{0D32C538-88E6-4CA6-951E-FCF9996E7037}" type="pres">
      <dgm:prSet presAssocID="{72E193FE-2ECB-4C55-938F-CE353EE9876C}" presName="connTx" presStyleLbl="parChTrans1D4" presStyleIdx="8" presStyleCnt="13"/>
      <dgm:spPr/>
      <dgm:t>
        <a:bodyPr/>
        <a:lstStyle/>
        <a:p>
          <a:pPr rtl="1"/>
          <a:endParaRPr lang="fa-IR"/>
        </a:p>
      </dgm:t>
    </dgm:pt>
    <dgm:pt modelId="{54F111DB-9C64-4193-98F8-7DBE8B009EF7}" type="pres">
      <dgm:prSet presAssocID="{676EB6CD-5E4D-403C-858D-6A1FE42D5143}" presName="root2" presStyleCnt="0"/>
      <dgm:spPr/>
    </dgm:pt>
    <dgm:pt modelId="{E542D1F8-D27A-45E3-A0FC-1A33BFB53F0E}" type="pres">
      <dgm:prSet presAssocID="{676EB6CD-5E4D-403C-858D-6A1FE42D5143}" presName="LevelTwoTextNode" presStyleLbl="node4" presStyleIdx="8" presStyleCnt="13" custScaleX="91931">
        <dgm:presLayoutVars>
          <dgm:chPref val="3"/>
        </dgm:presLayoutVars>
      </dgm:prSet>
      <dgm:spPr/>
      <dgm:t>
        <a:bodyPr/>
        <a:lstStyle/>
        <a:p>
          <a:pPr rtl="1"/>
          <a:endParaRPr lang="fa-IR"/>
        </a:p>
      </dgm:t>
    </dgm:pt>
    <dgm:pt modelId="{F28F2BA3-C0AC-4363-96D0-DE75D779B52F}" type="pres">
      <dgm:prSet presAssocID="{676EB6CD-5E4D-403C-858D-6A1FE42D5143}" presName="level3hierChild" presStyleCnt="0"/>
      <dgm:spPr/>
    </dgm:pt>
    <dgm:pt modelId="{EE38F7F5-6C4B-4A57-A53D-1CB82FE156F3}" type="pres">
      <dgm:prSet presAssocID="{D8D0176B-9791-45BB-817A-7920D5A3BAB2}" presName="conn2-1" presStyleLbl="parChTrans1D4" presStyleIdx="9" presStyleCnt="13"/>
      <dgm:spPr/>
      <dgm:t>
        <a:bodyPr/>
        <a:lstStyle/>
        <a:p>
          <a:pPr rtl="1"/>
          <a:endParaRPr lang="fa-IR"/>
        </a:p>
      </dgm:t>
    </dgm:pt>
    <dgm:pt modelId="{024EF72B-533A-4A3F-816F-6EA6E9D98E32}" type="pres">
      <dgm:prSet presAssocID="{D8D0176B-9791-45BB-817A-7920D5A3BAB2}" presName="connTx" presStyleLbl="parChTrans1D4" presStyleIdx="9" presStyleCnt="13"/>
      <dgm:spPr/>
      <dgm:t>
        <a:bodyPr/>
        <a:lstStyle/>
        <a:p>
          <a:pPr rtl="1"/>
          <a:endParaRPr lang="fa-IR"/>
        </a:p>
      </dgm:t>
    </dgm:pt>
    <dgm:pt modelId="{6FE62124-D0F1-4978-BE5E-CAFCD5693163}" type="pres">
      <dgm:prSet presAssocID="{49473B20-4FED-4353-879E-0C6616333EE9}" presName="root2" presStyleCnt="0"/>
      <dgm:spPr/>
    </dgm:pt>
    <dgm:pt modelId="{09B86AE9-69BD-4CE7-83EE-06CAA02A1F09}" type="pres">
      <dgm:prSet presAssocID="{49473B20-4FED-4353-879E-0C6616333EE9}" presName="LevelTwoTextNode" presStyleLbl="node4" presStyleIdx="9" presStyleCnt="13" custScaleX="72951" custScaleY="122632">
        <dgm:presLayoutVars>
          <dgm:chPref val="3"/>
        </dgm:presLayoutVars>
      </dgm:prSet>
      <dgm:spPr/>
      <dgm:t>
        <a:bodyPr/>
        <a:lstStyle/>
        <a:p>
          <a:pPr rtl="1"/>
          <a:endParaRPr lang="fa-IR"/>
        </a:p>
      </dgm:t>
    </dgm:pt>
    <dgm:pt modelId="{C5AFACE5-E2D9-4347-84DC-1CCFAB4DB9D1}" type="pres">
      <dgm:prSet presAssocID="{49473B20-4FED-4353-879E-0C6616333EE9}" presName="level3hierChild" presStyleCnt="0"/>
      <dgm:spPr/>
    </dgm:pt>
    <dgm:pt modelId="{2B3AA078-F193-4225-8D7D-921EEFF1167F}" type="pres">
      <dgm:prSet presAssocID="{0222BA5C-A07F-40EA-92A4-DF66EF7B4168}" presName="conn2-1" presStyleLbl="parChTrans1D4" presStyleIdx="10" presStyleCnt="13"/>
      <dgm:spPr/>
      <dgm:t>
        <a:bodyPr/>
        <a:lstStyle/>
        <a:p>
          <a:pPr rtl="1"/>
          <a:endParaRPr lang="fa-IR"/>
        </a:p>
      </dgm:t>
    </dgm:pt>
    <dgm:pt modelId="{7127E953-19A1-40B9-9F42-EB57372156C0}" type="pres">
      <dgm:prSet presAssocID="{0222BA5C-A07F-40EA-92A4-DF66EF7B4168}" presName="connTx" presStyleLbl="parChTrans1D4" presStyleIdx="10" presStyleCnt="13"/>
      <dgm:spPr/>
      <dgm:t>
        <a:bodyPr/>
        <a:lstStyle/>
        <a:p>
          <a:pPr rtl="1"/>
          <a:endParaRPr lang="fa-IR"/>
        </a:p>
      </dgm:t>
    </dgm:pt>
    <dgm:pt modelId="{33BD0B86-4031-460A-9F2A-0216A3AC0EBD}" type="pres">
      <dgm:prSet presAssocID="{9802A15E-A93E-46FA-9811-455C3E38D8FA}" presName="root2" presStyleCnt="0"/>
      <dgm:spPr/>
    </dgm:pt>
    <dgm:pt modelId="{440E7D86-DD55-4307-8111-893CE2E39656}" type="pres">
      <dgm:prSet presAssocID="{9802A15E-A93E-46FA-9811-455C3E38D8FA}" presName="LevelTwoTextNode" presStyleLbl="node4" presStyleIdx="10" presStyleCnt="13" custScaleX="57717">
        <dgm:presLayoutVars>
          <dgm:chPref val="3"/>
        </dgm:presLayoutVars>
      </dgm:prSet>
      <dgm:spPr/>
      <dgm:t>
        <a:bodyPr/>
        <a:lstStyle/>
        <a:p>
          <a:pPr rtl="1"/>
          <a:endParaRPr lang="fa-IR"/>
        </a:p>
      </dgm:t>
    </dgm:pt>
    <dgm:pt modelId="{E1A124EE-EAA6-450E-AADC-2D0E27505590}" type="pres">
      <dgm:prSet presAssocID="{9802A15E-A93E-46FA-9811-455C3E38D8FA}" presName="level3hierChild" presStyleCnt="0"/>
      <dgm:spPr/>
    </dgm:pt>
    <dgm:pt modelId="{BAB16A0B-5781-4887-AB0C-923B6B216700}" type="pres">
      <dgm:prSet presAssocID="{81347E57-B07B-4CDE-BB61-6F5E7AD5CF4A}" presName="conn2-1" presStyleLbl="parChTrans1D4" presStyleIdx="11" presStyleCnt="13"/>
      <dgm:spPr/>
      <dgm:t>
        <a:bodyPr/>
        <a:lstStyle/>
        <a:p>
          <a:pPr rtl="1"/>
          <a:endParaRPr lang="fa-IR"/>
        </a:p>
      </dgm:t>
    </dgm:pt>
    <dgm:pt modelId="{BF077420-9C6D-4F30-B43C-6261F6C1D7D6}" type="pres">
      <dgm:prSet presAssocID="{81347E57-B07B-4CDE-BB61-6F5E7AD5CF4A}" presName="connTx" presStyleLbl="parChTrans1D4" presStyleIdx="11" presStyleCnt="13"/>
      <dgm:spPr/>
      <dgm:t>
        <a:bodyPr/>
        <a:lstStyle/>
        <a:p>
          <a:pPr rtl="1"/>
          <a:endParaRPr lang="fa-IR"/>
        </a:p>
      </dgm:t>
    </dgm:pt>
    <dgm:pt modelId="{597F67C9-5F7A-4FD8-85A6-090098399C66}" type="pres">
      <dgm:prSet presAssocID="{B9E2C5AA-573B-4C17-81B6-289B38ABD950}" presName="root2" presStyleCnt="0"/>
      <dgm:spPr/>
    </dgm:pt>
    <dgm:pt modelId="{178C5DCD-F295-424F-8B70-6977B5BE4E76}" type="pres">
      <dgm:prSet presAssocID="{B9E2C5AA-573B-4C17-81B6-289B38ABD950}" presName="LevelTwoTextNode" presStyleLbl="node4" presStyleIdx="11" presStyleCnt="13" custScaleX="91931">
        <dgm:presLayoutVars>
          <dgm:chPref val="3"/>
        </dgm:presLayoutVars>
      </dgm:prSet>
      <dgm:spPr/>
      <dgm:t>
        <a:bodyPr/>
        <a:lstStyle/>
        <a:p>
          <a:pPr rtl="1"/>
          <a:endParaRPr lang="fa-IR"/>
        </a:p>
      </dgm:t>
    </dgm:pt>
    <dgm:pt modelId="{D284853D-187B-42EB-A41D-85C743555BEB}" type="pres">
      <dgm:prSet presAssocID="{B9E2C5AA-573B-4C17-81B6-289B38ABD950}" presName="level3hierChild" presStyleCnt="0"/>
      <dgm:spPr/>
    </dgm:pt>
    <dgm:pt modelId="{5F196653-75AD-4BBF-A631-B0C9CB1D43EC}" type="pres">
      <dgm:prSet presAssocID="{06D290DC-19E6-4A1D-8B13-1F340A06EE01}" presName="conn2-1" presStyleLbl="parChTrans1D4" presStyleIdx="12" presStyleCnt="13"/>
      <dgm:spPr/>
      <dgm:t>
        <a:bodyPr/>
        <a:lstStyle/>
        <a:p>
          <a:pPr rtl="1"/>
          <a:endParaRPr lang="fa-IR"/>
        </a:p>
      </dgm:t>
    </dgm:pt>
    <dgm:pt modelId="{281AC659-E8CF-4706-A668-47A94F2F3996}" type="pres">
      <dgm:prSet presAssocID="{06D290DC-19E6-4A1D-8B13-1F340A06EE01}" presName="connTx" presStyleLbl="parChTrans1D4" presStyleIdx="12" presStyleCnt="13"/>
      <dgm:spPr/>
      <dgm:t>
        <a:bodyPr/>
        <a:lstStyle/>
        <a:p>
          <a:pPr rtl="1"/>
          <a:endParaRPr lang="fa-IR"/>
        </a:p>
      </dgm:t>
    </dgm:pt>
    <dgm:pt modelId="{953C9143-8B7A-44DF-A3EA-9338025101B7}" type="pres">
      <dgm:prSet presAssocID="{CA02A239-1E88-4326-938C-3764D39F8AA5}" presName="root2" presStyleCnt="0"/>
      <dgm:spPr/>
    </dgm:pt>
    <dgm:pt modelId="{A1819967-4964-4F0D-BBBB-ED0149E890C6}" type="pres">
      <dgm:prSet presAssocID="{CA02A239-1E88-4326-938C-3764D39F8AA5}" presName="LevelTwoTextNode" presStyleLbl="node4" presStyleIdx="12" presStyleCnt="13" custScaleX="91931" custScaleY="122632">
        <dgm:presLayoutVars>
          <dgm:chPref val="3"/>
        </dgm:presLayoutVars>
      </dgm:prSet>
      <dgm:spPr/>
      <dgm:t>
        <a:bodyPr/>
        <a:lstStyle/>
        <a:p>
          <a:pPr rtl="1"/>
          <a:endParaRPr lang="fa-IR"/>
        </a:p>
      </dgm:t>
    </dgm:pt>
    <dgm:pt modelId="{54EECCA4-2618-4E70-9CEA-4E0404942D7E}" type="pres">
      <dgm:prSet presAssocID="{CA02A239-1E88-4326-938C-3764D39F8AA5}" presName="level3hierChild" presStyleCnt="0"/>
      <dgm:spPr/>
    </dgm:pt>
  </dgm:ptLst>
  <dgm:cxnLst>
    <dgm:cxn modelId="{B70290E8-BB3E-4F25-9527-E530BD01C7DE}" type="presOf" srcId="{9802A15E-A93E-46FA-9811-455C3E38D8FA}" destId="{440E7D86-DD55-4307-8111-893CE2E39656}" srcOrd="0" destOrd="0" presId="urn:microsoft.com/office/officeart/2008/layout/HorizontalMultiLevelHierarchy"/>
    <dgm:cxn modelId="{5D1CB011-1A43-4F52-89A9-FAB9A3726ADF}" srcId="{9BCEA469-9354-4C4B-8618-288E12AE8F21}" destId="{B8956B15-F7B6-4EDB-ABCE-500B326893C5}" srcOrd="1" destOrd="0" parTransId="{0BB92566-767E-48AA-B583-FB228F6BE20A}" sibTransId="{0737CA98-CCCC-4CF5-802E-CEA10918E422}"/>
    <dgm:cxn modelId="{751794DD-AD12-4CD2-A6AB-33EB633B9498}" type="presOf" srcId="{993602AD-2BF7-4F88-8663-C8A7016492C0}" destId="{7A5B2026-4016-49FA-B5A8-19706C8FBF56}" srcOrd="1" destOrd="0" presId="urn:microsoft.com/office/officeart/2008/layout/HorizontalMultiLevelHierarchy"/>
    <dgm:cxn modelId="{371A21B9-7463-4A8B-9FBB-49B336282A11}" type="presOf" srcId="{6055066C-7EA4-404A-8CB2-DC64B287D127}" destId="{82DDAEFA-126D-4EA6-A8B3-3BE2C8259872}" srcOrd="0" destOrd="0" presId="urn:microsoft.com/office/officeart/2008/layout/HorizontalMultiLevelHierarchy"/>
    <dgm:cxn modelId="{45EF0836-D1DF-45D4-AE44-3F4A93F1CBB0}" type="presOf" srcId="{34430D38-1ED7-4ABF-B8CF-84F978C0E970}" destId="{DA2DE0E7-F90C-4FE0-93B7-D0BD9DEB08EC}" srcOrd="0" destOrd="0" presId="urn:microsoft.com/office/officeart/2008/layout/HorizontalMultiLevelHierarchy"/>
    <dgm:cxn modelId="{124408F1-B697-417D-8B48-1C9044401A34}" type="presOf" srcId="{E3DED4F2-D549-447F-9A71-572208B4C586}" destId="{7B2CA7A4-0FF6-4D62-B5D3-AF2FBC4422E4}" srcOrd="1" destOrd="0" presId="urn:microsoft.com/office/officeart/2008/layout/HorizontalMultiLevelHierarchy"/>
    <dgm:cxn modelId="{CB15FB64-AEA4-4940-9FD6-8BBA938B8B55}" type="presOf" srcId="{D8D0176B-9791-45BB-817A-7920D5A3BAB2}" destId="{EE38F7F5-6C4B-4A57-A53D-1CB82FE156F3}" srcOrd="0" destOrd="0" presId="urn:microsoft.com/office/officeart/2008/layout/HorizontalMultiLevelHierarchy"/>
    <dgm:cxn modelId="{64DC48BE-C021-495A-BEE5-08756687780C}" type="presOf" srcId="{0222BA5C-A07F-40EA-92A4-DF66EF7B4168}" destId="{2B3AA078-F193-4225-8D7D-921EEFF1167F}" srcOrd="0" destOrd="0" presId="urn:microsoft.com/office/officeart/2008/layout/HorizontalMultiLevelHierarchy"/>
    <dgm:cxn modelId="{10A594E0-BA3A-4802-90F9-9BA7293B9B86}" type="presOf" srcId="{76D20E35-B9B0-4E0F-8B3D-7EA6F8CCCA27}" destId="{3F7D8C0E-BD94-4AF7-85C8-4039644FF208}" srcOrd="0" destOrd="0" presId="urn:microsoft.com/office/officeart/2008/layout/HorizontalMultiLevelHierarchy"/>
    <dgm:cxn modelId="{984AAC19-EB1C-417B-970B-E9FF9816FBB4}" type="presOf" srcId="{0FA6B51F-0E5B-428C-9DA2-6921FEA37C6A}" destId="{D3FEEC3C-B7E6-42BB-90CF-14C71B9095A0}" srcOrd="0" destOrd="0" presId="urn:microsoft.com/office/officeart/2008/layout/HorizontalMultiLevelHierarchy"/>
    <dgm:cxn modelId="{D5529DD9-16C6-4E00-8C36-5985E5E49F16}" srcId="{61222052-1F70-4655-BA01-8186FE949FEB}" destId="{67DBF1F8-02B6-45CD-B995-176943447478}" srcOrd="0" destOrd="0" parTransId="{4C30176F-FA67-4AFE-933A-514B364F1803}" sibTransId="{B3A58023-C803-44CD-B536-98865AD2412A}"/>
    <dgm:cxn modelId="{FEA7F4AA-7205-4EBD-A9D4-62CB87A50BC3}" type="presOf" srcId="{72E193FE-2ECB-4C55-938F-CE353EE9876C}" destId="{0D32C538-88E6-4CA6-951E-FCF9996E7037}" srcOrd="1" destOrd="0" presId="urn:microsoft.com/office/officeart/2008/layout/HorizontalMultiLevelHierarchy"/>
    <dgm:cxn modelId="{C6AF16F6-A047-482A-96F9-3E7E28A712F7}" srcId="{C7EF4CF7-605F-4C4B-AF88-414CF70568D6}" destId="{0FA6B51F-0E5B-428C-9DA2-6921FEA37C6A}" srcOrd="0" destOrd="0" parTransId="{27349757-F8FA-4FE5-A0E3-B75BC800936E}" sibTransId="{3A82F856-58E1-4E27-8BF3-7239694037BB}"/>
    <dgm:cxn modelId="{51588E0E-F5C2-448A-9940-CFFFFA4FCDE4}" srcId="{6055066C-7EA4-404A-8CB2-DC64B287D127}" destId="{08FA8300-183F-454C-BE24-2BCCA7A72238}" srcOrd="2" destOrd="0" parTransId="{34430D38-1ED7-4ABF-B8CF-84F978C0E970}" sibTransId="{9C863C36-8A4C-49C8-99A7-6CC0B3157661}"/>
    <dgm:cxn modelId="{4AC86D15-DF99-4842-B945-1CA675957ECC}" srcId="{C50A61C3-2D1D-4C6C-8AC2-639976201076}" destId="{61222052-1F70-4655-BA01-8186FE949FEB}" srcOrd="0" destOrd="0" parTransId="{CECCB549-E4CF-4C10-807D-95FFC2B44D6C}" sibTransId="{675B74C7-B9BE-41AB-870D-7ABE0C6B3E48}"/>
    <dgm:cxn modelId="{7998E4A3-F190-4424-B207-CDEE20576E18}" srcId="{231BEBF7-5972-4A7D-A9EC-7B079007E0D1}" destId="{933852D0-DC18-48ED-B0A8-C10ACFDEE414}" srcOrd="0" destOrd="0" parTransId="{8E14B0A6-44D9-4EB4-B355-E4C14AB1B3A2}" sibTransId="{530C287D-9D93-4115-9390-CC932DB1B690}"/>
    <dgm:cxn modelId="{4C253358-2A75-44BE-B896-AD642F85C425}" type="presOf" srcId="{34430D38-1ED7-4ABF-B8CF-84F978C0E970}" destId="{82B9F548-D823-4BD0-8963-A2C8BD468BC5}" srcOrd="1" destOrd="0" presId="urn:microsoft.com/office/officeart/2008/layout/HorizontalMultiLevelHierarchy"/>
    <dgm:cxn modelId="{31321EFD-8719-40E3-82E3-8B147EB2084F}" type="presOf" srcId="{0222BA5C-A07F-40EA-92A4-DF66EF7B4168}" destId="{7127E953-19A1-40B9-9F42-EB57372156C0}" srcOrd="1" destOrd="0" presId="urn:microsoft.com/office/officeart/2008/layout/HorizontalMultiLevelHierarchy"/>
    <dgm:cxn modelId="{24B09A68-D563-45CE-BA89-F7DDB5506FFC}" type="presOf" srcId="{76D20E35-B9B0-4E0F-8B3D-7EA6F8CCCA27}" destId="{1FE170C8-4F84-4F11-9665-2C8CCCA51270}" srcOrd="1" destOrd="0" presId="urn:microsoft.com/office/officeart/2008/layout/HorizontalMultiLevelHierarchy"/>
    <dgm:cxn modelId="{78E56D6F-4D42-478F-B30D-B8CF11B45B83}" type="presOf" srcId="{27349757-F8FA-4FE5-A0E3-B75BC800936E}" destId="{EC2C5D30-E86A-49B8-AF43-0914AD2A4814}" srcOrd="0" destOrd="0" presId="urn:microsoft.com/office/officeart/2008/layout/HorizontalMultiLevelHierarchy"/>
    <dgm:cxn modelId="{1B3833F6-0D2D-4959-A405-1ADA935345A0}" type="presOf" srcId="{FB6BE362-A138-494A-AA77-1293C67966EF}" destId="{7B49004F-4F6C-4E42-8E78-3169C65DCE7A}" srcOrd="0" destOrd="0" presId="urn:microsoft.com/office/officeart/2008/layout/HorizontalMultiLevelHierarchy"/>
    <dgm:cxn modelId="{718857E4-7674-416A-AF80-A2CF8DA4BE18}" srcId="{1E24A397-6A6A-4DB0-B3D1-9C82F27DFFE6}" destId="{676EB6CD-5E4D-403C-858D-6A1FE42D5143}" srcOrd="0" destOrd="0" parTransId="{72E193FE-2ECB-4C55-938F-CE353EE9876C}" sibTransId="{9EC93E97-D344-4E19-BB00-5A5D2C50F12A}"/>
    <dgm:cxn modelId="{AD5902DC-0948-46BF-B014-DC6BE2506FDB}" type="presOf" srcId="{D8D0176B-9791-45BB-817A-7920D5A3BAB2}" destId="{024EF72B-533A-4A3F-816F-6EA6E9D98E32}" srcOrd="1" destOrd="0" presId="urn:microsoft.com/office/officeart/2008/layout/HorizontalMultiLevelHierarchy"/>
    <dgm:cxn modelId="{E6B33379-2371-40E0-B29F-B698A78AA4D7}" type="presOf" srcId="{676EB6CD-5E4D-403C-858D-6A1FE42D5143}" destId="{E542D1F8-D27A-45E3-A0FC-1A33BFB53F0E}" srcOrd="0" destOrd="0" presId="urn:microsoft.com/office/officeart/2008/layout/HorizontalMultiLevelHierarchy"/>
    <dgm:cxn modelId="{728AB8B0-CAF7-4E26-82DA-F61CD6499D8D}" srcId="{9802A15E-A93E-46FA-9811-455C3E38D8FA}" destId="{CA02A239-1E88-4326-938C-3764D39F8AA5}" srcOrd="1" destOrd="0" parTransId="{06D290DC-19E6-4A1D-8B13-1F340A06EE01}" sibTransId="{DDA19AFD-F09E-4C53-AA33-DCE68B3212CC}"/>
    <dgm:cxn modelId="{8BFDFC55-7827-48E4-8B53-5C61A697EA8A}" type="presOf" srcId="{08FA8300-183F-454C-BE24-2BCCA7A72238}" destId="{0009F777-3417-4964-A441-48FFF04600E8}" srcOrd="0" destOrd="0" presId="urn:microsoft.com/office/officeart/2008/layout/HorizontalMultiLevelHierarchy"/>
    <dgm:cxn modelId="{71CDB1C6-897B-4D71-8024-F1944A7DF94F}" type="presOf" srcId="{0BB92566-767E-48AA-B583-FB228F6BE20A}" destId="{FF6F4A13-8406-4BF7-B8DD-90651D319E3A}" srcOrd="0" destOrd="0" presId="urn:microsoft.com/office/officeart/2008/layout/HorizontalMultiLevelHierarchy"/>
    <dgm:cxn modelId="{365DA04E-67EF-4800-9C68-CA18BC2A0DE1}" type="presOf" srcId="{CECCB549-E4CF-4C10-807D-95FFC2B44D6C}" destId="{5034A226-99B8-42E7-BD36-0303F4283C02}" srcOrd="1" destOrd="0" presId="urn:microsoft.com/office/officeart/2008/layout/HorizontalMultiLevelHierarchy"/>
    <dgm:cxn modelId="{A9710436-F096-47DE-A435-35AC7F92A095}" type="presOf" srcId="{81347E57-B07B-4CDE-BB61-6F5E7AD5CF4A}" destId="{BF077420-9C6D-4F30-B43C-6261F6C1D7D6}" srcOrd="1" destOrd="0" presId="urn:microsoft.com/office/officeart/2008/layout/HorizontalMultiLevelHierarchy"/>
    <dgm:cxn modelId="{52DCEC92-4A64-4113-AD4D-837AA3B0B026}" srcId="{C50A61C3-2D1D-4C6C-8AC2-639976201076}" destId="{231BEBF7-5972-4A7D-A9EC-7B079007E0D1}" srcOrd="1" destOrd="0" parTransId="{6055CEFE-17E1-429D-A636-E39C9DAC5222}" sibTransId="{5E0CCB71-51B2-4FE5-ABB6-CEA1EA3610C2}"/>
    <dgm:cxn modelId="{F58187FF-3BD1-4F45-AAFE-8167DACA150E}" type="presOf" srcId="{CD47952A-926A-48BA-A25D-CC89D8870D17}" destId="{DB690AE1-42CF-437C-8F4F-15799C1CB221}" srcOrd="0" destOrd="0" presId="urn:microsoft.com/office/officeart/2008/layout/HorizontalMultiLevelHierarchy"/>
    <dgm:cxn modelId="{FCEA662D-0FE1-418C-B7FB-85964C349B1E}" type="presOf" srcId="{993602AD-2BF7-4F88-8663-C8A7016492C0}" destId="{634C6DCE-14ED-40E0-A673-D6E252F27CB2}" srcOrd="0" destOrd="0" presId="urn:microsoft.com/office/officeart/2008/layout/HorizontalMultiLevelHierarchy"/>
    <dgm:cxn modelId="{5DEF0C4E-8F11-462E-BAAA-F75BF1224709}" type="presOf" srcId="{EEA6BB2E-CE93-42E2-90DB-E56A652235D7}" destId="{3E7660F0-ABE9-425D-ABAD-5D51890550C7}" srcOrd="0" destOrd="0" presId="urn:microsoft.com/office/officeart/2008/layout/HorizontalMultiLevelHierarchy"/>
    <dgm:cxn modelId="{1DDBD26D-D5D3-43EA-B307-3575804FCFC9}" srcId="{933852D0-DC18-48ED-B0A8-C10ACFDEE414}" destId="{67AAAD19-29B6-45F3-96A1-F502B002FE4C}" srcOrd="0" destOrd="0" parTransId="{EEA6BB2E-CE93-42E2-90DB-E56A652235D7}" sibTransId="{EA6D313D-4120-4488-A688-F47961CD79E9}"/>
    <dgm:cxn modelId="{D6902A5B-900E-402F-96BA-5AD8A3CFD90E}" type="presOf" srcId="{CECCB549-E4CF-4C10-807D-95FFC2B44D6C}" destId="{B1BA3247-0D05-471F-AE15-E67A09AD660F}" srcOrd="0" destOrd="0" presId="urn:microsoft.com/office/officeart/2008/layout/HorizontalMultiLevelHierarchy"/>
    <dgm:cxn modelId="{3D74C9D5-505E-4B64-9EB2-6C1D81B9002B}" type="presOf" srcId="{B9E2C5AA-573B-4C17-81B6-289B38ABD950}" destId="{178C5DCD-F295-424F-8B70-6977B5BE4E76}" srcOrd="0" destOrd="0" presId="urn:microsoft.com/office/officeart/2008/layout/HorizontalMultiLevelHierarchy"/>
    <dgm:cxn modelId="{F9BB4A54-2D66-4FD9-99D2-A20A293EF109}" srcId="{08FA8300-183F-454C-BE24-2BCCA7A72238}" destId="{9802A15E-A93E-46FA-9811-455C3E38D8FA}" srcOrd="1" destOrd="0" parTransId="{0222BA5C-A07F-40EA-92A4-DF66EF7B4168}" sibTransId="{CC544CF8-12C5-499D-B02F-A5889CE713BE}"/>
    <dgm:cxn modelId="{60043110-30CB-457B-B415-5BC2FD2A6E86}" type="presOf" srcId="{6055CEFE-17E1-429D-A636-E39C9DAC5222}" destId="{6EACE848-2644-42CC-B20A-FA99697BBB2B}" srcOrd="0" destOrd="0" presId="urn:microsoft.com/office/officeart/2008/layout/HorizontalMultiLevelHierarchy"/>
    <dgm:cxn modelId="{B37133C2-70D4-4E36-A9AB-4EC98DAF16FD}" type="presOf" srcId="{06D290DC-19E6-4A1D-8B13-1F340A06EE01}" destId="{5F196653-75AD-4BBF-A631-B0C9CB1D43EC}" srcOrd="0" destOrd="0" presId="urn:microsoft.com/office/officeart/2008/layout/HorizontalMultiLevelHierarchy"/>
    <dgm:cxn modelId="{07E0CB7A-3DC9-46FF-9FD5-D87224A70E89}" type="presOf" srcId="{06D290DC-19E6-4A1D-8B13-1F340A06EE01}" destId="{281AC659-E8CF-4706-A668-47A94F2F3996}" srcOrd="1" destOrd="0" presId="urn:microsoft.com/office/officeart/2008/layout/HorizontalMultiLevelHierarchy"/>
    <dgm:cxn modelId="{AC1F1D90-894E-4372-97BE-07CBAD1C1EA9}" type="presOf" srcId="{E3DED4F2-D549-447F-9A71-572208B4C586}" destId="{267E9890-B3B4-4338-BEE7-637A01C98A07}" srcOrd="0" destOrd="0" presId="urn:microsoft.com/office/officeart/2008/layout/HorizontalMultiLevelHierarchy"/>
    <dgm:cxn modelId="{4495D42B-DA71-48FA-99CF-B1E2DB4E0C1F}" srcId="{08FA8300-183F-454C-BE24-2BCCA7A72238}" destId="{1E24A397-6A6A-4DB0-B3D1-9C82F27DFFE6}" srcOrd="0" destOrd="0" parTransId="{993602AD-2BF7-4F88-8663-C8A7016492C0}" sibTransId="{B901E1FE-42F5-4832-B5FE-C686F3320786}"/>
    <dgm:cxn modelId="{80D067EB-7110-48EA-AFBA-1FB20767583E}" type="presOf" srcId="{6055CEFE-17E1-429D-A636-E39C9DAC5222}" destId="{844C6E3B-FC7D-428A-B291-FC98FC9F93C0}" srcOrd="1" destOrd="0" presId="urn:microsoft.com/office/officeart/2008/layout/HorizontalMultiLevelHierarchy"/>
    <dgm:cxn modelId="{476F982C-D2F0-4EA9-9999-A5C78C1DE171}" type="presOf" srcId="{231BEBF7-5972-4A7D-A9EC-7B079007E0D1}" destId="{CD542EAE-1B2A-4801-89B7-132299B64442}" srcOrd="0" destOrd="0" presId="urn:microsoft.com/office/officeart/2008/layout/HorizontalMultiLevelHierarchy"/>
    <dgm:cxn modelId="{53B3D8BC-CD16-4272-B1F0-747E344CEDC2}" srcId="{6055066C-7EA4-404A-8CB2-DC64B287D127}" destId="{C50A61C3-2D1D-4C6C-8AC2-639976201076}" srcOrd="1" destOrd="0" parTransId="{76D20E35-B9B0-4E0F-8B3D-7EA6F8CCCA27}" sibTransId="{B4A452A1-FD78-4625-A96B-4EFB107F7AC7}"/>
    <dgm:cxn modelId="{085995A0-1A4D-468A-83F9-FBCE9CE8AA83}" type="presOf" srcId="{49473B20-4FED-4353-879E-0C6616333EE9}" destId="{09B86AE9-69BD-4CE7-83EE-06CAA02A1F09}" srcOrd="0" destOrd="0" presId="urn:microsoft.com/office/officeart/2008/layout/HorizontalMultiLevelHierarchy"/>
    <dgm:cxn modelId="{213CE599-2F09-418E-B2B9-9CF1F8806943}" type="presOf" srcId="{787CF936-6DCF-477A-A306-0D30A5DEBA81}" destId="{65320462-774E-4182-A88B-00D2DA532A51}" srcOrd="1" destOrd="0" presId="urn:microsoft.com/office/officeart/2008/layout/HorizontalMultiLevelHierarchy"/>
    <dgm:cxn modelId="{10AB22F0-0B88-4062-8C8E-6E95F025A598}" type="presOf" srcId="{72E193FE-2ECB-4C55-938F-CE353EE9876C}" destId="{B3A4821E-B378-477F-9510-9D03A1DEF7A1}" srcOrd="0" destOrd="0" presId="urn:microsoft.com/office/officeart/2008/layout/HorizontalMultiLevelHierarchy"/>
    <dgm:cxn modelId="{8DD9B4B4-6290-478D-874F-69BF72F22D67}" type="presOf" srcId="{4C30176F-FA67-4AFE-933A-514B364F1803}" destId="{51149632-003C-4AA9-B1BC-F050D6B2F425}" srcOrd="0" destOrd="0" presId="urn:microsoft.com/office/officeart/2008/layout/HorizontalMultiLevelHierarchy"/>
    <dgm:cxn modelId="{B573F36F-7A7E-4873-85F9-2F905C8B6F00}" type="presOf" srcId="{61222052-1F70-4655-BA01-8186FE949FEB}" destId="{6126CC0C-5A79-48B5-871D-6EE2B573A2F7}" srcOrd="0" destOrd="0" presId="urn:microsoft.com/office/officeart/2008/layout/HorizontalMultiLevelHierarchy"/>
    <dgm:cxn modelId="{4854AC02-F199-488A-A94F-BFA8CFFE122F}" srcId="{6055066C-7EA4-404A-8CB2-DC64B287D127}" destId="{9BCEA469-9354-4C4B-8618-288E12AE8F21}" srcOrd="0" destOrd="0" parTransId="{E3DED4F2-D549-447F-9A71-572208B4C586}" sibTransId="{07B6DFC6-9242-4D43-BF70-7EBBE72FF048}"/>
    <dgm:cxn modelId="{47D232CD-0CEB-4ACB-B9C9-0448EE36BBB4}" type="presOf" srcId="{4C30176F-FA67-4AFE-933A-514B364F1803}" destId="{FA1D18DC-F2A2-4C46-9F93-86F59C86B507}" srcOrd="1" destOrd="0" presId="urn:microsoft.com/office/officeart/2008/layout/HorizontalMultiLevelHierarchy"/>
    <dgm:cxn modelId="{8E0D400F-1069-4C31-B360-C7AA2BC80B1C}" type="presOf" srcId="{8E14B0A6-44D9-4EB4-B355-E4C14AB1B3A2}" destId="{0D31EDA2-B4D3-453E-BBCB-97C921B07258}" srcOrd="0" destOrd="0" presId="urn:microsoft.com/office/officeart/2008/layout/HorizontalMultiLevelHierarchy"/>
    <dgm:cxn modelId="{6004ED62-9819-4B2F-BE4F-CDDE6568EB45}" type="presOf" srcId="{1E24A397-6A6A-4DB0-B3D1-9C82F27DFFE6}" destId="{4C411F72-839D-49DD-AF5F-C79E8A764115}" srcOrd="0" destOrd="0" presId="urn:microsoft.com/office/officeart/2008/layout/HorizontalMultiLevelHierarchy"/>
    <dgm:cxn modelId="{0309D3ED-F606-4F86-B6A1-FE678A6C61FF}" type="presOf" srcId="{81347E57-B07B-4CDE-BB61-6F5E7AD5CF4A}" destId="{BAB16A0B-5781-4887-AB0C-923B6B216700}" srcOrd="0" destOrd="0" presId="urn:microsoft.com/office/officeart/2008/layout/HorizontalMultiLevelHierarchy"/>
    <dgm:cxn modelId="{BE1E7F61-5558-4520-8635-26F9367188C4}" type="presOf" srcId="{9BCEA469-9354-4C4B-8618-288E12AE8F21}" destId="{6640A8F0-C676-452E-9905-204FAEDABB9A}" srcOrd="0" destOrd="0" presId="urn:microsoft.com/office/officeart/2008/layout/HorizontalMultiLevelHierarchy"/>
    <dgm:cxn modelId="{34192451-101D-4941-94D7-8FDF7D9A755F}" type="presOf" srcId="{787CF936-6DCF-477A-A306-0D30A5DEBA81}" destId="{4662F72F-ACEA-4FDD-9573-DADDCD4871CE}" srcOrd="0" destOrd="0" presId="urn:microsoft.com/office/officeart/2008/layout/HorizontalMultiLevelHierarchy"/>
    <dgm:cxn modelId="{5D546635-4B50-48E1-B669-BF02CAB7E414}" srcId="{FB6BE362-A138-494A-AA77-1293C67966EF}" destId="{C7EF4CF7-605F-4C4B-AF88-414CF70568D6}" srcOrd="0" destOrd="0" parTransId="{E78A6B97-6238-4E81-83FA-E60413FF48D8}" sibTransId="{0195DDCC-8DF2-487A-ABF1-F772F9989022}"/>
    <dgm:cxn modelId="{7906B1B4-2E5B-4C08-B8A7-6DB8DA44AB6D}" srcId="{676EB6CD-5E4D-403C-858D-6A1FE42D5143}" destId="{49473B20-4FED-4353-879E-0C6616333EE9}" srcOrd="0" destOrd="0" parTransId="{D8D0176B-9791-45BB-817A-7920D5A3BAB2}" sibTransId="{A5E25FE4-00D4-4245-B594-56BF2AAB7F69}"/>
    <dgm:cxn modelId="{E355F934-B4F5-4EB0-9F9A-C0B3F53C8C97}" type="presOf" srcId="{B8956B15-F7B6-4EDB-ABCE-500B326893C5}" destId="{ACF3AD42-BC6C-4EC5-8F66-A6A148A60FEC}" srcOrd="0" destOrd="0" presId="urn:microsoft.com/office/officeart/2008/layout/HorizontalMultiLevelHierarchy"/>
    <dgm:cxn modelId="{AB4D818F-664B-4CED-8911-1349B0B9E311}" srcId="{9802A15E-A93E-46FA-9811-455C3E38D8FA}" destId="{B9E2C5AA-573B-4C17-81B6-289B38ABD950}" srcOrd="0" destOrd="0" parTransId="{81347E57-B07B-4CDE-BB61-6F5E7AD5CF4A}" sibTransId="{AEFC144B-47AA-446D-BB67-E33689724626}"/>
    <dgm:cxn modelId="{718D0385-230C-4801-B345-AF34402C4C5A}" srcId="{C7EF4CF7-605F-4C4B-AF88-414CF70568D6}" destId="{6055066C-7EA4-404A-8CB2-DC64B287D127}" srcOrd="1" destOrd="0" parTransId="{787CF936-6DCF-477A-A306-0D30A5DEBA81}" sibTransId="{3DBE84A4-D6A6-4F6C-90BF-8F8A214F99ED}"/>
    <dgm:cxn modelId="{E165D313-E4C3-4FD1-AD03-8C6046881FA3}" type="presOf" srcId="{933852D0-DC18-48ED-B0A8-C10ACFDEE414}" destId="{23C6EF78-208D-4D77-ACD9-15BA52C91E0F}" srcOrd="0" destOrd="0" presId="urn:microsoft.com/office/officeart/2008/layout/HorizontalMultiLevelHierarchy"/>
    <dgm:cxn modelId="{968A651B-6908-4194-9509-22241E38CFC5}" type="presOf" srcId="{C7EF4CF7-605F-4C4B-AF88-414CF70568D6}" destId="{63EBCBB4-F8A7-4980-8860-736C96E8C6CC}" srcOrd="0" destOrd="0" presId="urn:microsoft.com/office/officeart/2008/layout/HorizontalMultiLevelHierarchy"/>
    <dgm:cxn modelId="{F70D2ECC-4851-4BA9-A67B-CF770B9D26CD}" type="presOf" srcId="{67AAAD19-29B6-45F3-96A1-F502B002FE4C}" destId="{53ED7CF8-EE4F-48F7-91CC-2B608FA1A9C0}" srcOrd="0" destOrd="0" presId="urn:microsoft.com/office/officeart/2008/layout/HorizontalMultiLevelHierarchy"/>
    <dgm:cxn modelId="{FC639F70-2402-4F68-86B1-3D5E0D1F2398}" type="presOf" srcId="{C50A61C3-2D1D-4C6C-8AC2-639976201076}" destId="{26B52E90-FF15-4C46-B1F1-3FED5ED276A8}" srcOrd="0" destOrd="0" presId="urn:microsoft.com/office/officeart/2008/layout/HorizontalMultiLevelHierarchy"/>
    <dgm:cxn modelId="{6BE511AE-FF32-4546-AC63-D6CE78B74DFB}" type="presOf" srcId="{D933832E-A57D-4381-A09C-A8766D9FC2F9}" destId="{EFFE2165-8D9F-4B70-A067-33BA50339853}" srcOrd="0" destOrd="0" presId="urn:microsoft.com/office/officeart/2008/layout/HorizontalMultiLevelHierarchy"/>
    <dgm:cxn modelId="{8DBF7632-A87E-4DB6-B806-7E6571FEA8AE}" type="presOf" srcId="{8E14B0A6-44D9-4EB4-B355-E4C14AB1B3A2}" destId="{63ACF069-E496-4410-8419-262893EAC80E}" srcOrd="1" destOrd="0" presId="urn:microsoft.com/office/officeart/2008/layout/HorizontalMultiLevelHierarchy"/>
    <dgm:cxn modelId="{6DF71342-27DB-4748-854D-B18A1016B4DB}" type="presOf" srcId="{D933832E-A57D-4381-A09C-A8766D9FC2F9}" destId="{3F5F813E-0662-441F-83DC-5B245F2EB048}" srcOrd="1" destOrd="0" presId="urn:microsoft.com/office/officeart/2008/layout/HorizontalMultiLevelHierarchy"/>
    <dgm:cxn modelId="{525AB6DE-43A0-4EEC-976D-28C3AEF41B75}" type="presOf" srcId="{0BB92566-767E-48AA-B583-FB228F6BE20A}" destId="{3774C833-5D00-491C-A640-4AD84D9FE806}" srcOrd="1" destOrd="0" presId="urn:microsoft.com/office/officeart/2008/layout/HorizontalMultiLevelHierarchy"/>
    <dgm:cxn modelId="{218C68BF-1352-4A86-8F57-648559ACC38C}" type="presOf" srcId="{27349757-F8FA-4FE5-A0E3-B75BC800936E}" destId="{EC653E1B-4DEE-41F8-AE64-AF8FFC929F44}" srcOrd="1" destOrd="0" presId="urn:microsoft.com/office/officeart/2008/layout/HorizontalMultiLevelHierarchy"/>
    <dgm:cxn modelId="{AA6790A6-7818-4BB7-AAF4-E8ABA339DE22}" srcId="{9BCEA469-9354-4C4B-8618-288E12AE8F21}" destId="{CD47952A-926A-48BA-A25D-CC89D8870D17}" srcOrd="0" destOrd="0" parTransId="{D933832E-A57D-4381-A09C-A8766D9FC2F9}" sibTransId="{809EC44C-680A-4FC7-A399-489B3F5215C4}"/>
    <dgm:cxn modelId="{3E57B406-1D2C-4A8F-A1A5-7748910760A5}" type="presOf" srcId="{EEA6BB2E-CE93-42E2-90DB-E56A652235D7}" destId="{CBAD9349-D254-48BA-B32E-C6A4B03C815B}" srcOrd="1" destOrd="0" presId="urn:microsoft.com/office/officeart/2008/layout/HorizontalMultiLevelHierarchy"/>
    <dgm:cxn modelId="{CE6EC615-584F-46ED-A16A-A93C2D614A52}" type="presOf" srcId="{CA02A239-1E88-4326-938C-3764D39F8AA5}" destId="{A1819967-4964-4F0D-BBBB-ED0149E890C6}" srcOrd="0" destOrd="0" presId="urn:microsoft.com/office/officeart/2008/layout/HorizontalMultiLevelHierarchy"/>
    <dgm:cxn modelId="{4DFB3754-6A90-4A07-B7D5-445BEEB359A7}" type="presOf" srcId="{67DBF1F8-02B6-45CD-B995-176943447478}" destId="{C9307BC6-A922-437D-902D-97AAAA75822C}" srcOrd="0" destOrd="0" presId="urn:microsoft.com/office/officeart/2008/layout/HorizontalMultiLevelHierarchy"/>
    <dgm:cxn modelId="{24E7D1D6-5425-4F73-8BFB-512E0FC70C7F}" type="presParOf" srcId="{7B49004F-4F6C-4E42-8E78-3169C65DCE7A}" destId="{FAC71EDF-F38A-4489-9938-315432300F95}" srcOrd="0" destOrd="0" presId="urn:microsoft.com/office/officeart/2008/layout/HorizontalMultiLevelHierarchy"/>
    <dgm:cxn modelId="{C2E9C97D-45AC-4722-B42A-441AEDCAF580}" type="presParOf" srcId="{FAC71EDF-F38A-4489-9938-315432300F95}" destId="{63EBCBB4-F8A7-4980-8860-736C96E8C6CC}" srcOrd="0" destOrd="0" presId="urn:microsoft.com/office/officeart/2008/layout/HorizontalMultiLevelHierarchy"/>
    <dgm:cxn modelId="{D83340A2-AE41-4ACE-B464-C0B600FA6886}" type="presParOf" srcId="{FAC71EDF-F38A-4489-9938-315432300F95}" destId="{70981C9A-E584-4A46-946A-866C7F5B1E4C}" srcOrd="1" destOrd="0" presId="urn:microsoft.com/office/officeart/2008/layout/HorizontalMultiLevelHierarchy"/>
    <dgm:cxn modelId="{2D4583C2-9427-48D7-AC3C-ABAB96081997}" type="presParOf" srcId="{70981C9A-E584-4A46-946A-866C7F5B1E4C}" destId="{EC2C5D30-E86A-49B8-AF43-0914AD2A4814}" srcOrd="0" destOrd="0" presId="urn:microsoft.com/office/officeart/2008/layout/HorizontalMultiLevelHierarchy"/>
    <dgm:cxn modelId="{EE9F0B7D-8BC0-426B-AB11-872441114A7D}" type="presParOf" srcId="{EC2C5D30-E86A-49B8-AF43-0914AD2A4814}" destId="{EC653E1B-4DEE-41F8-AE64-AF8FFC929F44}" srcOrd="0" destOrd="0" presId="urn:microsoft.com/office/officeart/2008/layout/HorizontalMultiLevelHierarchy"/>
    <dgm:cxn modelId="{18D3A866-6D41-463D-B7BF-95D42FF96600}" type="presParOf" srcId="{70981C9A-E584-4A46-946A-866C7F5B1E4C}" destId="{8D4CE780-44A5-4C27-A4EB-738872CCB442}" srcOrd="1" destOrd="0" presId="urn:microsoft.com/office/officeart/2008/layout/HorizontalMultiLevelHierarchy"/>
    <dgm:cxn modelId="{93E463D5-A6B1-4FD2-9A40-9A1634A1168F}" type="presParOf" srcId="{8D4CE780-44A5-4C27-A4EB-738872CCB442}" destId="{D3FEEC3C-B7E6-42BB-90CF-14C71B9095A0}" srcOrd="0" destOrd="0" presId="urn:microsoft.com/office/officeart/2008/layout/HorizontalMultiLevelHierarchy"/>
    <dgm:cxn modelId="{DE4AC95E-F850-4EAD-8563-E1A63B76D070}" type="presParOf" srcId="{8D4CE780-44A5-4C27-A4EB-738872CCB442}" destId="{07886D6B-8235-470A-8F1B-D0DBA487667D}" srcOrd="1" destOrd="0" presId="urn:microsoft.com/office/officeart/2008/layout/HorizontalMultiLevelHierarchy"/>
    <dgm:cxn modelId="{545BD1C7-B9A8-42C7-866E-3F72C4C433FE}" type="presParOf" srcId="{70981C9A-E584-4A46-946A-866C7F5B1E4C}" destId="{4662F72F-ACEA-4FDD-9573-DADDCD4871CE}" srcOrd="2" destOrd="0" presId="urn:microsoft.com/office/officeart/2008/layout/HorizontalMultiLevelHierarchy"/>
    <dgm:cxn modelId="{502B7B31-702C-474B-95A4-D60728C9086E}" type="presParOf" srcId="{4662F72F-ACEA-4FDD-9573-DADDCD4871CE}" destId="{65320462-774E-4182-A88B-00D2DA532A51}" srcOrd="0" destOrd="0" presId="urn:microsoft.com/office/officeart/2008/layout/HorizontalMultiLevelHierarchy"/>
    <dgm:cxn modelId="{FAC97296-4D21-4EFF-8E7E-49B26D8A6D8B}" type="presParOf" srcId="{70981C9A-E584-4A46-946A-866C7F5B1E4C}" destId="{D0C967DF-B27D-47BF-A4C4-A86C27A4EB24}" srcOrd="3" destOrd="0" presId="urn:microsoft.com/office/officeart/2008/layout/HorizontalMultiLevelHierarchy"/>
    <dgm:cxn modelId="{42D5ADD3-000D-4F9E-99F5-3D5186717F15}" type="presParOf" srcId="{D0C967DF-B27D-47BF-A4C4-A86C27A4EB24}" destId="{82DDAEFA-126D-4EA6-A8B3-3BE2C8259872}" srcOrd="0" destOrd="0" presId="urn:microsoft.com/office/officeart/2008/layout/HorizontalMultiLevelHierarchy"/>
    <dgm:cxn modelId="{76C01C42-04B9-4862-A465-B7989DDFAB1A}" type="presParOf" srcId="{D0C967DF-B27D-47BF-A4C4-A86C27A4EB24}" destId="{4442AC56-2487-4828-AF42-20D4CB94C53A}" srcOrd="1" destOrd="0" presId="urn:microsoft.com/office/officeart/2008/layout/HorizontalMultiLevelHierarchy"/>
    <dgm:cxn modelId="{E0FA321E-0C41-4BB9-933C-6EF38BF5D160}" type="presParOf" srcId="{4442AC56-2487-4828-AF42-20D4CB94C53A}" destId="{267E9890-B3B4-4338-BEE7-637A01C98A07}" srcOrd="0" destOrd="0" presId="urn:microsoft.com/office/officeart/2008/layout/HorizontalMultiLevelHierarchy"/>
    <dgm:cxn modelId="{7CC29BB9-D1C5-41C1-AF7A-7E5851E1D18D}" type="presParOf" srcId="{267E9890-B3B4-4338-BEE7-637A01C98A07}" destId="{7B2CA7A4-0FF6-4D62-B5D3-AF2FBC4422E4}" srcOrd="0" destOrd="0" presId="urn:microsoft.com/office/officeart/2008/layout/HorizontalMultiLevelHierarchy"/>
    <dgm:cxn modelId="{E6A2D32B-C99A-4EA8-81F1-7C71BDF7A406}" type="presParOf" srcId="{4442AC56-2487-4828-AF42-20D4CB94C53A}" destId="{E737440C-EB87-453A-9095-E51DA1DABB6C}" srcOrd="1" destOrd="0" presId="urn:microsoft.com/office/officeart/2008/layout/HorizontalMultiLevelHierarchy"/>
    <dgm:cxn modelId="{3A76E7CA-B9FF-4A87-BC54-BA6F5D120FD9}" type="presParOf" srcId="{E737440C-EB87-453A-9095-E51DA1DABB6C}" destId="{6640A8F0-C676-452E-9905-204FAEDABB9A}" srcOrd="0" destOrd="0" presId="urn:microsoft.com/office/officeart/2008/layout/HorizontalMultiLevelHierarchy"/>
    <dgm:cxn modelId="{9D2B8B56-DCBF-42FF-BA40-A3572873037B}" type="presParOf" srcId="{E737440C-EB87-453A-9095-E51DA1DABB6C}" destId="{05CD26CE-8909-481A-8D82-61451F9E8629}" srcOrd="1" destOrd="0" presId="urn:microsoft.com/office/officeart/2008/layout/HorizontalMultiLevelHierarchy"/>
    <dgm:cxn modelId="{98170E12-3FB2-4FF5-A759-A481B5E9DB92}" type="presParOf" srcId="{05CD26CE-8909-481A-8D82-61451F9E8629}" destId="{EFFE2165-8D9F-4B70-A067-33BA50339853}" srcOrd="0" destOrd="0" presId="urn:microsoft.com/office/officeart/2008/layout/HorizontalMultiLevelHierarchy"/>
    <dgm:cxn modelId="{8A736380-4F8A-4335-B82D-1D67C372AD22}" type="presParOf" srcId="{EFFE2165-8D9F-4B70-A067-33BA50339853}" destId="{3F5F813E-0662-441F-83DC-5B245F2EB048}" srcOrd="0" destOrd="0" presId="urn:microsoft.com/office/officeart/2008/layout/HorizontalMultiLevelHierarchy"/>
    <dgm:cxn modelId="{1F3B1882-1697-41FF-A5E3-5E8A7CEC9E11}" type="presParOf" srcId="{05CD26CE-8909-481A-8D82-61451F9E8629}" destId="{51B11889-D987-4EF6-8FEF-FC646D755EF6}" srcOrd="1" destOrd="0" presId="urn:microsoft.com/office/officeart/2008/layout/HorizontalMultiLevelHierarchy"/>
    <dgm:cxn modelId="{7F04D251-7F67-41D6-A13F-720A5E4462EE}" type="presParOf" srcId="{51B11889-D987-4EF6-8FEF-FC646D755EF6}" destId="{DB690AE1-42CF-437C-8F4F-15799C1CB221}" srcOrd="0" destOrd="0" presId="urn:microsoft.com/office/officeart/2008/layout/HorizontalMultiLevelHierarchy"/>
    <dgm:cxn modelId="{1C4F3C25-510F-4F5B-93F2-4CF0F687F617}" type="presParOf" srcId="{51B11889-D987-4EF6-8FEF-FC646D755EF6}" destId="{2D081F53-DE37-450C-9A9A-AE325A569BF9}" srcOrd="1" destOrd="0" presId="urn:microsoft.com/office/officeart/2008/layout/HorizontalMultiLevelHierarchy"/>
    <dgm:cxn modelId="{0AC2D6B9-B1F2-4871-9C82-2004E96C5E48}" type="presParOf" srcId="{05CD26CE-8909-481A-8D82-61451F9E8629}" destId="{FF6F4A13-8406-4BF7-B8DD-90651D319E3A}" srcOrd="2" destOrd="0" presId="urn:microsoft.com/office/officeart/2008/layout/HorizontalMultiLevelHierarchy"/>
    <dgm:cxn modelId="{F0A3A469-C7B9-4406-8A67-58DA5955BB46}" type="presParOf" srcId="{FF6F4A13-8406-4BF7-B8DD-90651D319E3A}" destId="{3774C833-5D00-491C-A640-4AD84D9FE806}" srcOrd="0" destOrd="0" presId="urn:microsoft.com/office/officeart/2008/layout/HorizontalMultiLevelHierarchy"/>
    <dgm:cxn modelId="{DBD3FC82-4FC1-4F76-BC7B-CCE6D6562D4E}" type="presParOf" srcId="{05CD26CE-8909-481A-8D82-61451F9E8629}" destId="{0AE031F9-6477-43C3-BCE5-06F4E9047617}" srcOrd="3" destOrd="0" presId="urn:microsoft.com/office/officeart/2008/layout/HorizontalMultiLevelHierarchy"/>
    <dgm:cxn modelId="{4A931574-C6D8-4456-ADAD-CC4AE9883480}" type="presParOf" srcId="{0AE031F9-6477-43C3-BCE5-06F4E9047617}" destId="{ACF3AD42-BC6C-4EC5-8F66-A6A148A60FEC}" srcOrd="0" destOrd="0" presId="urn:microsoft.com/office/officeart/2008/layout/HorizontalMultiLevelHierarchy"/>
    <dgm:cxn modelId="{0FDD1D8B-B5EC-407A-BB52-9B29DC3194E3}" type="presParOf" srcId="{0AE031F9-6477-43C3-BCE5-06F4E9047617}" destId="{61D71109-4B3C-487D-B583-0EA8889C8456}" srcOrd="1" destOrd="0" presId="urn:microsoft.com/office/officeart/2008/layout/HorizontalMultiLevelHierarchy"/>
    <dgm:cxn modelId="{112DA124-EB69-4485-ADE1-D956C4FDFAF0}" type="presParOf" srcId="{4442AC56-2487-4828-AF42-20D4CB94C53A}" destId="{3F7D8C0E-BD94-4AF7-85C8-4039644FF208}" srcOrd="2" destOrd="0" presId="urn:microsoft.com/office/officeart/2008/layout/HorizontalMultiLevelHierarchy"/>
    <dgm:cxn modelId="{E74A273B-AFDF-4DA8-B6DC-E9CA6D4C57C8}" type="presParOf" srcId="{3F7D8C0E-BD94-4AF7-85C8-4039644FF208}" destId="{1FE170C8-4F84-4F11-9665-2C8CCCA51270}" srcOrd="0" destOrd="0" presId="urn:microsoft.com/office/officeart/2008/layout/HorizontalMultiLevelHierarchy"/>
    <dgm:cxn modelId="{A889ADFA-9159-4166-9634-336D93050552}" type="presParOf" srcId="{4442AC56-2487-4828-AF42-20D4CB94C53A}" destId="{A03AAB7F-3753-403F-BB60-C055B97B2EC6}" srcOrd="3" destOrd="0" presId="urn:microsoft.com/office/officeart/2008/layout/HorizontalMultiLevelHierarchy"/>
    <dgm:cxn modelId="{793EAD58-B283-49F9-A0F1-577B8D84DD48}" type="presParOf" srcId="{A03AAB7F-3753-403F-BB60-C055B97B2EC6}" destId="{26B52E90-FF15-4C46-B1F1-3FED5ED276A8}" srcOrd="0" destOrd="0" presId="urn:microsoft.com/office/officeart/2008/layout/HorizontalMultiLevelHierarchy"/>
    <dgm:cxn modelId="{90F1F3A9-6987-41A2-B415-8ECBAB5DF945}" type="presParOf" srcId="{A03AAB7F-3753-403F-BB60-C055B97B2EC6}" destId="{61B16B08-3258-42DA-8663-73ECDCAB04E1}" srcOrd="1" destOrd="0" presId="urn:microsoft.com/office/officeart/2008/layout/HorizontalMultiLevelHierarchy"/>
    <dgm:cxn modelId="{F6D9E759-001D-4343-8829-2E25888272EC}" type="presParOf" srcId="{61B16B08-3258-42DA-8663-73ECDCAB04E1}" destId="{B1BA3247-0D05-471F-AE15-E67A09AD660F}" srcOrd="0" destOrd="0" presId="urn:microsoft.com/office/officeart/2008/layout/HorizontalMultiLevelHierarchy"/>
    <dgm:cxn modelId="{BD332698-5757-4290-8FE4-4CC68B89FF51}" type="presParOf" srcId="{B1BA3247-0D05-471F-AE15-E67A09AD660F}" destId="{5034A226-99B8-42E7-BD36-0303F4283C02}" srcOrd="0" destOrd="0" presId="urn:microsoft.com/office/officeart/2008/layout/HorizontalMultiLevelHierarchy"/>
    <dgm:cxn modelId="{EBB08BA4-632F-4557-BF09-F0B20B7F3025}" type="presParOf" srcId="{61B16B08-3258-42DA-8663-73ECDCAB04E1}" destId="{2B791AEE-EC2E-4C87-BBA1-116D2DB28A58}" srcOrd="1" destOrd="0" presId="urn:microsoft.com/office/officeart/2008/layout/HorizontalMultiLevelHierarchy"/>
    <dgm:cxn modelId="{9ACC1D10-6233-485C-B59C-2F823EA934A9}" type="presParOf" srcId="{2B791AEE-EC2E-4C87-BBA1-116D2DB28A58}" destId="{6126CC0C-5A79-48B5-871D-6EE2B573A2F7}" srcOrd="0" destOrd="0" presId="urn:microsoft.com/office/officeart/2008/layout/HorizontalMultiLevelHierarchy"/>
    <dgm:cxn modelId="{C97D9344-353E-4BCC-8310-9218FDE2E571}" type="presParOf" srcId="{2B791AEE-EC2E-4C87-BBA1-116D2DB28A58}" destId="{08793191-0EAF-4B68-A685-DAF4F39DBFE9}" srcOrd="1" destOrd="0" presId="urn:microsoft.com/office/officeart/2008/layout/HorizontalMultiLevelHierarchy"/>
    <dgm:cxn modelId="{BBAE95D5-F918-48DE-A0D0-FDFA6CF144B4}" type="presParOf" srcId="{08793191-0EAF-4B68-A685-DAF4F39DBFE9}" destId="{51149632-003C-4AA9-B1BC-F050D6B2F425}" srcOrd="0" destOrd="0" presId="urn:microsoft.com/office/officeart/2008/layout/HorizontalMultiLevelHierarchy"/>
    <dgm:cxn modelId="{42665994-99E3-46ED-8008-F3A885536D88}" type="presParOf" srcId="{51149632-003C-4AA9-B1BC-F050D6B2F425}" destId="{FA1D18DC-F2A2-4C46-9F93-86F59C86B507}" srcOrd="0" destOrd="0" presId="urn:microsoft.com/office/officeart/2008/layout/HorizontalMultiLevelHierarchy"/>
    <dgm:cxn modelId="{0FC5CEB8-7536-43A3-AB4B-66519AFAAD62}" type="presParOf" srcId="{08793191-0EAF-4B68-A685-DAF4F39DBFE9}" destId="{A69470A1-D74E-4F42-8846-9346A0B60D3B}" srcOrd="1" destOrd="0" presId="urn:microsoft.com/office/officeart/2008/layout/HorizontalMultiLevelHierarchy"/>
    <dgm:cxn modelId="{39433A7B-6A6C-4A4E-BAC7-D1811747EE21}" type="presParOf" srcId="{A69470A1-D74E-4F42-8846-9346A0B60D3B}" destId="{C9307BC6-A922-437D-902D-97AAAA75822C}" srcOrd="0" destOrd="0" presId="urn:microsoft.com/office/officeart/2008/layout/HorizontalMultiLevelHierarchy"/>
    <dgm:cxn modelId="{62A6DEC2-EFD2-436F-9354-16E9E347DBF9}" type="presParOf" srcId="{A69470A1-D74E-4F42-8846-9346A0B60D3B}" destId="{009075B9-DDF4-43D4-AF31-C923E5FAAB48}" srcOrd="1" destOrd="0" presId="urn:microsoft.com/office/officeart/2008/layout/HorizontalMultiLevelHierarchy"/>
    <dgm:cxn modelId="{112662AC-235E-47A4-ACC7-8E7ACD009C47}" type="presParOf" srcId="{61B16B08-3258-42DA-8663-73ECDCAB04E1}" destId="{6EACE848-2644-42CC-B20A-FA99697BBB2B}" srcOrd="2" destOrd="0" presId="urn:microsoft.com/office/officeart/2008/layout/HorizontalMultiLevelHierarchy"/>
    <dgm:cxn modelId="{42CE5961-4C7C-45F3-8714-DBAACD9C977C}" type="presParOf" srcId="{6EACE848-2644-42CC-B20A-FA99697BBB2B}" destId="{844C6E3B-FC7D-428A-B291-FC98FC9F93C0}" srcOrd="0" destOrd="0" presId="urn:microsoft.com/office/officeart/2008/layout/HorizontalMultiLevelHierarchy"/>
    <dgm:cxn modelId="{69126AFB-5B12-4B1C-9277-74BDBB7DEB6A}" type="presParOf" srcId="{61B16B08-3258-42DA-8663-73ECDCAB04E1}" destId="{C14CF7E4-1A35-44C4-A7EE-DA9971A5838E}" srcOrd="3" destOrd="0" presId="urn:microsoft.com/office/officeart/2008/layout/HorizontalMultiLevelHierarchy"/>
    <dgm:cxn modelId="{D779EB0D-59F4-4E85-B874-71C5DF1CDEDC}" type="presParOf" srcId="{C14CF7E4-1A35-44C4-A7EE-DA9971A5838E}" destId="{CD542EAE-1B2A-4801-89B7-132299B64442}" srcOrd="0" destOrd="0" presId="urn:microsoft.com/office/officeart/2008/layout/HorizontalMultiLevelHierarchy"/>
    <dgm:cxn modelId="{380DF19F-A907-47AC-9E75-23488AEE211B}" type="presParOf" srcId="{C14CF7E4-1A35-44C4-A7EE-DA9971A5838E}" destId="{27843924-CAEA-4AD2-A35B-16FEA9E0107E}" srcOrd="1" destOrd="0" presId="urn:microsoft.com/office/officeart/2008/layout/HorizontalMultiLevelHierarchy"/>
    <dgm:cxn modelId="{4C146F4B-0622-4B84-972D-1A133AF47917}" type="presParOf" srcId="{27843924-CAEA-4AD2-A35B-16FEA9E0107E}" destId="{0D31EDA2-B4D3-453E-BBCB-97C921B07258}" srcOrd="0" destOrd="0" presId="urn:microsoft.com/office/officeart/2008/layout/HorizontalMultiLevelHierarchy"/>
    <dgm:cxn modelId="{BA5DD458-6F38-4462-AC4A-95D4BA35B9B9}" type="presParOf" srcId="{0D31EDA2-B4D3-453E-BBCB-97C921B07258}" destId="{63ACF069-E496-4410-8419-262893EAC80E}" srcOrd="0" destOrd="0" presId="urn:microsoft.com/office/officeart/2008/layout/HorizontalMultiLevelHierarchy"/>
    <dgm:cxn modelId="{A6385C86-497B-4E97-A8C7-39AF36B632B8}" type="presParOf" srcId="{27843924-CAEA-4AD2-A35B-16FEA9E0107E}" destId="{B353DE07-CF55-47F9-895F-B16DA2021116}" srcOrd="1" destOrd="0" presId="urn:microsoft.com/office/officeart/2008/layout/HorizontalMultiLevelHierarchy"/>
    <dgm:cxn modelId="{4F6896E1-7E24-422B-A3EA-D36789519703}" type="presParOf" srcId="{B353DE07-CF55-47F9-895F-B16DA2021116}" destId="{23C6EF78-208D-4D77-ACD9-15BA52C91E0F}" srcOrd="0" destOrd="0" presId="urn:microsoft.com/office/officeart/2008/layout/HorizontalMultiLevelHierarchy"/>
    <dgm:cxn modelId="{3E13A338-B526-4B4B-93D2-2D4BA5399941}" type="presParOf" srcId="{B353DE07-CF55-47F9-895F-B16DA2021116}" destId="{3BD01232-EF4C-4CFD-8BE6-7806FE669726}" srcOrd="1" destOrd="0" presId="urn:microsoft.com/office/officeart/2008/layout/HorizontalMultiLevelHierarchy"/>
    <dgm:cxn modelId="{FC7B2624-5381-42F8-88A3-1FE4DA5484A0}" type="presParOf" srcId="{3BD01232-EF4C-4CFD-8BE6-7806FE669726}" destId="{3E7660F0-ABE9-425D-ABAD-5D51890550C7}" srcOrd="0" destOrd="0" presId="urn:microsoft.com/office/officeart/2008/layout/HorizontalMultiLevelHierarchy"/>
    <dgm:cxn modelId="{DA3DD211-EFE0-4D8C-913D-6B09A0D6B9EC}" type="presParOf" srcId="{3E7660F0-ABE9-425D-ABAD-5D51890550C7}" destId="{CBAD9349-D254-48BA-B32E-C6A4B03C815B}" srcOrd="0" destOrd="0" presId="urn:microsoft.com/office/officeart/2008/layout/HorizontalMultiLevelHierarchy"/>
    <dgm:cxn modelId="{3459E948-4FD2-40AD-98AC-D03FD75A9900}" type="presParOf" srcId="{3BD01232-EF4C-4CFD-8BE6-7806FE669726}" destId="{73EB9084-7FE2-4C91-A173-F3273F619DB7}" srcOrd="1" destOrd="0" presId="urn:microsoft.com/office/officeart/2008/layout/HorizontalMultiLevelHierarchy"/>
    <dgm:cxn modelId="{43B0AF4D-8C02-4881-9FB1-DEA7597A4621}" type="presParOf" srcId="{73EB9084-7FE2-4C91-A173-F3273F619DB7}" destId="{53ED7CF8-EE4F-48F7-91CC-2B608FA1A9C0}" srcOrd="0" destOrd="0" presId="urn:microsoft.com/office/officeart/2008/layout/HorizontalMultiLevelHierarchy"/>
    <dgm:cxn modelId="{77022AEE-FD55-476E-8E2F-33D1D9284BA8}" type="presParOf" srcId="{73EB9084-7FE2-4C91-A173-F3273F619DB7}" destId="{569D95BB-47DE-4E81-B8DD-71F9EB54B6B8}" srcOrd="1" destOrd="0" presId="urn:microsoft.com/office/officeart/2008/layout/HorizontalMultiLevelHierarchy"/>
    <dgm:cxn modelId="{47637E4E-18AB-47A6-AA82-744E0B37ED6E}" type="presParOf" srcId="{4442AC56-2487-4828-AF42-20D4CB94C53A}" destId="{DA2DE0E7-F90C-4FE0-93B7-D0BD9DEB08EC}" srcOrd="4" destOrd="0" presId="urn:microsoft.com/office/officeart/2008/layout/HorizontalMultiLevelHierarchy"/>
    <dgm:cxn modelId="{4E270664-2AF1-4264-83EF-D182A8F10CDA}" type="presParOf" srcId="{DA2DE0E7-F90C-4FE0-93B7-D0BD9DEB08EC}" destId="{82B9F548-D823-4BD0-8963-A2C8BD468BC5}" srcOrd="0" destOrd="0" presId="urn:microsoft.com/office/officeart/2008/layout/HorizontalMultiLevelHierarchy"/>
    <dgm:cxn modelId="{C693956A-5625-44AD-8D66-CF8FA451E823}" type="presParOf" srcId="{4442AC56-2487-4828-AF42-20D4CB94C53A}" destId="{6A494BE9-775F-4EE9-A1D1-FCC26314FC2A}" srcOrd="5" destOrd="0" presId="urn:microsoft.com/office/officeart/2008/layout/HorizontalMultiLevelHierarchy"/>
    <dgm:cxn modelId="{2B5B854F-3955-4655-8FA2-56F536E22564}" type="presParOf" srcId="{6A494BE9-775F-4EE9-A1D1-FCC26314FC2A}" destId="{0009F777-3417-4964-A441-48FFF04600E8}" srcOrd="0" destOrd="0" presId="urn:microsoft.com/office/officeart/2008/layout/HorizontalMultiLevelHierarchy"/>
    <dgm:cxn modelId="{55F6CF39-158B-4E9C-BE33-F25B837D6EA9}" type="presParOf" srcId="{6A494BE9-775F-4EE9-A1D1-FCC26314FC2A}" destId="{51779C29-09BD-448A-B76A-C747FA71C8FC}" srcOrd="1" destOrd="0" presId="urn:microsoft.com/office/officeart/2008/layout/HorizontalMultiLevelHierarchy"/>
    <dgm:cxn modelId="{41F34232-4890-45F4-A405-68FCDEA813A2}" type="presParOf" srcId="{51779C29-09BD-448A-B76A-C747FA71C8FC}" destId="{634C6DCE-14ED-40E0-A673-D6E252F27CB2}" srcOrd="0" destOrd="0" presId="urn:microsoft.com/office/officeart/2008/layout/HorizontalMultiLevelHierarchy"/>
    <dgm:cxn modelId="{51810989-BCCE-4E60-978F-77760E827AA4}" type="presParOf" srcId="{634C6DCE-14ED-40E0-A673-D6E252F27CB2}" destId="{7A5B2026-4016-49FA-B5A8-19706C8FBF56}" srcOrd="0" destOrd="0" presId="urn:microsoft.com/office/officeart/2008/layout/HorizontalMultiLevelHierarchy"/>
    <dgm:cxn modelId="{B891EE28-67AC-464E-A294-7308B92936D0}" type="presParOf" srcId="{51779C29-09BD-448A-B76A-C747FA71C8FC}" destId="{7B6E114D-D622-45D1-ADCA-E0E3EBFAAFDA}" srcOrd="1" destOrd="0" presId="urn:microsoft.com/office/officeart/2008/layout/HorizontalMultiLevelHierarchy"/>
    <dgm:cxn modelId="{DD7F059F-E477-4BBA-B93E-830FA785635E}" type="presParOf" srcId="{7B6E114D-D622-45D1-ADCA-E0E3EBFAAFDA}" destId="{4C411F72-839D-49DD-AF5F-C79E8A764115}" srcOrd="0" destOrd="0" presId="urn:microsoft.com/office/officeart/2008/layout/HorizontalMultiLevelHierarchy"/>
    <dgm:cxn modelId="{F7D0DD5E-729F-453F-AA5C-6E582E6A953F}" type="presParOf" srcId="{7B6E114D-D622-45D1-ADCA-E0E3EBFAAFDA}" destId="{DBC7352A-2112-4156-805A-64EB00CD74EF}" srcOrd="1" destOrd="0" presId="urn:microsoft.com/office/officeart/2008/layout/HorizontalMultiLevelHierarchy"/>
    <dgm:cxn modelId="{6D188391-8C87-4726-8551-7F9E5D19BCD1}" type="presParOf" srcId="{DBC7352A-2112-4156-805A-64EB00CD74EF}" destId="{B3A4821E-B378-477F-9510-9D03A1DEF7A1}" srcOrd="0" destOrd="0" presId="urn:microsoft.com/office/officeart/2008/layout/HorizontalMultiLevelHierarchy"/>
    <dgm:cxn modelId="{0010CAF1-935A-43DF-AA47-76CC454D1EE6}" type="presParOf" srcId="{B3A4821E-B378-477F-9510-9D03A1DEF7A1}" destId="{0D32C538-88E6-4CA6-951E-FCF9996E7037}" srcOrd="0" destOrd="0" presId="urn:microsoft.com/office/officeart/2008/layout/HorizontalMultiLevelHierarchy"/>
    <dgm:cxn modelId="{58E94677-5539-4E3C-8DAB-B7ED32CB016C}" type="presParOf" srcId="{DBC7352A-2112-4156-805A-64EB00CD74EF}" destId="{54F111DB-9C64-4193-98F8-7DBE8B009EF7}" srcOrd="1" destOrd="0" presId="urn:microsoft.com/office/officeart/2008/layout/HorizontalMultiLevelHierarchy"/>
    <dgm:cxn modelId="{95A6D74C-21F1-4E05-825A-78C71984815F}" type="presParOf" srcId="{54F111DB-9C64-4193-98F8-7DBE8B009EF7}" destId="{E542D1F8-D27A-45E3-A0FC-1A33BFB53F0E}" srcOrd="0" destOrd="0" presId="urn:microsoft.com/office/officeart/2008/layout/HorizontalMultiLevelHierarchy"/>
    <dgm:cxn modelId="{99C72757-723C-44CE-ACD2-25116C88E0F1}" type="presParOf" srcId="{54F111DB-9C64-4193-98F8-7DBE8B009EF7}" destId="{F28F2BA3-C0AC-4363-96D0-DE75D779B52F}" srcOrd="1" destOrd="0" presId="urn:microsoft.com/office/officeart/2008/layout/HorizontalMultiLevelHierarchy"/>
    <dgm:cxn modelId="{B78EEEFE-AADA-4FA1-B42C-B83B10FE5566}" type="presParOf" srcId="{F28F2BA3-C0AC-4363-96D0-DE75D779B52F}" destId="{EE38F7F5-6C4B-4A57-A53D-1CB82FE156F3}" srcOrd="0" destOrd="0" presId="urn:microsoft.com/office/officeart/2008/layout/HorizontalMultiLevelHierarchy"/>
    <dgm:cxn modelId="{C9688D64-5D3B-49B6-B035-00DE99C468B0}" type="presParOf" srcId="{EE38F7F5-6C4B-4A57-A53D-1CB82FE156F3}" destId="{024EF72B-533A-4A3F-816F-6EA6E9D98E32}" srcOrd="0" destOrd="0" presId="urn:microsoft.com/office/officeart/2008/layout/HorizontalMultiLevelHierarchy"/>
    <dgm:cxn modelId="{98FCB14F-9F77-41B9-A75B-57E91079474F}" type="presParOf" srcId="{F28F2BA3-C0AC-4363-96D0-DE75D779B52F}" destId="{6FE62124-D0F1-4978-BE5E-CAFCD5693163}" srcOrd="1" destOrd="0" presId="urn:microsoft.com/office/officeart/2008/layout/HorizontalMultiLevelHierarchy"/>
    <dgm:cxn modelId="{911EAE98-7296-4A48-9A5C-9EE307FD0270}" type="presParOf" srcId="{6FE62124-D0F1-4978-BE5E-CAFCD5693163}" destId="{09B86AE9-69BD-4CE7-83EE-06CAA02A1F09}" srcOrd="0" destOrd="0" presId="urn:microsoft.com/office/officeart/2008/layout/HorizontalMultiLevelHierarchy"/>
    <dgm:cxn modelId="{04FD57A2-73DC-4B8C-A6BB-9A86B3C21E9C}" type="presParOf" srcId="{6FE62124-D0F1-4978-BE5E-CAFCD5693163}" destId="{C5AFACE5-E2D9-4347-84DC-1CCFAB4DB9D1}" srcOrd="1" destOrd="0" presId="urn:microsoft.com/office/officeart/2008/layout/HorizontalMultiLevelHierarchy"/>
    <dgm:cxn modelId="{68C7235E-361F-4D19-BABB-6411C0BE53F8}" type="presParOf" srcId="{51779C29-09BD-448A-B76A-C747FA71C8FC}" destId="{2B3AA078-F193-4225-8D7D-921EEFF1167F}" srcOrd="2" destOrd="0" presId="urn:microsoft.com/office/officeart/2008/layout/HorizontalMultiLevelHierarchy"/>
    <dgm:cxn modelId="{1AA96B57-D38D-4D3C-9D1F-8EE80EC040D3}" type="presParOf" srcId="{2B3AA078-F193-4225-8D7D-921EEFF1167F}" destId="{7127E953-19A1-40B9-9F42-EB57372156C0}" srcOrd="0" destOrd="0" presId="urn:microsoft.com/office/officeart/2008/layout/HorizontalMultiLevelHierarchy"/>
    <dgm:cxn modelId="{BAD8D284-5DB3-4D51-BD41-B7C9F47F7F90}" type="presParOf" srcId="{51779C29-09BD-448A-B76A-C747FA71C8FC}" destId="{33BD0B86-4031-460A-9F2A-0216A3AC0EBD}" srcOrd="3" destOrd="0" presId="urn:microsoft.com/office/officeart/2008/layout/HorizontalMultiLevelHierarchy"/>
    <dgm:cxn modelId="{1CC03860-AF02-426A-87F8-1EEB3BF67BCB}" type="presParOf" srcId="{33BD0B86-4031-460A-9F2A-0216A3AC0EBD}" destId="{440E7D86-DD55-4307-8111-893CE2E39656}" srcOrd="0" destOrd="0" presId="urn:microsoft.com/office/officeart/2008/layout/HorizontalMultiLevelHierarchy"/>
    <dgm:cxn modelId="{AAA7745B-6A61-405A-9723-4A746BD2FC46}" type="presParOf" srcId="{33BD0B86-4031-460A-9F2A-0216A3AC0EBD}" destId="{E1A124EE-EAA6-450E-AADC-2D0E27505590}" srcOrd="1" destOrd="0" presId="urn:microsoft.com/office/officeart/2008/layout/HorizontalMultiLevelHierarchy"/>
    <dgm:cxn modelId="{144CC0B0-70DF-4827-8EC5-D172C983CAA7}" type="presParOf" srcId="{E1A124EE-EAA6-450E-AADC-2D0E27505590}" destId="{BAB16A0B-5781-4887-AB0C-923B6B216700}" srcOrd="0" destOrd="0" presId="urn:microsoft.com/office/officeart/2008/layout/HorizontalMultiLevelHierarchy"/>
    <dgm:cxn modelId="{5AA4872B-F92F-4912-A620-C3740C86E62B}" type="presParOf" srcId="{BAB16A0B-5781-4887-AB0C-923B6B216700}" destId="{BF077420-9C6D-4F30-B43C-6261F6C1D7D6}" srcOrd="0" destOrd="0" presId="urn:microsoft.com/office/officeart/2008/layout/HorizontalMultiLevelHierarchy"/>
    <dgm:cxn modelId="{597BBED4-99AE-40B4-A3BA-7E0BB1A0B35B}" type="presParOf" srcId="{E1A124EE-EAA6-450E-AADC-2D0E27505590}" destId="{597F67C9-5F7A-4FD8-85A6-090098399C66}" srcOrd="1" destOrd="0" presId="urn:microsoft.com/office/officeart/2008/layout/HorizontalMultiLevelHierarchy"/>
    <dgm:cxn modelId="{CEE6C986-CF73-4BBF-9599-C2BA07DBD8CD}" type="presParOf" srcId="{597F67C9-5F7A-4FD8-85A6-090098399C66}" destId="{178C5DCD-F295-424F-8B70-6977B5BE4E76}" srcOrd="0" destOrd="0" presId="urn:microsoft.com/office/officeart/2008/layout/HorizontalMultiLevelHierarchy"/>
    <dgm:cxn modelId="{1F33C486-D22E-4414-B3C5-E11726869E2D}" type="presParOf" srcId="{597F67C9-5F7A-4FD8-85A6-090098399C66}" destId="{D284853D-187B-42EB-A41D-85C743555BEB}" srcOrd="1" destOrd="0" presId="urn:microsoft.com/office/officeart/2008/layout/HorizontalMultiLevelHierarchy"/>
    <dgm:cxn modelId="{63B00727-3226-493A-8A4E-5BCAB0215CB3}" type="presParOf" srcId="{E1A124EE-EAA6-450E-AADC-2D0E27505590}" destId="{5F196653-75AD-4BBF-A631-B0C9CB1D43EC}" srcOrd="2" destOrd="0" presId="urn:microsoft.com/office/officeart/2008/layout/HorizontalMultiLevelHierarchy"/>
    <dgm:cxn modelId="{BE2D3166-92C7-4FF5-9EB8-085284606541}" type="presParOf" srcId="{5F196653-75AD-4BBF-A631-B0C9CB1D43EC}" destId="{281AC659-E8CF-4706-A668-47A94F2F3996}" srcOrd="0" destOrd="0" presId="urn:microsoft.com/office/officeart/2008/layout/HorizontalMultiLevelHierarchy"/>
    <dgm:cxn modelId="{B8021EA9-4C21-4539-AC99-B182E52DD180}" type="presParOf" srcId="{E1A124EE-EAA6-450E-AADC-2D0E27505590}" destId="{953C9143-8B7A-44DF-A3EA-9338025101B7}" srcOrd="3" destOrd="0" presId="urn:microsoft.com/office/officeart/2008/layout/HorizontalMultiLevelHierarchy"/>
    <dgm:cxn modelId="{08C79711-E7E1-498B-BBAA-6234FDCA710F}" type="presParOf" srcId="{953C9143-8B7A-44DF-A3EA-9338025101B7}" destId="{A1819967-4964-4F0D-BBBB-ED0149E890C6}" srcOrd="0" destOrd="0" presId="urn:microsoft.com/office/officeart/2008/layout/HorizontalMultiLevelHierarchy"/>
    <dgm:cxn modelId="{F389A5E4-27F7-4794-87C9-133716E4A40D}" type="presParOf" srcId="{953C9143-8B7A-44DF-A3EA-9338025101B7}" destId="{54EECCA4-2618-4E70-9CEA-4E0404942D7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4000" smtClean="0">
              <a:cs typeface="B Badr" panose="00000400000000000000" pitchFamily="2" charset="-78"/>
            </a:rPr>
            <a:t>22. و منه: التفريع؛ </a:t>
          </a:r>
          <a:endParaRPr lang="fa-IR" sz="4000">
            <a:cs typeface="B Badr" panose="00000400000000000000" pitchFamily="2" charset="-78"/>
          </a:endParaRPr>
        </a:p>
      </dgm:t>
    </dgm:pt>
    <dgm:pt modelId="{E78A6B97-6238-4E81-83FA-E60413FF48D8}" type="parTrans" cxnId="{5D546635-4B50-48E1-B669-BF02CAB7E414}">
      <dgm:prSet/>
      <dgm:spPr/>
      <dgm:t>
        <a:bodyPr/>
        <a:lstStyle/>
        <a:p>
          <a:pPr rtl="1"/>
          <a:endParaRPr lang="fa-IR" sz="2800">
            <a:cs typeface="B Badr" panose="00000400000000000000" pitchFamily="2" charset="-78"/>
          </a:endParaRPr>
        </a:p>
      </dgm:t>
    </dgm:pt>
    <dgm:pt modelId="{0195DDCC-8DF2-487A-ABF1-F772F9989022}" type="sibTrans" cxnId="{5D546635-4B50-48E1-B669-BF02CAB7E414}">
      <dgm:prSet/>
      <dgm:spPr/>
      <dgm:t>
        <a:bodyPr/>
        <a:lstStyle/>
        <a:p>
          <a:pPr rtl="1"/>
          <a:endParaRPr lang="fa-IR" sz="2800">
            <a:cs typeface="B Badr" panose="00000400000000000000" pitchFamily="2" charset="-78"/>
          </a:endParaRPr>
        </a:p>
      </dgm:t>
    </dgm:pt>
    <dgm:pt modelId="{0520ABBB-11FC-45D4-91BB-F9242DA94B10}">
      <dgm:prSet/>
      <dgm:spPr/>
      <dgm:t>
        <a:bodyPr/>
        <a:lstStyle/>
        <a:p>
          <a:pPr rtl="1"/>
          <a:r>
            <a:rPr lang="fa-IR" smtClean="0">
              <a:cs typeface="B Badr" panose="00000400000000000000" pitchFamily="2" charset="-78"/>
            </a:rPr>
            <a:t>و هو أن يثبت لمتعلّق أمر حكم بعد إثباته لمتعلّق له آخر؛ </a:t>
          </a:r>
          <a:endParaRPr lang="fa-IR">
            <a:cs typeface="B Badr" panose="00000400000000000000" pitchFamily="2" charset="-78"/>
          </a:endParaRPr>
        </a:p>
      </dgm:t>
    </dgm:pt>
    <dgm:pt modelId="{532C0221-17C0-4A09-9100-CCE6D842CE6C}" type="parTrans" cxnId="{6ED732A7-BBAC-4B9E-8490-68C1F9D9E591}">
      <dgm:prSet/>
      <dgm:spPr/>
      <dgm:t>
        <a:bodyPr/>
        <a:lstStyle/>
        <a:p>
          <a:pPr rtl="1"/>
          <a:endParaRPr lang="fa-IR">
            <a:cs typeface="B Badr" panose="00000400000000000000" pitchFamily="2" charset="-78"/>
          </a:endParaRPr>
        </a:p>
      </dgm:t>
    </dgm:pt>
    <dgm:pt modelId="{58BC1CD5-2C1F-4542-B5E2-3507C1501297}" type="sibTrans" cxnId="{6ED732A7-BBAC-4B9E-8490-68C1F9D9E591}">
      <dgm:prSet/>
      <dgm:spPr/>
      <dgm:t>
        <a:bodyPr/>
        <a:lstStyle/>
        <a:p>
          <a:pPr rtl="1"/>
          <a:endParaRPr lang="fa-IR">
            <a:cs typeface="B Badr" panose="00000400000000000000" pitchFamily="2" charset="-78"/>
          </a:endParaRPr>
        </a:p>
      </dgm:t>
    </dgm:pt>
    <dgm:pt modelId="{C9231C54-2980-45D1-89D8-52CC1F1819B2}">
      <dgm:prSet/>
      <dgm:spPr/>
      <dgm:t>
        <a:bodyPr/>
        <a:lstStyle/>
        <a:p>
          <a:pPr rtl="1"/>
          <a:r>
            <a:rPr lang="fa-IR" smtClean="0">
              <a:cs typeface="B Badr" panose="00000400000000000000" pitchFamily="2" charset="-78"/>
            </a:rPr>
            <a:t>كقوله: أحلامكم لسقام الجهل شافية *** كما دماؤكم تشفى من الكلب‏</a:t>
          </a:r>
          <a:endParaRPr lang="fa-IR">
            <a:cs typeface="B Badr" panose="00000400000000000000" pitchFamily="2" charset="-78"/>
          </a:endParaRPr>
        </a:p>
      </dgm:t>
    </dgm:pt>
    <dgm:pt modelId="{9DE7219B-8374-40F4-9617-8CDF9F829BF6}" type="parTrans" cxnId="{AB3CA702-1712-428E-B095-D447ECDB1670}">
      <dgm:prSet/>
      <dgm:spPr/>
      <dgm:t>
        <a:bodyPr/>
        <a:lstStyle/>
        <a:p>
          <a:pPr rtl="1"/>
          <a:endParaRPr lang="fa-IR">
            <a:cs typeface="B Badr" panose="00000400000000000000" pitchFamily="2" charset="-78"/>
          </a:endParaRPr>
        </a:p>
      </dgm:t>
    </dgm:pt>
    <dgm:pt modelId="{5EAF04E8-927F-4953-ACA9-283F3236BCA3}" type="sibTrans" cxnId="{AB3CA702-1712-428E-B095-D447ECDB1670}">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Y="62018">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DE746466-8522-40CF-B78B-5C60FD7DE59A}" type="pres">
      <dgm:prSet presAssocID="{532C0221-17C0-4A09-9100-CCE6D842CE6C}" presName="conn2-1" presStyleLbl="parChTrans1D2" presStyleIdx="0" presStyleCnt="2"/>
      <dgm:spPr/>
      <dgm:t>
        <a:bodyPr/>
        <a:lstStyle/>
        <a:p>
          <a:pPr rtl="1"/>
          <a:endParaRPr lang="fa-IR"/>
        </a:p>
      </dgm:t>
    </dgm:pt>
    <dgm:pt modelId="{F9EB44E6-EF19-4A65-8D4E-F6E077D4B665}" type="pres">
      <dgm:prSet presAssocID="{532C0221-17C0-4A09-9100-CCE6D842CE6C}" presName="connTx" presStyleLbl="parChTrans1D2" presStyleIdx="0" presStyleCnt="2"/>
      <dgm:spPr/>
      <dgm:t>
        <a:bodyPr/>
        <a:lstStyle/>
        <a:p>
          <a:pPr rtl="1"/>
          <a:endParaRPr lang="fa-IR"/>
        </a:p>
      </dgm:t>
    </dgm:pt>
    <dgm:pt modelId="{01329D16-A8E9-410F-B750-D98168179D59}" type="pres">
      <dgm:prSet presAssocID="{0520ABBB-11FC-45D4-91BB-F9242DA94B10}" presName="root2" presStyleCnt="0"/>
      <dgm:spPr/>
    </dgm:pt>
    <dgm:pt modelId="{892638B4-0D5F-4BE2-B365-3723C7ED0355}" type="pres">
      <dgm:prSet presAssocID="{0520ABBB-11FC-45D4-91BB-F9242DA94B10}" presName="LevelTwoTextNode" presStyleLbl="node2" presStyleIdx="0" presStyleCnt="2">
        <dgm:presLayoutVars>
          <dgm:chPref val="3"/>
        </dgm:presLayoutVars>
      </dgm:prSet>
      <dgm:spPr/>
      <dgm:t>
        <a:bodyPr/>
        <a:lstStyle/>
        <a:p>
          <a:pPr rtl="1"/>
          <a:endParaRPr lang="fa-IR"/>
        </a:p>
      </dgm:t>
    </dgm:pt>
    <dgm:pt modelId="{45C7D364-1A1E-4F29-A06E-C31319B58B3E}" type="pres">
      <dgm:prSet presAssocID="{0520ABBB-11FC-45D4-91BB-F9242DA94B10}" presName="level3hierChild" presStyleCnt="0"/>
      <dgm:spPr/>
    </dgm:pt>
    <dgm:pt modelId="{E0BADE87-9331-4880-B182-B4547DBB6093}" type="pres">
      <dgm:prSet presAssocID="{9DE7219B-8374-40F4-9617-8CDF9F829BF6}" presName="conn2-1" presStyleLbl="parChTrans1D2" presStyleIdx="1" presStyleCnt="2"/>
      <dgm:spPr/>
      <dgm:t>
        <a:bodyPr/>
        <a:lstStyle/>
        <a:p>
          <a:pPr rtl="1"/>
          <a:endParaRPr lang="fa-IR"/>
        </a:p>
      </dgm:t>
    </dgm:pt>
    <dgm:pt modelId="{6CD132C2-1F45-4272-8770-E178ED414D86}" type="pres">
      <dgm:prSet presAssocID="{9DE7219B-8374-40F4-9617-8CDF9F829BF6}" presName="connTx" presStyleLbl="parChTrans1D2" presStyleIdx="1" presStyleCnt="2"/>
      <dgm:spPr/>
      <dgm:t>
        <a:bodyPr/>
        <a:lstStyle/>
        <a:p>
          <a:pPr rtl="1"/>
          <a:endParaRPr lang="fa-IR"/>
        </a:p>
      </dgm:t>
    </dgm:pt>
    <dgm:pt modelId="{0D5847D2-9F26-405E-8BE3-1D9596283A83}" type="pres">
      <dgm:prSet presAssocID="{C9231C54-2980-45D1-89D8-52CC1F1819B2}" presName="root2" presStyleCnt="0"/>
      <dgm:spPr/>
    </dgm:pt>
    <dgm:pt modelId="{8FB34DEC-DB2F-4486-9723-89EDE8BAF229}" type="pres">
      <dgm:prSet presAssocID="{C9231C54-2980-45D1-89D8-52CC1F1819B2}" presName="LevelTwoTextNode" presStyleLbl="node2" presStyleIdx="1" presStyleCnt="2">
        <dgm:presLayoutVars>
          <dgm:chPref val="3"/>
        </dgm:presLayoutVars>
      </dgm:prSet>
      <dgm:spPr/>
      <dgm:t>
        <a:bodyPr/>
        <a:lstStyle/>
        <a:p>
          <a:pPr rtl="1"/>
          <a:endParaRPr lang="fa-IR"/>
        </a:p>
      </dgm:t>
    </dgm:pt>
    <dgm:pt modelId="{9F8AB746-AA54-4459-AAF8-FC644E88CB2D}" type="pres">
      <dgm:prSet presAssocID="{C9231C54-2980-45D1-89D8-52CC1F1819B2}" presName="level3hierChild" presStyleCnt="0"/>
      <dgm:spPr/>
    </dgm:pt>
  </dgm:ptLst>
  <dgm:cxnLst>
    <dgm:cxn modelId="{5D546635-4B50-48E1-B669-BF02CAB7E414}" srcId="{FB6BE362-A138-494A-AA77-1293C67966EF}" destId="{C7EF4CF7-605F-4C4B-AF88-414CF70568D6}" srcOrd="0" destOrd="0" parTransId="{E78A6B97-6238-4E81-83FA-E60413FF48D8}" sibTransId="{0195DDCC-8DF2-487A-ABF1-F772F9989022}"/>
    <dgm:cxn modelId="{AB3CA702-1712-428E-B095-D447ECDB1670}" srcId="{C7EF4CF7-605F-4C4B-AF88-414CF70568D6}" destId="{C9231C54-2980-45D1-89D8-52CC1F1819B2}" srcOrd="1" destOrd="0" parTransId="{9DE7219B-8374-40F4-9617-8CDF9F829BF6}" sibTransId="{5EAF04E8-927F-4953-ACA9-283F3236BCA3}"/>
    <dgm:cxn modelId="{6ED732A7-BBAC-4B9E-8490-68C1F9D9E591}" srcId="{C7EF4CF7-605F-4C4B-AF88-414CF70568D6}" destId="{0520ABBB-11FC-45D4-91BB-F9242DA94B10}" srcOrd="0" destOrd="0" parTransId="{532C0221-17C0-4A09-9100-CCE6D842CE6C}" sibTransId="{58BC1CD5-2C1F-4542-B5E2-3507C1501297}"/>
    <dgm:cxn modelId="{50544FD4-F0FB-4F68-BE6A-D0E9926680CE}" type="presOf" srcId="{532C0221-17C0-4A09-9100-CCE6D842CE6C}" destId="{DE746466-8522-40CF-B78B-5C60FD7DE59A}" srcOrd="0" destOrd="0" presId="urn:microsoft.com/office/officeart/2008/layout/HorizontalMultiLevelHierarchy"/>
    <dgm:cxn modelId="{B3DD8E9B-F01C-46C8-8276-5D9F40683542}" type="presOf" srcId="{532C0221-17C0-4A09-9100-CCE6D842CE6C}" destId="{F9EB44E6-EF19-4A65-8D4E-F6E077D4B665}" srcOrd="1" destOrd="0" presId="urn:microsoft.com/office/officeart/2008/layout/HorizontalMultiLevelHierarchy"/>
    <dgm:cxn modelId="{9F19F989-C7C5-4D48-80E4-E2F39BCE3E3B}" type="presOf" srcId="{0520ABBB-11FC-45D4-91BB-F9242DA94B10}" destId="{892638B4-0D5F-4BE2-B365-3723C7ED0355}" srcOrd="0" destOrd="0" presId="urn:microsoft.com/office/officeart/2008/layout/HorizontalMultiLevelHierarchy"/>
    <dgm:cxn modelId="{1D9A3A5E-7D5D-4231-BB97-8154A0D6F965}" type="presOf" srcId="{9DE7219B-8374-40F4-9617-8CDF9F829BF6}" destId="{E0BADE87-9331-4880-B182-B4547DBB6093}" srcOrd="0" destOrd="0" presId="urn:microsoft.com/office/officeart/2008/layout/HorizontalMultiLevelHierarchy"/>
    <dgm:cxn modelId="{F7D25D08-2399-4EC7-9134-CE593460C0A1}" type="presOf" srcId="{FB6BE362-A138-494A-AA77-1293C67966EF}" destId="{7B49004F-4F6C-4E42-8E78-3169C65DCE7A}" srcOrd="0" destOrd="0" presId="urn:microsoft.com/office/officeart/2008/layout/HorizontalMultiLevelHierarchy"/>
    <dgm:cxn modelId="{CC397825-D8C5-454E-92A8-E55BCBC63ABD}" type="presOf" srcId="{9DE7219B-8374-40F4-9617-8CDF9F829BF6}" destId="{6CD132C2-1F45-4272-8770-E178ED414D86}" srcOrd="1" destOrd="0" presId="urn:microsoft.com/office/officeart/2008/layout/HorizontalMultiLevelHierarchy"/>
    <dgm:cxn modelId="{45E0B0D0-ABC6-4C25-98C7-8EB67193D977}" type="presOf" srcId="{C7EF4CF7-605F-4C4B-AF88-414CF70568D6}" destId="{63EBCBB4-F8A7-4980-8860-736C96E8C6CC}" srcOrd="0" destOrd="0" presId="urn:microsoft.com/office/officeart/2008/layout/HorizontalMultiLevelHierarchy"/>
    <dgm:cxn modelId="{2BFFA4C8-1A8B-470E-BB46-03F984FEA5AC}" type="presOf" srcId="{C9231C54-2980-45D1-89D8-52CC1F1819B2}" destId="{8FB34DEC-DB2F-4486-9723-89EDE8BAF229}" srcOrd="0" destOrd="0" presId="urn:microsoft.com/office/officeart/2008/layout/HorizontalMultiLevelHierarchy"/>
    <dgm:cxn modelId="{5D989039-7B36-4ECC-82FF-1D5BA2A15461}" type="presParOf" srcId="{7B49004F-4F6C-4E42-8E78-3169C65DCE7A}" destId="{FAC71EDF-F38A-4489-9938-315432300F95}" srcOrd="0" destOrd="0" presId="urn:microsoft.com/office/officeart/2008/layout/HorizontalMultiLevelHierarchy"/>
    <dgm:cxn modelId="{9C094F23-7757-42E5-819E-C24AE938775E}" type="presParOf" srcId="{FAC71EDF-F38A-4489-9938-315432300F95}" destId="{63EBCBB4-F8A7-4980-8860-736C96E8C6CC}" srcOrd="0" destOrd="0" presId="urn:microsoft.com/office/officeart/2008/layout/HorizontalMultiLevelHierarchy"/>
    <dgm:cxn modelId="{7033A65D-6A89-4A69-AEA0-B1DEA39BB7B0}" type="presParOf" srcId="{FAC71EDF-F38A-4489-9938-315432300F95}" destId="{70981C9A-E584-4A46-946A-866C7F5B1E4C}" srcOrd="1" destOrd="0" presId="urn:microsoft.com/office/officeart/2008/layout/HorizontalMultiLevelHierarchy"/>
    <dgm:cxn modelId="{AE1CF1EC-590F-4529-B628-88B965D6B570}" type="presParOf" srcId="{70981C9A-E584-4A46-946A-866C7F5B1E4C}" destId="{DE746466-8522-40CF-B78B-5C60FD7DE59A}" srcOrd="0" destOrd="0" presId="urn:microsoft.com/office/officeart/2008/layout/HorizontalMultiLevelHierarchy"/>
    <dgm:cxn modelId="{2FA72394-66D6-468F-B328-0C8D633FA1EE}" type="presParOf" srcId="{DE746466-8522-40CF-B78B-5C60FD7DE59A}" destId="{F9EB44E6-EF19-4A65-8D4E-F6E077D4B665}" srcOrd="0" destOrd="0" presId="urn:microsoft.com/office/officeart/2008/layout/HorizontalMultiLevelHierarchy"/>
    <dgm:cxn modelId="{A366002A-0E11-405D-9E6F-3A6DA9FA5D88}" type="presParOf" srcId="{70981C9A-E584-4A46-946A-866C7F5B1E4C}" destId="{01329D16-A8E9-410F-B750-D98168179D59}" srcOrd="1" destOrd="0" presId="urn:microsoft.com/office/officeart/2008/layout/HorizontalMultiLevelHierarchy"/>
    <dgm:cxn modelId="{76366F33-DDB4-40FB-80CD-361280EEC68D}" type="presParOf" srcId="{01329D16-A8E9-410F-B750-D98168179D59}" destId="{892638B4-0D5F-4BE2-B365-3723C7ED0355}" srcOrd="0" destOrd="0" presId="urn:microsoft.com/office/officeart/2008/layout/HorizontalMultiLevelHierarchy"/>
    <dgm:cxn modelId="{027CDABB-A5E8-46DE-AD66-4E0370433AC8}" type="presParOf" srcId="{01329D16-A8E9-410F-B750-D98168179D59}" destId="{45C7D364-1A1E-4F29-A06E-C31319B58B3E}" srcOrd="1" destOrd="0" presId="urn:microsoft.com/office/officeart/2008/layout/HorizontalMultiLevelHierarchy"/>
    <dgm:cxn modelId="{CE2046F3-CC5B-44AE-9B46-92623A2F4ACD}" type="presParOf" srcId="{70981C9A-E584-4A46-946A-866C7F5B1E4C}" destId="{E0BADE87-9331-4880-B182-B4547DBB6093}" srcOrd="2" destOrd="0" presId="urn:microsoft.com/office/officeart/2008/layout/HorizontalMultiLevelHierarchy"/>
    <dgm:cxn modelId="{C9515FD7-F516-46D1-9D4D-A57187B110C7}" type="presParOf" srcId="{E0BADE87-9331-4880-B182-B4547DBB6093}" destId="{6CD132C2-1F45-4272-8770-E178ED414D86}" srcOrd="0" destOrd="0" presId="urn:microsoft.com/office/officeart/2008/layout/HorizontalMultiLevelHierarchy"/>
    <dgm:cxn modelId="{EB5ACB7E-90F4-495D-84B4-3E58B5D53178}" type="presParOf" srcId="{70981C9A-E584-4A46-946A-866C7F5B1E4C}" destId="{0D5847D2-9F26-405E-8BE3-1D9596283A83}" srcOrd="3" destOrd="0" presId="urn:microsoft.com/office/officeart/2008/layout/HorizontalMultiLevelHierarchy"/>
    <dgm:cxn modelId="{9837801B-75F2-42ED-8D8D-AFB089B4CA14}" type="presParOf" srcId="{0D5847D2-9F26-405E-8BE3-1D9596283A83}" destId="{8FB34DEC-DB2F-4486-9723-89EDE8BAF229}" srcOrd="0" destOrd="0" presId="urn:microsoft.com/office/officeart/2008/layout/HorizontalMultiLevelHierarchy"/>
    <dgm:cxn modelId="{2114635C-05A3-4CB5-B417-7139812074D6}" type="presParOf" srcId="{0D5847D2-9F26-405E-8BE3-1D9596283A83}" destId="{9F8AB746-AA54-4459-AAF8-FC644E88CB2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2800" smtClean="0">
              <a:cs typeface="B Badr" panose="00000400000000000000" pitchFamily="2" charset="-78"/>
            </a:rPr>
            <a:t>23. و منه: تأكيد المدح بما يشبه الذّمّ، </a:t>
          </a:r>
          <a:endParaRPr lang="fa-IR" sz="2800">
            <a:cs typeface="B Badr" panose="00000400000000000000" pitchFamily="2" charset="-78"/>
          </a:endParaRPr>
        </a:p>
      </dgm:t>
    </dgm:pt>
    <dgm:pt modelId="{E78A6B97-6238-4E81-83FA-E60413FF48D8}" type="parTrans" cxnId="{5D546635-4B50-48E1-B669-BF02CAB7E414}">
      <dgm:prSet/>
      <dgm:spPr/>
      <dgm:t>
        <a:bodyPr/>
        <a:lstStyle/>
        <a:p>
          <a:pPr rtl="1"/>
          <a:endParaRPr lang="fa-IR" sz="3600">
            <a:cs typeface="B Badr" panose="00000400000000000000" pitchFamily="2" charset="-78"/>
          </a:endParaRPr>
        </a:p>
      </dgm:t>
    </dgm:pt>
    <dgm:pt modelId="{0195DDCC-8DF2-487A-ABF1-F772F9989022}" type="sibTrans" cxnId="{5D546635-4B50-48E1-B669-BF02CAB7E414}">
      <dgm:prSet/>
      <dgm:spPr/>
      <dgm:t>
        <a:bodyPr/>
        <a:lstStyle/>
        <a:p>
          <a:pPr rtl="1"/>
          <a:endParaRPr lang="fa-IR" sz="3600">
            <a:cs typeface="B Badr" panose="00000400000000000000" pitchFamily="2" charset="-78"/>
          </a:endParaRPr>
        </a:p>
      </dgm:t>
    </dgm:pt>
    <dgm:pt modelId="{A738ED4A-C32F-4239-9514-0B9014C3E6FB}">
      <dgm:prSet custT="1"/>
      <dgm:spPr/>
      <dgm:t>
        <a:bodyPr/>
        <a:lstStyle/>
        <a:p>
          <a:pPr rtl="1"/>
          <a:r>
            <a:rPr lang="fa-IR" sz="1400" smtClean="0">
              <a:cs typeface="B Badr" panose="00000400000000000000" pitchFamily="2" charset="-78"/>
            </a:rPr>
            <a:t>و هو ضربان:</a:t>
          </a:r>
          <a:endParaRPr lang="fa-IR" sz="1400">
            <a:cs typeface="B Badr" panose="00000400000000000000" pitchFamily="2" charset="-78"/>
          </a:endParaRPr>
        </a:p>
      </dgm:t>
    </dgm:pt>
    <dgm:pt modelId="{E6366A99-1E4B-4E3C-8A04-72C1394A89E9}" type="parTrans" cxnId="{81CB9CD3-2431-402A-BB34-2FBD544C2ACF}">
      <dgm:prSet custT="1"/>
      <dgm:spPr/>
      <dgm:t>
        <a:bodyPr/>
        <a:lstStyle/>
        <a:p>
          <a:pPr rtl="1"/>
          <a:endParaRPr lang="fa-IR" sz="700">
            <a:cs typeface="B Badr" panose="00000400000000000000" pitchFamily="2" charset="-78"/>
          </a:endParaRPr>
        </a:p>
      </dgm:t>
    </dgm:pt>
    <dgm:pt modelId="{601C0301-52B4-46EF-87E5-9185A9A22C8B}" type="sibTrans" cxnId="{81CB9CD3-2431-402A-BB34-2FBD544C2ACF}">
      <dgm:prSet/>
      <dgm:spPr/>
      <dgm:t>
        <a:bodyPr/>
        <a:lstStyle/>
        <a:p>
          <a:pPr rtl="1"/>
          <a:endParaRPr lang="fa-IR" sz="2400">
            <a:cs typeface="B Badr" panose="00000400000000000000" pitchFamily="2" charset="-78"/>
          </a:endParaRPr>
        </a:p>
      </dgm:t>
    </dgm:pt>
    <dgm:pt modelId="{E680DA51-B830-43D5-A914-C31973C497A7}">
      <dgm:prSet custT="1"/>
      <dgm:spPr/>
      <dgm:t>
        <a:bodyPr/>
        <a:lstStyle/>
        <a:p>
          <a:pPr rtl="1"/>
          <a:r>
            <a:rPr lang="fa-IR" sz="1400" smtClean="0">
              <a:cs typeface="B Badr" panose="00000400000000000000" pitchFamily="2" charset="-78"/>
            </a:rPr>
            <a:t>أفضلهما: أن يستثنى من صفة ذمّ منفية عن الشي‏ء صفة مدح بتقدير دخولها فيها؛</a:t>
          </a:r>
          <a:endParaRPr lang="fa-IR" sz="1400">
            <a:cs typeface="B Badr" panose="00000400000000000000" pitchFamily="2" charset="-78"/>
          </a:endParaRPr>
        </a:p>
      </dgm:t>
    </dgm:pt>
    <dgm:pt modelId="{115F0EC8-FC7A-488A-B940-4950ABC57C62}" type="parTrans" cxnId="{2148F5ED-5361-45C2-9C5E-471572A2314E}">
      <dgm:prSet custT="1"/>
      <dgm:spPr/>
      <dgm:t>
        <a:bodyPr/>
        <a:lstStyle/>
        <a:p>
          <a:pPr rtl="1"/>
          <a:endParaRPr lang="fa-IR" sz="700">
            <a:cs typeface="B Badr" panose="00000400000000000000" pitchFamily="2" charset="-78"/>
          </a:endParaRPr>
        </a:p>
      </dgm:t>
    </dgm:pt>
    <dgm:pt modelId="{C9C0C0BF-4D75-42E1-B7A6-CC41FE4B7FEE}" type="sibTrans" cxnId="{2148F5ED-5361-45C2-9C5E-471572A2314E}">
      <dgm:prSet/>
      <dgm:spPr/>
      <dgm:t>
        <a:bodyPr/>
        <a:lstStyle/>
        <a:p>
          <a:pPr rtl="1"/>
          <a:endParaRPr lang="fa-IR" sz="2400">
            <a:cs typeface="B Badr" panose="00000400000000000000" pitchFamily="2" charset="-78"/>
          </a:endParaRPr>
        </a:p>
      </dgm:t>
    </dgm:pt>
    <dgm:pt modelId="{998C9448-806B-42A1-9136-DC851A092EDC}">
      <dgm:prSet custT="1"/>
      <dgm:spPr/>
      <dgm:t>
        <a:bodyPr/>
        <a:lstStyle/>
        <a:p>
          <a:pPr rtl="1"/>
          <a:r>
            <a:rPr lang="fa-IR" sz="1400" smtClean="0">
              <a:cs typeface="B Badr" panose="00000400000000000000" pitchFamily="2" charset="-78"/>
            </a:rPr>
            <a:t>كقوله : و لا عيب فيهم غير أنّ سيوفهم *** بهنّ فلول من قراع الكتائب</a:t>
          </a:r>
          <a:endParaRPr lang="fa-IR" sz="1400">
            <a:cs typeface="B Badr" panose="00000400000000000000" pitchFamily="2" charset="-78"/>
          </a:endParaRPr>
        </a:p>
      </dgm:t>
    </dgm:pt>
    <dgm:pt modelId="{CFFCF27D-E27A-4206-B070-EF89A4F8D93A}" type="parTrans" cxnId="{7CDEE601-F863-4179-BA2F-744727EE9793}">
      <dgm:prSet custT="1"/>
      <dgm:spPr/>
      <dgm:t>
        <a:bodyPr/>
        <a:lstStyle/>
        <a:p>
          <a:pPr rtl="1"/>
          <a:endParaRPr lang="fa-IR" sz="700">
            <a:cs typeface="B Badr" panose="00000400000000000000" pitchFamily="2" charset="-78"/>
          </a:endParaRPr>
        </a:p>
      </dgm:t>
    </dgm:pt>
    <dgm:pt modelId="{FFD5AD3C-6D82-4AAE-AA89-40FC1BB4C740}" type="sibTrans" cxnId="{7CDEE601-F863-4179-BA2F-744727EE9793}">
      <dgm:prSet/>
      <dgm:spPr/>
      <dgm:t>
        <a:bodyPr/>
        <a:lstStyle/>
        <a:p>
          <a:pPr rtl="1"/>
          <a:endParaRPr lang="fa-IR" sz="2400">
            <a:cs typeface="B Badr" panose="00000400000000000000" pitchFamily="2" charset="-78"/>
          </a:endParaRPr>
        </a:p>
      </dgm:t>
    </dgm:pt>
    <dgm:pt modelId="{459C81A9-FEF1-4F7E-9E54-BC1579885962}">
      <dgm:prSet custT="1"/>
      <dgm:spPr/>
      <dgm:t>
        <a:bodyPr/>
        <a:lstStyle/>
        <a:p>
          <a:pPr rtl="1"/>
          <a:r>
            <a:rPr lang="fa-IR" sz="1400" smtClean="0">
              <a:cs typeface="B Badr" panose="00000400000000000000" pitchFamily="2" charset="-78"/>
            </a:rPr>
            <a:t>أى: إن كان فلول السيف عيبا، فأثبت شيئا منه على تقدير كونه منه، و هو محال، فهو فى المعنى تعليق بالمحال، فالتأكيد فيه من جهة أنه كدعوى الشي‏ء ببيّنة، و أنّ الأصل فى الاستثناء هو الاتصال؛ فذكر أداته قبل ذكر ما بعدها يوهم إخراج شي‏ء ممّا قبلها، فإذا وليها صفة مدح، جاء التأكيد.</a:t>
          </a:r>
          <a:endParaRPr lang="fa-IR" sz="1400">
            <a:cs typeface="B Badr" panose="00000400000000000000" pitchFamily="2" charset="-78"/>
          </a:endParaRPr>
        </a:p>
      </dgm:t>
    </dgm:pt>
    <dgm:pt modelId="{F13466B0-E8BD-4D9B-BC47-4EF5F17FA4D7}" type="parTrans" cxnId="{B606D97C-7502-4445-87D3-54871CF6F0AC}">
      <dgm:prSet custT="1"/>
      <dgm:spPr/>
      <dgm:t>
        <a:bodyPr/>
        <a:lstStyle/>
        <a:p>
          <a:pPr rtl="1"/>
          <a:endParaRPr lang="fa-IR" sz="700">
            <a:cs typeface="B Badr" panose="00000400000000000000" pitchFamily="2" charset="-78"/>
          </a:endParaRPr>
        </a:p>
      </dgm:t>
    </dgm:pt>
    <dgm:pt modelId="{D027F0B9-6693-4126-9568-8BFE4E93177F}" type="sibTrans" cxnId="{B606D97C-7502-4445-87D3-54871CF6F0AC}">
      <dgm:prSet/>
      <dgm:spPr/>
      <dgm:t>
        <a:bodyPr/>
        <a:lstStyle/>
        <a:p>
          <a:pPr rtl="1"/>
          <a:endParaRPr lang="fa-IR" sz="2400">
            <a:cs typeface="B Badr" panose="00000400000000000000" pitchFamily="2" charset="-78"/>
          </a:endParaRPr>
        </a:p>
      </dgm:t>
    </dgm:pt>
    <dgm:pt modelId="{A6DBE3DE-786F-4495-B059-1DA11498E97C}">
      <dgm:prSet custT="1"/>
      <dgm:spPr/>
      <dgm:t>
        <a:bodyPr/>
        <a:lstStyle/>
        <a:p>
          <a:pPr rtl="1"/>
          <a:r>
            <a:rPr lang="fa-IR" sz="1400" smtClean="0">
              <a:cs typeface="B Badr" panose="00000400000000000000" pitchFamily="2" charset="-78"/>
            </a:rPr>
            <a:t>و الثانى: أن يثبت لشي‏ء صفة مدح، و يعقّب بأداة استثناء تليها صفة مدح أخرى له؛ </a:t>
          </a:r>
          <a:endParaRPr lang="fa-IR" sz="1400">
            <a:cs typeface="B Badr" panose="00000400000000000000" pitchFamily="2" charset="-78"/>
          </a:endParaRPr>
        </a:p>
      </dgm:t>
    </dgm:pt>
    <dgm:pt modelId="{C400D97B-809A-4751-9342-9503729CE375}" type="parTrans" cxnId="{E74446C1-D2DD-4D83-9E12-930370408340}">
      <dgm:prSet custT="1"/>
      <dgm:spPr/>
      <dgm:t>
        <a:bodyPr/>
        <a:lstStyle/>
        <a:p>
          <a:pPr rtl="1"/>
          <a:endParaRPr lang="fa-IR" sz="700">
            <a:cs typeface="B Badr" panose="00000400000000000000" pitchFamily="2" charset="-78"/>
          </a:endParaRPr>
        </a:p>
      </dgm:t>
    </dgm:pt>
    <dgm:pt modelId="{EE427841-2734-42E4-8AA9-F2E693C8E4F7}" type="sibTrans" cxnId="{E74446C1-D2DD-4D83-9E12-930370408340}">
      <dgm:prSet/>
      <dgm:spPr/>
      <dgm:t>
        <a:bodyPr/>
        <a:lstStyle/>
        <a:p>
          <a:pPr rtl="1"/>
          <a:endParaRPr lang="fa-IR" sz="2400">
            <a:cs typeface="B Badr" panose="00000400000000000000" pitchFamily="2" charset="-78"/>
          </a:endParaRPr>
        </a:p>
      </dgm:t>
    </dgm:pt>
    <dgm:pt modelId="{1CFE8E82-1C2F-40A7-8018-BFCCB2BF0656}">
      <dgm:prSet custT="1"/>
      <dgm:spPr/>
      <dgm:t>
        <a:bodyPr/>
        <a:lstStyle/>
        <a:p>
          <a:pPr rtl="1"/>
          <a:r>
            <a:rPr lang="fa-IR" sz="1400" smtClean="0">
              <a:cs typeface="B Badr" panose="00000400000000000000" pitchFamily="2" charset="-78"/>
            </a:rPr>
            <a:t>نحو: أنا أفصح العرب بيد أنّى من قريش</a:t>
          </a:r>
          <a:endParaRPr lang="fa-IR" sz="1400">
            <a:cs typeface="B Badr" panose="00000400000000000000" pitchFamily="2" charset="-78"/>
          </a:endParaRPr>
        </a:p>
      </dgm:t>
    </dgm:pt>
    <dgm:pt modelId="{37B530E7-536D-4ECF-A195-FC4BC58625A1}" type="parTrans" cxnId="{E95C79F9-40B9-401A-A427-12F67ED79637}">
      <dgm:prSet custT="1"/>
      <dgm:spPr/>
      <dgm:t>
        <a:bodyPr/>
        <a:lstStyle/>
        <a:p>
          <a:pPr rtl="1"/>
          <a:endParaRPr lang="fa-IR" sz="700">
            <a:cs typeface="B Badr" panose="00000400000000000000" pitchFamily="2" charset="-78"/>
          </a:endParaRPr>
        </a:p>
      </dgm:t>
    </dgm:pt>
    <dgm:pt modelId="{3E5AD5DB-A943-47A4-B746-455467319F5F}" type="sibTrans" cxnId="{E95C79F9-40B9-401A-A427-12F67ED79637}">
      <dgm:prSet/>
      <dgm:spPr/>
      <dgm:t>
        <a:bodyPr/>
        <a:lstStyle/>
        <a:p>
          <a:pPr rtl="1"/>
          <a:endParaRPr lang="fa-IR" sz="2400">
            <a:cs typeface="B Badr" panose="00000400000000000000" pitchFamily="2" charset="-78"/>
          </a:endParaRPr>
        </a:p>
      </dgm:t>
    </dgm:pt>
    <dgm:pt modelId="{930B812B-71A6-47E2-B7B8-03E79EC410A8}">
      <dgm:prSet custT="1"/>
      <dgm:spPr/>
      <dgm:t>
        <a:bodyPr/>
        <a:lstStyle/>
        <a:p>
          <a:pPr rtl="1"/>
          <a:r>
            <a:rPr lang="fa-IR" sz="1400" smtClean="0">
              <a:cs typeface="B Badr" panose="00000400000000000000" pitchFamily="2" charset="-78"/>
            </a:rPr>
            <a:t>و أصل الاستثناء فيه- أيضا- أن يكون متصلا كالضّرب الأوّل؛ لكنّه لم يقدّر متصلا؛ فلا يفيد التأكيد إلا من الوجه الثاني؛ و لهذا كان الأول أفضل.</a:t>
          </a:r>
          <a:endParaRPr lang="fa-IR" sz="1400">
            <a:cs typeface="B Badr" panose="00000400000000000000" pitchFamily="2" charset="-78"/>
          </a:endParaRPr>
        </a:p>
      </dgm:t>
    </dgm:pt>
    <dgm:pt modelId="{D4C629F0-8E4B-4D59-97A6-2EC417F637A2}" type="parTrans" cxnId="{C2C9C2E8-8FBE-462B-9D73-B9AAA00B3FC1}">
      <dgm:prSet custT="1"/>
      <dgm:spPr/>
      <dgm:t>
        <a:bodyPr/>
        <a:lstStyle/>
        <a:p>
          <a:pPr rtl="1"/>
          <a:endParaRPr lang="fa-IR" sz="700">
            <a:cs typeface="B Badr" panose="00000400000000000000" pitchFamily="2" charset="-78"/>
          </a:endParaRPr>
        </a:p>
      </dgm:t>
    </dgm:pt>
    <dgm:pt modelId="{C34AB0B0-AED0-4CFB-9ECC-EE878B12C26A}" type="sibTrans" cxnId="{C2C9C2E8-8FBE-462B-9D73-B9AAA00B3FC1}">
      <dgm:prSet/>
      <dgm:spPr/>
      <dgm:t>
        <a:bodyPr/>
        <a:lstStyle/>
        <a:p>
          <a:pPr rtl="1"/>
          <a:endParaRPr lang="fa-IR" sz="2400">
            <a:cs typeface="B Badr" panose="00000400000000000000" pitchFamily="2" charset="-78"/>
          </a:endParaRPr>
        </a:p>
      </dgm:t>
    </dgm:pt>
    <dgm:pt modelId="{F08C6202-96B5-45AF-ADD3-99E0E323302E}">
      <dgm:prSet custT="1"/>
      <dgm:spPr/>
      <dgm:t>
        <a:bodyPr/>
        <a:lstStyle/>
        <a:p>
          <a:pPr rtl="1"/>
          <a:r>
            <a:rPr lang="fa-IR" sz="1400" smtClean="0">
              <a:cs typeface="B Badr" panose="00000400000000000000" pitchFamily="2" charset="-78"/>
            </a:rPr>
            <a:t>و منه ضرب آخر؛ </a:t>
          </a:r>
          <a:endParaRPr lang="fa-IR" sz="1400">
            <a:cs typeface="B Badr" panose="00000400000000000000" pitchFamily="2" charset="-78"/>
          </a:endParaRPr>
        </a:p>
      </dgm:t>
    </dgm:pt>
    <dgm:pt modelId="{7F77C05B-B3AA-4D97-9F3C-7255C8978A87}" type="parTrans" cxnId="{244985A5-2A4C-4755-87FA-21EC53F33888}">
      <dgm:prSet custT="1"/>
      <dgm:spPr/>
      <dgm:t>
        <a:bodyPr/>
        <a:lstStyle/>
        <a:p>
          <a:pPr rtl="1"/>
          <a:endParaRPr lang="fa-IR" sz="700">
            <a:cs typeface="B Badr" panose="00000400000000000000" pitchFamily="2" charset="-78"/>
          </a:endParaRPr>
        </a:p>
      </dgm:t>
    </dgm:pt>
    <dgm:pt modelId="{094FD106-B028-4C8E-81C1-B0FC6446942A}" type="sibTrans" cxnId="{244985A5-2A4C-4755-87FA-21EC53F33888}">
      <dgm:prSet/>
      <dgm:spPr/>
      <dgm:t>
        <a:bodyPr/>
        <a:lstStyle/>
        <a:p>
          <a:pPr rtl="1"/>
          <a:endParaRPr lang="fa-IR" sz="2400">
            <a:cs typeface="B Badr" panose="00000400000000000000" pitchFamily="2" charset="-78"/>
          </a:endParaRPr>
        </a:p>
      </dgm:t>
    </dgm:pt>
    <dgm:pt modelId="{11FA8F86-E5F4-417D-8694-892CCA0C2165}">
      <dgm:prSet custT="1"/>
      <dgm:spPr/>
      <dgm:t>
        <a:bodyPr/>
        <a:lstStyle/>
        <a:p>
          <a:pPr rtl="1"/>
          <a:r>
            <a:rPr lang="fa-IR" sz="1400" smtClean="0">
              <a:cs typeface="B Badr" panose="00000400000000000000" pitchFamily="2" charset="-78"/>
            </a:rPr>
            <a:t>و هو نحو: وَ ما تَنْقِمُ مِنَّا إِلَّا أَنْ آمَنَّا بِآياتِ رَبِّنا لَمَّا جاءَتْنا </a:t>
          </a:r>
          <a:endParaRPr lang="fa-IR" sz="1400">
            <a:cs typeface="B Badr" panose="00000400000000000000" pitchFamily="2" charset="-78"/>
          </a:endParaRPr>
        </a:p>
      </dgm:t>
    </dgm:pt>
    <dgm:pt modelId="{F277284B-E3AE-4885-A4CB-998C596C0A2F}" type="parTrans" cxnId="{A020E02E-F27C-4D18-AC88-812C26FBCF86}">
      <dgm:prSet custT="1"/>
      <dgm:spPr/>
      <dgm:t>
        <a:bodyPr/>
        <a:lstStyle/>
        <a:p>
          <a:pPr rtl="1"/>
          <a:endParaRPr lang="fa-IR" sz="700">
            <a:cs typeface="B Badr" panose="00000400000000000000" pitchFamily="2" charset="-78"/>
          </a:endParaRPr>
        </a:p>
      </dgm:t>
    </dgm:pt>
    <dgm:pt modelId="{25495912-9B3C-46E0-91A3-D27D237493EE}" type="sibTrans" cxnId="{A020E02E-F27C-4D18-AC88-812C26FBCF86}">
      <dgm:prSet/>
      <dgm:spPr/>
      <dgm:t>
        <a:bodyPr/>
        <a:lstStyle/>
        <a:p>
          <a:pPr rtl="1"/>
          <a:endParaRPr lang="fa-IR" sz="2400">
            <a:cs typeface="B Badr" panose="00000400000000000000" pitchFamily="2" charset="-78"/>
          </a:endParaRPr>
        </a:p>
      </dgm:t>
    </dgm:pt>
    <dgm:pt modelId="{D98B1269-09B2-4743-BDCF-BE2322F03FE2}">
      <dgm:prSet custT="1"/>
      <dgm:spPr/>
      <dgm:t>
        <a:bodyPr/>
        <a:lstStyle/>
        <a:p>
          <a:pPr rtl="1"/>
          <a:r>
            <a:rPr lang="fa-IR" sz="1400" smtClean="0">
              <a:cs typeface="B Badr" panose="00000400000000000000" pitchFamily="2" charset="-78"/>
            </a:rPr>
            <a:t>و الاستدراك فى هذا الباب كالاستثناء؛ كما فى قوله: هو البدر إلّا أنّه البحر زاخرا *** سوى أنّه الضّرغام لكنّه الوبل‏</a:t>
          </a:r>
          <a:endParaRPr lang="fa-IR" sz="1400">
            <a:cs typeface="B Badr" panose="00000400000000000000" pitchFamily="2" charset="-78"/>
          </a:endParaRPr>
        </a:p>
      </dgm:t>
    </dgm:pt>
    <dgm:pt modelId="{3CE8D83E-8B61-43F1-9F31-02ECFC359D4C}" type="parTrans" cxnId="{492DBA92-3043-4608-B38A-3B74D3832518}">
      <dgm:prSet custT="1"/>
      <dgm:spPr/>
      <dgm:t>
        <a:bodyPr/>
        <a:lstStyle/>
        <a:p>
          <a:pPr rtl="1"/>
          <a:endParaRPr lang="fa-IR" sz="700">
            <a:cs typeface="B Badr" panose="00000400000000000000" pitchFamily="2" charset="-78"/>
          </a:endParaRPr>
        </a:p>
      </dgm:t>
    </dgm:pt>
    <dgm:pt modelId="{944B5FAD-0D72-4B2A-8DF8-B5FED0694A18}" type="sibTrans" cxnId="{492DBA92-3043-4608-B38A-3B74D3832518}">
      <dgm:prSet/>
      <dgm:spPr/>
      <dgm:t>
        <a:bodyPr/>
        <a:lstStyle/>
        <a:p>
          <a:pPr rtl="1"/>
          <a:endParaRPr lang="fa-IR" sz="24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X="69639" custScaleY="85766">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71B9BD8F-3579-4770-B3F8-69567618AD4F}" type="pres">
      <dgm:prSet presAssocID="{E6366A99-1E4B-4E3C-8A04-72C1394A89E9}" presName="conn2-1" presStyleLbl="parChTrans1D2" presStyleIdx="0" presStyleCnt="1"/>
      <dgm:spPr/>
      <dgm:t>
        <a:bodyPr/>
        <a:lstStyle/>
        <a:p>
          <a:pPr rtl="1"/>
          <a:endParaRPr lang="fa-IR"/>
        </a:p>
      </dgm:t>
    </dgm:pt>
    <dgm:pt modelId="{021458CC-14EB-4F19-8DEF-962C1DDF8599}" type="pres">
      <dgm:prSet presAssocID="{E6366A99-1E4B-4E3C-8A04-72C1394A89E9}" presName="connTx" presStyleLbl="parChTrans1D2" presStyleIdx="0" presStyleCnt="1"/>
      <dgm:spPr/>
      <dgm:t>
        <a:bodyPr/>
        <a:lstStyle/>
        <a:p>
          <a:pPr rtl="1"/>
          <a:endParaRPr lang="fa-IR"/>
        </a:p>
      </dgm:t>
    </dgm:pt>
    <dgm:pt modelId="{D811B225-9DD9-456D-B8AA-2EE1C803FFED}" type="pres">
      <dgm:prSet presAssocID="{A738ED4A-C32F-4239-9514-0B9014C3E6FB}" presName="root2" presStyleCnt="0"/>
      <dgm:spPr/>
    </dgm:pt>
    <dgm:pt modelId="{C071A736-7C0D-4125-9B2C-FFE24419AC46}" type="pres">
      <dgm:prSet presAssocID="{A738ED4A-C32F-4239-9514-0B9014C3E6FB}" presName="LevelTwoTextNode" presStyleLbl="node2" presStyleIdx="0" presStyleCnt="1" custScaleX="23442">
        <dgm:presLayoutVars>
          <dgm:chPref val="3"/>
        </dgm:presLayoutVars>
      </dgm:prSet>
      <dgm:spPr/>
      <dgm:t>
        <a:bodyPr/>
        <a:lstStyle/>
        <a:p>
          <a:pPr rtl="1"/>
          <a:endParaRPr lang="fa-IR"/>
        </a:p>
      </dgm:t>
    </dgm:pt>
    <dgm:pt modelId="{C99A56E8-079C-4B6C-BA11-1065038BB3B6}" type="pres">
      <dgm:prSet presAssocID="{A738ED4A-C32F-4239-9514-0B9014C3E6FB}" presName="level3hierChild" presStyleCnt="0"/>
      <dgm:spPr/>
    </dgm:pt>
    <dgm:pt modelId="{06635583-7292-4885-A810-B74A78836AD8}" type="pres">
      <dgm:prSet presAssocID="{115F0EC8-FC7A-488A-B940-4950ABC57C62}" presName="conn2-1" presStyleLbl="parChTrans1D3" presStyleIdx="0" presStyleCnt="3"/>
      <dgm:spPr/>
      <dgm:t>
        <a:bodyPr/>
        <a:lstStyle/>
        <a:p>
          <a:pPr rtl="1"/>
          <a:endParaRPr lang="fa-IR"/>
        </a:p>
      </dgm:t>
    </dgm:pt>
    <dgm:pt modelId="{B46CC26A-8809-497F-B2A5-AE8940936C88}" type="pres">
      <dgm:prSet presAssocID="{115F0EC8-FC7A-488A-B940-4950ABC57C62}" presName="connTx" presStyleLbl="parChTrans1D3" presStyleIdx="0" presStyleCnt="3"/>
      <dgm:spPr/>
      <dgm:t>
        <a:bodyPr/>
        <a:lstStyle/>
        <a:p>
          <a:pPr rtl="1"/>
          <a:endParaRPr lang="fa-IR"/>
        </a:p>
      </dgm:t>
    </dgm:pt>
    <dgm:pt modelId="{0DEEB329-B407-4071-BC88-33C7A188B8A9}" type="pres">
      <dgm:prSet presAssocID="{E680DA51-B830-43D5-A914-C31973C497A7}" presName="root2" presStyleCnt="0"/>
      <dgm:spPr/>
    </dgm:pt>
    <dgm:pt modelId="{147C39B0-4FAB-4C6D-AD11-2E0B523B651C}" type="pres">
      <dgm:prSet presAssocID="{E680DA51-B830-43D5-A914-C31973C497A7}" presName="LevelTwoTextNode" presStyleLbl="node3" presStyleIdx="0" presStyleCnt="3" custScaleX="59560">
        <dgm:presLayoutVars>
          <dgm:chPref val="3"/>
        </dgm:presLayoutVars>
      </dgm:prSet>
      <dgm:spPr/>
      <dgm:t>
        <a:bodyPr/>
        <a:lstStyle/>
        <a:p>
          <a:pPr rtl="1"/>
          <a:endParaRPr lang="fa-IR"/>
        </a:p>
      </dgm:t>
    </dgm:pt>
    <dgm:pt modelId="{E05FD68B-E4F3-4959-8F74-23F432BF4308}" type="pres">
      <dgm:prSet presAssocID="{E680DA51-B830-43D5-A914-C31973C497A7}" presName="level3hierChild" presStyleCnt="0"/>
      <dgm:spPr/>
    </dgm:pt>
    <dgm:pt modelId="{145BE0CD-09B5-49B6-A8CE-DD059E2CE314}" type="pres">
      <dgm:prSet presAssocID="{CFFCF27D-E27A-4206-B070-EF89A4F8D93A}" presName="conn2-1" presStyleLbl="parChTrans1D4" presStyleIdx="0" presStyleCnt="6"/>
      <dgm:spPr/>
      <dgm:t>
        <a:bodyPr/>
        <a:lstStyle/>
        <a:p>
          <a:pPr rtl="1"/>
          <a:endParaRPr lang="fa-IR"/>
        </a:p>
      </dgm:t>
    </dgm:pt>
    <dgm:pt modelId="{12D315F3-5C9B-43B3-85C8-1F1B24145D11}" type="pres">
      <dgm:prSet presAssocID="{CFFCF27D-E27A-4206-B070-EF89A4F8D93A}" presName="connTx" presStyleLbl="parChTrans1D4" presStyleIdx="0" presStyleCnt="6"/>
      <dgm:spPr/>
      <dgm:t>
        <a:bodyPr/>
        <a:lstStyle/>
        <a:p>
          <a:pPr rtl="1"/>
          <a:endParaRPr lang="fa-IR"/>
        </a:p>
      </dgm:t>
    </dgm:pt>
    <dgm:pt modelId="{CBAB062A-FFB6-4666-94D2-5CDA368B0ECA}" type="pres">
      <dgm:prSet presAssocID="{998C9448-806B-42A1-9136-DC851A092EDC}" presName="root2" presStyleCnt="0"/>
      <dgm:spPr/>
    </dgm:pt>
    <dgm:pt modelId="{A799CBFC-73B3-4EB3-B86C-3F74FA098531}" type="pres">
      <dgm:prSet presAssocID="{998C9448-806B-42A1-9136-DC851A092EDC}" presName="LevelTwoTextNode" presStyleLbl="node4" presStyleIdx="0" presStyleCnt="6" custScaleX="62401">
        <dgm:presLayoutVars>
          <dgm:chPref val="3"/>
        </dgm:presLayoutVars>
      </dgm:prSet>
      <dgm:spPr/>
      <dgm:t>
        <a:bodyPr/>
        <a:lstStyle/>
        <a:p>
          <a:pPr rtl="1"/>
          <a:endParaRPr lang="fa-IR"/>
        </a:p>
      </dgm:t>
    </dgm:pt>
    <dgm:pt modelId="{072DBCDD-F1F1-47FD-85E4-90AC8498499F}" type="pres">
      <dgm:prSet presAssocID="{998C9448-806B-42A1-9136-DC851A092EDC}" presName="level3hierChild" presStyleCnt="0"/>
      <dgm:spPr/>
    </dgm:pt>
    <dgm:pt modelId="{EA59FB0F-B07A-4740-8818-AA3AE0EE5AD3}" type="pres">
      <dgm:prSet presAssocID="{F13466B0-E8BD-4D9B-BC47-4EF5F17FA4D7}" presName="conn2-1" presStyleLbl="parChTrans1D4" presStyleIdx="1" presStyleCnt="6"/>
      <dgm:spPr/>
      <dgm:t>
        <a:bodyPr/>
        <a:lstStyle/>
        <a:p>
          <a:pPr rtl="1"/>
          <a:endParaRPr lang="fa-IR"/>
        </a:p>
      </dgm:t>
    </dgm:pt>
    <dgm:pt modelId="{FA217E42-499E-4B25-9DC2-CF29C10D9015}" type="pres">
      <dgm:prSet presAssocID="{F13466B0-E8BD-4D9B-BC47-4EF5F17FA4D7}" presName="connTx" presStyleLbl="parChTrans1D4" presStyleIdx="1" presStyleCnt="6"/>
      <dgm:spPr/>
      <dgm:t>
        <a:bodyPr/>
        <a:lstStyle/>
        <a:p>
          <a:pPr rtl="1"/>
          <a:endParaRPr lang="fa-IR"/>
        </a:p>
      </dgm:t>
    </dgm:pt>
    <dgm:pt modelId="{8662ABF5-583A-494E-96C3-CF5171C39A28}" type="pres">
      <dgm:prSet presAssocID="{459C81A9-FEF1-4F7E-9E54-BC1579885962}" presName="root2" presStyleCnt="0"/>
      <dgm:spPr/>
    </dgm:pt>
    <dgm:pt modelId="{FAD8BE42-EE7E-4B3D-A652-AF0C3B823F5A}" type="pres">
      <dgm:prSet presAssocID="{459C81A9-FEF1-4F7E-9E54-BC1579885962}" presName="LevelTwoTextNode" presStyleLbl="node4" presStyleIdx="1" presStyleCnt="6" custScaleY="139285">
        <dgm:presLayoutVars>
          <dgm:chPref val="3"/>
        </dgm:presLayoutVars>
      </dgm:prSet>
      <dgm:spPr/>
      <dgm:t>
        <a:bodyPr/>
        <a:lstStyle/>
        <a:p>
          <a:pPr rtl="1"/>
          <a:endParaRPr lang="fa-IR"/>
        </a:p>
      </dgm:t>
    </dgm:pt>
    <dgm:pt modelId="{FCAACCE8-3D2B-46F1-ACDD-84EDB62DA469}" type="pres">
      <dgm:prSet presAssocID="{459C81A9-FEF1-4F7E-9E54-BC1579885962}" presName="level3hierChild" presStyleCnt="0"/>
      <dgm:spPr/>
    </dgm:pt>
    <dgm:pt modelId="{A038C795-CA89-4023-B3B7-F3F32AE9E9E8}" type="pres">
      <dgm:prSet presAssocID="{C400D97B-809A-4751-9342-9503729CE375}" presName="conn2-1" presStyleLbl="parChTrans1D3" presStyleIdx="1" presStyleCnt="3"/>
      <dgm:spPr/>
      <dgm:t>
        <a:bodyPr/>
        <a:lstStyle/>
        <a:p>
          <a:pPr rtl="1"/>
          <a:endParaRPr lang="fa-IR"/>
        </a:p>
      </dgm:t>
    </dgm:pt>
    <dgm:pt modelId="{02BD837A-70B7-4C38-8261-4696F2C277B7}" type="pres">
      <dgm:prSet presAssocID="{C400D97B-809A-4751-9342-9503729CE375}" presName="connTx" presStyleLbl="parChTrans1D3" presStyleIdx="1" presStyleCnt="3"/>
      <dgm:spPr/>
      <dgm:t>
        <a:bodyPr/>
        <a:lstStyle/>
        <a:p>
          <a:pPr rtl="1"/>
          <a:endParaRPr lang="fa-IR"/>
        </a:p>
      </dgm:t>
    </dgm:pt>
    <dgm:pt modelId="{D3040C09-4117-400A-A54B-D729BE9B1BD4}" type="pres">
      <dgm:prSet presAssocID="{A6DBE3DE-786F-4495-B059-1DA11498E97C}" presName="root2" presStyleCnt="0"/>
      <dgm:spPr/>
    </dgm:pt>
    <dgm:pt modelId="{FA524CF2-1B09-4D81-B6C3-07590E602332}" type="pres">
      <dgm:prSet presAssocID="{A6DBE3DE-786F-4495-B059-1DA11498E97C}" presName="LevelTwoTextNode" presStyleLbl="node3" presStyleIdx="1" presStyleCnt="3" custScaleX="59560">
        <dgm:presLayoutVars>
          <dgm:chPref val="3"/>
        </dgm:presLayoutVars>
      </dgm:prSet>
      <dgm:spPr/>
      <dgm:t>
        <a:bodyPr/>
        <a:lstStyle/>
        <a:p>
          <a:pPr rtl="1"/>
          <a:endParaRPr lang="fa-IR"/>
        </a:p>
      </dgm:t>
    </dgm:pt>
    <dgm:pt modelId="{EDE5CA05-2A36-4D7A-9064-3D75B907E9FF}" type="pres">
      <dgm:prSet presAssocID="{A6DBE3DE-786F-4495-B059-1DA11498E97C}" presName="level3hierChild" presStyleCnt="0"/>
      <dgm:spPr/>
    </dgm:pt>
    <dgm:pt modelId="{F4B14520-5C46-4913-A6F8-2E07359F2C75}" type="pres">
      <dgm:prSet presAssocID="{37B530E7-536D-4ECF-A195-FC4BC58625A1}" presName="conn2-1" presStyleLbl="parChTrans1D4" presStyleIdx="2" presStyleCnt="6"/>
      <dgm:spPr/>
      <dgm:t>
        <a:bodyPr/>
        <a:lstStyle/>
        <a:p>
          <a:pPr rtl="1"/>
          <a:endParaRPr lang="fa-IR"/>
        </a:p>
      </dgm:t>
    </dgm:pt>
    <dgm:pt modelId="{98D04DEB-77B4-4ED1-86DC-31FBE03FB174}" type="pres">
      <dgm:prSet presAssocID="{37B530E7-536D-4ECF-A195-FC4BC58625A1}" presName="connTx" presStyleLbl="parChTrans1D4" presStyleIdx="2" presStyleCnt="6"/>
      <dgm:spPr/>
      <dgm:t>
        <a:bodyPr/>
        <a:lstStyle/>
        <a:p>
          <a:pPr rtl="1"/>
          <a:endParaRPr lang="fa-IR"/>
        </a:p>
      </dgm:t>
    </dgm:pt>
    <dgm:pt modelId="{BB7B1CFB-5BE9-4E41-8E95-5110753E95E2}" type="pres">
      <dgm:prSet presAssocID="{1CFE8E82-1C2F-40A7-8018-BFCCB2BF0656}" presName="root2" presStyleCnt="0"/>
      <dgm:spPr/>
    </dgm:pt>
    <dgm:pt modelId="{FB9FB4F3-A3FA-4FED-9F35-27F95F19EDD9}" type="pres">
      <dgm:prSet presAssocID="{1CFE8E82-1C2F-40A7-8018-BFCCB2BF0656}" presName="LevelTwoTextNode" presStyleLbl="node4" presStyleIdx="2" presStyleCnt="6" custScaleX="62401">
        <dgm:presLayoutVars>
          <dgm:chPref val="3"/>
        </dgm:presLayoutVars>
      </dgm:prSet>
      <dgm:spPr/>
      <dgm:t>
        <a:bodyPr/>
        <a:lstStyle/>
        <a:p>
          <a:pPr rtl="1"/>
          <a:endParaRPr lang="fa-IR"/>
        </a:p>
      </dgm:t>
    </dgm:pt>
    <dgm:pt modelId="{BBAD3925-FDE1-4521-A0FD-AABDBDE38E2E}" type="pres">
      <dgm:prSet presAssocID="{1CFE8E82-1C2F-40A7-8018-BFCCB2BF0656}" presName="level3hierChild" presStyleCnt="0"/>
      <dgm:spPr/>
    </dgm:pt>
    <dgm:pt modelId="{E9A3D107-8A34-471C-AFF9-310B50D5618D}" type="pres">
      <dgm:prSet presAssocID="{D4C629F0-8E4B-4D59-97A6-2EC417F637A2}" presName="conn2-1" presStyleLbl="parChTrans1D4" presStyleIdx="3" presStyleCnt="6"/>
      <dgm:spPr/>
      <dgm:t>
        <a:bodyPr/>
        <a:lstStyle/>
        <a:p>
          <a:pPr rtl="1"/>
          <a:endParaRPr lang="fa-IR"/>
        </a:p>
      </dgm:t>
    </dgm:pt>
    <dgm:pt modelId="{AC6891DF-E9E5-4599-9BC1-89A5BC8DF693}" type="pres">
      <dgm:prSet presAssocID="{D4C629F0-8E4B-4D59-97A6-2EC417F637A2}" presName="connTx" presStyleLbl="parChTrans1D4" presStyleIdx="3" presStyleCnt="6"/>
      <dgm:spPr/>
      <dgm:t>
        <a:bodyPr/>
        <a:lstStyle/>
        <a:p>
          <a:pPr rtl="1"/>
          <a:endParaRPr lang="fa-IR"/>
        </a:p>
      </dgm:t>
    </dgm:pt>
    <dgm:pt modelId="{50C89CF3-23E3-4F34-8E91-5AB24F461552}" type="pres">
      <dgm:prSet presAssocID="{930B812B-71A6-47E2-B7B8-03E79EC410A8}" presName="root2" presStyleCnt="0"/>
      <dgm:spPr/>
    </dgm:pt>
    <dgm:pt modelId="{CDB0CC0B-C0D9-4B71-ABE5-446517665A2C}" type="pres">
      <dgm:prSet presAssocID="{930B812B-71A6-47E2-B7B8-03E79EC410A8}" presName="LevelTwoTextNode" presStyleLbl="node4" presStyleIdx="3" presStyleCnt="6">
        <dgm:presLayoutVars>
          <dgm:chPref val="3"/>
        </dgm:presLayoutVars>
      </dgm:prSet>
      <dgm:spPr/>
      <dgm:t>
        <a:bodyPr/>
        <a:lstStyle/>
        <a:p>
          <a:pPr rtl="1"/>
          <a:endParaRPr lang="fa-IR"/>
        </a:p>
      </dgm:t>
    </dgm:pt>
    <dgm:pt modelId="{E9DD4107-6E4E-4FE7-B871-601E41463229}" type="pres">
      <dgm:prSet presAssocID="{930B812B-71A6-47E2-B7B8-03E79EC410A8}" presName="level3hierChild" presStyleCnt="0"/>
      <dgm:spPr/>
    </dgm:pt>
    <dgm:pt modelId="{26F377BB-CC75-4CD7-B152-5C5B33D3D52B}" type="pres">
      <dgm:prSet presAssocID="{7F77C05B-B3AA-4D97-9F3C-7255C8978A87}" presName="conn2-1" presStyleLbl="parChTrans1D3" presStyleIdx="2" presStyleCnt="3"/>
      <dgm:spPr/>
      <dgm:t>
        <a:bodyPr/>
        <a:lstStyle/>
        <a:p>
          <a:pPr rtl="1"/>
          <a:endParaRPr lang="fa-IR"/>
        </a:p>
      </dgm:t>
    </dgm:pt>
    <dgm:pt modelId="{9A1178DC-8EC9-4B4D-A110-60A03E9B7389}" type="pres">
      <dgm:prSet presAssocID="{7F77C05B-B3AA-4D97-9F3C-7255C8978A87}" presName="connTx" presStyleLbl="parChTrans1D3" presStyleIdx="2" presStyleCnt="3"/>
      <dgm:spPr/>
      <dgm:t>
        <a:bodyPr/>
        <a:lstStyle/>
        <a:p>
          <a:pPr rtl="1"/>
          <a:endParaRPr lang="fa-IR"/>
        </a:p>
      </dgm:t>
    </dgm:pt>
    <dgm:pt modelId="{385B93D3-AEE2-4C90-B861-E789CF2B8A45}" type="pres">
      <dgm:prSet presAssocID="{F08C6202-96B5-45AF-ADD3-99E0E323302E}" presName="root2" presStyleCnt="0"/>
      <dgm:spPr/>
    </dgm:pt>
    <dgm:pt modelId="{A459A30C-6F81-4454-99A7-199BA9DFD460}" type="pres">
      <dgm:prSet presAssocID="{F08C6202-96B5-45AF-ADD3-99E0E323302E}" presName="LevelTwoTextNode" presStyleLbl="node3" presStyleIdx="2" presStyleCnt="3" custScaleX="59560">
        <dgm:presLayoutVars>
          <dgm:chPref val="3"/>
        </dgm:presLayoutVars>
      </dgm:prSet>
      <dgm:spPr/>
      <dgm:t>
        <a:bodyPr/>
        <a:lstStyle/>
        <a:p>
          <a:pPr rtl="1"/>
          <a:endParaRPr lang="fa-IR"/>
        </a:p>
      </dgm:t>
    </dgm:pt>
    <dgm:pt modelId="{D07C13AD-7B14-4602-8683-AF6E2C5D5216}" type="pres">
      <dgm:prSet presAssocID="{F08C6202-96B5-45AF-ADD3-99E0E323302E}" presName="level3hierChild" presStyleCnt="0"/>
      <dgm:spPr/>
    </dgm:pt>
    <dgm:pt modelId="{17C9DA93-045B-47EF-90FE-0C97087C677D}" type="pres">
      <dgm:prSet presAssocID="{F277284B-E3AE-4885-A4CB-998C596C0A2F}" presName="conn2-1" presStyleLbl="parChTrans1D4" presStyleIdx="4" presStyleCnt="6"/>
      <dgm:spPr/>
      <dgm:t>
        <a:bodyPr/>
        <a:lstStyle/>
        <a:p>
          <a:pPr rtl="1"/>
          <a:endParaRPr lang="fa-IR"/>
        </a:p>
      </dgm:t>
    </dgm:pt>
    <dgm:pt modelId="{2369D996-5FD5-4D52-BBBB-FFE214FA06C4}" type="pres">
      <dgm:prSet presAssocID="{F277284B-E3AE-4885-A4CB-998C596C0A2F}" presName="connTx" presStyleLbl="parChTrans1D4" presStyleIdx="4" presStyleCnt="6"/>
      <dgm:spPr/>
      <dgm:t>
        <a:bodyPr/>
        <a:lstStyle/>
        <a:p>
          <a:pPr rtl="1"/>
          <a:endParaRPr lang="fa-IR"/>
        </a:p>
      </dgm:t>
    </dgm:pt>
    <dgm:pt modelId="{BA6211AE-512E-4B39-BBA9-719AE152F273}" type="pres">
      <dgm:prSet presAssocID="{11FA8F86-E5F4-417D-8694-892CCA0C2165}" presName="root2" presStyleCnt="0"/>
      <dgm:spPr/>
    </dgm:pt>
    <dgm:pt modelId="{EDE36F5C-4B0A-4E5C-8F62-192D613328E5}" type="pres">
      <dgm:prSet presAssocID="{11FA8F86-E5F4-417D-8694-892CCA0C2165}" presName="LevelTwoTextNode" presStyleLbl="node4" presStyleIdx="4" presStyleCnt="6" custScaleX="62401">
        <dgm:presLayoutVars>
          <dgm:chPref val="3"/>
        </dgm:presLayoutVars>
      </dgm:prSet>
      <dgm:spPr/>
      <dgm:t>
        <a:bodyPr/>
        <a:lstStyle/>
        <a:p>
          <a:pPr rtl="1"/>
          <a:endParaRPr lang="fa-IR"/>
        </a:p>
      </dgm:t>
    </dgm:pt>
    <dgm:pt modelId="{C249AE58-2AE4-4D8C-8F59-1A70D97DC2CF}" type="pres">
      <dgm:prSet presAssocID="{11FA8F86-E5F4-417D-8694-892CCA0C2165}" presName="level3hierChild" presStyleCnt="0"/>
      <dgm:spPr/>
    </dgm:pt>
    <dgm:pt modelId="{21804891-8F1E-4EEC-8625-32D387B176BB}" type="pres">
      <dgm:prSet presAssocID="{3CE8D83E-8B61-43F1-9F31-02ECFC359D4C}" presName="conn2-1" presStyleLbl="parChTrans1D4" presStyleIdx="5" presStyleCnt="6"/>
      <dgm:spPr/>
      <dgm:t>
        <a:bodyPr/>
        <a:lstStyle/>
        <a:p>
          <a:pPr rtl="1"/>
          <a:endParaRPr lang="fa-IR"/>
        </a:p>
      </dgm:t>
    </dgm:pt>
    <dgm:pt modelId="{F8F2FE02-545B-42D7-A47C-9E9E2ECB27B1}" type="pres">
      <dgm:prSet presAssocID="{3CE8D83E-8B61-43F1-9F31-02ECFC359D4C}" presName="connTx" presStyleLbl="parChTrans1D4" presStyleIdx="5" presStyleCnt="6"/>
      <dgm:spPr/>
      <dgm:t>
        <a:bodyPr/>
        <a:lstStyle/>
        <a:p>
          <a:pPr rtl="1"/>
          <a:endParaRPr lang="fa-IR"/>
        </a:p>
      </dgm:t>
    </dgm:pt>
    <dgm:pt modelId="{0E8EDB4E-296F-4066-9763-BEBD012BB7B6}" type="pres">
      <dgm:prSet presAssocID="{D98B1269-09B2-4743-BDCF-BE2322F03FE2}" presName="root2" presStyleCnt="0"/>
      <dgm:spPr/>
    </dgm:pt>
    <dgm:pt modelId="{636F8BFD-E9E9-49A5-8FBA-02FC345CCFF6}" type="pres">
      <dgm:prSet presAssocID="{D98B1269-09B2-4743-BDCF-BE2322F03FE2}" presName="LevelTwoTextNode" presStyleLbl="node4" presStyleIdx="5" presStyleCnt="6" custScaleX="62401">
        <dgm:presLayoutVars>
          <dgm:chPref val="3"/>
        </dgm:presLayoutVars>
      </dgm:prSet>
      <dgm:spPr/>
      <dgm:t>
        <a:bodyPr/>
        <a:lstStyle/>
        <a:p>
          <a:pPr rtl="1"/>
          <a:endParaRPr lang="fa-IR"/>
        </a:p>
      </dgm:t>
    </dgm:pt>
    <dgm:pt modelId="{F8DEB0BE-1FEB-4CCB-9025-6207DF084C85}" type="pres">
      <dgm:prSet presAssocID="{D98B1269-09B2-4743-BDCF-BE2322F03FE2}" presName="level3hierChild" presStyleCnt="0"/>
      <dgm:spPr/>
    </dgm:pt>
  </dgm:ptLst>
  <dgm:cxnLst>
    <dgm:cxn modelId="{A020E02E-F27C-4D18-AC88-812C26FBCF86}" srcId="{F08C6202-96B5-45AF-ADD3-99E0E323302E}" destId="{11FA8F86-E5F4-417D-8694-892CCA0C2165}" srcOrd="0" destOrd="0" parTransId="{F277284B-E3AE-4885-A4CB-998C596C0A2F}" sibTransId="{25495912-9B3C-46E0-91A3-D27D237493EE}"/>
    <dgm:cxn modelId="{68B6797C-743E-446F-8AAC-91024D593E76}" type="presOf" srcId="{7F77C05B-B3AA-4D97-9F3C-7255C8978A87}" destId="{9A1178DC-8EC9-4B4D-A110-60A03E9B7389}" srcOrd="1" destOrd="0" presId="urn:microsoft.com/office/officeart/2008/layout/HorizontalMultiLevelHierarchy"/>
    <dgm:cxn modelId="{E95C79F9-40B9-401A-A427-12F67ED79637}" srcId="{A6DBE3DE-786F-4495-B059-1DA11498E97C}" destId="{1CFE8E82-1C2F-40A7-8018-BFCCB2BF0656}" srcOrd="0" destOrd="0" parTransId="{37B530E7-536D-4ECF-A195-FC4BC58625A1}" sibTransId="{3E5AD5DB-A943-47A4-B746-455467319F5F}"/>
    <dgm:cxn modelId="{82D2C5E4-7914-49F5-8F2B-6B93BDF4B7A2}" type="presOf" srcId="{37B530E7-536D-4ECF-A195-FC4BC58625A1}" destId="{F4B14520-5C46-4913-A6F8-2E07359F2C75}" srcOrd="0" destOrd="0" presId="urn:microsoft.com/office/officeart/2008/layout/HorizontalMultiLevelHierarchy"/>
    <dgm:cxn modelId="{77AC2C6E-77DA-4AA6-8DA3-1C17FEA47F3E}" type="presOf" srcId="{37B530E7-536D-4ECF-A195-FC4BC58625A1}" destId="{98D04DEB-77B4-4ED1-86DC-31FBE03FB174}" srcOrd="1" destOrd="0" presId="urn:microsoft.com/office/officeart/2008/layout/HorizontalMultiLevelHierarchy"/>
    <dgm:cxn modelId="{E74446C1-D2DD-4D83-9E12-930370408340}" srcId="{A738ED4A-C32F-4239-9514-0B9014C3E6FB}" destId="{A6DBE3DE-786F-4495-B059-1DA11498E97C}" srcOrd="1" destOrd="0" parTransId="{C400D97B-809A-4751-9342-9503729CE375}" sibTransId="{EE427841-2734-42E4-8AA9-F2E693C8E4F7}"/>
    <dgm:cxn modelId="{757361DD-C8F8-4737-92BE-8C023609B97D}" type="presOf" srcId="{A6DBE3DE-786F-4495-B059-1DA11498E97C}" destId="{FA524CF2-1B09-4D81-B6C3-07590E602332}" srcOrd="0" destOrd="0" presId="urn:microsoft.com/office/officeart/2008/layout/HorizontalMultiLevelHierarchy"/>
    <dgm:cxn modelId="{D9047F16-2496-4E50-944F-A210ED493701}" type="presOf" srcId="{D98B1269-09B2-4743-BDCF-BE2322F03FE2}" destId="{636F8BFD-E9E9-49A5-8FBA-02FC345CCFF6}" srcOrd="0" destOrd="0" presId="urn:microsoft.com/office/officeart/2008/layout/HorizontalMultiLevelHierarchy"/>
    <dgm:cxn modelId="{6A0B947F-61DD-4CAE-A2B6-380C932DE089}" type="presOf" srcId="{11FA8F86-E5F4-417D-8694-892CCA0C2165}" destId="{EDE36F5C-4B0A-4E5C-8F62-192D613328E5}" srcOrd="0" destOrd="0" presId="urn:microsoft.com/office/officeart/2008/layout/HorizontalMultiLevelHierarchy"/>
    <dgm:cxn modelId="{7CDEE601-F863-4179-BA2F-744727EE9793}" srcId="{E680DA51-B830-43D5-A914-C31973C497A7}" destId="{998C9448-806B-42A1-9136-DC851A092EDC}" srcOrd="0" destOrd="0" parTransId="{CFFCF27D-E27A-4206-B070-EF89A4F8D93A}" sibTransId="{FFD5AD3C-6D82-4AAE-AA89-40FC1BB4C740}"/>
    <dgm:cxn modelId="{ACC5780B-61D9-4C7C-A755-148015ADD526}" type="presOf" srcId="{459C81A9-FEF1-4F7E-9E54-BC1579885962}" destId="{FAD8BE42-EE7E-4B3D-A652-AF0C3B823F5A}" srcOrd="0" destOrd="0" presId="urn:microsoft.com/office/officeart/2008/layout/HorizontalMultiLevelHierarchy"/>
    <dgm:cxn modelId="{8F03BB42-59D2-46C5-BA56-E8420CF7A00F}" type="presOf" srcId="{115F0EC8-FC7A-488A-B940-4950ABC57C62}" destId="{B46CC26A-8809-497F-B2A5-AE8940936C88}" srcOrd="1" destOrd="0" presId="urn:microsoft.com/office/officeart/2008/layout/HorizontalMultiLevelHierarchy"/>
    <dgm:cxn modelId="{72057414-3559-47E2-992C-B273188C7CD0}" type="presOf" srcId="{CFFCF27D-E27A-4206-B070-EF89A4F8D93A}" destId="{12D315F3-5C9B-43B3-85C8-1F1B24145D11}" srcOrd="1" destOrd="0" presId="urn:microsoft.com/office/officeart/2008/layout/HorizontalMultiLevelHierarchy"/>
    <dgm:cxn modelId="{D4E61D36-0217-49C6-A9B3-D9820E88DF3B}" type="presOf" srcId="{115F0EC8-FC7A-488A-B940-4950ABC57C62}" destId="{06635583-7292-4885-A810-B74A78836AD8}" srcOrd="0" destOrd="0" presId="urn:microsoft.com/office/officeart/2008/layout/HorizontalMultiLevelHierarchy"/>
    <dgm:cxn modelId="{492DBA92-3043-4608-B38A-3B74D3832518}" srcId="{F08C6202-96B5-45AF-ADD3-99E0E323302E}" destId="{D98B1269-09B2-4743-BDCF-BE2322F03FE2}" srcOrd="1" destOrd="0" parTransId="{3CE8D83E-8B61-43F1-9F31-02ECFC359D4C}" sibTransId="{944B5FAD-0D72-4B2A-8DF8-B5FED0694A18}"/>
    <dgm:cxn modelId="{0FCC3D47-A204-4541-85AB-70F6B4FF2937}" type="presOf" srcId="{C400D97B-809A-4751-9342-9503729CE375}" destId="{A038C795-CA89-4023-B3B7-F3F32AE9E9E8}" srcOrd="0" destOrd="0" presId="urn:microsoft.com/office/officeart/2008/layout/HorizontalMultiLevelHierarchy"/>
    <dgm:cxn modelId="{CA0FF629-2028-4499-95D5-8C7C5B6F4C5F}" type="presOf" srcId="{F13466B0-E8BD-4D9B-BC47-4EF5F17FA4D7}" destId="{FA217E42-499E-4B25-9DC2-CF29C10D9015}" srcOrd="1" destOrd="0" presId="urn:microsoft.com/office/officeart/2008/layout/HorizontalMultiLevelHierarchy"/>
    <dgm:cxn modelId="{BD55F646-97E8-466B-9334-F3D4C26222BD}" type="presOf" srcId="{C7EF4CF7-605F-4C4B-AF88-414CF70568D6}" destId="{63EBCBB4-F8A7-4980-8860-736C96E8C6CC}" srcOrd="0" destOrd="0" presId="urn:microsoft.com/office/officeart/2008/layout/HorizontalMultiLevelHierarchy"/>
    <dgm:cxn modelId="{A0DE1D84-77B2-4BAD-9774-732F26EFC4EA}" type="presOf" srcId="{930B812B-71A6-47E2-B7B8-03E79EC410A8}" destId="{CDB0CC0B-C0D9-4B71-ABE5-446517665A2C}" srcOrd="0" destOrd="0" presId="urn:microsoft.com/office/officeart/2008/layout/HorizontalMultiLevelHierarchy"/>
    <dgm:cxn modelId="{05108B6B-9961-4A05-93DB-308B544E02A1}" type="presOf" srcId="{E680DA51-B830-43D5-A914-C31973C497A7}" destId="{147C39B0-4FAB-4C6D-AD11-2E0B523B651C}" srcOrd="0" destOrd="0" presId="urn:microsoft.com/office/officeart/2008/layout/HorizontalMultiLevelHierarchy"/>
    <dgm:cxn modelId="{4E3737A3-BCC3-410B-8E71-FB2B4A356251}" type="presOf" srcId="{D4C629F0-8E4B-4D59-97A6-2EC417F637A2}" destId="{AC6891DF-E9E5-4599-9BC1-89A5BC8DF693}" srcOrd="1" destOrd="0" presId="urn:microsoft.com/office/officeart/2008/layout/HorizontalMultiLevelHierarchy"/>
    <dgm:cxn modelId="{198D7973-DB8D-4B23-BC8F-AAF966C5FDF1}" type="presOf" srcId="{D4C629F0-8E4B-4D59-97A6-2EC417F637A2}" destId="{E9A3D107-8A34-471C-AFF9-310B50D5618D}" srcOrd="0" destOrd="0" presId="urn:microsoft.com/office/officeart/2008/layout/HorizontalMultiLevelHierarchy"/>
    <dgm:cxn modelId="{FED6062C-7CAC-4451-9D1C-0DEB83660A50}" type="presOf" srcId="{FB6BE362-A138-494A-AA77-1293C67966EF}" destId="{7B49004F-4F6C-4E42-8E78-3169C65DCE7A}" srcOrd="0" destOrd="0" presId="urn:microsoft.com/office/officeart/2008/layout/HorizontalMultiLevelHierarchy"/>
    <dgm:cxn modelId="{CF703C4A-7A66-43AF-A906-B242AEB10F77}" type="presOf" srcId="{E6366A99-1E4B-4E3C-8A04-72C1394A89E9}" destId="{71B9BD8F-3579-4770-B3F8-69567618AD4F}" srcOrd="0" destOrd="0" presId="urn:microsoft.com/office/officeart/2008/layout/HorizontalMultiLevelHierarchy"/>
    <dgm:cxn modelId="{244985A5-2A4C-4755-87FA-21EC53F33888}" srcId="{A738ED4A-C32F-4239-9514-0B9014C3E6FB}" destId="{F08C6202-96B5-45AF-ADD3-99E0E323302E}" srcOrd="2" destOrd="0" parTransId="{7F77C05B-B3AA-4D97-9F3C-7255C8978A87}" sibTransId="{094FD106-B028-4C8E-81C1-B0FC6446942A}"/>
    <dgm:cxn modelId="{0B75F4A5-D7DF-4A20-AF4B-7EDE8FF43E44}" type="presOf" srcId="{A738ED4A-C32F-4239-9514-0B9014C3E6FB}" destId="{C071A736-7C0D-4125-9B2C-FFE24419AC46}" srcOrd="0" destOrd="0" presId="urn:microsoft.com/office/officeart/2008/layout/HorizontalMultiLevelHierarchy"/>
    <dgm:cxn modelId="{B5B78340-DDE7-485E-8F85-8C2F063F23F0}" type="presOf" srcId="{3CE8D83E-8B61-43F1-9F31-02ECFC359D4C}" destId="{F8F2FE02-545B-42D7-A47C-9E9E2ECB27B1}" srcOrd="1" destOrd="0" presId="urn:microsoft.com/office/officeart/2008/layout/HorizontalMultiLevelHierarchy"/>
    <dgm:cxn modelId="{4F11C0A0-48B8-48BD-BD00-0919F33A4D36}" type="presOf" srcId="{CFFCF27D-E27A-4206-B070-EF89A4F8D93A}" destId="{145BE0CD-09B5-49B6-A8CE-DD059E2CE314}" srcOrd="0" destOrd="0" presId="urn:microsoft.com/office/officeart/2008/layout/HorizontalMultiLevelHierarchy"/>
    <dgm:cxn modelId="{77B43D3C-11BD-4F03-AF70-D8301BF32989}" type="presOf" srcId="{F277284B-E3AE-4885-A4CB-998C596C0A2F}" destId="{2369D996-5FD5-4D52-BBBB-FFE214FA06C4}" srcOrd="1" destOrd="0" presId="urn:microsoft.com/office/officeart/2008/layout/HorizontalMultiLevelHierarchy"/>
    <dgm:cxn modelId="{5D546635-4B50-48E1-B669-BF02CAB7E414}" srcId="{FB6BE362-A138-494A-AA77-1293C67966EF}" destId="{C7EF4CF7-605F-4C4B-AF88-414CF70568D6}" srcOrd="0" destOrd="0" parTransId="{E78A6B97-6238-4E81-83FA-E60413FF48D8}" sibTransId="{0195DDCC-8DF2-487A-ABF1-F772F9989022}"/>
    <dgm:cxn modelId="{A28122A5-E8B5-4841-9128-7AA363E75A3C}" type="presOf" srcId="{F277284B-E3AE-4885-A4CB-998C596C0A2F}" destId="{17C9DA93-045B-47EF-90FE-0C97087C677D}" srcOrd="0" destOrd="0" presId="urn:microsoft.com/office/officeart/2008/layout/HorizontalMultiLevelHierarchy"/>
    <dgm:cxn modelId="{F742EF1F-997F-42B1-8E1D-57321B2CFA85}" type="presOf" srcId="{F08C6202-96B5-45AF-ADD3-99E0E323302E}" destId="{A459A30C-6F81-4454-99A7-199BA9DFD460}" srcOrd="0" destOrd="0" presId="urn:microsoft.com/office/officeart/2008/layout/HorizontalMultiLevelHierarchy"/>
    <dgm:cxn modelId="{2148F5ED-5361-45C2-9C5E-471572A2314E}" srcId="{A738ED4A-C32F-4239-9514-0B9014C3E6FB}" destId="{E680DA51-B830-43D5-A914-C31973C497A7}" srcOrd="0" destOrd="0" parTransId="{115F0EC8-FC7A-488A-B940-4950ABC57C62}" sibTransId="{C9C0C0BF-4D75-42E1-B7A6-CC41FE4B7FEE}"/>
    <dgm:cxn modelId="{ABAC500A-D20E-4D00-9248-141AC985DFB0}" type="presOf" srcId="{998C9448-806B-42A1-9136-DC851A092EDC}" destId="{A799CBFC-73B3-4EB3-B86C-3F74FA098531}" srcOrd="0" destOrd="0" presId="urn:microsoft.com/office/officeart/2008/layout/HorizontalMultiLevelHierarchy"/>
    <dgm:cxn modelId="{AF9D16A4-4D6B-44C8-8E12-95ABA5866DB5}" type="presOf" srcId="{F13466B0-E8BD-4D9B-BC47-4EF5F17FA4D7}" destId="{EA59FB0F-B07A-4740-8818-AA3AE0EE5AD3}" srcOrd="0" destOrd="0" presId="urn:microsoft.com/office/officeart/2008/layout/HorizontalMultiLevelHierarchy"/>
    <dgm:cxn modelId="{07371904-5350-4EDE-AF5C-68BF1A0265B6}" type="presOf" srcId="{1CFE8E82-1C2F-40A7-8018-BFCCB2BF0656}" destId="{FB9FB4F3-A3FA-4FED-9F35-27F95F19EDD9}" srcOrd="0" destOrd="0" presId="urn:microsoft.com/office/officeart/2008/layout/HorizontalMultiLevelHierarchy"/>
    <dgm:cxn modelId="{3F5B8F5E-988D-40AD-BC30-88FAC62D7C7E}" type="presOf" srcId="{3CE8D83E-8B61-43F1-9F31-02ECFC359D4C}" destId="{21804891-8F1E-4EEC-8625-32D387B176BB}" srcOrd="0" destOrd="0" presId="urn:microsoft.com/office/officeart/2008/layout/HorizontalMultiLevelHierarchy"/>
    <dgm:cxn modelId="{678B3753-156E-4C27-845F-FD5C8CB1DA2D}" type="presOf" srcId="{C400D97B-809A-4751-9342-9503729CE375}" destId="{02BD837A-70B7-4C38-8261-4696F2C277B7}" srcOrd="1" destOrd="0" presId="urn:microsoft.com/office/officeart/2008/layout/HorizontalMultiLevelHierarchy"/>
    <dgm:cxn modelId="{C2C9C2E8-8FBE-462B-9D73-B9AAA00B3FC1}" srcId="{1CFE8E82-1C2F-40A7-8018-BFCCB2BF0656}" destId="{930B812B-71A6-47E2-B7B8-03E79EC410A8}" srcOrd="0" destOrd="0" parTransId="{D4C629F0-8E4B-4D59-97A6-2EC417F637A2}" sibTransId="{C34AB0B0-AED0-4CFB-9ECC-EE878B12C26A}"/>
    <dgm:cxn modelId="{B606D97C-7502-4445-87D3-54871CF6F0AC}" srcId="{998C9448-806B-42A1-9136-DC851A092EDC}" destId="{459C81A9-FEF1-4F7E-9E54-BC1579885962}" srcOrd="0" destOrd="0" parTransId="{F13466B0-E8BD-4D9B-BC47-4EF5F17FA4D7}" sibTransId="{D027F0B9-6693-4126-9568-8BFE4E93177F}"/>
    <dgm:cxn modelId="{F5DE24B8-B3FB-4EA4-AD41-A8FC6E762ADC}" type="presOf" srcId="{E6366A99-1E4B-4E3C-8A04-72C1394A89E9}" destId="{021458CC-14EB-4F19-8DEF-962C1DDF8599}" srcOrd="1" destOrd="0" presId="urn:microsoft.com/office/officeart/2008/layout/HorizontalMultiLevelHierarchy"/>
    <dgm:cxn modelId="{81CB9CD3-2431-402A-BB34-2FBD544C2ACF}" srcId="{C7EF4CF7-605F-4C4B-AF88-414CF70568D6}" destId="{A738ED4A-C32F-4239-9514-0B9014C3E6FB}" srcOrd="0" destOrd="0" parTransId="{E6366A99-1E4B-4E3C-8A04-72C1394A89E9}" sibTransId="{601C0301-52B4-46EF-87E5-9185A9A22C8B}"/>
    <dgm:cxn modelId="{D43963EA-CEFF-4012-BEE8-9EEA939BA6BE}" type="presOf" srcId="{7F77C05B-B3AA-4D97-9F3C-7255C8978A87}" destId="{26F377BB-CC75-4CD7-B152-5C5B33D3D52B}" srcOrd="0" destOrd="0" presId="urn:microsoft.com/office/officeart/2008/layout/HorizontalMultiLevelHierarchy"/>
    <dgm:cxn modelId="{DE1E9074-7BCC-4B0A-A7A0-E7FCD7F51CBF}" type="presParOf" srcId="{7B49004F-4F6C-4E42-8E78-3169C65DCE7A}" destId="{FAC71EDF-F38A-4489-9938-315432300F95}" srcOrd="0" destOrd="0" presId="urn:microsoft.com/office/officeart/2008/layout/HorizontalMultiLevelHierarchy"/>
    <dgm:cxn modelId="{39167511-660C-4F17-AD3B-441F3CE6FF0F}" type="presParOf" srcId="{FAC71EDF-F38A-4489-9938-315432300F95}" destId="{63EBCBB4-F8A7-4980-8860-736C96E8C6CC}" srcOrd="0" destOrd="0" presId="urn:microsoft.com/office/officeart/2008/layout/HorizontalMultiLevelHierarchy"/>
    <dgm:cxn modelId="{45124B82-F7AC-4BDD-BBB4-FBA72DD25690}" type="presParOf" srcId="{FAC71EDF-F38A-4489-9938-315432300F95}" destId="{70981C9A-E584-4A46-946A-866C7F5B1E4C}" srcOrd="1" destOrd="0" presId="urn:microsoft.com/office/officeart/2008/layout/HorizontalMultiLevelHierarchy"/>
    <dgm:cxn modelId="{F0BCD71C-62C8-4FC1-909A-19D5DA9AC2F7}" type="presParOf" srcId="{70981C9A-E584-4A46-946A-866C7F5B1E4C}" destId="{71B9BD8F-3579-4770-B3F8-69567618AD4F}" srcOrd="0" destOrd="0" presId="urn:microsoft.com/office/officeart/2008/layout/HorizontalMultiLevelHierarchy"/>
    <dgm:cxn modelId="{98F79E78-DF84-4D95-B04A-567A19C873F2}" type="presParOf" srcId="{71B9BD8F-3579-4770-B3F8-69567618AD4F}" destId="{021458CC-14EB-4F19-8DEF-962C1DDF8599}" srcOrd="0" destOrd="0" presId="urn:microsoft.com/office/officeart/2008/layout/HorizontalMultiLevelHierarchy"/>
    <dgm:cxn modelId="{20A952BD-1791-49EB-991A-77BD05686EFB}" type="presParOf" srcId="{70981C9A-E584-4A46-946A-866C7F5B1E4C}" destId="{D811B225-9DD9-456D-B8AA-2EE1C803FFED}" srcOrd="1" destOrd="0" presId="urn:microsoft.com/office/officeart/2008/layout/HorizontalMultiLevelHierarchy"/>
    <dgm:cxn modelId="{CBF7D013-395B-45C2-BE6E-8241A02FAAE5}" type="presParOf" srcId="{D811B225-9DD9-456D-B8AA-2EE1C803FFED}" destId="{C071A736-7C0D-4125-9B2C-FFE24419AC46}" srcOrd="0" destOrd="0" presId="urn:microsoft.com/office/officeart/2008/layout/HorizontalMultiLevelHierarchy"/>
    <dgm:cxn modelId="{ED9A7AB8-C1C3-490B-843B-933167B9727C}" type="presParOf" srcId="{D811B225-9DD9-456D-B8AA-2EE1C803FFED}" destId="{C99A56E8-079C-4B6C-BA11-1065038BB3B6}" srcOrd="1" destOrd="0" presId="urn:microsoft.com/office/officeart/2008/layout/HorizontalMultiLevelHierarchy"/>
    <dgm:cxn modelId="{0C3B3290-D41D-4449-B295-BC37A383A879}" type="presParOf" srcId="{C99A56E8-079C-4B6C-BA11-1065038BB3B6}" destId="{06635583-7292-4885-A810-B74A78836AD8}" srcOrd="0" destOrd="0" presId="urn:microsoft.com/office/officeart/2008/layout/HorizontalMultiLevelHierarchy"/>
    <dgm:cxn modelId="{3564A58D-5B52-41C2-BBDE-3583CD122686}" type="presParOf" srcId="{06635583-7292-4885-A810-B74A78836AD8}" destId="{B46CC26A-8809-497F-B2A5-AE8940936C88}" srcOrd="0" destOrd="0" presId="urn:microsoft.com/office/officeart/2008/layout/HorizontalMultiLevelHierarchy"/>
    <dgm:cxn modelId="{128AAF19-943A-42F6-A917-F979839516BB}" type="presParOf" srcId="{C99A56E8-079C-4B6C-BA11-1065038BB3B6}" destId="{0DEEB329-B407-4071-BC88-33C7A188B8A9}" srcOrd="1" destOrd="0" presId="urn:microsoft.com/office/officeart/2008/layout/HorizontalMultiLevelHierarchy"/>
    <dgm:cxn modelId="{2BA98275-28A9-4F2A-AB72-F4B43FA24E8F}" type="presParOf" srcId="{0DEEB329-B407-4071-BC88-33C7A188B8A9}" destId="{147C39B0-4FAB-4C6D-AD11-2E0B523B651C}" srcOrd="0" destOrd="0" presId="urn:microsoft.com/office/officeart/2008/layout/HorizontalMultiLevelHierarchy"/>
    <dgm:cxn modelId="{BDD636EF-01AA-4758-BAE9-12AE0333B840}" type="presParOf" srcId="{0DEEB329-B407-4071-BC88-33C7A188B8A9}" destId="{E05FD68B-E4F3-4959-8F74-23F432BF4308}" srcOrd="1" destOrd="0" presId="urn:microsoft.com/office/officeart/2008/layout/HorizontalMultiLevelHierarchy"/>
    <dgm:cxn modelId="{02F3D26C-7985-4488-802F-159F548BFEFF}" type="presParOf" srcId="{E05FD68B-E4F3-4959-8F74-23F432BF4308}" destId="{145BE0CD-09B5-49B6-A8CE-DD059E2CE314}" srcOrd="0" destOrd="0" presId="urn:microsoft.com/office/officeart/2008/layout/HorizontalMultiLevelHierarchy"/>
    <dgm:cxn modelId="{1F69F6D3-0161-487E-8893-A86A878898F7}" type="presParOf" srcId="{145BE0CD-09B5-49B6-A8CE-DD059E2CE314}" destId="{12D315F3-5C9B-43B3-85C8-1F1B24145D11}" srcOrd="0" destOrd="0" presId="urn:microsoft.com/office/officeart/2008/layout/HorizontalMultiLevelHierarchy"/>
    <dgm:cxn modelId="{EE93C703-0B1F-4AF4-8BD9-4F9B1B5E007A}" type="presParOf" srcId="{E05FD68B-E4F3-4959-8F74-23F432BF4308}" destId="{CBAB062A-FFB6-4666-94D2-5CDA368B0ECA}" srcOrd="1" destOrd="0" presId="urn:microsoft.com/office/officeart/2008/layout/HorizontalMultiLevelHierarchy"/>
    <dgm:cxn modelId="{C93FC68F-22A1-4C86-9B90-808CA1BE433A}" type="presParOf" srcId="{CBAB062A-FFB6-4666-94D2-5CDA368B0ECA}" destId="{A799CBFC-73B3-4EB3-B86C-3F74FA098531}" srcOrd="0" destOrd="0" presId="urn:microsoft.com/office/officeart/2008/layout/HorizontalMultiLevelHierarchy"/>
    <dgm:cxn modelId="{90E6678B-9720-49B1-949B-DE33AEF15161}" type="presParOf" srcId="{CBAB062A-FFB6-4666-94D2-5CDA368B0ECA}" destId="{072DBCDD-F1F1-47FD-85E4-90AC8498499F}" srcOrd="1" destOrd="0" presId="urn:microsoft.com/office/officeart/2008/layout/HorizontalMultiLevelHierarchy"/>
    <dgm:cxn modelId="{820C6756-52E2-4830-A3A7-3EF987E738DC}" type="presParOf" srcId="{072DBCDD-F1F1-47FD-85E4-90AC8498499F}" destId="{EA59FB0F-B07A-4740-8818-AA3AE0EE5AD3}" srcOrd="0" destOrd="0" presId="urn:microsoft.com/office/officeart/2008/layout/HorizontalMultiLevelHierarchy"/>
    <dgm:cxn modelId="{76D5F96A-B1F9-47FA-A3AB-602466E17A23}" type="presParOf" srcId="{EA59FB0F-B07A-4740-8818-AA3AE0EE5AD3}" destId="{FA217E42-499E-4B25-9DC2-CF29C10D9015}" srcOrd="0" destOrd="0" presId="urn:microsoft.com/office/officeart/2008/layout/HorizontalMultiLevelHierarchy"/>
    <dgm:cxn modelId="{F6DFF8F6-4078-48C2-BDD1-4F42E5B56016}" type="presParOf" srcId="{072DBCDD-F1F1-47FD-85E4-90AC8498499F}" destId="{8662ABF5-583A-494E-96C3-CF5171C39A28}" srcOrd="1" destOrd="0" presId="urn:microsoft.com/office/officeart/2008/layout/HorizontalMultiLevelHierarchy"/>
    <dgm:cxn modelId="{DE133D5B-7C72-47FC-93ED-771703F45CAD}" type="presParOf" srcId="{8662ABF5-583A-494E-96C3-CF5171C39A28}" destId="{FAD8BE42-EE7E-4B3D-A652-AF0C3B823F5A}" srcOrd="0" destOrd="0" presId="urn:microsoft.com/office/officeart/2008/layout/HorizontalMultiLevelHierarchy"/>
    <dgm:cxn modelId="{4D685129-944D-4E61-9066-F7A19A928791}" type="presParOf" srcId="{8662ABF5-583A-494E-96C3-CF5171C39A28}" destId="{FCAACCE8-3D2B-46F1-ACDD-84EDB62DA469}" srcOrd="1" destOrd="0" presId="urn:microsoft.com/office/officeart/2008/layout/HorizontalMultiLevelHierarchy"/>
    <dgm:cxn modelId="{42E5DFE5-FF51-43FD-87DE-2305158EF363}" type="presParOf" srcId="{C99A56E8-079C-4B6C-BA11-1065038BB3B6}" destId="{A038C795-CA89-4023-B3B7-F3F32AE9E9E8}" srcOrd="2" destOrd="0" presId="urn:microsoft.com/office/officeart/2008/layout/HorizontalMultiLevelHierarchy"/>
    <dgm:cxn modelId="{B96AE65C-5CA6-42BB-BEF7-2B3DC963F2E0}" type="presParOf" srcId="{A038C795-CA89-4023-B3B7-F3F32AE9E9E8}" destId="{02BD837A-70B7-4C38-8261-4696F2C277B7}" srcOrd="0" destOrd="0" presId="urn:microsoft.com/office/officeart/2008/layout/HorizontalMultiLevelHierarchy"/>
    <dgm:cxn modelId="{0C55E341-842F-40EB-B2E6-6AC24E7DFFDC}" type="presParOf" srcId="{C99A56E8-079C-4B6C-BA11-1065038BB3B6}" destId="{D3040C09-4117-400A-A54B-D729BE9B1BD4}" srcOrd="3" destOrd="0" presId="urn:microsoft.com/office/officeart/2008/layout/HorizontalMultiLevelHierarchy"/>
    <dgm:cxn modelId="{AA260F55-8815-404F-9798-FE479B4CAAFE}" type="presParOf" srcId="{D3040C09-4117-400A-A54B-D729BE9B1BD4}" destId="{FA524CF2-1B09-4D81-B6C3-07590E602332}" srcOrd="0" destOrd="0" presId="urn:microsoft.com/office/officeart/2008/layout/HorizontalMultiLevelHierarchy"/>
    <dgm:cxn modelId="{F62D6C13-3899-48D0-AF5A-205625252A58}" type="presParOf" srcId="{D3040C09-4117-400A-A54B-D729BE9B1BD4}" destId="{EDE5CA05-2A36-4D7A-9064-3D75B907E9FF}" srcOrd="1" destOrd="0" presId="urn:microsoft.com/office/officeart/2008/layout/HorizontalMultiLevelHierarchy"/>
    <dgm:cxn modelId="{1FB9D5A4-53C4-4967-927C-0439B41530CE}" type="presParOf" srcId="{EDE5CA05-2A36-4D7A-9064-3D75B907E9FF}" destId="{F4B14520-5C46-4913-A6F8-2E07359F2C75}" srcOrd="0" destOrd="0" presId="urn:microsoft.com/office/officeart/2008/layout/HorizontalMultiLevelHierarchy"/>
    <dgm:cxn modelId="{42716CB7-675B-4DC9-ABD6-38E3D48CC3EF}" type="presParOf" srcId="{F4B14520-5C46-4913-A6F8-2E07359F2C75}" destId="{98D04DEB-77B4-4ED1-86DC-31FBE03FB174}" srcOrd="0" destOrd="0" presId="urn:microsoft.com/office/officeart/2008/layout/HorizontalMultiLevelHierarchy"/>
    <dgm:cxn modelId="{E25B1179-35B7-4364-B063-ACC6D2B5ADBC}" type="presParOf" srcId="{EDE5CA05-2A36-4D7A-9064-3D75B907E9FF}" destId="{BB7B1CFB-5BE9-4E41-8E95-5110753E95E2}" srcOrd="1" destOrd="0" presId="urn:microsoft.com/office/officeart/2008/layout/HorizontalMultiLevelHierarchy"/>
    <dgm:cxn modelId="{0BCC102C-9ED0-4854-B4D9-282F9C4172A2}" type="presParOf" srcId="{BB7B1CFB-5BE9-4E41-8E95-5110753E95E2}" destId="{FB9FB4F3-A3FA-4FED-9F35-27F95F19EDD9}" srcOrd="0" destOrd="0" presId="urn:microsoft.com/office/officeart/2008/layout/HorizontalMultiLevelHierarchy"/>
    <dgm:cxn modelId="{76B1DB53-A079-4713-B1F5-AA13A7D8F8EC}" type="presParOf" srcId="{BB7B1CFB-5BE9-4E41-8E95-5110753E95E2}" destId="{BBAD3925-FDE1-4521-A0FD-AABDBDE38E2E}" srcOrd="1" destOrd="0" presId="urn:microsoft.com/office/officeart/2008/layout/HorizontalMultiLevelHierarchy"/>
    <dgm:cxn modelId="{9D6F5E4F-637D-4E5E-82B6-9F2A9A431167}" type="presParOf" srcId="{BBAD3925-FDE1-4521-A0FD-AABDBDE38E2E}" destId="{E9A3D107-8A34-471C-AFF9-310B50D5618D}" srcOrd="0" destOrd="0" presId="urn:microsoft.com/office/officeart/2008/layout/HorizontalMultiLevelHierarchy"/>
    <dgm:cxn modelId="{62A92840-2527-4C9E-8027-D2D575881142}" type="presParOf" srcId="{E9A3D107-8A34-471C-AFF9-310B50D5618D}" destId="{AC6891DF-E9E5-4599-9BC1-89A5BC8DF693}" srcOrd="0" destOrd="0" presId="urn:microsoft.com/office/officeart/2008/layout/HorizontalMultiLevelHierarchy"/>
    <dgm:cxn modelId="{E0D1EF93-E8D4-4EF2-878C-BB2870A25BC0}" type="presParOf" srcId="{BBAD3925-FDE1-4521-A0FD-AABDBDE38E2E}" destId="{50C89CF3-23E3-4F34-8E91-5AB24F461552}" srcOrd="1" destOrd="0" presId="urn:microsoft.com/office/officeart/2008/layout/HorizontalMultiLevelHierarchy"/>
    <dgm:cxn modelId="{5A6CE025-3D11-4D47-AF48-DA355C21CDD4}" type="presParOf" srcId="{50C89CF3-23E3-4F34-8E91-5AB24F461552}" destId="{CDB0CC0B-C0D9-4B71-ABE5-446517665A2C}" srcOrd="0" destOrd="0" presId="urn:microsoft.com/office/officeart/2008/layout/HorizontalMultiLevelHierarchy"/>
    <dgm:cxn modelId="{EA996C50-7345-4B9F-8475-CDB26CD384BB}" type="presParOf" srcId="{50C89CF3-23E3-4F34-8E91-5AB24F461552}" destId="{E9DD4107-6E4E-4FE7-B871-601E41463229}" srcOrd="1" destOrd="0" presId="urn:microsoft.com/office/officeart/2008/layout/HorizontalMultiLevelHierarchy"/>
    <dgm:cxn modelId="{43BEB4BF-8F48-41E6-ABCF-F7E2122C474A}" type="presParOf" srcId="{C99A56E8-079C-4B6C-BA11-1065038BB3B6}" destId="{26F377BB-CC75-4CD7-B152-5C5B33D3D52B}" srcOrd="4" destOrd="0" presId="urn:microsoft.com/office/officeart/2008/layout/HorizontalMultiLevelHierarchy"/>
    <dgm:cxn modelId="{AE7D42AC-AF43-43F2-8EFC-BB00D7730D0B}" type="presParOf" srcId="{26F377BB-CC75-4CD7-B152-5C5B33D3D52B}" destId="{9A1178DC-8EC9-4B4D-A110-60A03E9B7389}" srcOrd="0" destOrd="0" presId="urn:microsoft.com/office/officeart/2008/layout/HorizontalMultiLevelHierarchy"/>
    <dgm:cxn modelId="{08922BB4-9EA2-435D-A829-ADCAE0304C60}" type="presParOf" srcId="{C99A56E8-079C-4B6C-BA11-1065038BB3B6}" destId="{385B93D3-AEE2-4C90-B861-E789CF2B8A45}" srcOrd="5" destOrd="0" presId="urn:microsoft.com/office/officeart/2008/layout/HorizontalMultiLevelHierarchy"/>
    <dgm:cxn modelId="{A0C43C43-07DC-4F81-9B39-DE5385EF956D}" type="presParOf" srcId="{385B93D3-AEE2-4C90-B861-E789CF2B8A45}" destId="{A459A30C-6F81-4454-99A7-199BA9DFD460}" srcOrd="0" destOrd="0" presId="urn:microsoft.com/office/officeart/2008/layout/HorizontalMultiLevelHierarchy"/>
    <dgm:cxn modelId="{F0C66473-DAC9-4FEF-8895-039811C83DDF}" type="presParOf" srcId="{385B93D3-AEE2-4C90-B861-E789CF2B8A45}" destId="{D07C13AD-7B14-4602-8683-AF6E2C5D5216}" srcOrd="1" destOrd="0" presId="urn:microsoft.com/office/officeart/2008/layout/HorizontalMultiLevelHierarchy"/>
    <dgm:cxn modelId="{5656ECA7-A678-4101-810B-36DBE55A4A10}" type="presParOf" srcId="{D07C13AD-7B14-4602-8683-AF6E2C5D5216}" destId="{17C9DA93-045B-47EF-90FE-0C97087C677D}" srcOrd="0" destOrd="0" presId="urn:microsoft.com/office/officeart/2008/layout/HorizontalMultiLevelHierarchy"/>
    <dgm:cxn modelId="{BD8C4124-450A-4A48-A797-0DCB31F3D755}" type="presParOf" srcId="{17C9DA93-045B-47EF-90FE-0C97087C677D}" destId="{2369D996-5FD5-4D52-BBBB-FFE214FA06C4}" srcOrd="0" destOrd="0" presId="urn:microsoft.com/office/officeart/2008/layout/HorizontalMultiLevelHierarchy"/>
    <dgm:cxn modelId="{50883C99-2D1C-4B23-B2DD-55343BE7F5F0}" type="presParOf" srcId="{D07C13AD-7B14-4602-8683-AF6E2C5D5216}" destId="{BA6211AE-512E-4B39-BBA9-719AE152F273}" srcOrd="1" destOrd="0" presId="urn:microsoft.com/office/officeart/2008/layout/HorizontalMultiLevelHierarchy"/>
    <dgm:cxn modelId="{B44E6C9F-3E4F-4B0F-947D-E8ED7447419C}" type="presParOf" srcId="{BA6211AE-512E-4B39-BBA9-719AE152F273}" destId="{EDE36F5C-4B0A-4E5C-8F62-192D613328E5}" srcOrd="0" destOrd="0" presId="urn:microsoft.com/office/officeart/2008/layout/HorizontalMultiLevelHierarchy"/>
    <dgm:cxn modelId="{8AB84800-F441-46B6-B908-1B21904E7065}" type="presParOf" srcId="{BA6211AE-512E-4B39-BBA9-719AE152F273}" destId="{C249AE58-2AE4-4D8C-8F59-1A70D97DC2CF}" srcOrd="1" destOrd="0" presId="urn:microsoft.com/office/officeart/2008/layout/HorizontalMultiLevelHierarchy"/>
    <dgm:cxn modelId="{F1E1B9D3-BC5E-4464-923D-F7811F350750}" type="presParOf" srcId="{D07C13AD-7B14-4602-8683-AF6E2C5D5216}" destId="{21804891-8F1E-4EEC-8625-32D387B176BB}" srcOrd="2" destOrd="0" presId="urn:microsoft.com/office/officeart/2008/layout/HorizontalMultiLevelHierarchy"/>
    <dgm:cxn modelId="{66C172BC-0BD0-41DE-A10E-A5090BB8EC67}" type="presParOf" srcId="{21804891-8F1E-4EEC-8625-32D387B176BB}" destId="{F8F2FE02-545B-42D7-A47C-9E9E2ECB27B1}" srcOrd="0" destOrd="0" presId="urn:microsoft.com/office/officeart/2008/layout/HorizontalMultiLevelHierarchy"/>
    <dgm:cxn modelId="{9C54C501-D312-4736-B735-97200D61C0FC}" type="presParOf" srcId="{D07C13AD-7B14-4602-8683-AF6E2C5D5216}" destId="{0E8EDB4E-296F-4066-9763-BEBD012BB7B6}" srcOrd="3" destOrd="0" presId="urn:microsoft.com/office/officeart/2008/layout/HorizontalMultiLevelHierarchy"/>
    <dgm:cxn modelId="{F08656EE-799F-44B5-8265-F8579403CF39}" type="presParOf" srcId="{0E8EDB4E-296F-4066-9763-BEBD012BB7B6}" destId="{636F8BFD-E9E9-49A5-8FBA-02FC345CCFF6}" srcOrd="0" destOrd="0" presId="urn:microsoft.com/office/officeart/2008/layout/HorizontalMultiLevelHierarchy"/>
    <dgm:cxn modelId="{B9CB5B11-399A-4852-9299-5E4955344AC9}" type="presParOf" srcId="{0E8EDB4E-296F-4066-9763-BEBD012BB7B6}" destId="{F8DEB0BE-1FEB-4CCB-9025-6207DF084C8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2800" smtClean="0">
              <a:cs typeface="B Badr" panose="00000400000000000000" pitchFamily="2" charset="-78"/>
            </a:rPr>
            <a:t>24. و منه: تأكيد الذم بما يشبه المدح، </a:t>
          </a:r>
          <a:endParaRPr lang="fa-IR" sz="2800">
            <a:cs typeface="B Badr" panose="00000400000000000000" pitchFamily="2" charset="-78"/>
          </a:endParaRPr>
        </a:p>
      </dgm:t>
    </dgm:pt>
    <dgm:pt modelId="{E78A6B97-6238-4E81-83FA-E60413FF48D8}" type="parTrans" cxnId="{5D546635-4B50-48E1-B669-BF02CAB7E414}">
      <dgm:prSet/>
      <dgm:spPr/>
      <dgm:t>
        <a:bodyPr/>
        <a:lstStyle/>
        <a:p>
          <a:pPr rtl="1"/>
          <a:endParaRPr lang="fa-IR" sz="3600">
            <a:cs typeface="B Badr" panose="00000400000000000000" pitchFamily="2" charset="-78"/>
          </a:endParaRPr>
        </a:p>
      </dgm:t>
    </dgm:pt>
    <dgm:pt modelId="{0195DDCC-8DF2-487A-ABF1-F772F9989022}" type="sibTrans" cxnId="{5D546635-4B50-48E1-B669-BF02CAB7E414}">
      <dgm:prSet/>
      <dgm:spPr/>
      <dgm:t>
        <a:bodyPr/>
        <a:lstStyle/>
        <a:p>
          <a:pPr rtl="1"/>
          <a:endParaRPr lang="fa-IR" sz="3600">
            <a:cs typeface="B Badr" panose="00000400000000000000" pitchFamily="2" charset="-78"/>
          </a:endParaRPr>
        </a:p>
      </dgm:t>
    </dgm:pt>
    <dgm:pt modelId="{2B0085AC-D8BE-4B93-BEBB-C345F5F5EE18}">
      <dgm:prSet/>
      <dgm:spPr/>
      <dgm:t>
        <a:bodyPr/>
        <a:lstStyle/>
        <a:p>
          <a:pPr rtl="1"/>
          <a:r>
            <a:rPr lang="fa-IR" smtClean="0">
              <a:cs typeface="B Badr" panose="00000400000000000000" pitchFamily="2" charset="-78"/>
            </a:rPr>
            <a:t>و هو ضربان:</a:t>
          </a:r>
          <a:endParaRPr lang="fa-IR">
            <a:cs typeface="B Badr" panose="00000400000000000000" pitchFamily="2" charset="-78"/>
          </a:endParaRPr>
        </a:p>
      </dgm:t>
    </dgm:pt>
    <dgm:pt modelId="{FB519974-BFA6-4062-81B6-D569E1C835EF}" type="parTrans" cxnId="{0221FC02-E7F9-4303-872B-7ACAF222D604}">
      <dgm:prSet/>
      <dgm:spPr/>
      <dgm:t>
        <a:bodyPr/>
        <a:lstStyle/>
        <a:p>
          <a:pPr rtl="1"/>
          <a:endParaRPr lang="fa-IR">
            <a:cs typeface="B Badr" panose="00000400000000000000" pitchFamily="2" charset="-78"/>
          </a:endParaRPr>
        </a:p>
      </dgm:t>
    </dgm:pt>
    <dgm:pt modelId="{F16C477C-4C6F-4290-82F0-30DA5C8A3E16}" type="sibTrans" cxnId="{0221FC02-E7F9-4303-872B-7ACAF222D604}">
      <dgm:prSet/>
      <dgm:spPr/>
      <dgm:t>
        <a:bodyPr/>
        <a:lstStyle/>
        <a:p>
          <a:pPr rtl="1"/>
          <a:endParaRPr lang="fa-IR">
            <a:cs typeface="B Badr" panose="00000400000000000000" pitchFamily="2" charset="-78"/>
          </a:endParaRPr>
        </a:p>
      </dgm:t>
    </dgm:pt>
    <dgm:pt modelId="{F0983FB9-D6F6-4095-83DA-9383C56A191A}">
      <dgm:prSet/>
      <dgm:spPr/>
      <dgm:t>
        <a:bodyPr/>
        <a:lstStyle/>
        <a:p>
          <a:pPr rtl="1"/>
          <a:r>
            <a:rPr lang="fa-IR" smtClean="0">
              <a:cs typeface="B Badr" panose="00000400000000000000" pitchFamily="2" charset="-78"/>
            </a:rPr>
            <a:t>أحدهما: أن يستثنى من صفة مدح منفّية عن الشي‏ء صفة ذمّ له، بتقدير دخولها فيها</a:t>
          </a:r>
          <a:endParaRPr lang="fa-IR">
            <a:cs typeface="B Badr" panose="00000400000000000000" pitchFamily="2" charset="-78"/>
          </a:endParaRPr>
        </a:p>
      </dgm:t>
    </dgm:pt>
    <dgm:pt modelId="{E1C13B7A-C247-43D5-A628-45FF281ECF54}" type="parTrans" cxnId="{69EB2BB5-CB0A-4095-9E2E-8ED340F7397E}">
      <dgm:prSet/>
      <dgm:spPr/>
      <dgm:t>
        <a:bodyPr/>
        <a:lstStyle/>
        <a:p>
          <a:pPr rtl="1"/>
          <a:endParaRPr lang="fa-IR">
            <a:cs typeface="B Badr" panose="00000400000000000000" pitchFamily="2" charset="-78"/>
          </a:endParaRPr>
        </a:p>
      </dgm:t>
    </dgm:pt>
    <dgm:pt modelId="{BD859638-9537-4B07-B6B2-48962BC77EA9}" type="sibTrans" cxnId="{69EB2BB5-CB0A-4095-9E2E-8ED340F7397E}">
      <dgm:prSet/>
      <dgm:spPr/>
      <dgm:t>
        <a:bodyPr/>
        <a:lstStyle/>
        <a:p>
          <a:pPr rtl="1"/>
          <a:endParaRPr lang="fa-IR">
            <a:cs typeface="B Badr" panose="00000400000000000000" pitchFamily="2" charset="-78"/>
          </a:endParaRPr>
        </a:p>
      </dgm:t>
    </dgm:pt>
    <dgm:pt modelId="{32A467C8-4920-40E6-8CD2-A39850591DD2}">
      <dgm:prSet/>
      <dgm:spPr/>
      <dgm:t>
        <a:bodyPr/>
        <a:lstStyle/>
        <a:p>
          <a:pPr rtl="1"/>
          <a:r>
            <a:rPr lang="fa-IR" smtClean="0">
              <a:cs typeface="B Badr" panose="00000400000000000000" pitchFamily="2" charset="-78"/>
            </a:rPr>
            <a:t>كقولك: فلان لا خير فيه إلا أنه يسي‏ء إلى من أحسن إليه.</a:t>
          </a:r>
          <a:endParaRPr lang="fa-IR">
            <a:cs typeface="B Badr" panose="00000400000000000000" pitchFamily="2" charset="-78"/>
          </a:endParaRPr>
        </a:p>
      </dgm:t>
    </dgm:pt>
    <dgm:pt modelId="{8CBAE1A1-5B4D-42AC-9F70-5B8D9FDA349A}" type="parTrans" cxnId="{D1B92785-57A4-4A26-A4CA-D67667253A1A}">
      <dgm:prSet/>
      <dgm:spPr/>
      <dgm:t>
        <a:bodyPr/>
        <a:lstStyle/>
        <a:p>
          <a:pPr rtl="1"/>
          <a:endParaRPr lang="fa-IR">
            <a:cs typeface="B Badr" panose="00000400000000000000" pitchFamily="2" charset="-78"/>
          </a:endParaRPr>
        </a:p>
      </dgm:t>
    </dgm:pt>
    <dgm:pt modelId="{6B12C84D-00ED-41B3-9F26-0E62DC5D2CAD}" type="sibTrans" cxnId="{D1B92785-57A4-4A26-A4CA-D67667253A1A}">
      <dgm:prSet/>
      <dgm:spPr/>
      <dgm:t>
        <a:bodyPr/>
        <a:lstStyle/>
        <a:p>
          <a:pPr rtl="1"/>
          <a:endParaRPr lang="fa-IR">
            <a:cs typeface="B Badr" panose="00000400000000000000" pitchFamily="2" charset="-78"/>
          </a:endParaRPr>
        </a:p>
      </dgm:t>
    </dgm:pt>
    <dgm:pt modelId="{1B830495-65FC-4D33-8D18-B1DC067738FF}">
      <dgm:prSet/>
      <dgm:spPr/>
      <dgm:t>
        <a:bodyPr/>
        <a:lstStyle/>
        <a:p>
          <a:pPr rtl="1"/>
          <a:r>
            <a:rPr lang="fa-IR" smtClean="0">
              <a:cs typeface="B Badr" panose="00000400000000000000" pitchFamily="2" charset="-78"/>
            </a:rPr>
            <a:t>و ثانيهما: أن يثبت لشي‏ء صفة ذمّ، و يعقّب بأداة استثناء تليها صفة ذمّ أخرى له؛ </a:t>
          </a:r>
          <a:endParaRPr lang="fa-IR">
            <a:cs typeface="B Badr" panose="00000400000000000000" pitchFamily="2" charset="-78"/>
          </a:endParaRPr>
        </a:p>
      </dgm:t>
    </dgm:pt>
    <dgm:pt modelId="{2D681CEA-78B6-48D9-8412-C8486F35BE87}" type="parTrans" cxnId="{48F58F5F-E329-4AF7-8924-CFD6D98ADDAA}">
      <dgm:prSet/>
      <dgm:spPr/>
      <dgm:t>
        <a:bodyPr/>
        <a:lstStyle/>
        <a:p>
          <a:pPr rtl="1"/>
          <a:endParaRPr lang="fa-IR">
            <a:cs typeface="B Badr" panose="00000400000000000000" pitchFamily="2" charset="-78"/>
          </a:endParaRPr>
        </a:p>
      </dgm:t>
    </dgm:pt>
    <dgm:pt modelId="{4E657199-5C60-4D76-8EEB-22B4C7C65D73}" type="sibTrans" cxnId="{48F58F5F-E329-4AF7-8924-CFD6D98ADDAA}">
      <dgm:prSet/>
      <dgm:spPr/>
      <dgm:t>
        <a:bodyPr/>
        <a:lstStyle/>
        <a:p>
          <a:pPr rtl="1"/>
          <a:endParaRPr lang="fa-IR">
            <a:cs typeface="B Badr" panose="00000400000000000000" pitchFamily="2" charset="-78"/>
          </a:endParaRPr>
        </a:p>
      </dgm:t>
    </dgm:pt>
    <dgm:pt modelId="{A4327493-CA1A-4796-A598-2F0E1515B561}">
      <dgm:prSet/>
      <dgm:spPr/>
      <dgm:t>
        <a:bodyPr/>
        <a:lstStyle/>
        <a:p>
          <a:pPr rtl="1"/>
          <a:r>
            <a:rPr lang="fa-IR" smtClean="0">
              <a:cs typeface="B Badr" panose="00000400000000000000" pitchFamily="2" charset="-78"/>
            </a:rPr>
            <a:t>كقوله: فلان فاسق إلا أنه جاهل.</a:t>
          </a:r>
          <a:endParaRPr lang="fa-IR">
            <a:cs typeface="B Badr" panose="00000400000000000000" pitchFamily="2" charset="-78"/>
          </a:endParaRPr>
        </a:p>
      </dgm:t>
    </dgm:pt>
    <dgm:pt modelId="{3FE9C43A-ACB4-4922-A6D3-4F2A77ADA5C7}" type="parTrans" cxnId="{8812457A-C959-4F07-9B77-B61409A70B7A}">
      <dgm:prSet/>
      <dgm:spPr/>
      <dgm:t>
        <a:bodyPr/>
        <a:lstStyle/>
        <a:p>
          <a:pPr rtl="1"/>
          <a:endParaRPr lang="fa-IR">
            <a:cs typeface="B Badr" panose="00000400000000000000" pitchFamily="2" charset="-78"/>
          </a:endParaRPr>
        </a:p>
      </dgm:t>
    </dgm:pt>
    <dgm:pt modelId="{0E6F77A5-3BB8-4C36-A430-A48D046A4EDC}" type="sibTrans" cxnId="{8812457A-C959-4F07-9B77-B61409A70B7A}">
      <dgm:prSet/>
      <dgm:spPr/>
      <dgm:t>
        <a:bodyPr/>
        <a:lstStyle/>
        <a:p>
          <a:pPr rtl="1"/>
          <a:endParaRPr lang="fa-IR">
            <a:cs typeface="B Badr" panose="00000400000000000000" pitchFamily="2" charset="-78"/>
          </a:endParaRPr>
        </a:p>
      </dgm:t>
    </dgm:pt>
    <dgm:pt modelId="{60426012-C391-4864-A6E5-16322306FE0D}">
      <dgm:prSet/>
      <dgm:spPr/>
      <dgm:t>
        <a:bodyPr/>
        <a:lstStyle/>
        <a:p>
          <a:pPr rtl="1"/>
          <a:r>
            <a:rPr lang="fa-IR" smtClean="0">
              <a:cs typeface="B Badr" panose="00000400000000000000" pitchFamily="2" charset="-78"/>
            </a:rPr>
            <a:t>و تحقيقهما على قياس ما مرّ.</a:t>
          </a:r>
          <a:endParaRPr lang="fa-IR">
            <a:cs typeface="B Badr" panose="00000400000000000000" pitchFamily="2" charset="-78"/>
          </a:endParaRPr>
        </a:p>
      </dgm:t>
    </dgm:pt>
    <dgm:pt modelId="{1EF9109E-315F-4DB1-933C-95AC63C55B97}" type="parTrans" cxnId="{8119A32F-C9DE-4C02-A565-72ACE5B29B7B}">
      <dgm:prSet/>
      <dgm:spPr/>
      <dgm:t>
        <a:bodyPr/>
        <a:lstStyle/>
        <a:p>
          <a:pPr rtl="1"/>
          <a:endParaRPr lang="fa-IR">
            <a:cs typeface="B Badr" panose="00000400000000000000" pitchFamily="2" charset="-78"/>
          </a:endParaRPr>
        </a:p>
      </dgm:t>
    </dgm:pt>
    <dgm:pt modelId="{12ADAD60-0C96-4C79-B611-00D2C6BCC9FB}" type="sibTrans" cxnId="{8119A32F-C9DE-4C02-A565-72ACE5B29B7B}">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X="69639" custScaleY="85766">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4971FC5B-F17C-4994-8D9D-623D695D1358}" type="pres">
      <dgm:prSet presAssocID="{FB519974-BFA6-4062-81B6-D569E1C835EF}" presName="conn2-1" presStyleLbl="parChTrans1D2" presStyleIdx="0" presStyleCnt="1"/>
      <dgm:spPr/>
      <dgm:t>
        <a:bodyPr/>
        <a:lstStyle/>
        <a:p>
          <a:pPr rtl="1"/>
          <a:endParaRPr lang="fa-IR"/>
        </a:p>
      </dgm:t>
    </dgm:pt>
    <dgm:pt modelId="{F66708AD-96F9-432B-8BAD-D511023ED4F7}" type="pres">
      <dgm:prSet presAssocID="{FB519974-BFA6-4062-81B6-D569E1C835EF}" presName="connTx" presStyleLbl="parChTrans1D2" presStyleIdx="0" presStyleCnt="1"/>
      <dgm:spPr/>
      <dgm:t>
        <a:bodyPr/>
        <a:lstStyle/>
        <a:p>
          <a:pPr rtl="1"/>
          <a:endParaRPr lang="fa-IR"/>
        </a:p>
      </dgm:t>
    </dgm:pt>
    <dgm:pt modelId="{5D1756FF-8728-42F0-8F3C-9AEF3385B5F9}" type="pres">
      <dgm:prSet presAssocID="{2B0085AC-D8BE-4B93-BEBB-C345F5F5EE18}" presName="root2" presStyleCnt="0"/>
      <dgm:spPr/>
    </dgm:pt>
    <dgm:pt modelId="{8E91B8E4-9498-4B54-9191-8D765FA9E98A}" type="pres">
      <dgm:prSet presAssocID="{2B0085AC-D8BE-4B93-BEBB-C345F5F5EE18}" presName="LevelTwoTextNode" presStyleLbl="node2" presStyleIdx="0" presStyleCnt="1" custScaleX="50044">
        <dgm:presLayoutVars>
          <dgm:chPref val="3"/>
        </dgm:presLayoutVars>
      </dgm:prSet>
      <dgm:spPr/>
      <dgm:t>
        <a:bodyPr/>
        <a:lstStyle/>
        <a:p>
          <a:pPr rtl="1"/>
          <a:endParaRPr lang="fa-IR"/>
        </a:p>
      </dgm:t>
    </dgm:pt>
    <dgm:pt modelId="{5F9D0D5C-AFD9-4014-87AA-F1296A88DA65}" type="pres">
      <dgm:prSet presAssocID="{2B0085AC-D8BE-4B93-BEBB-C345F5F5EE18}" presName="level3hierChild" presStyleCnt="0"/>
      <dgm:spPr/>
    </dgm:pt>
    <dgm:pt modelId="{F3A72A2C-1C9C-48E0-A959-C6105672DE29}" type="pres">
      <dgm:prSet presAssocID="{E1C13B7A-C247-43D5-A628-45FF281ECF54}" presName="conn2-1" presStyleLbl="parChTrans1D3" presStyleIdx="0" presStyleCnt="3"/>
      <dgm:spPr/>
      <dgm:t>
        <a:bodyPr/>
        <a:lstStyle/>
        <a:p>
          <a:pPr rtl="1"/>
          <a:endParaRPr lang="fa-IR"/>
        </a:p>
      </dgm:t>
    </dgm:pt>
    <dgm:pt modelId="{89C9CFAB-950C-4E24-873E-F331CB240410}" type="pres">
      <dgm:prSet presAssocID="{E1C13B7A-C247-43D5-A628-45FF281ECF54}" presName="connTx" presStyleLbl="parChTrans1D3" presStyleIdx="0" presStyleCnt="3"/>
      <dgm:spPr/>
      <dgm:t>
        <a:bodyPr/>
        <a:lstStyle/>
        <a:p>
          <a:pPr rtl="1"/>
          <a:endParaRPr lang="fa-IR"/>
        </a:p>
      </dgm:t>
    </dgm:pt>
    <dgm:pt modelId="{72335762-2549-422F-A8C7-4F9266C9273E}" type="pres">
      <dgm:prSet presAssocID="{F0983FB9-D6F6-4095-83DA-9383C56A191A}" presName="root2" presStyleCnt="0"/>
      <dgm:spPr/>
    </dgm:pt>
    <dgm:pt modelId="{DF0CEA57-FD0A-412B-9AA5-6245F62AE073}" type="pres">
      <dgm:prSet presAssocID="{F0983FB9-D6F6-4095-83DA-9383C56A191A}" presName="LevelTwoTextNode" presStyleLbl="node3" presStyleIdx="0" presStyleCnt="3">
        <dgm:presLayoutVars>
          <dgm:chPref val="3"/>
        </dgm:presLayoutVars>
      </dgm:prSet>
      <dgm:spPr/>
      <dgm:t>
        <a:bodyPr/>
        <a:lstStyle/>
        <a:p>
          <a:pPr rtl="1"/>
          <a:endParaRPr lang="fa-IR"/>
        </a:p>
      </dgm:t>
    </dgm:pt>
    <dgm:pt modelId="{87E14F9D-8705-4EEF-8B7D-F6706D773DEF}" type="pres">
      <dgm:prSet presAssocID="{F0983FB9-D6F6-4095-83DA-9383C56A191A}" presName="level3hierChild" presStyleCnt="0"/>
      <dgm:spPr/>
    </dgm:pt>
    <dgm:pt modelId="{8D0962D3-87B0-4985-A6FE-04FFF945492C}" type="pres">
      <dgm:prSet presAssocID="{8CBAE1A1-5B4D-42AC-9F70-5B8D9FDA349A}" presName="conn2-1" presStyleLbl="parChTrans1D4" presStyleIdx="0" presStyleCnt="2"/>
      <dgm:spPr/>
      <dgm:t>
        <a:bodyPr/>
        <a:lstStyle/>
        <a:p>
          <a:pPr rtl="1"/>
          <a:endParaRPr lang="fa-IR"/>
        </a:p>
      </dgm:t>
    </dgm:pt>
    <dgm:pt modelId="{01AC074D-2261-4387-8A1D-7EACB986DEE3}" type="pres">
      <dgm:prSet presAssocID="{8CBAE1A1-5B4D-42AC-9F70-5B8D9FDA349A}" presName="connTx" presStyleLbl="parChTrans1D4" presStyleIdx="0" presStyleCnt="2"/>
      <dgm:spPr/>
      <dgm:t>
        <a:bodyPr/>
        <a:lstStyle/>
        <a:p>
          <a:pPr rtl="1"/>
          <a:endParaRPr lang="fa-IR"/>
        </a:p>
      </dgm:t>
    </dgm:pt>
    <dgm:pt modelId="{F370F6DA-2378-4956-8B01-F7263B462FD1}" type="pres">
      <dgm:prSet presAssocID="{32A467C8-4920-40E6-8CD2-A39850591DD2}" presName="root2" presStyleCnt="0"/>
      <dgm:spPr/>
    </dgm:pt>
    <dgm:pt modelId="{365FBD77-4250-4447-84A7-7D2AEDF65FCD}" type="pres">
      <dgm:prSet presAssocID="{32A467C8-4920-40E6-8CD2-A39850591DD2}" presName="LevelTwoTextNode" presStyleLbl="node4" presStyleIdx="0" presStyleCnt="2">
        <dgm:presLayoutVars>
          <dgm:chPref val="3"/>
        </dgm:presLayoutVars>
      </dgm:prSet>
      <dgm:spPr/>
      <dgm:t>
        <a:bodyPr/>
        <a:lstStyle/>
        <a:p>
          <a:pPr rtl="1"/>
          <a:endParaRPr lang="fa-IR"/>
        </a:p>
      </dgm:t>
    </dgm:pt>
    <dgm:pt modelId="{C830B9EC-DCD6-4E28-BEC8-4DCE28A9E95B}" type="pres">
      <dgm:prSet presAssocID="{32A467C8-4920-40E6-8CD2-A39850591DD2}" presName="level3hierChild" presStyleCnt="0"/>
      <dgm:spPr/>
    </dgm:pt>
    <dgm:pt modelId="{0ED2980F-B605-433D-86B6-F6256329EFC0}" type="pres">
      <dgm:prSet presAssocID="{2D681CEA-78B6-48D9-8412-C8486F35BE87}" presName="conn2-1" presStyleLbl="parChTrans1D3" presStyleIdx="1" presStyleCnt="3"/>
      <dgm:spPr/>
      <dgm:t>
        <a:bodyPr/>
        <a:lstStyle/>
        <a:p>
          <a:pPr rtl="1"/>
          <a:endParaRPr lang="fa-IR"/>
        </a:p>
      </dgm:t>
    </dgm:pt>
    <dgm:pt modelId="{B4E3C6CC-CE09-4CC5-9470-97A73F2A0924}" type="pres">
      <dgm:prSet presAssocID="{2D681CEA-78B6-48D9-8412-C8486F35BE87}" presName="connTx" presStyleLbl="parChTrans1D3" presStyleIdx="1" presStyleCnt="3"/>
      <dgm:spPr/>
      <dgm:t>
        <a:bodyPr/>
        <a:lstStyle/>
        <a:p>
          <a:pPr rtl="1"/>
          <a:endParaRPr lang="fa-IR"/>
        </a:p>
      </dgm:t>
    </dgm:pt>
    <dgm:pt modelId="{058526FD-722C-439C-AC32-36016D619478}" type="pres">
      <dgm:prSet presAssocID="{1B830495-65FC-4D33-8D18-B1DC067738FF}" presName="root2" presStyleCnt="0"/>
      <dgm:spPr/>
    </dgm:pt>
    <dgm:pt modelId="{3EB06F9F-9CC7-40BB-B54C-98A954577DBB}" type="pres">
      <dgm:prSet presAssocID="{1B830495-65FC-4D33-8D18-B1DC067738FF}" presName="LevelTwoTextNode" presStyleLbl="node3" presStyleIdx="1" presStyleCnt="3">
        <dgm:presLayoutVars>
          <dgm:chPref val="3"/>
        </dgm:presLayoutVars>
      </dgm:prSet>
      <dgm:spPr/>
      <dgm:t>
        <a:bodyPr/>
        <a:lstStyle/>
        <a:p>
          <a:pPr rtl="1"/>
          <a:endParaRPr lang="fa-IR"/>
        </a:p>
      </dgm:t>
    </dgm:pt>
    <dgm:pt modelId="{E3FAF461-B8FB-42F5-B693-C275C18404A3}" type="pres">
      <dgm:prSet presAssocID="{1B830495-65FC-4D33-8D18-B1DC067738FF}" presName="level3hierChild" presStyleCnt="0"/>
      <dgm:spPr/>
    </dgm:pt>
    <dgm:pt modelId="{5B3979A7-79DD-40E3-9049-6C893EE28B29}" type="pres">
      <dgm:prSet presAssocID="{3FE9C43A-ACB4-4922-A6D3-4F2A77ADA5C7}" presName="conn2-1" presStyleLbl="parChTrans1D4" presStyleIdx="1" presStyleCnt="2"/>
      <dgm:spPr/>
      <dgm:t>
        <a:bodyPr/>
        <a:lstStyle/>
        <a:p>
          <a:pPr rtl="1"/>
          <a:endParaRPr lang="fa-IR"/>
        </a:p>
      </dgm:t>
    </dgm:pt>
    <dgm:pt modelId="{B4FC50D1-4AEC-45A5-9569-C19781D0DB78}" type="pres">
      <dgm:prSet presAssocID="{3FE9C43A-ACB4-4922-A6D3-4F2A77ADA5C7}" presName="connTx" presStyleLbl="parChTrans1D4" presStyleIdx="1" presStyleCnt="2"/>
      <dgm:spPr/>
      <dgm:t>
        <a:bodyPr/>
        <a:lstStyle/>
        <a:p>
          <a:pPr rtl="1"/>
          <a:endParaRPr lang="fa-IR"/>
        </a:p>
      </dgm:t>
    </dgm:pt>
    <dgm:pt modelId="{F7948AE1-F242-40B6-9D9A-8098FB617E44}" type="pres">
      <dgm:prSet presAssocID="{A4327493-CA1A-4796-A598-2F0E1515B561}" presName="root2" presStyleCnt="0"/>
      <dgm:spPr/>
    </dgm:pt>
    <dgm:pt modelId="{EB481270-994E-40B1-8D86-3A9A65712EBA}" type="pres">
      <dgm:prSet presAssocID="{A4327493-CA1A-4796-A598-2F0E1515B561}" presName="LevelTwoTextNode" presStyleLbl="node4" presStyleIdx="1" presStyleCnt="2">
        <dgm:presLayoutVars>
          <dgm:chPref val="3"/>
        </dgm:presLayoutVars>
      </dgm:prSet>
      <dgm:spPr/>
      <dgm:t>
        <a:bodyPr/>
        <a:lstStyle/>
        <a:p>
          <a:pPr rtl="1"/>
          <a:endParaRPr lang="fa-IR"/>
        </a:p>
      </dgm:t>
    </dgm:pt>
    <dgm:pt modelId="{BE0DF626-D509-40C0-B288-B2AAE5768EA8}" type="pres">
      <dgm:prSet presAssocID="{A4327493-CA1A-4796-A598-2F0E1515B561}" presName="level3hierChild" presStyleCnt="0"/>
      <dgm:spPr/>
    </dgm:pt>
    <dgm:pt modelId="{69AD547B-AC3F-4CF6-959A-C66235B48762}" type="pres">
      <dgm:prSet presAssocID="{1EF9109E-315F-4DB1-933C-95AC63C55B97}" presName="conn2-1" presStyleLbl="parChTrans1D3" presStyleIdx="2" presStyleCnt="3"/>
      <dgm:spPr/>
      <dgm:t>
        <a:bodyPr/>
        <a:lstStyle/>
        <a:p>
          <a:pPr rtl="1"/>
          <a:endParaRPr lang="fa-IR"/>
        </a:p>
      </dgm:t>
    </dgm:pt>
    <dgm:pt modelId="{C55B54FD-B91F-4913-9DCD-D36C28C4AE6E}" type="pres">
      <dgm:prSet presAssocID="{1EF9109E-315F-4DB1-933C-95AC63C55B97}" presName="connTx" presStyleLbl="parChTrans1D3" presStyleIdx="2" presStyleCnt="3"/>
      <dgm:spPr/>
      <dgm:t>
        <a:bodyPr/>
        <a:lstStyle/>
        <a:p>
          <a:pPr rtl="1"/>
          <a:endParaRPr lang="fa-IR"/>
        </a:p>
      </dgm:t>
    </dgm:pt>
    <dgm:pt modelId="{BC6A1CA9-A4C3-44E4-A06E-B7E90A802897}" type="pres">
      <dgm:prSet presAssocID="{60426012-C391-4864-A6E5-16322306FE0D}" presName="root2" presStyleCnt="0"/>
      <dgm:spPr/>
    </dgm:pt>
    <dgm:pt modelId="{F044672F-3DB9-47C1-8DE1-47E56C5ECA75}" type="pres">
      <dgm:prSet presAssocID="{60426012-C391-4864-A6E5-16322306FE0D}" presName="LevelTwoTextNode" presStyleLbl="node3" presStyleIdx="2" presStyleCnt="3">
        <dgm:presLayoutVars>
          <dgm:chPref val="3"/>
        </dgm:presLayoutVars>
      </dgm:prSet>
      <dgm:spPr/>
      <dgm:t>
        <a:bodyPr/>
        <a:lstStyle/>
        <a:p>
          <a:pPr rtl="1"/>
          <a:endParaRPr lang="fa-IR"/>
        </a:p>
      </dgm:t>
    </dgm:pt>
    <dgm:pt modelId="{9338F4FF-B148-410F-95FF-4B0CA80E118D}" type="pres">
      <dgm:prSet presAssocID="{60426012-C391-4864-A6E5-16322306FE0D}" presName="level3hierChild" presStyleCnt="0"/>
      <dgm:spPr/>
    </dgm:pt>
  </dgm:ptLst>
  <dgm:cxnLst>
    <dgm:cxn modelId="{638F04BF-6E14-41FF-A22A-E496194D1007}" type="presOf" srcId="{32A467C8-4920-40E6-8CD2-A39850591DD2}" destId="{365FBD77-4250-4447-84A7-7D2AEDF65FCD}" srcOrd="0" destOrd="0" presId="urn:microsoft.com/office/officeart/2008/layout/HorizontalMultiLevelHierarchy"/>
    <dgm:cxn modelId="{5D546635-4B50-48E1-B669-BF02CAB7E414}" srcId="{FB6BE362-A138-494A-AA77-1293C67966EF}" destId="{C7EF4CF7-605F-4C4B-AF88-414CF70568D6}" srcOrd="0" destOrd="0" parTransId="{E78A6B97-6238-4E81-83FA-E60413FF48D8}" sibTransId="{0195DDCC-8DF2-487A-ABF1-F772F9989022}"/>
    <dgm:cxn modelId="{D1B92785-57A4-4A26-A4CA-D67667253A1A}" srcId="{F0983FB9-D6F6-4095-83DA-9383C56A191A}" destId="{32A467C8-4920-40E6-8CD2-A39850591DD2}" srcOrd="0" destOrd="0" parTransId="{8CBAE1A1-5B4D-42AC-9F70-5B8D9FDA349A}" sibTransId="{6B12C84D-00ED-41B3-9F26-0E62DC5D2CAD}"/>
    <dgm:cxn modelId="{E7579C9B-BA76-4823-8AD8-9543DDF6047D}" type="presOf" srcId="{E1C13B7A-C247-43D5-A628-45FF281ECF54}" destId="{F3A72A2C-1C9C-48E0-A959-C6105672DE29}" srcOrd="0" destOrd="0" presId="urn:microsoft.com/office/officeart/2008/layout/HorizontalMultiLevelHierarchy"/>
    <dgm:cxn modelId="{5AE3B5ED-41B1-43E9-A93F-6498F94713A1}" type="presOf" srcId="{2D681CEA-78B6-48D9-8412-C8486F35BE87}" destId="{B4E3C6CC-CE09-4CC5-9470-97A73F2A0924}" srcOrd="1" destOrd="0" presId="urn:microsoft.com/office/officeart/2008/layout/HorizontalMultiLevelHierarchy"/>
    <dgm:cxn modelId="{48F58F5F-E329-4AF7-8924-CFD6D98ADDAA}" srcId="{2B0085AC-D8BE-4B93-BEBB-C345F5F5EE18}" destId="{1B830495-65FC-4D33-8D18-B1DC067738FF}" srcOrd="1" destOrd="0" parTransId="{2D681CEA-78B6-48D9-8412-C8486F35BE87}" sibTransId="{4E657199-5C60-4D76-8EEB-22B4C7C65D73}"/>
    <dgm:cxn modelId="{CEDB8AD5-E01C-43B7-B967-43CFF39F5768}" type="presOf" srcId="{60426012-C391-4864-A6E5-16322306FE0D}" destId="{F044672F-3DB9-47C1-8DE1-47E56C5ECA75}" srcOrd="0" destOrd="0" presId="urn:microsoft.com/office/officeart/2008/layout/HorizontalMultiLevelHierarchy"/>
    <dgm:cxn modelId="{980BE962-AA58-45F0-8012-528AA370C781}" type="presOf" srcId="{E1C13B7A-C247-43D5-A628-45FF281ECF54}" destId="{89C9CFAB-950C-4E24-873E-F331CB240410}" srcOrd="1" destOrd="0" presId="urn:microsoft.com/office/officeart/2008/layout/HorizontalMultiLevelHierarchy"/>
    <dgm:cxn modelId="{69EB2BB5-CB0A-4095-9E2E-8ED340F7397E}" srcId="{2B0085AC-D8BE-4B93-BEBB-C345F5F5EE18}" destId="{F0983FB9-D6F6-4095-83DA-9383C56A191A}" srcOrd="0" destOrd="0" parTransId="{E1C13B7A-C247-43D5-A628-45FF281ECF54}" sibTransId="{BD859638-9537-4B07-B6B2-48962BC77EA9}"/>
    <dgm:cxn modelId="{C550B490-E83F-4761-A3C6-ABDFFEF2778D}" type="presOf" srcId="{1EF9109E-315F-4DB1-933C-95AC63C55B97}" destId="{69AD547B-AC3F-4CF6-959A-C66235B48762}" srcOrd="0" destOrd="0" presId="urn:microsoft.com/office/officeart/2008/layout/HorizontalMultiLevelHierarchy"/>
    <dgm:cxn modelId="{8812457A-C959-4F07-9B77-B61409A70B7A}" srcId="{1B830495-65FC-4D33-8D18-B1DC067738FF}" destId="{A4327493-CA1A-4796-A598-2F0E1515B561}" srcOrd="0" destOrd="0" parTransId="{3FE9C43A-ACB4-4922-A6D3-4F2A77ADA5C7}" sibTransId="{0E6F77A5-3BB8-4C36-A430-A48D046A4EDC}"/>
    <dgm:cxn modelId="{8B710473-1D90-45E2-B33A-52C304D32A72}" type="presOf" srcId="{A4327493-CA1A-4796-A598-2F0E1515B561}" destId="{EB481270-994E-40B1-8D86-3A9A65712EBA}" srcOrd="0" destOrd="0" presId="urn:microsoft.com/office/officeart/2008/layout/HorizontalMultiLevelHierarchy"/>
    <dgm:cxn modelId="{7B1AEC40-5204-4698-B9F9-B4BEE2C6EC54}" type="presOf" srcId="{3FE9C43A-ACB4-4922-A6D3-4F2A77ADA5C7}" destId="{5B3979A7-79DD-40E3-9049-6C893EE28B29}" srcOrd="0" destOrd="0" presId="urn:microsoft.com/office/officeart/2008/layout/HorizontalMultiLevelHierarchy"/>
    <dgm:cxn modelId="{38EA7A87-55EF-448C-9D88-38E98395D4DB}" type="presOf" srcId="{C7EF4CF7-605F-4C4B-AF88-414CF70568D6}" destId="{63EBCBB4-F8A7-4980-8860-736C96E8C6CC}" srcOrd="0" destOrd="0" presId="urn:microsoft.com/office/officeart/2008/layout/HorizontalMultiLevelHierarchy"/>
    <dgm:cxn modelId="{0E016BDF-6750-4835-B95F-B87921DDA71D}" type="presOf" srcId="{2D681CEA-78B6-48D9-8412-C8486F35BE87}" destId="{0ED2980F-B605-433D-86B6-F6256329EFC0}" srcOrd="0" destOrd="0" presId="urn:microsoft.com/office/officeart/2008/layout/HorizontalMultiLevelHierarchy"/>
    <dgm:cxn modelId="{2551232D-F576-4EA1-8BB2-05364D6803F0}" type="presOf" srcId="{FB6BE362-A138-494A-AA77-1293C67966EF}" destId="{7B49004F-4F6C-4E42-8E78-3169C65DCE7A}" srcOrd="0" destOrd="0" presId="urn:microsoft.com/office/officeart/2008/layout/HorizontalMultiLevelHierarchy"/>
    <dgm:cxn modelId="{8E1D3C00-B79A-4553-9B67-8E9FB02C9AFF}" type="presOf" srcId="{8CBAE1A1-5B4D-42AC-9F70-5B8D9FDA349A}" destId="{01AC074D-2261-4387-8A1D-7EACB986DEE3}" srcOrd="1" destOrd="0" presId="urn:microsoft.com/office/officeart/2008/layout/HorizontalMultiLevelHierarchy"/>
    <dgm:cxn modelId="{7792FB9F-9B0C-45A4-96D4-9AAB6187FF9E}" type="presOf" srcId="{8CBAE1A1-5B4D-42AC-9F70-5B8D9FDA349A}" destId="{8D0962D3-87B0-4985-A6FE-04FFF945492C}" srcOrd="0" destOrd="0" presId="urn:microsoft.com/office/officeart/2008/layout/HorizontalMultiLevelHierarchy"/>
    <dgm:cxn modelId="{0221FC02-E7F9-4303-872B-7ACAF222D604}" srcId="{C7EF4CF7-605F-4C4B-AF88-414CF70568D6}" destId="{2B0085AC-D8BE-4B93-BEBB-C345F5F5EE18}" srcOrd="0" destOrd="0" parTransId="{FB519974-BFA6-4062-81B6-D569E1C835EF}" sibTransId="{F16C477C-4C6F-4290-82F0-30DA5C8A3E16}"/>
    <dgm:cxn modelId="{809BB9FC-88D8-4919-B051-790E18897780}" type="presOf" srcId="{FB519974-BFA6-4062-81B6-D569E1C835EF}" destId="{F66708AD-96F9-432B-8BAD-D511023ED4F7}" srcOrd="1" destOrd="0" presId="urn:microsoft.com/office/officeart/2008/layout/HorizontalMultiLevelHierarchy"/>
    <dgm:cxn modelId="{94A731DD-78CE-4DDD-A6A1-FBC4804CEB47}" type="presOf" srcId="{F0983FB9-D6F6-4095-83DA-9383C56A191A}" destId="{DF0CEA57-FD0A-412B-9AA5-6245F62AE073}" srcOrd="0" destOrd="0" presId="urn:microsoft.com/office/officeart/2008/layout/HorizontalMultiLevelHierarchy"/>
    <dgm:cxn modelId="{31F37B01-FB3C-48C2-A27E-6C7D6E43B3DF}" type="presOf" srcId="{FB519974-BFA6-4062-81B6-D569E1C835EF}" destId="{4971FC5B-F17C-4994-8D9D-623D695D1358}" srcOrd="0" destOrd="0" presId="urn:microsoft.com/office/officeart/2008/layout/HorizontalMultiLevelHierarchy"/>
    <dgm:cxn modelId="{8119A32F-C9DE-4C02-A565-72ACE5B29B7B}" srcId="{2B0085AC-D8BE-4B93-BEBB-C345F5F5EE18}" destId="{60426012-C391-4864-A6E5-16322306FE0D}" srcOrd="2" destOrd="0" parTransId="{1EF9109E-315F-4DB1-933C-95AC63C55B97}" sibTransId="{12ADAD60-0C96-4C79-B611-00D2C6BCC9FB}"/>
    <dgm:cxn modelId="{899FAF10-8E95-4CA0-B3F5-864A8CAD7B11}" type="presOf" srcId="{1B830495-65FC-4D33-8D18-B1DC067738FF}" destId="{3EB06F9F-9CC7-40BB-B54C-98A954577DBB}" srcOrd="0" destOrd="0" presId="urn:microsoft.com/office/officeart/2008/layout/HorizontalMultiLevelHierarchy"/>
    <dgm:cxn modelId="{8FA4915C-F8BF-4CE6-95EB-E9205784580B}" type="presOf" srcId="{3FE9C43A-ACB4-4922-A6D3-4F2A77ADA5C7}" destId="{B4FC50D1-4AEC-45A5-9569-C19781D0DB78}" srcOrd="1" destOrd="0" presId="urn:microsoft.com/office/officeart/2008/layout/HorizontalMultiLevelHierarchy"/>
    <dgm:cxn modelId="{A369ADB2-2BEC-49DE-8841-E3BB50634020}" type="presOf" srcId="{2B0085AC-D8BE-4B93-BEBB-C345F5F5EE18}" destId="{8E91B8E4-9498-4B54-9191-8D765FA9E98A}" srcOrd="0" destOrd="0" presId="urn:microsoft.com/office/officeart/2008/layout/HorizontalMultiLevelHierarchy"/>
    <dgm:cxn modelId="{3ABA7466-18EC-4CFA-8C41-DDC46308D719}" type="presOf" srcId="{1EF9109E-315F-4DB1-933C-95AC63C55B97}" destId="{C55B54FD-B91F-4913-9DCD-D36C28C4AE6E}" srcOrd="1" destOrd="0" presId="urn:microsoft.com/office/officeart/2008/layout/HorizontalMultiLevelHierarchy"/>
    <dgm:cxn modelId="{AD9F7E52-55FC-4F9B-B96E-2046B328B0ED}" type="presParOf" srcId="{7B49004F-4F6C-4E42-8E78-3169C65DCE7A}" destId="{FAC71EDF-F38A-4489-9938-315432300F95}" srcOrd="0" destOrd="0" presId="urn:microsoft.com/office/officeart/2008/layout/HorizontalMultiLevelHierarchy"/>
    <dgm:cxn modelId="{D81B29E4-FB72-4F2E-85C1-D89F290993C0}" type="presParOf" srcId="{FAC71EDF-F38A-4489-9938-315432300F95}" destId="{63EBCBB4-F8A7-4980-8860-736C96E8C6CC}" srcOrd="0" destOrd="0" presId="urn:microsoft.com/office/officeart/2008/layout/HorizontalMultiLevelHierarchy"/>
    <dgm:cxn modelId="{88D67DE6-5403-4A5C-92DF-D2FF623BA160}" type="presParOf" srcId="{FAC71EDF-F38A-4489-9938-315432300F95}" destId="{70981C9A-E584-4A46-946A-866C7F5B1E4C}" srcOrd="1" destOrd="0" presId="urn:microsoft.com/office/officeart/2008/layout/HorizontalMultiLevelHierarchy"/>
    <dgm:cxn modelId="{98DCD2A6-73C1-4DC8-8D19-505B55E99982}" type="presParOf" srcId="{70981C9A-E584-4A46-946A-866C7F5B1E4C}" destId="{4971FC5B-F17C-4994-8D9D-623D695D1358}" srcOrd="0" destOrd="0" presId="urn:microsoft.com/office/officeart/2008/layout/HorizontalMultiLevelHierarchy"/>
    <dgm:cxn modelId="{354289B9-CC47-4452-966B-B4C781351C62}" type="presParOf" srcId="{4971FC5B-F17C-4994-8D9D-623D695D1358}" destId="{F66708AD-96F9-432B-8BAD-D511023ED4F7}" srcOrd="0" destOrd="0" presId="urn:microsoft.com/office/officeart/2008/layout/HorizontalMultiLevelHierarchy"/>
    <dgm:cxn modelId="{05821235-2D6A-4069-A0A4-1D47A6842C82}" type="presParOf" srcId="{70981C9A-E584-4A46-946A-866C7F5B1E4C}" destId="{5D1756FF-8728-42F0-8F3C-9AEF3385B5F9}" srcOrd="1" destOrd="0" presId="urn:microsoft.com/office/officeart/2008/layout/HorizontalMultiLevelHierarchy"/>
    <dgm:cxn modelId="{F6659B93-7377-48C6-9E62-C81621443F5C}" type="presParOf" srcId="{5D1756FF-8728-42F0-8F3C-9AEF3385B5F9}" destId="{8E91B8E4-9498-4B54-9191-8D765FA9E98A}" srcOrd="0" destOrd="0" presId="urn:microsoft.com/office/officeart/2008/layout/HorizontalMultiLevelHierarchy"/>
    <dgm:cxn modelId="{F18B6C7A-37A5-4C05-AEBA-8B54AF0B8E78}" type="presParOf" srcId="{5D1756FF-8728-42F0-8F3C-9AEF3385B5F9}" destId="{5F9D0D5C-AFD9-4014-87AA-F1296A88DA65}" srcOrd="1" destOrd="0" presId="urn:microsoft.com/office/officeart/2008/layout/HorizontalMultiLevelHierarchy"/>
    <dgm:cxn modelId="{CCB309C2-266B-43BC-B114-F20D9439CE43}" type="presParOf" srcId="{5F9D0D5C-AFD9-4014-87AA-F1296A88DA65}" destId="{F3A72A2C-1C9C-48E0-A959-C6105672DE29}" srcOrd="0" destOrd="0" presId="urn:microsoft.com/office/officeart/2008/layout/HorizontalMultiLevelHierarchy"/>
    <dgm:cxn modelId="{92094789-1B3F-4562-8AC1-370C80C402EE}" type="presParOf" srcId="{F3A72A2C-1C9C-48E0-A959-C6105672DE29}" destId="{89C9CFAB-950C-4E24-873E-F331CB240410}" srcOrd="0" destOrd="0" presId="urn:microsoft.com/office/officeart/2008/layout/HorizontalMultiLevelHierarchy"/>
    <dgm:cxn modelId="{8961D0A9-9A86-4DB3-8BB4-EB93E254BC43}" type="presParOf" srcId="{5F9D0D5C-AFD9-4014-87AA-F1296A88DA65}" destId="{72335762-2549-422F-A8C7-4F9266C9273E}" srcOrd="1" destOrd="0" presId="urn:microsoft.com/office/officeart/2008/layout/HorizontalMultiLevelHierarchy"/>
    <dgm:cxn modelId="{112A0B66-7A29-4192-B604-63B78AA05B63}" type="presParOf" srcId="{72335762-2549-422F-A8C7-4F9266C9273E}" destId="{DF0CEA57-FD0A-412B-9AA5-6245F62AE073}" srcOrd="0" destOrd="0" presId="urn:microsoft.com/office/officeart/2008/layout/HorizontalMultiLevelHierarchy"/>
    <dgm:cxn modelId="{0E69E2FC-964B-4B4B-96A9-DF21BA850924}" type="presParOf" srcId="{72335762-2549-422F-A8C7-4F9266C9273E}" destId="{87E14F9D-8705-4EEF-8B7D-F6706D773DEF}" srcOrd="1" destOrd="0" presId="urn:microsoft.com/office/officeart/2008/layout/HorizontalMultiLevelHierarchy"/>
    <dgm:cxn modelId="{9DD97773-6151-4A24-8AF4-159534277D26}" type="presParOf" srcId="{87E14F9D-8705-4EEF-8B7D-F6706D773DEF}" destId="{8D0962D3-87B0-4985-A6FE-04FFF945492C}" srcOrd="0" destOrd="0" presId="urn:microsoft.com/office/officeart/2008/layout/HorizontalMultiLevelHierarchy"/>
    <dgm:cxn modelId="{C5514237-0228-4A70-A413-BE61B75F89DD}" type="presParOf" srcId="{8D0962D3-87B0-4985-A6FE-04FFF945492C}" destId="{01AC074D-2261-4387-8A1D-7EACB986DEE3}" srcOrd="0" destOrd="0" presId="urn:microsoft.com/office/officeart/2008/layout/HorizontalMultiLevelHierarchy"/>
    <dgm:cxn modelId="{A3F0F228-926A-4C54-B520-76130640592B}" type="presParOf" srcId="{87E14F9D-8705-4EEF-8B7D-F6706D773DEF}" destId="{F370F6DA-2378-4956-8B01-F7263B462FD1}" srcOrd="1" destOrd="0" presId="urn:microsoft.com/office/officeart/2008/layout/HorizontalMultiLevelHierarchy"/>
    <dgm:cxn modelId="{8D5F3E38-2C59-41C8-B3DA-5CDFF5884398}" type="presParOf" srcId="{F370F6DA-2378-4956-8B01-F7263B462FD1}" destId="{365FBD77-4250-4447-84A7-7D2AEDF65FCD}" srcOrd="0" destOrd="0" presId="urn:microsoft.com/office/officeart/2008/layout/HorizontalMultiLevelHierarchy"/>
    <dgm:cxn modelId="{733D8369-80AA-4A09-A4BF-DA7A5B344911}" type="presParOf" srcId="{F370F6DA-2378-4956-8B01-F7263B462FD1}" destId="{C830B9EC-DCD6-4E28-BEC8-4DCE28A9E95B}" srcOrd="1" destOrd="0" presId="urn:microsoft.com/office/officeart/2008/layout/HorizontalMultiLevelHierarchy"/>
    <dgm:cxn modelId="{98C72A8F-EDEB-4CAE-B8D9-C0E9825436B6}" type="presParOf" srcId="{5F9D0D5C-AFD9-4014-87AA-F1296A88DA65}" destId="{0ED2980F-B605-433D-86B6-F6256329EFC0}" srcOrd="2" destOrd="0" presId="urn:microsoft.com/office/officeart/2008/layout/HorizontalMultiLevelHierarchy"/>
    <dgm:cxn modelId="{215ADDC2-A7D1-464D-8297-C5DF9D704D51}" type="presParOf" srcId="{0ED2980F-B605-433D-86B6-F6256329EFC0}" destId="{B4E3C6CC-CE09-4CC5-9470-97A73F2A0924}" srcOrd="0" destOrd="0" presId="urn:microsoft.com/office/officeart/2008/layout/HorizontalMultiLevelHierarchy"/>
    <dgm:cxn modelId="{504A7462-6FA9-4973-B408-801A68671202}" type="presParOf" srcId="{5F9D0D5C-AFD9-4014-87AA-F1296A88DA65}" destId="{058526FD-722C-439C-AC32-36016D619478}" srcOrd="3" destOrd="0" presId="urn:microsoft.com/office/officeart/2008/layout/HorizontalMultiLevelHierarchy"/>
    <dgm:cxn modelId="{B886165D-84EC-4DBA-9F4C-A8FEAD2972AD}" type="presParOf" srcId="{058526FD-722C-439C-AC32-36016D619478}" destId="{3EB06F9F-9CC7-40BB-B54C-98A954577DBB}" srcOrd="0" destOrd="0" presId="urn:microsoft.com/office/officeart/2008/layout/HorizontalMultiLevelHierarchy"/>
    <dgm:cxn modelId="{A697A1A2-1DC1-401B-A639-FC1A3FD3FD9C}" type="presParOf" srcId="{058526FD-722C-439C-AC32-36016D619478}" destId="{E3FAF461-B8FB-42F5-B693-C275C18404A3}" srcOrd="1" destOrd="0" presId="urn:microsoft.com/office/officeart/2008/layout/HorizontalMultiLevelHierarchy"/>
    <dgm:cxn modelId="{69706A51-3604-4B8E-BCC8-3609B3FF44F0}" type="presParOf" srcId="{E3FAF461-B8FB-42F5-B693-C275C18404A3}" destId="{5B3979A7-79DD-40E3-9049-6C893EE28B29}" srcOrd="0" destOrd="0" presId="urn:microsoft.com/office/officeart/2008/layout/HorizontalMultiLevelHierarchy"/>
    <dgm:cxn modelId="{904C985C-B312-4DA5-B192-5E725F2F367F}" type="presParOf" srcId="{5B3979A7-79DD-40E3-9049-6C893EE28B29}" destId="{B4FC50D1-4AEC-45A5-9569-C19781D0DB78}" srcOrd="0" destOrd="0" presId="urn:microsoft.com/office/officeart/2008/layout/HorizontalMultiLevelHierarchy"/>
    <dgm:cxn modelId="{05EF6793-D770-4CA2-B254-22D502172668}" type="presParOf" srcId="{E3FAF461-B8FB-42F5-B693-C275C18404A3}" destId="{F7948AE1-F242-40B6-9D9A-8098FB617E44}" srcOrd="1" destOrd="0" presId="urn:microsoft.com/office/officeart/2008/layout/HorizontalMultiLevelHierarchy"/>
    <dgm:cxn modelId="{F3FFB014-2330-4E85-8355-033177A70B41}" type="presParOf" srcId="{F7948AE1-F242-40B6-9D9A-8098FB617E44}" destId="{EB481270-994E-40B1-8D86-3A9A65712EBA}" srcOrd="0" destOrd="0" presId="urn:microsoft.com/office/officeart/2008/layout/HorizontalMultiLevelHierarchy"/>
    <dgm:cxn modelId="{6A1DF154-B171-44B2-B0D0-1C76C0226BF7}" type="presParOf" srcId="{F7948AE1-F242-40B6-9D9A-8098FB617E44}" destId="{BE0DF626-D509-40C0-B288-B2AAE5768EA8}" srcOrd="1" destOrd="0" presId="urn:microsoft.com/office/officeart/2008/layout/HorizontalMultiLevelHierarchy"/>
    <dgm:cxn modelId="{83668E96-F31F-44C7-A31E-648AAB8B0A4C}" type="presParOf" srcId="{5F9D0D5C-AFD9-4014-87AA-F1296A88DA65}" destId="{69AD547B-AC3F-4CF6-959A-C66235B48762}" srcOrd="4" destOrd="0" presId="urn:microsoft.com/office/officeart/2008/layout/HorizontalMultiLevelHierarchy"/>
    <dgm:cxn modelId="{F039EA61-6C85-422B-8EF7-A9B1222DA32D}" type="presParOf" srcId="{69AD547B-AC3F-4CF6-959A-C66235B48762}" destId="{C55B54FD-B91F-4913-9DCD-D36C28C4AE6E}" srcOrd="0" destOrd="0" presId="urn:microsoft.com/office/officeart/2008/layout/HorizontalMultiLevelHierarchy"/>
    <dgm:cxn modelId="{4A5B12F7-7950-41CA-ACB0-F9EA61DEB965}" type="presParOf" srcId="{5F9D0D5C-AFD9-4014-87AA-F1296A88DA65}" destId="{BC6A1CA9-A4C3-44E4-A06E-B7E90A802897}" srcOrd="5" destOrd="0" presId="urn:microsoft.com/office/officeart/2008/layout/HorizontalMultiLevelHierarchy"/>
    <dgm:cxn modelId="{3EDB93F0-4EA9-4ECC-B006-944C16ED0A6B}" type="presParOf" srcId="{BC6A1CA9-A4C3-44E4-A06E-B7E90A802897}" destId="{F044672F-3DB9-47C1-8DE1-47E56C5ECA75}" srcOrd="0" destOrd="0" presId="urn:microsoft.com/office/officeart/2008/layout/HorizontalMultiLevelHierarchy"/>
    <dgm:cxn modelId="{4A5ECBD1-80B1-4395-AF2E-61CF2EA46793}" type="presParOf" srcId="{BC6A1CA9-A4C3-44E4-A06E-B7E90A802897}" destId="{9338F4FF-B148-410F-95FF-4B0CA80E118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2800" smtClean="0">
              <a:cs typeface="B Badr" panose="00000400000000000000" pitchFamily="2" charset="-78"/>
            </a:rPr>
            <a:t>25. و منه: الاستتباع؛ </a:t>
          </a:r>
          <a:endParaRPr lang="fa-IR" sz="2800">
            <a:cs typeface="B Badr" panose="00000400000000000000" pitchFamily="2" charset="-78"/>
          </a:endParaRPr>
        </a:p>
      </dgm:t>
    </dgm:pt>
    <dgm:pt modelId="{E78A6B97-6238-4E81-83FA-E60413FF48D8}" type="parTrans" cxnId="{5D546635-4B50-48E1-B669-BF02CAB7E414}">
      <dgm:prSet/>
      <dgm:spPr/>
      <dgm:t>
        <a:bodyPr/>
        <a:lstStyle/>
        <a:p>
          <a:pPr rtl="1"/>
          <a:endParaRPr lang="fa-IR" sz="3600">
            <a:cs typeface="B Badr" panose="00000400000000000000" pitchFamily="2" charset="-78"/>
          </a:endParaRPr>
        </a:p>
      </dgm:t>
    </dgm:pt>
    <dgm:pt modelId="{0195DDCC-8DF2-487A-ABF1-F772F9989022}" type="sibTrans" cxnId="{5D546635-4B50-48E1-B669-BF02CAB7E414}">
      <dgm:prSet/>
      <dgm:spPr/>
      <dgm:t>
        <a:bodyPr/>
        <a:lstStyle/>
        <a:p>
          <a:pPr rtl="1"/>
          <a:endParaRPr lang="fa-IR" sz="3600">
            <a:cs typeface="B Badr" panose="00000400000000000000" pitchFamily="2" charset="-78"/>
          </a:endParaRPr>
        </a:p>
      </dgm:t>
    </dgm:pt>
    <dgm:pt modelId="{A7D0D581-D35F-4AE8-BE96-408FD3095EC7}">
      <dgm:prSet/>
      <dgm:spPr/>
      <dgm:t>
        <a:bodyPr/>
        <a:lstStyle/>
        <a:p>
          <a:pPr rtl="1"/>
          <a:r>
            <a:rPr lang="fa-IR" smtClean="0">
              <a:cs typeface="B Badr" panose="00000400000000000000" pitchFamily="2" charset="-78"/>
            </a:rPr>
            <a:t>و هو المدح بشي‏ء على وجه يستتبع المدح بشي‏ء آخر؛ </a:t>
          </a:r>
          <a:endParaRPr lang="fa-IR">
            <a:cs typeface="B Badr" panose="00000400000000000000" pitchFamily="2" charset="-78"/>
          </a:endParaRPr>
        </a:p>
      </dgm:t>
    </dgm:pt>
    <dgm:pt modelId="{FE3A9961-6B0B-41CC-BC2D-4B9D3B887BAF}" type="parTrans" cxnId="{31311917-0177-413E-89B2-FF23BD072A06}">
      <dgm:prSet/>
      <dgm:spPr/>
      <dgm:t>
        <a:bodyPr/>
        <a:lstStyle/>
        <a:p>
          <a:pPr rtl="1"/>
          <a:endParaRPr lang="fa-IR">
            <a:cs typeface="B Badr" panose="00000400000000000000" pitchFamily="2" charset="-78"/>
          </a:endParaRPr>
        </a:p>
      </dgm:t>
    </dgm:pt>
    <dgm:pt modelId="{CF80B649-77CC-4144-AFD9-4BA5FA4419E4}" type="sibTrans" cxnId="{31311917-0177-413E-89B2-FF23BD072A06}">
      <dgm:prSet/>
      <dgm:spPr/>
      <dgm:t>
        <a:bodyPr/>
        <a:lstStyle/>
        <a:p>
          <a:pPr rtl="1"/>
          <a:endParaRPr lang="fa-IR">
            <a:cs typeface="B Badr" panose="00000400000000000000" pitchFamily="2" charset="-78"/>
          </a:endParaRPr>
        </a:p>
      </dgm:t>
    </dgm:pt>
    <dgm:pt modelId="{47F626AA-B6E2-4C37-9042-E8EA0C6D2B13}">
      <dgm:prSet/>
      <dgm:spPr/>
      <dgm:t>
        <a:bodyPr/>
        <a:lstStyle/>
        <a:p>
          <a:pPr rtl="1"/>
          <a:r>
            <a:rPr lang="fa-IR" smtClean="0">
              <a:cs typeface="B Badr" panose="00000400000000000000" pitchFamily="2" charset="-78"/>
            </a:rPr>
            <a:t>كقوله : نهبت من الأعمار ما لو حويته *** لهنّئت الدّنيا بأنّك خالد </a:t>
          </a:r>
          <a:endParaRPr lang="fa-IR">
            <a:cs typeface="B Badr" panose="00000400000000000000" pitchFamily="2" charset="-78"/>
          </a:endParaRPr>
        </a:p>
      </dgm:t>
    </dgm:pt>
    <dgm:pt modelId="{BFEB0A06-8656-4E07-A1CD-14FF268D2A51}" type="parTrans" cxnId="{FED994FC-13C9-42C0-8CA7-A294CC12825F}">
      <dgm:prSet/>
      <dgm:spPr/>
      <dgm:t>
        <a:bodyPr/>
        <a:lstStyle/>
        <a:p>
          <a:pPr rtl="1"/>
          <a:endParaRPr lang="fa-IR">
            <a:cs typeface="B Badr" panose="00000400000000000000" pitchFamily="2" charset="-78"/>
          </a:endParaRPr>
        </a:p>
      </dgm:t>
    </dgm:pt>
    <dgm:pt modelId="{D601DBDC-88E1-4CA0-AC6B-B2FDB15063FE}" type="sibTrans" cxnId="{FED994FC-13C9-42C0-8CA7-A294CC12825F}">
      <dgm:prSet/>
      <dgm:spPr/>
      <dgm:t>
        <a:bodyPr/>
        <a:lstStyle/>
        <a:p>
          <a:pPr rtl="1"/>
          <a:endParaRPr lang="fa-IR">
            <a:cs typeface="B Badr" panose="00000400000000000000" pitchFamily="2" charset="-78"/>
          </a:endParaRPr>
        </a:p>
      </dgm:t>
    </dgm:pt>
    <dgm:pt modelId="{F6A41D0B-8BAA-4C1F-BCB3-0A6CA3910880}">
      <dgm:prSet/>
      <dgm:spPr/>
      <dgm:t>
        <a:bodyPr/>
        <a:lstStyle/>
        <a:p>
          <a:pPr rtl="1"/>
          <a:r>
            <a:rPr lang="fa-IR" smtClean="0">
              <a:cs typeface="B Badr" panose="00000400000000000000" pitchFamily="2" charset="-78"/>
            </a:rPr>
            <a:t>مدحه بالنهاية فى الشجاعة على وجه استتبع مدحه بكونه سببا لصلاح الدنيا و نظامها، </a:t>
          </a:r>
          <a:endParaRPr lang="fa-IR">
            <a:cs typeface="B Badr" panose="00000400000000000000" pitchFamily="2" charset="-78"/>
          </a:endParaRPr>
        </a:p>
      </dgm:t>
    </dgm:pt>
    <dgm:pt modelId="{F38075FA-E130-4A66-8F2E-E8E63A88C7FE}" type="parTrans" cxnId="{661C5A31-FD8D-49D2-A87E-41B04D689C8C}">
      <dgm:prSet/>
      <dgm:spPr/>
      <dgm:t>
        <a:bodyPr/>
        <a:lstStyle/>
        <a:p>
          <a:pPr rtl="1"/>
          <a:endParaRPr lang="fa-IR">
            <a:cs typeface="B Badr" panose="00000400000000000000" pitchFamily="2" charset="-78"/>
          </a:endParaRPr>
        </a:p>
      </dgm:t>
    </dgm:pt>
    <dgm:pt modelId="{32790E35-E7F5-4A0D-A9A1-4ADF664FDB10}" type="sibTrans" cxnId="{661C5A31-FD8D-49D2-A87E-41B04D689C8C}">
      <dgm:prSet/>
      <dgm:spPr/>
      <dgm:t>
        <a:bodyPr/>
        <a:lstStyle/>
        <a:p>
          <a:pPr rtl="1"/>
          <a:endParaRPr lang="fa-IR">
            <a:cs typeface="B Badr" panose="00000400000000000000" pitchFamily="2" charset="-78"/>
          </a:endParaRPr>
        </a:p>
      </dgm:t>
    </dgm:pt>
    <dgm:pt modelId="{B74E7F19-F0E3-4BD4-A234-AF60D4D6521A}">
      <dgm:prSet/>
      <dgm:spPr/>
      <dgm:t>
        <a:bodyPr/>
        <a:lstStyle/>
        <a:p>
          <a:pPr rtl="1"/>
          <a:r>
            <a:rPr lang="fa-IR" smtClean="0">
              <a:cs typeface="B Badr" panose="00000400000000000000" pitchFamily="2" charset="-78"/>
            </a:rPr>
            <a:t>و فيه أنه نهب الأعمار دون الأموال، و أنه لم يكن ظالما فى قتلهم.</a:t>
          </a:r>
          <a:endParaRPr lang="fa-IR">
            <a:cs typeface="B Badr" panose="00000400000000000000" pitchFamily="2" charset="-78"/>
          </a:endParaRPr>
        </a:p>
      </dgm:t>
    </dgm:pt>
    <dgm:pt modelId="{AF7C17AD-9AAA-4243-818D-67FE4B51AC46}" type="parTrans" cxnId="{89B806DE-560B-4D4D-ABE8-8A295DB4C36B}">
      <dgm:prSet/>
      <dgm:spPr/>
      <dgm:t>
        <a:bodyPr/>
        <a:lstStyle/>
        <a:p>
          <a:pPr rtl="1"/>
          <a:endParaRPr lang="fa-IR">
            <a:cs typeface="B Badr" panose="00000400000000000000" pitchFamily="2" charset="-78"/>
          </a:endParaRPr>
        </a:p>
      </dgm:t>
    </dgm:pt>
    <dgm:pt modelId="{45613046-9966-47E3-994E-6585F7EEB5AD}" type="sibTrans" cxnId="{89B806DE-560B-4D4D-ABE8-8A295DB4C36B}">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X="69639" custScaleY="52065">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D78FB43A-112B-43BE-835E-71D36C34BCC8}" type="pres">
      <dgm:prSet presAssocID="{FE3A9961-6B0B-41CC-BC2D-4B9D3B887BAF}" presName="conn2-1" presStyleLbl="parChTrans1D2" presStyleIdx="0" presStyleCnt="2"/>
      <dgm:spPr/>
      <dgm:t>
        <a:bodyPr/>
        <a:lstStyle/>
        <a:p>
          <a:pPr rtl="1"/>
          <a:endParaRPr lang="fa-IR"/>
        </a:p>
      </dgm:t>
    </dgm:pt>
    <dgm:pt modelId="{532F0AD2-793E-4193-821C-27DE51433BFD}" type="pres">
      <dgm:prSet presAssocID="{FE3A9961-6B0B-41CC-BC2D-4B9D3B887BAF}" presName="connTx" presStyleLbl="parChTrans1D2" presStyleIdx="0" presStyleCnt="2"/>
      <dgm:spPr/>
      <dgm:t>
        <a:bodyPr/>
        <a:lstStyle/>
        <a:p>
          <a:pPr rtl="1"/>
          <a:endParaRPr lang="fa-IR"/>
        </a:p>
      </dgm:t>
    </dgm:pt>
    <dgm:pt modelId="{96A25B05-A770-43EC-95F0-C49D3E847357}" type="pres">
      <dgm:prSet presAssocID="{A7D0D581-D35F-4AE8-BE96-408FD3095EC7}" presName="root2" presStyleCnt="0"/>
      <dgm:spPr/>
    </dgm:pt>
    <dgm:pt modelId="{C47CDD88-85B6-4151-B2CA-1DB87635F902}" type="pres">
      <dgm:prSet presAssocID="{A7D0D581-D35F-4AE8-BE96-408FD3095EC7}" presName="LevelTwoTextNode" presStyleLbl="node2" presStyleIdx="0" presStyleCnt="2">
        <dgm:presLayoutVars>
          <dgm:chPref val="3"/>
        </dgm:presLayoutVars>
      </dgm:prSet>
      <dgm:spPr/>
      <dgm:t>
        <a:bodyPr/>
        <a:lstStyle/>
        <a:p>
          <a:pPr rtl="1"/>
          <a:endParaRPr lang="fa-IR"/>
        </a:p>
      </dgm:t>
    </dgm:pt>
    <dgm:pt modelId="{EC31611E-50D3-4566-AB35-3CCDBE87F60A}" type="pres">
      <dgm:prSet presAssocID="{A7D0D581-D35F-4AE8-BE96-408FD3095EC7}" presName="level3hierChild" presStyleCnt="0"/>
      <dgm:spPr/>
    </dgm:pt>
    <dgm:pt modelId="{D2FE688A-F2BE-4359-AD21-3296FAE4B1D3}" type="pres">
      <dgm:prSet presAssocID="{BFEB0A06-8656-4E07-A1CD-14FF268D2A51}" presName="conn2-1" presStyleLbl="parChTrans1D2" presStyleIdx="1" presStyleCnt="2"/>
      <dgm:spPr/>
      <dgm:t>
        <a:bodyPr/>
        <a:lstStyle/>
        <a:p>
          <a:pPr rtl="1"/>
          <a:endParaRPr lang="fa-IR"/>
        </a:p>
      </dgm:t>
    </dgm:pt>
    <dgm:pt modelId="{8C6FE204-62BC-4C08-B8D5-4CC6CFE93AEC}" type="pres">
      <dgm:prSet presAssocID="{BFEB0A06-8656-4E07-A1CD-14FF268D2A51}" presName="connTx" presStyleLbl="parChTrans1D2" presStyleIdx="1" presStyleCnt="2"/>
      <dgm:spPr/>
      <dgm:t>
        <a:bodyPr/>
        <a:lstStyle/>
        <a:p>
          <a:pPr rtl="1"/>
          <a:endParaRPr lang="fa-IR"/>
        </a:p>
      </dgm:t>
    </dgm:pt>
    <dgm:pt modelId="{29FF2A3B-E420-4DBB-BDAB-0ABB0A94C71B}" type="pres">
      <dgm:prSet presAssocID="{47F626AA-B6E2-4C37-9042-E8EA0C6D2B13}" presName="root2" presStyleCnt="0"/>
      <dgm:spPr/>
    </dgm:pt>
    <dgm:pt modelId="{DEF8A82F-40BB-4AE5-ADA4-77E2CDA88EF3}" type="pres">
      <dgm:prSet presAssocID="{47F626AA-B6E2-4C37-9042-E8EA0C6D2B13}" presName="LevelTwoTextNode" presStyleLbl="node2" presStyleIdx="1" presStyleCnt="2">
        <dgm:presLayoutVars>
          <dgm:chPref val="3"/>
        </dgm:presLayoutVars>
      </dgm:prSet>
      <dgm:spPr/>
      <dgm:t>
        <a:bodyPr/>
        <a:lstStyle/>
        <a:p>
          <a:pPr rtl="1"/>
          <a:endParaRPr lang="fa-IR"/>
        </a:p>
      </dgm:t>
    </dgm:pt>
    <dgm:pt modelId="{2CA510FA-E69F-41A9-9588-4D7A9AAA19E6}" type="pres">
      <dgm:prSet presAssocID="{47F626AA-B6E2-4C37-9042-E8EA0C6D2B13}" presName="level3hierChild" presStyleCnt="0"/>
      <dgm:spPr/>
    </dgm:pt>
    <dgm:pt modelId="{BEF85DDF-0F32-46DC-8972-8C828F39D786}" type="pres">
      <dgm:prSet presAssocID="{F38075FA-E130-4A66-8F2E-E8E63A88C7FE}" presName="conn2-1" presStyleLbl="parChTrans1D3" presStyleIdx="0" presStyleCnt="2"/>
      <dgm:spPr/>
      <dgm:t>
        <a:bodyPr/>
        <a:lstStyle/>
        <a:p>
          <a:pPr rtl="1"/>
          <a:endParaRPr lang="fa-IR"/>
        </a:p>
      </dgm:t>
    </dgm:pt>
    <dgm:pt modelId="{A082768B-A196-447E-93D5-9C3D269BB2D7}" type="pres">
      <dgm:prSet presAssocID="{F38075FA-E130-4A66-8F2E-E8E63A88C7FE}" presName="connTx" presStyleLbl="parChTrans1D3" presStyleIdx="0" presStyleCnt="2"/>
      <dgm:spPr/>
      <dgm:t>
        <a:bodyPr/>
        <a:lstStyle/>
        <a:p>
          <a:pPr rtl="1"/>
          <a:endParaRPr lang="fa-IR"/>
        </a:p>
      </dgm:t>
    </dgm:pt>
    <dgm:pt modelId="{97C6E4D2-1FBF-4D5D-9B53-9C501C55CDA3}" type="pres">
      <dgm:prSet presAssocID="{F6A41D0B-8BAA-4C1F-BCB3-0A6CA3910880}" presName="root2" presStyleCnt="0"/>
      <dgm:spPr/>
    </dgm:pt>
    <dgm:pt modelId="{ACD5ED90-52BA-4452-AC5C-FE26ADC8ECD0}" type="pres">
      <dgm:prSet presAssocID="{F6A41D0B-8BAA-4C1F-BCB3-0A6CA3910880}" presName="LevelTwoTextNode" presStyleLbl="node3" presStyleIdx="0" presStyleCnt="2">
        <dgm:presLayoutVars>
          <dgm:chPref val="3"/>
        </dgm:presLayoutVars>
      </dgm:prSet>
      <dgm:spPr/>
      <dgm:t>
        <a:bodyPr/>
        <a:lstStyle/>
        <a:p>
          <a:pPr rtl="1"/>
          <a:endParaRPr lang="fa-IR"/>
        </a:p>
      </dgm:t>
    </dgm:pt>
    <dgm:pt modelId="{03A0487A-7437-4211-9538-AA50422A284A}" type="pres">
      <dgm:prSet presAssocID="{F6A41D0B-8BAA-4C1F-BCB3-0A6CA3910880}" presName="level3hierChild" presStyleCnt="0"/>
      <dgm:spPr/>
    </dgm:pt>
    <dgm:pt modelId="{A096BA29-6E75-4473-ADCE-25F9E38DC9AC}" type="pres">
      <dgm:prSet presAssocID="{AF7C17AD-9AAA-4243-818D-67FE4B51AC46}" presName="conn2-1" presStyleLbl="parChTrans1D3" presStyleIdx="1" presStyleCnt="2"/>
      <dgm:spPr/>
      <dgm:t>
        <a:bodyPr/>
        <a:lstStyle/>
        <a:p>
          <a:pPr rtl="1"/>
          <a:endParaRPr lang="fa-IR"/>
        </a:p>
      </dgm:t>
    </dgm:pt>
    <dgm:pt modelId="{B9EA5D69-18FA-465C-949F-168437F2D69D}" type="pres">
      <dgm:prSet presAssocID="{AF7C17AD-9AAA-4243-818D-67FE4B51AC46}" presName="connTx" presStyleLbl="parChTrans1D3" presStyleIdx="1" presStyleCnt="2"/>
      <dgm:spPr/>
      <dgm:t>
        <a:bodyPr/>
        <a:lstStyle/>
        <a:p>
          <a:pPr rtl="1"/>
          <a:endParaRPr lang="fa-IR"/>
        </a:p>
      </dgm:t>
    </dgm:pt>
    <dgm:pt modelId="{A94D27D4-727F-4FD3-BBB2-B7369C0A9144}" type="pres">
      <dgm:prSet presAssocID="{B74E7F19-F0E3-4BD4-A234-AF60D4D6521A}" presName="root2" presStyleCnt="0"/>
      <dgm:spPr/>
    </dgm:pt>
    <dgm:pt modelId="{E2F9FDD7-E9B3-408F-AE75-447A69639046}" type="pres">
      <dgm:prSet presAssocID="{B74E7F19-F0E3-4BD4-A234-AF60D4D6521A}" presName="LevelTwoTextNode" presStyleLbl="node3" presStyleIdx="1" presStyleCnt="2">
        <dgm:presLayoutVars>
          <dgm:chPref val="3"/>
        </dgm:presLayoutVars>
      </dgm:prSet>
      <dgm:spPr/>
      <dgm:t>
        <a:bodyPr/>
        <a:lstStyle/>
        <a:p>
          <a:pPr rtl="1"/>
          <a:endParaRPr lang="fa-IR"/>
        </a:p>
      </dgm:t>
    </dgm:pt>
    <dgm:pt modelId="{B8CCFAF9-D9AE-4600-919B-B5D44E4D649F}" type="pres">
      <dgm:prSet presAssocID="{B74E7F19-F0E3-4BD4-A234-AF60D4D6521A}" presName="level3hierChild" presStyleCnt="0"/>
      <dgm:spPr/>
    </dgm:pt>
  </dgm:ptLst>
  <dgm:cxnLst>
    <dgm:cxn modelId="{5D546635-4B50-48E1-B669-BF02CAB7E414}" srcId="{FB6BE362-A138-494A-AA77-1293C67966EF}" destId="{C7EF4CF7-605F-4C4B-AF88-414CF70568D6}" srcOrd="0" destOrd="0" parTransId="{E78A6B97-6238-4E81-83FA-E60413FF48D8}" sibTransId="{0195DDCC-8DF2-487A-ABF1-F772F9989022}"/>
    <dgm:cxn modelId="{FEC9DD50-8003-4A65-8BCB-2757619BE20C}" type="presOf" srcId="{F38075FA-E130-4A66-8F2E-E8E63A88C7FE}" destId="{A082768B-A196-447E-93D5-9C3D269BB2D7}" srcOrd="1" destOrd="0" presId="urn:microsoft.com/office/officeart/2008/layout/HorizontalMultiLevelHierarchy"/>
    <dgm:cxn modelId="{570C1484-9646-420A-8615-8CD168373DC8}" type="presOf" srcId="{AF7C17AD-9AAA-4243-818D-67FE4B51AC46}" destId="{B9EA5D69-18FA-465C-949F-168437F2D69D}" srcOrd="1" destOrd="0" presId="urn:microsoft.com/office/officeart/2008/layout/HorizontalMultiLevelHierarchy"/>
    <dgm:cxn modelId="{B7735845-9F0A-49A6-89F4-D4328979E254}" type="presOf" srcId="{BFEB0A06-8656-4E07-A1CD-14FF268D2A51}" destId="{D2FE688A-F2BE-4359-AD21-3296FAE4B1D3}" srcOrd="0" destOrd="0" presId="urn:microsoft.com/office/officeart/2008/layout/HorizontalMultiLevelHierarchy"/>
    <dgm:cxn modelId="{349BB983-F53E-430D-8E11-3B226BED843E}" type="presOf" srcId="{FE3A9961-6B0B-41CC-BC2D-4B9D3B887BAF}" destId="{532F0AD2-793E-4193-821C-27DE51433BFD}" srcOrd="1" destOrd="0" presId="urn:microsoft.com/office/officeart/2008/layout/HorizontalMultiLevelHierarchy"/>
    <dgm:cxn modelId="{AC26DA4F-9EB1-4297-AE10-7024CA675D52}" type="presOf" srcId="{47F626AA-B6E2-4C37-9042-E8EA0C6D2B13}" destId="{DEF8A82F-40BB-4AE5-ADA4-77E2CDA88EF3}" srcOrd="0" destOrd="0" presId="urn:microsoft.com/office/officeart/2008/layout/HorizontalMultiLevelHierarchy"/>
    <dgm:cxn modelId="{BB98065E-FB76-4C37-9D14-DE4AA1F3FFD5}" type="presOf" srcId="{B74E7F19-F0E3-4BD4-A234-AF60D4D6521A}" destId="{E2F9FDD7-E9B3-408F-AE75-447A69639046}" srcOrd="0" destOrd="0" presId="urn:microsoft.com/office/officeart/2008/layout/HorizontalMultiLevelHierarchy"/>
    <dgm:cxn modelId="{891A1C1F-932F-4F05-BF63-1AEB18F4707F}" type="presOf" srcId="{FE3A9961-6B0B-41CC-BC2D-4B9D3B887BAF}" destId="{D78FB43A-112B-43BE-835E-71D36C34BCC8}" srcOrd="0" destOrd="0" presId="urn:microsoft.com/office/officeart/2008/layout/HorizontalMultiLevelHierarchy"/>
    <dgm:cxn modelId="{5DF5C687-228A-4454-9B07-354ED8AA2690}" type="presOf" srcId="{BFEB0A06-8656-4E07-A1CD-14FF268D2A51}" destId="{8C6FE204-62BC-4C08-B8D5-4CC6CFE93AEC}" srcOrd="1" destOrd="0" presId="urn:microsoft.com/office/officeart/2008/layout/HorizontalMultiLevelHierarchy"/>
    <dgm:cxn modelId="{0D9F8EA0-5636-4E4D-BCDC-55B9AB7F0683}" type="presOf" srcId="{FB6BE362-A138-494A-AA77-1293C67966EF}" destId="{7B49004F-4F6C-4E42-8E78-3169C65DCE7A}" srcOrd="0" destOrd="0" presId="urn:microsoft.com/office/officeart/2008/layout/HorizontalMultiLevelHierarchy"/>
    <dgm:cxn modelId="{89B806DE-560B-4D4D-ABE8-8A295DB4C36B}" srcId="{47F626AA-B6E2-4C37-9042-E8EA0C6D2B13}" destId="{B74E7F19-F0E3-4BD4-A234-AF60D4D6521A}" srcOrd="1" destOrd="0" parTransId="{AF7C17AD-9AAA-4243-818D-67FE4B51AC46}" sibTransId="{45613046-9966-47E3-994E-6585F7EEB5AD}"/>
    <dgm:cxn modelId="{661C5A31-FD8D-49D2-A87E-41B04D689C8C}" srcId="{47F626AA-B6E2-4C37-9042-E8EA0C6D2B13}" destId="{F6A41D0B-8BAA-4C1F-BCB3-0A6CA3910880}" srcOrd="0" destOrd="0" parTransId="{F38075FA-E130-4A66-8F2E-E8E63A88C7FE}" sibTransId="{32790E35-E7F5-4A0D-A9A1-4ADF664FDB10}"/>
    <dgm:cxn modelId="{8AC51FBD-BC89-4BFE-9F10-18BFAD8695A8}" type="presOf" srcId="{F6A41D0B-8BAA-4C1F-BCB3-0A6CA3910880}" destId="{ACD5ED90-52BA-4452-AC5C-FE26ADC8ECD0}" srcOrd="0" destOrd="0" presId="urn:microsoft.com/office/officeart/2008/layout/HorizontalMultiLevelHierarchy"/>
    <dgm:cxn modelId="{86721527-8959-4430-B55D-0062A9E0C13A}" type="presOf" srcId="{C7EF4CF7-605F-4C4B-AF88-414CF70568D6}" destId="{63EBCBB4-F8A7-4980-8860-736C96E8C6CC}" srcOrd="0" destOrd="0" presId="urn:microsoft.com/office/officeart/2008/layout/HorizontalMultiLevelHierarchy"/>
    <dgm:cxn modelId="{E90BAFB1-7F04-4151-B261-FE6C66E46B1B}" type="presOf" srcId="{AF7C17AD-9AAA-4243-818D-67FE4B51AC46}" destId="{A096BA29-6E75-4473-ADCE-25F9E38DC9AC}" srcOrd="0" destOrd="0" presId="urn:microsoft.com/office/officeart/2008/layout/HorizontalMultiLevelHierarchy"/>
    <dgm:cxn modelId="{EB108282-4EF9-490D-B944-B1F233762697}" type="presOf" srcId="{A7D0D581-D35F-4AE8-BE96-408FD3095EC7}" destId="{C47CDD88-85B6-4151-B2CA-1DB87635F902}" srcOrd="0" destOrd="0" presId="urn:microsoft.com/office/officeart/2008/layout/HorizontalMultiLevelHierarchy"/>
    <dgm:cxn modelId="{31311917-0177-413E-89B2-FF23BD072A06}" srcId="{C7EF4CF7-605F-4C4B-AF88-414CF70568D6}" destId="{A7D0D581-D35F-4AE8-BE96-408FD3095EC7}" srcOrd="0" destOrd="0" parTransId="{FE3A9961-6B0B-41CC-BC2D-4B9D3B887BAF}" sibTransId="{CF80B649-77CC-4144-AFD9-4BA5FA4419E4}"/>
    <dgm:cxn modelId="{CBB31F92-FEA3-404E-A302-10BD51795080}" type="presOf" srcId="{F38075FA-E130-4A66-8F2E-E8E63A88C7FE}" destId="{BEF85DDF-0F32-46DC-8972-8C828F39D786}" srcOrd="0" destOrd="0" presId="urn:microsoft.com/office/officeart/2008/layout/HorizontalMultiLevelHierarchy"/>
    <dgm:cxn modelId="{FED994FC-13C9-42C0-8CA7-A294CC12825F}" srcId="{C7EF4CF7-605F-4C4B-AF88-414CF70568D6}" destId="{47F626AA-B6E2-4C37-9042-E8EA0C6D2B13}" srcOrd="1" destOrd="0" parTransId="{BFEB0A06-8656-4E07-A1CD-14FF268D2A51}" sibTransId="{D601DBDC-88E1-4CA0-AC6B-B2FDB15063FE}"/>
    <dgm:cxn modelId="{C40A0350-B53B-41E6-8E37-8CC8D5618DC3}" type="presParOf" srcId="{7B49004F-4F6C-4E42-8E78-3169C65DCE7A}" destId="{FAC71EDF-F38A-4489-9938-315432300F95}" srcOrd="0" destOrd="0" presId="urn:microsoft.com/office/officeart/2008/layout/HorizontalMultiLevelHierarchy"/>
    <dgm:cxn modelId="{D90AAE84-E7B8-433D-8391-EFDD76A3DDE9}" type="presParOf" srcId="{FAC71EDF-F38A-4489-9938-315432300F95}" destId="{63EBCBB4-F8A7-4980-8860-736C96E8C6CC}" srcOrd="0" destOrd="0" presId="urn:microsoft.com/office/officeart/2008/layout/HorizontalMultiLevelHierarchy"/>
    <dgm:cxn modelId="{8D4F9795-23FA-4F70-A412-76C290882A39}" type="presParOf" srcId="{FAC71EDF-F38A-4489-9938-315432300F95}" destId="{70981C9A-E584-4A46-946A-866C7F5B1E4C}" srcOrd="1" destOrd="0" presId="urn:microsoft.com/office/officeart/2008/layout/HorizontalMultiLevelHierarchy"/>
    <dgm:cxn modelId="{EE35933F-CBEF-4458-8730-71CFDB1D191F}" type="presParOf" srcId="{70981C9A-E584-4A46-946A-866C7F5B1E4C}" destId="{D78FB43A-112B-43BE-835E-71D36C34BCC8}" srcOrd="0" destOrd="0" presId="urn:microsoft.com/office/officeart/2008/layout/HorizontalMultiLevelHierarchy"/>
    <dgm:cxn modelId="{639EFBB4-BF57-4CAC-9F53-BDE3A5162474}" type="presParOf" srcId="{D78FB43A-112B-43BE-835E-71D36C34BCC8}" destId="{532F0AD2-793E-4193-821C-27DE51433BFD}" srcOrd="0" destOrd="0" presId="urn:microsoft.com/office/officeart/2008/layout/HorizontalMultiLevelHierarchy"/>
    <dgm:cxn modelId="{53744AC3-B1A5-47D7-82B5-D2D44E7F3F59}" type="presParOf" srcId="{70981C9A-E584-4A46-946A-866C7F5B1E4C}" destId="{96A25B05-A770-43EC-95F0-C49D3E847357}" srcOrd="1" destOrd="0" presId="urn:microsoft.com/office/officeart/2008/layout/HorizontalMultiLevelHierarchy"/>
    <dgm:cxn modelId="{5B4084E9-25C1-4898-93AD-1AAEAF51A96B}" type="presParOf" srcId="{96A25B05-A770-43EC-95F0-C49D3E847357}" destId="{C47CDD88-85B6-4151-B2CA-1DB87635F902}" srcOrd="0" destOrd="0" presId="urn:microsoft.com/office/officeart/2008/layout/HorizontalMultiLevelHierarchy"/>
    <dgm:cxn modelId="{CFB29BC1-42B9-4EDA-90C7-A8091C97EF17}" type="presParOf" srcId="{96A25B05-A770-43EC-95F0-C49D3E847357}" destId="{EC31611E-50D3-4566-AB35-3CCDBE87F60A}" srcOrd="1" destOrd="0" presId="urn:microsoft.com/office/officeart/2008/layout/HorizontalMultiLevelHierarchy"/>
    <dgm:cxn modelId="{C010AC20-6221-40BE-8DDB-78679E27C34C}" type="presParOf" srcId="{70981C9A-E584-4A46-946A-866C7F5B1E4C}" destId="{D2FE688A-F2BE-4359-AD21-3296FAE4B1D3}" srcOrd="2" destOrd="0" presId="urn:microsoft.com/office/officeart/2008/layout/HorizontalMultiLevelHierarchy"/>
    <dgm:cxn modelId="{A115C617-2D7F-44CD-B488-CFBE0B0799B7}" type="presParOf" srcId="{D2FE688A-F2BE-4359-AD21-3296FAE4B1D3}" destId="{8C6FE204-62BC-4C08-B8D5-4CC6CFE93AEC}" srcOrd="0" destOrd="0" presId="urn:microsoft.com/office/officeart/2008/layout/HorizontalMultiLevelHierarchy"/>
    <dgm:cxn modelId="{B61B31B4-1BB6-4C58-BE9E-7AB14D78B884}" type="presParOf" srcId="{70981C9A-E584-4A46-946A-866C7F5B1E4C}" destId="{29FF2A3B-E420-4DBB-BDAB-0ABB0A94C71B}" srcOrd="3" destOrd="0" presId="urn:microsoft.com/office/officeart/2008/layout/HorizontalMultiLevelHierarchy"/>
    <dgm:cxn modelId="{C3841818-5524-4CAA-9FDD-782C12531457}" type="presParOf" srcId="{29FF2A3B-E420-4DBB-BDAB-0ABB0A94C71B}" destId="{DEF8A82F-40BB-4AE5-ADA4-77E2CDA88EF3}" srcOrd="0" destOrd="0" presId="urn:microsoft.com/office/officeart/2008/layout/HorizontalMultiLevelHierarchy"/>
    <dgm:cxn modelId="{9A7E4ECE-BC1F-494A-AE3B-97AAC6880743}" type="presParOf" srcId="{29FF2A3B-E420-4DBB-BDAB-0ABB0A94C71B}" destId="{2CA510FA-E69F-41A9-9588-4D7A9AAA19E6}" srcOrd="1" destOrd="0" presId="urn:microsoft.com/office/officeart/2008/layout/HorizontalMultiLevelHierarchy"/>
    <dgm:cxn modelId="{41473989-9BFC-41F0-8CE1-D3B9363A4F4B}" type="presParOf" srcId="{2CA510FA-E69F-41A9-9588-4D7A9AAA19E6}" destId="{BEF85DDF-0F32-46DC-8972-8C828F39D786}" srcOrd="0" destOrd="0" presId="urn:microsoft.com/office/officeart/2008/layout/HorizontalMultiLevelHierarchy"/>
    <dgm:cxn modelId="{F9BB709A-8AAF-4B6C-8AE6-2519A9602F2B}" type="presParOf" srcId="{BEF85DDF-0F32-46DC-8972-8C828F39D786}" destId="{A082768B-A196-447E-93D5-9C3D269BB2D7}" srcOrd="0" destOrd="0" presId="urn:microsoft.com/office/officeart/2008/layout/HorizontalMultiLevelHierarchy"/>
    <dgm:cxn modelId="{E64D2167-4484-493D-9AE0-4F4627192926}" type="presParOf" srcId="{2CA510FA-E69F-41A9-9588-4D7A9AAA19E6}" destId="{97C6E4D2-1FBF-4D5D-9B53-9C501C55CDA3}" srcOrd="1" destOrd="0" presId="urn:microsoft.com/office/officeart/2008/layout/HorizontalMultiLevelHierarchy"/>
    <dgm:cxn modelId="{AE42EBA7-05E6-4EBB-B9C2-D75AFBCB54A7}" type="presParOf" srcId="{97C6E4D2-1FBF-4D5D-9B53-9C501C55CDA3}" destId="{ACD5ED90-52BA-4452-AC5C-FE26ADC8ECD0}" srcOrd="0" destOrd="0" presId="urn:microsoft.com/office/officeart/2008/layout/HorizontalMultiLevelHierarchy"/>
    <dgm:cxn modelId="{975B1176-0584-40B9-97AA-D4BC79451C60}" type="presParOf" srcId="{97C6E4D2-1FBF-4D5D-9B53-9C501C55CDA3}" destId="{03A0487A-7437-4211-9538-AA50422A284A}" srcOrd="1" destOrd="0" presId="urn:microsoft.com/office/officeart/2008/layout/HorizontalMultiLevelHierarchy"/>
    <dgm:cxn modelId="{C3651077-CB28-4A08-98B1-80FB4E8A6D31}" type="presParOf" srcId="{2CA510FA-E69F-41A9-9588-4D7A9AAA19E6}" destId="{A096BA29-6E75-4473-ADCE-25F9E38DC9AC}" srcOrd="2" destOrd="0" presId="urn:microsoft.com/office/officeart/2008/layout/HorizontalMultiLevelHierarchy"/>
    <dgm:cxn modelId="{2ABEF1D5-AB76-494A-A71B-990F45CD6F6B}" type="presParOf" srcId="{A096BA29-6E75-4473-ADCE-25F9E38DC9AC}" destId="{B9EA5D69-18FA-465C-949F-168437F2D69D}" srcOrd="0" destOrd="0" presId="urn:microsoft.com/office/officeart/2008/layout/HorizontalMultiLevelHierarchy"/>
    <dgm:cxn modelId="{7041818B-64B2-4D24-B77A-E9A53F9A5BC9}" type="presParOf" srcId="{2CA510FA-E69F-41A9-9588-4D7A9AAA19E6}" destId="{A94D27D4-727F-4FD3-BBB2-B7369C0A9144}" srcOrd="3" destOrd="0" presId="urn:microsoft.com/office/officeart/2008/layout/HorizontalMultiLevelHierarchy"/>
    <dgm:cxn modelId="{E12DBC52-3F70-4C32-A63E-1F039CD6A0A9}" type="presParOf" srcId="{A94D27D4-727F-4FD3-BBB2-B7369C0A9144}" destId="{E2F9FDD7-E9B3-408F-AE75-447A69639046}" srcOrd="0" destOrd="0" presId="urn:microsoft.com/office/officeart/2008/layout/HorizontalMultiLevelHierarchy"/>
    <dgm:cxn modelId="{23B6316C-0DA2-435E-B005-104432BFB0AD}" type="presParOf" srcId="{A94D27D4-727F-4FD3-BBB2-B7369C0A9144}" destId="{B8CCFAF9-D9AE-4600-919B-B5D44E4D649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2800" smtClean="0">
              <a:cs typeface="B Badr" panose="00000400000000000000" pitchFamily="2" charset="-78"/>
            </a:rPr>
            <a:t>26. و منه: الإدماج؛</a:t>
          </a:r>
          <a:endParaRPr lang="fa-IR" sz="2800">
            <a:cs typeface="B Badr" panose="00000400000000000000" pitchFamily="2" charset="-78"/>
          </a:endParaRPr>
        </a:p>
      </dgm:t>
    </dgm:pt>
    <dgm:pt modelId="{E78A6B97-6238-4E81-83FA-E60413FF48D8}" type="parTrans" cxnId="{5D546635-4B50-48E1-B669-BF02CAB7E414}">
      <dgm:prSet/>
      <dgm:spPr/>
      <dgm:t>
        <a:bodyPr/>
        <a:lstStyle/>
        <a:p>
          <a:pPr rtl="1"/>
          <a:endParaRPr lang="fa-IR" sz="3600">
            <a:cs typeface="B Badr" panose="00000400000000000000" pitchFamily="2" charset="-78"/>
          </a:endParaRPr>
        </a:p>
      </dgm:t>
    </dgm:pt>
    <dgm:pt modelId="{0195DDCC-8DF2-487A-ABF1-F772F9989022}" type="sibTrans" cxnId="{5D546635-4B50-48E1-B669-BF02CAB7E414}">
      <dgm:prSet/>
      <dgm:spPr/>
      <dgm:t>
        <a:bodyPr/>
        <a:lstStyle/>
        <a:p>
          <a:pPr rtl="1"/>
          <a:endParaRPr lang="fa-IR" sz="3600">
            <a:cs typeface="B Badr" panose="00000400000000000000" pitchFamily="2" charset="-78"/>
          </a:endParaRPr>
        </a:p>
      </dgm:t>
    </dgm:pt>
    <dgm:pt modelId="{1AC3BE90-9139-4B6B-8F01-CA3F18D50D3A}">
      <dgm:prSet/>
      <dgm:spPr/>
      <dgm:t>
        <a:bodyPr/>
        <a:lstStyle/>
        <a:p>
          <a:pPr rtl="1"/>
          <a:r>
            <a:rPr lang="fa-IR" smtClean="0">
              <a:cs typeface="B Badr" panose="00000400000000000000" pitchFamily="2" charset="-78"/>
            </a:rPr>
            <a:t>و هو أن يضمّن كلام سيق لمعنى معنى آخر؛ فهو أعمّ من الاستتباع؛ </a:t>
          </a:r>
          <a:endParaRPr lang="fa-IR">
            <a:cs typeface="B Badr" panose="00000400000000000000" pitchFamily="2" charset="-78"/>
          </a:endParaRPr>
        </a:p>
      </dgm:t>
    </dgm:pt>
    <dgm:pt modelId="{D55F14E2-743F-4C47-8E9E-9BFBDBB1339A}" type="parTrans" cxnId="{3612CEB8-630A-4901-82C3-80766E9642D2}">
      <dgm:prSet/>
      <dgm:spPr/>
      <dgm:t>
        <a:bodyPr/>
        <a:lstStyle/>
        <a:p>
          <a:pPr rtl="1"/>
          <a:endParaRPr lang="fa-IR">
            <a:cs typeface="B Badr" panose="00000400000000000000" pitchFamily="2" charset="-78"/>
          </a:endParaRPr>
        </a:p>
      </dgm:t>
    </dgm:pt>
    <dgm:pt modelId="{DBCD4781-DDF3-450E-80C8-84004D5AB46D}" type="sibTrans" cxnId="{3612CEB8-630A-4901-82C3-80766E9642D2}">
      <dgm:prSet/>
      <dgm:spPr/>
      <dgm:t>
        <a:bodyPr/>
        <a:lstStyle/>
        <a:p>
          <a:pPr rtl="1"/>
          <a:endParaRPr lang="fa-IR">
            <a:cs typeface="B Badr" panose="00000400000000000000" pitchFamily="2" charset="-78"/>
          </a:endParaRPr>
        </a:p>
      </dgm:t>
    </dgm:pt>
    <dgm:pt modelId="{AAB84B4C-8BC9-4DAF-9DD8-27D82D572147}">
      <dgm:prSet/>
      <dgm:spPr/>
      <dgm:t>
        <a:bodyPr/>
        <a:lstStyle/>
        <a:p>
          <a:pPr rtl="1"/>
          <a:r>
            <a:rPr lang="fa-IR" smtClean="0">
              <a:cs typeface="B Badr" panose="00000400000000000000" pitchFamily="2" charset="-78"/>
            </a:rPr>
            <a:t>كقوله : أقلّب فيه أجفانى كأنّى *** أعدّ بها على الدّهر الذّنوبا </a:t>
          </a:r>
          <a:endParaRPr lang="fa-IR">
            <a:cs typeface="B Badr" panose="00000400000000000000" pitchFamily="2" charset="-78"/>
          </a:endParaRPr>
        </a:p>
      </dgm:t>
    </dgm:pt>
    <dgm:pt modelId="{8995DC71-340C-4E26-96C1-D052AB42279A}" type="parTrans" cxnId="{EA14678F-525D-47E8-ACCF-27DB6854E5CC}">
      <dgm:prSet/>
      <dgm:spPr/>
      <dgm:t>
        <a:bodyPr/>
        <a:lstStyle/>
        <a:p>
          <a:pPr rtl="1"/>
          <a:endParaRPr lang="fa-IR">
            <a:cs typeface="B Badr" panose="00000400000000000000" pitchFamily="2" charset="-78"/>
          </a:endParaRPr>
        </a:p>
      </dgm:t>
    </dgm:pt>
    <dgm:pt modelId="{F917BF02-F84F-4AC0-A33F-E50174174B2D}" type="sibTrans" cxnId="{EA14678F-525D-47E8-ACCF-27DB6854E5CC}">
      <dgm:prSet/>
      <dgm:spPr/>
      <dgm:t>
        <a:bodyPr/>
        <a:lstStyle/>
        <a:p>
          <a:pPr rtl="1"/>
          <a:endParaRPr lang="fa-IR">
            <a:cs typeface="B Badr" panose="00000400000000000000" pitchFamily="2" charset="-78"/>
          </a:endParaRPr>
        </a:p>
      </dgm:t>
    </dgm:pt>
    <dgm:pt modelId="{900F3554-AF56-4D0D-A39B-B132FA220B55}">
      <dgm:prSet/>
      <dgm:spPr/>
      <dgm:t>
        <a:bodyPr/>
        <a:lstStyle/>
        <a:p>
          <a:pPr rtl="1"/>
          <a:r>
            <a:rPr lang="fa-IR" smtClean="0">
              <a:cs typeface="B Badr" panose="00000400000000000000" pitchFamily="2" charset="-78"/>
            </a:rPr>
            <a:t>فإنه ضمّن وصف الليل بالطّول الشكاية من الدهر.</a:t>
          </a:r>
          <a:endParaRPr lang="fa-IR">
            <a:cs typeface="B Badr" panose="00000400000000000000" pitchFamily="2" charset="-78"/>
          </a:endParaRPr>
        </a:p>
      </dgm:t>
    </dgm:pt>
    <dgm:pt modelId="{DCEA59AA-818E-42FC-87B9-11F17CB940DE}" type="parTrans" cxnId="{1A1E4D46-7E83-4F76-B9AB-063B59D0CA46}">
      <dgm:prSet/>
      <dgm:spPr/>
      <dgm:t>
        <a:bodyPr/>
        <a:lstStyle/>
        <a:p>
          <a:pPr rtl="1"/>
          <a:endParaRPr lang="fa-IR">
            <a:cs typeface="B Badr" panose="00000400000000000000" pitchFamily="2" charset="-78"/>
          </a:endParaRPr>
        </a:p>
      </dgm:t>
    </dgm:pt>
    <dgm:pt modelId="{E79D2D87-F4F1-4734-86E3-994E7669E526}" type="sibTrans" cxnId="{1A1E4D46-7E83-4F76-B9AB-063B59D0CA46}">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X="69639" custScaleY="52065">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4198BCB7-C1E3-46FC-8D9D-6D784AA93DF2}" type="pres">
      <dgm:prSet presAssocID="{D55F14E2-743F-4C47-8E9E-9BFBDBB1339A}" presName="conn2-1" presStyleLbl="parChTrans1D2" presStyleIdx="0" presStyleCnt="2"/>
      <dgm:spPr/>
      <dgm:t>
        <a:bodyPr/>
        <a:lstStyle/>
        <a:p>
          <a:pPr rtl="1"/>
          <a:endParaRPr lang="fa-IR"/>
        </a:p>
      </dgm:t>
    </dgm:pt>
    <dgm:pt modelId="{CED717AC-DC71-420E-B520-0EE298ECF4EE}" type="pres">
      <dgm:prSet presAssocID="{D55F14E2-743F-4C47-8E9E-9BFBDBB1339A}" presName="connTx" presStyleLbl="parChTrans1D2" presStyleIdx="0" presStyleCnt="2"/>
      <dgm:spPr/>
      <dgm:t>
        <a:bodyPr/>
        <a:lstStyle/>
        <a:p>
          <a:pPr rtl="1"/>
          <a:endParaRPr lang="fa-IR"/>
        </a:p>
      </dgm:t>
    </dgm:pt>
    <dgm:pt modelId="{C86D382C-5FD7-4705-86D7-B6B030ADACD2}" type="pres">
      <dgm:prSet presAssocID="{1AC3BE90-9139-4B6B-8F01-CA3F18D50D3A}" presName="root2" presStyleCnt="0"/>
      <dgm:spPr/>
    </dgm:pt>
    <dgm:pt modelId="{EAF9C4D6-1EB3-4F52-BCB5-B11BB0B8733C}" type="pres">
      <dgm:prSet presAssocID="{1AC3BE90-9139-4B6B-8F01-CA3F18D50D3A}" presName="LevelTwoTextNode" presStyleLbl="node2" presStyleIdx="0" presStyleCnt="2">
        <dgm:presLayoutVars>
          <dgm:chPref val="3"/>
        </dgm:presLayoutVars>
      </dgm:prSet>
      <dgm:spPr/>
      <dgm:t>
        <a:bodyPr/>
        <a:lstStyle/>
        <a:p>
          <a:pPr rtl="1"/>
          <a:endParaRPr lang="fa-IR"/>
        </a:p>
      </dgm:t>
    </dgm:pt>
    <dgm:pt modelId="{7D7A21B7-1F16-4569-AB63-76024498C9B0}" type="pres">
      <dgm:prSet presAssocID="{1AC3BE90-9139-4B6B-8F01-CA3F18D50D3A}" presName="level3hierChild" presStyleCnt="0"/>
      <dgm:spPr/>
    </dgm:pt>
    <dgm:pt modelId="{2DB90E09-215E-4A7B-8FE5-BD8B633C9125}" type="pres">
      <dgm:prSet presAssocID="{8995DC71-340C-4E26-96C1-D052AB42279A}" presName="conn2-1" presStyleLbl="parChTrans1D2" presStyleIdx="1" presStyleCnt="2"/>
      <dgm:spPr/>
      <dgm:t>
        <a:bodyPr/>
        <a:lstStyle/>
        <a:p>
          <a:pPr rtl="1"/>
          <a:endParaRPr lang="fa-IR"/>
        </a:p>
      </dgm:t>
    </dgm:pt>
    <dgm:pt modelId="{50534BB3-AB26-4664-82C3-606F8CB517E6}" type="pres">
      <dgm:prSet presAssocID="{8995DC71-340C-4E26-96C1-D052AB42279A}" presName="connTx" presStyleLbl="parChTrans1D2" presStyleIdx="1" presStyleCnt="2"/>
      <dgm:spPr/>
      <dgm:t>
        <a:bodyPr/>
        <a:lstStyle/>
        <a:p>
          <a:pPr rtl="1"/>
          <a:endParaRPr lang="fa-IR"/>
        </a:p>
      </dgm:t>
    </dgm:pt>
    <dgm:pt modelId="{0BFADC5F-E3BF-4FF2-9BF7-8B243113C594}" type="pres">
      <dgm:prSet presAssocID="{AAB84B4C-8BC9-4DAF-9DD8-27D82D572147}" presName="root2" presStyleCnt="0"/>
      <dgm:spPr/>
    </dgm:pt>
    <dgm:pt modelId="{04D77DF2-87A4-41FE-929C-B91593971355}" type="pres">
      <dgm:prSet presAssocID="{AAB84B4C-8BC9-4DAF-9DD8-27D82D572147}" presName="LevelTwoTextNode" presStyleLbl="node2" presStyleIdx="1" presStyleCnt="2">
        <dgm:presLayoutVars>
          <dgm:chPref val="3"/>
        </dgm:presLayoutVars>
      </dgm:prSet>
      <dgm:spPr/>
      <dgm:t>
        <a:bodyPr/>
        <a:lstStyle/>
        <a:p>
          <a:pPr rtl="1"/>
          <a:endParaRPr lang="fa-IR"/>
        </a:p>
      </dgm:t>
    </dgm:pt>
    <dgm:pt modelId="{78C3FC60-5926-4848-90DE-1E7935D0C722}" type="pres">
      <dgm:prSet presAssocID="{AAB84B4C-8BC9-4DAF-9DD8-27D82D572147}" presName="level3hierChild" presStyleCnt="0"/>
      <dgm:spPr/>
    </dgm:pt>
    <dgm:pt modelId="{3D98DAB1-7A40-4002-8871-11F43C0505E8}" type="pres">
      <dgm:prSet presAssocID="{DCEA59AA-818E-42FC-87B9-11F17CB940DE}" presName="conn2-1" presStyleLbl="parChTrans1D3" presStyleIdx="0" presStyleCnt="1"/>
      <dgm:spPr/>
      <dgm:t>
        <a:bodyPr/>
        <a:lstStyle/>
        <a:p>
          <a:pPr rtl="1"/>
          <a:endParaRPr lang="fa-IR"/>
        </a:p>
      </dgm:t>
    </dgm:pt>
    <dgm:pt modelId="{B06BB3C6-F4FB-4EB9-BA4B-97275426257D}" type="pres">
      <dgm:prSet presAssocID="{DCEA59AA-818E-42FC-87B9-11F17CB940DE}" presName="connTx" presStyleLbl="parChTrans1D3" presStyleIdx="0" presStyleCnt="1"/>
      <dgm:spPr/>
      <dgm:t>
        <a:bodyPr/>
        <a:lstStyle/>
        <a:p>
          <a:pPr rtl="1"/>
          <a:endParaRPr lang="fa-IR"/>
        </a:p>
      </dgm:t>
    </dgm:pt>
    <dgm:pt modelId="{D3F22BD8-9AC1-4FA7-A238-4C2F4CAE9DDE}" type="pres">
      <dgm:prSet presAssocID="{900F3554-AF56-4D0D-A39B-B132FA220B55}" presName="root2" presStyleCnt="0"/>
      <dgm:spPr/>
    </dgm:pt>
    <dgm:pt modelId="{54716F8E-B574-4D26-909D-0A1DBC5174DA}" type="pres">
      <dgm:prSet presAssocID="{900F3554-AF56-4D0D-A39B-B132FA220B55}" presName="LevelTwoTextNode" presStyleLbl="node3" presStyleIdx="0" presStyleCnt="1">
        <dgm:presLayoutVars>
          <dgm:chPref val="3"/>
        </dgm:presLayoutVars>
      </dgm:prSet>
      <dgm:spPr/>
      <dgm:t>
        <a:bodyPr/>
        <a:lstStyle/>
        <a:p>
          <a:pPr rtl="1"/>
          <a:endParaRPr lang="fa-IR"/>
        </a:p>
      </dgm:t>
    </dgm:pt>
    <dgm:pt modelId="{E5C59569-D2B8-442E-81D9-580BF449CD50}" type="pres">
      <dgm:prSet presAssocID="{900F3554-AF56-4D0D-A39B-B132FA220B55}" presName="level3hierChild" presStyleCnt="0"/>
      <dgm:spPr/>
    </dgm:pt>
  </dgm:ptLst>
  <dgm:cxnLst>
    <dgm:cxn modelId="{C243C694-1890-4E28-BF91-CC8FA0FCFFA9}" type="presOf" srcId="{DCEA59AA-818E-42FC-87B9-11F17CB940DE}" destId="{B06BB3C6-F4FB-4EB9-BA4B-97275426257D}" srcOrd="1" destOrd="0" presId="urn:microsoft.com/office/officeart/2008/layout/HorizontalMultiLevelHierarchy"/>
    <dgm:cxn modelId="{EA14678F-525D-47E8-ACCF-27DB6854E5CC}" srcId="{C7EF4CF7-605F-4C4B-AF88-414CF70568D6}" destId="{AAB84B4C-8BC9-4DAF-9DD8-27D82D572147}" srcOrd="1" destOrd="0" parTransId="{8995DC71-340C-4E26-96C1-D052AB42279A}" sibTransId="{F917BF02-F84F-4AC0-A33F-E50174174B2D}"/>
    <dgm:cxn modelId="{11AA4818-B883-4510-8B55-DC15EFFDE89C}" type="presOf" srcId="{900F3554-AF56-4D0D-A39B-B132FA220B55}" destId="{54716F8E-B574-4D26-909D-0A1DBC5174DA}" srcOrd="0" destOrd="0" presId="urn:microsoft.com/office/officeart/2008/layout/HorizontalMultiLevelHierarchy"/>
    <dgm:cxn modelId="{3612CEB8-630A-4901-82C3-80766E9642D2}" srcId="{C7EF4CF7-605F-4C4B-AF88-414CF70568D6}" destId="{1AC3BE90-9139-4B6B-8F01-CA3F18D50D3A}" srcOrd="0" destOrd="0" parTransId="{D55F14E2-743F-4C47-8E9E-9BFBDBB1339A}" sibTransId="{DBCD4781-DDF3-450E-80C8-84004D5AB46D}"/>
    <dgm:cxn modelId="{234FB630-727D-45CC-9BC1-B7ED5C1B75A1}" type="presOf" srcId="{D55F14E2-743F-4C47-8E9E-9BFBDBB1339A}" destId="{4198BCB7-C1E3-46FC-8D9D-6D784AA93DF2}" srcOrd="0" destOrd="0" presId="urn:microsoft.com/office/officeart/2008/layout/HorizontalMultiLevelHierarchy"/>
    <dgm:cxn modelId="{4E2732AB-F92E-42D9-8347-3D12ABCB3BFC}" type="presOf" srcId="{FB6BE362-A138-494A-AA77-1293C67966EF}" destId="{7B49004F-4F6C-4E42-8E78-3169C65DCE7A}" srcOrd="0" destOrd="0" presId="urn:microsoft.com/office/officeart/2008/layout/HorizontalMultiLevelHierarchy"/>
    <dgm:cxn modelId="{1A1E4D46-7E83-4F76-B9AB-063B59D0CA46}" srcId="{AAB84B4C-8BC9-4DAF-9DD8-27D82D572147}" destId="{900F3554-AF56-4D0D-A39B-B132FA220B55}" srcOrd="0" destOrd="0" parTransId="{DCEA59AA-818E-42FC-87B9-11F17CB940DE}" sibTransId="{E79D2D87-F4F1-4734-86E3-994E7669E526}"/>
    <dgm:cxn modelId="{68F8359F-8AEB-46DB-A273-4518BA474B2F}" type="presOf" srcId="{C7EF4CF7-605F-4C4B-AF88-414CF70568D6}" destId="{63EBCBB4-F8A7-4980-8860-736C96E8C6CC}" srcOrd="0" destOrd="0" presId="urn:microsoft.com/office/officeart/2008/layout/HorizontalMultiLevelHierarchy"/>
    <dgm:cxn modelId="{0FB17080-C1AD-4336-A1CC-FBCD4D551AFA}" type="presOf" srcId="{8995DC71-340C-4E26-96C1-D052AB42279A}" destId="{2DB90E09-215E-4A7B-8FE5-BD8B633C9125}" srcOrd="0" destOrd="0" presId="urn:microsoft.com/office/officeart/2008/layout/HorizontalMultiLevelHierarchy"/>
    <dgm:cxn modelId="{92F2A59D-B3FE-435C-85D9-CB1FE2088A2D}" type="presOf" srcId="{8995DC71-340C-4E26-96C1-D052AB42279A}" destId="{50534BB3-AB26-4664-82C3-606F8CB517E6}" srcOrd="1" destOrd="0" presId="urn:microsoft.com/office/officeart/2008/layout/HorizontalMultiLevelHierarchy"/>
    <dgm:cxn modelId="{5291EAF6-1D0A-4A51-BA43-5287D63CA2AD}" type="presOf" srcId="{D55F14E2-743F-4C47-8E9E-9BFBDBB1339A}" destId="{CED717AC-DC71-420E-B520-0EE298ECF4EE}" srcOrd="1" destOrd="0" presId="urn:microsoft.com/office/officeart/2008/layout/HorizontalMultiLevelHierarchy"/>
    <dgm:cxn modelId="{27219217-8CF8-428F-AC8B-BE6172560014}" type="presOf" srcId="{1AC3BE90-9139-4B6B-8F01-CA3F18D50D3A}" destId="{EAF9C4D6-1EB3-4F52-BCB5-B11BB0B8733C}" srcOrd="0" destOrd="0" presId="urn:microsoft.com/office/officeart/2008/layout/HorizontalMultiLevelHierarchy"/>
    <dgm:cxn modelId="{20931069-7407-48FF-80E5-E9C72636F4AF}" type="presOf" srcId="{AAB84B4C-8BC9-4DAF-9DD8-27D82D572147}" destId="{04D77DF2-87A4-41FE-929C-B91593971355}" srcOrd="0" destOrd="0" presId="urn:microsoft.com/office/officeart/2008/layout/HorizontalMultiLevelHierarchy"/>
    <dgm:cxn modelId="{5D546635-4B50-48E1-B669-BF02CAB7E414}" srcId="{FB6BE362-A138-494A-AA77-1293C67966EF}" destId="{C7EF4CF7-605F-4C4B-AF88-414CF70568D6}" srcOrd="0" destOrd="0" parTransId="{E78A6B97-6238-4E81-83FA-E60413FF48D8}" sibTransId="{0195DDCC-8DF2-487A-ABF1-F772F9989022}"/>
    <dgm:cxn modelId="{6D832368-F4E8-43AA-AF1E-3605E1D3DE06}" type="presOf" srcId="{DCEA59AA-818E-42FC-87B9-11F17CB940DE}" destId="{3D98DAB1-7A40-4002-8871-11F43C0505E8}" srcOrd="0" destOrd="0" presId="urn:microsoft.com/office/officeart/2008/layout/HorizontalMultiLevelHierarchy"/>
    <dgm:cxn modelId="{C6A5E26C-73C6-481A-8D03-91416E149822}" type="presParOf" srcId="{7B49004F-4F6C-4E42-8E78-3169C65DCE7A}" destId="{FAC71EDF-F38A-4489-9938-315432300F95}" srcOrd="0" destOrd="0" presId="urn:microsoft.com/office/officeart/2008/layout/HorizontalMultiLevelHierarchy"/>
    <dgm:cxn modelId="{1C066E86-DB5B-466D-9DF0-6D5202FF8739}" type="presParOf" srcId="{FAC71EDF-F38A-4489-9938-315432300F95}" destId="{63EBCBB4-F8A7-4980-8860-736C96E8C6CC}" srcOrd="0" destOrd="0" presId="urn:microsoft.com/office/officeart/2008/layout/HorizontalMultiLevelHierarchy"/>
    <dgm:cxn modelId="{DC378703-E6AE-4499-B27B-887E1C7A513C}" type="presParOf" srcId="{FAC71EDF-F38A-4489-9938-315432300F95}" destId="{70981C9A-E584-4A46-946A-866C7F5B1E4C}" srcOrd="1" destOrd="0" presId="urn:microsoft.com/office/officeart/2008/layout/HorizontalMultiLevelHierarchy"/>
    <dgm:cxn modelId="{FD5B4BC3-AD74-4593-8843-09F35258C021}" type="presParOf" srcId="{70981C9A-E584-4A46-946A-866C7F5B1E4C}" destId="{4198BCB7-C1E3-46FC-8D9D-6D784AA93DF2}" srcOrd="0" destOrd="0" presId="urn:microsoft.com/office/officeart/2008/layout/HorizontalMultiLevelHierarchy"/>
    <dgm:cxn modelId="{BB05AF25-D521-45A5-B312-E78335AF0489}" type="presParOf" srcId="{4198BCB7-C1E3-46FC-8D9D-6D784AA93DF2}" destId="{CED717AC-DC71-420E-B520-0EE298ECF4EE}" srcOrd="0" destOrd="0" presId="urn:microsoft.com/office/officeart/2008/layout/HorizontalMultiLevelHierarchy"/>
    <dgm:cxn modelId="{38CC29B9-13F4-4493-BF18-F169956888D6}" type="presParOf" srcId="{70981C9A-E584-4A46-946A-866C7F5B1E4C}" destId="{C86D382C-5FD7-4705-86D7-B6B030ADACD2}" srcOrd="1" destOrd="0" presId="urn:microsoft.com/office/officeart/2008/layout/HorizontalMultiLevelHierarchy"/>
    <dgm:cxn modelId="{24097FAA-570B-407A-AEAC-78B0CFE7E9D5}" type="presParOf" srcId="{C86D382C-5FD7-4705-86D7-B6B030ADACD2}" destId="{EAF9C4D6-1EB3-4F52-BCB5-B11BB0B8733C}" srcOrd="0" destOrd="0" presId="urn:microsoft.com/office/officeart/2008/layout/HorizontalMultiLevelHierarchy"/>
    <dgm:cxn modelId="{69207F1C-95D4-43FE-9106-03614484D27D}" type="presParOf" srcId="{C86D382C-5FD7-4705-86D7-B6B030ADACD2}" destId="{7D7A21B7-1F16-4569-AB63-76024498C9B0}" srcOrd="1" destOrd="0" presId="urn:microsoft.com/office/officeart/2008/layout/HorizontalMultiLevelHierarchy"/>
    <dgm:cxn modelId="{ADA01D47-3D9C-4E75-A109-EE66FF99932D}" type="presParOf" srcId="{70981C9A-E584-4A46-946A-866C7F5B1E4C}" destId="{2DB90E09-215E-4A7B-8FE5-BD8B633C9125}" srcOrd="2" destOrd="0" presId="urn:microsoft.com/office/officeart/2008/layout/HorizontalMultiLevelHierarchy"/>
    <dgm:cxn modelId="{094F7391-2991-415B-82C1-856B9C91B062}" type="presParOf" srcId="{2DB90E09-215E-4A7B-8FE5-BD8B633C9125}" destId="{50534BB3-AB26-4664-82C3-606F8CB517E6}" srcOrd="0" destOrd="0" presId="urn:microsoft.com/office/officeart/2008/layout/HorizontalMultiLevelHierarchy"/>
    <dgm:cxn modelId="{78E70E12-E6B7-4662-9A90-E8DFDCEAB096}" type="presParOf" srcId="{70981C9A-E584-4A46-946A-866C7F5B1E4C}" destId="{0BFADC5F-E3BF-4FF2-9BF7-8B243113C594}" srcOrd="3" destOrd="0" presId="urn:microsoft.com/office/officeart/2008/layout/HorizontalMultiLevelHierarchy"/>
    <dgm:cxn modelId="{C6EFF648-4DC9-4DEA-A5BA-0176D0E4135F}" type="presParOf" srcId="{0BFADC5F-E3BF-4FF2-9BF7-8B243113C594}" destId="{04D77DF2-87A4-41FE-929C-B91593971355}" srcOrd="0" destOrd="0" presId="urn:microsoft.com/office/officeart/2008/layout/HorizontalMultiLevelHierarchy"/>
    <dgm:cxn modelId="{63464B40-3224-4E51-9CCA-7DAF076978ED}" type="presParOf" srcId="{0BFADC5F-E3BF-4FF2-9BF7-8B243113C594}" destId="{78C3FC60-5926-4848-90DE-1E7935D0C722}" srcOrd="1" destOrd="0" presId="urn:microsoft.com/office/officeart/2008/layout/HorizontalMultiLevelHierarchy"/>
    <dgm:cxn modelId="{F4DFF0E4-04AC-43C9-B150-14006574C524}" type="presParOf" srcId="{78C3FC60-5926-4848-90DE-1E7935D0C722}" destId="{3D98DAB1-7A40-4002-8871-11F43C0505E8}" srcOrd="0" destOrd="0" presId="urn:microsoft.com/office/officeart/2008/layout/HorizontalMultiLevelHierarchy"/>
    <dgm:cxn modelId="{38FE2742-ABC2-49C8-AFAE-4A0996775890}" type="presParOf" srcId="{3D98DAB1-7A40-4002-8871-11F43C0505E8}" destId="{B06BB3C6-F4FB-4EB9-BA4B-97275426257D}" srcOrd="0" destOrd="0" presId="urn:microsoft.com/office/officeart/2008/layout/HorizontalMultiLevelHierarchy"/>
    <dgm:cxn modelId="{C158B7EF-E7CB-4063-8CBE-A21E638C9CA5}" type="presParOf" srcId="{78C3FC60-5926-4848-90DE-1E7935D0C722}" destId="{D3F22BD8-9AC1-4FA7-A238-4C2F4CAE9DDE}" srcOrd="1" destOrd="0" presId="urn:microsoft.com/office/officeart/2008/layout/HorizontalMultiLevelHierarchy"/>
    <dgm:cxn modelId="{47DA4FC0-5D28-4B80-81EB-4F7351413C1C}" type="presParOf" srcId="{D3F22BD8-9AC1-4FA7-A238-4C2F4CAE9DDE}" destId="{54716F8E-B574-4D26-909D-0A1DBC5174DA}" srcOrd="0" destOrd="0" presId="urn:microsoft.com/office/officeart/2008/layout/HorizontalMultiLevelHierarchy"/>
    <dgm:cxn modelId="{73EFD5B1-905E-4590-BAD7-699A7388ED32}" type="presParOf" srcId="{D3F22BD8-9AC1-4FA7-A238-4C2F4CAE9DDE}" destId="{E5C59569-D2B8-442E-81D9-580BF449CD5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2800" smtClean="0">
              <a:cs typeface="B Badr" panose="00000400000000000000" pitchFamily="2" charset="-78"/>
            </a:rPr>
            <a:t>27. و منه: التوجيه؛ </a:t>
          </a:r>
          <a:endParaRPr lang="fa-IR" sz="2800">
            <a:cs typeface="B Badr" panose="00000400000000000000" pitchFamily="2" charset="-78"/>
          </a:endParaRPr>
        </a:p>
      </dgm:t>
    </dgm:pt>
    <dgm:pt modelId="{E78A6B97-6238-4E81-83FA-E60413FF48D8}" type="parTrans" cxnId="{5D546635-4B50-48E1-B669-BF02CAB7E414}">
      <dgm:prSet/>
      <dgm:spPr/>
      <dgm:t>
        <a:bodyPr/>
        <a:lstStyle/>
        <a:p>
          <a:pPr rtl="1"/>
          <a:endParaRPr lang="fa-IR" sz="3600">
            <a:cs typeface="B Badr" panose="00000400000000000000" pitchFamily="2" charset="-78"/>
          </a:endParaRPr>
        </a:p>
      </dgm:t>
    </dgm:pt>
    <dgm:pt modelId="{0195DDCC-8DF2-487A-ABF1-F772F9989022}" type="sibTrans" cxnId="{5D546635-4B50-48E1-B669-BF02CAB7E414}">
      <dgm:prSet/>
      <dgm:spPr/>
      <dgm:t>
        <a:bodyPr/>
        <a:lstStyle/>
        <a:p>
          <a:pPr rtl="1"/>
          <a:endParaRPr lang="fa-IR" sz="3600">
            <a:cs typeface="B Badr" panose="00000400000000000000" pitchFamily="2" charset="-78"/>
          </a:endParaRPr>
        </a:p>
      </dgm:t>
    </dgm:pt>
    <dgm:pt modelId="{B35F0167-7398-4919-9E37-F660232F042A}">
      <dgm:prSet/>
      <dgm:spPr/>
      <dgm:t>
        <a:bodyPr/>
        <a:lstStyle/>
        <a:p>
          <a:pPr rtl="1"/>
          <a:r>
            <a:rPr lang="fa-IR" smtClean="0">
              <a:cs typeface="B Badr" panose="00000400000000000000" pitchFamily="2" charset="-78"/>
            </a:rPr>
            <a:t>و هو إيراد الكلام محتملا لوجهين مختلفين؛ </a:t>
          </a:r>
          <a:endParaRPr lang="fa-IR">
            <a:cs typeface="B Badr" panose="00000400000000000000" pitchFamily="2" charset="-78"/>
          </a:endParaRPr>
        </a:p>
      </dgm:t>
    </dgm:pt>
    <dgm:pt modelId="{4F003E22-3D65-4DB2-BAA9-EFDCBC4052B2}" type="parTrans" cxnId="{AB4AACFD-0201-4B3C-AFC4-F0F273EC1DE7}">
      <dgm:prSet/>
      <dgm:spPr/>
      <dgm:t>
        <a:bodyPr/>
        <a:lstStyle/>
        <a:p>
          <a:pPr rtl="1"/>
          <a:endParaRPr lang="fa-IR">
            <a:cs typeface="B Badr" panose="00000400000000000000" pitchFamily="2" charset="-78"/>
          </a:endParaRPr>
        </a:p>
      </dgm:t>
    </dgm:pt>
    <dgm:pt modelId="{7C023A47-6F76-4D49-A6B3-D242AECCC21F}" type="sibTrans" cxnId="{AB4AACFD-0201-4B3C-AFC4-F0F273EC1DE7}">
      <dgm:prSet/>
      <dgm:spPr/>
      <dgm:t>
        <a:bodyPr/>
        <a:lstStyle/>
        <a:p>
          <a:pPr rtl="1"/>
          <a:endParaRPr lang="fa-IR">
            <a:cs typeface="B Badr" panose="00000400000000000000" pitchFamily="2" charset="-78"/>
          </a:endParaRPr>
        </a:p>
      </dgm:t>
    </dgm:pt>
    <dgm:pt modelId="{8F729C2E-97B0-49E7-89FC-1D54B266880D}">
      <dgm:prSet/>
      <dgm:spPr/>
      <dgm:t>
        <a:bodyPr/>
        <a:lstStyle/>
        <a:p>
          <a:pPr rtl="1"/>
          <a:r>
            <a:rPr lang="fa-IR" smtClean="0">
              <a:cs typeface="B Badr" panose="00000400000000000000" pitchFamily="2" charset="-78"/>
            </a:rPr>
            <a:t>كقول من قال لأعور : ليت عينيه سواء</a:t>
          </a:r>
          <a:endParaRPr lang="fa-IR">
            <a:cs typeface="B Badr" panose="00000400000000000000" pitchFamily="2" charset="-78"/>
          </a:endParaRPr>
        </a:p>
      </dgm:t>
    </dgm:pt>
    <dgm:pt modelId="{840871FC-10F7-4B22-9380-A8BE7857BE4A}" type="parTrans" cxnId="{B9275FE8-34BD-4FC5-8C27-CBD3ED19DC4E}">
      <dgm:prSet/>
      <dgm:spPr/>
      <dgm:t>
        <a:bodyPr/>
        <a:lstStyle/>
        <a:p>
          <a:pPr rtl="1"/>
          <a:endParaRPr lang="fa-IR">
            <a:cs typeface="B Badr" panose="00000400000000000000" pitchFamily="2" charset="-78"/>
          </a:endParaRPr>
        </a:p>
      </dgm:t>
    </dgm:pt>
    <dgm:pt modelId="{87A7D811-FA95-4A7D-8486-2CF23237BEDF}" type="sibTrans" cxnId="{B9275FE8-34BD-4FC5-8C27-CBD3ED19DC4E}">
      <dgm:prSet/>
      <dgm:spPr/>
      <dgm:t>
        <a:bodyPr/>
        <a:lstStyle/>
        <a:p>
          <a:pPr rtl="1"/>
          <a:endParaRPr lang="fa-IR">
            <a:cs typeface="B Badr" panose="00000400000000000000" pitchFamily="2" charset="-78"/>
          </a:endParaRPr>
        </a:p>
      </dgm:t>
    </dgm:pt>
    <dgm:pt modelId="{D5B61C2A-55A0-4738-A2C8-90859A38D1EC}">
      <dgm:prSet/>
      <dgm:spPr/>
      <dgm:t>
        <a:bodyPr/>
        <a:lstStyle/>
        <a:p>
          <a:pPr rtl="1"/>
          <a:r>
            <a:rPr lang="fa-IR" smtClean="0">
              <a:cs typeface="B Badr" panose="00000400000000000000" pitchFamily="2" charset="-78"/>
            </a:rPr>
            <a:t>السكاكى: و منه متشابهات القرآن باعتبار.</a:t>
          </a:r>
          <a:endParaRPr lang="fa-IR">
            <a:cs typeface="B Badr" panose="00000400000000000000" pitchFamily="2" charset="-78"/>
          </a:endParaRPr>
        </a:p>
      </dgm:t>
    </dgm:pt>
    <dgm:pt modelId="{2D7E6281-95DC-4E88-828A-4E3698F1C518}" type="parTrans" cxnId="{BDCD7ED2-6700-4C63-9BB2-70B3F01144DD}">
      <dgm:prSet/>
      <dgm:spPr/>
      <dgm:t>
        <a:bodyPr/>
        <a:lstStyle/>
        <a:p>
          <a:pPr rtl="1"/>
          <a:endParaRPr lang="fa-IR">
            <a:cs typeface="B Badr" panose="00000400000000000000" pitchFamily="2" charset="-78"/>
          </a:endParaRPr>
        </a:p>
      </dgm:t>
    </dgm:pt>
    <dgm:pt modelId="{65A9D270-48C9-46B1-94A6-33AE09582EC6}" type="sibTrans" cxnId="{BDCD7ED2-6700-4C63-9BB2-70B3F01144DD}">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X="69639" custScaleY="52065">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5576756D-2B9C-461B-BC78-546034727DCC}" type="pres">
      <dgm:prSet presAssocID="{4F003E22-3D65-4DB2-BAA9-EFDCBC4052B2}" presName="conn2-1" presStyleLbl="parChTrans1D2" presStyleIdx="0" presStyleCnt="2"/>
      <dgm:spPr/>
      <dgm:t>
        <a:bodyPr/>
        <a:lstStyle/>
        <a:p>
          <a:pPr rtl="1"/>
          <a:endParaRPr lang="fa-IR"/>
        </a:p>
      </dgm:t>
    </dgm:pt>
    <dgm:pt modelId="{8187EC24-D7DD-4CF0-B348-1F2D42A86050}" type="pres">
      <dgm:prSet presAssocID="{4F003E22-3D65-4DB2-BAA9-EFDCBC4052B2}" presName="connTx" presStyleLbl="parChTrans1D2" presStyleIdx="0" presStyleCnt="2"/>
      <dgm:spPr/>
      <dgm:t>
        <a:bodyPr/>
        <a:lstStyle/>
        <a:p>
          <a:pPr rtl="1"/>
          <a:endParaRPr lang="fa-IR"/>
        </a:p>
      </dgm:t>
    </dgm:pt>
    <dgm:pt modelId="{1D0D0A47-2861-44C4-9F2E-CE8CE717FDFF}" type="pres">
      <dgm:prSet presAssocID="{B35F0167-7398-4919-9E37-F660232F042A}" presName="root2" presStyleCnt="0"/>
      <dgm:spPr/>
    </dgm:pt>
    <dgm:pt modelId="{E5F65584-DC83-4F77-84AD-4E6A09BD8CE4}" type="pres">
      <dgm:prSet presAssocID="{B35F0167-7398-4919-9E37-F660232F042A}" presName="LevelTwoTextNode" presStyleLbl="node2" presStyleIdx="0" presStyleCnt="2">
        <dgm:presLayoutVars>
          <dgm:chPref val="3"/>
        </dgm:presLayoutVars>
      </dgm:prSet>
      <dgm:spPr/>
      <dgm:t>
        <a:bodyPr/>
        <a:lstStyle/>
        <a:p>
          <a:pPr rtl="1"/>
          <a:endParaRPr lang="fa-IR"/>
        </a:p>
      </dgm:t>
    </dgm:pt>
    <dgm:pt modelId="{0D0CD6B9-B3EC-480B-A38B-E5625C1B951C}" type="pres">
      <dgm:prSet presAssocID="{B35F0167-7398-4919-9E37-F660232F042A}" presName="level3hierChild" presStyleCnt="0"/>
      <dgm:spPr/>
    </dgm:pt>
    <dgm:pt modelId="{054BE834-4891-49E8-A9CB-976BAAD1D579}" type="pres">
      <dgm:prSet presAssocID="{840871FC-10F7-4B22-9380-A8BE7857BE4A}" presName="conn2-1" presStyleLbl="parChTrans1D2" presStyleIdx="1" presStyleCnt="2"/>
      <dgm:spPr/>
      <dgm:t>
        <a:bodyPr/>
        <a:lstStyle/>
        <a:p>
          <a:pPr rtl="1"/>
          <a:endParaRPr lang="fa-IR"/>
        </a:p>
      </dgm:t>
    </dgm:pt>
    <dgm:pt modelId="{0BE5F339-3EFE-44F7-80B9-8E771A37A932}" type="pres">
      <dgm:prSet presAssocID="{840871FC-10F7-4B22-9380-A8BE7857BE4A}" presName="connTx" presStyleLbl="parChTrans1D2" presStyleIdx="1" presStyleCnt="2"/>
      <dgm:spPr/>
      <dgm:t>
        <a:bodyPr/>
        <a:lstStyle/>
        <a:p>
          <a:pPr rtl="1"/>
          <a:endParaRPr lang="fa-IR"/>
        </a:p>
      </dgm:t>
    </dgm:pt>
    <dgm:pt modelId="{AD6BB37E-8A9F-4D2A-A70C-F65322FD8FD8}" type="pres">
      <dgm:prSet presAssocID="{8F729C2E-97B0-49E7-89FC-1D54B266880D}" presName="root2" presStyleCnt="0"/>
      <dgm:spPr/>
    </dgm:pt>
    <dgm:pt modelId="{4F679304-CA84-46CF-A252-E4B9A8189AB1}" type="pres">
      <dgm:prSet presAssocID="{8F729C2E-97B0-49E7-89FC-1D54B266880D}" presName="LevelTwoTextNode" presStyleLbl="node2" presStyleIdx="1" presStyleCnt="2">
        <dgm:presLayoutVars>
          <dgm:chPref val="3"/>
        </dgm:presLayoutVars>
      </dgm:prSet>
      <dgm:spPr/>
      <dgm:t>
        <a:bodyPr/>
        <a:lstStyle/>
        <a:p>
          <a:pPr rtl="1"/>
          <a:endParaRPr lang="fa-IR"/>
        </a:p>
      </dgm:t>
    </dgm:pt>
    <dgm:pt modelId="{FCF92669-4DC2-4F0C-B8B9-7AE60A025BD3}" type="pres">
      <dgm:prSet presAssocID="{8F729C2E-97B0-49E7-89FC-1D54B266880D}" presName="level3hierChild" presStyleCnt="0"/>
      <dgm:spPr/>
    </dgm:pt>
    <dgm:pt modelId="{D2DF316F-D028-4BEF-A761-ACB36DB9687D}" type="pres">
      <dgm:prSet presAssocID="{2D7E6281-95DC-4E88-828A-4E3698F1C518}" presName="conn2-1" presStyleLbl="parChTrans1D3" presStyleIdx="0" presStyleCnt="1"/>
      <dgm:spPr/>
      <dgm:t>
        <a:bodyPr/>
        <a:lstStyle/>
        <a:p>
          <a:pPr rtl="1"/>
          <a:endParaRPr lang="fa-IR"/>
        </a:p>
      </dgm:t>
    </dgm:pt>
    <dgm:pt modelId="{236EC1A6-9A44-4075-9D57-2D9B7B5937C4}" type="pres">
      <dgm:prSet presAssocID="{2D7E6281-95DC-4E88-828A-4E3698F1C518}" presName="connTx" presStyleLbl="parChTrans1D3" presStyleIdx="0" presStyleCnt="1"/>
      <dgm:spPr/>
      <dgm:t>
        <a:bodyPr/>
        <a:lstStyle/>
        <a:p>
          <a:pPr rtl="1"/>
          <a:endParaRPr lang="fa-IR"/>
        </a:p>
      </dgm:t>
    </dgm:pt>
    <dgm:pt modelId="{3577B550-CAFB-40DC-8F07-66F099FB9278}" type="pres">
      <dgm:prSet presAssocID="{D5B61C2A-55A0-4738-A2C8-90859A38D1EC}" presName="root2" presStyleCnt="0"/>
      <dgm:spPr/>
    </dgm:pt>
    <dgm:pt modelId="{9B40E45E-8155-4089-A4F8-AAA4F49CE089}" type="pres">
      <dgm:prSet presAssocID="{D5B61C2A-55A0-4738-A2C8-90859A38D1EC}" presName="LevelTwoTextNode" presStyleLbl="node3" presStyleIdx="0" presStyleCnt="1">
        <dgm:presLayoutVars>
          <dgm:chPref val="3"/>
        </dgm:presLayoutVars>
      </dgm:prSet>
      <dgm:spPr/>
      <dgm:t>
        <a:bodyPr/>
        <a:lstStyle/>
        <a:p>
          <a:pPr rtl="1"/>
          <a:endParaRPr lang="fa-IR"/>
        </a:p>
      </dgm:t>
    </dgm:pt>
    <dgm:pt modelId="{18C4EC18-71F0-4A8A-AD11-1023AC505A62}" type="pres">
      <dgm:prSet presAssocID="{D5B61C2A-55A0-4738-A2C8-90859A38D1EC}" presName="level3hierChild" presStyleCnt="0"/>
      <dgm:spPr/>
    </dgm:pt>
  </dgm:ptLst>
  <dgm:cxnLst>
    <dgm:cxn modelId="{5D546635-4B50-48E1-B669-BF02CAB7E414}" srcId="{FB6BE362-A138-494A-AA77-1293C67966EF}" destId="{C7EF4CF7-605F-4C4B-AF88-414CF70568D6}" srcOrd="0" destOrd="0" parTransId="{E78A6B97-6238-4E81-83FA-E60413FF48D8}" sibTransId="{0195DDCC-8DF2-487A-ABF1-F772F9989022}"/>
    <dgm:cxn modelId="{B9275FE8-34BD-4FC5-8C27-CBD3ED19DC4E}" srcId="{C7EF4CF7-605F-4C4B-AF88-414CF70568D6}" destId="{8F729C2E-97B0-49E7-89FC-1D54B266880D}" srcOrd="1" destOrd="0" parTransId="{840871FC-10F7-4B22-9380-A8BE7857BE4A}" sibTransId="{87A7D811-FA95-4A7D-8486-2CF23237BEDF}"/>
    <dgm:cxn modelId="{7902C198-0084-4676-8748-2412784E619A}" type="presOf" srcId="{B35F0167-7398-4919-9E37-F660232F042A}" destId="{E5F65584-DC83-4F77-84AD-4E6A09BD8CE4}" srcOrd="0" destOrd="0" presId="urn:microsoft.com/office/officeart/2008/layout/HorizontalMultiLevelHierarchy"/>
    <dgm:cxn modelId="{49A0CF45-3BAF-492F-8D47-BD6AACAEC752}" type="presOf" srcId="{8F729C2E-97B0-49E7-89FC-1D54B266880D}" destId="{4F679304-CA84-46CF-A252-E4B9A8189AB1}" srcOrd="0" destOrd="0" presId="urn:microsoft.com/office/officeart/2008/layout/HorizontalMultiLevelHierarchy"/>
    <dgm:cxn modelId="{2F8292A1-A04A-4B51-9927-D841926FA10E}" type="presOf" srcId="{FB6BE362-A138-494A-AA77-1293C67966EF}" destId="{7B49004F-4F6C-4E42-8E78-3169C65DCE7A}" srcOrd="0" destOrd="0" presId="urn:microsoft.com/office/officeart/2008/layout/HorizontalMultiLevelHierarchy"/>
    <dgm:cxn modelId="{FCE58128-679E-454E-92D8-BC7A88A540D5}" type="presOf" srcId="{4F003E22-3D65-4DB2-BAA9-EFDCBC4052B2}" destId="{8187EC24-D7DD-4CF0-B348-1F2D42A86050}" srcOrd="1" destOrd="0" presId="urn:microsoft.com/office/officeart/2008/layout/HorizontalMultiLevelHierarchy"/>
    <dgm:cxn modelId="{7DB9869D-926B-4139-823B-26E21139F83F}" type="presOf" srcId="{840871FC-10F7-4B22-9380-A8BE7857BE4A}" destId="{0BE5F339-3EFE-44F7-80B9-8E771A37A932}" srcOrd="1" destOrd="0" presId="urn:microsoft.com/office/officeart/2008/layout/HorizontalMultiLevelHierarchy"/>
    <dgm:cxn modelId="{48CD8C0E-A96C-4B1B-8BDC-7E56E2661D6B}" type="presOf" srcId="{840871FC-10F7-4B22-9380-A8BE7857BE4A}" destId="{054BE834-4891-49E8-A9CB-976BAAD1D579}" srcOrd="0" destOrd="0" presId="urn:microsoft.com/office/officeart/2008/layout/HorizontalMultiLevelHierarchy"/>
    <dgm:cxn modelId="{A0231E12-A882-47CA-8919-0F54FB3C0E8B}" type="presOf" srcId="{4F003E22-3D65-4DB2-BAA9-EFDCBC4052B2}" destId="{5576756D-2B9C-461B-BC78-546034727DCC}" srcOrd="0" destOrd="0" presId="urn:microsoft.com/office/officeart/2008/layout/HorizontalMultiLevelHierarchy"/>
    <dgm:cxn modelId="{3F6339FB-234A-4DBE-93B0-4A9DE9C73FDC}" type="presOf" srcId="{C7EF4CF7-605F-4C4B-AF88-414CF70568D6}" destId="{63EBCBB4-F8A7-4980-8860-736C96E8C6CC}" srcOrd="0" destOrd="0" presId="urn:microsoft.com/office/officeart/2008/layout/HorizontalMultiLevelHierarchy"/>
    <dgm:cxn modelId="{B0CE4413-E265-4153-B77E-9FDC0DD23940}" type="presOf" srcId="{2D7E6281-95DC-4E88-828A-4E3698F1C518}" destId="{D2DF316F-D028-4BEF-A761-ACB36DB9687D}" srcOrd="0" destOrd="0" presId="urn:microsoft.com/office/officeart/2008/layout/HorizontalMultiLevelHierarchy"/>
    <dgm:cxn modelId="{3C6EDC27-9E3F-43EC-BFC5-FF70B4C24367}" type="presOf" srcId="{2D7E6281-95DC-4E88-828A-4E3698F1C518}" destId="{236EC1A6-9A44-4075-9D57-2D9B7B5937C4}" srcOrd="1" destOrd="0" presId="urn:microsoft.com/office/officeart/2008/layout/HorizontalMultiLevelHierarchy"/>
    <dgm:cxn modelId="{F712AD31-BC33-4F7F-A554-9C679DBCB646}" type="presOf" srcId="{D5B61C2A-55A0-4738-A2C8-90859A38D1EC}" destId="{9B40E45E-8155-4089-A4F8-AAA4F49CE089}" srcOrd="0" destOrd="0" presId="urn:microsoft.com/office/officeart/2008/layout/HorizontalMultiLevelHierarchy"/>
    <dgm:cxn modelId="{BDCD7ED2-6700-4C63-9BB2-70B3F01144DD}" srcId="{8F729C2E-97B0-49E7-89FC-1D54B266880D}" destId="{D5B61C2A-55A0-4738-A2C8-90859A38D1EC}" srcOrd="0" destOrd="0" parTransId="{2D7E6281-95DC-4E88-828A-4E3698F1C518}" sibTransId="{65A9D270-48C9-46B1-94A6-33AE09582EC6}"/>
    <dgm:cxn modelId="{AB4AACFD-0201-4B3C-AFC4-F0F273EC1DE7}" srcId="{C7EF4CF7-605F-4C4B-AF88-414CF70568D6}" destId="{B35F0167-7398-4919-9E37-F660232F042A}" srcOrd="0" destOrd="0" parTransId="{4F003E22-3D65-4DB2-BAA9-EFDCBC4052B2}" sibTransId="{7C023A47-6F76-4D49-A6B3-D242AECCC21F}"/>
    <dgm:cxn modelId="{ABFC7E7C-8F8B-4191-8667-D1AECE35FFF6}" type="presParOf" srcId="{7B49004F-4F6C-4E42-8E78-3169C65DCE7A}" destId="{FAC71EDF-F38A-4489-9938-315432300F95}" srcOrd="0" destOrd="0" presId="urn:microsoft.com/office/officeart/2008/layout/HorizontalMultiLevelHierarchy"/>
    <dgm:cxn modelId="{9568C71F-3362-4360-AB6C-B75FA509C3FF}" type="presParOf" srcId="{FAC71EDF-F38A-4489-9938-315432300F95}" destId="{63EBCBB4-F8A7-4980-8860-736C96E8C6CC}" srcOrd="0" destOrd="0" presId="urn:microsoft.com/office/officeart/2008/layout/HorizontalMultiLevelHierarchy"/>
    <dgm:cxn modelId="{56404510-1070-4CE2-A1E0-F623D1DEBF52}" type="presParOf" srcId="{FAC71EDF-F38A-4489-9938-315432300F95}" destId="{70981C9A-E584-4A46-946A-866C7F5B1E4C}" srcOrd="1" destOrd="0" presId="urn:microsoft.com/office/officeart/2008/layout/HorizontalMultiLevelHierarchy"/>
    <dgm:cxn modelId="{233D3FD0-F94D-4FAA-BC3D-05E5C9F7796F}" type="presParOf" srcId="{70981C9A-E584-4A46-946A-866C7F5B1E4C}" destId="{5576756D-2B9C-461B-BC78-546034727DCC}" srcOrd="0" destOrd="0" presId="urn:microsoft.com/office/officeart/2008/layout/HorizontalMultiLevelHierarchy"/>
    <dgm:cxn modelId="{8C72B6A8-32D4-4EFE-AD79-2ED0D43F33CE}" type="presParOf" srcId="{5576756D-2B9C-461B-BC78-546034727DCC}" destId="{8187EC24-D7DD-4CF0-B348-1F2D42A86050}" srcOrd="0" destOrd="0" presId="urn:microsoft.com/office/officeart/2008/layout/HorizontalMultiLevelHierarchy"/>
    <dgm:cxn modelId="{65776FB3-1643-49BA-BD14-E9E47E02A8B7}" type="presParOf" srcId="{70981C9A-E584-4A46-946A-866C7F5B1E4C}" destId="{1D0D0A47-2861-44C4-9F2E-CE8CE717FDFF}" srcOrd="1" destOrd="0" presId="urn:microsoft.com/office/officeart/2008/layout/HorizontalMultiLevelHierarchy"/>
    <dgm:cxn modelId="{98BFBF7D-8A67-4B9C-8D27-AD0D2D5CBCFF}" type="presParOf" srcId="{1D0D0A47-2861-44C4-9F2E-CE8CE717FDFF}" destId="{E5F65584-DC83-4F77-84AD-4E6A09BD8CE4}" srcOrd="0" destOrd="0" presId="urn:microsoft.com/office/officeart/2008/layout/HorizontalMultiLevelHierarchy"/>
    <dgm:cxn modelId="{AF13FD10-AB52-47A7-8ABA-A24C5CE79C63}" type="presParOf" srcId="{1D0D0A47-2861-44C4-9F2E-CE8CE717FDFF}" destId="{0D0CD6B9-B3EC-480B-A38B-E5625C1B951C}" srcOrd="1" destOrd="0" presId="urn:microsoft.com/office/officeart/2008/layout/HorizontalMultiLevelHierarchy"/>
    <dgm:cxn modelId="{FA4BF0E1-D83C-48E6-B969-46B7E074A92B}" type="presParOf" srcId="{70981C9A-E584-4A46-946A-866C7F5B1E4C}" destId="{054BE834-4891-49E8-A9CB-976BAAD1D579}" srcOrd="2" destOrd="0" presId="urn:microsoft.com/office/officeart/2008/layout/HorizontalMultiLevelHierarchy"/>
    <dgm:cxn modelId="{6A75B47B-3868-4105-8C85-12C17B43AAEF}" type="presParOf" srcId="{054BE834-4891-49E8-A9CB-976BAAD1D579}" destId="{0BE5F339-3EFE-44F7-80B9-8E771A37A932}" srcOrd="0" destOrd="0" presId="urn:microsoft.com/office/officeart/2008/layout/HorizontalMultiLevelHierarchy"/>
    <dgm:cxn modelId="{5BF14FBF-7E2D-42BB-BC99-FE2E5AFEB137}" type="presParOf" srcId="{70981C9A-E584-4A46-946A-866C7F5B1E4C}" destId="{AD6BB37E-8A9F-4D2A-A70C-F65322FD8FD8}" srcOrd="3" destOrd="0" presId="urn:microsoft.com/office/officeart/2008/layout/HorizontalMultiLevelHierarchy"/>
    <dgm:cxn modelId="{469B1FD1-D420-4859-BDC4-91803280D49B}" type="presParOf" srcId="{AD6BB37E-8A9F-4D2A-A70C-F65322FD8FD8}" destId="{4F679304-CA84-46CF-A252-E4B9A8189AB1}" srcOrd="0" destOrd="0" presId="urn:microsoft.com/office/officeart/2008/layout/HorizontalMultiLevelHierarchy"/>
    <dgm:cxn modelId="{230E63B2-E81D-45F8-B988-571CD656A8FD}" type="presParOf" srcId="{AD6BB37E-8A9F-4D2A-A70C-F65322FD8FD8}" destId="{FCF92669-4DC2-4F0C-B8B9-7AE60A025BD3}" srcOrd="1" destOrd="0" presId="urn:microsoft.com/office/officeart/2008/layout/HorizontalMultiLevelHierarchy"/>
    <dgm:cxn modelId="{5905C682-76F1-4C48-A04A-9DF30216300E}" type="presParOf" srcId="{FCF92669-4DC2-4F0C-B8B9-7AE60A025BD3}" destId="{D2DF316F-D028-4BEF-A761-ACB36DB9687D}" srcOrd="0" destOrd="0" presId="urn:microsoft.com/office/officeart/2008/layout/HorizontalMultiLevelHierarchy"/>
    <dgm:cxn modelId="{B1F17642-D47D-4D96-BD46-F97F884FC3E5}" type="presParOf" srcId="{D2DF316F-D028-4BEF-A761-ACB36DB9687D}" destId="{236EC1A6-9A44-4075-9D57-2D9B7B5937C4}" srcOrd="0" destOrd="0" presId="urn:microsoft.com/office/officeart/2008/layout/HorizontalMultiLevelHierarchy"/>
    <dgm:cxn modelId="{06537C9D-6947-43D9-AAD2-F1F4469D6AB0}" type="presParOf" srcId="{FCF92669-4DC2-4F0C-B8B9-7AE60A025BD3}" destId="{3577B550-CAFB-40DC-8F07-66F099FB9278}" srcOrd="1" destOrd="0" presId="urn:microsoft.com/office/officeart/2008/layout/HorizontalMultiLevelHierarchy"/>
    <dgm:cxn modelId="{B355D3AD-2D4D-4B5A-A5DA-16DA0DB86411}" type="presParOf" srcId="{3577B550-CAFB-40DC-8F07-66F099FB9278}" destId="{9B40E45E-8155-4089-A4F8-AAA4F49CE089}" srcOrd="0" destOrd="0" presId="urn:microsoft.com/office/officeart/2008/layout/HorizontalMultiLevelHierarchy"/>
    <dgm:cxn modelId="{6B74BBC5-578E-46DE-B30B-C7BB3A47CC64}" type="presParOf" srcId="{3577B550-CAFB-40DC-8F07-66F099FB9278}" destId="{18C4EC18-71F0-4A8A-AD11-1023AC505A6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2800" smtClean="0">
              <a:cs typeface="B Badr" panose="00000400000000000000" pitchFamily="2" charset="-78"/>
            </a:rPr>
            <a:t>28. و منه: الهزل الذى يراد به الجدّ؛ </a:t>
          </a:r>
          <a:endParaRPr lang="fa-IR" sz="2800">
            <a:cs typeface="B Badr" panose="00000400000000000000" pitchFamily="2" charset="-78"/>
          </a:endParaRPr>
        </a:p>
      </dgm:t>
    </dgm:pt>
    <dgm:pt modelId="{E78A6B97-6238-4E81-83FA-E60413FF48D8}" type="parTrans" cxnId="{5D546635-4B50-48E1-B669-BF02CAB7E414}">
      <dgm:prSet/>
      <dgm:spPr/>
      <dgm:t>
        <a:bodyPr/>
        <a:lstStyle/>
        <a:p>
          <a:pPr rtl="1"/>
          <a:endParaRPr lang="fa-IR" sz="3600">
            <a:cs typeface="B Badr" panose="00000400000000000000" pitchFamily="2" charset="-78"/>
          </a:endParaRPr>
        </a:p>
      </dgm:t>
    </dgm:pt>
    <dgm:pt modelId="{0195DDCC-8DF2-487A-ABF1-F772F9989022}" type="sibTrans" cxnId="{5D546635-4B50-48E1-B669-BF02CAB7E414}">
      <dgm:prSet/>
      <dgm:spPr/>
      <dgm:t>
        <a:bodyPr/>
        <a:lstStyle/>
        <a:p>
          <a:pPr rtl="1"/>
          <a:endParaRPr lang="fa-IR" sz="3600">
            <a:cs typeface="B Badr" panose="00000400000000000000" pitchFamily="2" charset="-78"/>
          </a:endParaRPr>
        </a:p>
      </dgm:t>
    </dgm:pt>
    <dgm:pt modelId="{0CBC398E-0A79-4018-8256-938554EEDA17}">
      <dgm:prSet/>
      <dgm:spPr/>
      <dgm:t>
        <a:bodyPr/>
        <a:lstStyle/>
        <a:p>
          <a:pPr rtl="1"/>
          <a:r>
            <a:rPr lang="fa-IR" smtClean="0">
              <a:cs typeface="B Badr" panose="00000400000000000000" pitchFamily="2" charset="-78"/>
            </a:rPr>
            <a:t>كقوله : إذا ما تميمى أتاك مفاخرا فقل *** عدّ عن ذا، كيف أكلك للضّبّ؟!</a:t>
          </a:r>
          <a:endParaRPr lang="fa-IR">
            <a:cs typeface="B Badr" panose="00000400000000000000" pitchFamily="2" charset="-78"/>
          </a:endParaRPr>
        </a:p>
      </dgm:t>
    </dgm:pt>
    <dgm:pt modelId="{15EA89E0-9791-401F-86E7-3BB52C79F18D}" type="parTrans" cxnId="{F4961415-40B6-451E-8A20-6F5588084CA8}">
      <dgm:prSet/>
      <dgm:spPr/>
      <dgm:t>
        <a:bodyPr/>
        <a:lstStyle/>
        <a:p>
          <a:pPr rtl="1"/>
          <a:endParaRPr lang="fa-IR">
            <a:cs typeface="B Badr" panose="00000400000000000000" pitchFamily="2" charset="-78"/>
          </a:endParaRPr>
        </a:p>
      </dgm:t>
    </dgm:pt>
    <dgm:pt modelId="{C59555B7-0162-4B37-8A0F-1BFD628CEFC2}" type="sibTrans" cxnId="{F4961415-40B6-451E-8A20-6F5588084CA8}">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X="69639" custScaleY="70060">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7D6E74BF-1BE7-4532-B3C7-31AA707AE349}" type="pres">
      <dgm:prSet presAssocID="{15EA89E0-9791-401F-86E7-3BB52C79F18D}" presName="conn2-1" presStyleLbl="parChTrans1D2" presStyleIdx="0" presStyleCnt="1"/>
      <dgm:spPr/>
      <dgm:t>
        <a:bodyPr/>
        <a:lstStyle/>
        <a:p>
          <a:pPr rtl="1"/>
          <a:endParaRPr lang="fa-IR"/>
        </a:p>
      </dgm:t>
    </dgm:pt>
    <dgm:pt modelId="{04501F46-64CE-437D-9E8E-14D10739EA7A}" type="pres">
      <dgm:prSet presAssocID="{15EA89E0-9791-401F-86E7-3BB52C79F18D}" presName="connTx" presStyleLbl="parChTrans1D2" presStyleIdx="0" presStyleCnt="1"/>
      <dgm:spPr/>
      <dgm:t>
        <a:bodyPr/>
        <a:lstStyle/>
        <a:p>
          <a:pPr rtl="1"/>
          <a:endParaRPr lang="fa-IR"/>
        </a:p>
      </dgm:t>
    </dgm:pt>
    <dgm:pt modelId="{1C530F1B-2BB7-4F79-B368-B8A1ED0EA6DF}" type="pres">
      <dgm:prSet presAssocID="{0CBC398E-0A79-4018-8256-938554EEDA17}" presName="root2" presStyleCnt="0"/>
      <dgm:spPr/>
    </dgm:pt>
    <dgm:pt modelId="{0887C555-F51D-4220-898D-56EFE349FA28}" type="pres">
      <dgm:prSet presAssocID="{0CBC398E-0A79-4018-8256-938554EEDA17}" presName="LevelTwoTextNode" presStyleLbl="node2" presStyleIdx="0" presStyleCnt="1" custScaleX="196024">
        <dgm:presLayoutVars>
          <dgm:chPref val="3"/>
        </dgm:presLayoutVars>
      </dgm:prSet>
      <dgm:spPr/>
      <dgm:t>
        <a:bodyPr/>
        <a:lstStyle/>
        <a:p>
          <a:pPr rtl="1"/>
          <a:endParaRPr lang="fa-IR"/>
        </a:p>
      </dgm:t>
    </dgm:pt>
    <dgm:pt modelId="{5DFF9250-ECE8-4A5F-9BEA-5C9E176288EE}" type="pres">
      <dgm:prSet presAssocID="{0CBC398E-0A79-4018-8256-938554EEDA17}" presName="level3hierChild" presStyleCnt="0"/>
      <dgm:spPr/>
    </dgm:pt>
  </dgm:ptLst>
  <dgm:cxnLst>
    <dgm:cxn modelId="{5D546635-4B50-48E1-B669-BF02CAB7E414}" srcId="{FB6BE362-A138-494A-AA77-1293C67966EF}" destId="{C7EF4CF7-605F-4C4B-AF88-414CF70568D6}" srcOrd="0" destOrd="0" parTransId="{E78A6B97-6238-4E81-83FA-E60413FF48D8}" sibTransId="{0195DDCC-8DF2-487A-ABF1-F772F9989022}"/>
    <dgm:cxn modelId="{7CF9F4E3-0973-4ED0-B34F-7D4197512E45}" type="presOf" srcId="{0CBC398E-0A79-4018-8256-938554EEDA17}" destId="{0887C555-F51D-4220-898D-56EFE349FA28}" srcOrd="0" destOrd="0" presId="urn:microsoft.com/office/officeart/2008/layout/HorizontalMultiLevelHierarchy"/>
    <dgm:cxn modelId="{F4961415-40B6-451E-8A20-6F5588084CA8}" srcId="{C7EF4CF7-605F-4C4B-AF88-414CF70568D6}" destId="{0CBC398E-0A79-4018-8256-938554EEDA17}" srcOrd="0" destOrd="0" parTransId="{15EA89E0-9791-401F-86E7-3BB52C79F18D}" sibTransId="{C59555B7-0162-4B37-8A0F-1BFD628CEFC2}"/>
    <dgm:cxn modelId="{73F941C1-2887-4542-A12C-C47F9AA4AAC1}" type="presOf" srcId="{FB6BE362-A138-494A-AA77-1293C67966EF}" destId="{7B49004F-4F6C-4E42-8E78-3169C65DCE7A}" srcOrd="0" destOrd="0" presId="urn:microsoft.com/office/officeart/2008/layout/HorizontalMultiLevelHierarchy"/>
    <dgm:cxn modelId="{05E23283-F5F7-4C61-90AC-1DA562B01DF3}" type="presOf" srcId="{15EA89E0-9791-401F-86E7-3BB52C79F18D}" destId="{7D6E74BF-1BE7-4532-B3C7-31AA707AE349}" srcOrd="0" destOrd="0" presId="urn:microsoft.com/office/officeart/2008/layout/HorizontalMultiLevelHierarchy"/>
    <dgm:cxn modelId="{292A7C3C-9100-4E01-ADE1-C78BD457427D}" type="presOf" srcId="{C7EF4CF7-605F-4C4B-AF88-414CF70568D6}" destId="{63EBCBB4-F8A7-4980-8860-736C96E8C6CC}" srcOrd="0" destOrd="0" presId="urn:microsoft.com/office/officeart/2008/layout/HorizontalMultiLevelHierarchy"/>
    <dgm:cxn modelId="{DD4E6F81-04D1-4B58-9F65-E00A1F16D408}" type="presOf" srcId="{15EA89E0-9791-401F-86E7-3BB52C79F18D}" destId="{04501F46-64CE-437D-9E8E-14D10739EA7A}" srcOrd="1" destOrd="0" presId="urn:microsoft.com/office/officeart/2008/layout/HorizontalMultiLevelHierarchy"/>
    <dgm:cxn modelId="{9895CAE1-1677-41DE-A715-338A62351C2E}" type="presParOf" srcId="{7B49004F-4F6C-4E42-8E78-3169C65DCE7A}" destId="{FAC71EDF-F38A-4489-9938-315432300F95}" srcOrd="0" destOrd="0" presId="urn:microsoft.com/office/officeart/2008/layout/HorizontalMultiLevelHierarchy"/>
    <dgm:cxn modelId="{930AF832-7511-4841-B1C8-90D5C1E9A5F9}" type="presParOf" srcId="{FAC71EDF-F38A-4489-9938-315432300F95}" destId="{63EBCBB4-F8A7-4980-8860-736C96E8C6CC}" srcOrd="0" destOrd="0" presId="urn:microsoft.com/office/officeart/2008/layout/HorizontalMultiLevelHierarchy"/>
    <dgm:cxn modelId="{83FFB3B6-360C-4386-AA89-46734236B6DC}" type="presParOf" srcId="{FAC71EDF-F38A-4489-9938-315432300F95}" destId="{70981C9A-E584-4A46-946A-866C7F5B1E4C}" srcOrd="1" destOrd="0" presId="urn:microsoft.com/office/officeart/2008/layout/HorizontalMultiLevelHierarchy"/>
    <dgm:cxn modelId="{C09DA319-1F8A-448E-B48D-34553F640B98}" type="presParOf" srcId="{70981C9A-E584-4A46-946A-866C7F5B1E4C}" destId="{7D6E74BF-1BE7-4532-B3C7-31AA707AE349}" srcOrd="0" destOrd="0" presId="urn:microsoft.com/office/officeart/2008/layout/HorizontalMultiLevelHierarchy"/>
    <dgm:cxn modelId="{11DA7DEB-17E3-42AC-A31D-BA944C416419}" type="presParOf" srcId="{7D6E74BF-1BE7-4532-B3C7-31AA707AE349}" destId="{04501F46-64CE-437D-9E8E-14D10739EA7A}" srcOrd="0" destOrd="0" presId="urn:microsoft.com/office/officeart/2008/layout/HorizontalMultiLevelHierarchy"/>
    <dgm:cxn modelId="{2D907B67-4711-42B8-9360-B1E8464B22C2}" type="presParOf" srcId="{70981C9A-E584-4A46-946A-866C7F5B1E4C}" destId="{1C530F1B-2BB7-4F79-B368-B8A1ED0EA6DF}" srcOrd="1" destOrd="0" presId="urn:microsoft.com/office/officeart/2008/layout/HorizontalMultiLevelHierarchy"/>
    <dgm:cxn modelId="{C9CC7D47-6A48-4655-915F-D34E2C9182C5}" type="presParOf" srcId="{1C530F1B-2BB7-4F79-B368-B8A1ED0EA6DF}" destId="{0887C555-F51D-4220-898D-56EFE349FA28}" srcOrd="0" destOrd="0" presId="urn:microsoft.com/office/officeart/2008/layout/HorizontalMultiLevelHierarchy"/>
    <dgm:cxn modelId="{1B1EAE47-57D4-4F69-A855-C55117B80E02}" type="presParOf" srcId="{1C530F1B-2BB7-4F79-B368-B8A1ED0EA6DF}" destId="{5DFF9250-ECE8-4A5F-9BEA-5C9E176288E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E2E35C6-05CF-4386-A9A6-DDE5AC0FD839}">
      <dgm:prSet/>
      <dgm:spPr/>
      <dgm:t>
        <a:bodyPr/>
        <a:lstStyle/>
        <a:p>
          <a:pPr rtl="1"/>
          <a:r>
            <a:rPr lang="fa-IR" smtClean="0">
              <a:cs typeface="B Badr" panose="00000400000000000000" pitchFamily="2" charset="-78"/>
            </a:rPr>
            <a:t>2. و دخل فيه ما يختصّ باسم المقابلة؛ </a:t>
          </a:r>
          <a:endParaRPr lang="fa-IR">
            <a:cs typeface="B Badr" panose="00000400000000000000" pitchFamily="2" charset="-78"/>
          </a:endParaRPr>
        </a:p>
      </dgm:t>
    </dgm:pt>
    <dgm:pt modelId="{826CE073-4FFC-4BF8-89C0-0AEDA3A5E352}" type="parTrans" cxnId="{86DE4293-C34F-43AD-B04F-94E7948DD5EF}">
      <dgm:prSet/>
      <dgm:spPr/>
      <dgm:t>
        <a:bodyPr/>
        <a:lstStyle/>
        <a:p>
          <a:pPr rtl="1"/>
          <a:endParaRPr lang="fa-IR">
            <a:cs typeface="B Badr" panose="00000400000000000000" pitchFamily="2" charset="-78"/>
          </a:endParaRPr>
        </a:p>
      </dgm:t>
    </dgm:pt>
    <dgm:pt modelId="{B115C75B-244A-4928-B0C1-E9A2A0AD12D3}" type="sibTrans" cxnId="{86DE4293-C34F-43AD-B04F-94E7948DD5EF}">
      <dgm:prSet/>
      <dgm:spPr/>
      <dgm:t>
        <a:bodyPr/>
        <a:lstStyle/>
        <a:p>
          <a:pPr rtl="1"/>
          <a:endParaRPr lang="fa-IR">
            <a:cs typeface="B Badr" panose="00000400000000000000" pitchFamily="2" charset="-78"/>
          </a:endParaRPr>
        </a:p>
      </dgm:t>
    </dgm:pt>
    <dgm:pt modelId="{989ADF4F-B99F-49CF-91D8-2CC94527A984}">
      <dgm:prSet/>
      <dgm:spPr/>
      <dgm:t>
        <a:bodyPr/>
        <a:lstStyle/>
        <a:p>
          <a:pPr rtl="1"/>
          <a:r>
            <a:rPr lang="fa-IR" smtClean="0">
              <a:cs typeface="B Badr" panose="00000400000000000000" pitchFamily="2" charset="-78"/>
            </a:rPr>
            <a:t>و هى أن يؤتى بمعنيين متوافقين أو أكثر، بما يقابل ذلك على الترتيب، و المراد بالتوافق خلاف التقابل؛ </a:t>
          </a:r>
          <a:endParaRPr lang="fa-IR">
            <a:cs typeface="B Badr" panose="00000400000000000000" pitchFamily="2" charset="-78"/>
          </a:endParaRPr>
        </a:p>
      </dgm:t>
    </dgm:pt>
    <dgm:pt modelId="{55B5F3FB-23F8-473D-AF44-AAF727756882}" type="parTrans" cxnId="{4CDD5F35-9F9C-41E5-B3B8-6B88EF1D15A9}">
      <dgm:prSet/>
      <dgm:spPr/>
      <dgm:t>
        <a:bodyPr/>
        <a:lstStyle/>
        <a:p>
          <a:pPr rtl="1"/>
          <a:endParaRPr lang="fa-IR">
            <a:cs typeface="B Badr" panose="00000400000000000000" pitchFamily="2" charset="-78"/>
          </a:endParaRPr>
        </a:p>
      </dgm:t>
    </dgm:pt>
    <dgm:pt modelId="{8C7AAF5E-62A8-47F9-9A6D-B4764E449C52}" type="sibTrans" cxnId="{4CDD5F35-9F9C-41E5-B3B8-6B88EF1D15A9}">
      <dgm:prSet/>
      <dgm:spPr/>
      <dgm:t>
        <a:bodyPr/>
        <a:lstStyle/>
        <a:p>
          <a:pPr rtl="1"/>
          <a:endParaRPr lang="fa-IR">
            <a:cs typeface="B Badr" panose="00000400000000000000" pitchFamily="2" charset="-78"/>
          </a:endParaRPr>
        </a:p>
      </dgm:t>
    </dgm:pt>
    <dgm:pt modelId="{54DDEC1B-866A-4436-A630-1EE082E39D88}">
      <dgm:prSet/>
      <dgm:spPr/>
      <dgm:t>
        <a:bodyPr/>
        <a:lstStyle/>
        <a:p>
          <a:pPr rtl="1"/>
          <a:r>
            <a:rPr lang="fa-IR" smtClean="0">
              <a:cs typeface="B Badr" panose="00000400000000000000" pitchFamily="2" charset="-78"/>
            </a:rPr>
            <a:t>نحو: فَلْيَضْحَكُوا قَلِيلًا وَ لْيَبْكُوا كَثِيراً </a:t>
          </a:r>
          <a:endParaRPr lang="fa-IR">
            <a:cs typeface="B Badr" panose="00000400000000000000" pitchFamily="2" charset="-78"/>
          </a:endParaRPr>
        </a:p>
      </dgm:t>
    </dgm:pt>
    <dgm:pt modelId="{F3AD1124-A784-4543-BA57-9FF72ADEF3A6}" type="parTrans" cxnId="{EFCA975E-AF0C-46F6-951A-6EE444BF0CE3}">
      <dgm:prSet/>
      <dgm:spPr/>
      <dgm:t>
        <a:bodyPr/>
        <a:lstStyle/>
        <a:p>
          <a:pPr rtl="1"/>
          <a:endParaRPr lang="fa-IR">
            <a:cs typeface="B Badr" panose="00000400000000000000" pitchFamily="2" charset="-78"/>
          </a:endParaRPr>
        </a:p>
      </dgm:t>
    </dgm:pt>
    <dgm:pt modelId="{C2DC004E-CBA4-49A6-BBCD-72C76321C53D}" type="sibTrans" cxnId="{EFCA975E-AF0C-46F6-951A-6EE444BF0CE3}">
      <dgm:prSet/>
      <dgm:spPr/>
      <dgm:t>
        <a:bodyPr/>
        <a:lstStyle/>
        <a:p>
          <a:pPr rtl="1"/>
          <a:endParaRPr lang="fa-IR">
            <a:cs typeface="B Badr" panose="00000400000000000000" pitchFamily="2" charset="-78"/>
          </a:endParaRPr>
        </a:p>
      </dgm:t>
    </dgm:pt>
    <dgm:pt modelId="{2B697777-83E4-4121-B7AF-BB47328D14A3}">
      <dgm:prSet/>
      <dgm:spPr/>
      <dgm:t>
        <a:bodyPr/>
        <a:lstStyle/>
        <a:p>
          <a:pPr rtl="1"/>
          <a:r>
            <a:rPr lang="fa-IR" smtClean="0">
              <a:cs typeface="B Badr" panose="00000400000000000000" pitchFamily="2" charset="-78"/>
            </a:rPr>
            <a:t>و نحو قوله </a:t>
          </a:r>
          <a:r>
            <a:rPr lang="en-US" smtClean="0">
              <a:cs typeface="B Badr" panose="00000400000000000000" pitchFamily="2" charset="-78"/>
            </a:rPr>
            <a:t>: </a:t>
          </a:r>
          <a:r>
            <a:rPr lang="fa-IR" smtClean="0">
              <a:cs typeface="B Badr" panose="00000400000000000000" pitchFamily="2" charset="-78"/>
            </a:rPr>
            <a:t> ما أحسن الدّين و الدّنيا إذا اجتمعا *** و أقبح الكفر و الإفلاس بالرّجل‏</a:t>
          </a:r>
          <a:endParaRPr lang="fa-IR">
            <a:cs typeface="B Badr" panose="00000400000000000000" pitchFamily="2" charset="-78"/>
          </a:endParaRPr>
        </a:p>
      </dgm:t>
    </dgm:pt>
    <dgm:pt modelId="{CA0FFA00-C43C-42CD-B106-7827DFD3466C}" type="parTrans" cxnId="{8A123BD1-7D17-41A5-BE05-F53922602E67}">
      <dgm:prSet/>
      <dgm:spPr/>
      <dgm:t>
        <a:bodyPr/>
        <a:lstStyle/>
        <a:p>
          <a:pPr rtl="1"/>
          <a:endParaRPr lang="fa-IR">
            <a:cs typeface="B Badr" panose="00000400000000000000" pitchFamily="2" charset="-78"/>
          </a:endParaRPr>
        </a:p>
      </dgm:t>
    </dgm:pt>
    <dgm:pt modelId="{BBE4238B-464D-4E4A-BFC2-435C0CDAA524}" type="sibTrans" cxnId="{8A123BD1-7D17-41A5-BE05-F53922602E67}">
      <dgm:prSet/>
      <dgm:spPr/>
      <dgm:t>
        <a:bodyPr/>
        <a:lstStyle/>
        <a:p>
          <a:pPr rtl="1"/>
          <a:endParaRPr lang="fa-IR">
            <a:cs typeface="B Badr" panose="00000400000000000000" pitchFamily="2" charset="-78"/>
          </a:endParaRPr>
        </a:p>
      </dgm:t>
    </dgm:pt>
    <dgm:pt modelId="{5A8A8DB7-24B4-4F9A-A64F-BB4244D14806}">
      <dgm:prSet/>
      <dgm:spPr/>
      <dgm:t>
        <a:bodyPr/>
        <a:lstStyle/>
        <a:p>
          <a:pPr rtl="1"/>
          <a:r>
            <a:rPr lang="fa-IR" smtClean="0">
              <a:cs typeface="B Badr" panose="00000400000000000000" pitchFamily="2" charset="-78"/>
            </a:rPr>
            <a:t>و نحو: فَأَمَّا مَنْ أَعْطى‏ وَ اتَّقى‏ وَ صَدَّقَ بِالْحُسْنى‏ فَسَنُيَسِّرُهُ لِلْيُسْرى‏ وَ أَمَّا مَنْ بَخِلَ وَ اسْتَغْنى‏ وَ كَذَّبَ بِالْحُسْنى‏ فَسَنُيَسِّرُهُ لِلْعُسْرى‏</a:t>
          </a:r>
          <a:endParaRPr lang="fa-IR">
            <a:cs typeface="B Badr" panose="00000400000000000000" pitchFamily="2" charset="-78"/>
          </a:endParaRPr>
        </a:p>
      </dgm:t>
    </dgm:pt>
    <dgm:pt modelId="{00591DF9-8EAE-4260-9FB4-4BAE3C266EB1}" type="parTrans" cxnId="{FC1F5668-8E33-4A36-8217-C2AAF12963BB}">
      <dgm:prSet/>
      <dgm:spPr/>
      <dgm:t>
        <a:bodyPr/>
        <a:lstStyle/>
        <a:p>
          <a:pPr rtl="1"/>
          <a:endParaRPr lang="fa-IR">
            <a:cs typeface="B Badr" panose="00000400000000000000" pitchFamily="2" charset="-78"/>
          </a:endParaRPr>
        </a:p>
      </dgm:t>
    </dgm:pt>
    <dgm:pt modelId="{272C61ED-12BC-45FC-9DD5-E0EDE5055E80}" type="sibTrans" cxnId="{FC1F5668-8E33-4A36-8217-C2AAF12963BB}">
      <dgm:prSet/>
      <dgm:spPr/>
      <dgm:t>
        <a:bodyPr/>
        <a:lstStyle/>
        <a:p>
          <a:pPr rtl="1"/>
          <a:endParaRPr lang="fa-IR">
            <a:cs typeface="B Badr" panose="00000400000000000000" pitchFamily="2" charset="-78"/>
          </a:endParaRPr>
        </a:p>
      </dgm:t>
    </dgm:pt>
    <dgm:pt modelId="{EF0F1B4C-4A9D-4CF8-A7B4-1B46A8761F15}">
      <dgm:prSet/>
      <dgm:spPr/>
      <dgm:t>
        <a:bodyPr/>
        <a:lstStyle/>
        <a:p>
          <a:pPr rtl="1"/>
          <a:r>
            <a:rPr lang="fa-IR" smtClean="0">
              <a:cs typeface="B Badr" panose="00000400000000000000" pitchFamily="2" charset="-78"/>
            </a:rPr>
            <a:t>المراد باستغنى: أنه زهد فيما عند اللّه تعالى كأنه مستغن عنه؛ فلم يتّق، أو استغنى بشهوات الدنيا عن نعيم الجنة؛ فلم يتّق.</a:t>
          </a:r>
          <a:endParaRPr lang="fa-IR">
            <a:cs typeface="B Badr" panose="00000400000000000000" pitchFamily="2" charset="-78"/>
          </a:endParaRPr>
        </a:p>
      </dgm:t>
    </dgm:pt>
    <dgm:pt modelId="{E0AB3775-2C91-459D-8510-B375C7EF61B6}" type="parTrans" cxnId="{F61DCDF4-0D48-40F7-9F0E-F38DBEE0AD54}">
      <dgm:prSet/>
      <dgm:spPr/>
      <dgm:t>
        <a:bodyPr/>
        <a:lstStyle/>
        <a:p>
          <a:pPr rtl="1"/>
          <a:endParaRPr lang="fa-IR">
            <a:cs typeface="B Badr" panose="00000400000000000000" pitchFamily="2" charset="-78"/>
          </a:endParaRPr>
        </a:p>
      </dgm:t>
    </dgm:pt>
    <dgm:pt modelId="{382A1C7D-9DFF-4B68-98C5-EB8208E578AC}" type="sibTrans" cxnId="{F61DCDF4-0D48-40F7-9F0E-F38DBEE0AD54}">
      <dgm:prSet/>
      <dgm:spPr/>
      <dgm:t>
        <a:bodyPr/>
        <a:lstStyle/>
        <a:p>
          <a:pPr rtl="1"/>
          <a:endParaRPr lang="fa-IR">
            <a:cs typeface="B Badr" panose="00000400000000000000" pitchFamily="2" charset="-78"/>
          </a:endParaRPr>
        </a:p>
      </dgm:t>
    </dgm:pt>
    <dgm:pt modelId="{2D8D53AC-4542-4D21-AC55-92BEB206CA1E}">
      <dgm:prSet/>
      <dgm:spPr/>
      <dgm:t>
        <a:bodyPr/>
        <a:lstStyle/>
        <a:p>
          <a:pPr rtl="1"/>
          <a:r>
            <a:rPr lang="fa-IR" smtClean="0">
              <a:cs typeface="B Badr" panose="00000400000000000000" pitchFamily="2" charset="-78"/>
            </a:rPr>
            <a:t>و زاد السكاكى: و إذا شرط هنا أمر، شرط ثمّة ضدّه؛ كهاتين‏ الآيتين؛ فإنه لما جعل التيسير مشتركا بين الإعطاء و الاتقاء و التصديق، جعل ضدّه مشتركا بين أضدادها.</a:t>
          </a:r>
          <a:endParaRPr lang="fa-IR">
            <a:cs typeface="B Badr" panose="00000400000000000000" pitchFamily="2" charset="-78"/>
          </a:endParaRPr>
        </a:p>
      </dgm:t>
    </dgm:pt>
    <dgm:pt modelId="{D5E48DA8-D946-42DE-BD0D-49DA44B2FA8E}" type="parTrans" cxnId="{535F2CA1-95ED-4165-BD0F-2E47C72A9240}">
      <dgm:prSet/>
      <dgm:spPr/>
      <dgm:t>
        <a:bodyPr/>
        <a:lstStyle/>
        <a:p>
          <a:pPr rtl="1"/>
          <a:endParaRPr lang="fa-IR">
            <a:cs typeface="B Badr" panose="00000400000000000000" pitchFamily="2" charset="-78"/>
          </a:endParaRPr>
        </a:p>
      </dgm:t>
    </dgm:pt>
    <dgm:pt modelId="{AE6D66F5-0B71-47E8-9210-E54008D0AF1E}" type="sibTrans" cxnId="{535F2CA1-95ED-4165-BD0F-2E47C72A9240}">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28584004-D053-4479-939A-02A531C56B56}" type="pres">
      <dgm:prSet presAssocID="{CE2E35C6-05CF-4386-A9A6-DDE5AC0FD839}" presName="root1" presStyleCnt="0"/>
      <dgm:spPr/>
    </dgm:pt>
    <dgm:pt modelId="{3BA86C34-EE61-47C3-B214-6354DBFAEF0B}" type="pres">
      <dgm:prSet presAssocID="{CE2E35C6-05CF-4386-A9A6-DDE5AC0FD839}" presName="LevelOneTextNode" presStyleLbl="node0" presStyleIdx="0" presStyleCnt="1">
        <dgm:presLayoutVars>
          <dgm:chPref val="3"/>
        </dgm:presLayoutVars>
      </dgm:prSet>
      <dgm:spPr/>
      <dgm:t>
        <a:bodyPr/>
        <a:lstStyle/>
        <a:p>
          <a:pPr rtl="1"/>
          <a:endParaRPr lang="fa-IR"/>
        </a:p>
      </dgm:t>
    </dgm:pt>
    <dgm:pt modelId="{15A0861C-2FC1-44C8-832B-7510AE17E326}" type="pres">
      <dgm:prSet presAssocID="{CE2E35C6-05CF-4386-A9A6-DDE5AC0FD839}" presName="level2hierChild" presStyleCnt="0"/>
      <dgm:spPr/>
    </dgm:pt>
    <dgm:pt modelId="{27B3AE3D-8500-41D5-9F76-24A48EE73897}" type="pres">
      <dgm:prSet presAssocID="{55B5F3FB-23F8-473D-AF44-AAF727756882}" presName="conn2-1" presStyleLbl="parChTrans1D2" presStyleIdx="0" presStyleCnt="2"/>
      <dgm:spPr/>
      <dgm:t>
        <a:bodyPr/>
        <a:lstStyle/>
        <a:p>
          <a:pPr rtl="1"/>
          <a:endParaRPr lang="fa-IR"/>
        </a:p>
      </dgm:t>
    </dgm:pt>
    <dgm:pt modelId="{55E5AE56-AD64-4772-8DCE-16F2354B8731}" type="pres">
      <dgm:prSet presAssocID="{55B5F3FB-23F8-473D-AF44-AAF727756882}" presName="connTx" presStyleLbl="parChTrans1D2" presStyleIdx="0" presStyleCnt="2"/>
      <dgm:spPr/>
      <dgm:t>
        <a:bodyPr/>
        <a:lstStyle/>
        <a:p>
          <a:pPr rtl="1"/>
          <a:endParaRPr lang="fa-IR"/>
        </a:p>
      </dgm:t>
    </dgm:pt>
    <dgm:pt modelId="{3A179314-A760-48DF-9B60-676708809016}" type="pres">
      <dgm:prSet presAssocID="{989ADF4F-B99F-49CF-91D8-2CC94527A984}" presName="root2" presStyleCnt="0"/>
      <dgm:spPr/>
    </dgm:pt>
    <dgm:pt modelId="{12DFD27C-481B-4644-AE93-EBBC62C5F1F7}" type="pres">
      <dgm:prSet presAssocID="{989ADF4F-B99F-49CF-91D8-2CC94527A984}" presName="LevelTwoTextNode" presStyleLbl="node2" presStyleIdx="0" presStyleCnt="2">
        <dgm:presLayoutVars>
          <dgm:chPref val="3"/>
        </dgm:presLayoutVars>
      </dgm:prSet>
      <dgm:spPr/>
      <dgm:t>
        <a:bodyPr/>
        <a:lstStyle/>
        <a:p>
          <a:pPr rtl="1"/>
          <a:endParaRPr lang="fa-IR"/>
        </a:p>
      </dgm:t>
    </dgm:pt>
    <dgm:pt modelId="{9958C8E9-F3AF-4B13-88B1-DE07CEFD0A57}" type="pres">
      <dgm:prSet presAssocID="{989ADF4F-B99F-49CF-91D8-2CC94527A984}" presName="level3hierChild" presStyleCnt="0"/>
      <dgm:spPr/>
    </dgm:pt>
    <dgm:pt modelId="{D7BFEBCF-0458-42AE-858B-4F1025E2BE3B}" type="pres">
      <dgm:prSet presAssocID="{F3AD1124-A784-4543-BA57-9FF72ADEF3A6}" presName="conn2-1" presStyleLbl="parChTrans1D3" presStyleIdx="0" presStyleCnt="3"/>
      <dgm:spPr/>
      <dgm:t>
        <a:bodyPr/>
        <a:lstStyle/>
        <a:p>
          <a:pPr rtl="1"/>
          <a:endParaRPr lang="fa-IR"/>
        </a:p>
      </dgm:t>
    </dgm:pt>
    <dgm:pt modelId="{41310867-6036-4021-9377-E209944C4378}" type="pres">
      <dgm:prSet presAssocID="{F3AD1124-A784-4543-BA57-9FF72ADEF3A6}" presName="connTx" presStyleLbl="parChTrans1D3" presStyleIdx="0" presStyleCnt="3"/>
      <dgm:spPr/>
      <dgm:t>
        <a:bodyPr/>
        <a:lstStyle/>
        <a:p>
          <a:pPr rtl="1"/>
          <a:endParaRPr lang="fa-IR"/>
        </a:p>
      </dgm:t>
    </dgm:pt>
    <dgm:pt modelId="{ECD53DD9-6BFA-42A5-8017-4742564502E5}" type="pres">
      <dgm:prSet presAssocID="{54DDEC1B-866A-4436-A630-1EE082E39D88}" presName="root2" presStyleCnt="0"/>
      <dgm:spPr/>
    </dgm:pt>
    <dgm:pt modelId="{AE32AD7F-1224-4A49-A31F-5C3B857F6628}" type="pres">
      <dgm:prSet presAssocID="{54DDEC1B-866A-4436-A630-1EE082E39D88}" presName="LevelTwoTextNode" presStyleLbl="node3" presStyleIdx="0" presStyleCnt="3">
        <dgm:presLayoutVars>
          <dgm:chPref val="3"/>
        </dgm:presLayoutVars>
      </dgm:prSet>
      <dgm:spPr/>
      <dgm:t>
        <a:bodyPr/>
        <a:lstStyle/>
        <a:p>
          <a:pPr rtl="1"/>
          <a:endParaRPr lang="fa-IR"/>
        </a:p>
      </dgm:t>
    </dgm:pt>
    <dgm:pt modelId="{616AFADB-715F-4F54-AAE8-188B0293EFE2}" type="pres">
      <dgm:prSet presAssocID="{54DDEC1B-866A-4436-A630-1EE082E39D88}" presName="level3hierChild" presStyleCnt="0"/>
      <dgm:spPr/>
    </dgm:pt>
    <dgm:pt modelId="{E9BA8FB3-188D-4D4D-A037-41029C6A0AC0}" type="pres">
      <dgm:prSet presAssocID="{CA0FFA00-C43C-42CD-B106-7827DFD3466C}" presName="conn2-1" presStyleLbl="parChTrans1D3" presStyleIdx="1" presStyleCnt="3"/>
      <dgm:spPr/>
      <dgm:t>
        <a:bodyPr/>
        <a:lstStyle/>
        <a:p>
          <a:pPr rtl="1"/>
          <a:endParaRPr lang="fa-IR"/>
        </a:p>
      </dgm:t>
    </dgm:pt>
    <dgm:pt modelId="{A95EBFC6-2CB9-4A73-87FB-E5B3333D414E}" type="pres">
      <dgm:prSet presAssocID="{CA0FFA00-C43C-42CD-B106-7827DFD3466C}" presName="connTx" presStyleLbl="parChTrans1D3" presStyleIdx="1" presStyleCnt="3"/>
      <dgm:spPr/>
      <dgm:t>
        <a:bodyPr/>
        <a:lstStyle/>
        <a:p>
          <a:pPr rtl="1"/>
          <a:endParaRPr lang="fa-IR"/>
        </a:p>
      </dgm:t>
    </dgm:pt>
    <dgm:pt modelId="{91361E73-1AEA-4815-BE0B-41B73F79FD09}" type="pres">
      <dgm:prSet presAssocID="{2B697777-83E4-4121-B7AF-BB47328D14A3}" presName="root2" presStyleCnt="0"/>
      <dgm:spPr/>
    </dgm:pt>
    <dgm:pt modelId="{8BE6226C-41DE-422D-8DFE-A74AF1C2B232}" type="pres">
      <dgm:prSet presAssocID="{2B697777-83E4-4121-B7AF-BB47328D14A3}" presName="LevelTwoTextNode" presStyleLbl="node3" presStyleIdx="1" presStyleCnt="3">
        <dgm:presLayoutVars>
          <dgm:chPref val="3"/>
        </dgm:presLayoutVars>
      </dgm:prSet>
      <dgm:spPr/>
      <dgm:t>
        <a:bodyPr/>
        <a:lstStyle/>
        <a:p>
          <a:pPr rtl="1"/>
          <a:endParaRPr lang="fa-IR"/>
        </a:p>
      </dgm:t>
    </dgm:pt>
    <dgm:pt modelId="{198603DC-AEA3-42A8-929B-4764CA3E85BD}" type="pres">
      <dgm:prSet presAssocID="{2B697777-83E4-4121-B7AF-BB47328D14A3}" presName="level3hierChild" presStyleCnt="0"/>
      <dgm:spPr/>
    </dgm:pt>
    <dgm:pt modelId="{F4705C13-08DB-4081-BD0C-C0D61B8B34C3}" type="pres">
      <dgm:prSet presAssocID="{00591DF9-8EAE-4260-9FB4-4BAE3C266EB1}" presName="conn2-1" presStyleLbl="parChTrans1D3" presStyleIdx="2" presStyleCnt="3"/>
      <dgm:spPr/>
      <dgm:t>
        <a:bodyPr/>
        <a:lstStyle/>
        <a:p>
          <a:pPr rtl="1"/>
          <a:endParaRPr lang="fa-IR"/>
        </a:p>
      </dgm:t>
    </dgm:pt>
    <dgm:pt modelId="{65E21026-1AD2-4C1D-AF44-CF2741E0055A}" type="pres">
      <dgm:prSet presAssocID="{00591DF9-8EAE-4260-9FB4-4BAE3C266EB1}" presName="connTx" presStyleLbl="parChTrans1D3" presStyleIdx="2" presStyleCnt="3"/>
      <dgm:spPr/>
      <dgm:t>
        <a:bodyPr/>
        <a:lstStyle/>
        <a:p>
          <a:pPr rtl="1"/>
          <a:endParaRPr lang="fa-IR"/>
        </a:p>
      </dgm:t>
    </dgm:pt>
    <dgm:pt modelId="{13D09F6A-4142-4FB4-8011-1C1539C70E5F}" type="pres">
      <dgm:prSet presAssocID="{5A8A8DB7-24B4-4F9A-A64F-BB4244D14806}" presName="root2" presStyleCnt="0"/>
      <dgm:spPr/>
    </dgm:pt>
    <dgm:pt modelId="{9795944F-3F69-4443-9EC5-5EA89B5F0B5E}" type="pres">
      <dgm:prSet presAssocID="{5A8A8DB7-24B4-4F9A-A64F-BB4244D14806}" presName="LevelTwoTextNode" presStyleLbl="node3" presStyleIdx="2" presStyleCnt="3">
        <dgm:presLayoutVars>
          <dgm:chPref val="3"/>
        </dgm:presLayoutVars>
      </dgm:prSet>
      <dgm:spPr/>
      <dgm:t>
        <a:bodyPr/>
        <a:lstStyle/>
        <a:p>
          <a:pPr rtl="1"/>
          <a:endParaRPr lang="fa-IR"/>
        </a:p>
      </dgm:t>
    </dgm:pt>
    <dgm:pt modelId="{EADCCEF2-96DB-4BF4-828B-ACF9550F1ECC}" type="pres">
      <dgm:prSet presAssocID="{5A8A8DB7-24B4-4F9A-A64F-BB4244D14806}" presName="level3hierChild" presStyleCnt="0"/>
      <dgm:spPr/>
    </dgm:pt>
    <dgm:pt modelId="{125A0CA2-DA92-4475-B863-ED69C7E7F215}" type="pres">
      <dgm:prSet presAssocID="{E0AB3775-2C91-459D-8510-B375C7EF61B6}" presName="conn2-1" presStyleLbl="parChTrans1D4" presStyleIdx="0" presStyleCnt="1"/>
      <dgm:spPr/>
      <dgm:t>
        <a:bodyPr/>
        <a:lstStyle/>
        <a:p>
          <a:pPr rtl="1"/>
          <a:endParaRPr lang="fa-IR"/>
        </a:p>
      </dgm:t>
    </dgm:pt>
    <dgm:pt modelId="{8DE0DCD1-CDA3-4558-ACCD-E49BDC1546F8}" type="pres">
      <dgm:prSet presAssocID="{E0AB3775-2C91-459D-8510-B375C7EF61B6}" presName="connTx" presStyleLbl="parChTrans1D4" presStyleIdx="0" presStyleCnt="1"/>
      <dgm:spPr/>
      <dgm:t>
        <a:bodyPr/>
        <a:lstStyle/>
        <a:p>
          <a:pPr rtl="1"/>
          <a:endParaRPr lang="fa-IR"/>
        </a:p>
      </dgm:t>
    </dgm:pt>
    <dgm:pt modelId="{74FD94C9-A08C-4604-B6AB-2FAA92A5CF57}" type="pres">
      <dgm:prSet presAssocID="{EF0F1B4C-4A9D-4CF8-A7B4-1B46A8761F15}" presName="root2" presStyleCnt="0"/>
      <dgm:spPr/>
    </dgm:pt>
    <dgm:pt modelId="{DDA96E6E-B6DC-4DD9-877E-FDCA9FD4626D}" type="pres">
      <dgm:prSet presAssocID="{EF0F1B4C-4A9D-4CF8-A7B4-1B46A8761F15}" presName="LevelTwoTextNode" presStyleLbl="node4" presStyleIdx="0" presStyleCnt="1" custScaleX="70880">
        <dgm:presLayoutVars>
          <dgm:chPref val="3"/>
        </dgm:presLayoutVars>
      </dgm:prSet>
      <dgm:spPr/>
      <dgm:t>
        <a:bodyPr/>
        <a:lstStyle/>
        <a:p>
          <a:pPr rtl="1"/>
          <a:endParaRPr lang="fa-IR"/>
        </a:p>
      </dgm:t>
    </dgm:pt>
    <dgm:pt modelId="{40216CFB-3FAA-4CAC-9120-BD04FF10D24C}" type="pres">
      <dgm:prSet presAssocID="{EF0F1B4C-4A9D-4CF8-A7B4-1B46A8761F15}" presName="level3hierChild" presStyleCnt="0"/>
      <dgm:spPr/>
    </dgm:pt>
    <dgm:pt modelId="{8CC76661-21CB-41AB-938C-C5F800073BF8}" type="pres">
      <dgm:prSet presAssocID="{D5E48DA8-D946-42DE-BD0D-49DA44B2FA8E}" presName="conn2-1" presStyleLbl="parChTrans1D2" presStyleIdx="1" presStyleCnt="2"/>
      <dgm:spPr/>
      <dgm:t>
        <a:bodyPr/>
        <a:lstStyle/>
        <a:p>
          <a:pPr rtl="1"/>
          <a:endParaRPr lang="fa-IR"/>
        </a:p>
      </dgm:t>
    </dgm:pt>
    <dgm:pt modelId="{CD8EE77E-FDF1-4B20-AAF3-29BFEC61387E}" type="pres">
      <dgm:prSet presAssocID="{D5E48DA8-D946-42DE-BD0D-49DA44B2FA8E}" presName="connTx" presStyleLbl="parChTrans1D2" presStyleIdx="1" presStyleCnt="2"/>
      <dgm:spPr/>
      <dgm:t>
        <a:bodyPr/>
        <a:lstStyle/>
        <a:p>
          <a:pPr rtl="1"/>
          <a:endParaRPr lang="fa-IR"/>
        </a:p>
      </dgm:t>
    </dgm:pt>
    <dgm:pt modelId="{3BD8ECD4-5315-436B-AB2F-1F73CA7ABBB8}" type="pres">
      <dgm:prSet presAssocID="{2D8D53AC-4542-4D21-AC55-92BEB206CA1E}" presName="root2" presStyleCnt="0"/>
      <dgm:spPr/>
    </dgm:pt>
    <dgm:pt modelId="{5A719F0F-C92E-4356-A03C-CE2297F1DCFC}" type="pres">
      <dgm:prSet presAssocID="{2D8D53AC-4542-4D21-AC55-92BEB206CA1E}" presName="LevelTwoTextNode" presStyleLbl="node2" presStyleIdx="1" presStyleCnt="2">
        <dgm:presLayoutVars>
          <dgm:chPref val="3"/>
        </dgm:presLayoutVars>
      </dgm:prSet>
      <dgm:spPr/>
      <dgm:t>
        <a:bodyPr/>
        <a:lstStyle/>
        <a:p>
          <a:pPr rtl="1"/>
          <a:endParaRPr lang="fa-IR"/>
        </a:p>
      </dgm:t>
    </dgm:pt>
    <dgm:pt modelId="{153129F5-1C9D-4542-B75C-616BF2C4C443}" type="pres">
      <dgm:prSet presAssocID="{2D8D53AC-4542-4D21-AC55-92BEB206CA1E}" presName="level3hierChild" presStyleCnt="0"/>
      <dgm:spPr/>
    </dgm:pt>
  </dgm:ptLst>
  <dgm:cxnLst>
    <dgm:cxn modelId="{DFC2FC90-B762-425A-8198-7BF6592AC490}" type="presOf" srcId="{00591DF9-8EAE-4260-9FB4-4BAE3C266EB1}" destId="{65E21026-1AD2-4C1D-AF44-CF2741E0055A}" srcOrd="1" destOrd="0" presId="urn:microsoft.com/office/officeart/2008/layout/HorizontalMultiLevelHierarchy"/>
    <dgm:cxn modelId="{7DEC1202-9639-4DB0-9B52-41D58978537D}" type="presOf" srcId="{2D8D53AC-4542-4D21-AC55-92BEB206CA1E}" destId="{5A719F0F-C92E-4356-A03C-CE2297F1DCFC}" srcOrd="0" destOrd="0" presId="urn:microsoft.com/office/officeart/2008/layout/HorizontalMultiLevelHierarchy"/>
    <dgm:cxn modelId="{CE5C952F-CEA8-4D8F-8875-D7D17772BF87}" type="presOf" srcId="{989ADF4F-B99F-49CF-91D8-2CC94527A984}" destId="{12DFD27C-481B-4644-AE93-EBBC62C5F1F7}" srcOrd="0" destOrd="0" presId="urn:microsoft.com/office/officeart/2008/layout/HorizontalMultiLevelHierarchy"/>
    <dgm:cxn modelId="{4DBEB99A-177A-47AE-BEF6-94150B926932}" type="presOf" srcId="{E0AB3775-2C91-459D-8510-B375C7EF61B6}" destId="{8DE0DCD1-CDA3-4558-ACCD-E49BDC1546F8}" srcOrd="1" destOrd="0" presId="urn:microsoft.com/office/officeart/2008/layout/HorizontalMultiLevelHierarchy"/>
    <dgm:cxn modelId="{8A123BD1-7D17-41A5-BE05-F53922602E67}" srcId="{989ADF4F-B99F-49CF-91D8-2CC94527A984}" destId="{2B697777-83E4-4121-B7AF-BB47328D14A3}" srcOrd="1" destOrd="0" parTransId="{CA0FFA00-C43C-42CD-B106-7827DFD3466C}" sibTransId="{BBE4238B-464D-4E4A-BFC2-435C0CDAA524}"/>
    <dgm:cxn modelId="{01BCEFBD-10CB-4F41-A10F-C44533B8A0B1}" type="presOf" srcId="{FB6BE362-A138-494A-AA77-1293C67966EF}" destId="{7B49004F-4F6C-4E42-8E78-3169C65DCE7A}" srcOrd="0" destOrd="0" presId="urn:microsoft.com/office/officeart/2008/layout/HorizontalMultiLevelHierarchy"/>
    <dgm:cxn modelId="{4B30976A-A3A1-45C3-B8B6-7BD0C27DD91B}" type="presOf" srcId="{CA0FFA00-C43C-42CD-B106-7827DFD3466C}" destId="{A95EBFC6-2CB9-4A73-87FB-E5B3333D414E}" srcOrd="1" destOrd="0" presId="urn:microsoft.com/office/officeart/2008/layout/HorizontalMultiLevelHierarchy"/>
    <dgm:cxn modelId="{D8DAD71B-4737-40C1-9D62-299ACE43217A}" type="presOf" srcId="{CA0FFA00-C43C-42CD-B106-7827DFD3466C}" destId="{E9BA8FB3-188D-4D4D-A037-41029C6A0AC0}" srcOrd="0" destOrd="0" presId="urn:microsoft.com/office/officeart/2008/layout/HorizontalMultiLevelHierarchy"/>
    <dgm:cxn modelId="{2E3CD09E-F2C2-469F-8451-27A672EE7327}" type="presOf" srcId="{EF0F1B4C-4A9D-4CF8-A7B4-1B46A8761F15}" destId="{DDA96E6E-B6DC-4DD9-877E-FDCA9FD4626D}" srcOrd="0" destOrd="0" presId="urn:microsoft.com/office/officeart/2008/layout/HorizontalMultiLevelHierarchy"/>
    <dgm:cxn modelId="{1C762AD6-0C56-4FEA-95C4-835870F8F8D6}" type="presOf" srcId="{00591DF9-8EAE-4260-9FB4-4BAE3C266EB1}" destId="{F4705C13-08DB-4081-BD0C-C0D61B8B34C3}" srcOrd="0" destOrd="0" presId="urn:microsoft.com/office/officeart/2008/layout/HorizontalMultiLevelHierarchy"/>
    <dgm:cxn modelId="{9BD95AD8-B5A1-4316-826A-F634EE9CD0E1}" type="presOf" srcId="{55B5F3FB-23F8-473D-AF44-AAF727756882}" destId="{55E5AE56-AD64-4772-8DCE-16F2354B8731}" srcOrd="1" destOrd="0" presId="urn:microsoft.com/office/officeart/2008/layout/HorizontalMultiLevelHierarchy"/>
    <dgm:cxn modelId="{E19AE63A-B392-43AC-882D-8FCFF5826903}" type="presOf" srcId="{2B697777-83E4-4121-B7AF-BB47328D14A3}" destId="{8BE6226C-41DE-422D-8DFE-A74AF1C2B232}" srcOrd="0" destOrd="0" presId="urn:microsoft.com/office/officeart/2008/layout/HorizontalMultiLevelHierarchy"/>
    <dgm:cxn modelId="{38EC0530-2605-45EA-8134-F3A4B4FFD301}" type="presOf" srcId="{CE2E35C6-05CF-4386-A9A6-DDE5AC0FD839}" destId="{3BA86C34-EE61-47C3-B214-6354DBFAEF0B}" srcOrd="0" destOrd="0" presId="urn:microsoft.com/office/officeart/2008/layout/HorizontalMultiLevelHierarchy"/>
    <dgm:cxn modelId="{C006C7CF-CDE5-433C-8CD1-24ACA5BC2063}" type="presOf" srcId="{E0AB3775-2C91-459D-8510-B375C7EF61B6}" destId="{125A0CA2-DA92-4475-B863-ED69C7E7F215}" srcOrd="0" destOrd="0" presId="urn:microsoft.com/office/officeart/2008/layout/HorizontalMultiLevelHierarchy"/>
    <dgm:cxn modelId="{EFCA975E-AF0C-46F6-951A-6EE444BF0CE3}" srcId="{989ADF4F-B99F-49CF-91D8-2CC94527A984}" destId="{54DDEC1B-866A-4436-A630-1EE082E39D88}" srcOrd="0" destOrd="0" parTransId="{F3AD1124-A784-4543-BA57-9FF72ADEF3A6}" sibTransId="{C2DC004E-CBA4-49A6-BBCD-72C76321C53D}"/>
    <dgm:cxn modelId="{095BF8E7-54C6-424B-A009-3DE72F8C04FC}" type="presOf" srcId="{D5E48DA8-D946-42DE-BD0D-49DA44B2FA8E}" destId="{CD8EE77E-FDF1-4B20-AAF3-29BFEC61387E}" srcOrd="1" destOrd="0" presId="urn:microsoft.com/office/officeart/2008/layout/HorizontalMultiLevelHierarchy"/>
    <dgm:cxn modelId="{4CDD5F35-9F9C-41E5-B3B8-6B88EF1D15A9}" srcId="{CE2E35C6-05CF-4386-A9A6-DDE5AC0FD839}" destId="{989ADF4F-B99F-49CF-91D8-2CC94527A984}" srcOrd="0" destOrd="0" parTransId="{55B5F3FB-23F8-473D-AF44-AAF727756882}" sibTransId="{8C7AAF5E-62A8-47F9-9A6D-B4764E449C52}"/>
    <dgm:cxn modelId="{FC1F5668-8E33-4A36-8217-C2AAF12963BB}" srcId="{989ADF4F-B99F-49CF-91D8-2CC94527A984}" destId="{5A8A8DB7-24B4-4F9A-A64F-BB4244D14806}" srcOrd="2" destOrd="0" parTransId="{00591DF9-8EAE-4260-9FB4-4BAE3C266EB1}" sibTransId="{272C61ED-12BC-45FC-9DD5-E0EDE5055E80}"/>
    <dgm:cxn modelId="{535F2CA1-95ED-4165-BD0F-2E47C72A9240}" srcId="{CE2E35C6-05CF-4386-A9A6-DDE5AC0FD839}" destId="{2D8D53AC-4542-4D21-AC55-92BEB206CA1E}" srcOrd="1" destOrd="0" parTransId="{D5E48DA8-D946-42DE-BD0D-49DA44B2FA8E}" sibTransId="{AE6D66F5-0B71-47E8-9210-E54008D0AF1E}"/>
    <dgm:cxn modelId="{F61DCDF4-0D48-40F7-9F0E-F38DBEE0AD54}" srcId="{5A8A8DB7-24B4-4F9A-A64F-BB4244D14806}" destId="{EF0F1B4C-4A9D-4CF8-A7B4-1B46A8761F15}" srcOrd="0" destOrd="0" parTransId="{E0AB3775-2C91-459D-8510-B375C7EF61B6}" sibTransId="{382A1C7D-9DFF-4B68-98C5-EB8208E578AC}"/>
    <dgm:cxn modelId="{7FFC9629-82CA-40D9-A932-5511E63CB09B}" type="presOf" srcId="{55B5F3FB-23F8-473D-AF44-AAF727756882}" destId="{27B3AE3D-8500-41D5-9F76-24A48EE73897}" srcOrd="0" destOrd="0" presId="urn:microsoft.com/office/officeart/2008/layout/HorizontalMultiLevelHierarchy"/>
    <dgm:cxn modelId="{BE74142B-51E1-456C-B5F7-A5A1372002F1}" type="presOf" srcId="{D5E48DA8-D946-42DE-BD0D-49DA44B2FA8E}" destId="{8CC76661-21CB-41AB-938C-C5F800073BF8}" srcOrd="0" destOrd="0" presId="urn:microsoft.com/office/officeart/2008/layout/HorizontalMultiLevelHierarchy"/>
    <dgm:cxn modelId="{E3A747A9-4019-462C-A3FA-F02748445C3D}" type="presOf" srcId="{F3AD1124-A784-4543-BA57-9FF72ADEF3A6}" destId="{41310867-6036-4021-9377-E209944C4378}" srcOrd="1" destOrd="0" presId="urn:microsoft.com/office/officeart/2008/layout/HorizontalMultiLevelHierarchy"/>
    <dgm:cxn modelId="{86DE4293-C34F-43AD-B04F-94E7948DD5EF}" srcId="{FB6BE362-A138-494A-AA77-1293C67966EF}" destId="{CE2E35C6-05CF-4386-A9A6-DDE5AC0FD839}" srcOrd="0" destOrd="0" parTransId="{826CE073-4FFC-4BF8-89C0-0AEDA3A5E352}" sibTransId="{B115C75B-244A-4928-B0C1-E9A2A0AD12D3}"/>
    <dgm:cxn modelId="{5B6EB514-FC1A-438E-A46A-12C1622B2DA7}" type="presOf" srcId="{54DDEC1B-866A-4436-A630-1EE082E39D88}" destId="{AE32AD7F-1224-4A49-A31F-5C3B857F6628}" srcOrd="0" destOrd="0" presId="urn:microsoft.com/office/officeart/2008/layout/HorizontalMultiLevelHierarchy"/>
    <dgm:cxn modelId="{412C8181-87E1-49A1-A90C-8C09136A08FC}" type="presOf" srcId="{F3AD1124-A784-4543-BA57-9FF72ADEF3A6}" destId="{D7BFEBCF-0458-42AE-858B-4F1025E2BE3B}" srcOrd="0" destOrd="0" presId="urn:microsoft.com/office/officeart/2008/layout/HorizontalMultiLevelHierarchy"/>
    <dgm:cxn modelId="{FE771C68-7716-4DDA-93DD-435A0812BC8C}" type="presOf" srcId="{5A8A8DB7-24B4-4F9A-A64F-BB4244D14806}" destId="{9795944F-3F69-4443-9EC5-5EA89B5F0B5E}" srcOrd="0" destOrd="0" presId="urn:microsoft.com/office/officeart/2008/layout/HorizontalMultiLevelHierarchy"/>
    <dgm:cxn modelId="{83EACF03-7CC5-4221-8C0A-F37CFFF753E3}" type="presParOf" srcId="{7B49004F-4F6C-4E42-8E78-3169C65DCE7A}" destId="{28584004-D053-4479-939A-02A531C56B56}" srcOrd="0" destOrd="0" presId="urn:microsoft.com/office/officeart/2008/layout/HorizontalMultiLevelHierarchy"/>
    <dgm:cxn modelId="{CD180D1E-A592-438E-92D2-4F000D4144DD}" type="presParOf" srcId="{28584004-D053-4479-939A-02A531C56B56}" destId="{3BA86C34-EE61-47C3-B214-6354DBFAEF0B}" srcOrd="0" destOrd="0" presId="urn:microsoft.com/office/officeart/2008/layout/HorizontalMultiLevelHierarchy"/>
    <dgm:cxn modelId="{C624DA58-E455-44C6-AEEE-646601310537}" type="presParOf" srcId="{28584004-D053-4479-939A-02A531C56B56}" destId="{15A0861C-2FC1-44C8-832B-7510AE17E326}" srcOrd="1" destOrd="0" presId="urn:microsoft.com/office/officeart/2008/layout/HorizontalMultiLevelHierarchy"/>
    <dgm:cxn modelId="{9D2219B7-AAD0-4DF7-825E-7AF8AE5CB3CE}" type="presParOf" srcId="{15A0861C-2FC1-44C8-832B-7510AE17E326}" destId="{27B3AE3D-8500-41D5-9F76-24A48EE73897}" srcOrd="0" destOrd="0" presId="urn:microsoft.com/office/officeart/2008/layout/HorizontalMultiLevelHierarchy"/>
    <dgm:cxn modelId="{53E912B0-EBCD-483F-96C9-0177A6180137}" type="presParOf" srcId="{27B3AE3D-8500-41D5-9F76-24A48EE73897}" destId="{55E5AE56-AD64-4772-8DCE-16F2354B8731}" srcOrd="0" destOrd="0" presId="urn:microsoft.com/office/officeart/2008/layout/HorizontalMultiLevelHierarchy"/>
    <dgm:cxn modelId="{8E5E30AD-4381-46A4-B88E-D7BD017EC1B9}" type="presParOf" srcId="{15A0861C-2FC1-44C8-832B-7510AE17E326}" destId="{3A179314-A760-48DF-9B60-676708809016}" srcOrd="1" destOrd="0" presId="urn:microsoft.com/office/officeart/2008/layout/HorizontalMultiLevelHierarchy"/>
    <dgm:cxn modelId="{D9C39F6C-1988-4E43-8935-CBC3C477E62F}" type="presParOf" srcId="{3A179314-A760-48DF-9B60-676708809016}" destId="{12DFD27C-481B-4644-AE93-EBBC62C5F1F7}" srcOrd="0" destOrd="0" presId="urn:microsoft.com/office/officeart/2008/layout/HorizontalMultiLevelHierarchy"/>
    <dgm:cxn modelId="{02D8E34F-3D9F-4B46-9ACB-09629EA99124}" type="presParOf" srcId="{3A179314-A760-48DF-9B60-676708809016}" destId="{9958C8E9-F3AF-4B13-88B1-DE07CEFD0A57}" srcOrd="1" destOrd="0" presId="urn:microsoft.com/office/officeart/2008/layout/HorizontalMultiLevelHierarchy"/>
    <dgm:cxn modelId="{62DFB032-0AF4-43C2-83D3-0555648DB730}" type="presParOf" srcId="{9958C8E9-F3AF-4B13-88B1-DE07CEFD0A57}" destId="{D7BFEBCF-0458-42AE-858B-4F1025E2BE3B}" srcOrd="0" destOrd="0" presId="urn:microsoft.com/office/officeart/2008/layout/HorizontalMultiLevelHierarchy"/>
    <dgm:cxn modelId="{B2EA76E6-F419-4E97-BC1E-0CBC78633BD1}" type="presParOf" srcId="{D7BFEBCF-0458-42AE-858B-4F1025E2BE3B}" destId="{41310867-6036-4021-9377-E209944C4378}" srcOrd="0" destOrd="0" presId="urn:microsoft.com/office/officeart/2008/layout/HorizontalMultiLevelHierarchy"/>
    <dgm:cxn modelId="{E0000405-5041-4666-A6CA-01B020244F86}" type="presParOf" srcId="{9958C8E9-F3AF-4B13-88B1-DE07CEFD0A57}" destId="{ECD53DD9-6BFA-42A5-8017-4742564502E5}" srcOrd="1" destOrd="0" presId="urn:microsoft.com/office/officeart/2008/layout/HorizontalMultiLevelHierarchy"/>
    <dgm:cxn modelId="{A9C279F0-79AF-4175-A28B-9EBB5CBC4C20}" type="presParOf" srcId="{ECD53DD9-6BFA-42A5-8017-4742564502E5}" destId="{AE32AD7F-1224-4A49-A31F-5C3B857F6628}" srcOrd="0" destOrd="0" presId="urn:microsoft.com/office/officeart/2008/layout/HorizontalMultiLevelHierarchy"/>
    <dgm:cxn modelId="{2A4F9DF7-5C0B-4CD5-9826-F9F10A49DFDC}" type="presParOf" srcId="{ECD53DD9-6BFA-42A5-8017-4742564502E5}" destId="{616AFADB-715F-4F54-AAE8-188B0293EFE2}" srcOrd="1" destOrd="0" presId="urn:microsoft.com/office/officeart/2008/layout/HorizontalMultiLevelHierarchy"/>
    <dgm:cxn modelId="{34EDC109-653C-4D98-9950-27C9153A4B0F}" type="presParOf" srcId="{9958C8E9-F3AF-4B13-88B1-DE07CEFD0A57}" destId="{E9BA8FB3-188D-4D4D-A037-41029C6A0AC0}" srcOrd="2" destOrd="0" presId="urn:microsoft.com/office/officeart/2008/layout/HorizontalMultiLevelHierarchy"/>
    <dgm:cxn modelId="{B006CF89-0534-42F3-8A84-B649A1455FAF}" type="presParOf" srcId="{E9BA8FB3-188D-4D4D-A037-41029C6A0AC0}" destId="{A95EBFC6-2CB9-4A73-87FB-E5B3333D414E}" srcOrd="0" destOrd="0" presId="urn:microsoft.com/office/officeart/2008/layout/HorizontalMultiLevelHierarchy"/>
    <dgm:cxn modelId="{C8115349-034A-4F36-B160-CFEE1BA4DCDE}" type="presParOf" srcId="{9958C8E9-F3AF-4B13-88B1-DE07CEFD0A57}" destId="{91361E73-1AEA-4815-BE0B-41B73F79FD09}" srcOrd="3" destOrd="0" presId="urn:microsoft.com/office/officeart/2008/layout/HorizontalMultiLevelHierarchy"/>
    <dgm:cxn modelId="{2D91D0FB-BF1F-418A-84C0-3560B538237C}" type="presParOf" srcId="{91361E73-1AEA-4815-BE0B-41B73F79FD09}" destId="{8BE6226C-41DE-422D-8DFE-A74AF1C2B232}" srcOrd="0" destOrd="0" presId="urn:microsoft.com/office/officeart/2008/layout/HorizontalMultiLevelHierarchy"/>
    <dgm:cxn modelId="{A29497D0-8835-48E5-A52B-EEF273F09CAA}" type="presParOf" srcId="{91361E73-1AEA-4815-BE0B-41B73F79FD09}" destId="{198603DC-AEA3-42A8-929B-4764CA3E85BD}" srcOrd="1" destOrd="0" presId="urn:microsoft.com/office/officeart/2008/layout/HorizontalMultiLevelHierarchy"/>
    <dgm:cxn modelId="{C422F4C5-8DC0-4867-8E40-A950D92B42B6}" type="presParOf" srcId="{9958C8E9-F3AF-4B13-88B1-DE07CEFD0A57}" destId="{F4705C13-08DB-4081-BD0C-C0D61B8B34C3}" srcOrd="4" destOrd="0" presId="urn:microsoft.com/office/officeart/2008/layout/HorizontalMultiLevelHierarchy"/>
    <dgm:cxn modelId="{E7068401-5B05-4360-9E14-7CFFE2FC8851}" type="presParOf" srcId="{F4705C13-08DB-4081-BD0C-C0D61B8B34C3}" destId="{65E21026-1AD2-4C1D-AF44-CF2741E0055A}" srcOrd="0" destOrd="0" presId="urn:microsoft.com/office/officeart/2008/layout/HorizontalMultiLevelHierarchy"/>
    <dgm:cxn modelId="{8156C93C-31AD-43C5-98D2-F9315807754A}" type="presParOf" srcId="{9958C8E9-F3AF-4B13-88B1-DE07CEFD0A57}" destId="{13D09F6A-4142-4FB4-8011-1C1539C70E5F}" srcOrd="5" destOrd="0" presId="urn:microsoft.com/office/officeart/2008/layout/HorizontalMultiLevelHierarchy"/>
    <dgm:cxn modelId="{07AF02A8-8760-4B9C-A01A-A14470C07E18}" type="presParOf" srcId="{13D09F6A-4142-4FB4-8011-1C1539C70E5F}" destId="{9795944F-3F69-4443-9EC5-5EA89B5F0B5E}" srcOrd="0" destOrd="0" presId="urn:microsoft.com/office/officeart/2008/layout/HorizontalMultiLevelHierarchy"/>
    <dgm:cxn modelId="{9D9E57EB-4BC7-4A9E-A2CD-7D80FE0680FA}" type="presParOf" srcId="{13D09F6A-4142-4FB4-8011-1C1539C70E5F}" destId="{EADCCEF2-96DB-4BF4-828B-ACF9550F1ECC}" srcOrd="1" destOrd="0" presId="urn:microsoft.com/office/officeart/2008/layout/HorizontalMultiLevelHierarchy"/>
    <dgm:cxn modelId="{C6286571-99A0-48D7-9285-3C493DB96EB4}" type="presParOf" srcId="{EADCCEF2-96DB-4BF4-828B-ACF9550F1ECC}" destId="{125A0CA2-DA92-4475-B863-ED69C7E7F215}" srcOrd="0" destOrd="0" presId="urn:microsoft.com/office/officeart/2008/layout/HorizontalMultiLevelHierarchy"/>
    <dgm:cxn modelId="{6712AEFA-37F1-4EAF-AEAC-D98D53D43377}" type="presParOf" srcId="{125A0CA2-DA92-4475-B863-ED69C7E7F215}" destId="{8DE0DCD1-CDA3-4558-ACCD-E49BDC1546F8}" srcOrd="0" destOrd="0" presId="urn:microsoft.com/office/officeart/2008/layout/HorizontalMultiLevelHierarchy"/>
    <dgm:cxn modelId="{FFAE84CA-44BE-4056-B776-24FC55B0E7D3}" type="presParOf" srcId="{EADCCEF2-96DB-4BF4-828B-ACF9550F1ECC}" destId="{74FD94C9-A08C-4604-B6AB-2FAA92A5CF57}" srcOrd="1" destOrd="0" presId="urn:microsoft.com/office/officeart/2008/layout/HorizontalMultiLevelHierarchy"/>
    <dgm:cxn modelId="{24A23148-35B7-4199-B47E-D169CFCD4C1C}" type="presParOf" srcId="{74FD94C9-A08C-4604-B6AB-2FAA92A5CF57}" destId="{DDA96E6E-B6DC-4DD9-877E-FDCA9FD4626D}" srcOrd="0" destOrd="0" presId="urn:microsoft.com/office/officeart/2008/layout/HorizontalMultiLevelHierarchy"/>
    <dgm:cxn modelId="{8B4A4F07-264C-4670-AB3E-B13FBA19F567}" type="presParOf" srcId="{74FD94C9-A08C-4604-B6AB-2FAA92A5CF57}" destId="{40216CFB-3FAA-4CAC-9120-BD04FF10D24C}" srcOrd="1" destOrd="0" presId="urn:microsoft.com/office/officeart/2008/layout/HorizontalMultiLevelHierarchy"/>
    <dgm:cxn modelId="{BDB0A3D4-2BAC-4404-9E27-A9FB15DC6A37}" type="presParOf" srcId="{15A0861C-2FC1-44C8-832B-7510AE17E326}" destId="{8CC76661-21CB-41AB-938C-C5F800073BF8}" srcOrd="2" destOrd="0" presId="urn:microsoft.com/office/officeart/2008/layout/HorizontalMultiLevelHierarchy"/>
    <dgm:cxn modelId="{1AD4571C-300B-4EB7-89DF-971429CA5DE7}" type="presParOf" srcId="{8CC76661-21CB-41AB-938C-C5F800073BF8}" destId="{CD8EE77E-FDF1-4B20-AAF3-29BFEC61387E}" srcOrd="0" destOrd="0" presId="urn:microsoft.com/office/officeart/2008/layout/HorizontalMultiLevelHierarchy"/>
    <dgm:cxn modelId="{C9284AD6-ECEE-4CA4-9CA0-D5D001449E09}" type="presParOf" srcId="{15A0861C-2FC1-44C8-832B-7510AE17E326}" destId="{3BD8ECD4-5315-436B-AB2F-1F73CA7ABBB8}" srcOrd="3" destOrd="0" presId="urn:microsoft.com/office/officeart/2008/layout/HorizontalMultiLevelHierarchy"/>
    <dgm:cxn modelId="{046434AA-E36F-4FC0-BDA4-9C532DD81C61}" type="presParOf" srcId="{3BD8ECD4-5315-436B-AB2F-1F73CA7ABBB8}" destId="{5A719F0F-C92E-4356-A03C-CE2297F1DCFC}" srcOrd="0" destOrd="0" presId="urn:microsoft.com/office/officeart/2008/layout/HorizontalMultiLevelHierarchy"/>
    <dgm:cxn modelId="{021B0A6D-F495-4A89-8515-B2A496C04A81}" type="presParOf" srcId="{3BD8ECD4-5315-436B-AB2F-1F73CA7ABBB8}" destId="{153129F5-1C9D-4542-B75C-616BF2C4C44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2800" smtClean="0">
              <a:cs typeface="B Badr" panose="00000400000000000000" pitchFamily="2" charset="-78"/>
            </a:rPr>
            <a:t>29. و منه: تجاهل العارف؛</a:t>
          </a:r>
          <a:endParaRPr lang="fa-IR" sz="2800">
            <a:cs typeface="B Badr" panose="00000400000000000000" pitchFamily="2" charset="-78"/>
          </a:endParaRPr>
        </a:p>
      </dgm:t>
    </dgm:pt>
    <dgm:pt modelId="{E78A6B97-6238-4E81-83FA-E60413FF48D8}" type="parTrans" cxnId="{5D546635-4B50-48E1-B669-BF02CAB7E414}">
      <dgm:prSet/>
      <dgm:spPr/>
      <dgm:t>
        <a:bodyPr/>
        <a:lstStyle/>
        <a:p>
          <a:pPr rtl="1"/>
          <a:endParaRPr lang="fa-IR" sz="3600">
            <a:cs typeface="B Badr" panose="00000400000000000000" pitchFamily="2" charset="-78"/>
          </a:endParaRPr>
        </a:p>
      </dgm:t>
    </dgm:pt>
    <dgm:pt modelId="{0195DDCC-8DF2-487A-ABF1-F772F9989022}" type="sibTrans" cxnId="{5D546635-4B50-48E1-B669-BF02CAB7E414}">
      <dgm:prSet/>
      <dgm:spPr/>
      <dgm:t>
        <a:bodyPr/>
        <a:lstStyle/>
        <a:p>
          <a:pPr rtl="1"/>
          <a:endParaRPr lang="fa-IR" sz="3600">
            <a:cs typeface="B Badr" panose="00000400000000000000" pitchFamily="2" charset="-78"/>
          </a:endParaRPr>
        </a:p>
      </dgm:t>
    </dgm:pt>
    <dgm:pt modelId="{D2C5A8BB-EF21-4C18-9EA8-BD9690FB90FC}">
      <dgm:prSet/>
      <dgm:spPr/>
      <dgm:t>
        <a:bodyPr/>
        <a:lstStyle/>
        <a:p>
          <a:pPr rtl="1"/>
          <a:r>
            <a:rPr lang="fa-IR" smtClean="0">
              <a:cs typeface="B Badr" panose="00000400000000000000" pitchFamily="2" charset="-78"/>
            </a:rPr>
            <a:t>و هو- كما سماه السكاكي-: سوق المعلوم مساق غيره لنكتة:</a:t>
          </a:r>
          <a:endParaRPr lang="fa-IR">
            <a:cs typeface="B Badr" panose="00000400000000000000" pitchFamily="2" charset="-78"/>
          </a:endParaRPr>
        </a:p>
      </dgm:t>
    </dgm:pt>
    <dgm:pt modelId="{47B9A8A6-5596-428A-B6D1-334AE7B71992}" type="parTrans" cxnId="{F3FB8256-D0C3-42DA-855D-4AF75C2E242E}">
      <dgm:prSet/>
      <dgm:spPr/>
      <dgm:t>
        <a:bodyPr/>
        <a:lstStyle/>
        <a:p>
          <a:pPr rtl="1"/>
          <a:endParaRPr lang="fa-IR">
            <a:cs typeface="B Badr" panose="00000400000000000000" pitchFamily="2" charset="-78"/>
          </a:endParaRPr>
        </a:p>
      </dgm:t>
    </dgm:pt>
    <dgm:pt modelId="{B6CAF506-CF60-4BC0-AED4-B0C59B397D74}" type="sibTrans" cxnId="{F3FB8256-D0C3-42DA-855D-4AF75C2E242E}">
      <dgm:prSet/>
      <dgm:spPr/>
      <dgm:t>
        <a:bodyPr/>
        <a:lstStyle/>
        <a:p>
          <a:pPr rtl="1"/>
          <a:endParaRPr lang="fa-IR">
            <a:cs typeface="B Badr" panose="00000400000000000000" pitchFamily="2" charset="-78"/>
          </a:endParaRPr>
        </a:p>
      </dgm:t>
    </dgm:pt>
    <dgm:pt modelId="{F7784A5B-2649-4284-99B8-68D133001641}">
      <dgm:prSet/>
      <dgm:spPr/>
      <dgm:t>
        <a:bodyPr/>
        <a:lstStyle/>
        <a:p>
          <a:pPr rtl="1"/>
          <a:r>
            <a:rPr lang="fa-IR" smtClean="0">
              <a:cs typeface="B Badr" panose="00000400000000000000" pitchFamily="2" charset="-78"/>
            </a:rPr>
            <a:t>كـ</a:t>
          </a:r>
          <a:endParaRPr lang="fa-IR">
            <a:cs typeface="B Badr" panose="00000400000000000000" pitchFamily="2" charset="-78"/>
          </a:endParaRPr>
        </a:p>
      </dgm:t>
    </dgm:pt>
    <dgm:pt modelId="{B326E5E4-C54F-4CA1-A33A-489E229BF675}" type="parTrans" cxnId="{1BEDB3B8-EC11-4A00-9C92-D5FE1B993FFB}">
      <dgm:prSet/>
      <dgm:spPr/>
      <dgm:t>
        <a:bodyPr/>
        <a:lstStyle/>
        <a:p>
          <a:pPr rtl="1"/>
          <a:endParaRPr lang="fa-IR">
            <a:cs typeface="B Badr" panose="00000400000000000000" pitchFamily="2" charset="-78"/>
          </a:endParaRPr>
        </a:p>
      </dgm:t>
    </dgm:pt>
    <dgm:pt modelId="{EC58CF96-B503-4656-BB8A-14FE100D9F9E}" type="sibTrans" cxnId="{1BEDB3B8-EC11-4A00-9C92-D5FE1B993FFB}">
      <dgm:prSet/>
      <dgm:spPr/>
      <dgm:t>
        <a:bodyPr/>
        <a:lstStyle/>
        <a:p>
          <a:pPr rtl="1"/>
          <a:endParaRPr lang="fa-IR">
            <a:cs typeface="B Badr" panose="00000400000000000000" pitchFamily="2" charset="-78"/>
          </a:endParaRPr>
        </a:p>
      </dgm:t>
    </dgm:pt>
    <dgm:pt modelId="{A7BA245D-D77E-4228-9D60-3E7B6966C5EC}">
      <dgm:prSet/>
      <dgm:spPr/>
      <dgm:t>
        <a:bodyPr/>
        <a:lstStyle/>
        <a:p>
          <a:pPr rtl="1"/>
          <a:r>
            <a:rPr lang="fa-IR" smtClean="0">
              <a:cs typeface="B Badr" panose="00000400000000000000" pitchFamily="2" charset="-78"/>
            </a:rPr>
            <a:t>التوبيخ فى قول الخارجيّة : </a:t>
          </a:r>
          <a:endParaRPr lang="fa-IR">
            <a:cs typeface="B Badr" panose="00000400000000000000" pitchFamily="2" charset="-78"/>
          </a:endParaRPr>
        </a:p>
      </dgm:t>
    </dgm:pt>
    <dgm:pt modelId="{08DB227D-7BD4-4523-AB25-C53518FE2E13}" type="parTrans" cxnId="{BC599E8D-860F-4F5C-8494-7CA6EB700EFF}">
      <dgm:prSet/>
      <dgm:spPr/>
      <dgm:t>
        <a:bodyPr/>
        <a:lstStyle/>
        <a:p>
          <a:pPr rtl="1"/>
          <a:endParaRPr lang="fa-IR">
            <a:cs typeface="B Badr" panose="00000400000000000000" pitchFamily="2" charset="-78"/>
          </a:endParaRPr>
        </a:p>
      </dgm:t>
    </dgm:pt>
    <dgm:pt modelId="{D0D58E30-C3B6-4E46-B01D-E6094539BB61}" type="sibTrans" cxnId="{BC599E8D-860F-4F5C-8494-7CA6EB700EFF}">
      <dgm:prSet/>
      <dgm:spPr/>
      <dgm:t>
        <a:bodyPr/>
        <a:lstStyle/>
        <a:p>
          <a:pPr rtl="1"/>
          <a:endParaRPr lang="fa-IR">
            <a:cs typeface="B Badr" panose="00000400000000000000" pitchFamily="2" charset="-78"/>
          </a:endParaRPr>
        </a:p>
      </dgm:t>
    </dgm:pt>
    <dgm:pt modelId="{5CC10172-23ED-4BD9-BCC5-077440491779}">
      <dgm:prSet/>
      <dgm:spPr/>
      <dgm:t>
        <a:bodyPr/>
        <a:lstStyle/>
        <a:p>
          <a:pPr rtl="1"/>
          <a:r>
            <a:rPr lang="fa-IR" smtClean="0">
              <a:cs typeface="B Badr" panose="00000400000000000000" pitchFamily="2" charset="-78"/>
            </a:rPr>
            <a:t>أيا شجر الخابور مالك مورقا *** كأنّك لم تجزع على ابن طريف </a:t>
          </a:r>
          <a:endParaRPr lang="fa-IR">
            <a:cs typeface="B Badr" panose="00000400000000000000" pitchFamily="2" charset="-78"/>
          </a:endParaRPr>
        </a:p>
      </dgm:t>
    </dgm:pt>
    <dgm:pt modelId="{B3D73F95-2441-4280-ADFD-D6436336F4C5}" type="parTrans" cxnId="{BEAEDFC9-9250-4529-8E60-571467CD1B52}">
      <dgm:prSet/>
      <dgm:spPr/>
      <dgm:t>
        <a:bodyPr/>
        <a:lstStyle/>
        <a:p>
          <a:pPr rtl="1"/>
          <a:endParaRPr lang="fa-IR">
            <a:cs typeface="B Badr" panose="00000400000000000000" pitchFamily="2" charset="-78"/>
          </a:endParaRPr>
        </a:p>
      </dgm:t>
    </dgm:pt>
    <dgm:pt modelId="{8924D89E-54B7-4181-B2AF-6F872F12B3D3}" type="sibTrans" cxnId="{BEAEDFC9-9250-4529-8E60-571467CD1B52}">
      <dgm:prSet/>
      <dgm:spPr/>
      <dgm:t>
        <a:bodyPr/>
        <a:lstStyle/>
        <a:p>
          <a:pPr rtl="1"/>
          <a:endParaRPr lang="fa-IR">
            <a:cs typeface="B Badr" panose="00000400000000000000" pitchFamily="2" charset="-78"/>
          </a:endParaRPr>
        </a:p>
      </dgm:t>
    </dgm:pt>
    <dgm:pt modelId="{FD65B6E6-D856-4327-A63B-2E1F10D9D205}">
      <dgm:prSet/>
      <dgm:spPr/>
      <dgm:t>
        <a:bodyPr/>
        <a:lstStyle/>
        <a:p>
          <a:pPr rtl="1"/>
          <a:r>
            <a:rPr lang="fa-IR" smtClean="0">
              <a:cs typeface="B Badr" panose="00000400000000000000" pitchFamily="2" charset="-78"/>
            </a:rPr>
            <a:t>و المبالغة </a:t>
          </a:r>
          <a:endParaRPr lang="fa-IR">
            <a:cs typeface="B Badr" panose="00000400000000000000" pitchFamily="2" charset="-78"/>
          </a:endParaRPr>
        </a:p>
      </dgm:t>
    </dgm:pt>
    <dgm:pt modelId="{4EE68398-0271-4E2D-8CA4-F6F8A17F3BA0}" type="parTrans" cxnId="{C439D6BE-3EA7-4AED-B8FD-9B55B39FEB92}">
      <dgm:prSet/>
      <dgm:spPr/>
      <dgm:t>
        <a:bodyPr/>
        <a:lstStyle/>
        <a:p>
          <a:pPr rtl="1"/>
          <a:endParaRPr lang="fa-IR">
            <a:cs typeface="B Badr" panose="00000400000000000000" pitchFamily="2" charset="-78"/>
          </a:endParaRPr>
        </a:p>
      </dgm:t>
    </dgm:pt>
    <dgm:pt modelId="{DE97FE23-5995-43F4-AA2B-F08B43C8D18B}" type="sibTrans" cxnId="{C439D6BE-3EA7-4AED-B8FD-9B55B39FEB92}">
      <dgm:prSet/>
      <dgm:spPr/>
      <dgm:t>
        <a:bodyPr/>
        <a:lstStyle/>
        <a:p>
          <a:pPr rtl="1"/>
          <a:endParaRPr lang="fa-IR">
            <a:cs typeface="B Badr" panose="00000400000000000000" pitchFamily="2" charset="-78"/>
          </a:endParaRPr>
        </a:p>
      </dgm:t>
    </dgm:pt>
    <dgm:pt modelId="{B9AE9051-5E7F-4AB8-A4FD-9CA89C282278}">
      <dgm:prSet/>
      <dgm:spPr/>
      <dgm:t>
        <a:bodyPr/>
        <a:lstStyle/>
        <a:p>
          <a:pPr rtl="1"/>
          <a:r>
            <a:rPr lang="fa-IR" smtClean="0">
              <a:cs typeface="B Badr" panose="00000400000000000000" pitchFamily="2" charset="-78"/>
            </a:rPr>
            <a:t>فى المدح؛ </a:t>
          </a:r>
          <a:endParaRPr lang="fa-IR">
            <a:cs typeface="B Badr" panose="00000400000000000000" pitchFamily="2" charset="-78"/>
          </a:endParaRPr>
        </a:p>
      </dgm:t>
    </dgm:pt>
    <dgm:pt modelId="{B97B1DAB-BE50-4C3A-828C-40BB190BC7E4}" type="parTrans" cxnId="{FF3A431F-D0DB-46A0-A380-C6EE8841E370}">
      <dgm:prSet/>
      <dgm:spPr/>
      <dgm:t>
        <a:bodyPr/>
        <a:lstStyle/>
        <a:p>
          <a:pPr rtl="1"/>
          <a:endParaRPr lang="fa-IR">
            <a:cs typeface="B Badr" panose="00000400000000000000" pitchFamily="2" charset="-78"/>
          </a:endParaRPr>
        </a:p>
      </dgm:t>
    </dgm:pt>
    <dgm:pt modelId="{53E68A34-651E-4EC3-A663-3FD436B3EAEA}" type="sibTrans" cxnId="{FF3A431F-D0DB-46A0-A380-C6EE8841E370}">
      <dgm:prSet/>
      <dgm:spPr/>
      <dgm:t>
        <a:bodyPr/>
        <a:lstStyle/>
        <a:p>
          <a:pPr rtl="1"/>
          <a:endParaRPr lang="fa-IR">
            <a:cs typeface="B Badr" panose="00000400000000000000" pitchFamily="2" charset="-78"/>
          </a:endParaRPr>
        </a:p>
      </dgm:t>
    </dgm:pt>
    <dgm:pt modelId="{405F9E85-EC82-45D9-9420-3795450FAC92}">
      <dgm:prSet/>
      <dgm:spPr/>
      <dgm:t>
        <a:bodyPr/>
        <a:lstStyle/>
        <a:p>
          <a:pPr rtl="1"/>
          <a:r>
            <a:rPr lang="fa-IR" smtClean="0">
              <a:cs typeface="B Badr" panose="00000400000000000000" pitchFamily="2" charset="-78"/>
            </a:rPr>
            <a:t>كقوله </a:t>
          </a:r>
          <a:r>
            <a:rPr lang="en-US" smtClean="0">
              <a:cs typeface="B Badr" panose="00000400000000000000" pitchFamily="2" charset="-78"/>
            </a:rPr>
            <a:t>: </a:t>
          </a:r>
          <a:r>
            <a:rPr lang="fa-IR" smtClean="0">
              <a:cs typeface="B Badr" panose="00000400000000000000" pitchFamily="2" charset="-78"/>
            </a:rPr>
            <a:t> ألمع برق سرى أم ضوء مصباح *** أم ابتسامتها بالمنظر الضّاحى‏</a:t>
          </a:r>
          <a:endParaRPr lang="fa-IR">
            <a:cs typeface="B Badr" panose="00000400000000000000" pitchFamily="2" charset="-78"/>
          </a:endParaRPr>
        </a:p>
      </dgm:t>
    </dgm:pt>
    <dgm:pt modelId="{A0968EDD-1BEF-48F8-9EC4-7EC8A730CBFD}" type="parTrans" cxnId="{D98A166B-D469-4120-AA3F-F7763C329A96}">
      <dgm:prSet/>
      <dgm:spPr/>
      <dgm:t>
        <a:bodyPr/>
        <a:lstStyle/>
        <a:p>
          <a:pPr rtl="1"/>
          <a:endParaRPr lang="fa-IR">
            <a:cs typeface="B Badr" panose="00000400000000000000" pitchFamily="2" charset="-78"/>
          </a:endParaRPr>
        </a:p>
      </dgm:t>
    </dgm:pt>
    <dgm:pt modelId="{E4CBE2CB-64D6-4D37-9471-99F5B91AEC6D}" type="sibTrans" cxnId="{D98A166B-D469-4120-AA3F-F7763C329A96}">
      <dgm:prSet/>
      <dgm:spPr/>
      <dgm:t>
        <a:bodyPr/>
        <a:lstStyle/>
        <a:p>
          <a:pPr rtl="1"/>
          <a:endParaRPr lang="fa-IR">
            <a:cs typeface="B Badr" panose="00000400000000000000" pitchFamily="2" charset="-78"/>
          </a:endParaRPr>
        </a:p>
      </dgm:t>
    </dgm:pt>
    <dgm:pt modelId="{BA174263-3D98-489E-89C1-50146D4B0A05}">
      <dgm:prSet/>
      <dgm:spPr/>
      <dgm:t>
        <a:bodyPr/>
        <a:lstStyle/>
        <a:p>
          <a:pPr rtl="1"/>
          <a:r>
            <a:rPr lang="fa-IR" smtClean="0">
              <a:cs typeface="B Badr" panose="00000400000000000000" pitchFamily="2" charset="-78"/>
            </a:rPr>
            <a:t>أو فى الذم؛ </a:t>
          </a:r>
          <a:endParaRPr lang="fa-IR">
            <a:cs typeface="B Badr" panose="00000400000000000000" pitchFamily="2" charset="-78"/>
          </a:endParaRPr>
        </a:p>
      </dgm:t>
    </dgm:pt>
    <dgm:pt modelId="{27E4EE93-354C-4971-B485-66C10814A8B7}" type="parTrans" cxnId="{03C29B08-FAD0-403B-A666-12F95DFB9A9E}">
      <dgm:prSet/>
      <dgm:spPr/>
      <dgm:t>
        <a:bodyPr/>
        <a:lstStyle/>
        <a:p>
          <a:pPr rtl="1"/>
          <a:endParaRPr lang="fa-IR">
            <a:cs typeface="B Badr" panose="00000400000000000000" pitchFamily="2" charset="-78"/>
          </a:endParaRPr>
        </a:p>
      </dgm:t>
    </dgm:pt>
    <dgm:pt modelId="{A73CB6EB-E6D9-4152-9182-F742D6FAF84A}" type="sibTrans" cxnId="{03C29B08-FAD0-403B-A666-12F95DFB9A9E}">
      <dgm:prSet/>
      <dgm:spPr/>
      <dgm:t>
        <a:bodyPr/>
        <a:lstStyle/>
        <a:p>
          <a:pPr rtl="1"/>
          <a:endParaRPr lang="fa-IR">
            <a:cs typeface="B Badr" panose="00000400000000000000" pitchFamily="2" charset="-78"/>
          </a:endParaRPr>
        </a:p>
      </dgm:t>
    </dgm:pt>
    <dgm:pt modelId="{2DBA2E41-868A-4AD6-B0C8-2DA9DA778130}">
      <dgm:prSet/>
      <dgm:spPr/>
      <dgm:t>
        <a:bodyPr/>
        <a:lstStyle/>
        <a:p>
          <a:pPr rtl="1"/>
          <a:r>
            <a:rPr lang="fa-IR" smtClean="0">
              <a:cs typeface="B Badr" panose="00000400000000000000" pitchFamily="2" charset="-78"/>
            </a:rPr>
            <a:t>كقوله : و ما أدرى و لست إخال أدرى *** أقوم آل حصن أم نساء؟!</a:t>
          </a:r>
          <a:endParaRPr lang="fa-IR">
            <a:cs typeface="B Badr" panose="00000400000000000000" pitchFamily="2" charset="-78"/>
          </a:endParaRPr>
        </a:p>
      </dgm:t>
    </dgm:pt>
    <dgm:pt modelId="{E1DCEAD2-47A9-44EA-965C-7236074C33E8}" type="parTrans" cxnId="{F1528FD2-3EBF-43BC-91D5-16324187D194}">
      <dgm:prSet/>
      <dgm:spPr/>
      <dgm:t>
        <a:bodyPr/>
        <a:lstStyle/>
        <a:p>
          <a:pPr rtl="1"/>
          <a:endParaRPr lang="fa-IR">
            <a:cs typeface="B Badr" panose="00000400000000000000" pitchFamily="2" charset="-78"/>
          </a:endParaRPr>
        </a:p>
      </dgm:t>
    </dgm:pt>
    <dgm:pt modelId="{98B946F9-7C32-4064-ADE7-0766AA56A264}" type="sibTrans" cxnId="{F1528FD2-3EBF-43BC-91D5-16324187D194}">
      <dgm:prSet/>
      <dgm:spPr/>
      <dgm:t>
        <a:bodyPr/>
        <a:lstStyle/>
        <a:p>
          <a:pPr rtl="1"/>
          <a:endParaRPr lang="fa-IR">
            <a:cs typeface="B Badr" panose="00000400000000000000" pitchFamily="2" charset="-78"/>
          </a:endParaRPr>
        </a:p>
      </dgm:t>
    </dgm:pt>
    <dgm:pt modelId="{B1EECAC0-DB49-4A64-B7E0-F6FDDFDB0F68}">
      <dgm:prSet/>
      <dgm:spPr/>
      <dgm:t>
        <a:bodyPr/>
        <a:lstStyle/>
        <a:p>
          <a:pPr rtl="1"/>
          <a:r>
            <a:rPr lang="fa-IR" smtClean="0">
              <a:cs typeface="B Badr" panose="00000400000000000000" pitchFamily="2" charset="-78"/>
            </a:rPr>
            <a:t>و التدلّه فى الحبّ</a:t>
          </a:r>
          <a:endParaRPr lang="fa-IR">
            <a:cs typeface="B Badr" panose="00000400000000000000" pitchFamily="2" charset="-78"/>
          </a:endParaRPr>
        </a:p>
      </dgm:t>
    </dgm:pt>
    <dgm:pt modelId="{47D40557-4D9D-4A70-92E3-D25F6386A6A6}" type="parTrans" cxnId="{560C23A1-83B1-4BD4-9FF6-B8325A33CB57}">
      <dgm:prSet/>
      <dgm:spPr/>
      <dgm:t>
        <a:bodyPr/>
        <a:lstStyle/>
        <a:p>
          <a:pPr rtl="1"/>
          <a:endParaRPr lang="fa-IR">
            <a:cs typeface="B Badr" panose="00000400000000000000" pitchFamily="2" charset="-78"/>
          </a:endParaRPr>
        </a:p>
      </dgm:t>
    </dgm:pt>
    <dgm:pt modelId="{42323C5A-F60D-4746-BB34-9BBCF1900538}" type="sibTrans" cxnId="{560C23A1-83B1-4BD4-9FF6-B8325A33CB57}">
      <dgm:prSet/>
      <dgm:spPr/>
      <dgm:t>
        <a:bodyPr/>
        <a:lstStyle/>
        <a:p>
          <a:pPr rtl="1"/>
          <a:endParaRPr lang="fa-IR">
            <a:cs typeface="B Badr" panose="00000400000000000000" pitchFamily="2" charset="-78"/>
          </a:endParaRPr>
        </a:p>
      </dgm:t>
    </dgm:pt>
    <dgm:pt modelId="{8D3D3C13-7940-4CA0-B08F-52CB112DAC82}">
      <dgm:prSet/>
      <dgm:spPr/>
      <dgm:t>
        <a:bodyPr/>
        <a:lstStyle/>
        <a:p>
          <a:pPr rtl="1"/>
          <a:r>
            <a:rPr lang="fa-IR" smtClean="0">
              <a:cs typeface="B Badr" panose="00000400000000000000" pitchFamily="2" charset="-78"/>
            </a:rPr>
            <a:t>فى قوله : بالله يا ظبيات القاع قلن لنا *** ليلاى منكنّ أم ليلى من البشر</a:t>
          </a:r>
          <a:endParaRPr lang="fa-IR">
            <a:cs typeface="B Badr" panose="00000400000000000000" pitchFamily="2" charset="-78"/>
          </a:endParaRPr>
        </a:p>
      </dgm:t>
    </dgm:pt>
    <dgm:pt modelId="{AD3F9B23-982D-4FF3-ACA7-7C53945E8AE0}" type="parTrans" cxnId="{CEA8E091-30EC-4E01-9DD3-E88017508874}">
      <dgm:prSet/>
      <dgm:spPr/>
      <dgm:t>
        <a:bodyPr/>
        <a:lstStyle/>
        <a:p>
          <a:pPr rtl="1"/>
          <a:endParaRPr lang="fa-IR">
            <a:cs typeface="B Badr" panose="00000400000000000000" pitchFamily="2" charset="-78"/>
          </a:endParaRPr>
        </a:p>
      </dgm:t>
    </dgm:pt>
    <dgm:pt modelId="{E3F8369F-5344-40C9-99D2-CCE6E50BB2ED}" type="sibTrans" cxnId="{CEA8E091-30EC-4E01-9DD3-E88017508874}">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X="69639" custScaleY="96390">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E58EB111-5482-45AC-8240-5E599C745FF8}" type="pres">
      <dgm:prSet presAssocID="{47B9A8A6-5596-428A-B6D1-334AE7B71992}" presName="conn2-1" presStyleLbl="parChTrans1D2" presStyleIdx="0" presStyleCnt="2"/>
      <dgm:spPr/>
      <dgm:t>
        <a:bodyPr/>
        <a:lstStyle/>
        <a:p>
          <a:pPr rtl="1"/>
          <a:endParaRPr lang="fa-IR"/>
        </a:p>
      </dgm:t>
    </dgm:pt>
    <dgm:pt modelId="{D8BC4518-00B7-4D61-B64D-5CD00A04CCAC}" type="pres">
      <dgm:prSet presAssocID="{47B9A8A6-5596-428A-B6D1-334AE7B71992}" presName="connTx" presStyleLbl="parChTrans1D2" presStyleIdx="0" presStyleCnt="2"/>
      <dgm:spPr/>
      <dgm:t>
        <a:bodyPr/>
        <a:lstStyle/>
        <a:p>
          <a:pPr rtl="1"/>
          <a:endParaRPr lang="fa-IR"/>
        </a:p>
      </dgm:t>
    </dgm:pt>
    <dgm:pt modelId="{71718F53-EAF7-479F-9700-03BDFF806570}" type="pres">
      <dgm:prSet presAssocID="{D2C5A8BB-EF21-4C18-9EA8-BD9690FB90FC}" presName="root2" presStyleCnt="0"/>
      <dgm:spPr/>
    </dgm:pt>
    <dgm:pt modelId="{0AB242A0-E4B7-4F3E-BE60-A6EDF593A8B1}" type="pres">
      <dgm:prSet presAssocID="{D2C5A8BB-EF21-4C18-9EA8-BD9690FB90FC}" presName="LevelTwoTextNode" presStyleLbl="node2" presStyleIdx="0" presStyleCnt="2">
        <dgm:presLayoutVars>
          <dgm:chPref val="3"/>
        </dgm:presLayoutVars>
      </dgm:prSet>
      <dgm:spPr/>
      <dgm:t>
        <a:bodyPr/>
        <a:lstStyle/>
        <a:p>
          <a:pPr rtl="1"/>
          <a:endParaRPr lang="fa-IR"/>
        </a:p>
      </dgm:t>
    </dgm:pt>
    <dgm:pt modelId="{DD87E7BE-B6C3-4BB1-93E5-FD22CEB22F3B}" type="pres">
      <dgm:prSet presAssocID="{D2C5A8BB-EF21-4C18-9EA8-BD9690FB90FC}" presName="level3hierChild" presStyleCnt="0"/>
      <dgm:spPr/>
    </dgm:pt>
    <dgm:pt modelId="{E88B4B47-9B32-48CF-9A4E-0596DB430714}" type="pres">
      <dgm:prSet presAssocID="{B326E5E4-C54F-4CA1-A33A-489E229BF675}" presName="conn2-1" presStyleLbl="parChTrans1D2" presStyleIdx="1" presStyleCnt="2"/>
      <dgm:spPr/>
      <dgm:t>
        <a:bodyPr/>
        <a:lstStyle/>
        <a:p>
          <a:pPr rtl="1"/>
          <a:endParaRPr lang="fa-IR"/>
        </a:p>
      </dgm:t>
    </dgm:pt>
    <dgm:pt modelId="{F5A24CCA-51D8-4875-BD5A-0B7CFA9EBF65}" type="pres">
      <dgm:prSet presAssocID="{B326E5E4-C54F-4CA1-A33A-489E229BF675}" presName="connTx" presStyleLbl="parChTrans1D2" presStyleIdx="1" presStyleCnt="2"/>
      <dgm:spPr/>
      <dgm:t>
        <a:bodyPr/>
        <a:lstStyle/>
        <a:p>
          <a:pPr rtl="1"/>
          <a:endParaRPr lang="fa-IR"/>
        </a:p>
      </dgm:t>
    </dgm:pt>
    <dgm:pt modelId="{2C81CF94-1C61-4056-85BC-09F475F7B0D9}" type="pres">
      <dgm:prSet presAssocID="{F7784A5B-2649-4284-99B8-68D133001641}" presName="root2" presStyleCnt="0"/>
      <dgm:spPr/>
    </dgm:pt>
    <dgm:pt modelId="{B74598B5-F84D-43CB-BE30-897276B91B38}" type="pres">
      <dgm:prSet presAssocID="{F7784A5B-2649-4284-99B8-68D133001641}" presName="LevelTwoTextNode" presStyleLbl="node2" presStyleIdx="1" presStyleCnt="2">
        <dgm:presLayoutVars>
          <dgm:chPref val="3"/>
        </dgm:presLayoutVars>
      </dgm:prSet>
      <dgm:spPr/>
      <dgm:t>
        <a:bodyPr/>
        <a:lstStyle/>
        <a:p>
          <a:pPr rtl="1"/>
          <a:endParaRPr lang="fa-IR"/>
        </a:p>
      </dgm:t>
    </dgm:pt>
    <dgm:pt modelId="{7EDF2C36-3C63-45A2-9E57-4848B5243F0F}" type="pres">
      <dgm:prSet presAssocID="{F7784A5B-2649-4284-99B8-68D133001641}" presName="level3hierChild" presStyleCnt="0"/>
      <dgm:spPr/>
    </dgm:pt>
    <dgm:pt modelId="{74211511-39E8-4C91-8017-6F2037B2907C}" type="pres">
      <dgm:prSet presAssocID="{08DB227D-7BD4-4523-AB25-C53518FE2E13}" presName="conn2-1" presStyleLbl="parChTrans1D3" presStyleIdx="0" presStyleCnt="3"/>
      <dgm:spPr/>
      <dgm:t>
        <a:bodyPr/>
        <a:lstStyle/>
        <a:p>
          <a:pPr rtl="1"/>
          <a:endParaRPr lang="fa-IR"/>
        </a:p>
      </dgm:t>
    </dgm:pt>
    <dgm:pt modelId="{F6920E94-F987-4791-B3DD-C4E1F9A0B2F2}" type="pres">
      <dgm:prSet presAssocID="{08DB227D-7BD4-4523-AB25-C53518FE2E13}" presName="connTx" presStyleLbl="parChTrans1D3" presStyleIdx="0" presStyleCnt="3"/>
      <dgm:spPr/>
      <dgm:t>
        <a:bodyPr/>
        <a:lstStyle/>
        <a:p>
          <a:pPr rtl="1"/>
          <a:endParaRPr lang="fa-IR"/>
        </a:p>
      </dgm:t>
    </dgm:pt>
    <dgm:pt modelId="{855694C4-0C2B-4EC0-8D38-C1AEDEA67009}" type="pres">
      <dgm:prSet presAssocID="{A7BA245D-D77E-4228-9D60-3E7B6966C5EC}" presName="root2" presStyleCnt="0"/>
      <dgm:spPr/>
    </dgm:pt>
    <dgm:pt modelId="{B9EA27F0-F53F-449A-9743-7E8C56E094F7}" type="pres">
      <dgm:prSet presAssocID="{A7BA245D-D77E-4228-9D60-3E7B6966C5EC}" presName="LevelTwoTextNode" presStyleLbl="node3" presStyleIdx="0" presStyleCnt="3">
        <dgm:presLayoutVars>
          <dgm:chPref val="3"/>
        </dgm:presLayoutVars>
      </dgm:prSet>
      <dgm:spPr/>
      <dgm:t>
        <a:bodyPr/>
        <a:lstStyle/>
        <a:p>
          <a:pPr rtl="1"/>
          <a:endParaRPr lang="fa-IR"/>
        </a:p>
      </dgm:t>
    </dgm:pt>
    <dgm:pt modelId="{6F9F2E97-DD91-47AD-892A-4B3B7A02DC75}" type="pres">
      <dgm:prSet presAssocID="{A7BA245D-D77E-4228-9D60-3E7B6966C5EC}" presName="level3hierChild" presStyleCnt="0"/>
      <dgm:spPr/>
    </dgm:pt>
    <dgm:pt modelId="{00228B0D-A6E2-4CBF-8FA7-1E1F861C87E5}" type="pres">
      <dgm:prSet presAssocID="{B3D73F95-2441-4280-ADFD-D6436336F4C5}" presName="conn2-1" presStyleLbl="parChTrans1D4" presStyleIdx="0" presStyleCnt="6"/>
      <dgm:spPr/>
      <dgm:t>
        <a:bodyPr/>
        <a:lstStyle/>
        <a:p>
          <a:pPr rtl="1"/>
          <a:endParaRPr lang="fa-IR"/>
        </a:p>
      </dgm:t>
    </dgm:pt>
    <dgm:pt modelId="{FB540D80-25AE-4517-B43A-219F51878C4C}" type="pres">
      <dgm:prSet presAssocID="{B3D73F95-2441-4280-ADFD-D6436336F4C5}" presName="connTx" presStyleLbl="parChTrans1D4" presStyleIdx="0" presStyleCnt="6"/>
      <dgm:spPr/>
      <dgm:t>
        <a:bodyPr/>
        <a:lstStyle/>
        <a:p>
          <a:pPr rtl="1"/>
          <a:endParaRPr lang="fa-IR"/>
        </a:p>
      </dgm:t>
    </dgm:pt>
    <dgm:pt modelId="{2CB71D81-95AE-465B-8885-5246DEFDF636}" type="pres">
      <dgm:prSet presAssocID="{5CC10172-23ED-4BD9-BCC5-077440491779}" presName="root2" presStyleCnt="0"/>
      <dgm:spPr/>
    </dgm:pt>
    <dgm:pt modelId="{FB3D5598-B19A-4778-A258-5A7F409279B8}" type="pres">
      <dgm:prSet presAssocID="{5CC10172-23ED-4BD9-BCC5-077440491779}" presName="LevelTwoTextNode" presStyleLbl="node4" presStyleIdx="0" presStyleCnt="6">
        <dgm:presLayoutVars>
          <dgm:chPref val="3"/>
        </dgm:presLayoutVars>
      </dgm:prSet>
      <dgm:spPr/>
      <dgm:t>
        <a:bodyPr/>
        <a:lstStyle/>
        <a:p>
          <a:pPr rtl="1"/>
          <a:endParaRPr lang="fa-IR"/>
        </a:p>
      </dgm:t>
    </dgm:pt>
    <dgm:pt modelId="{306B556C-F822-48BD-BA0A-099D36DD5239}" type="pres">
      <dgm:prSet presAssocID="{5CC10172-23ED-4BD9-BCC5-077440491779}" presName="level3hierChild" presStyleCnt="0"/>
      <dgm:spPr/>
    </dgm:pt>
    <dgm:pt modelId="{DAC582C0-63B1-42C5-909F-D3C9468D0AD8}" type="pres">
      <dgm:prSet presAssocID="{4EE68398-0271-4E2D-8CA4-F6F8A17F3BA0}" presName="conn2-1" presStyleLbl="parChTrans1D3" presStyleIdx="1" presStyleCnt="3"/>
      <dgm:spPr/>
      <dgm:t>
        <a:bodyPr/>
        <a:lstStyle/>
        <a:p>
          <a:pPr rtl="1"/>
          <a:endParaRPr lang="fa-IR"/>
        </a:p>
      </dgm:t>
    </dgm:pt>
    <dgm:pt modelId="{9CB6021A-EEFA-449A-BCA5-9036FC5A67DA}" type="pres">
      <dgm:prSet presAssocID="{4EE68398-0271-4E2D-8CA4-F6F8A17F3BA0}" presName="connTx" presStyleLbl="parChTrans1D3" presStyleIdx="1" presStyleCnt="3"/>
      <dgm:spPr/>
      <dgm:t>
        <a:bodyPr/>
        <a:lstStyle/>
        <a:p>
          <a:pPr rtl="1"/>
          <a:endParaRPr lang="fa-IR"/>
        </a:p>
      </dgm:t>
    </dgm:pt>
    <dgm:pt modelId="{9A38FEB4-8E16-47FD-8EB0-15EF1386462C}" type="pres">
      <dgm:prSet presAssocID="{FD65B6E6-D856-4327-A63B-2E1F10D9D205}" presName="root2" presStyleCnt="0"/>
      <dgm:spPr/>
    </dgm:pt>
    <dgm:pt modelId="{E68F4F48-B910-43E4-8AD0-8CDD3F47B780}" type="pres">
      <dgm:prSet presAssocID="{FD65B6E6-D856-4327-A63B-2E1F10D9D205}" presName="LevelTwoTextNode" presStyleLbl="node3" presStyleIdx="1" presStyleCnt="3">
        <dgm:presLayoutVars>
          <dgm:chPref val="3"/>
        </dgm:presLayoutVars>
      </dgm:prSet>
      <dgm:spPr/>
      <dgm:t>
        <a:bodyPr/>
        <a:lstStyle/>
        <a:p>
          <a:pPr rtl="1"/>
          <a:endParaRPr lang="fa-IR"/>
        </a:p>
      </dgm:t>
    </dgm:pt>
    <dgm:pt modelId="{617CCBF5-648C-4BBB-88BD-9F93431427D7}" type="pres">
      <dgm:prSet presAssocID="{FD65B6E6-D856-4327-A63B-2E1F10D9D205}" presName="level3hierChild" presStyleCnt="0"/>
      <dgm:spPr/>
    </dgm:pt>
    <dgm:pt modelId="{4D1CF125-CE6C-49C0-B0BE-0093EE3146AE}" type="pres">
      <dgm:prSet presAssocID="{B97B1DAB-BE50-4C3A-828C-40BB190BC7E4}" presName="conn2-1" presStyleLbl="parChTrans1D4" presStyleIdx="1" presStyleCnt="6"/>
      <dgm:spPr/>
      <dgm:t>
        <a:bodyPr/>
        <a:lstStyle/>
        <a:p>
          <a:pPr rtl="1"/>
          <a:endParaRPr lang="fa-IR"/>
        </a:p>
      </dgm:t>
    </dgm:pt>
    <dgm:pt modelId="{196943C8-6317-45C1-BAC4-A04397E4E0BC}" type="pres">
      <dgm:prSet presAssocID="{B97B1DAB-BE50-4C3A-828C-40BB190BC7E4}" presName="connTx" presStyleLbl="parChTrans1D4" presStyleIdx="1" presStyleCnt="6"/>
      <dgm:spPr/>
      <dgm:t>
        <a:bodyPr/>
        <a:lstStyle/>
        <a:p>
          <a:pPr rtl="1"/>
          <a:endParaRPr lang="fa-IR"/>
        </a:p>
      </dgm:t>
    </dgm:pt>
    <dgm:pt modelId="{09E0AD9F-2567-475E-A5DE-0476A4BDDF20}" type="pres">
      <dgm:prSet presAssocID="{B9AE9051-5E7F-4AB8-A4FD-9CA89C282278}" presName="root2" presStyleCnt="0"/>
      <dgm:spPr/>
    </dgm:pt>
    <dgm:pt modelId="{145779E7-41D7-40AC-8B3C-8FF578DBFD7D}" type="pres">
      <dgm:prSet presAssocID="{B9AE9051-5E7F-4AB8-A4FD-9CA89C282278}" presName="LevelTwoTextNode" presStyleLbl="node4" presStyleIdx="1" presStyleCnt="6">
        <dgm:presLayoutVars>
          <dgm:chPref val="3"/>
        </dgm:presLayoutVars>
      </dgm:prSet>
      <dgm:spPr/>
      <dgm:t>
        <a:bodyPr/>
        <a:lstStyle/>
        <a:p>
          <a:pPr rtl="1"/>
          <a:endParaRPr lang="fa-IR"/>
        </a:p>
      </dgm:t>
    </dgm:pt>
    <dgm:pt modelId="{6C767352-6348-469E-AD2D-56D31E87A6FD}" type="pres">
      <dgm:prSet presAssocID="{B9AE9051-5E7F-4AB8-A4FD-9CA89C282278}" presName="level3hierChild" presStyleCnt="0"/>
      <dgm:spPr/>
    </dgm:pt>
    <dgm:pt modelId="{D42B1812-473A-40AB-9C51-0D965B687B83}" type="pres">
      <dgm:prSet presAssocID="{A0968EDD-1BEF-48F8-9EC4-7EC8A730CBFD}" presName="conn2-1" presStyleLbl="parChTrans1D4" presStyleIdx="2" presStyleCnt="6"/>
      <dgm:spPr/>
      <dgm:t>
        <a:bodyPr/>
        <a:lstStyle/>
        <a:p>
          <a:pPr rtl="1"/>
          <a:endParaRPr lang="fa-IR"/>
        </a:p>
      </dgm:t>
    </dgm:pt>
    <dgm:pt modelId="{BC9D58F0-4E1C-4980-A4A3-7AA7CD8BD475}" type="pres">
      <dgm:prSet presAssocID="{A0968EDD-1BEF-48F8-9EC4-7EC8A730CBFD}" presName="connTx" presStyleLbl="parChTrans1D4" presStyleIdx="2" presStyleCnt="6"/>
      <dgm:spPr/>
      <dgm:t>
        <a:bodyPr/>
        <a:lstStyle/>
        <a:p>
          <a:pPr rtl="1"/>
          <a:endParaRPr lang="fa-IR"/>
        </a:p>
      </dgm:t>
    </dgm:pt>
    <dgm:pt modelId="{4A1DFE1B-61D1-4EC9-8A8B-7790C5CC7C14}" type="pres">
      <dgm:prSet presAssocID="{405F9E85-EC82-45D9-9420-3795450FAC92}" presName="root2" presStyleCnt="0"/>
      <dgm:spPr/>
    </dgm:pt>
    <dgm:pt modelId="{6D5CCB69-6414-4A63-ABBF-B5FE4D3CC39C}" type="pres">
      <dgm:prSet presAssocID="{405F9E85-EC82-45D9-9420-3795450FAC92}" presName="LevelTwoTextNode" presStyleLbl="node4" presStyleIdx="2" presStyleCnt="6">
        <dgm:presLayoutVars>
          <dgm:chPref val="3"/>
        </dgm:presLayoutVars>
      </dgm:prSet>
      <dgm:spPr/>
      <dgm:t>
        <a:bodyPr/>
        <a:lstStyle/>
        <a:p>
          <a:pPr rtl="1"/>
          <a:endParaRPr lang="fa-IR"/>
        </a:p>
      </dgm:t>
    </dgm:pt>
    <dgm:pt modelId="{31C81437-A6C8-460D-94E0-16C7E0CE635D}" type="pres">
      <dgm:prSet presAssocID="{405F9E85-EC82-45D9-9420-3795450FAC92}" presName="level3hierChild" presStyleCnt="0"/>
      <dgm:spPr/>
    </dgm:pt>
    <dgm:pt modelId="{447CE29C-83C9-4F41-AC40-43BF92F5AC81}" type="pres">
      <dgm:prSet presAssocID="{27E4EE93-354C-4971-B485-66C10814A8B7}" presName="conn2-1" presStyleLbl="parChTrans1D4" presStyleIdx="3" presStyleCnt="6"/>
      <dgm:spPr/>
      <dgm:t>
        <a:bodyPr/>
        <a:lstStyle/>
        <a:p>
          <a:pPr rtl="1"/>
          <a:endParaRPr lang="fa-IR"/>
        </a:p>
      </dgm:t>
    </dgm:pt>
    <dgm:pt modelId="{6AF9C629-FC2D-49B5-9D25-9AFA6609D491}" type="pres">
      <dgm:prSet presAssocID="{27E4EE93-354C-4971-B485-66C10814A8B7}" presName="connTx" presStyleLbl="parChTrans1D4" presStyleIdx="3" presStyleCnt="6"/>
      <dgm:spPr/>
      <dgm:t>
        <a:bodyPr/>
        <a:lstStyle/>
        <a:p>
          <a:pPr rtl="1"/>
          <a:endParaRPr lang="fa-IR"/>
        </a:p>
      </dgm:t>
    </dgm:pt>
    <dgm:pt modelId="{5744A07A-5D26-4C21-91B2-257DE9583652}" type="pres">
      <dgm:prSet presAssocID="{BA174263-3D98-489E-89C1-50146D4B0A05}" presName="root2" presStyleCnt="0"/>
      <dgm:spPr/>
    </dgm:pt>
    <dgm:pt modelId="{700C042D-8AB7-44D1-A0BE-AA7AB6FF0FCF}" type="pres">
      <dgm:prSet presAssocID="{BA174263-3D98-489E-89C1-50146D4B0A05}" presName="LevelTwoTextNode" presStyleLbl="node4" presStyleIdx="3" presStyleCnt="6">
        <dgm:presLayoutVars>
          <dgm:chPref val="3"/>
        </dgm:presLayoutVars>
      </dgm:prSet>
      <dgm:spPr/>
      <dgm:t>
        <a:bodyPr/>
        <a:lstStyle/>
        <a:p>
          <a:pPr rtl="1"/>
          <a:endParaRPr lang="fa-IR"/>
        </a:p>
      </dgm:t>
    </dgm:pt>
    <dgm:pt modelId="{63E86E5A-C505-48F8-9999-84FE375850DB}" type="pres">
      <dgm:prSet presAssocID="{BA174263-3D98-489E-89C1-50146D4B0A05}" presName="level3hierChild" presStyleCnt="0"/>
      <dgm:spPr/>
    </dgm:pt>
    <dgm:pt modelId="{993FAA5E-54D3-4505-B113-C1D174B723CF}" type="pres">
      <dgm:prSet presAssocID="{E1DCEAD2-47A9-44EA-965C-7236074C33E8}" presName="conn2-1" presStyleLbl="parChTrans1D4" presStyleIdx="4" presStyleCnt="6"/>
      <dgm:spPr/>
      <dgm:t>
        <a:bodyPr/>
        <a:lstStyle/>
        <a:p>
          <a:pPr rtl="1"/>
          <a:endParaRPr lang="fa-IR"/>
        </a:p>
      </dgm:t>
    </dgm:pt>
    <dgm:pt modelId="{2D16DC89-3999-4894-B6B7-8EEABC185DB0}" type="pres">
      <dgm:prSet presAssocID="{E1DCEAD2-47A9-44EA-965C-7236074C33E8}" presName="connTx" presStyleLbl="parChTrans1D4" presStyleIdx="4" presStyleCnt="6"/>
      <dgm:spPr/>
      <dgm:t>
        <a:bodyPr/>
        <a:lstStyle/>
        <a:p>
          <a:pPr rtl="1"/>
          <a:endParaRPr lang="fa-IR"/>
        </a:p>
      </dgm:t>
    </dgm:pt>
    <dgm:pt modelId="{47D6A754-EAA7-46F1-BC97-455D200BC83E}" type="pres">
      <dgm:prSet presAssocID="{2DBA2E41-868A-4AD6-B0C8-2DA9DA778130}" presName="root2" presStyleCnt="0"/>
      <dgm:spPr/>
    </dgm:pt>
    <dgm:pt modelId="{AE415557-CEB2-4744-9B69-97AB42CF56C8}" type="pres">
      <dgm:prSet presAssocID="{2DBA2E41-868A-4AD6-B0C8-2DA9DA778130}" presName="LevelTwoTextNode" presStyleLbl="node4" presStyleIdx="4" presStyleCnt="6">
        <dgm:presLayoutVars>
          <dgm:chPref val="3"/>
        </dgm:presLayoutVars>
      </dgm:prSet>
      <dgm:spPr/>
      <dgm:t>
        <a:bodyPr/>
        <a:lstStyle/>
        <a:p>
          <a:pPr rtl="1"/>
          <a:endParaRPr lang="fa-IR"/>
        </a:p>
      </dgm:t>
    </dgm:pt>
    <dgm:pt modelId="{F166B81C-D142-409A-BC50-9F1C1E1A951D}" type="pres">
      <dgm:prSet presAssocID="{2DBA2E41-868A-4AD6-B0C8-2DA9DA778130}" presName="level3hierChild" presStyleCnt="0"/>
      <dgm:spPr/>
    </dgm:pt>
    <dgm:pt modelId="{172C495F-461B-4DB6-9A94-F81F37096F09}" type="pres">
      <dgm:prSet presAssocID="{47D40557-4D9D-4A70-92E3-D25F6386A6A6}" presName="conn2-1" presStyleLbl="parChTrans1D3" presStyleIdx="2" presStyleCnt="3"/>
      <dgm:spPr/>
      <dgm:t>
        <a:bodyPr/>
        <a:lstStyle/>
        <a:p>
          <a:pPr rtl="1"/>
          <a:endParaRPr lang="fa-IR"/>
        </a:p>
      </dgm:t>
    </dgm:pt>
    <dgm:pt modelId="{80A8392D-3CC1-401A-9A0F-E84ADBC2E1DF}" type="pres">
      <dgm:prSet presAssocID="{47D40557-4D9D-4A70-92E3-D25F6386A6A6}" presName="connTx" presStyleLbl="parChTrans1D3" presStyleIdx="2" presStyleCnt="3"/>
      <dgm:spPr/>
      <dgm:t>
        <a:bodyPr/>
        <a:lstStyle/>
        <a:p>
          <a:pPr rtl="1"/>
          <a:endParaRPr lang="fa-IR"/>
        </a:p>
      </dgm:t>
    </dgm:pt>
    <dgm:pt modelId="{7F50C0AF-6732-450F-97AD-C3F2DF3282C1}" type="pres">
      <dgm:prSet presAssocID="{B1EECAC0-DB49-4A64-B7E0-F6FDDFDB0F68}" presName="root2" presStyleCnt="0"/>
      <dgm:spPr/>
    </dgm:pt>
    <dgm:pt modelId="{4F6FE5B5-0F78-4AE5-8A06-E5C79C778F55}" type="pres">
      <dgm:prSet presAssocID="{B1EECAC0-DB49-4A64-B7E0-F6FDDFDB0F68}" presName="LevelTwoTextNode" presStyleLbl="node3" presStyleIdx="2" presStyleCnt="3">
        <dgm:presLayoutVars>
          <dgm:chPref val="3"/>
        </dgm:presLayoutVars>
      </dgm:prSet>
      <dgm:spPr/>
      <dgm:t>
        <a:bodyPr/>
        <a:lstStyle/>
        <a:p>
          <a:pPr rtl="1"/>
          <a:endParaRPr lang="fa-IR"/>
        </a:p>
      </dgm:t>
    </dgm:pt>
    <dgm:pt modelId="{B16D6A1A-C46F-485C-9D7E-1A7083F813DF}" type="pres">
      <dgm:prSet presAssocID="{B1EECAC0-DB49-4A64-B7E0-F6FDDFDB0F68}" presName="level3hierChild" presStyleCnt="0"/>
      <dgm:spPr/>
    </dgm:pt>
    <dgm:pt modelId="{1EB0E094-CABB-44BC-84B0-CE79EEE9D70D}" type="pres">
      <dgm:prSet presAssocID="{AD3F9B23-982D-4FF3-ACA7-7C53945E8AE0}" presName="conn2-1" presStyleLbl="parChTrans1D4" presStyleIdx="5" presStyleCnt="6"/>
      <dgm:spPr/>
      <dgm:t>
        <a:bodyPr/>
        <a:lstStyle/>
        <a:p>
          <a:pPr rtl="1"/>
          <a:endParaRPr lang="fa-IR"/>
        </a:p>
      </dgm:t>
    </dgm:pt>
    <dgm:pt modelId="{4CF5DE15-3DE9-4056-A750-F73766AAC67B}" type="pres">
      <dgm:prSet presAssocID="{AD3F9B23-982D-4FF3-ACA7-7C53945E8AE0}" presName="connTx" presStyleLbl="parChTrans1D4" presStyleIdx="5" presStyleCnt="6"/>
      <dgm:spPr/>
      <dgm:t>
        <a:bodyPr/>
        <a:lstStyle/>
        <a:p>
          <a:pPr rtl="1"/>
          <a:endParaRPr lang="fa-IR"/>
        </a:p>
      </dgm:t>
    </dgm:pt>
    <dgm:pt modelId="{75832916-8819-4608-BCAE-A19E5C49378C}" type="pres">
      <dgm:prSet presAssocID="{8D3D3C13-7940-4CA0-B08F-52CB112DAC82}" presName="root2" presStyleCnt="0"/>
      <dgm:spPr/>
    </dgm:pt>
    <dgm:pt modelId="{26F5ADC1-5276-41C5-9ADC-604A721D2A15}" type="pres">
      <dgm:prSet presAssocID="{8D3D3C13-7940-4CA0-B08F-52CB112DAC82}" presName="LevelTwoTextNode" presStyleLbl="node4" presStyleIdx="5" presStyleCnt="6">
        <dgm:presLayoutVars>
          <dgm:chPref val="3"/>
        </dgm:presLayoutVars>
      </dgm:prSet>
      <dgm:spPr/>
      <dgm:t>
        <a:bodyPr/>
        <a:lstStyle/>
        <a:p>
          <a:pPr rtl="1"/>
          <a:endParaRPr lang="fa-IR"/>
        </a:p>
      </dgm:t>
    </dgm:pt>
    <dgm:pt modelId="{AE4DF123-EA54-4742-836B-4DA5AAE555CF}" type="pres">
      <dgm:prSet presAssocID="{8D3D3C13-7940-4CA0-B08F-52CB112DAC82}" presName="level3hierChild" presStyleCnt="0"/>
      <dgm:spPr/>
    </dgm:pt>
  </dgm:ptLst>
  <dgm:cxnLst>
    <dgm:cxn modelId="{91437512-7AC8-4773-942E-4A9DA749C844}" type="presOf" srcId="{AD3F9B23-982D-4FF3-ACA7-7C53945E8AE0}" destId="{4CF5DE15-3DE9-4056-A750-F73766AAC67B}" srcOrd="1" destOrd="0" presId="urn:microsoft.com/office/officeart/2008/layout/HorizontalMultiLevelHierarchy"/>
    <dgm:cxn modelId="{9EF22E13-EEC8-47DD-9655-5EE19940ED0B}" type="presOf" srcId="{C7EF4CF7-605F-4C4B-AF88-414CF70568D6}" destId="{63EBCBB4-F8A7-4980-8860-736C96E8C6CC}" srcOrd="0" destOrd="0" presId="urn:microsoft.com/office/officeart/2008/layout/HorizontalMultiLevelHierarchy"/>
    <dgm:cxn modelId="{F1528FD2-3EBF-43BC-91D5-16324187D194}" srcId="{BA174263-3D98-489E-89C1-50146D4B0A05}" destId="{2DBA2E41-868A-4AD6-B0C8-2DA9DA778130}" srcOrd="0" destOrd="0" parTransId="{E1DCEAD2-47A9-44EA-965C-7236074C33E8}" sibTransId="{98B946F9-7C32-4064-ADE7-0766AA56A264}"/>
    <dgm:cxn modelId="{9C7FF5A3-42FE-4AA9-BE0A-7E4C52F450FB}" type="presOf" srcId="{27E4EE93-354C-4971-B485-66C10814A8B7}" destId="{447CE29C-83C9-4F41-AC40-43BF92F5AC81}" srcOrd="0" destOrd="0" presId="urn:microsoft.com/office/officeart/2008/layout/HorizontalMultiLevelHierarchy"/>
    <dgm:cxn modelId="{1AF84857-5D55-43D0-90E1-53678BEC0F15}" type="presOf" srcId="{B97B1DAB-BE50-4C3A-828C-40BB190BC7E4}" destId="{4D1CF125-CE6C-49C0-B0BE-0093EE3146AE}" srcOrd="0" destOrd="0" presId="urn:microsoft.com/office/officeart/2008/layout/HorizontalMultiLevelHierarchy"/>
    <dgm:cxn modelId="{AEA93F0C-E3D1-4456-BF01-131EEFE99CF3}" type="presOf" srcId="{B1EECAC0-DB49-4A64-B7E0-F6FDDFDB0F68}" destId="{4F6FE5B5-0F78-4AE5-8A06-E5C79C778F55}" srcOrd="0" destOrd="0" presId="urn:microsoft.com/office/officeart/2008/layout/HorizontalMultiLevelHierarchy"/>
    <dgm:cxn modelId="{560C23A1-83B1-4BD4-9FF6-B8325A33CB57}" srcId="{F7784A5B-2649-4284-99B8-68D133001641}" destId="{B1EECAC0-DB49-4A64-B7E0-F6FDDFDB0F68}" srcOrd="2" destOrd="0" parTransId="{47D40557-4D9D-4A70-92E3-D25F6386A6A6}" sibTransId="{42323C5A-F60D-4746-BB34-9BBCF1900538}"/>
    <dgm:cxn modelId="{FF3A431F-D0DB-46A0-A380-C6EE8841E370}" srcId="{FD65B6E6-D856-4327-A63B-2E1F10D9D205}" destId="{B9AE9051-5E7F-4AB8-A4FD-9CA89C282278}" srcOrd="0" destOrd="0" parTransId="{B97B1DAB-BE50-4C3A-828C-40BB190BC7E4}" sibTransId="{53E68A34-651E-4EC3-A663-3FD436B3EAEA}"/>
    <dgm:cxn modelId="{D2F46BEA-DED9-46C3-8253-EA95623877A3}" type="presOf" srcId="{2DBA2E41-868A-4AD6-B0C8-2DA9DA778130}" destId="{AE415557-CEB2-4744-9B69-97AB42CF56C8}" srcOrd="0" destOrd="0" presId="urn:microsoft.com/office/officeart/2008/layout/HorizontalMultiLevelHierarchy"/>
    <dgm:cxn modelId="{225057D3-CEB5-41C4-AD3A-DB87D1D60F58}" type="presOf" srcId="{BA174263-3D98-489E-89C1-50146D4B0A05}" destId="{700C042D-8AB7-44D1-A0BE-AA7AB6FF0FCF}" srcOrd="0" destOrd="0" presId="urn:microsoft.com/office/officeart/2008/layout/HorizontalMultiLevelHierarchy"/>
    <dgm:cxn modelId="{F3FB8256-D0C3-42DA-855D-4AF75C2E242E}" srcId="{C7EF4CF7-605F-4C4B-AF88-414CF70568D6}" destId="{D2C5A8BB-EF21-4C18-9EA8-BD9690FB90FC}" srcOrd="0" destOrd="0" parTransId="{47B9A8A6-5596-428A-B6D1-334AE7B71992}" sibTransId="{B6CAF506-CF60-4BC0-AED4-B0C59B397D74}"/>
    <dgm:cxn modelId="{3AB64E94-EAC8-407F-98B7-E9D5F7FF4580}" type="presOf" srcId="{47D40557-4D9D-4A70-92E3-D25F6386A6A6}" destId="{172C495F-461B-4DB6-9A94-F81F37096F09}" srcOrd="0" destOrd="0" presId="urn:microsoft.com/office/officeart/2008/layout/HorizontalMultiLevelHierarchy"/>
    <dgm:cxn modelId="{C8EADDD6-1846-4FB2-A42E-2A2C92143D9A}" type="presOf" srcId="{8D3D3C13-7940-4CA0-B08F-52CB112DAC82}" destId="{26F5ADC1-5276-41C5-9ADC-604A721D2A15}" srcOrd="0" destOrd="0" presId="urn:microsoft.com/office/officeart/2008/layout/HorizontalMultiLevelHierarchy"/>
    <dgm:cxn modelId="{48BDC863-81AA-4CA1-A77B-0783AEB9E560}" type="presOf" srcId="{FB6BE362-A138-494A-AA77-1293C67966EF}" destId="{7B49004F-4F6C-4E42-8E78-3169C65DCE7A}" srcOrd="0" destOrd="0" presId="urn:microsoft.com/office/officeart/2008/layout/HorizontalMultiLevelHierarchy"/>
    <dgm:cxn modelId="{1BEDB3B8-EC11-4A00-9C92-D5FE1B993FFB}" srcId="{C7EF4CF7-605F-4C4B-AF88-414CF70568D6}" destId="{F7784A5B-2649-4284-99B8-68D133001641}" srcOrd="1" destOrd="0" parTransId="{B326E5E4-C54F-4CA1-A33A-489E229BF675}" sibTransId="{EC58CF96-B503-4656-BB8A-14FE100D9F9E}"/>
    <dgm:cxn modelId="{5FE14CD9-0180-45D7-BBF9-727C241CA0F0}" type="presOf" srcId="{47D40557-4D9D-4A70-92E3-D25F6386A6A6}" destId="{80A8392D-3CC1-401A-9A0F-E84ADBC2E1DF}" srcOrd="1" destOrd="0" presId="urn:microsoft.com/office/officeart/2008/layout/HorizontalMultiLevelHierarchy"/>
    <dgm:cxn modelId="{B2D367D8-A3D4-4C71-AEE9-07DEF457146D}" type="presOf" srcId="{FD65B6E6-D856-4327-A63B-2E1F10D9D205}" destId="{E68F4F48-B910-43E4-8AD0-8CDD3F47B780}" srcOrd="0" destOrd="0" presId="urn:microsoft.com/office/officeart/2008/layout/HorizontalMultiLevelHierarchy"/>
    <dgm:cxn modelId="{C439D6BE-3EA7-4AED-B8FD-9B55B39FEB92}" srcId="{F7784A5B-2649-4284-99B8-68D133001641}" destId="{FD65B6E6-D856-4327-A63B-2E1F10D9D205}" srcOrd="1" destOrd="0" parTransId="{4EE68398-0271-4E2D-8CA4-F6F8A17F3BA0}" sibTransId="{DE97FE23-5995-43F4-AA2B-F08B43C8D18B}"/>
    <dgm:cxn modelId="{C010830D-7943-4441-9E6B-EA7148CAE13B}" type="presOf" srcId="{47B9A8A6-5596-428A-B6D1-334AE7B71992}" destId="{D8BC4518-00B7-4D61-B64D-5CD00A04CCAC}" srcOrd="1" destOrd="0" presId="urn:microsoft.com/office/officeart/2008/layout/HorizontalMultiLevelHierarchy"/>
    <dgm:cxn modelId="{AD48DAC3-72A9-4311-9C36-1BA79A375F50}" type="presOf" srcId="{AD3F9B23-982D-4FF3-ACA7-7C53945E8AE0}" destId="{1EB0E094-CABB-44BC-84B0-CE79EEE9D70D}" srcOrd="0" destOrd="0" presId="urn:microsoft.com/office/officeart/2008/layout/HorizontalMultiLevelHierarchy"/>
    <dgm:cxn modelId="{CEA8E091-30EC-4E01-9DD3-E88017508874}" srcId="{B1EECAC0-DB49-4A64-B7E0-F6FDDFDB0F68}" destId="{8D3D3C13-7940-4CA0-B08F-52CB112DAC82}" srcOrd="0" destOrd="0" parTransId="{AD3F9B23-982D-4FF3-ACA7-7C53945E8AE0}" sibTransId="{E3F8369F-5344-40C9-99D2-CCE6E50BB2ED}"/>
    <dgm:cxn modelId="{BC599E8D-860F-4F5C-8494-7CA6EB700EFF}" srcId="{F7784A5B-2649-4284-99B8-68D133001641}" destId="{A7BA245D-D77E-4228-9D60-3E7B6966C5EC}" srcOrd="0" destOrd="0" parTransId="{08DB227D-7BD4-4523-AB25-C53518FE2E13}" sibTransId="{D0D58E30-C3B6-4E46-B01D-E6094539BB61}"/>
    <dgm:cxn modelId="{E26F2628-D6D1-4742-8792-42D0A1D50B9C}" type="presOf" srcId="{B3D73F95-2441-4280-ADFD-D6436336F4C5}" destId="{00228B0D-A6E2-4CBF-8FA7-1E1F861C87E5}" srcOrd="0" destOrd="0" presId="urn:microsoft.com/office/officeart/2008/layout/HorizontalMultiLevelHierarchy"/>
    <dgm:cxn modelId="{52A08ACE-925F-43B9-92F3-89FF355F4144}" type="presOf" srcId="{B326E5E4-C54F-4CA1-A33A-489E229BF675}" destId="{E88B4B47-9B32-48CF-9A4E-0596DB430714}" srcOrd="0" destOrd="0" presId="urn:microsoft.com/office/officeart/2008/layout/HorizontalMultiLevelHierarchy"/>
    <dgm:cxn modelId="{9DCF7AED-F640-4504-8501-9AD7DDCF3936}" type="presOf" srcId="{08DB227D-7BD4-4523-AB25-C53518FE2E13}" destId="{74211511-39E8-4C91-8017-6F2037B2907C}" srcOrd="0" destOrd="0" presId="urn:microsoft.com/office/officeart/2008/layout/HorizontalMultiLevelHierarchy"/>
    <dgm:cxn modelId="{F7C32144-794B-442A-BC39-2367B00FBC05}" type="presOf" srcId="{E1DCEAD2-47A9-44EA-965C-7236074C33E8}" destId="{993FAA5E-54D3-4505-B113-C1D174B723CF}" srcOrd="0" destOrd="0" presId="urn:microsoft.com/office/officeart/2008/layout/HorizontalMultiLevelHierarchy"/>
    <dgm:cxn modelId="{C8D39C0E-64E5-4D52-B6A2-F81A7A62533D}" type="presOf" srcId="{B3D73F95-2441-4280-ADFD-D6436336F4C5}" destId="{FB540D80-25AE-4517-B43A-219F51878C4C}" srcOrd="1" destOrd="0" presId="urn:microsoft.com/office/officeart/2008/layout/HorizontalMultiLevelHierarchy"/>
    <dgm:cxn modelId="{4340AEE6-7931-4030-BE74-404BB3F7D0C3}" type="presOf" srcId="{A0968EDD-1BEF-48F8-9EC4-7EC8A730CBFD}" destId="{D42B1812-473A-40AB-9C51-0D965B687B83}" srcOrd="0" destOrd="0" presId="urn:microsoft.com/office/officeart/2008/layout/HorizontalMultiLevelHierarchy"/>
    <dgm:cxn modelId="{03C29B08-FAD0-403B-A666-12F95DFB9A9E}" srcId="{FD65B6E6-D856-4327-A63B-2E1F10D9D205}" destId="{BA174263-3D98-489E-89C1-50146D4B0A05}" srcOrd="1" destOrd="0" parTransId="{27E4EE93-354C-4971-B485-66C10814A8B7}" sibTransId="{A73CB6EB-E6D9-4152-9182-F742D6FAF84A}"/>
    <dgm:cxn modelId="{C8C7D697-5CDB-4B09-9DBE-B79FF3DF2703}" type="presOf" srcId="{47B9A8A6-5596-428A-B6D1-334AE7B71992}" destId="{E58EB111-5482-45AC-8240-5E599C745FF8}" srcOrd="0" destOrd="0" presId="urn:microsoft.com/office/officeart/2008/layout/HorizontalMultiLevelHierarchy"/>
    <dgm:cxn modelId="{5C8CBADF-D6DD-48AE-AAB8-45519CA2AE32}" type="presOf" srcId="{4EE68398-0271-4E2D-8CA4-F6F8A17F3BA0}" destId="{9CB6021A-EEFA-449A-BCA5-9036FC5A67DA}" srcOrd="1" destOrd="0" presId="urn:microsoft.com/office/officeart/2008/layout/HorizontalMultiLevelHierarchy"/>
    <dgm:cxn modelId="{D98A166B-D469-4120-AA3F-F7763C329A96}" srcId="{B9AE9051-5E7F-4AB8-A4FD-9CA89C282278}" destId="{405F9E85-EC82-45D9-9420-3795450FAC92}" srcOrd="0" destOrd="0" parTransId="{A0968EDD-1BEF-48F8-9EC4-7EC8A730CBFD}" sibTransId="{E4CBE2CB-64D6-4D37-9471-99F5B91AEC6D}"/>
    <dgm:cxn modelId="{FD81FC80-F86C-4381-AF36-AACBC4B186C6}" type="presOf" srcId="{08DB227D-7BD4-4523-AB25-C53518FE2E13}" destId="{F6920E94-F987-4791-B3DD-C4E1F9A0B2F2}" srcOrd="1" destOrd="0" presId="urn:microsoft.com/office/officeart/2008/layout/HorizontalMultiLevelHierarchy"/>
    <dgm:cxn modelId="{143EDC9F-587D-442C-9981-98D0E4DEB4D6}" type="presOf" srcId="{27E4EE93-354C-4971-B485-66C10814A8B7}" destId="{6AF9C629-FC2D-49B5-9D25-9AFA6609D491}" srcOrd="1" destOrd="0" presId="urn:microsoft.com/office/officeart/2008/layout/HorizontalMultiLevelHierarchy"/>
    <dgm:cxn modelId="{FDE33B78-940A-4260-BC4B-D57F3C405E9A}" type="presOf" srcId="{A0968EDD-1BEF-48F8-9EC4-7EC8A730CBFD}" destId="{BC9D58F0-4E1C-4980-A4A3-7AA7CD8BD475}" srcOrd="1" destOrd="0" presId="urn:microsoft.com/office/officeart/2008/layout/HorizontalMultiLevelHierarchy"/>
    <dgm:cxn modelId="{922AB522-6C90-4891-8024-A71F864E943B}" type="presOf" srcId="{405F9E85-EC82-45D9-9420-3795450FAC92}" destId="{6D5CCB69-6414-4A63-ABBF-B5FE4D3CC39C}" srcOrd="0" destOrd="0" presId="urn:microsoft.com/office/officeart/2008/layout/HorizontalMultiLevelHierarchy"/>
    <dgm:cxn modelId="{C96154DC-A4A8-440C-BDD6-9935DD2A3AED}" type="presOf" srcId="{E1DCEAD2-47A9-44EA-965C-7236074C33E8}" destId="{2D16DC89-3999-4894-B6B7-8EEABC185DB0}" srcOrd="1" destOrd="0" presId="urn:microsoft.com/office/officeart/2008/layout/HorizontalMultiLevelHierarchy"/>
    <dgm:cxn modelId="{02E97BC5-D1EF-42CB-8394-8C1F321443AE}" type="presOf" srcId="{F7784A5B-2649-4284-99B8-68D133001641}" destId="{B74598B5-F84D-43CB-BE30-897276B91B38}" srcOrd="0" destOrd="0" presId="urn:microsoft.com/office/officeart/2008/layout/HorizontalMultiLevelHierarchy"/>
    <dgm:cxn modelId="{2F2349AB-9D04-40E9-9BD8-6FF1FFCD162B}" type="presOf" srcId="{4EE68398-0271-4E2D-8CA4-F6F8A17F3BA0}" destId="{DAC582C0-63B1-42C5-909F-D3C9468D0AD8}" srcOrd="0" destOrd="0" presId="urn:microsoft.com/office/officeart/2008/layout/HorizontalMultiLevelHierarchy"/>
    <dgm:cxn modelId="{5D546635-4B50-48E1-B669-BF02CAB7E414}" srcId="{FB6BE362-A138-494A-AA77-1293C67966EF}" destId="{C7EF4CF7-605F-4C4B-AF88-414CF70568D6}" srcOrd="0" destOrd="0" parTransId="{E78A6B97-6238-4E81-83FA-E60413FF48D8}" sibTransId="{0195DDCC-8DF2-487A-ABF1-F772F9989022}"/>
    <dgm:cxn modelId="{19940CFE-0A74-47D5-A7EB-3D852E4EE9C2}" type="presOf" srcId="{D2C5A8BB-EF21-4C18-9EA8-BD9690FB90FC}" destId="{0AB242A0-E4B7-4F3E-BE60-A6EDF593A8B1}" srcOrd="0" destOrd="0" presId="urn:microsoft.com/office/officeart/2008/layout/HorizontalMultiLevelHierarchy"/>
    <dgm:cxn modelId="{92FAF509-7EFD-4F27-9641-762D37954CEE}" type="presOf" srcId="{B9AE9051-5E7F-4AB8-A4FD-9CA89C282278}" destId="{145779E7-41D7-40AC-8B3C-8FF578DBFD7D}" srcOrd="0" destOrd="0" presId="urn:microsoft.com/office/officeart/2008/layout/HorizontalMultiLevelHierarchy"/>
    <dgm:cxn modelId="{ADD0AEE0-9A10-4F60-9594-AEEB7FC10BBC}" type="presOf" srcId="{5CC10172-23ED-4BD9-BCC5-077440491779}" destId="{FB3D5598-B19A-4778-A258-5A7F409279B8}" srcOrd="0" destOrd="0" presId="urn:microsoft.com/office/officeart/2008/layout/HorizontalMultiLevelHierarchy"/>
    <dgm:cxn modelId="{15699C73-D622-4E24-89EA-1AD0C969AB8B}" type="presOf" srcId="{B97B1DAB-BE50-4C3A-828C-40BB190BC7E4}" destId="{196943C8-6317-45C1-BAC4-A04397E4E0BC}" srcOrd="1" destOrd="0" presId="urn:microsoft.com/office/officeart/2008/layout/HorizontalMultiLevelHierarchy"/>
    <dgm:cxn modelId="{39F55069-EBE8-4AD3-BCBB-6A8FC5568DE3}" type="presOf" srcId="{B326E5E4-C54F-4CA1-A33A-489E229BF675}" destId="{F5A24CCA-51D8-4875-BD5A-0B7CFA9EBF65}" srcOrd="1" destOrd="0" presId="urn:microsoft.com/office/officeart/2008/layout/HorizontalMultiLevelHierarchy"/>
    <dgm:cxn modelId="{CBA93A92-043F-47DB-A59D-B0FC71CFEF4A}" type="presOf" srcId="{A7BA245D-D77E-4228-9D60-3E7B6966C5EC}" destId="{B9EA27F0-F53F-449A-9743-7E8C56E094F7}" srcOrd="0" destOrd="0" presId="urn:microsoft.com/office/officeart/2008/layout/HorizontalMultiLevelHierarchy"/>
    <dgm:cxn modelId="{BEAEDFC9-9250-4529-8E60-571467CD1B52}" srcId="{A7BA245D-D77E-4228-9D60-3E7B6966C5EC}" destId="{5CC10172-23ED-4BD9-BCC5-077440491779}" srcOrd="0" destOrd="0" parTransId="{B3D73F95-2441-4280-ADFD-D6436336F4C5}" sibTransId="{8924D89E-54B7-4181-B2AF-6F872F12B3D3}"/>
    <dgm:cxn modelId="{DD47D276-90DC-4A07-ABC8-E17B6C40F6E8}" type="presParOf" srcId="{7B49004F-4F6C-4E42-8E78-3169C65DCE7A}" destId="{FAC71EDF-F38A-4489-9938-315432300F95}" srcOrd="0" destOrd="0" presId="urn:microsoft.com/office/officeart/2008/layout/HorizontalMultiLevelHierarchy"/>
    <dgm:cxn modelId="{A4BB9850-A4EA-43FC-95DA-5F7C64665A1F}" type="presParOf" srcId="{FAC71EDF-F38A-4489-9938-315432300F95}" destId="{63EBCBB4-F8A7-4980-8860-736C96E8C6CC}" srcOrd="0" destOrd="0" presId="urn:microsoft.com/office/officeart/2008/layout/HorizontalMultiLevelHierarchy"/>
    <dgm:cxn modelId="{9A594211-962F-4428-9686-DD248EA289B9}" type="presParOf" srcId="{FAC71EDF-F38A-4489-9938-315432300F95}" destId="{70981C9A-E584-4A46-946A-866C7F5B1E4C}" srcOrd="1" destOrd="0" presId="urn:microsoft.com/office/officeart/2008/layout/HorizontalMultiLevelHierarchy"/>
    <dgm:cxn modelId="{96666C74-07B4-4DA7-8495-8B8F4B2EBFA1}" type="presParOf" srcId="{70981C9A-E584-4A46-946A-866C7F5B1E4C}" destId="{E58EB111-5482-45AC-8240-5E599C745FF8}" srcOrd="0" destOrd="0" presId="urn:microsoft.com/office/officeart/2008/layout/HorizontalMultiLevelHierarchy"/>
    <dgm:cxn modelId="{8EA405B6-FADA-492D-8A5B-5B92648B0B69}" type="presParOf" srcId="{E58EB111-5482-45AC-8240-5E599C745FF8}" destId="{D8BC4518-00B7-4D61-B64D-5CD00A04CCAC}" srcOrd="0" destOrd="0" presId="urn:microsoft.com/office/officeart/2008/layout/HorizontalMultiLevelHierarchy"/>
    <dgm:cxn modelId="{6432A7AE-4BD7-4822-830A-C28185B0AE4E}" type="presParOf" srcId="{70981C9A-E584-4A46-946A-866C7F5B1E4C}" destId="{71718F53-EAF7-479F-9700-03BDFF806570}" srcOrd="1" destOrd="0" presId="urn:microsoft.com/office/officeart/2008/layout/HorizontalMultiLevelHierarchy"/>
    <dgm:cxn modelId="{A82479B7-53F9-461F-8EBD-923DB3186AD8}" type="presParOf" srcId="{71718F53-EAF7-479F-9700-03BDFF806570}" destId="{0AB242A0-E4B7-4F3E-BE60-A6EDF593A8B1}" srcOrd="0" destOrd="0" presId="urn:microsoft.com/office/officeart/2008/layout/HorizontalMultiLevelHierarchy"/>
    <dgm:cxn modelId="{9ED7533C-E241-494D-9E60-23DBF2B6E14A}" type="presParOf" srcId="{71718F53-EAF7-479F-9700-03BDFF806570}" destId="{DD87E7BE-B6C3-4BB1-93E5-FD22CEB22F3B}" srcOrd="1" destOrd="0" presId="urn:microsoft.com/office/officeart/2008/layout/HorizontalMultiLevelHierarchy"/>
    <dgm:cxn modelId="{BBBDE115-5122-46F9-995B-97F7C016144C}" type="presParOf" srcId="{70981C9A-E584-4A46-946A-866C7F5B1E4C}" destId="{E88B4B47-9B32-48CF-9A4E-0596DB430714}" srcOrd="2" destOrd="0" presId="urn:microsoft.com/office/officeart/2008/layout/HorizontalMultiLevelHierarchy"/>
    <dgm:cxn modelId="{488A1F36-3077-479D-85DA-2D12C20490D2}" type="presParOf" srcId="{E88B4B47-9B32-48CF-9A4E-0596DB430714}" destId="{F5A24CCA-51D8-4875-BD5A-0B7CFA9EBF65}" srcOrd="0" destOrd="0" presId="urn:microsoft.com/office/officeart/2008/layout/HorizontalMultiLevelHierarchy"/>
    <dgm:cxn modelId="{29D6FC4C-59C2-4301-B77C-BEF4AEAE1C67}" type="presParOf" srcId="{70981C9A-E584-4A46-946A-866C7F5B1E4C}" destId="{2C81CF94-1C61-4056-85BC-09F475F7B0D9}" srcOrd="3" destOrd="0" presId="urn:microsoft.com/office/officeart/2008/layout/HorizontalMultiLevelHierarchy"/>
    <dgm:cxn modelId="{302E7BD5-4B96-44F8-BB52-D139615A55EE}" type="presParOf" srcId="{2C81CF94-1C61-4056-85BC-09F475F7B0D9}" destId="{B74598B5-F84D-43CB-BE30-897276B91B38}" srcOrd="0" destOrd="0" presId="urn:microsoft.com/office/officeart/2008/layout/HorizontalMultiLevelHierarchy"/>
    <dgm:cxn modelId="{BEA55854-F363-4B82-9A86-0AA6E91240BC}" type="presParOf" srcId="{2C81CF94-1C61-4056-85BC-09F475F7B0D9}" destId="{7EDF2C36-3C63-45A2-9E57-4848B5243F0F}" srcOrd="1" destOrd="0" presId="urn:microsoft.com/office/officeart/2008/layout/HorizontalMultiLevelHierarchy"/>
    <dgm:cxn modelId="{E5A80A36-73BF-4A88-84B5-FB883885E975}" type="presParOf" srcId="{7EDF2C36-3C63-45A2-9E57-4848B5243F0F}" destId="{74211511-39E8-4C91-8017-6F2037B2907C}" srcOrd="0" destOrd="0" presId="urn:microsoft.com/office/officeart/2008/layout/HorizontalMultiLevelHierarchy"/>
    <dgm:cxn modelId="{0DF07A64-1183-48FD-BB1F-D9B45C1A8451}" type="presParOf" srcId="{74211511-39E8-4C91-8017-6F2037B2907C}" destId="{F6920E94-F987-4791-B3DD-C4E1F9A0B2F2}" srcOrd="0" destOrd="0" presId="urn:microsoft.com/office/officeart/2008/layout/HorizontalMultiLevelHierarchy"/>
    <dgm:cxn modelId="{D788CA65-4CDE-4DEF-92F8-FE96735FB2B6}" type="presParOf" srcId="{7EDF2C36-3C63-45A2-9E57-4848B5243F0F}" destId="{855694C4-0C2B-4EC0-8D38-C1AEDEA67009}" srcOrd="1" destOrd="0" presId="urn:microsoft.com/office/officeart/2008/layout/HorizontalMultiLevelHierarchy"/>
    <dgm:cxn modelId="{245A22FD-027D-4465-AF35-F43FB15118B4}" type="presParOf" srcId="{855694C4-0C2B-4EC0-8D38-C1AEDEA67009}" destId="{B9EA27F0-F53F-449A-9743-7E8C56E094F7}" srcOrd="0" destOrd="0" presId="urn:microsoft.com/office/officeart/2008/layout/HorizontalMultiLevelHierarchy"/>
    <dgm:cxn modelId="{7B5F02CA-DB27-4705-9703-54397278E482}" type="presParOf" srcId="{855694C4-0C2B-4EC0-8D38-C1AEDEA67009}" destId="{6F9F2E97-DD91-47AD-892A-4B3B7A02DC75}" srcOrd="1" destOrd="0" presId="urn:microsoft.com/office/officeart/2008/layout/HorizontalMultiLevelHierarchy"/>
    <dgm:cxn modelId="{644DF2FE-7A83-46ED-83E9-AAF1213CDD6B}" type="presParOf" srcId="{6F9F2E97-DD91-47AD-892A-4B3B7A02DC75}" destId="{00228B0D-A6E2-4CBF-8FA7-1E1F861C87E5}" srcOrd="0" destOrd="0" presId="urn:microsoft.com/office/officeart/2008/layout/HorizontalMultiLevelHierarchy"/>
    <dgm:cxn modelId="{A574FB6B-FB89-4C21-AA60-4F1D95515EA7}" type="presParOf" srcId="{00228B0D-A6E2-4CBF-8FA7-1E1F861C87E5}" destId="{FB540D80-25AE-4517-B43A-219F51878C4C}" srcOrd="0" destOrd="0" presId="urn:microsoft.com/office/officeart/2008/layout/HorizontalMultiLevelHierarchy"/>
    <dgm:cxn modelId="{CCB0E5B2-DDCF-463D-9A9F-3851207D687E}" type="presParOf" srcId="{6F9F2E97-DD91-47AD-892A-4B3B7A02DC75}" destId="{2CB71D81-95AE-465B-8885-5246DEFDF636}" srcOrd="1" destOrd="0" presId="urn:microsoft.com/office/officeart/2008/layout/HorizontalMultiLevelHierarchy"/>
    <dgm:cxn modelId="{F1934BBF-8859-464C-A443-FD9F516D238D}" type="presParOf" srcId="{2CB71D81-95AE-465B-8885-5246DEFDF636}" destId="{FB3D5598-B19A-4778-A258-5A7F409279B8}" srcOrd="0" destOrd="0" presId="urn:microsoft.com/office/officeart/2008/layout/HorizontalMultiLevelHierarchy"/>
    <dgm:cxn modelId="{7F014AA2-2724-4001-84D5-8CF5937F691C}" type="presParOf" srcId="{2CB71D81-95AE-465B-8885-5246DEFDF636}" destId="{306B556C-F822-48BD-BA0A-099D36DD5239}" srcOrd="1" destOrd="0" presId="urn:microsoft.com/office/officeart/2008/layout/HorizontalMultiLevelHierarchy"/>
    <dgm:cxn modelId="{9AE01F90-28DE-490E-9A9F-5CA501450857}" type="presParOf" srcId="{7EDF2C36-3C63-45A2-9E57-4848B5243F0F}" destId="{DAC582C0-63B1-42C5-909F-D3C9468D0AD8}" srcOrd="2" destOrd="0" presId="urn:microsoft.com/office/officeart/2008/layout/HorizontalMultiLevelHierarchy"/>
    <dgm:cxn modelId="{772953C0-F2FB-4419-953E-C29AA42D3552}" type="presParOf" srcId="{DAC582C0-63B1-42C5-909F-D3C9468D0AD8}" destId="{9CB6021A-EEFA-449A-BCA5-9036FC5A67DA}" srcOrd="0" destOrd="0" presId="urn:microsoft.com/office/officeart/2008/layout/HorizontalMultiLevelHierarchy"/>
    <dgm:cxn modelId="{9CC1042D-5ECE-4B82-BAF4-A4FBC1A1D8CC}" type="presParOf" srcId="{7EDF2C36-3C63-45A2-9E57-4848B5243F0F}" destId="{9A38FEB4-8E16-47FD-8EB0-15EF1386462C}" srcOrd="3" destOrd="0" presId="urn:microsoft.com/office/officeart/2008/layout/HorizontalMultiLevelHierarchy"/>
    <dgm:cxn modelId="{DB5CB951-F651-47D9-8339-C9FAA85FCDB8}" type="presParOf" srcId="{9A38FEB4-8E16-47FD-8EB0-15EF1386462C}" destId="{E68F4F48-B910-43E4-8AD0-8CDD3F47B780}" srcOrd="0" destOrd="0" presId="urn:microsoft.com/office/officeart/2008/layout/HorizontalMultiLevelHierarchy"/>
    <dgm:cxn modelId="{4328BA02-7C66-495A-9202-A0BB339198A9}" type="presParOf" srcId="{9A38FEB4-8E16-47FD-8EB0-15EF1386462C}" destId="{617CCBF5-648C-4BBB-88BD-9F93431427D7}" srcOrd="1" destOrd="0" presId="urn:microsoft.com/office/officeart/2008/layout/HorizontalMultiLevelHierarchy"/>
    <dgm:cxn modelId="{E7ADC8AD-BDC1-4AD9-BCB8-9E09449F68CC}" type="presParOf" srcId="{617CCBF5-648C-4BBB-88BD-9F93431427D7}" destId="{4D1CF125-CE6C-49C0-B0BE-0093EE3146AE}" srcOrd="0" destOrd="0" presId="urn:microsoft.com/office/officeart/2008/layout/HorizontalMultiLevelHierarchy"/>
    <dgm:cxn modelId="{BB76C122-0FAE-41B0-B972-14BBC2A507CF}" type="presParOf" srcId="{4D1CF125-CE6C-49C0-B0BE-0093EE3146AE}" destId="{196943C8-6317-45C1-BAC4-A04397E4E0BC}" srcOrd="0" destOrd="0" presId="urn:microsoft.com/office/officeart/2008/layout/HorizontalMultiLevelHierarchy"/>
    <dgm:cxn modelId="{90BECCB9-5FCB-4ACC-A767-56D21C70B1B5}" type="presParOf" srcId="{617CCBF5-648C-4BBB-88BD-9F93431427D7}" destId="{09E0AD9F-2567-475E-A5DE-0476A4BDDF20}" srcOrd="1" destOrd="0" presId="urn:microsoft.com/office/officeart/2008/layout/HorizontalMultiLevelHierarchy"/>
    <dgm:cxn modelId="{20C62D67-FD8B-4E9D-A4D2-8E5842ED7F6B}" type="presParOf" srcId="{09E0AD9F-2567-475E-A5DE-0476A4BDDF20}" destId="{145779E7-41D7-40AC-8B3C-8FF578DBFD7D}" srcOrd="0" destOrd="0" presId="urn:microsoft.com/office/officeart/2008/layout/HorizontalMultiLevelHierarchy"/>
    <dgm:cxn modelId="{F6CCE39A-FDF1-4688-AA2C-83F0C8A47207}" type="presParOf" srcId="{09E0AD9F-2567-475E-A5DE-0476A4BDDF20}" destId="{6C767352-6348-469E-AD2D-56D31E87A6FD}" srcOrd="1" destOrd="0" presId="urn:microsoft.com/office/officeart/2008/layout/HorizontalMultiLevelHierarchy"/>
    <dgm:cxn modelId="{EAEFD718-332C-4A2C-904B-8444AA89CDCE}" type="presParOf" srcId="{6C767352-6348-469E-AD2D-56D31E87A6FD}" destId="{D42B1812-473A-40AB-9C51-0D965B687B83}" srcOrd="0" destOrd="0" presId="urn:microsoft.com/office/officeart/2008/layout/HorizontalMultiLevelHierarchy"/>
    <dgm:cxn modelId="{C7FD7118-77F6-4395-A2AD-D70BB46CE7D7}" type="presParOf" srcId="{D42B1812-473A-40AB-9C51-0D965B687B83}" destId="{BC9D58F0-4E1C-4980-A4A3-7AA7CD8BD475}" srcOrd="0" destOrd="0" presId="urn:microsoft.com/office/officeart/2008/layout/HorizontalMultiLevelHierarchy"/>
    <dgm:cxn modelId="{404F9446-4325-4890-9B95-FD0A0E5DA963}" type="presParOf" srcId="{6C767352-6348-469E-AD2D-56D31E87A6FD}" destId="{4A1DFE1B-61D1-4EC9-8A8B-7790C5CC7C14}" srcOrd="1" destOrd="0" presId="urn:microsoft.com/office/officeart/2008/layout/HorizontalMultiLevelHierarchy"/>
    <dgm:cxn modelId="{A83AD98F-0660-4D67-AB88-DD22AE8919FA}" type="presParOf" srcId="{4A1DFE1B-61D1-4EC9-8A8B-7790C5CC7C14}" destId="{6D5CCB69-6414-4A63-ABBF-B5FE4D3CC39C}" srcOrd="0" destOrd="0" presId="urn:microsoft.com/office/officeart/2008/layout/HorizontalMultiLevelHierarchy"/>
    <dgm:cxn modelId="{26F55A45-D624-4C4C-BF22-7B3047BF9BAE}" type="presParOf" srcId="{4A1DFE1B-61D1-4EC9-8A8B-7790C5CC7C14}" destId="{31C81437-A6C8-460D-94E0-16C7E0CE635D}" srcOrd="1" destOrd="0" presId="urn:microsoft.com/office/officeart/2008/layout/HorizontalMultiLevelHierarchy"/>
    <dgm:cxn modelId="{DD46B271-5006-484C-97DB-15246106EEA3}" type="presParOf" srcId="{617CCBF5-648C-4BBB-88BD-9F93431427D7}" destId="{447CE29C-83C9-4F41-AC40-43BF92F5AC81}" srcOrd="2" destOrd="0" presId="urn:microsoft.com/office/officeart/2008/layout/HorizontalMultiLevelHierarchy"/>
    <dgm:cxn modelId="{31DE5B79-73C7-4B8C-89BF-3C1BB4AAB176}" type="presParOf" srcId="{447CE29C-83C9-4F41-AC40-43BF92F5AC81}" destId="{6AF9C629-FC2D-49B5-9D25-9AFA6609D491}" srcOrd="0" destOrd="0" presId="urn:microsoft.com/office/officeart/2008/layout/HorizontalMultiLevelHierarchy"/>
    <dgm:cxn modelId="{D1A62F25-6635-41A5-86D8-81811103F5BB}" type="presParOf" srcId="{617CCBF5-648C-4BBB-88BD-9F93431427D7}" destId="{5744A07A-5D26-4C21-91B2-257DE9583652}" srcOrd="3" destOrd="0" presId="urn:microsoft.com/office/officeart/2008/layout/HorizontalMultiLevelHierarchy"/>
    <dgm:cxn modelId="{1552E4D0-1AA1-4BDC-9ECA-E48CB116B93D}" type="presParOf" srcId="{5744A07A-5D26-4C21-91B2-257DE9583652}" destId="{700C042D-8AB7-44D1-A0BE-AA7AB6FF0FCF}" srcOrd="0" destOrd="0" presId="urn:microsoft.com/office/officeart/2008/layout/HorizontalMultiLevelHierarchy"/>
    <dgm:cxn modelId="{9E22F7A4-9CD8-4985-8E68-FB5FA2E09786}" type="presParOf" srcId="{5744A07A-5D26-4C21-91B2-257DE9583652}" destId="{63E86E5A-C505-48F8-9999-84FE375850DB}" srcOrd="1" destOrd="0" presId="urn:microsoft.com/office/officeart/2008/layout/HorizontalMultiLevelHierarchy"/>
    <dgm:cxn modelId="{9EBC29FE-986D-4ED1-A695-137FF20E088B}" type="presParOf" srcId="{63E86E5A-C505-48F8-9999-84FE375850DB}" destId="{993FAA5E-54D3-4505-B113-C1D174B723CF}" srcOrd="0" destOrd="0" presId="urn:microsoft.com/office/officeart/2008/layout/HorizontalMultiLevelHierarchy"/>
    <dgm:cxn modelId="{9005E3F8-3232-41F3-AADE-59DE4B6251E9}" type="presParOf" srcId="{993FAA5E-54D3-4505-B113-C1D174B723CF}" destId="{2D16DC89-3999-4894-B6B7-8EEABC185DB0}" srcOrd="0" destOrd="0" presId="urn:microsoft.com/office/officeart/2008/layout/HorizontalMultiLevelHierarchy"/>
    <dgm:cxn modelId="{B9E3F0A2-5388-4E96-A194-635669605A5F}" type="presParOf" srcId="{63E86E5A-C505-48F8-9999-84FE375850DB}" destId="{47D6A754-EAA7-46F1-BC97-455D200BC83E}" srcOrd="1" destOrd="0" presId="urn:microsoft.com/office/officeart/2008/layout/HorizontalMultiLevelHierarchy"/>
    <dgm:cxn modelId="{C6F5FAA4-0895-4EE0-A594-3B1F6FCC3EFD}" type="presParOf" srcId="{47D6A754-EAA7-46F1-BC97-455D200BC83E}" destId="{AE415557-CEB2-4744-9B69-97AB42CF56C8}" srcOrd="0" destOrd="0" presId="urn:microsoft.com/office/officeart/2008/layout/HorizontalMultiLevelHierarchy"/>
    <dgm:cxn modelId="{8034C095-98CB-4617-B0F1-15FA4D9339C2}" type="presParOf" srcId="{47D6A754-EAA7-46F1-BC97-455D200BC83E}" destId="{F166B81C-D142-409A-BC50-9F1C1E1A951D}" srcOrd="1" destOrd="0" presId="urn:microsoft.com/office/officeart/2008/layout/HorizontalMultiLevelHierarchy"/>
    <dgm:cxn modelId="{F865D470-7C83-4EB6-B800-BB25B69015D8}" type="presParOf" srcId="{7EDF2C36-3C63-45A2-9E57-4848B5243F0F}" destId="{172C495F-461B-4DB6-9A94-F81F37096F09}" srcOrd="4" destOrd="0" presId="urn:microsoft.com/office/officeart/2008/layout/HorizontalMultiLevelHierarchy"/>
    <dgm:cxn modelId="{A5D62634-F801-4D64-9705-6A213ABF515D}" type="presParOf" srcId="{172C495F-461B-4DB6-9A94-F81F37096F09}" destId="{80A8392D-3CC1-401A-9A0F-E84ADBC2E1DF}" srcOrd="0" destOrd="0" presId="urn:microsoft.com/office/officeart/2008/layout/HorizontalMultiLevelHierarchy"/>
    <dgm:cxn modelId="{B7318CE6-1427-43B5-803E-0BF2EDD8B056}" type="presParOf" srcId="{7EDF2C36-3C63-45A2-9E57-4848B5243F0F}" destId="{7F50C0AF-6732-450F-97AD-C3F2DF3282C1}" srcOrd="5" destOrd="0" presId="urn:microsoft.com/office/officeart/2008/layout/HorizontalMultiLevelHierarchy"/>
    <dgm:cxn modelId="{1E162355-A34D-4C1A-BB65-364F194A5587}" type="presParOf" srcId="{7F50C0AF-6732-450F-97AD-C3F2DF3282C1}" destId="{4F6FE5B5-0F78-4AE5-8A06-E5C79C778F55}" srcOrd="0" destOrd="0" presId="urn:microsoft.com/office/officeart/2008/layout/HorizontalMultiLevelHierarchy"/>
    <dgm:cxn modelId="{A75CDC7C-909E-43ED-A502-BB85008A55FB}" type="presParOf" srcId="{7F50C0AF-6732-450F-97AD-C3F2DF3282C1}" destId="{B16D6A1A-C46F-485C-9D7E-1A7083F813DF}" srcOrd="1" destOrd="0" presId="urn:microsoft.com/office/officeart/2008/layout/HorizontalMultiLevelHierarchy"/>
    <dgm:cxn modelId="{856783A6-6EE4-49B1-BF48-49F8BE0C7196}" type="presParOf" srcId="{B16D6A1A-C46F-485C-9D7E-1A7083F813DF}" destId="{1EB0E094-CABB-44BC-84B0-CE79EEE9D70D}" srcOrd="0" destOrd="0" presId="urn:microsoft.com/office/officeart/2008/layout/HorizontalMultiLevelHierarchy"/>
    <dgm:cxn modelId="{1800100D-CC3E-4D8C-80CE-DCF1B0E51D45}" type="presParOf" srcId="{1EB0E094-CABB-44BC-84B0-CE79EEE9D70D}" destId="{4CF5DE15-3DE9-4056-A750-F73766AAC67B}" srcOrd="0" destOrd="0" presId="urn:microsoft.com/office/officeart/2008/layout/HorizontalMultiLevelHierarchy"/>
    <dgm:cxn modelId="{D6B1F728-A32F-4BC2-9378-DB48B886E1A3}" type="presParOf" srcId="{B16D6A1A-C46F-485C-9D7E-1A7083F813DF}" destId="{75832916-8819-4608-BCAE-A19E5C49378C}" srcOrd="1" destOrd="0" presId="urn:microsoft.com/office/officeart/2008/layout/HorizontalMultiLevelHierarchy"/>
    <dgm:cxn modelId="{D119D34B-3887-4E1D-B4E9-4A4C1E9FBAA3}" type="presParOf" srcId="{75832916-8819-4608-BCAE-A19E5C49378C}" destId="{26F5ADC1-5276-41C5-9ADC-604A721D2A15}" srcOrd="0" destOrd="0" presId="urn:microsoft.com/office/officeart/2008/layout/HorizontalMultiLevelHierarchy"/>
    <dgm:cxn modelId="{E7BA45D5-E569-440D-A41E-3B4281CAD3E8}" type="presParOf" srcId="{75832916-8819-4608-BCAE-A19E5C49378C}" destId="{AE4DF123-EA54-4742-836B-4DA5AAE555C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2800" b="1" smtClean="0">
              <a:cs typeface="B Badr" panose="00000400000000000000" pitchFamily="2" charset="-78"/>
            </a:rPr>
            <a:t>30. و منه: القول بالموجب؛ </a:t>
          </a:r>
          <a:endParaRPr lang="fa-IR" sz="2800" b="1">
            <a:cs typeface="B Badr" panose="00000400000000000000" pitchFamily="2" charset="-78"/>
          </a:endParaRPr>
        </a:p>
      </dgm:t>
    </dgm:pt>
    <dgm:pt modelId="{E78A6B97-6238-4E81-83FA-E60413FF48D8}" type="parTrans" cxnId="{5D546635-4B50-48E1-B669-BF02CAB7E414}">
      <dgm:prSet/>
      <dgm:spPr/>
      <dgm:t>
        <a:bodyPr/>
        <a:lstStyle/>
        <a:p>
          <a:pPr rtl="1"/>
          <a:endParaRPr lang="fa-IR" sz="3600" b="1">
            <a:cs typeface="B Badr" panose="00000400000000000000" pitchFamily="2" charset="-78"/>
          </a:endParaRPr>
        </a:p>
      </dgm:t>
    </dgm:pt>
    <dgm:pt modelId="{0195DDCC-8DF2-487A-ABF1-F772F9989022}" type="sibTrans" cxnId="{5D546635-4B50-48E1-B669-BF02CAB7E414}">
      <dgm:prSet/>
      <dgm:spPr/>
      <dgm:t>
        <a:bodyPr/>
        <a:lstStyle/>
        <a:p>
          <a:pPr rtl="1"/>
          <a:endParaRPr lang="fa-IR" sz="3600" b="1">
            <a:cs typeface="B Badr" panose="00000400000000000000" pitchFamily="2" charset="-78"/>
          </a:endParaRPr>
        </a:p>
      </dgm:t>
    </dgm:pt>
    <dgm:pt modelId="{043DB0E6-2A1B-4AE6-922C-66BC6DA1A48B}">
      <dgm:prSet/>
      <dgm:spPr/>
      <dgm:t>
        <a:bodyPr/>
        <a:lstStyle/>
        <a:p>
          <a:pPr rtl="1"/>
          <a:r>
            <a:rPr lang="fa-IR" b="1" smtClean="0">
              <a:cs typeface="B Badr" panose="00000400000000000000" pitchFamily="2" charset="-78"/>
            </a:rPr>
            <a:t>و هو ضربان:</a:t>
          </a:r>
          <a:endParaRPr lang="fa-IR" b="1">
            <a:cs typeface="B Badr" panose="00000400000000000000" pitchFamily="2" charset="-78"/>
          </a:endParaRPr>
        </a:p>
      </dgm:t>
    </dgm:pt>
    <dgm:pt modelId="{1D5BC609-D8F1-4980-A0B2-CB9E89E84349}" type="parTrans" cxnId="{88D6F2F3-2644-4081-B0FD-7848D417FBD6}">
      <dgm:prSet/>
      <dgm:spPr/>
      <dgm:t>
        <a:bodyPr/>
        <a:lstStyle/>
        <a:p>
          <a:pPr rtl="1"/>
          <a:endParaRPr lang="fa-IR" b="1">
            <a:cs typeface="B Badr" panose="00000400000000000000" pitchFamily="2" charset="-78"/>
          </a:endParaRPr>
        </a:p>
      </dgm:t>
    </dgm:pt>
    <dgm:pt modelId="{8B08DBEB-BC4A-4A64-8BCD-DFEEAEAF64B5}" type="sibTrans" cxnId="{88D6F2F3-2644-4081-B0FD-7848D417FBD6}">
      <dgm:prSet/>
      <dgm:spPr/>
      <dgm:t>
        <a:bodyPr/>
        <a:lstStyle/>
        <a:p>
          <a:pPr rtl="1"/>
          <a:endParaRPr lang="fa-IR" b="1">
            <a:cs typeface="B Badr" panose="00000400000000000000" pitchFamily="2" charset="-78"/>
          </a:endParaRPr>
        </a:p>
      </dgm:t>
    </dgm:pt>
    <dgm:pt modelId="{5C354439-4F2F-4337-B2DA-93AD81D872F7}">
      <dgm:prSet/>
      <dgm:spPr/>
      <dgm:t>
        <a:bodyPr/>
        <a:lstStyle/>
        <a:p>
          <a:pPr rtl="1"/>
          <a:r>
            <a:rPr lang="fa-IR" b="1" smtClean="0">
              <a:cs typeface="B Badr" panose="00000400000000000000" pitchFamily="2" charset="-78"/>
            </a:rPr>
            <a:t>أحدهما: أن تقع صفة فى كلام الغير كناية عن شي‏ء أثبت له حكم، فتثبتها لغيره من غير تعرّض لثبوته له أو انتفائه عنه؛ </a:t>
          </a:r>
          <a:endParaRPr lang="fa-IR" b="1">
            <a:cs typeface="B Badr" panose="00000400000000000000" pitchFamily="2" charset="-78"/>
          </a:endParaRPr>
        </a:p>
      </dgm:t>
    </dgm:pt>
    <dgm:pt modelId="{77C3F98C-40AF-4E6B-AFAC-25041264743B}" type="parTrans" cxnId="{727994C6-CDE5-45D1-AB52-2FBCBFFDB664}">
      <dgm:prSet/>
      <dgm:spPr/>
      <dgm:t>
        <a:bodyPr/>
        <a:lstStyle/>
        <a:p>
          <a:pPr rtl="1"/>
          <a:endParaRPr lang="fa-IR" b="1">
            <a:cs typeface="B Badr" panose="00000400000000000000" pitchFamily="2" charset="-78"/>
          </a:endParaRPr>
        </a:p>
      </dgm:t>
    </dgm:pt>
    <dgm:pt modelId="{8EBF5326-32C2-4CC2-83C7-B9C9B6366714}" type="sibTrans" cxnId="{727994C6-CDE5-45D1-AB52-2FBCBFFDB664}">
      <dgm:prSet/>
      <dgm:spPr/>
      <dgm:t>
        <a:bodyPr/>
        <a:lstStyle/>
        <a:p>
          <a:pPr rtl="1"/>
          <a:endParaRPr lang="fa-IR" b="1">
            <a:cs typeface="B Badr" panose="00000400000000000000" pitchFamily="2" charset="-78"/>
          </a:endParaRPr>
        </a:p>
      </dgm:t>
    </dgm:pt>
    <dgm:pt modelId="{9C4D4A08-741E-46BC-9137-4BC02A1EEC38}">
      <dgm:prSet/>
      <dgm:spPr/>
      <dgm:t>
        <a:bodyPr/>
        <a:lstStyle/>
        <a:p>
          <a:pPr rtl="1"/>
          <a:r>
            <a:rPr lang="fa-IR" b="1" smtClean="0">
              <a:cs typeface="B Badr" panose="00000400000000000000" pitchFamily="2" charset="-78"/>
            </a:rPr>
            <a:t>نحو: يَقُولُونَ لَئِنْ رَجَعْنا إِلَى الْمَدِينَةِ لَيُخْرِجَنَّ الْأَعَزُّ مِنْهَا الْأَذَلَّ وَ لِلَّهِ الْعِزَّةُ وَ لِرَسُولِهِ وَ لِلْمُؤْمِنِينَ </a:t>
          </a:r>
          <a:endParaRPr lang="fa-IR" b="1">
            <a:cs typeface="B Badr" panose="00000400000000000000" pitchFamily="2" charset="-78"/>
          </a:endParaRPr>
        </a:p>
      </dgm:t>
    </dgm:pt>
    <dgm:pt modelId="{EF2FB847-2B1D-4D21-B96C-5275D8CFB8B2}" type="parTrans" cxnId="{AAD2C413-6902-4245-881E-9E9D67D5E462}">
      <dgm:prSet/>
      <dgm:spPr/>
      <dgm:t>
        <a:bodyPr/>
        <a:lstStyle/>
        <a:p>
          <a:pPr rtl="1"/>
          <a:endParaRPr lang="fa-IR" b="1">
            <a:cs typeface="B Badr" panose="00000400000000000000" pitchFamily="2" charset="-78"/>
          </a:endParaRPr>
        </a:p>
      </dgm:t>
    </dgm:pt>
    <dgm:pt modelId="{6E1D9502-FF35-4F5F-AAF4-148F5EA5A302}" type="sibTrans" cxnId="{AAD2C413-6902-4245-881E-9E9D67D5E462}">
      <dgm:prSet/>
      <dgm:spPr/>
      <dgm:t>
        <a:bodyPr/>
        <a:lstStyle/>
        <a:p>
          <a:pPr rtl="1"/>
          <a:endParaRPr lang="fa-IR" b="1">
            <a:cs typeface="B Badr" panose="00000400000000000000" pitchFamily="2" charset="-78"/>
          </a:endParaRPr>
        </a:p>
      </dgm:t>
    </dgm:pt>
    <dgm:pt modelId="{C20456CD-3C7D-478D-8C0F-534C0C8993A6}">
      <dgm:prSet/>
      <dgm:spPr/>
      <dgm:t>
        <a:bodyPr/>
        <a:lstStyle/>
        <a:p>
          <a:pPr rtl="1"/>
          <a:r>
            <a:rPr lang="fa-IR" b="1" smtClean="0">
              <a:cs typeface="B Badr" panose="00000400000000000000" pitchFamily="2" charset="-78"/>
            </a:rPr>
            <a:t>و الثانى: حمل لفظ وقع فى كلام الغير على خلاف مراده، ممّا يحتمله بذكر متعلّقه؛</a:t>
          </a:r>
          <a:endParaRPr lang="fa-IR" b="1">
            <a:cs typeface="B Badr" panose="00000400000000000000" pitchFamily="2" charset="-78"/>
          </a:endParaRPr>
        </a:p>
      </dgm:t>
    </dgm:pt>
    <dgm:pt modelId="{98F87C88-E51A-4A92-96FF-B9DE6EB33671}" type="parTrans" cxnId="{37C1AE0C-DC18-49BE-9B96-830F5D1F332D}">
      <dgm:prSet/>
      <dgm:spPr/>
      <dgm:t>
        <a:bodyPr/>
        <a:lstStyle/>
        <a:p>
          <a:pPr rtl="1"/>
          <a:endParaRPr lang="fa-IR" b="1">
            <a:cs typeface="B Badr" panose="00000400000000000000" pitchFamily="2" charset="-78"/>
          </a:endParaRPr>
        </a:p>
      </dgm:t>
    </dgm:pt>
    <dgm:pt modelId="{56415232-1F88-47B8-A8C5-74062ECD9B2E}" type="sibTrans" cxnId="{37C1AE0C-DC18-49BE-9B96-830F5D1F332D}">
      <dgm:prSet/>
      <dgm:spPr/>
      <dgm:t>
        <a:bodyPr/>
        <a:lstStyle/>
        <a:p>
          <a:pPr rtl="1"/>
          <a:endParaRPr lang="fa-IR" b="1">
            <a:cs typeface="B Badr" panose="00000400000000000000" pitchFamily="2" charset="-78"/>
          </a:endParaRPr>
        </a:p>
      </dgm:t>
    </dgm:pt>
    <dgm:pt modelId="{350BF9D2-FEBC-48FA-8989-89E2CFF4F0DA}">
      <dgm:prSet/>
      <dgm:spPr/>
      <dgm:t>
        <a:bodyPr/>
        <a:lstStyle/>
        <a:p>
          <a:pPr rtl="1"/>
          <a:r>
            <a:rPr lang="fa-IR" b="1" smtClean="0">
              <a:cs typeface="B Badr" panose="00000400000000000000" pitchFamily="2" charset="-78"/>
            </a:rPr>
            <a:t>كقوله : قلت: ثقّلت إذ أتيت مرارا *** قال: ثقّلت كاهلى بالأيادي‏</a:t>
          </a:r>
          <a:endParaRPr lang="fa-IR" b="1">
            <a:cs typeface="B Badr" panose="00000400000000000000" pitchFamily="2" charset="-78"/>
          </a:endParaRPr>
        </a:p>
      </dgm:t>
    </dgm:pt>
    <dgm:pt modelId="{A70DA2D4-9AEA-4FB0-BE9E-57ABC553D9D8}" type="parTrans" cxnId="{E78915AF-5759-44E0-B2F2-27051262A2AB}">
      <dgm:prSet/>
      <dgm:spPr/>
      <dgm:t>
        <a:bodyPr/>
        <a:lstStyle/>
        <a:p>
          <a:pPr rtl="1"/>
          <a:endParaRPr lang="fa-IR" b="1">
            <a:cs typeface="B Badr" panose="00000400000000000000" pitchFamily="2" charset="-78"/>
          </a:endParaRPr>
        </a:p>
      </dgm:t>
    </dgm:pt>
    <dgm:pt modelId="{C71CB9C4-7D7E-4B43-9629-E05B3320CE7C}" type="sibTrans" cxnId="{E78915AF-5759-44E0-B2F2-27051262A2AB}">
      <dgm:prSet/>
      <dgm:spPr/>
      <dgm:t>
        <a:bodyPr/>
        <a:lstStyle/>
        <a:p>
          <a:pPr rtl="1"/>
          <a:endParaRPr lang="fa-IR" b="1">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X="69639" custScaleY="62841">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FDE9FA14-5ABE-4B00-AA26-89E13363ED0F}" type="pres">
      <dgm:prSet presAssocID="{1D5BC609-D8F1-4980-A0B2-CB9E89E84349}" presName="conn2-1" presStyleLbl="parChTrans1D2" presStyleIdx="0" presStyleCnt="1"/>
      <dgm:spPr/>
      <dgm:t>
        <a:bodyPr/>
        <a:lstStyle/>
        <a:p>
          <a:pPr rtl="1"/>
          <a:endParaRPr lang="fa-IR"/>
        </a:p>
      </dgm:t>
    </dgm:pt>
    <dgm:pt modelId="{36BDFC80-1F1B-4540-843E-29282122708B}" type="pres">
      <dgm:prSet presAssocID="{1D5BC609-D8F1-4980-A0B2-CB9E89E84349}" presName="connTx" presStyleLbl="parChTrans1D2" presStyleIdx="0" presStyleCnt="1"/>
      <dgm:spPr/>
      <dgm:t>
        <a:bodyPr/>
        <a:lstStyle/>
        <a:p>
          <a:pPr rtl="1"/>
          <a:endParaRPr lang="fa-IR"/>
        </a:p>
      </dgm:t>
    </dgm:pt>
    <dgm:pt modelId="{2F9CBE3B-77F6-4C6A-8CB9-6B8E9CAA545B}" type="pres">
      <dgm:prSet presAssocID="{043DB0E6-2A1B-4AE6-922C-66BC6DA1A48B}" presName="root2" presStyleCnt="0"/>
      <dgm:spPr/>
    </dgm:pt>
    <dgm:pt modelId="{2F0A474D-AF09-4588-A8F0-05E08AE4EFA0}" type="pres">
      <dgm:prSet presAssocID="{043DB0E6-2A1B-4AE6-922C-66BC6DA1A48B}" presName="LevelTwoTextNode" presStyleLbl="node2" presStyleIdx="0" presStyleCnt="1" custScaleX="24925">
        <dgm:presLayoutVars>
          <dgm:chPref val="3"/>
        </dgm:presLayoutVars>
      </dgm:prSet>
      <dgm:spPr/>
      <dgm:t>
        <a:bodyPr/>
        <a:lstStyle/>
        <a:p>
          <a:pPr rtl="1"/>
          <a:endParaRPr lang="fa-IR"/>
        </a:p>
      </dgm:t>
    </dgm:pt>
    <dgm:pt modelId="{17089EB0-734C-4C38-A166-AADEBEDBC6DD}" type="pres">
      <dgm:prSet presAssocID="{043DB0E6-2A1B-4AE6-922C-66BC6DA1A48B}" presName="level3hierChild" presStyleCnt="0"/>
      <dgm:spPr/>
    </dgm:pt>
    <dgm:pt modelId="{0EDF9D4F-E3F4-43C5-8047-E7D1A0751A46}" type="pres">
      <dgm:prSet presAssocID="{77C3F98C-40AF-4E6B-AFAC-25041264743B}" presName="conn2-1" presStyleLbl="parChTrans1D3" presStyleIdx="0" presStyleCnt="2"/>
      <dgm:spPr/>
      <dgm:t>
        <a:bodyPr/>
        <a:lstStyle/>
        <a:p>
          <a:pPr rtl="1"/>
          <a:endParaRPr lang="fa-IR"/>
        </a:p>
      </dgm:t>
    </dgm:pt>
    <dgm:pt modelId="{723DC6B8-02E9-4B23-BD6D-5F3B410C2EE1}" type="pres">
      <dgm:prSet presAssocID="{77C3F98C-40AF-4E6B-AFAC-25041264743B}" presName="connTx" presStyleLbl="parChTrans1D3" presStyleIdx="0" presStyleCnt="2"/>
      <dgm:spPr/>
      <dgm:t>
        <a:bodyPr/>
        <a:lstStyle/>
        <a:p>
          <a:pPr rtl="1"/>
          <a:endParaRPr lang="fa-IR"/>
        </a:p>
      </dgm:t>
    </dgm:pt>
    <dgm:pt modelId="{0ACC2905-1C55-483C-BA30-9A49038F50AC}" type="pres">
      <dgm:prSet presAssocID="{5C354439-4F2F-4337-B2DA-93AD81D872F7}" presName="root2" presStyleCnt="0"/>
      <dgm:spPr/>
    </dgm:pt>
    <dgm:pt modelId="{42650B95-D930-4F92-A409-ECA95E98AA08}" type="pres">
      <dgm:prSet presAssocID="{5C354439-4F2F-4337-B2DA-93AD81D872F7}" presName="LevelTwoTextNode" presStyleLbl="node3" presStyleIdx="0" presStyleCnt="2" custScaleX="107959">
        <dgm:presLayoutVars>
          <dgm:chPref val="3"/>
        </dgm:presLayoutVars>
      </dgm:prSet>
      <dgm:spPr/>
      <dgm:t>
        <a:bodyPr/>
        <a:lstStyle/>
        <a:p>
          <a:pPr rtl="1"/>
          <a:endParaRPr lang="fa-IR"/>
        </a:p>
      </dgm:t>
    </dgm:pt>
    <dgm:pt modelId="{82B058F5-3DD5-4A16-9624-485CC89BBE5D}" type="pres">
      <dgm:prSet presAssocID="{5C354439-4F2F-4337-B2DA-93AD81D872F7}" presName="level3hierChild" presStyleCnt="0"/>
      <dgm:spPr/>
    </dgm:pt>
    <dgm:pt modelId="{E408C4AE-564E-46FE-9D7D-EE18D224FA8F}" type="pres">
      <dgm:prSet presAssocID="{EF2FB847-2B1D-4D21-B96C-5275D8CFB8B2}" presName="conn2-1" presStyleLbl="parChTrans1D4" presStyleIdx="0" presStyleCnt="2"/>
      <dgm:spPr/>
      <dgm:t>
        <a:bodyPr/>
        <a:lstStyle/>
        <a:p>
          <a:pPr rtl="1"/>
          <a:endParaRPr lang="fa-IR"/>
        </a:p>
      </dgm:t>
    </dgm:pt>
    <dgm:pt modelId="{2D68EF31-C989-468D-B510-2B6D630BB241}" type="pres">
      <dgm:prSet presAssocID="{EF2FB847-2B1D-4D21-B96C-5275D8CFB8B2}" presName="connTx" presStyleLbl="parChTrans1D4" presStyleIdx="0" presStyleCnt="2"/>
      <dgm:spPr/>
      <dgm:t>
        <a:bodyPr/>
        <a:lstStyle/>
        <a:p>
          <a:pPr rtl="1"/>
          <a:endParaRPr lang="fa-IR"/>
        </a:p>
      </dgm:t>
    </dgm:pt>
    <dgm:pt modelId="{8E4F7EBD-480E-456A-B709-5EB6858DFEB7}" type="pres">
      <dgm:prSet presAssocID="{9C4D4A08-741E-46BC-9137-4BC02A1EEC38}" presName="root2" presStyleCnt="0"/>
      <dgm:spPr/>
    </dgm:pt>
    <dgm:pt modelId="{4094FF2F-7728-4610-9744-9E46410A606A}" type="pres">
      <dgm:prSet presAssocID="{9C4D4A08-741E-46BC-9137-4BC02A1EEC38}" presName="LevelTwoTextNode" presStyleLbl="node4" presStyleIdx="0" presStyleCnt="2">
        <dgm:presLayoutVars>
          <dgm:chPref val="3"/>
        </dgm:presLayoutVars>
      </dgm:prSet>
      <dgm:spPr/>
      <dgm:t>
        <a:bodyPr/>
        <a:lstStyle/>
        <a:p>
          <a:pPr rtl="1"/>
          <a:endParaRPr lang="fa-IR"/>
        </a:p>
      </dgm:t>
    </dgm:pt>
    <dgm:pt modelId="{E67633E9-D2E3-4420-A90F-F0E248427A01}" type="pres">
      <dgm:prSet presAssocID="{9C4D4A08-741E-46BC-9137-4BC02A1EEC38}" presName="level3hierChild" presStyleCnt="0"/>
      <dgm:spPr/>
    </dgm:pt>
    <dgm:pt modelId="{7AF3DDD4-D1DE-4940-81D8-84FC2B82BB2A}" type="pres">
      <dgm:prSet presAssocID="{98F87C88-E51A-4A92-96FF-B9DE6EB33671}" presName="conn2-1" presStyleLbl="parChTrans1D3" presStyleIdx="1" presStyleCnt="2"/>
      <dgm:spPr/>
      <dgm:t>
        <a:bodyPr/>
        <a:lstStyle/>
        <a:p>
          <a:pPr rtl="1"/>
          <a:endParaRPr lang="fa-IR"/>
        </a:p>
      </dgm:t>
    </dgm:pt>
    <dgm:pt modelId="{ACA21527-5164-4A31-B37D-3716E7B69AFB}" type="pres">
      <dgm:prSet presAssocID="{98F87C88-E51A-4A92-96FF-B9DE6EB33671}" presName="connTx" presStyleLbl="parChTrans1D3" presStyleIdx="1" presStyleCnt="2"/>
      <dgm:spPr/>
      <dgm:t>
        <a:bodyPr/>
        <a:lstStyle/>
        <a:p>
          <a:pPr rtl="1"/>
          <a:endParaRPr lang="fa-IR"/>
        </a:p>
      </dgm:t>
    </dgm:pt>
    <dgm:pt modelId="{040E70A9-9D69-4351-8907-9664F1498A8D}" type="pres">
      <dgm:prSet presAssocID="{C20456CD-3C7D-478D-8C0F-534C0C8993A6}" presName="root2" presStyleCnt="0"/>
      <dgm:spPr/>
    </dgm:pt>
    <dgm:pt modelId="{F596E920-20DA-4870-B642-8DDBAAA07A31}" type="pres">
      <dgm:prSet presAssocID="{C20456CD-3C7D-478D-8C0F-534C0C8993A6}" presName="LevelTwoTextNode" presStyleLbl="node3" presStyleIdx="1" presStyleCnt="2" custScaleX="107959">
        <dgm:presLayoutVars>
          <dgm:chPref val="3"/>
        </dgm:presLayoutVars>
      </dgm:prSet>
      <dgm:spPr/>
      <dgm:t>
        <a:bodyPr/>
        <a:lstStyle/>
        <a:p>
          <a:pPr rtl="1"/>
          <a:endParaRPr lang="fa-IR"/>
        </a:p>
      </dgm:t>
    </dgm:pt>
    <dgm:pt modelId="{54C1A778-D177-4E5D-9B53-30330471CCEA}" type="pres">
      <dgm:prSet presAssocID="{C20456CD-3C7D-478D-8C0F-534C0C8993A6}" presName="level3hierChild" presStyleCnt="0"/>
      <dgm:spPr/>
    </dgm:pt>
    <dgm:pt modelId="{0C6E76D7-D12C-491A-A00A-4305DE31DDAF}" type="pres">
      <dgm:prSet presAssocID="{A70DA2D4-9AEA-4FB0-BE9E-57ABC553D9D8}" presName="conn2-1" presStyleLbl="parChTrans1D4" presStyleIdx="1" presStyleCnt="2"/>
      <dgm:spPr/>
      <dgm:t>
        <a:bodyPr/>
        <a:lstStyle/>
        <a:p>
          <a:pPr rtl="1"/>
          <a:endParaRPr lang="fa-IR"/>
        </a:p>
      </dgm:t>
    </dgm:pt>
    <dgm:pt modelId="{2E3FF39D-AADD-49F1-A55E-A914AECCC647}" type="pres">
      <dgm:prSet presAssocID="{A70DA2D4-9AEA-4FB0-BE9E-57ABC553D9D8}" presName="connTx" presStyleLbl="parChTrans1D4" presStyleIdx="1" presStyleCnt="2"/>
      <dgm:spPr/>
      <dgm:t>
        <a:bodyPr/>
        <a:lstStyle/>
        <a:p>
          <a:pPr rtl="1"/>
          <a:endParaRPr lang="fa-IR"/>
        </a:p>
      </dgm:t>
    </dgm:pt>
    <dgm:pt modelId="{CA6FE2D2-450C-4DD6-9577-99D2DF5EFBAF}" type="pres">
      <dgm:prSet presAssocID="{350BF9D2-FEBC-48FA-8989-89E2CFF4F0DA}" presName="root2" presStyleCnt="0"/>
      <dgm:spPr/>
    </dgm:pt>
    <dgm:pt modelId="{D2973CE9-2AF3-458E-95A8-6C00168C1ACA}" type="pres">
      <dgm:prSet presAssocID="{350BF9D2-FEBC-48FA-8989-89E2CFF4F0DA}" presName="LevelTwoTextNode" presStyleLbl="node4" presStyleIdx="1" presStyleCnt="2">
        <dgm:presLayoutVars>
          <dgm:chPref val="3"/>
        </dgm:presLayoutVars>
      </dgm:prSet>
      <dgm:spPr/>
      <dgm:t>
        <a:bodyPr/>
        <a:lstStyle/>
        <a:p>
          <a:pPr rtl="1"/>
          <a:endParaRPr lang="fa-IR"/>
        </a:p>
      </dgm:t>
    </dgm:pt>
    <dgm:pt modelId="{D743D481-755F-4CBC-84A9-9A7D4B800FFA}" type="pres">
      <dgm:prSet presAssocID="{350BF9D2-FEBC-48FA-8989-89E2CFF4F0DA}" presName="level3hierChild" presStyleCnt="0"/>
      <dgm:spPr/>
    </dgm:pt>
  </dgm:ptLst>
  <dgm:cxnLst>
    <dgm:cxn modelId="{5D546635-4B50-48E1-B669-BF02CAB7E414}" srcId="{FB6BE362-A138-494A-AA77-1293C67966EF}" destId="{C7EF4CF7-605F-4C4B-AF88-414CF70568D6}" srcOrd="0" destOrd="0" parTransId="{E78A6B97-6238-4E81-83FA-E60413FF48D8}" sibTransId="{0195DDCC-8DF2-487A-ABF1-F772F9989022}"/>
    <dgm:cxn modelId="{F54D5628-C0DB-4F4C-8A1E-F22F5A526783}" type="presOf" srcId="{C7EF4CF7-605F-4C4B-AF88-414CF70568D6}" destId="{63EBCBB4-F8A7-4980-8860-736C96E8C6CC}" srcOrd="0" destOrd="0" presId="urn:microsoft.com/office/officeart/2008/layout/HorizontalMultiLevelHierarchy"/>
    <dgm:cxn modelId="{C848B7C7-D177-4235-B19F-EAE5DB773A22}" type="presOf" srcId="{77C3F98C-40AF-4E6B-AFAC-25041264743B}" destId="{0EDF9D4F-E3F4-43C5-8047-E7D1A0751A46}" srcOrd="0" destOrd="0" presId="urn:microsoft.com/office/officeart/2008/layout/HorizontalMultiLevelHierarchy"/>
    <dgm:cxn modelId="{2077D352-7558-47EF-8949-88FCCA3E6A3F}" type="presOf" srcId="{1D5BC609-D8F1-4980-A0B2-CB9E89E84349}" destId="{FDE9FA14-5ABE-4B00-AA26-89E13363ED0F}" srcOrd="0" destOrd="0" presId="urn:microsoft.com/office/officeart/2008/layout/HorizontalMultiLevelHierarchy"/>
    <dgm:cxn modelId="{88D6F2F3-2644-4081-B0FD-7848D417FBD6}" srcId="{C7EF4CF7-605F-4C4B-AF88-414CF70568D6}" destId="{043DB0E6-2A1B-4AE6-922C-66BC6DA1A48B}" srcOrd="0" destOrd="0" parTransId="{1D5BC609-D8F1-4980-A0B2-CB9E89E84349}" sibTransId="{8B08DBEB-BC4A-4A64-8BCD-DFEEAEAF64B5}"/>
    <dgm:cxn modelId="{42118AD2-F9DD-400B-9713-FD940D8D41B3}" type="presOf" srcId="{350BF9D2-FEBC-48FA-8989-89E2CFF4F0DA}" destId="{D2973CE9-2AF3-458E-95A8-6C00168C1ACA}" srcOrd="0" destOrd="0" presId="urn:microsoft.com/office/officeart/2008/layout/HorizontalMultiLevelHierarchy"/>
    <dgm:cxn modelId="{3D7DD051-8E02-4ED4-8423-369D863D2280}" type="presOf" srcId="{EF2FB847-2B1D-4D21-B96C-5275D8CFB8B2}" destId="{E408C4AE-564E-46FE-9D7D-EE18D224FA8F}" srcOrd="0" destOrd="0" presId="urn:microsoft.com/office/officeart/2008/layout/HorizontalMultiLevelHierarchy"/>
    <dgm:cxn modelId="{F8C4051C-807D-4146-B105-9334608A6B81}" type="presOf" srcId="{C20456CD-3C7D-478D-8C0F-534C0C8993A6}" destId="{F596E920-20DA-4870-B642-8DDBAAA07A31}" srcOrd="0" destOrd="0" presId="urn:microsoft.com/office/officeart/2008/layout/HorizontalMultiLevelHierarchy"/>
    <dgm:cxn modelId="{CD40B070-B370-423C-94C9-480CE710589D}" type="presOf" srcId="{98F87C88-E51A-4A92-96FF-B9DE6EB33671}" destId="{ACA21527-5164-4A31-B37D-3716E7B69AFB}" srcOrd="1" destOrd="0" presId="urn:microsoft.com/office/officeart/2008/layout/HorizontalMultiLevelHierarchy"/>
    <dgm:cxn modelId="{85374F28-539A-45C6-9767-DAA8422D3C11}" type="presOf" srcId="{1D5BC609-D8F1-4980-A0B2-CB9E89E84349}" destId="{36BDFC80-1F1B-4540-843E-29282122708B}" srcOrd="1" destOrd="0" presId="urn:microsoft.com/office/officeart/2008/layout/HorizontalMultiLevelHierarchy"/>
    <dgm:cxn modelId="{65F0DD42-42FC-46F6-AF44-1C64BD9822BE}" type="presOf" srcId="{A70DA2D4-9AEA-4FB0-BE9E-57ABC553D9D8}" destId="{2E3FF39D-AADD-49F1-A55E-A914AECCC647}" srcOrd="1" destOrd="0" presId="urn:microsoft.com/office/officeart/2008/layout/HorizontalMultiLevelHierarchy"/>
    <dgm:cxn modelId="{A6766415-E9B1-437A-8D62-26C43D5C4077}" type="presOf" srcId="{77C3F98C-40AF-4E6B-AFAC-25041264743B}" destId="{723DC6B8-02E9-4B23-BD6D-5F3B410C2EE1}" srcOrd="1" destOrd="0" presId="urn:microsoft.com/office/officeart/2008/layout/HorizontalMultiLevelHierarchy"/>
    <dgm:cxn modelId="{7D379E18-DF84-44AE-AD40-E08A0A4DA1F3}" type="presOf" srcId="{EF2FB847-2B1D-4D21-B96C-5275D8CFB8B2}" destId="{2D68EF31-C989-468D-B510-2B6D630BB241}" srcOrd="1" destOrd="0" presId="urn:microsoft.com/office/officeart/2008/layout/HorizontalMultiLevelHierarchy"/>
    <dgm:cxn modelId="{BB3F6540-4506-44BF-BF29-7F646A441FD0}" type="presOf" srcId="{9C4D4A08-741E-46BC-9137-4BC02A1EEC38}" destId="{4094FF2F-7728-4610-9744-9E46410A606A}" srcOrd="0" destOrd="0" presId="urn:microsoft.com/office/officeart/2008/layout/HorizontalMultiLevelHierarchy"/>
    <dgm:cxn modelId="{6CD680C2-794B-4A6F-A64C-E11841B33055}" type="presOf" srcId="{98F87C88-E51A-4A92-96FF-B9DE6EB33671}" destId="{7AF3DDD4-D1DE-4940-81D8-84FC2B82BB2A}" srcOrd="0" destOrd="0" presId="urn:microsoft.com/office/officeart/2008/layout/HorizontalMultiLevelHierarchy"/>
    <dgm:cxn modelId="{37C1AE0C-DC18-49BE-9B96-830F5D1F332D}" srcId="{043DB0E6-2A1B-4AE6-922C-66BC6DA1A48B}" destId="{C20456CD-3C7D-478D-8C0F-534C0C8993A6}" srcOrd="1" destOrd="0" parTransId="{98F87C88-E51A-4A92-96FF-B9DE6EB33671}" sibTransId="{56415232-1F88-47B8-A8C5-74062ECD9B2E}"/>
    <dgm:cxn modelId="{727994C6-CDE5-45D1-AB52-2FBCBFFDB664}" srcId="{043DB0E6-2A1B-4AE6-922C-66BC6DA1A48B}" destId="{5C354439-4F2F-4337-B2DA-93AD81D872F7}" srcOrd="0" destOrd="0" parTransId="{77C3F98C-40AF-4E6B-AFAC-25041264743B}" sibTransId="{8EBF5326-32C2-4CC2-83C7-B9C9B6366714}"/>
    <dgm:cxn modelId="{E78915AF-5759-44E0-B2F2-27051262A2AB}" srcId="{C20456CD-3C7D-478D-8C0F-534C0C8993A6}" destId="{350BF9D2-FEBC-48FA-8989-89E2CFF4F0DA}" srcOrd="0" destOrd="0" parTransId="{A70DA2D4-9AEA-4FB0-BE9E-57ABC553D9D8}" sibTransId="{C71CB9C4-7D7E-4B43-9629-E05B3320CE7C}"/>
    <dgm:cxn modelId="{713CDD00-3665-48E8-8B02-5625C65D339F}" type="presOf" srcId="{A70DA2D4-9AEA-4FB0-BE9E-57ABC553D9D8}" destId="{0C6E76D7-D12C-491A-A00A-4305DE31DDAF}" srcOrd="0" destOrd="0" presId="urn:microsoft.com/office/officeart/2008/layout/HorizontalMultiLevelHierarchy"/>
    <dgm:cxn modelId="{AAD2C413-6902-4245-881E-9E9D67D5E462}" srcId="{5C354439-4F2F-4337-B2DA-93AD81D872F7}" destId="{9C4D4A08-741E-46BC-9137-4BC02A1EEC38}" srcOrd="0" destOrd="0" parTransId="{EF2FB847-2B1D-4D21-B96C-5275D8CFB8B2}" sibTransId="{6E1D9502-FF35-4F5F-AAF4-148F5EA5A302}"/>
    <dgm:cxn modelId="{949BA70C-B5D6-4F8A-8D27-5A1B5F95F596}" type="presOf" srcId="{043DB0E6-2A1B-4AE6-922C-66BC6DA1A48B}" destId="{2F0A474D-AF09-4588-A8F0-05E08AE4EFA0}" srcOrd="0" destOrd="0" presId="urn:microsoft.com/office/officeart/2008/layout/HorizontalMultiLevelHierarchy"/>
    <dgm:cxn modelId="{BB49C10C-89CE-41BB-9D70-DF26B1A84D59}" type="presOf" srcId="{FB6BE362-A138-494A-AA77-1293C67966EF}" destId="{7B49004F-4F6C-4E42-8E78-3169C65DCE7A}" srcOrd="0" destOrd="0" presId="urn:microsoft.com/office/officeart/2008/layout/HorizontalMultiLevelHierarchy"/>
    <dgm:cxn modelId="{C3DB93F2-EEC0-46DD-BDCD-F846050C37D7}" type="presOf" srcId="{5C354439-4F2F-4337-B2DA-93AD81D872F7}" destId="{42650B95-D930-4F92-A409-ECA95E98AA08}" srcOrd="0" destOrd="0" presId="urn:microsoft.com/office/officeart/2008/layout/HorizontalMultiLevelHierarchy"/>
    <dgm:cxn modelId="{5AF7F7AA-AADC-45F3-AF4E-4019C5CC580B}" type="presParOf" srcId="{7B49004F-4F6C-4E42-8E78-3169C65DCE7A}" destId="{FAC71EDF-F38A-4489-9938-315432300F95}" srcOrd="0" destOrd="0" presId="urn:microsoft.com/office/officeart/2008/layout/HorizontalMultiLevelHierarchy"/>
    <dgm:cxn modelId="{2045721B-11AF-40CE-82C4-29056050B06D}" type="presParOf" srcId="{FAC71EDF-F38A-4489-9938-315432300F95}" destId="{63EBCBB4-F8A7-4980-8860-736C96E8C6CC}" srcOrd="0" destOrd="0" presId="urn:microsoft.com/office/officeart/2008/layout/HorizontalMultiLevelHierarchy"/>
    <dgm:cxn modelId="{B1FD65AF-46AA-4186-B177-216252C49AED}" type="presParOf" srcId="{FAC71EDF-F38A-4489-9938-315432300F95}" destId="{70981C9A-E584-4A46-946A-866C7F5B1E4C}" srcOrd="1" destOrd="0" presId="urn:microsoft.com/office/officeart/2008/layout/HorizontalMultiLevelHierarchy"/>
    <dgm:cxn modelId="{9D2276E9-7740-4D04-BC78-D12BC80B483C}" type="presParOf" srcId="{70981C9A-E584-4A46-946A-866C7F5B1E4C}" destId="{FDE9FA14-5ABE-4B00-AA26-89E13363ED0F}" srcOrd="0" destOrd="0" presId="urn:microsoft.com/office/officeart/2008/layout/HorizontalMultiLevelHierarchy"/>
    <dgm:cxn modelId="{4CD148E3-F28F-4E66-B35E-3C5B126B515A}" type="presParOf" srcId="{FDE9FA14-5ABE-4B00-AA26-89E13363ED0F}" destId="{36BDFC80-1F1B-4540-843E-29282122708B}" srcOrd="0" destOrd="0" presId="urn:microsoft.com/office/officeart/2008/layout/HorizontalMultiLevelHierarchy"/>
    <dgm:cxn modelId="{F7FAE78A-9A76-4B11-9BCF-9929861CEF7B}" type="presParOf" srcId="{70981C9A-E584-4A46-946A-866C7F5B1E4C}" destId="{2F9CBE3B-77F6-4C6A-8CB9-6B8E9CAA545B}" srcOrd="1" destOrd="0" presId="urn:microsoft.com/office/officeart/2008/layout/HorizontalMultiLevelHierarchy"/>
    <dgm:cxn modelId="{D932C5DE-1475-4C81-979E-5BDE47500967}" type="presParOf" srcId="{2F9CBE3B-77F6-4C6A-8CB9-6B8E9CAA545B}" destId="{2F0A474D-AF09-4588-A8F0-05E08AE4EFA0}" srcOrd="0" destOrd="0" presId="urn:microsoft.com/office/officeart/2008/layout/HorizontalMultiLevelHierarchy"/>
    <dgm:cxn modelId="{F0080287-A8A0-47E0-B736-6EAA4ECE7587}" type="presParOf" srcId="{2F9CBE3B-77F6-4C6A-8CB9-6B8E9CAA545B}" destId="{17089EB0-734C-4C38-A166-AADEBEDBC6DD}" srcOrd="1" destOrd="0" presId="urn:microsoft.com/office/officeart/2008/layout/HorizontalMultiLevelHierarchy"/>
    <dgm:cxn modelId="{C4EE4F30-0A2C-4581-A329-5ECF173B19FB}" type="presParOf" srcId="{17089EB0-734C-4C38-A166-AADEBEDBC6DD}" destId="{0EDF9D4F-E3F4-43C5-8047-E7D1A0751A46}" srcOrd="0" destOrd="0" presId="urn:microsoft.com/office/officeart/2008/layout/HorizontalMultiLevelHierarchy"/>
    <dgm:cxn modelId="{60EF10B4-70AF-4A11-859D-80B2594761CA}" type="presParOf" srcId="{0EDF9D4F-E3F4-43C5-8047-E7D1A0751A46}" destId="{723DC6B8-02E9-4B23-BD6D-5F3B410C2EE1}" srcOrd="0" destOrd="0" presId="urn:microsoft.com/office/officeart/2008/layout/HorizontalMultiLevelHierarchy"/>
    <dgm:cxn modelId="{E7F1E43E-F737-4356-AC67-062812277998}" type="presParOf" srcId="{17089EB0-734C-4C38-A166-AADEBEDBC6DD}" destId="{0ACC2905-1C55-483C-BA30-9A49038F50AC}" srcOrd="1" destOrd="0" presId="urn:microsoft.com/office/officeart/2008/layout/HorizontalMultiLevelHierarchy"/>
    <dgm:cxn modelId="{D33A76A7-1BBC-4C5F-B4DD-384BF6DC105F}" type="presParOf" srcId="{0ACC2905-1C55-483C-BA30-9A49038F50AC}" destId="{42650B95-D930-4F92-A409-ECA95E98AA08}" srcOrd="0" destOrd="0" presId="urn:microsoft.com/office/officeart/2008/layout/HorizontalMultiLevelHierarchy"/>
    <dgm:cxn modelId="{36216481-3294-43E1-A306-576F09C18110}" type="presParOf" srcId="{0ACC2905-1C55-483C-BA30-9A49038F50AC}" destId="{82B058F5-3DD5-4A16-9624-485CC89BBE5D}" srcOrd="1" destOrd="0" presId="urn:microsoft.com/office/officeart/2008/layout/HorizontalMultiLevelHierarchy"/>
    <dgm:cxn modelId="{4BA5FE2E-D605-493C-BDCF-4900C55AD174}" type="presParOf" srcId="{82B058F5-3DD5-4A16-9624-485CC89BBE5D}" destId="{E408C4AE-564E-46FE-9D7D-EE18D224FA8F}" srcOrd="0" destOrd="0" presId="urn:microsoft.com/office/officeart/2008/layout/HorizontalMultiLevelHierarchy"/>
    <dgm:cxn modelId="{B4A0B681-C913-4C24-9BEB-B97F05B71040}" type="presParOf" srcId="{E408C4AE-564E-46FE-9D7D-EE18D224FA8F}" destId="{2D68EF31-C989-468D-B510-2B6D630BB241}" srcOrd="0" destOrd="0" presId="urn:microsoft.com/office/officeart/2008/layout/HorizontalMultiLevelHierarchy"/>
    <dgm:cxn modelId="{8081DDDB-8E49-4B79-B27A-CC8F89D6EADB}" type="presParOf" srcId="{82B058F5-3DD5-4A16-9624-485CC89BBE5D}" destId="{8E4F7EBD-480E-456A-B709-5EB6858DFEB7}" srcOrd="1" destOrd="0" presId="urn:microsoft.com/office/officeart/2008/layout/HorizontalMultiLevelHierarchy"/>
    <dgm:cxn modelId="{001F710D-8EC5-4E8D-AE28-6CD5011B145C}" type="presParOf" srcId="{8E4F7EBD-480E-456A-B709-5EB6858DFEB7}" destId="{4094FF2F-7728-4610-9744-9E46410A606A}" srcOrd="0" destOrd="0" presId="urn:microsoft.com/office/officeart/2008/layout/HorizontalMultiLevelHierarchy"/>
    <dgm:cxn modelId="{08F8E020-D617-48FB-BADF-8FC896692786}" type="presParOf" srcId="{8E4F7EBD-480E-456A-B709-5EB6858DFEB7}" destId="{E67633E9-D2E3-4420-A90F-F0E248427A01}" srcOrd="1" destOrd="0" presId="urn:microsoft.com/office/officeart/2008/layout/HorizontalMultiLevelHierarchy"/>
    <dgm:cxn modelId="{4E948184-4AF7-4222-A9DC-55185F0E58C5}" type="presParOf" srcId="{17089EB0-734C-4C38-A166-AADEBEDBC6DD}" destId="{7AF3DDD4-D1DE-4940-81D8-84FC2B82BB2A}" srcOrd="2" destOrd="0" presId="urn:microsoft.com/office/officeart/2008/layout/HorizontalMultiLevelHierarchy"/>
    <dgm:cxn modelId="{21322117-BF07-4266-AFF3-954B70AF4CC3}" type="presParOf" srcId="{7AF3DDD4-D1DE-4940-81D8-84FC2B82BB2A}" destId="{ACA21527-5164-4A31-B37D-3716E7B69AFB}" srcOrd="0" destOrd="0" presId="urn:microsoft.com/office/officeart/2008/layout/HorizontalMultiLevelHierarchy"/>
    <dgm:cxn modelId="{E5BB5A3F-C438-4B1C-964C-A265965D5FA9}" type="presParOf" srcId="{17089EB0-734C-4C38-A166-AADEBEDBC6DD}" destId="{040E70A9-9D69-4351-8907-9664F1498A8D}" srcOrd="3" destOrd="0" presId="urn:microsoft.com/office/officeart/2008/layout/HorizontalMultiLevelHierarchy"/>
    <dgm:cxn modelId="{6BC604F7-22D4-4502-A508-E0B38E8AEAA5}" type="presParOf" srcId="{040E70A9-9D69-4351-8907-9664F1498A8D}" destId="{F596E920-20DA-4870-B642-8DDBAAA07A31}" srcOrd="0" destOrd="0" presId="urn:microsoft.com/office/officeart/2008/layout/HorizontalMultiLevelHierarchy"/>
    <dgm:cxn modelId="{512E11A2-4DFB-48C8-9DC4-BBF380146490}" type="presParOf" srcId="{040E70A9-9D69-4351-8907-9664F1498A8D}" destId="{54C1A778-D177-4E5D-9B53-30330471CCEA}" srcOrd="1" destOrd="0" presId="urn:microsoft.com/office/officeart/2008/layout/HorizontalMultiLevelHierarchy"/>
    <dgm:cxn modelId="{F6AA769D-8482-48B7-BDDD-C742AEEC78C6}" type="presParOf" srcId="{54C1A778-D177-4E5D-9B53-30330471CCEA}" destId="{0C6E76D7-D12C-491A-A00A-4305DE31DDAF}" srcOrd="0" destOrd="0" presId="urn:microsoft.com/office/officeart/2008/layout/HorizontalMultiLevelHierarchy"/>
    <dgm:cxn modelId="{AF8F12EA-1133-49B6-8901-27412436A73D}" type="presParOf" srcId="{0C6E76D7-D12C-491A-A00A-4305DE31DDAF}" destId="{2E3FF39D-AADD-49F1-A55E-A914AECCC647}" srcOrd="0" destOrd="0" presId="urn:microsoft.com/office/officeart/2008/layout/HorizontalMultiLevelHierarchy"/>
    <dgm:cxn modelId="{FEE60664-D62C-4F11-A6C3-8EEF7A6409BC}" type="presParOf" srcId="{54C1A778-D177-4E5D-9B53-30330471CCEA}" destId="{CA6FE2D2-450C-4DD6-9577-99D2DF5EFBAF}" srcOrd="1" destOrd="0" presId="urn:microsoft.com/office/officeart/2008/layout/HorizontalMultiLevelHierarchy"/>
    <dgm:cxn modelId="{DCD487F7-64EE-4DDA-A4F4-83F5343C7C7B}" type="presParOf" srcId="{CA6FE2D2-450C-4DD6-9577-99D2DF5EFBAF}" destId="{D2973CE9-2AF3-458E-95A8-6C00168C1ACA}" srcOrd="0" destOrd="0" presId="urn:microsoft.com/office/officeart/2008/layout/HorizontalMultiLevelHierarchy"/>
    <dgm:cxn modelId="{4DDBEC7E-F6C9-49D0-B738-1ADC2EAACB91}" type="presParOf" srcId="{CA6FE2D2-450C-4DD6-9577-99D2DF5EFBAF}" destId="{D743D481-755F-4CBC-84A9-9A7D4B800FF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2800" smtClean="0">
              <a:cs typeface="B Badr" panose="00000400000000000000" pitchFamily="2" charset="-78"/>
            </a:rPr>
            <a:t>31. و منه: الاطّراد؛ </a:t>
          </a:r>
          <a:endParaRPr lang="fa-IR" sz="2800" b="1">
            <a:cs typeface="B Badr" panose="00000400000000000000" pitchFamily="2" charset="-78"/>
          </a:endParaRPr>
        </a:p>
      </dgm:t>
    </dgm:pt>
    <dgm:pt modelId="{E78A6B97-6238-4E81-83FA-E60413FF48D8}" type="parTrans" cxnId="{5D546635-4B50-48E1-B669-BF02CAB7E414}">
      <dgm:prSet/>
      <dgm:spPr/>
      <dgm:t>
        <a:bodyPr/>
        <a:lstStyle/>
        <a:p>
          <a:pPr rtl="1"/>
          <a:endParaRPr lang="fa-IR" sz="3600" b="1">
            <a:cs typeface="B Badr" panose="00000400000000000000" pitchFamily="2" charset="-78"/>
          </a:endParaRPr>
        </a:p>
      </dgm:t>
    </dgm:pt>
    <dgm:pt modelId="{0195DDCC-8DF2-487A-ABF1-F772F9989022}" type="sibTrans" cxnId="{5D546635-4B50-48E1-B669-BF02CAB7E414}">
      <dgm:prSet/>
      <dgm:spPr/>
      <dgm:t>
        <a:bodyPr/>
        <a:lstStyle/>
        <a:p>
          <a:pPr rtl="1"/>
          <a:endParaRPr lang="fa-IR" sz="3600" b="1">
            <a:cs typeface="B Badr" panose="00000400000000000000" pitchFamily="2" charset="-78"/>
          </a:endParaRPr>
        </a:p>
      </dgm:t>
    </dgm:pt>
    <dgm:pt modelId="{A2BB6659-CEAF-45EF-A89C-FFD4CFB3B385}">
      <dgm:prSet/>
      <dgm:spPr/>
      <dgm:t>
        <a:bodyPr/>
        <a:lstStyle/>
        <a:p>
          <a:pPr rtl="1"/>
          <a:r>
            <a:rPr lang="fa-IR" smtClean="0">
              <a:cs typeface="B Badr" panose="00000400000000000000" pitchFamily="2" charset="-78"/>
            </a:rPr>
            <a:t>و هو أن تأتى بأسماء الممدوح أو غيره و أسماء آبائه، على ترتيب الولادة، من غير تكلّف؛ </a:t>
          </a:r>
          <a:endParaRPr lang="fa-IR">
            <a:cs typeface="B Badr" panose="00000400000000000000" pitchFamily="2" charset="-78"/>
          </a:endParaRPr>
        </a:p>
      </dgm:t>
    </dgm:pt>
    <dgm:pt modelId="{F980180D-9509-4856-91F6-9673C7860966}" type="parTrans" cxnId="{8AA28C30-9EFB-44A3-A161-DB9896A36A3F}">
      <dgm:prSet/>
      <dgm:spPr/>
      <dgm:t>
        <a:bodyPr/>
        <a:lstStyle/>
        <a:p>
          <a:pPr rtl="1"/>
          <a:endParaRPr lang="fa-IR">
            <a:cs typeface="B Badr" panose="00000400000000000000" pitchFamily="2" charset="-78"/>
          </a:endParaRPr>
        </a:p>
      </dgm:t>
    </dgm:pt>
    <dgm:pt modelId="{850C2E42-838F-432D-BFB9-9265D4050636}" type="sibTrans" cxnId="{8AA28C30-9EFB-44A3-A161-DB9896A36A3F}">
      <dgm:prSet/>
      <dgm:spPr/>
      <dgm:t>
        <a:bodyPr/>
        <a:lstStyle/>
        <a:p>
          <a:pPr rtl="1"/>
          <a:endParaRPr lang="fa-IR">
            <a:cs typeface="B Badr" panose="00000400000000000000" pitchFamily="2" charset="-78"/>
          </a:endParaRPr>
        </a:p>
      </dgm:t>
    </dgm:pt>
    <dgm:pt modelId="{99A0F2FF-ED16-4F78-B64E-6BB7BDF236CB}">
      <dgm:prSet/>
      <dgm:spPr/>
      <dgm:t>
        <a:bodyPr/>
        <a:lstStyle/>
        <a:p>
          <a:pPr rtl="1"/>
          <a:r>
            <a:rPr lang="fa-IR" smtClean="0">
              <a:cs typeface="B Badr" panose="00000400000000000000" pitchFamily="2" charset="-78"/>
            </a:rPr>
            <a:t>كقوله</a:t>
          </a:r>
          <a:r>
            <a:rPr lang="en-US" smtClean="0">
              <a:cs typeface="B Badr" panose="00000400000000000000" pitchFamily="2" charset="-78"/>
            </a:rPr>
            <a:t>: </a:t>
          </a:r>
          <a:r>
            <a:rPr lang="fa-IR" smtClean="0">
              <a:cs typeface="B Badr" panose="00000400000000000000" pitchFamily="2" charset="-78"/>
            </a:rPr>
            <a:t> إن يقتلوك فقد ثللت عروشهم ***  بعتيبة بن الحارث بن شهاب‏</a:t>
          </a:r>
          <a:endParaRPr lang="fa-IR">
            <a:cs typeface="B Badr" panose="00000400000000000000" pitchFamily="2" charset="-78"/>
          </a:endParaRPr>
        </a:p>
      </dgm:t>
    </dgm:pt>
    <dgm:pt modelId="{5A26918B-0FD6-4B6B-B8FE-B693F05ACC14}" type="parTrans" cxnId="{9D4EB260-16FA-40C6-9B14-15D86D997D00}">
      <dgm:prSet/>
      <dgm:spPr/>
      <dgm:t>
        <a:bodyPr/>
        <a:lstStyle/>
        <a:p>
          <a:pPr rtl="1"/>
          <a:endParaRPr lang="fa-IR">
            <a:cs typeface="B Badr" panose="00000400000000000000" pitchFamily="2" charset="-78"/>
          </a:endParaRPr>
        </a:p>
      </dgm:t>
    </dgm:pt>
    <dgm:pt modelId="{A164301B-08CF-490C-B7FB-A728F73D99D5}" type="sibTrans" cxnId="{9D4EB260-16FA-40C6-9B14-15D86D997D00}">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X="69639" custScaleY="62841">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D60F97BE-DC44-4FBC-AA00-C78129A632EC}" type="pres">
      <dgm:prSet presAssocID="{F980180D-9509-4856-91F6-9673C7860966}" presName="conn2-1" presStyleLbl="parChTrans1D2" presStyleIdx="0" presStyleCnt="2"/>
      <dgm:spPr/>
      <dgm:t>
        <a:bodyPr/>
        <a:lstStyle/>
        <a:p>
          <a:pPr rtl="1"/>
          <a:endParaRPr lang="fa-IR"/>
        </a:p>
      </dgm:t>
    </dgm:pt>
    <dgm:pt modelId="{6D502CC9-67AC-418B-80CD-13D375C54BFA}" type="pres">
      <dgm:prSet presAssocID="{F980180D-9509-4856-91F6-9673C7860966}" presName="connTx" presStyleLbl="parChTrans1D2" presStyleIdx="0" presStyleCnt="2"/>
      <dgm:spPr/>
      <dgm:t>
        <a:bodyPr/>
        <a:lstStyle/>
        <a:p>
          <a:pPr rtl="1"/>
          <a:endParaRPr lang="fa-IR"/>
        </a:p>
      </dgm:t>
    </dgm:pt>
    <dgm:pt modelId="{CB06A437-4A41-4E5A-A075-EAD0939075B8}" type="pres">
      <dgm:prSet presAssocID="{A2BB6659-CEAF-45EF-A89C-FFD4CFB3B385}" presName="root2" presStyleCnt="0"/>
      <dgm:spPr/>
    </dgm:pt>
    <dgm:pt modelId="{A63DE9F2-8B81-4AE8-8376-6B8CC161DA9A}" type="pres">
      <dgm:prSet presAssocID="{A2BB6659-CEAF-45EF-A89C-FFD4CFB3B385}" presName="LevelTwoTextNode" presStyleLbl="node2" presStyleIdx="0" presStyleCnt="2">
        <dgm:presLayoutVars>
          <dgm:chPref val="3"/>
        </dgm:presLayoutVars>
      </dgm:prSet>
      <dgm:spPr/>
      <dgm:t>
        <a:bodyPr/>
        <a:lstStyle/>
        <a:p>
          <a:pPr rtl="1"/>
          <a:endParaRPr lang="fa-IR"/>
        </a:p>
      </dgm:t>
    </dgm:pt>
    <dgm:pt modelId="{D277C43B-44A9-427C-81B9-3797A772D329}" type="pres">
      <dgm:prSet presAssocID="{A2BB6659-CEAF-45EF-A89C-FFD4CFB3B385}" presName="level3hierChild" presStyleCnt="0"/>
      <dgm:spPr/>
    </dgm:pt>
    <dgm:pt modelId="{F0788AEC-6A9C-4981-A5F3-CCEEDF3B8894}" type="pres">
      <dgm:prSet presAssocID="{5A26918B-0FD6-4B6B-B8FE-B693F05ACC14}" presName="conn2-1" presStyleLbl="parChTrans1D2" presStyleIdx="1" presStyleCnt="2"/>
      <dgm:spPr/>
      <dgm:t>
        <a:bodyPr/>
        <a:lstStyle/>
        <a:p>
          <a:pPr rtl="1"/>
          <a:endParaRPr lang="fa-IR"/>
        </a:p>
      </dgm:t>
    </dgm:pt>
    <dgm:pt modelId="{D41924AC-C3B3-49AF-8917-E98F6C374DD0}" type="pres">
      <dgm:prSet presAssocID="{5A26918B-0FD6-4B6B-B8FE-B693F05ACC14}" presName="connTx" presStyleLbl="parChTrans1D2" presStyleIdx="1" presStyleCnt="2"/>
      <dgm:spPr/>
      <dgm:t>
        <a:bodyPr/>
        <a:lstStyle/>
        <a:p>
          <a:pPr rtl="1"/>
          <a:endParaRPr lang="fa-IR"/>
        </a:p>
      </dgm:t>
    </dgm:pt>
    <dgm:pt modelId="{47840FA5-6B6F-4633-A7A9-EE020543B541}" type="pres">
      <dgm:prSet presAssocID="{99A0F2FF-ED16-4F78-B64E-6BB7BDF236CB}" presName="root2" presStyleCnt="0"/>
      <dgm:spPr/>
    </dgm:pt>
    <dgm:pt modelId="{B15A300D-B995-4BB1-9A8B-F2710F29B8D1}" type="pres">
      <dgm:prSet presAssocID="{99A0F2FF-ED16-4F78-B64E-6BB7BDF236CB}" presName="LevelTwoTextNode" presStyleLbl="node2" presStyleIdx="1" presStyleCnt="2">
        <dgm:presLayoutVars>
          <dgm:chPref val="3"/>
        </dgm:presLayoutVars>
      </dgm:prSet>
      <dgm:spPr/>
      <dgm:t>
        <a:bodyPr/>
        <a:lstStyle/>
        <a:p>
          <a:pPr rtl="1"/>
          <a:endParaRPr lang="fa-IR"/>
        </a:p>
      </dgm:t>
    </dgm:pt>
    <dgm:pt modelId="{B227CD25-A7B4-434C-BA18-1AF34884DE86}" type="pres">
      <dgm:prSet presAssocID="{99A0F2FF-ED16-4F78-B64E-6BB7BDF236CB}" presName="level3hierChild" presStyleCnt="0"/>
      <dgm:spPr/>
    </dgm:pt>
  </dgm:ptLst>
  <dgm:cxnLst>
    <dgm:cxn modelId="{9D4EB260-16FA-40C6-9B14-15D86D997D00}" srcId="{C7EF4CF7-605F-4C4B-AF88-414CF70568D6}" destId="{99A0F2FF-ED16-4F78-B64E-6BB7BDF236CB}" srcOrd="1" destOrd="0" parTransId="{5A26918B-0FD6-4B6B-B8FE-B693F05ACC14}" sibTransId="{A164301B-08CF-490C-B7FB-A728F73D99D5}"/>
    <dgm:cxn modelId="{5D546635-4B50-48E1-B669-BF02CAB7E414}" srcId="{FB6BE362-A138-494A-AA77-1293C67966EF}" destId="{C7EF4CF7-605F-4C4B-AF88-414CF70568D6}" srcOrd="0" destOrd="0" parTransId="{E78A6B97-6238-4E81-83FA-E60413FF48D8}" sibTransId="{0195DDCC-8DF2-487A-ABF1-F772F9989022}"/>
    <dgm:cxn modelId="{8AA28C30-9EFB-44A3-A161-DB9896A36A3F}" srcId="{C7EF4CF7-605F-4C4B-AF88-414CF70568D6}" destId="{A2BB6659-CEAF-45EF-A89C-FFD4CFB3B385}" srcOrd="0" destOrd="0" parTransId="{F980180D-9509-4856-91F6-9673C7860966}" sibTransId="{850C2E42-838F-432D-BFB9-9265D4050636}"/>
    <dgm:cxn modelId="{AE7F0D8A-90FA-46FF-98C9-1363C8326D02}" type="presOf" srcId="{FB6BE362-A138-494A-AA77-1293C67966EF}" destId="{7B49004F-4F6C-4E42-8E78-3169C65DCE7A}" srcOrd="0" destOrd="0" presId="urn:microsoft.com/office/officeart/2008/layout/HorizontalMultiLevelHierarchy"/>
    <dgm:cxn modelId="{DAAABB45-3A56-439B-8EBD-911467441879}" type="presOf" srcId="{A2BB6659-CEAF-45EF-A89C-FFD4CFB3B385}" destId="{A63DE9F2-8B81-4AE8-8376-6B8CC161DA9A}" srcOrd="0" destOrd="0" presId="urn:microsoft.com/office/officeart/2008/layout/HorizontalMultiLevelHierarchy"/>
    <dgm:cxn modelId="{FA0AEA71-52A0-4E8B-BB47-C681B00605A8}" type="presOf" srcId="{C7EF4CF7-605F-4C4B-AF88-414CF70568D6}" destId="{63EBCBB4-F8A7-4980-8860-736C96E8C6CC}" srcOrd="0" destOrd="0" presId="urn:microsoft.com/office/officeart/2008/layout/HorizontalMultiLevelHierarchy"/>
    <dgm:cxn modelId="{4153A8ED-3736-4604-9E25-952375EE64C0}" type="presOf" srcId="{99A0F2FF-ED16-4F78-B64E-6BB7BDF236CB}" destId="{B15A300D-B995-4BB1-9A8B-F2710F29B8D1}" srcOrd="0" destOrd="0" presId="urn:microsoft.com/office/officeart/2008/layout/HorizontalMultiLevelHierarchy"/>
    <dgm:cxn modelId="{024A771B-2DE8-4D34-83AD-9BC6BC27E501}" type="presOf" srcId="{5A26918B-0FD6-4B6B-B8FE-B693F05ACC14}" destId="{F0788AEC-6A9C-4981-A5F3-CCEEDF3B8894}" srcOrd="0" destOrd="0" presId="urn:microsoft.com/office/officeart/2008/layout/HorizontalMultiLevelHierarchy"/>
    <dgm:cxn modelId="{3A9F7FC5-8E3D-4873-B0EF-637E6DDA684A}" type="presOf" srcId="{5A26918B-0FD6-4B6B-B8FE-B693F05ACC14}" destId="{D41924AC-C3B3-49AF-8917-E98F6C374DD0}" srcOrd="1" destOrd="0" presId="urn:microsoft.com/office/officeart/2008/layout/HorizontalMultiLevelHierarchy"/>
    <dgm:cxn modelId="{BD99931D-9A16-479C-8082-5975791B81D1}" type="presOf" srcId="{F980180D-9509-4856-91F6-9673C7860966}" destId="{D60F97BE-DC44-4FBC-AA00-C78129A632EC}" srcOrd="0" destOrd="0" presId="urn:microsoft.com/office/officeart/2008/layout/HorizontalMultiLevelHierarchy"/>
    <dgm:cxn modelId="{1060F05D-78B2-44ED-AE39-275CB5AEA4E9}" type="presOf" srcId="{F980180D-9509-4856-91F6-9673C7860966}" destId="{6D502CC9-67AC-418B-80CD-13D375C54BFA}" srcOrd="1" destOrd="0" presId="urn:microsoft.com/office/officeart/2008/layout/HorizontalMultiLevelHierarchy"/>
    <dgm:cxn modelId="{FDF116A3-5B9B-4150-9D0E-78A9D712E450}" type="presParOf" srcId="{7B49004F-4F6C-4E42-8E78-3169C65DCE7A}" destId="{FAC71EDF-F38A-4489-9938-315432300F95}" srcOrd="0" destOrd="0" presId="urn:microsoft.com/office/officeart/2008/layout/HorizontalMultiLevelHierarchy"/>
    <dgm:cxn modelId="{7640444A-553A-44D8-AB84-7A5671C3E2CC}" type="presParOf" srcId="{FAC71EDF-F38A-4489-9938-315432300F95}" destId="{63EBCBB4-F8A7-4980-8860-736C96E8C6CC}" srcOrd="0" destOrd="0" presId="urn:microsoft.com/office/officeart/2008/layout/HorizontalMultiLevelHierarchy"/>
    <dgm:cxn modelId="{6A0E5C81-7D3F-4F59-A8FA-2B39D9A69D97}" type="presParOf" srcId="{FAC71EDF-F38A-4489-9938-315432300F95}" destId="{70981C9A-E584-4A46-946A-866C7F5B1E4C}" srcOrd="1" destOrd="0" presId="urn:microsoft.com/office/officeart/2008/layout/HorizontalMultiLevelHierarchy"/>
    <dgm:cxn modelId="{F883A242-DF44-4D30-B913-322D565499A9}" type="presParOf" srcId="{70981C9A-E584-4A46-946A-866C7F5B1E4C}" destId="{D60F97BE-DC44-4FBC-AA00-C78129A632EC}" srcOrd="0" destOrd="0" presId="urn:microsoft.com/office/officeart/2008/layout/HorizontalMultiLevelHierarchy"/>
    <dgm:cxn modelId="{B8157954-32C4-4258-9388-14F0A8E81B27}" type="presParOf" srcId="{D60F97BE-DC44-4FBC-AA00-C78129A632EC}" destId="{6D502CC9-67AC-418B-80CD-13D375C54BFA}" srcOrd="0" destOrd="0" presId="urn:microsoft.com/office/officeart/2008/layout/HorizontalMultiLevelHierarchy"/>
    <dgm:cxn modelId="{E2B98208-6A4D-44EC-B3F0-309B2801146D}" type="presParOf" srcId="{70981C9A-E584-4A46-946A-866C7F5B1E4C}" destId="{CB06A437-4A41-4E5A-A075-EAD0939075B8}" srcOrd="1" destOrd="0" presId="urn:microsoft.com/office/officeart/2008/layout/HorizontalMultiLevelHierarchy"/>
    <dgm:cxn modelId="{BCA52856-28A4-4970-870A-E8A556EA45E2}" type="presParOf" srcId="{CB06A437-4A41-4E5A-A075-EAD0939075B8}" destId="{A63DE9F2-8B81-4AE8-8376-6B8CC161DA9A}" srcOrd="0" destOrd="0" presId="urn:microsoft.com/office/officeart/2008/layout/HorizontalMultiLevelHierarchy"/>
    <dgm:cxn modelId="{EE5E1955-F915-428F-AE1E-518240BA0C3A}" type="presParOf" srcId="{CB06A437-4A41-4E5A-A075-EAD0939075B8}" destId="{D277C43B-44A9-427C-81B9-3797A772D329}" srcOrd="1" destOrd="0" presId="urn:microsoft.com/office/officeart/2008/layout/HorizontalMultiLevelHierarchy"/>
    <dgm:cxn modelId="{FEC2C1A1-0311-401F-A124-280CC497BEC0}" type="presParOf" srcId="{70981C9A-E584-4A46-946A-866C7F5B1E4C}" destId="{F0788AEC-6A9C-4981-A5F3-CCEEDF3B8894}" srcOrd="2" destOrd="0" presId="urn:microsoft.com/office/officeart/2008/layout/HorizontalMultiLevelHierarchy"/>
    <dgm:cxn modelId="{B07FDE1A-272A-4EFE-932A-6E569AB4B494}" type="presParOf" srcId="{F0788AEC-6A9C-4981-A5F3-CCEEDF3B8894}" destId="{D41924AC-C3B3-49AF-8917-E98F6C374DD0}" srcOrd="0" destOrd="0" presId="urn:microsoft.com/office/officeart/2008/layout/HorizontalMultiLevelHierarchy"/>
    <dgm:cxn modelId="{38ECBEFB-0BEC-4FB8-A151-02C5A16AE02D}" type="presParOf" srcId="{70981C9A-E584-4A46-946A-866C7F5B1E4C}" destId="{47840FA5-6B6F-4633-A7A9-EE020543B541}" srcOrd="3" destOrd="0" presId="urn:microsoft.com/office/officeart/2008/layout/HorizontalMultiLevelHierarchy"/>
    <dgm:cxn modelId="{E871A4F4-3D98-492B-ABDE-1280F20235C2}" type="presParOf" srcId="{47840FA5-6B6F-4633-A7A9-EE020543B541}" destId="{B15A300D-B995-4BB1-9A8B-F2710F29B8D1}" srcOrd="0" destOrd="0" presId="urn:microsoft.com/office/officeart/2008/layout/HorizontalMultiLevelHierarchy"/>
    <dgm:cxn modelId="{0D2EAE12-2025-494D-86E4-D033CC43F62B}" type="presParOf" srcId="{47840FA5-6B6F-4633-A7A9-EE020543B541}" destId="{B227CD25-A7B4-434C-BA18-1AF34884DE8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1647" b="1" smtClean="0">
              <a:cs typeface="B Badr" panose="00000400000000000000" pitchFamily="2" charset="-78"/>
            </a:rPr>
            <a:t>1.الجناس بين اللفظين، </a:t>
          </a:r>
          <a:endParaRPr lang="fa-IR" sz="1647" b="1">
            <a:cs typeface="B Badr" panose="00000400000000000000" pitchFamily="2" charset="-78"/>
          </a:endParaRPr>
        </a:p>
      </dgm:t>
    </dgm:pt>
    <dgm:pt modelId="{E78A6B97-6238-4E81-83FA-E60413FF48D8}" type="parTrans" cxnId="{5D546635-4B50-48E1-B669-BF02CAB7E414}">
      <dgm:prSet/>
      <dgm:spPr/>
      <dgm:t>
        <a:bodyPr/>
        <a:lstStyle/>
        <a:p>
          <a:pPr rtl="1"/>
          <a:endParaRPr lang="fa-IR" sz="3600" b="1">
            <a:cs typeface="B Badr" panose="00000400000000000000" pitchFamily="2" charset="-78"/>
          </a:endParaRPr>
        </a:p>
      </dgm:t>
    </dgm:pt>
    <dgm:pt modelId="{0195DDCC-8DF2-487A-ABF1-F772F9989022}" type="sibTrans" cxnId="{5D546635-4B50-48E1-B669-BF02CAB7E414}">
      <dgm:prSet/>
      <dgm:spPr/>
      <dgm:t>
        <a:bodyPr/>
        <a:lstStyle/>
        <a:p>
          <a:pPr rtl="1"/>
          <a:endParaRPr lang="fa-IR" sz="3600" b="1">
            <a:cs typeface="B Badr" panose="00000400000000000000" pitchFamily="2" charset="-78"/>
          </a:endParaRPr>
        </a:p>
      </dgm:t>
    </dgm:pt>
    <dgm:pt modelId="{73592905-D21B-41C8-9F1B-194DC8D057BE}">
      <dgm:prSet/>
      <dgm:spPr/>
      <dgm:t>
        <a:bodyPr/>
        <a:lstStyle/>
        <a:p>
          <a:pPr rtl="1"/>
          <a:r>
            <a:rPr lang="fa-IR" b="1" smtClean="0">
              <a:cs typeface="B Badr" panose="00000400000000000000" pitchFamily="2" charset="-78"/>
            </a:rPr>
            <a:t>و هو تشابههما فى اللفظ</a:t>
          </a:r>
          <a:endParaRPr lang="fa-IR" b="1">
            <a:cs typeface="B Badr" panose="00000400000000000000" pitchFamily="2" charset="-78"/>
          </a:endParaRPr>
        </a:p>
      </dgm:t>
    </dgm:pt>
    <dgm:pt modelId="{8DA8E92B-6A2C-4FFE-A69C-F1A21BC88267}" type="parTrans" cxnId="{B9BB3475-0E99-4309-AFE3-04C14D8E23C2}">
      <dgm:prSet/>
      <dgm:spPr/>
      <dgm:t>
        <a:bodyPr/>
        <a:lstStyle/>
        <a:p>
          <a:pPr rtl="1"/>
          <a:endParaRPr lang="fa-IR" b="1">
            <a:cs typeface="B Badr" panose="00000400000000000000" pitchFamily="2" charset="-78"/>
          </a:endParaRPr>
        </a:p>
      </dgm:t>
    </dgm:pt>
    <dgm:pt modelId="{D10FA8EB-508C-4239-82EC-2C55D2424C01}" type="sibTrans" cxnId="{B9BB3475-0E99-4309-AFE3-04C14D8E23C2}">
      <dgm:prSet/>
      <dgm:spPr/>
      <dgm:t>
        <a:bodyPr/>
        <a:lstStyle/>
        <a:p>
          <a:pPr rtl="1"/>
          <a:endParaRPr lang="fa-IR" b="1">
            <a:cs typeface="B Badr" panose="00000400000000000000" pitchFamily="2" charset="-78"/>
          </a:endParaRPr>
        </a:p>
      </dgm:t>
    </dgm:pt>
    <dgm:pt modelId="{4DB52F0A-59FA-4D19-92F7-238888BBAB67}">
      <dgm:prSet/>
      <dgm:spPr/>
      <dgm:t>
        <a:bodyPr/>
        <a:lstStyle/>
        <a:p>
          <a:pPr rtl="1"/>
          <a:r>
            <a:rPr lang="fa-IR" b="1" smtClean="0">
              <a:cs typeface="B Badr" panose="00000400000000000000" pitchFamily="2" charset="-78"/>
            </a:rPr>
            <a:t>و التامّ منه</a:t>
          </a:r>
          <a:endParaRPr lang="fa-IR" b="1">
            <a:cs typeface="B Badr" panose="00000400000000000000" pitchFamily="2" charset="-78"/>
          </a:endParaRPr>
        </a:p>
      </dgm:t>
    </dgm:pt>
    <dgm:pt modelId="{10C89BFC-71A0-49DA-A6C2-4027AC3F9D42}" type="parTrans" cxnId="{EE08B61B-8832-43A9-BE4C-C534C79B8AE0}">
      <dgm:prSet/>
      <dgm:spPr/>
      <dgm:t>
        <a:bodyPr/>
        <a:lstStyle/>
        <a:p>
          <a:pPr rtl="1"/>
          <a:endParaRPr lang="fa-IR" b="1">
            <a:cs typeface="B Badr" panose="00000400000000000000" pitchFamily="2" charset="-78"/>
          </a:endParaRPr>
        </a:p>
      </dgm:t>
    </dgm:pt>
    <dgm:pt modelId="{3AE630C5-E92B-4737-8A8B-2C4D73632D1E}" type="sibTrans" cxnId="{EE08B61B-8832-43A9-BE4C-C534C79B8AE0}">
      <dgm:prSet/>
      <dgm:spPr/>
      <dgm:t>
        <a:bodyPr/>
        <a:lstStyle/>
        <a:p>
          <a:pPr rtl="1"/>
          <a:endParaRPr lang="fa-IR" b="1">
            <a:cs typeface="B Badr" panose="00000400000000000000" pitchFamily="2" charset="-78"/>
          </a:endParaRPr>
        </a:p>
      </dgm:t>
    </dgm:pt>
    <dgm:pt modelId="{5D5A9170-DFE3-4994-8982-D1A94EDDEAF2}">
      <dgm:prSet/>
      <dgm:spPr/>
      <dgm:t>
        <a:bodyPr/>
        <a:lstStyle/>
        <a:p>
          <a:pPr rtl="1"/>
          <a:r>
            <a:rPr lang="fa-IR" b="1" smtClean="0">
              <a:cs typeface="B Badr" panose="00000400000000000000" pitchFamily="2" charset="-78"/>
            </a:rPr>
            <a:t>أن يتفقا فى أنواع الحروف، و فى أعدادها، و فى هيئاتها، و فى ترتيبها: </a:t>
          </a:r>
          <a:endParaRPr lang="fa-IR" b="1">
            <a:cs typeface="B Badr" panose="00000400000000000000" pitchFamily="2" charset="-78"/>
          </a:endParaRPr>
        </a:p>
      </dgm:t>
    </dgm:pt>
    <dgm:pt modelId="{3A4483D9-521F-42A8-A611-930DFB14E0CF}" type="parTrans" cxnId="{638A4AA1-682B-4344-A9E3-F1C93D4348A6}">
      <dgm:prSet/>
      <dgm:spPr/>
      <dgm:t>
        <a:bodyPr/>
        <a:lstStyle/>
        <a:p>
          <a:pPr rtl="1"/>
          <a:endParaRPr lang="fa-IR" b="1">
            <a:cs typeface="B Badr" panose="00000400000000000000" pitchFamily="2" charset="-78"/>
          </a:endParaRPr>
        </a:p>
      </dgm:t>
    </dgm:pt>
    <dgm:pt modelId="{0CB26B0A-791C-4A18-8E72-0E7505C4BEEC}" type="sibTrans" cxnId="{638A4AA1-682B-4344-A9E3-F1C93D4348A6}">
      <dgm:prSet/>
      <dgm:spPr/>
      <dgm:t>
        <a:bodyPr/>
        <a:lstStyle/>
        <a:p>
          <a:pPr rtl="1"/>
          <a:endParaRPr lang="fa-IR" b="1">
            <a:cs typeface="B Badr" panose="00000400000000000000" pitchFamily="2" charset="-78"/>
          </a:endParaRPr>
        </a:p>
      </dgm:t>
    </dgm:pt>
    <dgm:pt modelId="{482840BC-0E43-4D86-AA11-F907F91392E8}">
      <dgm:prSet/>
      <dgm:spPr/>
      <dgm:t>
        <a:bodyPr/>
        <a:lstStyle/>
        <a:p>
          <a:pPr rtl="1"/>
          <a:r>
            <a:rPr lang="fa-IR" b="1" smtClean="0">
              <a:cs typeface="B Badr" panose="00000400000000000000" pitchFamily="2" charset="-78"/>
            </a:rPr>
            <a:t>فـ</a:t>
          </a:r>
          <a:endParaRPr lang="fa-IR" b="1">
            <a:cs typeface="B Badr" panose="00000400000000000000" pitchFamily="2" charset="-78"/>
          </a:endParaRPr>
        </a:p>
      </dgm:t>
    </dgm:pt>
    <dgm:pt modelId="{B9332B48-8E51-4D75-BB2C-7AE79BBC147E}" type="parTrans" cxnId="{C12E0E86-B39E-413E-B993-9C641249BFDD}">
      <dgm:prSet/>
      <dgm:spPr/>
      <dgm:t>
        <a:bodyPr/>
        <a:lstStyle/>
        <a:p>
          <a:pPr rtl="1"/>
          <a:endParaRPr lang="fa-IR" b="1">
            <a:cs typeface="B Badr" panose="00000400000000000000" pitchFamily="2" charset="-78"/>
          </a:endParaRPr>
        </a:p>
      </dgm:t>
    </dgm:pt>
    <dgm:pt modelId="{F806D223-D144-4C9F-A383-5A2E725D66EE}" type="sibTrans" cxnId="{C12E0E86-B39E-413E-B993-9C641249BFDD}">
      <dgm:prSet/>
      <dgm:spPr/>
      <dgm:t>
        <a:bodyPr/>
        <a:lstStyle/>
        <a:p>
          <a:pPr rtl="1"/>
          <a:endParaRPr lang="fa-IR" b="1">
            <a:cs typeface="B Badr" panose="00000400000000000000" pitchFamily="2" charset="-78"/>
          </a:endParaRPr>
        </a:p>
      </dgm:t>
    </dgm:pt>
    <dgm:pt modelId="{E7D38D99-456A-4A65-9B0C-738BBE2AF728}">
      <dgm:prSet/>
      <dgm:spPr/>
      <dgm:t>
        <a:bodyPr/>
        <a:lstStyle/>
        <a:p>
          <a:pPr rtl="1"/>
          <a:r>
            <a:rPr lang="fa-IR" b="1" smtClean="0">
              <a:cs typeface="B Badr" panose="00000400000000000000" pitchFamily="2" charset="-78"/>
            </a:rPr>
            <a:t>إن كانا من نوع؛ </a:t>
          </a:r>
          <a:endParaRPr lang="fa-IR" b="1">
            <a:cs typeface="B Badr" panose="00000400000000000000" pitchFamily="2" charset="-78"/>
          </a:endParaRPr>
        </a:p>
      </dgm:t>
    </dgm:pt>
    <dgm:pt modelId="{6EDDFB6E-8ADA-4472-8B0D-533AD950282C}" type="parTrans" cxnId="{7F5133F1-6FC0-499C-8210-C9CA76B877AB}">
      <dgm:prSet/>
      <dgm:spPr/>
      <dgm:t>
        <a:bodyPr/>
        <a:lstStyle/>
        <a:p>
          <a:pPr rtl="1"/>
          <a:endParaRPr lang="fa-IR" b="1">
            <a:cs typeface="B Badr" panose="00000400000000000000" pitchFamily="2" charset="-78"/>
          </a:endParaRPr>
        </a:p>
      </dgm:t>
    </dgm:pt>
    <dgm:pt modelId="{0B5BDE62-6751-4842-BA81-C19AF8265AF1}" type="sibTrans" cxnId="{7F5133F1-6FC0-499C-8210-C9CA76B877AB}">
      <dgm:prSet/>
      <dgm:spPr/>
      <dgm:t>
        <a:bodyPr/>
        <a:lstStyle/>
        <a:p>
          <a:pPr rtl="1"/>
          <a:endParaRPr lang="fa-IR" b="1">
            <a:cs typeface="B Badr" panose="00000400000000000000" pitchFamily="2" charset="-78"/>
          </a:endParaRPr>
        </a:p>
      </dgm:t>
    </dgm:pt>
    <dgm:pt modelId="{76FC4395-B930-4057-B311-350429D9886B}">
      <dgm:prSet/>
      <dgm:spPr/>
      <dgm:t>
        <a:bodyPr/>
        <a:lstStyle/>
        <a:p>
          <a:pPr rtl="1"/>
          <a:r>
            <a:rPr lang="fa-IR" b="1" smtClean="0">
              <a:cs typeface="B Badr" panose="00000400000000000000" pitchFamily="2" charset="-78"/>
            </a:rPr>
            <a:t>كاسمين، سمى مماثلا؛</a:t>
          </a:r>
          <a:endParaRPr lang="fa-IR" b="1">
            <a:cs typeface="B Badr" panose="00000400000000000000" pitchFamily="2" charset="-78"/>
          </a:endParaRPr>
        </a:p>
      </dgm:t>
    </dgm:pt>
    <dgm:pt modelId="{3F264427-FEA3-4664-A9FE-538EA3FA3472}" type="parTrans" cxnId="{255A1C1E-444F-4B29-9FF2-3BA54E2713E2}">
      <dgm:prSet/>
      <dgm:spPr/>
      <dgm:t>
        <a:bodyPr/>
        <a:lstStyle/>
        <a:p>
          <a:pPr rtl="1"/>
          <a:endParaRPr lang="fa-IR" b="1">
            <a:cs typeface="B Badr" panose="00000400000000000000" pitchFamily="2" charset="-78"/>
          </a:endParaRPr>
        </a:p>
      </dgm:t>
    </dgm:pt>
    <dgm:pt modelId="{5C8FDF4C-750E-45C7-BC4C-A7524007D584}" type="sibTrans" cxnId="{255A1C1E-444F-4B29-9FF2-3BA54E2713E2}">
      <dgm:prSet/>
      <dgm:spPr/>
      <dgm:t>
        <a:bodyPr/>
        <a:lstStyle/>
        <a:p>
          <a:pPr rtl="1"/>
          <a:endParaRPr lang="fa-IR" b="1">
            <a:cs typeface="B Badr" panose="00000400000000000000" pitchFamily="2" charset="-78"/>
          </a:endParaRPr>
        </a:p>
      </dgm:t>
    </dgm:pt>
    <dgm:pt modelId="{CE29C2C5-CA4D-41D7-B671-302864F887D5}">
      <dgm:prSet/>
      <dgm:spPr/>
      <dgm:t>
        <a:bodyPr/>
        <a:lstStyle/>
        <a:p>
          <a:pPr rtl="1"/>
          <a:r>
            <a:rPr lang="fa-IR" b="1" smtClean="0">
              <a:cs typeface="B Badr" panose="00000400000000000000" pitchFamily="2" charset="-78"/>
            </a:rPr>
            <a:t>نحو: وَ يَوْمَ تَقُومُ السَّاعَةُ يُقْسِمُ الْمُجْرِمُونَ ما لَبِثُوا غَيْرَ ساعَةٍ </a:t>
          </a:r>
          <a:endParaRPr lang="fa-IR" b="1">
            <a:cs typeface="B Badr" panose="00000400000000000000" pitchFamily="2" charset="-78"/>
          </a:endParaRPr>
        </a:p>
      </dgm:t>
    </dgm:pt>
    <dgm:pt modelId="{AF56B810-B01A-4D51-B416-813053C80245}" type="parTrans" cxnId="{F3A2E512-BBCD-4B59-BFA2-CFD1ECAD304E}">
      <dgm:prSet/>
      <dgm:spPr/>
      <dgm:t>
        <a:bodyPr/>
        <a:lstStyle/>
        <a:p>
          <a:pPr rtl="1"/>
          <a:endParaRPr lang="fa-IR" b="1">
            <a:cs typeface="B Badr" panose="00000400000000000000" pitchFamily="2" charset="-78"/>
          </a:endParaRPr>
        </a:p>
      </dgm:t>
    </dgm:pt>
    <dgm:pt modelId="{44095B6B-006D-43A8-968A-D9C429838D87}" type="sibTrans" cxnId="{F3A2E512-BBCD-4B59-BFA2-CFD1ECAD304E}">
      <dgm:prSet/>
      <dgm:spPr/>
      <dgm:t>
        <a:bodyPr/>
        <a:lstStyle/>
        <a:p>
          <a:pPr rtl="1"/>
          <a:endParaRPr lang="fa-IR" b="1">
            <a:cs typeface="B Badr" panose="00000400000000000000" pitchFamily="2" charset="-78"/>
          </a:endParaRPr>
        </a:p>
      </dgm:t>
    </dgm:pt>
    <dgm:pt modelId="{DB459B61-E617-48C5-B942-DDC037AB3D44}">
      <dgm:prSet/>
      <dgm:spPr/>
      <dgm:t>
        <a:bodyPr/>
        <a:lstStyle/>
        <a:p>
          <a:pPr rtl="1"/>
          <a:r>
            <a:rPr lang="fa-IR" b="1" smtClean="0">
              <a:cs typeface="B Badr" panose="00000400000000000000" pitchFamily="2" charset="-78"/>
            </a:rPr>
            <a:t>و إن كانا من نوعين، </a:t>
          </a:r>
          <a:endParaRPr lang="fa-IR" b="1">
            <a:cs typeface="B Badr" panose="00000400000000000000" pitchFamily="2" charset="-78"/>
          </a:endParaRPr>
        </a:p>
      </dgm:t>
    </dgm:pt>
    <dgm:pt modelId="{5D01E429-3CE5-46C9-B8F5-D8653910657A}" type="parTrans" cxnId="{38A59177-BD52-466B-95C0-45560F905EF5}">
      <dgm:prSet/>
      <dgm:spPr/>
      <dgm:t>
        <a:bodyPr/>
        <a:lstStyle/>
        <a:p>
          <a:pPr rtl="1"/>
          <a:endParaRPr lang="fa-IR" b="1">
            <a:cs typeface="B Badr" panose="00000400000000000000" pitchFamily="2" charset="-78"/>
          </a:endParaRPr>
        </a:p>
      </dgm:t>
    </dgm:pt>
    <dgm:pt modelId="{DDDF7C3A-7919-4956-80D8-5A4104AC8131}" type="sibTrans" cxnId="{38A59177-BD52-466B-95C0-45560F905EF5}">
      <dgm:prSet/>
      <dgm:spPr/>
      <dgm:t>
        <a:bodyPr/>
        <a:lstStyle/>
        <a:p>
          <a:pPr rtl="1"/>
          <a:endParaRPr lang="fa-IR" b="1">
            <a:cs typeface="B Badr" panose="00000400000000000000" pitchFamily="2" charset="-78"/>
          </a:endParaRPr>
        </a:p>
      </dgm:t>
    </dgm:pt>
    <dgm:pt modelId="{ED27A93D-5CAA-4B19-976B-9C91C8F69959}">
      <dgm:prSet/>
      <dgm:spPr/>
      <dgm:t>
        <a:bodyPr/>
        <a:lstStyle/>
        <a:p>
          <a:pPr rtl="1"/>
          <a:r>
            <a:rPr lang="fa-IR" b="1" smtClean="0">
              <a:cs typeface="B Badr" panose="00000400000000000000" pitchFamily="2" charset="-78"/>
            </a:rPr>
            <a:t>سمى مستوفى؛ </a:t>
          </a:r>
          <a:endParaRPr lang="fa-IR" b="1">
            <a:cs typeface="B Badr" panose="00000400000000000000" pitchFamily="2" charset="-78"/>
          </a:endParaRPr>
        </a:p>
      </dgm:t>
    </dgm:pt>
    <dgm:pt modelId="{DB7442C3-8B98-4FE5-AA06-62EE1EA150F2}" type="parTrans" cxnId="{CBD8C737-9142-420E-AC92-7025786BC732}">
      <dgm:prSet/>
      <dgm:spPr/>
      <dgm:t>
        <a:bodyPr/>
        <a:lstStyle/>
        <a:p>
          <a:pPr rtl="1"/>
          <a:endParaRPr lang="fa-IR" b="1">
            <a:cs typeface="B Badr" panose="00000400000000000000" pitchFamily="2" charset="-78"/>
          </a:endParaRPr>
        </a:p>
      </dgm:t>
    </dgm:pt>
    <dgm:pt modelId="{F09B43B5-947F-4B68-84C8-14CDBF0C27C2}" type="sibTrans" cxnId="{CBD8C737-9142-420E-AC92-7025786BC732}">
      <dgm:prSet/>
      <dgm:spPr/>
      <dgm:t>
        <a:bodyPr/>
        <a:lstStyle/>
        <a:p>
          <a:pPr rtl="1"/>
          <a:endParaRPr lang="fa-IR" b="1">
            <a:cs typeface="B Badr" panose="00000400000000000000" pitchFamily="2" charset="-78"/>
          </a:endParaRPr>
        </a:p>
      </dgm:t>
    </dgm:pt>
    <dgm:pt modelId="{DDAB8DA3-6115-43D8-B95D-FBB664D1A940}">
      <dgm:prSet/>
      <dgm:spPr/>
      <dgm:t>
        <a:bodyPr/>
        <a:lstStyle/>
        <a:p>
          <a:pPr rtl="1"/>
          <a:r>
            <a:rPr lang="fa-IR" b="1" smtClean="0">
              <a:cs typeface="B Badr" panose="00000400000000000000" pitchFamily="2" charset="-78"/>
            </a:rPr>
            <a:t>كقوله : ما مات من كرم الزّمان فإنّه*** يحيا لدى يحيى بن عبد اللّه </a:t>
          </a:r>
          <a:endParaRPr lang="fa-IR" b="1">
            <a:cs typeface="B Badr" panose="00000400000000000000" pitchFamily="2" charset="-78"/>
          </a:endParaRPr>
        </a:p>
      </dgm:t>
    </dgm:pt>
    <dgm:pt modelId="{BC5A07FB-962C-498C-A747-B9BBC2D1F80C}" type="parTrans" cxnId="{83B94F7E-7787-451A-8207-D08C6B28DB61}">
      <dgm:prSet/>
      <dgm:spPr/>
      <dgm:t>
        <a:bodyPr/>
        <a:lstStyle/>
        <a:p>
          <a:pPr rtl="1"/>
          <a:endParaRPr lang="fa-IR" b="1">
            <a:cs typeface="B Badr" panose="00000400000000000000" pitchFamily="2" charset="-78"/>
          </a:endParaRPr>
        </a:p>
      </dgm:t>
    </dgm:pt>
    <dgm:pt modelId="{40E21E68-8355-4E71-AF8E-AE66E763B9F2}" type="sibTrans" cxnId="{83B94F7E-7787-451A-8207-D08C6B28DB61}">
      <dgm:prSet/>
      <dgm:spPr/>
      <dgm:t>
        <a:bodyPr/>
        <a:lstStyle/>
        <a:p>
          <a:pPr rtl="1"/>
          <a:endParaRPr lang="fa-IR" b="1">
            <a:cs typeface="B Badr" panose="00000400000000000000" pitchFamily="2" charset="-78"/>
          </a:endParaRPr>
        </a:p>
      </dgm:t>
    </dgm:pt>
    <dgm:pt modelId="{F0FFD77D-7E21-4DD0-8F75-D309A1054360}">
      <dgm:prSet/>
      <dgm:spPr/>
      <dgm:t>
        <a:bodyPr/>
        <a:lstStyle/>
        <a:p>
          <a:pPr rtl="1"/>
          <a:r>
            <a:rPr lang="fa-IR" b="1" smtClean="0">
              <a:cs typeface="B Badr" panose="00000400000000000000" pitchFamily="2" charset="-78"/>
            </a:rPr>
            <a:t>و أيضا: إن كان أحد لفظيه مركّبا، سمى جناس التركيب، </a:t>
          </a:r>
          <a:endParaRPr lang="fa-IR" b="1">
            <a:cs typeface="B Badr" panose="00000400000000000000" pitchFamily="2" charset="-78"/>
          </a:endParaRPr>
        </a:p>
      </dgm:t>
    </dgm:pt>
    <dgm:pt modelId="{F3A94F1F-1B11-4505-987A-89A31C1E578D}" type="parTrans" cxnId="{FE0B2D15-2AC6-4596-9A70-1604C9FBD827}">
      <dgm:prSet/>
      <dgm:spPr/>
      <dgm:t>
        <a:bodyPr/>
        <a:lstStyle/>
        <a:p>
          <a:pPr rtl="1"/>
          <a:endParaRPr lang="fa-IR" b="1">
            <a:cs typeface="B Badr" panose="00000400000000000000" pitchFamily="2" charset="-78"/>
          </a:endParaRPr>
        </a:p>
      </dgm:t>
    </dgm:pt>
    <dgm:pt modelId="{55FE039A-0439-429A-8499-83F67D6C2841}" type="sibTrans" cxnId="{FE0B2D15-2AC6-4596-9A70-1604C9FBD827}">
      <dgm:prSet/>
      <dgm:spPr/>
      <dgm:t>
        <a:bodyPr/>
        <a:lstStyle/>
        <a:p>
          <a:pPr rtl="1"/>
          <a:endParaRPr lang="fa-IR" b="1">
            <a:cs typeface="B Badr" panose="00000400000000000000" pitchFamily="2" charset="-78"/>
          </a:endParaRPr>
        </a:p>
      </dgm:t>
    </dgm:pt>
    <dgm:pt modelId="{1FA0103A-F9E9-4E2D-9E7A-94EE89FC00CC}">
      <dgm:prSet/>
      <dgm:spPr/>
      <dgm:t>
        <a:bodyPr/>
        <a:lstStyle/>
        <a:p>
          <a:pPr rtl="1"/>
          <a:r>
            <a:rPr lang="fa-IR" b="1" smtClean="0">
              <a:cs typeface="B Badr" panose="00000400000000000000" pitchFamily="2" charset="-78"/>
            </a:rPr>
            <a:t>فـ</a:t>
          </a:r>
          <a:endParaRPr lang="fa-IR" b="1">
            <a:cs typeface="B Badr" panose="00000400000000000000" pitchFamily="2" charset="-78"/>
          </a:endParaRPr>
        </a:p>
      </dgm:t>
    </dgm:pt>
    <dgm:pt modelId="{0ADB8819-0077-44A4-B5B3-547B530403B6}" type="parTrans" cxnId="{4E85AF37-F1F2-47B1-B989-48741AB5CE8E}">
      <dgm:prSet/>
      <dgm:spPr/>
      <dgm:t>
        <a:bodyPr/>
        <a:lstStyle/>
        <a:p>
          <a:pPr rtl="1"/>
          <a:endParaRPr lang="fa-IR" b="1">
            <a:cs typeface="B Badr" panose="00000400000000000000" pitchFamily="2" charset="-78"/>
          </a:endParaRPr>
        </a:p>
      </dgm:t>
    </dgm:pt>
    <dgm:pt modelId="{76217072-83C4-44BA-89DF-73A43BD0D5C7}" type="sibTrans" cxnId="{4E85AF37-F1F2-47B1-B989-48741AB5CE8E}">
      <dgm:prSet/>
      <dgm:spPr/>
      <dgm:t>
        <a:bodyPr/>
        <a:lstStyle/>
        <a:p>
          <a:pPr rtl="1"/>
          <a:endParaRPr lang="fa-IR" b="1">
            <a:cs typeface="B Badr" panose="00000400000000000000" pitchFamily="2" charset="-78"/>
          </a:endParaRPr>
        </a:p>
      </dgm:t>
    </dgm:pt>
    <dgm:pt modelId="{23EDDE91-6104-48B9-BF0C-AE17BD5FD3C8}">
      <dgm:prSet/>
      <dgm:spPr/>
      <dgm:t>
        <a:bodyPr/>
        <a:lstStyle/>
        <a:p>
          <a:pPr rtl="1"/>
          <a:r>
            <a:rPr lang="fa-IR" b="1" smtClean="0">
              <a:cs typeface="B Badr" panose="00000400000000000000" pitchFamily="2" charset="-78"/>
            </a:rPr>
            <a:t>إن اتفقا فى الخطّ، </a:t>
          </a:r>
          <a:endParaRPr lang="fa-IR" b="1">
            <a:cs typeface="B Badr" panose="00000400000000000000" pitchFamily="2" charset="-78"/>
          </a:endParaRPr>
        </a:p>
      </dgm:t>
    </dgm:pt>
    <dgm:pt modelId="{F0AFB05B-A09E-4756-9C5B-BA8C52089214}" type="parTrans" cxnId="{1390E9A0-8886-4E0C-869A-DDA9A11B4EDB}">
      <dgm:prSet/>
      <dgm:spPr/>
      <dgm:t>
        <a:bodyPr/>
        <a:lstStyle/>
        <a:p>
          <a:pPr rtl="1"/>
          <a:endParaRPr lang="fa-IR" b="1">
            <a:cs typeface="B Badr" panose="00000400000000000000" pitchFamily="2" charset="-78"/>
          </a:endParaRPr>
        </a:p>
      </dgm:t>
    </dgm:pt>
    <dgm:pt modelId="{3B9BF3BB-8AFA-4770-90E8-8C70F9FDB988}" type="sibTrans" cxnId="{1390E9A0-8886-4E0C-869A-DDA9A11B4EDB}">
      <dgm:prSet/>
      <dgm:spPr/>
      <dgm:t>
        <a:bodyPr/>
        <a:lstStyle/>
        <a:p>
          <a:pPr rtl="1"/>
          <a:endParaRPr lang="fa-IR" b="1">
            <a:cs typeface="B Badr" panose="00000400000000000000" pitchFamily="2" charset="-78"/>
          </a:endParaRPr>
        </a:p>
      </dgm:t>
    </dgm:pt>
    <dgm:pt modelId="{40842B2C-15F0-43F9-9B0F-5B77F77F24D7}">
      <dgm:prSet/>
      <dgm:spPr/>
      <dgm:t>
        <a:bodyPr/>
        <a:lstStyle/>
        <a:p>
          <a:pPr rtl="1"/>
          <a:r>
            <a:rPr lang="fa-IR" b="1" smtClean="0">
              <a:cs typeface="B Badr" panose="00000400000000000000" pitchFamily="2" charset="-78"/>
            </a:rPr>
            <a:t>خصّ باسم المتشابه؛ </a:t>
          </a:r>
          <a:endParaRPr lang="fa-IR" b="1">
            <a:cs typeface="B Badr" panose="00000400000000000000" pitchFamily="2" charset="-78"/>
          </a:endParaRPr>
        </a:p>
      </dgm:t>
    </dgm:pt>
    <dgm:pt modelId="{C8F79C22-D51B-4661-B536-9F6D1A68F05A}" type="parTrans" cxnId="{D5ECB072-20EF-45E1-A243-46ACAFC4C9AE}">
      <dgm:prSet/>
      <dgm:spPr/>
      <dgm:t>
        <a:bodyPr/>
        <a:lstStyle/>
        <a:p>
          <a:pPr rtl="1"/>
          <a:endParaRPr lang="fa-IR" b="1">
            <a:cs typeface="B Badr" panose="00000400000000000000" pitchFamily="2" charset="-78"/>
          </a:endParaRPr>
        </a:p>
      </dgm:t>
    </dgm:pt>
    <dgm:pt modelId="{06F589FE-ED52-4082-9312-0EBB3A4DB738}" type="sibTrans" cxnId="{D5ECB072-20EF-45E1-A243-46ACAFC4C9AE}">
      <dgm:prSet/>
      <dgm:spPr/>
      <dgm:t>
        <a:bodyPr/>
        <a:lstStyle/>
        <a:p>
          <a:pPr rtl="1"/>
          <a:endParaRPr lang="fa-IR" b="1">
            <a:cs typeface="B Badr" panose="00000400000000000000" pitchFamily="2" charset="-78"/>
          </a:endParaRPr>
        </a:p>
      </dgm:t>
    </dgm:pt>
    <dgm:pt modelId="{342C200E-B2A5-4212-BB5B-82D90FEFDACE}">
      <dgm:prSet/>
      <dgm:spPr/>
      <dgm:t>
        <a:bodyPr/>
        <a:lstStyle/>
        <a:p>
          <a:pPr rtl="1"/>
          <a:r>
            <a:rPr lang="fa-IR" b="1" smtClean="0">
              <a:cs typeface="B Badr" panose="00000400000000000000" pitchFamily="2" charset="-78"/>
            </a:rPr>
            <a:t>كقوله : إذا ملك لم يكن ذا هبه ***  فدعه فدولته ذاهبه </a:t>
          </a:r>
          <a:endParaRPr lang="fa-IR" b="1">
            <a:cs typeface="B Badr" panose="00000400000000000000" pitchFamily="2" charset="-78"/>
          </a:endParaRPr>
        </a:p>
      </dgm:t>
    </dgm:pt>
    <dgm:pt modelId="{842F8B3F-C676-4EB9-87D2-D630B38CF3C8}" type="parTrans" cxnId="{EE8C6825-04DF-4058-8567-72A510DF29A8}">
      <dgm:prSet/>
      <dgm:spPr/>
      <dgm:t>
        <a:bodyPr/>
        <a:lstStyle/>
        <a:p>
          <a:pPr rtl="1"/>
          <a:endParaRPr lang="fa-IR" b="1">
            <a:cs typeface="B Badr" panose="00000400000000000000" pitchFamily="2" charset="-78"/>
          </a:endParaRPr>
        </a:p>
      </dgm:t>
    </dgm:pt>
    <dgm:pt modelId="{D88D624F-0E5C-47D4-9A4B-D486C923CFEA}" type="sibTrans" cxnId="{EE8C6825-04DF-4058-8567-72A510DF29A8}">
      <dgm:prSet/>
      <dgm:spPr/>
      <dgm:t>
        <a:bodyPr/>
        <a:lstStyle/>
        <a:p>
          <a:pPr rtl="1"/>
          <a:endParaRPr lang="fa-IR" b="1">
            <a:cs typeface="B Badr" panose="00000400000000000000" pitchFamily="2" charset="-78"/>
          </a:endParaRPr>
        </a:p>
      </dgm:t>
    </dgm:pt>
    <dgm:pt modelId="{81776DEE-555F-4B11-8154-33B395D41D5A}">
      <dgm:prSet/>
      <dgm:spPr/>
      <dgm:t>
        <a:bodyPr/>
        <a:lstStyle/>
        <a:p>
          <a:pPr rtl="1"/>
          <a:r>
            <a:rPr lang="fa-IR" b="1" smtClean="0">
              <a:cs typeface="B Badr" panose="00000400000000000000" pitchFamily="2" charset="-78"/>
            </a:rPr>
            <a:t>و إلا خصّ باسم المفروق؛ </a:t>
          </a:r>
          <a:endParaRPr lang="fa-IR" b="1">
            <a:cs typeface="B Badr" panose="00000400000000000000" pitchFamily="2" charset="-78"/>
          </a:endParaRPr>
        </a:p>
      </dgm:t>
    </dgm:pt>
    <dgm:pt modelId="{7AADF05A-F13B-4D20-8CE9-BC884E7E4335}" type="parTrans" cxnId="{B82E4287-8DA0-4A35-BD0E-8EB7BDFA818F}">
      <dgm:prSet/>
      <dgm:spPr/>
      <dgm:t>
        <a:bodyPr/>
        <a:lstStyle/>
        <a:p>
          <a:pPr rtl="1"/>
          <a:endParaRPr lang="fa-IR" b="1">
            <a:cs typeface="B Badr" panose="00000400000000000000" pitchFamily="2" charset="-78"/>
          </a:endParaRPr>
        </a:p>
      </dgm:t>
    </dgm:pt>
    <dgm:pt modelId="{6188ACED-E26B-4D0B-8E50-53C2D3D3A710}" type="sibTrans" cxnId="{B82E4287-8DA0-4A35-BD0E-8EB7BDFA818F}">
      <dgm:prSet/>
      <dgm:spPr/>
      <dgm:t>
        <a:bodyPr/>
        <a:lstStyle/>
        <a:p>
          <a:pPr rtl="1"/>
          <a:endParaRPr lang="fa-IR" b="1">
            <a:cs typeface="B Badr" panose="00000400000000000000" pitchFamily="2" charset="-78"/>
          </a:endParaRPr>
        </a:p>
      </dgm:t>
    </dgm:pt>
    <dgm:pt modelId="{767266CF-FA1B-434A-85C2-506DD9E464F8}">
      <dgm:prSet/>
      <dgm:spPr/>
      <dgm:t>
        <a:bodyPr/>
        <a:lstStyle/>
        <a:p>
          <a:pPr rtl="1"/>
          <a:r>
            <a:rPr lang="fa-IR" b="1" smtClean="0">
              <a:cs typeface="B Badr" panose="00000400000000000000" pitchFamily="2" charset="-78"/>
            </a:rPr>
            <a:t>كقوله </a:t>
          </a:r>
          <a:r>
            <a:rPr lang="en-US" b="1" smtClean="0">
              <a:cs typeface="B Badr" panose="00000400000000000000" pitchFamily="2" charset="-78"/>
            </a:rPr>
            <a:t>: </a:t>
          </a:r>
          <a:endParaRPr lang="fa-IR" b="1">
            <a:cs typeface="B Badr" panose="00000400000000000000" pitchFamily="2" charset="-78"/>
          </a:endParaRPr>
        </a:p>
      </dgm:t>
    </dgm:pt>
    <dgm:pt modelId="{7629C3D1-F849-4987-965D-AE5204557207}" type="parTrans" cxnId="{326F1FA7-86DC-4AB2-94E0-7CEF94FB910E}">
      <dgm:prSet/>
      <dgm:spPr/>
      <dgm:t>
        <a:bodyPr/>
        <a:lstStyle/>
        <a:p>
          <a:pPr rtl="1"/>
          <a:endParaRPr lang="fa-IR" b="1">
            <a:cs typeface="B Badr" panose="00000400000000000000" pitchFamily="2" charset="-78"/>
          </a:endParaRPr>
        </a:p>
      </dgm:t>
    </dgm:pt>
    <dgm:pt modelId="{FB361723-44F2-41F7-97DE-E8CD6E4F6323}" type="sibTrans" cxnId="{326F1FA7-86DC-4AB2-94E0-7CEF94FB910E}">
      <dgm:prSet/>
      <dgm:spPr/>
      <dgm:t>
        <a:bodyPr/>
        <a:lstStyle/>
        <a:p>
          <a:pPr rtl="1"/>
          <a:endParaRPr lang="fa-IR" b="1">
            <a:cs typeface="B Badr" panose="00000400000000000000" pitchFamily="2" charset="-78"/>
          </a:endParaRPr>
        </a:p>
      </dgm:t>
    </dgm:pt>
    <dgm:pt modelId="{005C74A1-86A1-46A8-ADA4-B39BCE35EB8A}">
      <dgm:prSet/>
      <dgm:spPr/>
      <dgm:t>
        <a:bodyPr/>
        <a:lstStyle/>
        <a:p>
          <a:pPr rtl="1"/>
          <a:r>
            <a:rPr lang="fa-IR" b="1" smtClean="0">
              <a:cs typeface="B Badr" panose="00000400000000000000" pitchFamily="2" charset="-78"/>
            </a:rPr>
            <a:t>كلّكم قد أخذ الجام و لا جام لنا *** ما الّذى ضرّ مدير الجام لو جاملنا</a:t>
          </a:r>
          <a:endParaRPr lang="fa-IR" b="1">
            <a:cs typeface="B Badr" panose="00000400000000000000" pitchFamily="2" charset="-78"/>
          </a:endParaRPr>
        </a:p>
      </dgm:t>
    </dgm:pt>
    <dgm:pt modelId="{757728EB-B6CE-4206-B9B7-7A44932880C4}" type="parTrans" cxnId="{C6D9D3D9-7A52-4FD5-8E55-BF60AD4B57C8}">
      <dgm:prSet/>
      <dgm:spPr/>
      <dgm:t>
        <a:bodyPr/>
        <a:lstStyle/>
        <a:p>
          <a:pPr rtl="1"/>
          <a:endParaRPr lang="fa-IR" b="1">
            <a:cs typeface="B Badr" panose="00000400000000000000" pitchFamily="2" charset="-78"/>
          </a:endParaRPr>
        </a:p>
      </dgm:t>
    </dgm:pt>
    <dgm:pt modelId="{ABE47C12-B253-4C69-9A0C-970706C7C6FA}" type="sibTrans" cxnId="{C6D9D3D9-7A52-4FD5-8E55-BF60AD4B57C8}">
      <dgm:prSet/>
      <dgm:spPr/>
      <dgm:t>
        <a:bodyPr/>
        <a:lstStyle/>
        <a:p>
          <a:pPr rtl="1"/>
          <a:endParaRPr lang="fa-IR" b="1">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X="69639" custScaleY="62841">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665441C3-F6AA-46AF-AADE-41D134BC5BAC}" type="pres">
      <dgm:prSet presAssocID="{8DA8E92B-6A2C-4FFE-A69C-F1A21BC88267}" presName="conn2-1" presStyleLbl="parChTrans1D2" presStyleIdx="0" presStyleCnt="5"/>
      <dgm:spPr/>
      <dgm:t>
        <a:bodyPr/>
        <a:lstStyle/>
        <a:p>
          <a:pPr rtl="1"/>
          <a:endParaRPr lang="fa-IR"/>
        </a:p>
      </dgm:t>
    </dgm:pt>
    <dgm:pt modelId="{52F9A077-7385-4270-9603-69AE8EFE5C77}" type="pres">
      <dgm:prSet presAssocID="{8DA8E92B-6A2C-4FFE-A69C-F1A21BC88267}" presName="connTx" presStyleLbl="parChTrans1D2" presStyleIdx="0" presStyleCnt="5"/>
      <dgm:spPr/>
      <dgm:t>
        <a:bodyPr/>
        <a:lstStyle/>
        <a:p>
          <a:pPr rtl="1"/>
          <a:endParaRPr lang="fa-IR"/>
        </a:p>
      </dgm:t>
    </dgm:pt>
    <dgm:pt modelId="{A9F638A4-721B-4076-A49D-58D3C52939F1}" type="pres">
      <dgm:prSet presAssocID="{73592905-D21B-41C8-9F1B-194DC8D057BE}" presName="root2" presStyleCnt="0"/>
      <dgm:spPr/>
    </dgm:pt>
    <dgm:pt modelId="{3E6EE9AF-76D7-4589-A23E-7FB44AAA8647}" type="pres">
      <dgm:prSet presAssocID="{73592905-D21B-41C8-9F1B-194DC8D057BE}" presName="LevelTwoTextNode" presStyleLbl="node2" presStyleIdx="0" presStyleCnt="5">
        <dgm:presLayoutVars>
          <dgm:chPref val="3"/>
        </dgm:presLayoutVars>
      </dgm:prSet>
      <dgm:spPr/>
      <dgm:t>
        <a:bodyPr/>
        <a:lstStyle/>
        <a:p>
          <a:pPr rtl="1"/>
          <a:endParaRPr lang="fa-IR"/>
        </a:p>
      </dgm:t>
    </dgm:pt>
    <dgm:pt modelId="{3F6AC828-B649-4577-B0D6-3C2F46794FA7}" type="pres">
      <dgm:prSet presAssocID="{73592905-D21B-41C8-9F1B-194DC8D057BE}" presName="level3hierChild" presStyleCnt="0"/>
      <dgm:spPr/>
    </dgm:pt>
    <dgm:pt modelId="{12DCD3EE-F75E-41D2-A8CB-DAECFA077A75}" type="pres">
      <dgm:prSet presAssocID="{10C89BFC-71A0-49DA-A6C2-4027AC3F9D42}" presName="conn2-1" presStyleLbl="parChTrans1D2" presStyleIdx="1" presStyleCnt="5"/>
      <dgm:spPr/>
      <dgm:t>
        <a:bodyPr/>
        <a:lstStyle/>
        <a:p>
          <a:pPr rtl="1"/>
          <a:endParaRPr lang="fa-IR"/>
        </a:p>
      </dgm:t>
    </dgm:pt>
    <dgm:pt modelId="{B37738CD-6941-4AF8-9C32-D5C6060C5D3F}" type="pres">
      <dgm:prSet presAssocID="{10C89BFC-71A0-49DA-A6C2-4027AC3F9D42}" presName="connTx" presStyleLbl="parChTrans1D2" presStyleIdx="1" presStyleCnt="5"/>
      <dgm:spPr/>
      <dgm:t>
        <a:bodyPr/>
        <a:lstStyle/>
        <a:p>
          <a:pPr rtl="1"/>
          <a:endParaRPr lang="fa-IR"/>
        </a:p>
      </dgm:t>
    </dgm:pt>
    <dgm:pt modelId="{E2272327-D70F-4224-915C-223F3000300E}" type="pres">
      <dgm:prSet presAssocID="{4DB52F0A-59FA-4D19-92F7-238888BBAB67}" presName="root2" presStyleCnt="0"/>
      <dgm:spPr/>
    </dgm:pt>
    <dgm:pt modelId="{3D41E26F-4A3F-419F-8AC3-7322A9592894}" type="pres">
      <dgm:prSet presAssocID="{4DB52F0A-59FA-4D19-92F7-238888BBAB67}" presName="LevelTwoTextNode" presStyleLbl="node2" presStyleIdx="1" presStyleCnt="5">
        <dgm:presLayoutVars>
          <dgm:chPref val="3"/>
        </dgm:presLayoutVars>
      </dgm:prSet>
      <dgm:spPr/>
      <dgm:t>
        <a:bodyPr/>
        <a:lstStyle/>
        <a:p>
          <a:pPr rtl="1"/>
          <a:endParaRPr lang="fa-IR"/>
        </a:p>
      </dgm:t>
    </dgm:pt>
    <dgm:pt modelId="{B7B1F3BC-3506-4A99-B627-132851C808B9}" type="pres">
      <dgm:prSet presAssocID="{4DB52F0A-59FA-4D19-92F7-238888BBAB67}" presName="level3hierChild" presStyleCnt="0"/>
      <dgm:spPr/>
    </dgm:pt>
    <dgm:pt modelId="{A4215F40-066C-4673-9CF4-4C89B080AD91}" type="pres">
      <dgm:prSet presAssocID="{3A4483D9-521F-42A8-A611-930DFB14E0CF}" presName="conn2-1" presStyleLbl="parChTrans1D3" presStyleIdx="0" presStyleCnt="5"/>
      <dgm:spPr/>
      <dgm:t>
        <a:bodyPr/>
        <a:lstStyle/>
        <a:p>
          <a:pPr rtl="1"/>
          <a:endParaRPr lang="fa-IR"/>
        </a:p>
      </dgm:t>
    </dgm:pt>
    <dgm:pt modelId="{B3F468E9-852A-4A7D-B0AE-2979FBA4860F}" type="pres">
      <dgm:prSet presAssocID="{3A4483D9-521F-42A8-A611-930DFB14E0CF}" presName="connTx" presStyleLbl="parChTrans1D3" presStyleIdx="0" presStyleCnt="5"/>
      <dgm:spPr/>
      <dgm:t>
        <a:bodyPr/>
        <a:lstStyle/>
        <a:p>
          <a:pPr rtl="1"/>
          <a:endParaRPr lang="fa-IR"/>
        </a:p>
      </dgm:t>
    </dgm:pt>
    <dgm:pt modelId="{A2AD55C7-9A71-4E6A-8EF4-AE4B9992265F}" type="pres">
      <dgm:prSet presAssocID="{5D5A9170-DFE3-4994-8982-D1A94EDDEAF2}" presName="root2" presStyleCnt="0"/>
      <dgm:spPr/>
    </dgm:pt>
    <dgm:pt modelId="{40522CC3-9B9E-4B72-99C3-723AD6ABF9EC}" type="pres">
      <dgm:prSet presAssocID="{5D5A9170-DFE3-4994-8982-D1A94EDDEAF2}" presName="LevelTwoTextNode" presStyleLbl="node3" presStyleIdx="0" presStyleCnt="5">
        <dgm:presLayoutVars>
          <dgm:chPref val="3"/>
        </dgm:presLayoutVars>
      </dgm:prSet>
      <dgm:spPr/>
      <dgm:t>
        <a:bodyPr/>
        <a:lstStyle/>
        <a:p>
          <a:pPr rtl="1"/>
          <a:endParaRPr lang="fa-IR"/>
        </a:p>
      </dgm:t>
    </dgm:pt>
    <dgm:pt modelId="{E72A0B57-33B0-4A66-A711-DAA85CF3C9BF}" type="pres">
      <dgm:prSet presAssocID="{5D5A9170-DFE3-4994-8982-D1A94EDDEAF2}" presName="level3hierChild" presStyleCnt="0"/>
      <dgm:spPr/>
    </dgm:pt>
    <dgm:pt modelId="{0BF23684-4C86-41E2-A713-CD9CC57F22AA}" type="pres">
      <dgm:prSet presAssocID="{B9332B48-8E51-4D75-BB2C-7AE79BBC147E}" presName="conn2-1" presStyleLbl="parChTrans1D2" presStyleIdx="2" presStyleCnt="5"/>
      <dgm:spPr/>
      <dgm:t>
        <a:bodyPr/>
        <a:lstStyle/>
        <a:p>
          <a:pPr rtl="1"/>
          <a:endParaRPr lang="fa-IR"/>
        </a:p>
      </dgm:t>
    </dgm:pt>
    <dgm:pt modelId="{053F6451-9F47-4FF9-A52C-B4C25CDBED4E}" type="pres">
      <dgm:prSet presAssocID="{B9332B48-8E51-4D75-BB2C-7AE79BBC147E}" presName="connTx" presStyleLbl="parChTrans1D2" presStyleIdx="2" presStyleCnt="5"/>
      <dgm:spPr/>
      <dgm:t>
        <a:bodyPr/>
        <a:lstStyle/>
        <a:p>
          <a:pPr rtl="1"/>
          <a:endParaRPr lang="fa-IR"/>
        </a:p>
      </dgm:t>
    </dgm:pt>
    <dgm:pt modelId="{BB40A8B1-0F6A-431C-BBA6-882061D713F9}" type="pres">
      <dgm:prSet presAssocID="{482840BC-0E43-4D86-AA11-F907F91392E8}" presName="root2" presStyleCnt="0"/>
      <dgm:spPr/>
    </dgm:pt>
    <dgm:pt modelId="{A8637B8F-BC12-4A41-B921-F36C8E69557E}" type="pres">
      <dgm:prSet presAssocID="{482840BC-0E43-4D86-AA11-F907F91392E8}" presName="LevelTwoTextNode" presStyleLbl="node2" presStyleIdx="2" presStyleCnt="5">
        <dgm:presLayoutVars>
          <dgm:chPref val="3"/>
        </dgm:presLayoutVars>
      </dgm:prSet>
      <dgm:spPr/>
      <dgm:t>
        <a:bodyPr/>
        <a:lstStyle/>
        <a:p>
          <a:pPr rtl="1"/>
          <a:endParaRPr lang="fa-IR"/>
        </a:p>
      </dgm:t>
    </dgm:pt>
    <dgm:pt modelId="{F1251F0D-CBF2-4F86-8053-6789B0A897F9}" type="pres">
      <dgm:prSet presAssocID="{482840BC-0E43-4D86-AA11-F907F91392E8}" presName="level3hierChild" presStyleCnt="0"/>
      <dgm:spPr/>
    </dgm:pt>
    <dgm:pt modelId="{1E83382C-AD25-4ABB-896E-C8F727560550}" type="pres">
      <dgm:prSet presAssocID="{6EDDFB6E-8ADA-4472-8B0D-533AD950282C}" presName="conn2-1" presStyleLbl="parChTrans1D3" presStyleIdx="1" presStyleCnt="5"/>
      <dgm:spPr/>
      <dgm:t>
        <a:bodyPr/>
        <a:lstStyle/>
        <a:p>
          <a:pPr rtl="1"/>
          <a:endParaRPr lang="fa-IR"/>
        </a:p>
      </dgm:t>
    </dgm:pt>
    <dgm:pt modelId="{EF36B661-1B0C-4248-871F-6834C71054B3}" type="pres">
      <dgm:prSet presAssocID="{6EDDFB6E-8ADA-4472-8B0D-533AD950282C}" presName="connTx" presStyleLbl="parChTrans1D3" presStyleIdx="1" presStyleCnt="5"/>
      <dgm:spPr/>
      <dgm:t>
        <a:bodyPr/>
        <a:lstStyle/>
        <a:p>
          <a:pPr rtl="1"/>
          <a:endParaRPr lang="fa-IR"/>
        </a:p>
      </dgm:t>
    </dgm:pt>
    <dgm:pt modelId="{3B5E242E-8A11-4CF4-9BA1-F6589D94A1D7}" type="pres">
      <dgm:prSet presAssocID="{E7D38D99-456A-4A65-9B0C-738BBE2AF728}" presName="root2" presStyleCnt="0"/>
      <dgm:spPr/>
    </dgm:pt>
    <dgm:pt modelId="{DD223D54-89CA-4B8E-88D1-9306F69BB926}" type="pres">
      <dgm:prSet presAssocID="{E7D38D99-456A-4A65-9B0C-738BBE2AF728}" presName="LevelTwoTextNode" presStyleLbl="node3" presStyleIdx="1" presStyleCnt="5">
        <dgm:presLayoutVars>
          <dgm:chPref val="3"/>
        </dgm:presLayoutVars>
      </dgm:prSet>
      <dgm:spPr/>
      <dgm:t>
        <a:bodyPr/>
        <a:lstStyle/>
        <a:p>
          <a:pPr rtl="1"/>
          <a:endParaRPr lang="fa-IR"/>
        </a:p>
      </dgm:t>
    </dgm:pt>
    <dgm:pt modelId="{8C8DCA74-1919-4AA6-B925-72F2A006DB0E}" type="pres">
      <dgm:prSet presAssocID="{E7D38D99-456A-4A65-9B0C-738BBE2AF728}" presName="level3hierChild" presStyleCnt="0"/>
      <dgm:spPr/>
    </dgm:pt>
    <dgm:pt modelId="{AE879C1B-502C-4425-AB3B-7CE90E642144}" type="pres">
      <dgm:prSet presAssocID="{3F264427-FEA3-4664-A9FE-538EA3FA3472}" presName="conn2-1" presStyleLbl="parChTrans1D4" presStyleIdx="0" presStyleCnt="8"/>
      <dgm:spPr/>
      <dgm:t>
        <a:bodyPr/>
        <a:lstStyle/>
        <a:p>
          <a:pPr rtl="1"/>
          <a:endParaRPr lang="fa-IR"/>
        </a:p>
      </dgm:t>
    </dgm:pt>
    <dgm:pt modelId="{39C6AE09-98BB-4E0B-A7EC-0D1493899F74}" type="pres">
      <dgm:prSet presAssocID="{3F264427-FEA3-4664-A9FE-538EA3FA3472}" presName="connTx" presStyleLbl="parChTrans1D4" presStyleIdx="0" presStyleCnt="8"/>
      <dgm:spPr/>
      <dgm:t>
        <a:bodyPr/>
        <a:lstStyle/>
        <a:p>
          <a:pPr rtl="1"/>
          <a:endParaRPr lang="fa-IR"/>
        </a:p>
      </dgm:t>
    </dgm:pt>
    <dgm:pt modelId="{E8C1F056-F346-45CB-93AB-9C78F068BAE6}" type="pres">
      <dgm:prSet presAssocID="{76FC4395-B930-4057-B311-350429D9886B}" presName="root2" presStyleCnt="0"/>
      <dgm:spPr/>
    </dgm:pt>
    <dgm:pt modelId="{7AAA2467-E1FD-4B88-9BF2-C5317760FBEA}" type="pres">
      <dgm:prSet presAssocID="{76FC4395-B930-4057-B311-350429D9886B}" presName="LevelTwoTextNode" presStyleLbl="node4" presStyleIdx="0" presStyleCnt="8">
        <dgm:presLayoutVars>
          <dgm:chPref val="3"/>
        </dgm:presLayoutVars>
      </dgm:prSet>
      <dgm:spPr/>
      <dgm:t>
        <a:bodyPr/>
        <a:lstStyle/>
        <a:p>
          <a:pPr rtl="1"/>
          <a:endParaRPr lang="fa-IR"/>
        </a:p>
      </dgm:t>
    </dgm:pt>
    <dgm:pt modelId="{1B5E60FF-D136-4DCD-8EBD-FBDB99876211}" type="pres">
      <dgm:prSet presAssocID="{76FC4395-B930-4057-B311-350429D9886B}" presName="level3hierChild" presStyleCnt="0"/>
      <dgm:spPr/>
    </dgm:pt>
    <dgm:pt modelId="{5BAF07A4-1D81-4426-8D3E-A8189F190A2D}" type="pres">
      <dgm:prSet presAssocID="{AF56B810-B01A-4D51-B416-813053C80245}" presName="conn2-1" presStyleLbl="parChTrans1D4" presStyleIdx="1" presStyleCnt="8"/>
      <dgm:spPr/>
      <dgm:t>
        <a:bodyPr/>
        <a:lstStyle/>
        <a:p>
          <a:pPr rtl="1"/>
          <a:endParaRPr lang="fa-IR"/>
        </a:p>
      </dgm:t>
    </dgm:pt>
    <dgm:pt modelId="{61FEDCA8-0FA2-4C00-B513-88A27FC6C240}" type="pres">
      <dgm:prSet presAssocID="{AF56B810-B01A-4D51-B416-813053C80245}" presName="connTx" presStyleLbl="parChTrans1D4" presStyleIdx="1" presStyleCnt="8"/>
      <dgm:spPr/>
      <dgm:t>
        <a:bodyPr/>
        <a:lstStyle/>
        <a:p>
          <a:pPr rtl="1"/>
          <a:endParaRPr lang="fa-IR"/>
        </a:p>
      </dgm:t>
    </dgm:pt>
    <dgm:pt modelId="{4DD398C8-ED6E-4634-9C3D-ADCAC40F3BFE}" type="pres">
      <dgm:prSet presAssocID="{CE29C2C5-CA4D-41D7-B671-302864F887D5}" presName="root2" presStyleCnt="0"/>
      <dgm:spPr/>
    </dgm:pt>
    <dgm:pt modelId="{4745DBA9-A938-461F-8537-FC5E73A0E238}" type="pres">
      <dgm:prSet presAssocID="{CE29C2C5-CA4D-41D7-B671-302864F887D5}" presName="LevelTwoTextNode" presStyleLbl="node4" presStyleIdx="1" presStyleCnt="8">
        <dgm:presLayoutVars>
          <dgm:chPref val="3"/>
        </dgm:presLayoutVars>
      </dgm:prSet>
      <dgm:spPr/>
      <dgm:t>
        <a:bodyPr/>
        <a:lstStyle/>
        <a:p>
          <a:pPr rtl="1"/>
          <a:endParaRPr lang="fa-IR"/>
        </a:p>
      </dgm:t>
    </dgm:pt>
    <dgm:pt modelId="{B8AAF63F-F750-4B37-86EF-E22109F3205E}" type="pres">
      <dgm:prSet presAssocID="{CE29C2C5-CA4D-41D7-B671-302864F887D5}" presName="level3hierChild" presStyleCnt="0"/>
      <dgm:spPr/>
    </dgm:pt>
    <dgm:pt modelId="{B5F51BC4-3404-4FB0-AEB6-23B4A32A7D9A}" type="pres">
      <dgm:prSet presAssocID="{5D01E429-3CE5-46C9-B8F5-D8653910657A}" presName="conn2-1" presStyleLbl="parChTrans1D3" presStyleIdx="2" presStyleCnt="5"/>
      <dgm:spPr/>
      <dgm:t>
        <a:bodyPr/>
        <a:lstStyle/>
        <a:p>
          <a:pPr rtl="1"/>
          <a:endParaRPr lang="fa-IR"/>
        </a:p>
      </dgm:t>
    </dgm:pt>
    <dgm:pt modelId="{21065F75-5CC6-4660-9207-92AE5FB8D536}" type="pres">
      <dgm:prSet presAssocID="{5D01E429-3CE5-46C9-B8F5-D8653910657A}" presName="connTx" presStyleLbl="parChTrans1D3" presStyleIdx="2" presStyleCnt="5"/>
      <dgm:spPr/>
      <dgm:t>
        <a:bodyPr/>
        <a:lstStyle/>
        <a:p>
          <a:pPr rtl="1"/>
          <a:endParaRPr lang="fa-IR"/>
        </a:p>
      </dgm:t>
    </dgm:pt>
    <dgm:pt modelId="{8F10E2FF-DF3D-4FB4-84FD-AAE2D2042EAF}" type="pres">
      <dgm:prSet presAssocID="{DB459B61-E617-48C5-B942-DDC037AB3D44}" presName="root2" presStyleCnt="0"/>
      <dgm:spPr/>
    </dgm:pt>
    <dgm:pt modelId="{4BD49B63-0357-4D7A-9D48-8184AC3F2A2D}" type="pres">
      <dgm:prSet presAssocID="{DB459B61-E617-48C5-B942-DDC037AB3D44}" presName="LevelTwoTextNode" presStyleLbl="node3" presStyleIdx="2" presStyleCnt="5">
        <dgm:presLayoutVars>
          <dgm:chPref val="3"/>
        </dgm:presLayoutVars>
      </dgm:prSet>
      <dgm:spPr/>
      <dgm:t>
        <a:bodyPr/>
        <a:lstStyle/>
        <a:p>
          <a:pPr rtl="1"/>
          <a:endParaRPr lang="fa-IR"/>
        </a:p>
      </dgm:t>
    </dgm:pt>
    <dgm:pt modelId="{045188CD-985C-4B0B-B36D-F739538E7068}" type="pres">
      <dgm:prSet presAssocID="{DB459B61-E617-48C5-B942-DDC037AB3D44}" presName="level3hierChild" presStyleCnt="0"/>
      <dgm:spPr/>
    </dgm:pt>
    <dgm:pt modelId="{2C1F9122-C7DC-44CA-8E28-8B153EF833CE}" type="pres">
      <dgm:prSet presAssocID="{DB7442C3-8B98-4FE5-AA06-62EE1EA150F2}" presName="conn2-1" presStyleLbl="parChTrans1D4" presStyleIdx="2" presStyleCnt="8"/>
      <dgm:spPr/>
      <dgm:t>
        <a:bodyPr/>
        <a:lstStyle/>
        <a:p>
          <a:pPr rtl="1"/>
          <a:endParaRPr lang="fa-IR"/>
        </a:p>
      </dgm:t>
    </dgm:pt>
    <dgm:pt modelId="{218B7CCF-68C3-489C-AEA8-3EBECADB9DEA}" type="pres">
      <dgm:prSet presAssocID="{DB7442C3-8B98-4FE5-AA06-62EE1EA150F2}" presName="connTx" presStyleLbl="parChTrans1D4" presStyleIdx="2" presStyleCnt="8"/>
      <dgm:spPr/>
      <dgm:t>
        <a:bodyPr/>
        <a:lstStyle/>
        <a:p>
          <a:pPr rtl="1"/>
          <a:endParaRPr lang="fa-IR"/>
        </a:p>
      </dgm:t>
    </dgm:pt>
    <dgm:pt modelId="{7614E226-06B0-48FC-B23C-DA493DF1B8A0}" type="pres">
      <dgm:prSet presAssocID="{ED27A93D-5CAA-4B19-976B-9C91C8F69959}" presName="root2" presStyleCnt="0"/>
      <dgm:spPr/>
    </dgm:pt>
    <dgm:pt modelId="{F4834223-5CCB-4FBE-9F86-81DEAF95B22C}" type="pres">
      <dgm:prSet presAssocID="{ED27A93D-5CAA-4B19-976B-9C91C8F69959}" presName="LevelTwoTextNode" presStyleLbl="node4" presStyleIdx="2" presStyleCnt="8">
        <dgm:presLayoutVars>
          <dgm:chPref val="3"/>
        </dgm:presLayoutVars>
      </dgm:prSet>
      <dgm:spPr/>
      <dgm:t>
        <a:bodyPr/>
        <a:lstStyle/>
        <a:p>
          <a:pPr rtl="1"/>
          <a:endParaRPr lang="fa-IR"/>
        </a:p>
      </dgm:t>
    </dgm:pt>
    <dgm:pt modelId="{982559E5-9178-45B9-81F1-EAEEFC755CD6}" type="pres">
      <dgm:prSet presAssocID="{ED27A93D-5CAA-4B19-976B-9C91C8F69959}" presName="level3hierChild" presStyleCnt="0"/>
      <dgm:spPr/>
    </dgm:pt>
    <dgm:pt modelId="{27B75235-6C88-44C6-A885-F6FF7FD8AFAE}" type="pres">
      <dgm:prSet presAssocID="{BC5A07FB-962C-498C-A747-B9BBC2D1F80C}" presName="conn2-1" presStyleLbl="parChTrans1D4" presStyleIdx="3" presStyleCnt="8"/>
      <dgm:spPr/>
      <dgm:t>
        <a:bodyPr/>
        <a:lstStyle/>
        <a:p>
          <a:pPr rtl="1"/>
          <a:endParaRPr lang="fa-IR"/>
        </a:p>
      </dgm:t>
    </dgm:pt>
    <dgm:pt modelId="{ACFE9CF8-2D84-428A-AF1C-39DB3D3E1704}" type="pres">
      <dgm:prSet presAssocID="{BC5A07FB-962C-498C-A747-B9BBC2D1F80C}" presName="connTx" presStyleLbl="parChTrans1D4" presStyleIdx="3" presStyleCnt="8"/>
      <dgm:spPr/>
      <dgm:t>
        <a:bodyPr/>
        <a:lstStyle/>
        <a:p>
          <a:pPr rtl="1"/>
          <a:endParaRPr lang="fa-IR"/>
        </a:p>
      </dgm:t>
    </dgm:pt>
    <dgm:pt modelId="{4D9C9F85-2235-4415-93B4-C8AD44F36AC7}" type="pres">
      <dgm:prSet presAssocID="{DDAB8DA3-6115-43D8-B95D-FBB664D1A940}" presName="root2" presStyleCnt="0"/>
      <dgm:spPr/>
    </dgm:pt>
    <dgm:pt modelId="{AB64ECC8-0728-4125-A19B-7D74DFDF63A2}" type="pres">
      <dgm:prSet presAssocID="{DDAB8DA3-6115-43D8-B95D-FBB664D1A940}" presName="LevelTwoTextNode" presStyleLbl="node4" presStyleIdx="3" presStyleCnt="8">
        <dgm:presLayoutVars>
          <dgm:chPref val="3"/>
        </dgm:presLayoutVars>
      </dgm:prSet>
      <dgm:spPr/>
      <dgm:t>
        <a:bodyPr/>
        <a:lstStyle/>
        <a:p>
          <a:pPr rtl="1"/>
          <a:endParaRPr lang="fa-IR"/>
        </a:p>
      </dgm:t>
    </dgm:pt>
    <dgm:pt modelId="{32D542EC-3D62-43A3-B43B-10B3D5730A90}" type="pres">
      <dgm:prSet presAssocID="{DDAB8DA3-6115-43D8-B95D-FBB664D1A940}" presName="level3hierChild" presStyleCnt="0"/>
      <dgm:spPr/>
    </dgm:pt>
    <dgm:pt modelId="{31CCB661-63A6-480B-AF8A-58D3F841FF6C}" type="pres">
      <dgm:prSet presAssocID="{F3A94F1F-1B11-4505-987A-89A31C1E578D}" presName="conn2-1" presStyleLbl="parChTrans1D2" presStyleIdx="3" presStyleCnt="5"/>
      <dgm:spPr/>
      <dgm:t>
        <a:bodyPr/>
        <a:lstStyle/>
        <a:p>
          <a:pPr rtl="1"/>
          <a:endParaRPr lang="fa-IR"/>
        </a:p>
      </dgm:t>
    </dgm:pt>
    <dgm:pt modelId="{C109A386-D536-4A94-9F25-CBC5D6CDADBB}" type="pres">
      <dgm:prSet presAssocID="{F3A94F1F-1B11-4505-987A-89A31C1E578D}" presName="connTx" presStyleLbl="parChTrans1D2" presStyleIdx="3" presStyleCnt="5"/>
      <dgm:spPr/>
      <dgm:t>
        <a:bodyPr/>
        <a:lstStyle/>
        <a:p>
          <a:pPr rtl="1"/>
          <a:endParaRPr lang="fa-IR"/>
        </a:p>
      </dgm:t>
    </dgm:pt>
    <dgm:pt modelId="{92388DE7-E941-414F-B316-2055BB3E38EF}" type="pres">
      <dgm:prSet presAssocID="{F0FFD77D-7E21-4DD0-8F75-D309A1054360}" presName="root2" presStyleCnt="0"/>
      <dgm:spPr/>
    </dgm:pt>
    <dgm:pt modelId="{3B800D93-255B-4D2B-BB12-E0DC37EF0F4A}" type="pres">
      <dgm:prSet presAssocID="{F0FFD77D-7E21-4DD0-8F75-D309A1054360}" presName="LevelTwoTextNode" presStyleLbl="node2" presStyleIdx="3" presStyleCnt="5">
        <dgm:presLayoutVars>
          <dgm:chPref val="3"/>
        </dgm:presLayoutVars>
      </dgm:prSet>
      <dgm:spPr/>
      <dgm:t>
        <a:bodyPr/>
        <a:lstStyle/>
        <a:p>
          <a:pPr rtl="1"/>
          <a:endParaRPr lang="fa-IR"/>
        </a:p>
      </dgm:t>
    </dgm:pt>
    <dgm:pt modelId="{549C4210-494C-452E-93D8-05D7231E31E6}" type="pres">
      <dgm:prSet presAssocID="{F0FFD77D-7E21-4DD0-8F75-D309A1054360}" presName="level3hierChild" presStyleCnt="0"/>
      <dgm:spPr/>
    </dgm:pt>
    <dgm:pt modelId="{64105956-9C78-4A64-840E-4B09B2DFE76B}" type="pres">
      <dgm:prSet presAssocID="{0ADB8819-0077-44A4-B5B3-547B530403B6}" presName="conn2-1" presStyleLbl="parChTrans1D2" presStyleIdx="4" presStyleCnt="5"/>
      <dgm:spPr/>
      <dgm:t>
        <a:bodyPr/>
        <a:lstStyle/>
        <a:p>
          <a:pPr rtl="1"/>
          <a:endParaRPr lang="fa-IR"/>
        </a:p>
      </dgm:t>
    </dgm:pt>
    <dgm:pt modelId="{182F7A38-E6D4-475A-BF16-36E006D56ED9}" type="pres">
      <dgm:prSet presAssocID="{0ADB8819-0077-44A4-B5B3-547B530403B6}" presName="connTx" presStyleLbl="parChTrans1D2" presStyleIdx="4" presStyleCnt="5"/>
      <dgm:spPr/>
      <dgm:t>
        <a:bodyPr/>
        <a:lstStyle/>
        <a:p>
          <a:pPr rtl="1"/>
          <a:endParaRPr lang="fa-IR"/>
        </a:p>
      </dgm:t>
    </dgm:pt>
    <dgm:pt modelId="{3738936D-5280-40D9-A93C-F54AFD981BCA}" type="pres">
      <dgm:prSet presAssocID="{1FA0103A-F9E9-4E2D-9E7A-94EE89FC00CC}" presName="root2" presStyleCnt="0"/>
      <dgm:spPr/>
    </dgm:pt>
    <dgm:pt modelId="{F51F0442-749B-428A-9FCA-BF69BEE40531}" type="pres">
      <dgm:prSet presAssocID="{1FA0103A-F9E9-4E2D-9E7A-94EE89FC00CC}" presName="LevelTwoTextNode" presStyleLbl="node2" presStyleIdx="4" presStyleCnt="5">
        <dgm:presLayoutVars>
          <dgm:chPref val="3"/>
        </dgm:presLayoutVars>
      </dgm:prSet>
      <dgm:spPr/>
      <dgm:t>
        <a:bodyPr/>
        <a:lstStyle/>
        <a:p>
          <a:pPr rtl="1"/>
          <a:endParaRPr lang="fa-IR"/>
        </a:p>
      </dgm:t>
    </dgm:pt>
    <dgm:pt modelId="{327B6560-34EB-4168-95FF-EA749E18285B}" type="pres">
      <dgm:prSet presAssocID="{1FA0103A-F9E9-4E2D-9E7A-94EE89FC00CC}" presName="level3hierChild" presStyleCnt="0"/>
      <dgm:spPr/>
    </dgm:pt>
    <dgm:pt modelId="{6E95FE67-C92C-461B-9028-96FA92289BFD}" type="pres">
      <dgm:prSet presAssocID="{F0AFB05B-A09E-4756-9C5B-BA8C52089214}" presName="conn2-1" presStyleLbl="parChTrans1D3" presStyleIdx="3" presStyleCnt="5"/>
      <dgm:spPr/>
      <dgm:t>
        <a:bodyPr/>
        <a:lstStyle/>
        <a:p>
          <a:pPr rtl="1"/>
          <a:endParaRPr lang="fa-IR"/>
        </a:p>
      </dgm:t>
    </dgm:pt>
    <dgm:pt modelId="{03B0436E-DF1F-43C6-958A-23256BF85F40}" type="pres">
      <dgm:prSet presAssocID="{F0AFB05B-A09E-4756-9C5B-BA8C52089214}" presName="connTx" presStyleLbl="parChTrans1D3" presStyleIdx="3" presStyleCnt="5"/>
      <dgm:spPr/>
      <dgm:t>
        <a:bodyPr/>
        <a:lstStyle/>
        <a:p>
          <a:pPr rtl="1"/>
          <a:endParaRPr lang="fa-IR"/>
        </a:p>
      </dgm:t>
    </dgm:pt>
    <dgm:pt modelId="{B2D5FE79-449E-4F46-B236-4668205DB901}" type="pres">
      <dgm:prSet presAssocID="{23EDDE91-6104-48B9-BF0C-AE17BD5FD3C8}" presName="root2" presStyleCnt="0"/>
      <dgm:spPr/>
    </dgm:pt>
    <dgm:pt modelId="{146AB692-A04E-44F3-B98B-54F3F1B523E8}" type="pres">
      <dgm:prSet presAssocID="{23EDDE91-6104-48B9-BF0C-AE17BD5FD3C8}" presName="LevelTwoTextNode" presStyleLbl="node3" presStyleIdx="3" presStyleCnt="5">
        <dgm:presLayoutVars>
          <dgm:chPref val="3"/>
        </dgm:presLayoutVars>
      </dgm:prSet>
      <dgm:spPr/>
      <dgm:t>
        <a:bodyPr/>
        <a:lstStyle/>
        <a:p>
          <a:pPr rtl="1"/>
          <a:endParaRPr lang="fa-IR"/>
        </a:p>
      </dgm:t>
    </dgm:pt>
    <dgm:pt modelId="{BEC12DCE-F40F-40B2-B754-F22AA09F1B7F}" type="pres">
      <dgm:prSet presAssocID="{23EDDE91-6104-48B9-BF0C-AE17BD5FD3C8}" presName="level3hierChild" presStyleCnt="0"/>
      <dgm:spPr/>
    </dgm:pt>
    <dgm:pt modelId="{7BD0FD68-76DD-4192-9626-7D5CF90FE777}" type="pres">
      <dgm:prSet presAssocID="{C8F79C22-D51B-4661-B536-9F6D1A68F05A}" presName="conn2-1" presStyleLbl="parChTrans1D4" presStyleIdx="4" presStyleCnt="8"/>
      <dgm:spPr/>
      <dgm:t>
        <a:bodyPr/>
        <a:lstStyle/>
        <a:p>
          <a:pPr rtl="1"/>
          <a:endParaRPr lang="fa-IR"/>
        </a:p>
      </dgm:t>
    </dgm:pt>
    <dgm:pt modelId="{E91D0DD1-D06F-4E88-8964-2628791807D0}" type="pres">
      <dgm:prSet presAssocID="{C8F79C22-D51B-4661-B536-9F6D1A68F05A}" presName="connTx" presStyleLbl="parChTrans1D4" presStyleIdx="4" presStyleCnt="8"/>
      <dgm:spPr/>
      <dgm:t>
        <a:bodyPr/>
        <a:lstStyle/>
        <a:p>
          <a:pPr rtl="1"/>
          <a:endParaRPr lang="fa-IR"/>
        </a:p>
      </dgm:t>
    </dgm:pt>
    <dgm:pt modelId="{63B1025D-DF7E-4D96-A079-D33C3BA5A04C}" type="pres">
      <dgm:prSet presAssocID="{40842B2C-15F0-43F9-9B0F-5B77F77F24D7}" presName="root2" presStyleCnt="0"/>
      <dgm:spPr/>
    </dgm:pt>
    <dgm:pt modelId="{E3BF5695-3108-4A5B-9B4A-41A851FC88F9}" type="pres">
      <dgm:prSet presAssocID="{40842B2C-15F0-43F9-9B0F-5B77F77F24D7}" presName="LevelTwoTextNode" presStyleLbl="node4" presStyleIdx="4" presStyleCnt="8">
        <dgm:presLayoutVars>
          <dgm:chPref val="3"/>
        </dgm:presLayoutVars>
      </dgm:prSet>
      <dgm:spPr/>
      <dgm:t>
        <a:bodyPr/>
        <a:lstStyle/>
        <a:p>
          <a:pPr rtl="1"/>
          <a:endParaRPr lang="fa-IR"/>
        </a:p>
      </dgm:t>
    </dgm:pt>
    <dgm:pt modelId="{F1B4B15C-88B8-4E73-B700-7FDC8D8D611C}" type="pres">
      <dgm:prSet presAssocID="{40842B2C-15F0-43F9-9B0F-5B77F77F24D7}" presName="level3hierChild" presStyleCnt="0"/>
      <dgm:spPr/>
    </dgm:pt>
    <dgm:pt modelId="{AC68E341-9010-423A-8D7A-5CD4D33F1F5E}" type="pres">
      <dgm:prSet presAssocID="{842F8B3F-C676-4EB9-87D2-D630B38CF3C8}" presName="conn2-1" presStyleLbl="parChTrans1D4" presStyleIdx="5" presStyleCnt="8"/>
      <dgm:spPr/>
      <dgm:t>
        <a:bodyPr/>
        <a:lstStyle/>
        <a:p>
          <a:pPr rtl="1"/>
          <a:endParaRPr lang="fa-IR"/>
        </a:p>
      </dgm:t>
    </dgm:pt>
    <dgm:pt modelId="{AFC79B21-2CD5-42D9-B253-9330AAFCB7B7}" type="pres">
      <dgm:prSet presAssocID="{842F8B3F-C676-4EB9-87D2-D630B38CF3C8}" presName="connTx" presStyleLbl="parChTrans1D4" presStyleIdx="5" presStyleCnt="8"/>
      <dgm:spPr/>
      <dgm:t>
        <a:bodyPr/>
        <a:lstStyle/>
        <a:p>
          <a:pPr rtl="1"/>
          <a:endParaRPr lang="fa-IR"/>
        </a:p>
      </dgm:t>
    </dgm:pt>
    <dgm:pt modelId="{EF5C9C8E-EC0D-4DF0-919E-0AEF3C1E4CFA}" type="pres">
      <dgm:prSet presAssocID="{342C200E-B2A5-4212-BB5B-82D90FEFDACE}" presName="root2" presStyleCnt="0"/>
      <dgm:spPr/>
    </dgm:pt>
    <dgm:pt modelId="{618E9690-EBFB-4B23-AEC4-F18F478A6AED}" type="pres">
      <dgm:prSet presAssocID="{342C200E-B2A5-4212-BB5B-82D90FEFDACE}" presName="LevelTwoTextNode" presStyleLbl="node4" presStyleIdx="5" presStyleCnt="8">
        <dgm:presLayoutVars>
          <dgm:chPref val="3"/>
        </dgm:presLayoutVars>
      </dgm:prSet>
      <dgm:spPr/>
      <dgm:t>
        <a:bodyPr/>
        <a:lstStyle/>
        <a:p>
          <a:pPr rtl="1"/>
          <a:endParaRPr lang="fa-IR"/>
        </a:p>
      </dgm:t>
    </dgm:pt>
    <dgm:pt modelId="{3D1A5D81-4F6A-4534-8F28-3F946264F7D7}" type="pres">
      <dgm:prSet presAssocID="{342C200E-B2A5-4212-BB5B-82D90FEFDACE}" presName="level3hierChild" presStyleCnt="0"/>
      <dgm:spPr/>
    </dgm:pt>
    <dgm:pt modelId="{DDBBDDEE-ABBF-4060-A946-6D6B777653C0}" type="pres">
      <dgm:prSet presAssocID="{7AADF05A-F13B-4D20-8CE9-BC884E7E4335}" presName="conn2-1" presStyleLbl="parChTrans1D3" presStyleIdx="4" presStyleCnt="5"/>
      <dgm:spPr/>
      <dgm:t>
        <a:bodyPr/>
        <a:lstStyle/>
        <a:p>
          <a:pPr rtl="1"/>
          <a:endParaRPr lang="fa-IR"/>
        </a:p>
      </dgm:t>
    </dgm:pt>
    <dgm:pt modelId="{3AA6F343-E7D9-4240-9146-F757BCC743D8}" type="pres">
      <dgm:prSet presAssocID="{7AADF05A-F13B-4D20-8CE9-BC884E7E4335}" presName="connTx" presStyleLbl="parChTrans1D3" presStyleIdx="4" presStyleCnt="5"/>
      <dgm:spPr/>
      <dgm:t>
        <a:bodyPr/>
        <a:lstStyle/>
        <a:p>
          <a:pPr rtl="1"/>
          <a:endParaRPr lang="fa-IR"/>
        </a:p>
      </dgm:t>
    </dgm:pt>
    <dgm:pt modelId="{0F975EF1-86C6-4FF9-8792-4F3FFC032FDE}" type="pres">
      <dgm:prSet presAssocID="{81776DEE-555F-4B11-8154-33B395D41D5A}" presName="root2" presStyleCnt="0"/>
      <dgm:spPr/>
    </dgm:pt>
    <dgm:pt modelId="{C8EA6CCC-ABDA-4D93-B0DE-A921E088CB2E}" type="pres">
      <dgm:prSet presAssocID="{81776DEE-555F-4B11-8154-33B395D41D5A}" presName="LevelTwoTextNode" presStyleLbl="node3" presStyleIdx="4" presStyleCnt="5">
        <dgm:presLayoutVars>
          <dgm:chPref val="3"/>
        </dgm:presLayoutVars>
      </dgm:prSet>
      <dgm:spPr/>
      <dgm:t>
        <a:bodyPr/>
        <a:lstStyle/>
        <a:p>
          <a:pPr rtl="1"/>
          <a:endParaRPr lang="fa-IR"/>
        </a:p>
      </dgm:t>
    </dgm:pt>
    <dgm:pt modelId="{0E2F9760-CDDE-4EDC-A3A7-9BAB588EC5A5}" type="pres">
      <dgm:prSet presAssocID="{81776DEE-555F-4B11-8154-33B395D41D5A}" presName="level3hierChild" presStyleCnt="0"/>
      <dgm:spPr/>
    </dgm:pt>
    <dgm:pt modelId="{21A3594B-65C0-49B3-84B5-64D4E0FCFDF2}" type="pres">
      <dgm:prSet presAssocID="{7629C3D1-F849-4987-965D-AE5204557207}" presName="conn2-1" presStyleLbl="parChTrans1D4" presStyleIdx="6" presStyleCnt="8"/>
      <dgm:spPr/>
      <dgm:t>
        <a:bodyPr/>
        <a:lstStyle/>
        <a:p>
          <a:pPr rtl="1"/>
          <a:endParaRPr lang="fa-IR"/>
        </a:p>
      </dgm:t>
    </dgm:pt>
    <dgm:pt modelId="{7DB0E814-31DF-4FF3-B8F3-5C498D3A74E5}" type="pres">
      <dgm:prSet presAssocID="{7629C3D1-F849-4987-965D-AE5204557207}" presName="connTx" presStyleLbl="parChTrans1D4" presStyleIdx="6" presStyleCnt="8"/>
      <dgm:spPr/>
      <dgm:t>
        <a:bodyPr/>
        <a:lstStyle/>
        <a:p>
          <a:pPr rtl="1"/>
          <a:endParaRPr lang="fa-IR"/>
        </a:p>
      </dgm:t>
    </dgm:pt>
    <dgm:pt modelId="{0ADE3165-FC69-4902-92BA-A2E31D9C3A99}" type="pres">
      <dgm:prSet presAssocID="{767266CF-FA1B-434A-85C2-506DD9E464F8}" presName="root2" presStyleCnt="0"/>
      <dgm:spPr/>
    </dgm:pt>
    <dgm:pt modelId="{6AF95D77-62C1-4CF1-A3DB-F4966EB6EF8F}" type="pres">
      <dgm:prSet presAssocID="{767266CF-FA1B-434A-85C2-506DD9E464F8}" presName="LevelTwoTextNode" presStyleLbl="node4" presStyleIdx="6" presStyleCnt="8">
        <dgm:presLayoutVars>
          <dgm:chPref val="3"/>
        </dgm:presLayoutVars>
      </dgm:prSet>
      <dgm:spPr/>
      <dgm:t>
        <a:bodyPr/>
        <a:lstStyle/>
        <a:p>
          <a:pPr rtl="1"/>
          <a:endParaRPr lang="fa-IR"/>
        </a:p>
      </dgm:t>
    </dgm:pt>
    <dgm:pt modelId="{26B2DF9A-244C-4575-AF8D-18DD820D1776}" type="pres">
      <dgm:prSet presAssocID="{767266CF-FA1B-434A-85C2-506DD9E464F8}" presName="level3hierChild" presStyleCnt="0"/>
      <dgm:spPr/>
    </dgm:pt>
    <dgm:pt modelId="{74A33873-908C-47CF-95F8-4AD4E42FFA37}" type="pres">
      <dgm:prSet presAssocID="{757728EB-B6CE-4206-B9B7-7A44932880C4}" presName="conn2-1" presStyleLbl="parChTrans1D4" presStyleIdx="7" presStyleCnt="8"/>
      <dgm:spPr/>
      <dgm:t>
        <a:bodyPr/>
        <a:lstStyle/>
        <a:p>
          <a:pPr rtl="1"/>
          <a:endParaRPr lang="fa-IR"/>
        </a:p>
      </dgm:t>
    </dgm:pt>
    <dgm:pt modelId="{626AB2DA-2BFA-4962-9560-2138D6FCF4BD}" type="pres">
      <dgm:prSet presAssocID="{757728EB-B6CE-4206-B9B7-7A44932880C4}" presName="connTx" presStyleLbl="parChTrans1D4" presStyleIdx="7" presStyleCnt="8"/>
      <dgm:spPr/>
      <dgm:t>
        <a:bodyPr/>
        <a:lstStyle/>
        <a:p>
          <a:pPr rtl="1"/>
          <a:endParaRPr lang="fa-IR"/>
        </a:p>
      </dgm:t>
    </dgm:pt>
    <dgm:pt modelId="{5ADC6D86-B97D-40B3-98C4-CA05C12EC3A9}" type="pres">
      <dgm:prSet presAssocID="{005C74A1-86A1-46A8-ADA4-B39BCE35EB8A}" presName="root2" presStyleCnt="0"/>
      <dgm:spPr/>
    </dgm:pt>
    <dgm:pt modelId="{67065E72-4216-4366-A279-0E843AB47879}" type="pres">
      <dgm:prSet presAssocID="{005C74A1-86A1-46A8-ADA4-B39BCE35EB8A}" presName="LevelTwoTextNode" presStyleLbl="node4" presStyleIdx="7" presStyleCnt="8">
        <dgm:presLayoutVars>
          <dgm:chPref val="3"/>
        </dgm:presLayoutVars>
      </dgm:prSet>
      <dgm:spPr/>
      <dgm:t>
        <a:bodyPr/>
        <a:lstStyle/>
        <a:p>
          <a:pPr rtl="1"/>
          <a:endParaRPr lang="fa-IR"/>
        </a:p>
      </dgm:t>
    </dgm:pt>
    <dgm:pt modelId="{A52F7F70-B22B-41C9-B467-0D6A0D260D53}" type="pres">
      <dgm:prSet presAssocID="{005C74A1-86A1-46A8-ADA4-B39BCE35EB8A}" presName="level3hierChild" presStyleCnt="0"/>
      <dgm:spPr/>
    </dgm:pt>
  </dgm:ptLst>
  <dgm:cxnLst>
    <dgm:cxn modelId="{326F1FA7-86DC-4AB2-94E0-7CEF94FB910E}" srcId="{81776DEE-555F-4B11-8154-33B395D41D5A}" destId="{767266CF-FA1B-434A-85C2-506DD9E464F8}" srcOrd="0" destOrd="0" parTransId="{7629C3D1-F849-4987-965D-AE5204557207}" sibTransId="{FB361723-44F2-41F7-97DE-E8CD6E4F6323}"/>
    <dgm:cxn modelId="{52ED3C40-D263-4367-948F-B4D04BCB1CF5}" type="presOf" srcId="{6EDDFB6E-8ADA-4472-8B0D-533AD950282C}" destId="{EF36B661-1B0C-4248-871F-6834C71054B3}" srcOrd="1" destOrd="0" presId="urn:microsoft.com/office/officeart/2008/layout/HorizontalMultiLevelHierarchy"/>
    <dgm:cxn modelId="{65E1CF36-95EE-4296-AD62-A36A9C9DA427}" type="presOf" srcId="{005C74A1-86A1-46A8-ADA4-B39BCE35EB8A}" destId="{67065E72-4216-4366-A279-0E843AB47879}" srcOrd="0" destOrd="0" presId="urn:microsoft.com/office/officeart/2008/layout/HorizontalMultiLevelHierarchy"/>
    <dgm:cxn modelId="{41A45834-DD28-4687-B23A-91AA50BFE1A6}" type="presOf" srcId="{B9332B48-8E51-4D75-BB2C-7AE79BBC147E}" destId="{053F6451-9F47-4FF9-A52C-B4C25CDBED4E}" srcOrd="1" destOrd="0" presId="urn:microsoft.com/office/officeart/2008/layout/HorizontalMultiLevelHierarchy"/>
    <dgm:cxn modelId="{B1B71B5B-8C3B-49DA-A49F-0286F042DD82}" type="presOf" srcId="{342C200E-B2A5-4212-BB5B-82D90FEFDACE}" destId="{618E9690-EBFB-4B23-AEC4-F18F478A6AED}" srcOrd="0" destOrd="0" presId="urn:microsoft.com/office/officeart/2008/layout/HorizontalMultiLevelHierarchy"/>
    <dgm:cxn modelId="{B82E4287-8DA0-4A35-BD0E-8EB7BDFA818F}" srcId="{1FA0103A-F9E9-4E2D-9E7A-94EE89FC00CC}" destId="{81776DEE-555F-4B11-8154-33B395D41D5A}" srcOrd="1" destOrd="0" parTransId="{7AADF05A-F13B-4D20-8CE9-BC884E7E4335}" sibTransId="{6188ACED-E26B-4D0B-8E50-53C2D3D3A710}"/>
    <dgm:cxn modelId="{F8CACBAA-326D-465B-BD5F-10ECB522E84F}" type="presOf" srcId="{8DA8E92B-6A2C-4FFE-A69C-F1A21BC88267}" destId="{665441C3-F6AA-46AF-AADE-41D134BC5BAC}" srcOrd="0" destOrd="0" presId="urn:microsoft.com/office/officeart/2008/layout/HorizontalMultiLevelHierarchy"/>
    <dgm:cxn modelId="{824E8752-8DEB-4CC5-A461-495C3FC0302B}" type="presOf" srcId="{842F8B3F-C676-4EB9-87D2-D630B38CF3C8}" destId="{AC68E341-9010-423A-8D7A-5CD4D33F1F5E}" srcOrd="0" destOrd="0" presId="urn:microsoft.com/office/officeart/2008/layout/HorizontalMultiLevelHierarchy"/>
    <dgm:cxn modelId="{A1E5FDB2-A8F3-4347-B13D-4BB1AE1EF1EE}" type="presOf" srcId="{5D01E429-3CE5-46C9-B8F5-D8653910657A}" destId="{21065F75-5CC6-4660-9207-92AE5FB8D536}" srcOrd="1" destOrd="0" presId="urn:microsoft.com/office/officeart/2008/layout/HorizontalMultiLevelHierarchy"/>
    <dgm:cxn modelId="{C6D9D3D9-7A52-4FD5-8E55-BF60AD4B57C8}" srcId="{767266CF-FA1B-434A-85C2-506DD9E464F8}" destId="{005C74A1-86A1-46A8-ADA4-B39BCE35EB8A}" srcOrd="0" destOrd="0" parTransId="{757728EB-B6CE-4206-B9B7-7A44932880C4}" sibTransId="{ABE47C12-B253-4C69-9A0C-970706C7C6FA}"/>
    <dgm:cxn modelId="{3DC8AD71-AD8B-44AD-B903-255142C5976B}" type="presOf" srcId="{BC5A07FB-962C-498C-A747-B9BBC2D1F80C}" destId="{27B75235-6C88-44C6-A885-F6FF7FD8AFAE}" srcOrd="0" destOrd="0" presId="urn:microsoft.com/office/officeart/2008/layout/HorizontalMultiLevelHierarchy"/>
    <dgm:cxn modelId="{0B009712-FDD7-4C81-9239-28A1D5082AAE}" type="presOf" srcId="{AF56B810-B01A-4D51-B416-813053C80245}" destId="{61FEDCA8-0FA2-4C00-B513-88A27FC6C240}" srcOrd="1" destOrd="0" presId="urn:microsoft.com/office/officeart/2008/layout/HorizontalMultiLevelHierarchy"/>
    <dgm:cxn modelId="{F3A2E512-BBCD-4B59-BFA2-CFD1ECAD304E}" srcId="{76FC4395-B930-4057-B311-350429D9886B}" destId="{CE29C2C5-CA4D-41D7-B671-302864F887D5}" srcOrd="0" destOrd="0" parTransId="{AF56B810-B01A-4D51-B416-813053C80245}" sibTransId="{44095B6B-006D-43A8-968A-D9C429838D87}"/>
    <dgm:cxn modelId="{A68AD47E-3B24-4B63-BF3C-85BD2663CA04}" type="presOf" srcId="{7629C3D1-F849-4987-965D-AE5204557207}" destId="{7DB0E814-31DF-4FF3-B8F3-5C498D3A74E5}" srcOrd="1" destOrd="0" presId="urn:microsoft.com/office/officeart/2008/layout/HorizontalMultiLevelHierarchy"/>
    <dgm:cxn modelId="{9DBADC4F-A6EF-4D17-95B1-4B6DFC28A35E}" type="presOf" srcId="{3F264427-FEA3-4664-A9FE-538EA3FA3472}" destId="{39C6AE09-98BB-4E0B-A7EC-0D1493899F74}" srcOrd="1" destOrd="0" presId="urn:microsoft.com/office/officeart/2008/layout/HorizontalMultiLevelHierarchy"/>
    <dgm:cxn modelId="{FBDAFF83-D4D0-4DD7-B407-7B2BA3787459}" type="presOf" srcId="{757728EB-B6CE-4206-B9B7-7A44932880C4}" destId="{626AB2DA-2BFA-4962-9560-2138D6FCF4BD}" srcOrd="1" destOrd="0" presId="urn:microsoft.com/office/officeart/2008/layout/HorizontalMultiLevelHierarchy"/>
    <dgm:cxn modelId="{0BFB9065-5300-4FDB-A3A3-D7C14F137754}" type="presOf" srcId="{AF56B810-B01A-4D51-B416-813053C80245}" destId="{5BAF07A4-1D81-4426-8D3E-A8189F190A2D}" srcOrd="0" destOrd="0" presId="urn:microsoft.com/office/officeart/2008/layout/HorizontalMultiLevelHierarchy"/>
    <dgm:cxn modelId="{01C6DF1D-5407-4203-BB00-1A411C638C55}" type="presOf" srcId="{842F8B3F-C676-4EB9-87D2-D630B38CF3C8}" destId="{AFC79B21-2CD5-42D9-B253-9330AAFCB7B7}" srcOrd="1" destOrd="0" presId="urn:microsoft.com/office/officeart/2008/layout/HorizontalMultiLevelHierarchy"/>
    <dgm:cxn modelId="{FE0B2D15-2AC6-4596-9A70-1604C9FBD827}" srcId="{C7EF4CF7-605F-4C4B-AF88-414CF70568D6}" destId="{F0FFD77D-7E21-4DD0-8F75-D309A1054360}" srcOrd="3" destOrd="0" parTransId="{F3A94F1F-1B11-4505-987A-89A31C1E578D}" sibTransId="{55FE039A-0439-429A-8499-83F67D6C2841}"/>
    <dgm:cxn modelId="{375B498A-5440-4E90-A100-9185377D88B2}" type="presOf" srcId="{5D5A9170-DFE3-4994-8982-D1A94EDDEAF2}" destId="{40522CC3-9B9E-4B72-99C3-723AD6ABF9EC}" srcOrd="0" destOrd="0" presId="urn:microsoft.com/office/officeart/2008/layout/HorizontalMultiLevelHierarchy"/>
    <dgm:cxn modelId="{24BF9E88-0369-4F28-BE90-5B0FBB3A68A7}" type="presOf" srcId="{81776DEE-555F-4B11-8154-33B395D41D5A}" destId="{C8EA6CCC-ABDA-4D93-B0DE-A921E088CB2E}" srcOrd="0" destOrd="0" presId="urn:microsoft.com/office/officeart/2008/layout/HorizontalMultiLevelHierarchy"/>
    <dgm:cxn modelId="{42A0F57F-F628-4E1B-BFD9-90246F16FEDF}" type="presOf" srcId="{C8F79C22-D51B-4661-B536-9F6D1A68F05A}" destId="{E91D0DD1-D06F-4E88-8964-2628791807D0}" srcOrd="1" destOrd="0" presId="urn:microsoft.com/office/officeart/2008/layout/HorizontalMultiLevelHierarchy"/>
    <dgm:cxn modelId="{01013E0F-4DCA-4E7F-9602-F5BDDF437884}" type="presOf" srcId="{8DA8E92B-6A2C-4FFE-A69C-F1A21BC88267}" destId="{52F9A077-7385-4270-9603-69AE8EFE5C77}" srcOrd="1" destOrd="0" presId="urn:microsoft.com/office/officeart/2008/layout/HorizontalMultiLevelHierarchy"/>
    <dgm:cxn modelId="{38A59177-BD52-466B-95C0-45560F905EF5}" srcId="{482840BC-0E43-4D86-AA11-F907F91392E8}" destId="{DB459B61-E617-48C5-B942-DDC037AB3D44}" srcOrd="1" destOrd="0" parTransId="{5D01E429-3CE5-46C9-B8F5-D8653910657A}" sibTransId="{DDDF7C3A-7919-4956-80D8-5A4104AC8131}"/>
    <dgm:cxn modelId="{1390E9A0-8886-4E0C-869A-DDA9A11B4EDB}" srcId="{1FA0103A-F9E9-4E2D-9E7A-94EE89FC00CC}" destId="{23EDDE91-6104-48B9-BF0C-AE17BD5FD3C8}" srcOrd="0" destOrd="0" parTransId="{F0AFB05B-A09E-4756-9C5B-BA8C52089214}" sibTransId="{3B9BF3BB-8AFA-4770-90E8-8C70F9FDB988}"/>
    <dgm:cxn modelId="{93111154-919C-4708-A7DE-9A7AF431B9E0}" type="presOf" srcId="{B9332B48-8E51-4D75-BB2C-7AE79BBC147E}" destId="{0BF23684-4C86-41E2-A713-CD9CC57F22AA}" srcOrd="0" destOrd="0" presId="urn:microsoft.com/office/officeart/2008/layout/HorizontalMultiLevelHierarchy"/>
    <dgm:cxn modelId="{C1A91FEA-8EA4-4FEA-8ECE-008E8138AC28}" type="presOf" srcId="{5D01E429-3CE5-46C9-B8F5-D8653910657A}" destId="{B5F51BC4-3404-4FB0-AEB6-23B4A32A7D9A}" srcOrd="0" destOrd="0" presId="urn:microsoft.com/office/officeart/2008/layout/HorizontalMultiLevelHierarchy"/>
    <dgm:cxn modelId="{5CBB9F89-7A33-4DBF-AB36-A6ECC49EFD8C}" type="presOf" srcId="{1FA0103A-F9E9-4E2D-9E7A-94EE89FC00CC}" destId="{F51F0442-749B-428A-9FCA-BF69BEE40531}" srcOrd="0" destOrd="0" presId="urn:microsoft.com/office/officeart/2008/layout/HorizontalMultiLevelHierarchy"/>
    <dgm:cxn modelId="{EF51F5FA-F63C-4775-81C8-AC6AE3956215}" type="presOf" srcId="{BC5A07FB-962C-498C-A747-B9BBC2D1F80C}" destId="{ACFE9CF8-2D84-428A-AF1C-39DB3D3E1704}" srcOrd="1" destOrd="0" presId="urn:microsoft.com/office/officeart/2008/layout/HorizontalMultiLevelHierarchy"/>
    <dgm:cxn modelId="{F1DAE366-31FA-4316-99ED-F254205DBFCE}" type="presOf" srcId="{73592905-D21B-41C8-9F1B-194DC8D057BE}" destId="{3E6EE9AF-76D7-4589-A23E-7FB44AAA8647}" srcOrd="0" destOrd="0" presId="urn:microsoft.com/office/officeart/2008/layout/HorizontalMultiLevelHierarchy"/>
    <dgm:cxn modelId="{BC45C2ED-0D46-4B61-A82F-A50862E3E869}" type="presOf" srcId="{76FC4395-B930-4057-B311-350429D9886B}" destId="{7AAA2467-E1FD-4B88-9BF2-C5317760FBEA}" srcOrd="0" destOrd="0" presId="urn:microsoft.com/office/officeart/2008/layout/HorizontalMultiLevelHierarchy"/>
    <dgm:cxn modelId="{D1679C66-4424-4FB8-A0E7-6C6F4587CD50}" type="presOf" srcId="{3A4483D9-521F-42A8-A611-930DFB14E0CF}" destId="{A4215F40-066C-4673-9CF4-4C89B080AD91}" srcOrd="0" destOrd="0" presId="urn:microsoft.com/office/officeart/2008/layout/HorizontalMultiLevelHierarchy"/>
    <dgm:cxn modelId="{067A6BC4-4FDB-42E1-9C11-FE0D03696508}" type="presOf" srcId="{FB6BE362-A138-494A-AA77-1293C67966EF}" destId="{7B49004F-4F6C-4E42-8E78-3169C65DCE7A}" srcOrd="0" destOrd="0" presId="urn:microsoft.com/office/officeart/2008/layout/HorizontalMultiLevelHierarchy"/>
    <dgm:cxn modelId="{EE08B61B-8832-43A9-BE4C-C534C79B8AE0}" srcId="{C7EF4CF7-605F-4C4B-AF88-414CF70568D6}" destId="{4DB52F0A-59FA-4D19-92F7-238888BBAB67}" srcOrd="1" destOrd="0" parTransId="{10C89BFC-71A0-49DA-A6C2-4027AC3F9D42}" sibTransId="{3AE630C5-E92B-4737-8A8B-2C4D73632D1E}"/>
    <dgm:cxn modelId="{E8464261-D978-4455-8A88-8FF77A0155BA}" type="presOf" srcId="{DB459B61-E617-48C5-B942-DDC037AB3D44}" destId="{4BD49B63-0357-4D7A-9D48-8184AC3F2A2D}" srcOrd="0" destOrd="0" presId="urn:microsoft.com/office/officeart/2008/layout/HorizontalMultiLevelHierarchy"/>
    <dgm:cxn modelId="{255A1C1E-444F-4B29-9FF2-3BA54E2713E2}" srcId="{E7D38D99-456A-4A65-9B0C-738BBE2AF728}" destId="{76FC4395-B930-4057-B311-350429D9886B}" srcOrd="0" destOrd="0" parTransId="{3F264427-FEA3-4664-A9FE-538EA3FA3472}" sibTransId="{5C8FDF4C-750E-45C7-BC4C-A7524007D584}"/>
    <dgm:cxn modelId="{D51E7F94-9503-4477-B38E-E02B1898F623}" type="presOf" srcId="{767266CF-FA1B-434A-85C2-506DD9E464F8}" destId="{6AF95D77-62C1-4CF1-A3DB-F4966EB6EF8F}" srcOrd="0" destOrd="0" presId="urn:microsoft.com/office/officeart/2008/layout/HorizontalMultiLevelHierarchy"/>
    <dgm:cxn modelId="{CBD8C737-9142-420E-AC92-7025786BC732}" srcId="{DB459B61-E617-48C5-B942-DDC037AB3D44}" destId="{ED27A93D-5CAA-4B19-976B-9C91C8F69959}" srcOrd="0" destOrd="0" parTransId="{DB7442C3-8B98-4FE5-AA06-62EE1EA150F2}" sibTransId="{F09B43B5-947F-4B68-84C8-14CDBF0C27C2}"/>
    <dgm:cxn modelId="{65BD3000-45BA-46DB-BD10-7B774FA58C53}" type="presOf" srcId="{C8F79C22-D51B-4661-B536-9F6D1A68F05A}" destId="{7BD0FD68-76DD-4192-9626-7D5CF90FE777}" srcOrd="0" destOrd="0" presId="urn:microsoft.com/office/officeart/2008/layout/HorizontalMultiLevelHierarchy"/>
    <dgm:cxn modelId="{16C9D18D-990E-4833-B3C8-B88A86DCD44D}" type="presOf" srcId="{7AADF05A-F13B-4D20-8CE9-BC884E7E4335}" destId="{DDBBDDEE-ABBF-4060-A946-6D6B777653C0}" srcOrd="0" destOrd="0" presId="urn:microsoft.com/office/officeart/2008/layout/HorizontalMultiLevelHierarchy"/>
    <dgm:cxn modelId="{AB519E6F-15F7-45F5-8593-2BFDF5682A2F}" type="presOf" srcId="{F0AFB05B-A09E-4756-9C5B-BA8C52089214}" destId="{03B0436E-DF1F-43C6-958A-23256BF85F40}" srcOrd="1" destOrd="0" presId="urn:microsoft.com/office/officeart/2008/layout/HorizontalMultiLevelHierarchy"/>
    <dgm:cxn modelId="{B74BF517-2A64-454A-8243-26DEA1DD47BB}" type="presOf" srcId="{3A4483D9-521F-42A8-A611-930DFB14E0CF}" destId="{B3F468E9-852A-4A7D-B0AE-2979FBA4860F}" srcOrd="1" destOrd="0" presId="urn:microsoft.com/office/officeart/2008/layout/HorizontalMultiLevelHierarchy"/>
    <dgm:cxn modelId="{D5ECB072-20EF-45E1-A243-46ACAFC4C9AE}" srcId="{23EDDE91-6104-48B9-BF0C-AE17BD5FD3C8}" destId="{40842B2C-15F0-43F9-9B0F-5B77F77F24D7}" srcOrd="0" destOrd="0" parTransId="{C8F79C22-D51B-4661-B536-9F6D1A68F05A}" sibTransId="{06F589FE-ED52-4082-9312-0EBB3A4DB738}"/>
    <dgm:cxn modelId="{EE8C6825-04DF-4058-8567-72A510DF29A8}" srcId="{40842B2C-15F0-43F9-9B0F-5B77F77F24D7}" destId="{342C200E-B2A5-4212-BB5B-82D90FEFDACE}" srcOrd="0" destOrd="0" parTransId="{842F8B3F-C676-4EB9-87D2-D630B38CF3C8}" sibTransId="{D88D624F-0E5C-47D4-9A4B-D486C923CFEA}"/>
    <dgm:cxn modelId="{441E9F1B-6917-4F34-9C18-88D4E1C714DB}" type="presOf" srcId="{3F264427-FEA3-4664-A9FE-538EA3FA3472}" destId="{AE879C1B-502C-4425-AB3B-7CE90E642144}" srcOrd="0" destOrd="0" presId="urn:microsoft.com/office/officeart/2008/layout/HorizontalMultiLevelHierarchy"/>
    <dgm:cxn modelId="{4E85AF37-F1F2-47B1-B989-48741AB5CE8E}" srcId="{C7EF4CF7-605F-4C4B-AF88-414CF70568D6}" destId="{1FA0103A-F9E9-4E2D-9E7A-94EE89FC00CC}" srcOrd="4" destOrd="0" parTransId="{0ADB8819-0077-44A4-B5B3-547B530403B6}" sibTransId="{76217072-83C4-44BA-89DF-73A43BD0D5C7}"/>
    <dgm:cxn modelId="{DB119F86-A411-483B-9556-B681C083F025}" type="presOf" srcId="{F3A94F1F-1B11-4505-987A-89A31C1E578D}" destId="{C109A386-D536-4A94-9F25-CBC5D6CDADBB}" srcOrd="1" destOrd="0" presId="urn:microsoft.com/office/officeart/2008/layout/HorizontalMultiLevelHierarchy"/>
    <dgm:cxn modelId="{7F5133F1-6FC0-499C-8210-C9CA76B877AB}" srcId="{482840BC-0E43-4D86-AA11-F907F91392E8}" destId="{E7D38D99-456A-4A65-9B0C-738BBE2AF728}" srcOrd="0" destOrd="0" parTransId="{6EDDFB6E-8ADA-4472-8B0D-533AD950282C}" sibTransId="{0B5BDE62-6751-4842-BA81-C19AF8265AF1}"/>
    <dgm:cxn modelId="{7DA4B85D-5160-40CB-83CA-7E0EC026D1A8}" type="presOf" srcId="{757728EB-B6CE-4206-B9B7-7A44932880C4}" destId="{74A33873-908C-47CF-95F8-4AD4E42FFA37}" srcOrd="0" destOrd="0" presId="urn:microsoft.com/office/officeart/2008/layout/HorizontalMultiLevelHierarchy"/>
    <dgm:cxn modelId="{09380DB9-7B4B-4E4F-AB39-66A9DD29732A}" type="presOf" srcId="{4DB52F0A-59FA-4D19-92F7-238888BBAB67}" destId="{3D41E26F-4A3F-419F-8AC3-7322A9592894}" srcOrd="0" destOrd="0" presId="urn:microsoft.com/office/officeart/2008/layout/HorizontalMultiLevelHierarchy"/>
    <dgm:cxn modelId="{B9BB3475-0E99-4309-AFE3-04C14D8E23C2}" srcId="{C7EF4CF7-605F-4C4B-AF88-414CF70568D6}" destId="{73592905-D21B-41C8-9F1B-194DC8D057BE}" srcOrd="0" destOrd="0" parTransId="{8DA8E92B-6A2C-4FFE-A69C-F1A21BC88267}" sibTransId="{D10FA8EB-508C-4239-82EC-2C55D2424C01}"/>
    <dgm:cxn modelId="{803A168F-F017-44DB-9C91-E1F6CE3EBEE6}" type="presOf" srcId="{CE29C2C5-CA4D-41D7-B671-302864F887D5}" destId="{4745DBA9-A938-461F-8537-FC5E73A0E238}" srcOrd="0" destOrd="0" presId="urn:microsoft.com/office/officeart/2008/layout/HorizontalMultiLevelHierarchy"/>
    <dgm:cxn modelId="{83B94F7E-7787-451A-8207-D08C6B28DB61}" srcId="{ED27A93D-5CAA-4B19-976B-9C91C8F69959}" destId="{DDAB8DA3-6115-43D8-B95D-FBB664D1A940}" srcOrd="0" destOrd="0" parTransId="{BC5A07FB-962C-498C-A747-B9BBC2D1F80C}" sibTransId="{40E21E68-8355-4E71-AF8E-AE66E763B9F2}"/>
    <dgm:cxn modelId="{638A4AA1-682B-4344-A9E3-F1C93D4348A6}" srcId="{4DB52F0A-59FA-4D19-92F7-238888BBAB67}" destId="{5D5A9170-DFE3-4994-8982-D1A94EDDEAF2}" srcOrd="0" destOrd="0" parTransId="{3A4483D9-521F-42A8-A611-930DFB14E0CF}" sibTransId="{0CB26B0A-791C-4A18-8E72-0E7505C4BEEC}"/>
    <dgm:cxn modelId="{8D4C4CB7-FD60-46C1-B34D-FAE73EC0EABB}" type="presOf" srcId="{E7D38D99-456A-4A65-9B0C-738BBE2AF728}" destId="{DD223D54-89CA-4B8E-88D1-9306F69BB926}" srcOrd="0" destOrd="0" presId="urn:microsoft.com/office/officeart/2008/layout/HorizontalMultiLevelHierarchy"/>
    <dgm:cxn modelId="{993520B8-3D75-4C10-832B-3C53476BDE8D}" type="presOf" srcId="{DB7442C3-8B98-4FE5-AA06-62EE1EA150F2}" destId="{2C1F9122-C7DC-44CA-8E28-8B153EF833CE}" srcOrd="0" destOrd="0" presId="urn:microsoft.com/office/officeart/2008/layout/HorizontalMultiLevelHierarchy"/>
    <dgm:cxn modelId="{5D546635-4B50-48E1-B669-BF02CAB7E414}" srcId="{FB6BE362-A138-494A-AA77-1293C67966EF}" destId="{C7EF4CF7-605F-4C4B-AF88-414CF70568D6}" srcOrd="0" destOrd="0" parTransId="{E78A6B97-6238-4E81-83FA-E60413FF48D8}" sibTransId="{0195DDCC-8DF2-487A-ABF1-F772F9989022}"/>
    <dgm:cxn modelId="{8CEF68C0-F7C6-4DD8-B1FD-D7E6B41A6366}" type="presOf" srcId="{7629C3D1-F849-4987-965D-AE5204557207}" destId="{21A3594B-65C0-49B3-84B5-64D4E0FCFDF2}" srcOrd="0" destOrd="0" presId="urn:microsoft.com/office/officeart/2008/layout/HorizontalMultiLevelHierarchy"/>
    <dgm:cxn modelId="{C12E0E86-B39E-413E-B993-9C641249BFDD}" srcId="{C7EF4CF7-605F-4C4B-AF88-414CF70568D6}" destId="{482840BC-0E43-4D86-AA11-F907F91392E8}" srcOrd="2" destOrd="0" parTransId="{B9332B48-8E51-4D75-BB2C-7AE79BBC147E}" sibTransId="{F806D223-D144-4C9F-A383-5A2E725D66EE}"/>
    <dgm:cxn modelId="{736C9765-7C3D-49DA-B290-9D9216C5CFD0}" type="presOf" srcId="{10C89BFC-71A0-49DA-A6C2-4027AC3F9D42}" destId="{B37738CD-6941-4AF8-9C32-D5C6060C5D3F}" srcOrd="1" destOrd="0" presId="urn:microsoft.com/office/officeart/2008/layout/HorizontalMultiLevelHierarchy"/>
    <dgm:cxn modelId="{F4EC2ABB-5295-4666-8831-619B46109FCA}" type="presOf" srcId="{F0FFD77D-7E21-4DD0-8F75-D309A1054360}" destId="{3B800D93-255B-4D2B-BB12-E0DC37EF0F4A}" srcOrd="0" destOrd="0" presId="urn:microsoft.com/office/officeart/2008/layout/HorizontalMultiLevelHierarchy"/>
    <dgm:cxn modelId="{872B1CE5-0303-44E8-9A3C-0B992C516F13}" type="presOf" srcId="{40842B2C-15F0-43F9-9B0F-5B77F77F24D7}" destId="{E3BF5695-3108-4A5B-9B4A-41A851FC88F9}" srcOrd="0" destOrd="0" presId="urn:microsoft.com/office/officeart/2008/layout/HorizontalMultiLevelHierarchy"/>
    <dgm:cxn modelId="{FECA4E07-301E-4CB1-9B64-1B7292FA8033}" type="presOf" srcId="{0ADB8819-0077-44A4-B5B3-547B530403B6}" destId="{64105956-9C78-4A64-840E-4B09B2DFE76B}" srcOrd="0" destOrd="0" presId="urn:microsoft.com/office/officeart/2008/layout/HorizontalMultiLevelHierarchy"/>
    <dgm:cxn modelId="{22088AF0-42B4-4FFF-863A-10946AB0B1F1}" type="presOf" srcId="{DB7442C3-8B98-4FE5-AA06-62EE1EA150F2}" destId="{218B7CCF-68C3-489C-AEA8-3EBECADB9DEA}" srcOrd="1" destOrd="0" presId="urn:microsoft.com/office/officeart/2008/layout/HorizontalMultiLevelHierarchy"/>
    <dgm:cxn modelId="{0CA48B6A-1E22-4642-B68E-D6E789355C95}" type="presOf" srcId="{7AADF05A-F13B-4D20-8CE9-BC884E7E4335}" destId="{3AA6F343-E7D9-4240-9146-F757BCC743D8}" srcOrd="1" destOrd="0" presId="urn:microsoft.com/office/officeart/2008/layout/HorizontalMultiLevelHierarchy"/>
    <dgm:cxn modelId="{A2FEB40A-A70F-4AC6-ABAD-B70DFD748CBC}" type="presOf" srcId="{6EDDFB6E-8ADA-4472-8B0D-533AD950282C}" destId="{1E83382C-AD25-4ABB-896E-C8F727560550}" srcOrd="0" destOrd="0" presId="urn:microsoft.com/office/officeart/2008/layout/HorizontalMultiLevelHierarchy"/>
    <dgm:cxn modelId="{C1F9CD0B-A981-4CBA-8B19-B0D3E709E764}" type="presOf" srcId="{10C89BFC-71A0-49DA-A6C2-4027AC3F9D42}" destId="{12DCD3EE-F75E-41D2-A8CB-DAECFA077A75}" srcOrd="0" destOrd="0" presId="urn:microsoft.com/office/officeart/2008/layout/HorizontalMultiLevelHierarchy"/>
    <dgm:cxn modelId="{07F77B4E-5603-41B4-9945-B948F606875B}" type="presOf" srcId="{F0AFB05B-A09E-4756-9C5B-BA8C52089214}" destId="{6E95FE67-C92C-461B-9028-96FA92289BFD}" srcOrd="0" destOrd="0" presId="urn:microsoft.com/office/officeart/2008/layout/HorizontalMultiLevelHierarchy"/>
    <dgm:cxn modelId="{60F77F2D-341A-4FED-857B-9B76DB091DA1}" type="presOf" srcId="{F3A94F1F-1B11-4505-987A-89A31C1E578D}" destId="{31CCB661-63A6-480B-AF8A-58D3F841FF6C}" srcOrd="0" destOrd="0" presId="urn:microsoft.com/office/officeart/2008/layout/HorizontalMultiLevelHierarchy"/>
    <dgm:cxn modelId="{44ADCB95-C379-4771-83B3-00744006E293}" type="presOf" srcId="{0ADB8819-0077-44A4-B5B3-547B530403B6}" destId="{182F7A38-E6D4-475A-BF16-36E006D56ED9}" srcOrd="1" destOrd="0" presId="urn:microsoft.com/office/officeart/2008/layout/HorizontalMultiLevelHierarchy"/>
    <dgm:cxn modelId="{26DD2E13-02D9-4E27-8784-28D4AB2E2E02}" type="presOf" srcId="{DDAB8DA3-6115-43D8-B95D-FBB664D1A940}" destId="{AB64ECC8-0728-4125-A19B-7D74DFDF63A2}" srcOrd="0" destOrd="0" presId="urn:microsoft.com/office/officeart/2008/layout/HorizontalMultiLevelHierarchy"/>
    <dgm:cxn modelId="{FC336D48-1F71-47BB-A97C-0EA5DC757899}" type="presOf" srcId="{C7EF4CF7-605F-4C4B-AF88-414CF70568D6}" destId="{63EBCBB4-F8A7-4980-8860-736C96E8C6CC}" srcOrd="0" destOrd="0" presId="urn:microsoft.com/office/officeart/2008/layout/HorizontalMultiLevelHierarchy"/>
    <dgm:cxn modelId="{CAEDCAC7-447D-42CE-9D66-AD06144D7F68}" type="presOf" srcId="{23EDDE91-6104-48B9-BF0C-AE17BD5FD3C8}" destId="{146AB692-A04E-44F3-B98B-54F3F1B523E8}" srcOrd="0" destOrd="0" presId="urn:microsoft.com/office/officeart/2008/layout/HorizontalMultiLevelHierarchy"/>
    <dgm:cxn modelId="{D670EAAA-5B83-4EFD-893C-3897B4C28EDC}" type="presOf" srcId="{482840BC-0E43-4D86-AA11-F907F91392E8}" destId="{A8637B8F-BC12-4A41-B921-F36C8E69557E}" srcOrd="0" destOrd="0" presId="urn:microsoft.com/office/officeart/2008/layout/HorizontalMultiLevelHierarchy"/>
    <dgm:cxn modelId="{6191A2F7-E057-456B-9D2F-AC166230F913}" type="presOf" srcId="{ED27A93D-5CAA-4B19-976B-9C91C8F69959}" destId="{F4834223-5CCB-4FBE-9F86-81DEAF95B22C}" srcOrd="0" destOrd="0" presId="urn:microsoft.com/office/officeart/2008/layout/HorizontalMultiLevelHierarchy"/>
    <dgm:cxn modelId="{00969367-4688-4BAF-A0C7-A3643D113FEB}" type="presParOf" srcId="{7B49004F-4F6C-4E42-8E78-3169C65DCE7A}" destId="{FAC71EDF-F38A-4489-9938-315432300F95}" srcOrd="0" destOrd="0" presId="urn:microsoft.com/office/officeart/2008/layout/HorizontalMultiLevelHierarchy"/>
    <dgm:cxn modelId="{7269A756-3055-4F22-A5CA-6CF2DCE26704}" type="presParOf" srcId="{FAC71EDF-F38A-4489-9938-315432300F95}" destId="{63EBCBB4-F8A7-4980-8860-736C96E8C6CC}" srcOrd="0" destOrd="0" presId="urn:microsoft.com/office/officeart/2008/layout/HorizontalMultiLevelHierarchy"/>
    <dgm:cxn modelId="{56915B7D-1D80-4B79-B40C-B930A079FA37}" type="presParOf" srcId="{FAC71EDF-F38A-4489-9938-315432300F95}" destId="{70981C9A-E584-4A46-946A-866C7F5B1E4C}" srcOrd="1" destOrd="0" presId="urn:microsoft.com/office/officeart/2008/layout/HorizontalMultiLevelHierarchy"/>
    <dgm:cxn modelId="{F89EB962-83BA-4EF8-BEC6-64A8E613086D}" type="presParOf" srcId="{70981C9A-E584-4A46-946A-866C7F5B1E4C}" destId="{665441C3-F6AA-46AF-AADE-41D134BC5BAC}" srcOrd="0" destOrd="0" presId="urn:microsoft.com/office/officeart/2008/layout/HorizontalMultiLevelHierarchy"/>
    <dgm:cxn modelId="{F5011B67-52F1-4B1F-9CE0-7FAF7328B2BE}" type="presParOf" srcId="{665441C3-F6AA-46AF-AADE-41D134BC5BAC}" destId="{52F9A077-7385-4270-9603-69AE8EFE5C77}" srcOrd="0" destOrd="0" presId="urn:microsoft.com/office/officeart/2008/layout/HorizontalMultiLevelHierarchy"/>
    <dgm:cxn modelId="{3BEACEDF-7F99-4F1C-8F31-94F76314E80E}" type="presParOf" srcId="{70981C9A-E584-4A46-946A-866C7F5B1E4C}" destId="{A9F638A4-721B-4076-A49D-58D3C52939F1}" srcOrd="1" destOrd="0" presId="urn:microsoft.com/office/officeart/2008/layout/HorizontalMultiLevelHierarchy"/>
    <dgm:cxn modelId="{34970611-0335-4E40-A50B-66CAA2E23C41}" type="presParOf" srcId="{A9F638A4-721B-4076-A49D-58D3C52939F1}" destId="{3E6EE9AF-76D7-4589-A23E-7FB44AAA8647}" srcOrd="0" destOrd="0" presId="urn:microsoft.com/office/officeart/2008/layout/HorizontalMultiLevelHierarchy"/>
    <dgm:cxn modelId="{BB509F65-8372-438D-ABB7-A595D86D8DC3}" type="presParOf" srcId="{A9F638A4-721B-4076-A49D-58D3C52939F1}" destId="{3F6AC828-B649-4577-B0D6-3C2F46794FA7}" srcOrd="1" destOrd="0" presId="urn:microsoft.com/office/officeart/2008/layout/HorizontalMultiLevelHierarchy"/>
    <dgm:cxn modelId="{CC72203E-A6A5-450A-8435-850700D498CC}" type="presParOf" srcId="{70981C9A-E584-4A46-946A-866C7F5B1E4C}" destId="{12DCD3EE-F75E-41D2-A8CB-DAECFA077A75}" srcOrd="2" destOrd="0" presId="urn:microsoft.com/office/officeart/2008/layout/HorizontalMultiLevelHierarchy"/>
    <dgm:cxn modelId="{AFAC433B-E76A-49CF-9EDA-5839601E1169}" type="presParOf" srcId="{12DCD3EE-F75E-41D2-A8CB-DAECFA077A75}" destId="{B37738CD-6941-4AF8-9C32-D5C6060C5D3F}" srcOrd="0" destOrd="0" presId="urn:microsoft.com/office/officeart/2008/layout/HorizontalMultiLevelHierarchy"/>
    <dgm:cxn modelId="{F3848AFA-A4F9-4693-A709-FB26AB30E121}" type="presParOf" srcId="{70981C9A-E584-4A46-946A-866C7F5B1E4C}" destId="{E2272327-D70F-4224-915C-223F3000300E}" srcOrd="3" destOrd="0" presId="urn:microsoft.com/office/officeart/2008/layout/HorizontalMultiLevelHierarchy"/>
    <dgm:cxn modelId="{3261670F-FB58-4221-934C-8C921AEC3038}" type="presParOf" srcId="{E2272327-D70F-4224-915C-223F3000300E}" destId="{3D41E26F-4A3F-419F-8AC3-7322A9592894}" srcOrd="0" destOrd="0" presId="urn:microsoft.com/office/officeart/2008/layout/HorizontalMultiLevelHierarchy"/>
    <dgm:cxn modelId="{647D1615-50EA-48A6-9316-7C8E9C13B81A}" type="presParOf" srcId="{E2272327-D70F-4224-915C-223F3000300E}" destId="{B7B1F3BC-3506-4A99-B627-132851C808B9}" srcOrd="1" destOrd="0" presId="urn:microsoft.com/office/officeart/2008/layout/HorizontalMultiLevelHierarchy"/>
    <dgm:cxn modelId="{418FD303-A33A-4568-9286-E431CDE207E8}" type="presParOf" srcId="{B7B1F3BC-3506-4A99-B627-132851C808B9}" destId="{A4215F40-066C-4673-9CF4-4C89B080AD91}" srcOrd="0" destOrd="0" presId="urn:microsoft.com/office/officeart/2008/layout/HorizontalMultiLevelHierarchy"/>
    <dgm:cxn modelId="{28532D8E-C617-4C9F-888F-E60CDFCB8903}" type="presParOf" srcId="{A4215F40-066C-4673-9CF4-4C89B080AD91}" destId="{B3F468E9-852A-4A7D-B0AE-2979FBA4860F}" srcOrd="0" destOrd="0" presId="urn:microsoft.com/office/officeart/2008/layout/HorizontalMultiLevelHierarchy"/>
    <dgm:cxn modelId="{57C78B5B-2D57-4886-A54A-A7D59E97B149}" type="presParOf" srcId="{B7B1F3BC-3506-4A99-B627-132851C808B9}" destId="{A2AD55C7-9A71-4E6A-8EF4-AE4B9992265F}" srcOrd="1" destOrd="0" presId="urn:microsoft.com/office/officeart/2008/layout/HorizontalMultiLevelHierarchy"/>
    <dgm:cxn modelId="{E18F7C78-FBDE-434D-8634-B4C0FAEFF7F5}" type="presParOf" srcId="{A2AD55C7-9A71-4E6A-8EF4-AE4B9992265F}" destId="{40522CC3-9B9E-4B72-99C3-723AD6ABF9EC}" srcOrd="0" destOrd="0" presId="urn:microsoft.com/office/officeart/2008/layout/HorizontalMultiLevelHierarchy"/>
    <dgm:cxn modelId="{C6750D35-0D55-4103-BB97-8744181F1E29}" type="presParOf" srcId="{A2AD55C7-9A71-4E6A-8EF4-AE4B9992265F}" destId="{E72A0B57-33B0-4A66-A711-DAA85CF3C9BF}" srcOrd="1" destOrd="0" presId="urn:microsoft.com/office/officeart/2008/layout/HorizontalMultiLevelHierarchy"/>
    <dgm:cxn modelId="{4A58276C-7922-46BE-B1AD-4EBF4AE40AC5}" type="presParOf" srcId="{70981C9A-E584-4A46-946A-866C7F5B1E4C}" destId="{0BF23684-4C86-41E2-A713-CD9CC57F22AA}" srcOrd="4" destOrd="0" presId="urn:microsoft.com/office/officeart/2008/layout/HorizontalMultiLevelHierarchy"/>
    <dgm:cxn modelId="{50020A55-674E-4A7A-A458-98B6B06130D0}" type="presParOf" srcId="{0BF23684-4C86-41E2-A713-CD9CC57F22AA}" destId="{053F6451-9F47-4FF9-A52C-B4C25CDBED4E}" srcOrd="0" destOrd="0" presId="urn:microsoft.com/office/officeart/2008/layout/HorizontalMultiLevelHierarchy"/>
    <dgm:cxn modelId="{29A97480-EEB1-4BD4-A1D7-DE9A72FC3969}" type="presParOf" srcId="{70981C9A-E584-4A46-946A-866C7F5B1E4C}" destId="{BB40A8B1-0F6A-431C-BBA6-882061D713F9}" srcOrd="5" destOrd="0" presId="urn:microsoft.com/office/officeart/2008/layout/HorizontalMultiLevelHierarchy"/>
    <dgm:cxn modelId="{3C31FD5C-0E77-475C-B36B-9F5EE4192775}" type="presParOf" srcId="{BB40A8B1-0F6A-431C-BBA6-882061D713F9}" destId="{A8637B8F-BC12-4A41-B921-F36C8E69557E}" srcOrd="0" destOrd="0" presId="urn:microsoft.com/office/officeart/2008/layout/HorizontalMultiLevelHierarchy"/>
    <dgm:cxn modelId="{F72F81FC-C652-42C5-B0E2-4CC484C08DCA}" type="presParOf" srcId="{BB40A8B1-0F6A-431C-BBA6-882061D713F9}" destId="{F1251F0D-CBF2-4F86-8053-6789B0A897F9}" srcOrd="1" destOrd="0" presId="urn:microsoft.com/office/officeart/2008/layout/HorizontalMultiLevelHierarchy"/>
    <dgm:cxn modelId="{CF2A1499-4DAF-47BA-BCFE-9FF68098FEC9}" type="presParOf" srcId="{F1251F0D-CBF2-4F86-8053-6789B0A897F9}" destId="{1E83382C-AD25-4ABB-896E-C8F727560550}" srcOrd="0" destOrd="0" presId="urn:microsoft.com/office/officeart/2008/layout/HorizontalMultiLevelHierarchy"/>
    <dgm:cxn modelId="{AA2FA58D-A65D-4A75-BCE6-319F3DC2E3E6}" type="presParOf" srcId="{1E83382C-AD25-4ABB-896E-C8F727560550}" destId="{EF36B661-1B0C-4248-871F-6834C71054B3}" srcOrd="0" destOrd="0" presId="urn:microsoft.com/office/officeart/2008/layout/HorizontalMultiLevelHierarchy"/>
    <dgm:cxn modelId="{469766F2-99A2-463D-BB05-97D159CEB062}" type="presParOf" srcId="{F1251F0D-CBF2-4F86-8053-6789B0A897F9}" destId="{3B5E242E-8A11-4CF4-9BA1-F6589D94A1D7}" srcOrd="1" destOrd="0" presId="urn:microsoft.com/office/officeart/2008/layout/HorizontalMultiLevelHierarchy"/>
    <dgm:cxn modelId="{3B2FC55E-BC35-4446-A701-991B004C8DBF}" type="presParOf" srcId="{3B5E242E-8A11-4CF4-9BA1-F6589D94A1D7}" destId="{DD223D54-89CA-4B8E-88D1-9306F69BB926}" srcOrd="0" destOrd="0" presId="urn:microsoft.com/office/officeart/2008/layout/HorizontalMultiLevelHierarchy"/>
    <dgm:cxn modelId="{BF5DB251-7892-4413-AD66-E1AC7FABC4EB}" type="presParOf" srcId="{3B5E242E-8A11-4CF4-9BA1-F6589D94A1D7}" destId="{8C8DCA74-1919-4AA6-B925-72F2A006DB0E}" srcOrd="1" destOrd="0" presId="urn:microsoft.com/office/officeart/2008/layout/HorizontalMultiLevelHierarchy"/>
    <dgm:cxn modelId="{A8E33BBA-5135-4930-98D5-0583A2A0E054}" type="presParOf" srcId="{8C8DCA74-1919-4AA6-B925-72F2A006DB0E}" destId="{AE879C1B-502C-4425-AB3B-7CE90E642144}" srcOrd="0" destOrd="0" presId="urn:microsoft.com/office/officeart/2008/layout/HorizontalMultiLevelHierarchy"/>
    <dgm:cxn modelId="{CE087E28-CB02-40E6-85C0-56FE4EB5587B}" type="presParOf" srcId="{AE879C1B-502C-4425-AB3B-7CE90E642144}" destId="{39C6AE09-98BB-4E0B-A7EC-0D1493899F74}" srcOrd="0" destOrd="0" presId="urn:microsoft.com/office/officeart/2008/layout/HorizontalMultiLevelHierarchy"/>
    <dgm:cxn modelId="{373FED8B-F065-4733-BCB9-37F2F2E5E110}" type="presParOf" srcId="{8C8DCA74-1919-4AA6-B925-72F2A006DB0E}" destId="{E8C1F056-F346-45CB-93AB-9C78F068BAE6}" srcOrd="1" destOrd="0" presId="urn:microsoft.com/office/officeart/2008/layout/HorizontalMultiLevelHierarchy"/>
    <dgm:cxn modelId="{829251D9-81B4-4C32-B79F-81C6415FD204}" type="presParOf" srcId="{E8C1F056-F346-45CB-93AB-9C78F068BAE6}" destId="{7AAA2467-E1FD-4B88-9BF2-C5317760FBEA}" srcOrd="0" destOrd="0" presId="urn:microsoft.com/office/officeart/2008/layout/HorizontalMultiLevelHierarchy"/>
    <dgm:cxn modelId="{E83DF15E-7B6C-4FC6-93C9-3650564B8E6B}" type="presParOf" srcId="{E8C1F056-F346-45CB-93AB-9C78F068BAE6}" destId="{1B5E60FF-D136-4DCD-8EBD-FBDB99876211}" srcOrd="1" destOrd="0" presId="urn:microsoft.com/office/officeart/2008/layout/HorizontalMultiLevelHierarchy"/>
    <dgm:cxn modelId="{2D8D5DF1-2E00-46CB-9A88-2516CC9B3EEF}" type="presParOf" srcId="{1B5E60FF-D136-4DCD-8EBD-FBDB99876211}" destId="{5BAF07A4-1D81-4426-8D3E-A8189F190A2D}" srcOrd="0" destOrd="0" presId="urn:microsoft.com/office/officeart/2008/layout/HorizontalMultiLevelHierarchy"/>
    <dgm:cxn modelId="{6E9511E9-5663-40F0-B385-157FC6BEA6B9}" type="presParOf" srcId="{5BAF07A4-1D81-4426-8D3E-A8189F190A2D}" destId="{61FEDCA8-0FA2-4C00-B513-88A27FC6C240}" srcOrd="0" destOrd="0" presId="urn:microsoft.com/office/officeart/2008/layout/HorizontalMultiLevelHierarchy"/>
    <dgm:cxn modelId="{6D50515A-7210-41B1-BEB4-F7EC5437E868}" type="presParOf" srcId="{1B5E60FF-D136-4DCD-8EBD-FBDB99876211}" destId="{4DD398C8-ED6E-4634-9C3D-ADCAC40F3BFE}" srcOrd="1" destOrd="0" presId="urn:microsoft.com/office/officeart/2008/layout/HorizontalMultiLevelHierarchy"/>
    <dgm:cxn modelId="{2E0C928F-69CA-4646-95EC-5460DE23BC18}" type="presParOf" srcId="{4DD398C8-ED6E-4634-9C3D-ADCAC40F3BFE}" destId="{4745DBA9-A938-461F-8537-FC5E73A0E238}" srcOrd="0" destOrd="0" presId="urn:microsoft.com/office/officeart/2008/layout/HorizontalMultiLevelHierarchy"/>
    <dgm:cxn modelId="{D79AE6FB-594B-4E7B-8CAF-B7FED9F02354}" type="presParOf" srcId="{4DD398C8-ED6E-4634-9C3D-ADCAC40F3BFE}" destId="{B8AAF63F-F750-4B37-86EF-E22109F3205E}" srcOrd="1" destOrd="0" presId="urn:microsoft.com/office/officeart/2008/layout/HorizontalMultiLevelHierarchy"/>
    <dgm:cxn modelId="{0B4D84BE-81EB-4BCA-AFF0-B5EC80361A07}" type="presParOf" srcId="{F1251F0D-CBF2-4F86-8053-6789B0A897F9}" destId="{B5F51BC4-3404-4FB0-AEB6-23B4A32A7D9A}" srcOrd="2" destOrd="0" presId="urn:microsoft.com/office/officeart/2008/layout/HorizontalMultiLevelHierarchy"/>
    <dgm:cxn modelId="{4E29F040-7375-474B-BDA5-B868879FDE02}" type="presParOf" srcId="{B5F51BC4-3404-4FB0-AEB6-23B4A32A7D9A}" destId="{21065F75-5CC6-4660-9207-92AE5FB8D536}" srcOrd="0" destOrd="0" presId="urn:microsoft.com/office/officeart/2008/layout/HorizontalMultiLevelHierarchy"/>
    <dgm:cxn modelId="{0515DCFF-747D-4F24-ACD3-1F518A0AA116}" type="presParOf" srcId="{F1251F0D-CBF2-4F86-8053-6789B0A897F9}" destId="{8F10E2FF-DF3D-4FB4-84FD-AAE2D2042EAF}" srcOrd="3" destOrd="0" presId="urn:microsoft.com/office/officeart/2008/layout/HorizontalMultiLevelHierarchy"/>
    <dgm:cxn modelId="{D42902D8-5C06-4D75-9D17-7D179A494F87}" type="presParOf" srcId="{8F10E2FF-DF3D-4FB4-84FD-AAE2D2042EAF}" destId="{4BD49B63-0357-4D7A-9D48-8184AC3F2A2D}" srcOrd="0" destOrd="0" presId="urn:microsoft.com/office/officeart/2008/layout/HorizontalMultiLevelHierarchy"/>
    <dgm:cxn modelId="{2D088112-FA11-49FC-A08B-9FCC51014566}" type="presParOf" srcId="{8F10E2FF-DF3D-4FB4-84FD-AAE2D2042EAF}" destId="{045188CD-985C-4B0B-B36D-F739538E7068}" srcOrd="1" destOrd="0" presId="urn:microsoft.com/office/officeart/2008/layout/HorizontalMultiLevelHierarchy"/>
    <dgm:cxn modelId="{8FA4494C-777B-483C-AE53-24C6F3E6017D}" type="presParOf" srcId="{045188CD-985C-4B0B-B36D-F739538E7068}" destId="{2C1F9122-C7DC-44CA-8E28-8B153EF833CE}" srcOrd="0" destOrd="0" presId="urn:microsoft.com/office/officeart/2008/layout/HorizontalMultiLevelHierarchy"/>
    <dgm:cxn modelId="{F230EDD8-E4D6-4F5A-B899-EDA8A2428958}" type="presParOf" srcId="{2C1F9122-C7DC-44CA-8E28-8B153EF833CE}" destId="{218B7CCF-68C3-489C-AEA8-3EBECADB9DEA}" srcOrd="0" destOrd="0" presId="urn:microsoft.com/office/officeart/2008/layout/HorizontalMultiLevelHierarchy"/>
    <dgm:cxn modelId="{ADECC04C-4D8D-4341-AF32-D29959AB09B5}" type="presParOf" srcId="{045188CD-985C-4B0B-B36D-F739538E7068}" destId="{7614E226-06B0-48FC-B23C-DA493DF1B8A0}" srcOrd="1" destOrd="0" presId="urn:microsoft.com/office/officeart/2008/layout/HorizontalMultiLevelHierarchy"/>
    <dgm:cxn modelId="{E361C591-1FB6-444A-BF8E-3552E342B902}" type="presParOf" srcId="{7614E226-06B0-48FC-B23C-DA493DF1B8A0}" destId="{F4834223-5CCB-4FBE-9F86-81DEAF95B22C}" srcOrd="0" destOrd="0" presId="urn:microsoft.com/office/officeart/2008/layout/HorizontalMultiLevelHierarchy"/>
    <dgm:cxn modelId="{454E0D32-7FBD-4AEA-8C72-4753D9995C3E}" type="presParOf" srcId="{7614E226-06B0-48FC-B23C-DA493DF1B8A0}" destId="{982559E5-9178-45B9-81F1-EAEEFC755CD6}" srcOrd="1" destOrd="0" presId="urn:microsoft.com/office/officeart/2008/layout/HorizontalMultiLevelHierarchy"/>
    <dgm:cxn modelId="{86DC0A2C-67ED-4ED2-AD33-2287713B3E11}" type="presParOf" srcId="{982559E5-9178-45B9-81F1-EAEEFC755CD6}" destId="{27B75235-6C88-44C6-A885-F6FF7FD8AFAE}" srcOrd="0" destOrd="0" presId="urn:microsoft.com/office/officeart/2008/layout/HorizontalMultiLevelHierarchy"/>
    <dgm:cxn modelId="{37F7F95C-1696-4463-917A-3E8C2236465F}" type="presParOf" srcId="{27B75235-6C88-44C6-A885-F6FF7FD8AFAE}" destId="{ACFE9CF8-2D84-428A-AF1C-39DB3D3E1704}" srcOrd="0" destOrd="0" presId="urn:microsoft.com/office/officeart/2008/layout/HorizontalMultiLevelHierarchy"/>
    <dgm:cxn modelId="{B05F856E-FFE6-4BD7-A46C-9A9D4B895A1D}" type="presParOf" srcId="{982559E5-9178-45B9-81F1-EAEEFC755CD6}" destId="{4D9C9F85-2235-4415-93B4-C8AD44F36AC7}" srcOrd="1" destOrd="0" presId="urn:microsoft.com/office/officeart/2008/layout/HorizontalMultiLevelHierarchy"/>
    <dgm:cxn modelId="{F8B5466A-AF90-4513-94E1-3A2DD0538AE5}" type="presParOf" srcId="{4D9C9F85-2235-4415-93B4-C8AD44F36AC7}" destId="{AB64ECC8-0728-4125-A19B-7D74DFDF63A2}" srcOrd="0" destOrd="0" presId="urn:microsoft.com/office/officeart/2008/layout/HorizontalMultiLevelHierarchy"/>
    <dgm:cxn modelId="{5699E544-389F-4F55-B344-C22469EAF28E}" type="presParOf" srcId="{4D9C9F85-2235-4415-93B4-C8AD44F36AC7}" destId="{32D542EC-3D62-43A3-B43B-10B3D5730A90}" srcOrd="1" destOrd="0" presId="urn:microsoft.com/office/officeart/2008/layout/HorizontalMultiLevelHierarchy"/>
    <dgm:cxn modelId="{6A3F264E-D9F2-41B8-8D54-0C6A50168AA7}" type="presParOf" srcId="{70981C9A-E584-4A46-946A-866C7F5B1E4C}" destId="{31CCB661-63A6-480B-AF8A-58D3F841FF6C}" srcOrd="6" destOrd="0" presId="urn:microsoft.com/office/officeart/2008/layout/HorizontalMultiLevelHierarchy"/>
    <dgm:cxn modelId="{B18F8F8A-559F-4B13-852F-A4370A245C75}" type="presParOf" srcId="{31CCB661-63A6-480B-AF8A-58D3F841FF6C}" destId="{C109A386-D536-4A94-9F25-CBC5D6CDADBB}" srcOrd="0" destOrd="0" presId="urn:microsoft.com/office/officeart/2008/layout/HorizontalMultiLevelHierarchy"/>
    <dgm:cxn modelId="{D1C437FB-9BE0-42A7-9A20-BA6544E20BCE}" type="presParOf" srcId="{70981C9A-E584-4A46-946A-866C7F5B1E4C}" destId="{92388DE7-E941-414F-B316-2055BB3E38EF}" srcOrd="7" destOrd="0" presId="urn:microsoft.com/office/officeart/2008/layout/HorizontalMultiLevelHierarchy"/>
    <dgm:cxn modelId="{32B0A2B2-E246-44E9-ADFB-10362A336D51}" type="presParOf" srcId="{92388DE7-E941-414F-B316-2055BB3E38EF}" destId="{3B800D93-255B-4D2B-BB12-E0DC37EF0F4A}" srcOrd="0" destOrd="0" presId="urn:microsoft.com/office/officeart/2008/layout/HorizontalMultiLevelHierarchy"/>
    <dgm:cxn modelId="{0CE4340A-B8EC-4FC3-B33A-A43321FFEB0F}" type="presParOf" srcId="{92388DE7-E941-414F-B316-2055BB3E38EF}" destId="{549C4210-494C-452E-93D8-05D7231E31E6}" srcOrd="1" destOrd="0" presId="urn:microsoft.com/office/officeart/2008/layout/HorizontalMultiLevelHierarchy"/>
    <dgm:cxn modelId="{0EAD069C-D59D-4E14-8BC9-D66EC61D55C2}" type="presParOf" srcId="{70981C9A-E584-4A46-946A-866C7F5B1E4C}" destId="{64105956-9C78-4A64-840E-4B09B2DFE76B}" srcOrd="8" destOrd="0" presId="urn:microsoft.com/office/officeart/2008/layout/HorizontalMultiLevelHierarchy"/>
    <dgm:cxn modelId="{0447D121-5506-46A8-BE44-7C72A8196106}" type="presParOf" srcId="{64105956-9C78-4A64-840E-4B09B2DFE76B}" destId="{182F7A38-E6D4-475A-BF16-36E006D56ED9}" srcOrd="0" destOrd="0" presId="urn:microsoft.com/office/officeart/2008/layout/HorizontalMultiLevelHierarchy"/>
    <dgm:cxn modelId="{3953AE64-A430-4173-857E-2300FBD95703}" type="presParOf" srcId="{70981C9A-E584-4A46-946A-866C7F5B1E4C}" destId="{3738936D-5280-40D9-A93C-F54AFD981BCA}" srcOrd="9" destOrd="0" presId="urn:microsoft.com/office/officeart/2008/layout/HorizontalMultiLevelHierarchy"/>
    <dgm:cxn modelId="{AAE1F73C-6361-4652-B77D-7756D02ED44A}" type="presParOf" srcId="{3738936D-5280-40D9-A93C-F54AFD981BCA}" destId="{F51F0442-749B-428A-9FCA-BF69BEE40531}" srcOrd="0" destOrd="0" presId="urn:microsoft.com/office/officeart/2008/layout/HorizontalMultiLevelHierarchy"/>
    <dgm:cxn modelId="{BDDB2647-E0FB-4714-9464-7C4B0A675C63}" type="presParOf" srcId="{3738936D-5280-40D9-A93C-F54AFD981BCA}" destId="{327B6560-34EB-4168-95FF-EA749E18285B}" srcOrd="1" destOrd="0" presId="urn:microsoft.com/office/officeart/2008/layout/HorizontalMultiLevelHierarchy"/>
    <dgm:cxn modelId="{F99C7B21-F316-4D49-95E4-9FB0729B77C4}" type="presParOf" srcId="{327B6560-34EB-4168-95FF-EA749E18285B}" destId="{6E95FE67-C92C-461B-9028-96FA92289BFD}" srcOrd="0" destOrd="0" presId="urn:microsoft.com/office/officeart/2008/layout/HorizontalMultiLevelHierarchy"/>
    <dgm:cxn modelId="{44B34620-2AA9-4EC6-8B41-BA69A638B2F0}" type="presParOf" srcId="{6E95FE67-C92C-461B-9028-96FA92289BFD}" destId="{03B0436E-DF1F-43C6-958A-23256BF85F40}" srcOrd="0" destOrd="0" presId="urn:microsoft.com/office/officeart/2008/layout/HorizontalMultiLevelHierarchy"/>
    <dgm:cxn modelId="{53CAD3EB-141C-4601-BDF4-4652DC1AD69A}" type="presParOf" srcId="{327B6560-34EB-4168-95FF-EA749E18285B}" destId="{B2D5FE79-449E-4F46-B236-4668205DB901}" srcOrd="1" destOrd="0" presId="urn:microsoft.com/office/officeart/2008/layout/HorizontalMultiLevelHierarchy"/>
    <dgm:cxn modelId="{1FF9EC2B-9756-405F-B55F-FFA3EECC34A0}" type="presParOf" srcId="{B2D5FE79-449E-4F46-B236-4668205DB901}" destId="{146AB692-A04E-44F3-B98B-54F3F1B523E8}" srcOrd="0" destOrd="0" presId="urn:microsoft.com/office/officeart/2008/layout/HorizontalMultiLevelHierarchy"/>
    <dgm:cxn modelId="{EFFB5AE8-5F28-4DB5-846E-F945BE840282}" type="presParOf" srcId="{B2D5FE79-449E-4F46-B236-4668205DB901}" destId="{BEC12DCE-F40F-40B2-B754-F22AA09F1B7F}" srcOrd="1" destOrd="0" presId="urn:microsoft.com/office/officeart/2008/layout/HorizontalMultiLevelHierarchy"/>
    <dgm:cxn modelId="{328E809F-F675-46EC-AB7E-AD7F902D3F81}" type="presParOf" srcId="{BEC12DCE-F40F-40B2-B754-F22AA09F1B7F}" destId="{7BD0FD68-76DD-4192-9626-7D5CF90FE777}" srcOrd="0" destOrd="0" presId="urn:microsoft.com/office/officeart/2008/layout/HorizontalMultiLevelHierarchy"/>
    <dgm:cxn modelId="{4AADB42A-7E42-4FC7-91DF-3350A9805098}" type="presParOf" srcId="{7BD0FD68-76DD-4192-9626-7D5CF90FE777}" destId="{E91D0DD1-D06F-4E88-8964-2628791807D0}" srcOrd="0" destOrd="0" presId="urn:microsoft.com/office/officeart/2008/layout/HorizontalMultiLevelHierarchy"/>
    <dgm:cxn modelId="{C54CD51A-998F-45AB-BF17-E04AF6088F91}" type="presParOf" srcId="{BEC12DCE-F40F-40B2-B754-F22AA09F1B7F}" destId="{63B1025D-DF7E-4D96-A079-D33C3BA5A04C}" srcOrd="1" destOrd="0" presId="urn:microsoft.com/office/officeart/2008/layout/HorizontalMultiLevelHierarchy"/>
    <dgm:cxn modelId="{003142DB-0752-4879-845E-C3EB10DB8B68}" type="presParOf" srcId="{63B1025D-DF7E-4D96-A079-D33C3BA5A04C}" destId="{E3BF5695-3108-4A5B-9B4A-41A851FC88F9}" srcOrd="0" destOrd="0" presId="urn:microsoft.com/office/officeart/2008/layout/HorizontalMultiLevelHierarchy"/>
    <dgm:cxn modelId="{AEAB5CBD-723B-42E3-88F4-1CC1E9C13A87}" type="presParOf" srcId="{63B1025D-DF7E-4D96-A079-D33C3BA5A04C}" destId="{F1B4B15C-88B8-4E73-B700-7FDC8D8D611C}" srcOrd="1" destOrd="0" presId="urn:microsoft.com/office/officeart/2008/layout/HorizontalMultiLevelHierarchy"/>
    <dgm:cxn modelId="{5283577E-BBE4-499C-87C5-1AF05D650865}" type="presParOf" srcId="{F1B4B15C-88B8-4E73-B700-7FDC8D8D611C}" destId="{AC68E341-9010-423A-8D7A-5CD4D33F1F5E}" srcOrd="0" destOrd="0" presId="urn:microsoft.com/office/officeart/2008/layout/HorizontalMultiLevelHierarchy"/>
    <dgm:cxn modelId="{EA3982C4-DDD4-41EE-BD99-5EE719015AFA}" type="presParOf" srcId="{AC68E341-9010-423A-8D7A-5CD4D33F1F5E}" destId="{AFC79B21-2CD5-42D9-B253-9330AAFCB7B7}" srcOrd="0" destOrd="0" presId="urn:microsoft.com/office/officeart/2008/layout/HorizontalMultiLevelHierarchy"/>
    <dgm:cxn modelId="{7BB19935-93A5-4192-AED2-B4A329FAFBCF}" type="presParOf" srcId="{F1B4B15C-88B8-4E73-B700-7FDC8D8D611C}" destId="{EF5C9C8E-EC0D-4DF0-919E-0AEF3C1E4CFA}" srcOrd="1" destOrd="0" presId="urn:microsoft.com/office/officeart/2008/layout/HorizontalMultiLevelHierarchy"/>
    <dgm:cxn modelId="{1569B357-6DDF-4F62-9674-E0BA7762CB22}" type="presParOf" srcId="{EF5C9C8E-EC0D-4DF0-919E-0AEF3C1E4CFA}" destId="{618E9690-EBFB-4B23-AEC4-F18F478A6AED}" srcOrd="0" destOrd="0" presId="urn:microsoft.com/office/officeart/2008/layout/HorizontalMultiLevelHierarchy"/>
    <dgm:cxn modelId="{C6A6D1C6-E18A-41FC-916D-537782207778}" type="presParOf" srcId="{EF5C9C8E-EC0D-4DF0-919E-0AEF3C1E4CFA}" destId="{3D1A5D81-4F6A-4534-8F28-3F946264F7D7}" srcOrd="1" destOrd="0" presId="urn:microsoft.com/office/officeart/2008/layout/HorizontalMultiLevelHierarchy"/>
    <dgm:cxn modelId="{D8611D5F-E93F-455A-8F15-072E2DCF5983}" type="presParOf" srcId="{327B6560-34EB-4168-95FF-EA749E18285B}" destId="{DDBBDDEE-ABBF-4060-A946-6D6B777653C0}" srcOrd="2" destOrd="0" presId="urn:microsoft.com/office/officeart/2008/layout/HorizontalMultiLevelHierarchy"/>
    <dgm:cxn modelId="{2CF777B7-1E19-44C9-8B13-F2289EECA40E}" type="presParOf" srcId="{DDBBDDEE-ABBF-4060-A946-6D6B777653C0}" destId="{3AA6F343-E7D9-4240-9146-F757BCC743D8}" srcOrd="0" destOrd="0" presId="urn:microsoft.com/office/officeart/2008/layout/HorizontalMultiLevelHierarchy"/>
    <dgm:cxn modelId="{A4410B82-CD34-494F-9D6E-09D9A36B6AF8}" type="presParOf" srcId="{327B6560-34EB-4168-95FF-EA749E18285B}" destId="{0F975EF1-86C6-4FF9-8792-4F3FFC032FDE}" srcOrd="3" destOrd="0" presId="urn:microsoft.com/office/officeart/2008/layout/HorizontalMultiLevelHierarchy"/>
    <dgm:cxn modelId="{B6D7CA20-9421-46C0-A62E-4D2935C7C43E}" type="presParOf" srcId="{0F975EF1-86C6-4FF9-8792-4F3FFC032FDE}" destId="{C8EA6CCC-ABDA-4D93-B0DE-A921E088CB2E}" srcOrd="0" destOrd="0" presId="urn:microsoft.com/office/officeart/2008/layout/HorizontalMultiLevelHierarchy"/>
    <dgm:cxn modelId="{4A457089-5D03-4417-8F13-B45D1FE38572}" type="presParOf" srcId="{0F975EF1-86C6-4FF9-8792-4F3FFC032FDE}" destId="{0E2F9760-CDDE-4EDC-A3A7-9BAB588EC5A5}" srcOrd="1" destOrd="0" presId="urn:microsoft.com/office/officeart/2008/layout/HorizontalMultiLevelHierarchy"/>
    <dgm:cxn modelId="{1B45C5BF-CFB1-456B-B958-0BBCB07D1651}" type="presParOf" srcId="{0E2F9760-CDDE-4EDC-A3A7-9BAB588EC5A5}" destId="{21A3594B-65C0-49B3-84B5-64D4E0FCFDF2}" srcOrd="0" destOrd="0" presId="urn:microsoft.com/office/officeart/2008/layout/HorizontalMultiLevelHierarchy"/>
    <dgm:cxn modelId="{A536660C-1B18-44B1-9DC0-5CA92D186D4B}" type="presParOf" srcId="{21A3594B-65C0-49B3-84B5-64D4E0FCFDF2}" destId="{7DB0E814-31DF-4FF3-B8F3-5C498D3A74E5}" srcOrd="0" destOrd="0" presId="urn:microsoft.com/office/officeart/2008/layout/HorizontalMultiLevelHierarchy"/>
    <dgm:cxn modelId="{8F5F5F3E-C2B6-4DCB-8EB2-A18F3DE389AC}" type="presParOf" srcId="{0E2F9760-CDDE-4EDC-A3A7-9BAB588EC5A5}" destId="{0ADE3165-FC69-4902-92BA-A2E31D9C3A99}" srcOrd="1" destOrd="0" presId="urn:microsoft.com/office/officeart/2008/layout/HorizontalMultiLevelHierarchy"/>
    <dgm:cxn modelId="{6C099CB8-E80C-47B0-8B96-69D0C0E8AC43}" type="presParOf" srcId="{0ADE3165-FC69-4902-92BA-A2E31D9C3A99}" destId="{6AF95D77-62C1-4CF1-A3DB-F4966EB6EF8F}" srcOrd="0" destOrd="0" presId="urn:microsoft.com/office/officeart/2008/layout/HorizontalMultiLevelHierarchy"/>
    <dgm:cxn modelId="{DA91AA8C-9010-4933-9075-0F28582A57F3}" type="presParOf" srcId="{0ADE3165-FC69-4902-92BA-A2E31D9C3A99}" destId="{26B2DF9A-244C-4575-AF8D-18DD820D1776}" srcOrd="1" destOrd="0" presId="urn:microsoft.com/office/officeart/2008/layout/HorizontalMultiLevelHierarchy"/>
    <dgm:cxn modelId="{FACCCA4F-4DF0-4308-BFB3-3AC0E5DC518D}" type="presParOf" srcId="{26B2DF9A-244C-4575-AF8D-18DD820D1776}" destId="{74A33873-908C-47CF-95F8-4AD4E42FFA37}" srcOrd="0" destOrd="0" presId="urn:microsoft.com/office/officeart/2008/layout/HorizontalMultiLevelHierarchy"/>
    <dgm:cxn modelId="{ADA6DF79-0400-44B0-AA7B-FDFDD4DD7B5E}" type="presParOf" srcId="{74A33873-908C-47CF-95F8-4AD4E42FFA37}" destId="{626AB2DA-2BFA-4962-9560-2138D6FCF4BD}" srcOrd="0" destOrd="0" presId="urn:microsoft.com/office/officeart/2008/layout/HorizontalMultiLevelHierarchy"/>
    <dgm:cxn modelId="{6BAB12FD-E306-48CF-91C1-145E6F695F5B}" type="presParOf" srcId="{26B2DF9A-244C-4575-AF8D-18DD820D1776}" destId="{5ADC6D86-B97D-40B3-98C4-CA05C12EC3A9}" srcOrd="1" destOrd="0" presId="urn:microsoft.com/office/officeart/2008/layout/HorizontalMultiLevelHierarchy"/>
    <dgm:cxn modelId="{21517472-DA24-4C3A-A293-30F0B77374EC}" type="presParOf" srcId="{5ADC6D86-B97D-40B3-98C4-CA05C12EC3A9}" destId="{67065E72-4216-4366-A279-0E843AB47879}" srcOrd="0" destOrd="0" presId="urn:microsoft.com/office/officeart/2008/layout/HorizontalMultiLevelHierarchy"/>
    <dgm:cxn modelId="{B56EBC41-8DF2-4B4E-8E96-7A2514A85E1D}" type="presParOf" srcId="{5ADC6D86-B97D-40B3-98C4-CA05C12EC3A9}" destId="{A52F7F70-B22B-41C9-B467-0D6A0D260D5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2000" smtClean="0">
              <a:cs typeface="B Badr" panose="00000400000000000000" pitchFamily="2" charset="-78"/>
            </a:rPr>
            <a:t>(تقسیمات)</a:t>
          </a:r>
          <a:endParaRPr lang="fa-IR" sz="2000" b="1">
            <a:cs typeface="B Badr" panose="00000400000000000000" pitchFamily="2" charset="-78"/>
          </a:endParaRPr>
        </a:p>
      </dgm:t>
    </dgm:pt>
    <dgm:pt modelId="{E78A6B97-6238-4E81-83FA-E60413FF48D8}" type="parTrans" cxnId="{5D546635-4B50-48E1-B669-BF02CAB7E414}">
      <dgm:prSet custT="1"/>
      <dgm:spPr/>
      <dgm:t>
        <a:bodyPr/>
        <a:lstStyle/>
        <a:p>
          <a:pPr rtl="1"/>
          <a:endParaRPr lang="fa-IR" sz="4400" b="1">
            <a:cs typeface="B Badr" panose="00000400000000000000" pitchFamily="2" charset="-78"/>
          </a:endParaRPr>
        </a:p>
      </dgm:t>
    </dgm:pt>
    <dgm:pt modelId="{0195DDCC-8DF2-487A-ABF1-F772F9989022}" type="sibTrans" cxnId="{5D546635-4B50-48E1-B669-BF02CAB7E414}">
      <dgm:prSet/>
      <dgm:spPr/>
      <dgm:t>
        <a:bodyPr/>
        <a:lstStyle/>
        <a:p>
          <a:pPr rtl="1"/>
          <a:endParaRPr lang="fa-IR" sz="4400" b="1">
            <a:cs typeface="B Badr" panose="00000400000000000000" pitchFamily="2" charset="-78"/>
          </a:endParaRPr>
        </a:p>
      </dgm:t>
    </dgm:pt>
    <dgm:pt modelId="{D644ADDA-ADD3-4A9C-A5A9-280034BCA2FE}">
      <dgm:prSet custT="1"/>
      <dgm:spPr/>
      <dgm:t>
        <a:bodyPr/>
        <a:lstStyle/>
        <a:p>
          <a:pPr rtl="1"/>
          <a:r>
            <a:rPr lang="fa-IR" sz="900" smtClean="0">
              <a:cs typeface="B Badr" panose="00000400000000000000" pitchFamily="2" charset="-78"/>
            </a:rPr>
            <a:t>و إن اختلفا فى هيئات الحروف فقط،</a:t>
          </a:r>
          <a:endParaRPr lang="fa-IR" sz="900">
            <a:cs typeface="B Badr" panose="00000400000000000000" pitchFamily="2" charset="-78"/>
          </a:endParaRPr>
        </a:p>
      </dgm:t>
    </dgm:pt>
    <dgm:pt modelId="{E0546074-44D9-4200-BF57-E97C7C1AF8A3}" type="parTrans" cxnId="{7205CB90-3A7B-4025-9DFA-A82D25FFD7C2}">
      <dgm:prSet custT="1"/>
      <dgm:spPr/>
      <dgm:t>
        <a:bodyPr/>
        <a:lstStyle/>
        <a:p>
          <a:pPr rtl="1"/>
          <a:endParaRPr lang="fa-IR" sz="1100">
            <a:cs typeface="B Badr" panose="00000400000000000000" pitchFamily="2" charset="-78"/>
          </a:endParaRPr>
        </a:p>
      </dgm:t>
    </dgm:pt>
    <dgm:pt modelId="{5618A575-1E6A-4554-8B75-9E87A6E077B8}" type="sibTrans" cxnId="{7205CB90-3A7B-4025-9DFA-A82D25FFD7C2}">
      <dgm:prSet/>
      <dgm:spPr/>
      <dgm:t>
        <a:bodyPr/>
        <a:lstStyle/>
        <a:p>
          <a:pPr rtl="1"/>
          <a:endParaRPr lang="fa-IR" sz="2400">
            <a:cs typeface="B Badr" panose="00000400000000000000" pitchFamily="2" charset="-78"/>
          </a:endParaRPr>
        </a:p>
      </dgm:t>
    </dgm:pt>
    <dgm:pt modelId="{88333AD6-2275-4A4B-8222-8C98568E2C6A}">
      <dgm:prSet custT="1"/>
      <dgm:spPr/>
      <dgm:t>
        <a:bodyPr/>
        <a:lstStyle/>
        <a:p>
          <a:pPr rtl="1"/>
          <a:r>
            <a:rPr lang="fa-IR" sz="900" smtClean="0">
              <a:cs typeface="B Badr" panose="00000400000000000000" pitchFamily="2" charset="-78"/>
            </a:rPr>
            <a:t>يسمّى محرّفا،</a:t>
          </a:r>
          <a:endParaRPr lang="fa-IR" sz="900">
            <a:cs typeface="B Badr" panose="00000400000000000000" pitchFamily="2" charset="-78"/>
          </a:endParaRPr>
        </a:p>
      </dgm:t>
    </dgm:pt>
    <dgm:pt modelId="{4D2BEF7A-07F7-4549-874D-DFBC7E39DBE9}" type="parTrans" cxnId="{30743349-2B51-4D77-8ABA-4AD9A07C0E8C}">
      <dgm:prSet custT="1"/>
      <dgm:spPr/>
      <dgm:t>
        <a:bodyPr/>
        <a:lstStyle/>
        <a:p>
          <a:pPr rtl="1"/>
          <a:endParaRPr lang="fa-IR" sz="700">
            <a:cs typeface="B Badr" panose="00000400000000000000" pitchFamily="2" charset="-78"/>
          </a:endParaRPr>
        </a:p>
      </dgm:t>
    </dgm:pt>
    <dgm:pt modelId="{377F8E1B-6FB2-4F14-BF18-1BD08E32761C}" type="sibTrans" cxnId="{30743349-2B51-4D77-8ABA-4AD9A07C0E8C}">
      <dgm:prSet/>
      <dgm:spPr/>
      <dgm:t>
        <a:bodyPr/>
        <a:lstStyle/>
        <a:p>
          <a:pPr rtl="1"/>
          <a:endParaRPr lang="fa-IR" sz="2400">
            <a:cs typeface="B Badr" panose="00000400000000000000" pitchFamily="2" charset="-78"/>
          </a:endParaRPr>
        </a:p>
      </dgm:t>
    </dgm:pt>
    <dgm:pt modelId="{E0DCFE20-A97C-43D7-9971-1CEF81D6C75E}">
      <dgm:prSet custT="1"/>
      <dgm:spPr/>
      <dgm:t>
        <a:bodyPr/>
        <a:lstStyle/>
        <a:p>
          <a:pPr rtl="1"/>
          <a:r>
            <a:rPr lang="fa-IR" sz="900" smtClean="0">
              <a:cs typeface="B Badr" panose="00000400000000000000" pitchFamily="2" charset="-78"/>
            </a:rPr>
            <a:t>كقولهم: (جبّة البرد جنّة البرد)، </a:t>
          </a:r>
          <a:endParaRPr lang="fa-IR" sz="900">
            <a:cs typeface="B Badr" panose="00000400000000000000" pitchFamily="2" charset="-78"/>
          </a:endParaRPr>
        </a:p>
      </dgm:t>
    </dgm:pt>
    <dgm:pt modelId="{B5C18E2B-C8EC-424E-A0F7-EDB9121037E2}" type="parTrans" cxnId="{B3DA80FA-B420-40C6-8B5A-895D8874E331}">
      <dgm:prSet custT="1"/>
      <dgm:spPr/>
      <dgm:t>
        <a:bodyPr/>
        <a:lstStyle/>
        <a:p>
          <a:pPr rtl="1"/>
          <a:endParaRPr lang="fa-IR" sz="700">
            <a:cs typeface="B Badr" panose="00000400000000000000" pitchFamily="2" charset="-78"/>
          </a:endParaRPr>
        </a:p>
      </dgm:t>
    </dgm:pt>
    <dgm:pt modelId="{8AAC016E-EA84-4460-A665-38FEF138297C}" type="sibTrans" cxnId="{B3DA80FA-B420-40C6-8B5A-895D8874E331}">
      <dgm:prSet/>
      <dgm:spPr/>
      <dgm:t>
        <a:bodyPr/>
        <a:lstStyle/>
        <a:p>
          <a:pPr rtl="1"/>
          <a:endParaRPr lang="fa-IR" sz="2400">
            <a:cs typeface="B Badr" panose="00000400000000000000" pitchFamily="2" charset="-78"/>
          </a:endParaRPr>
        </a:p>
      </dgm:t>
    </dgm:pt>
    <dgm:pt modelId="{8D3FF25D-9302-49EF-9D52-4A939D8A9B17}">
      <dgm:prSet custT="1"/>
      <dgm:spPr/>
      <dgm:t>
        <a:bodyPr/>
        <a:lstStyle/>
        <a:p>
          <a:pPr rtl="1"/>
          <a:r>
            <a:rPr lang="fa-IR" sz="900" smtClean="0">
              <a:cs typeface="B Badr" panose="00000400000000000000" pitchFamily="2" charset="-78"/>
            </a:rPr>
            <a:t>و نحوه: (الجاهل إمّا مفرط أو مفرّط)، </a:t>
          </a:r>
          <a:endParaRPr lang="fa-IR" sz="900">
            <a:cs typeface="B Badr" panose="00000400000000000000" pitchFamily="2" charset="-78"/>
          </a:endParaRPr>
        </a:p>
      </dgm:t>
    </dgm:pt>
    <dgm:pt modelId="{98886A2C-E6B0-47AF-836E-EBDAAA8B4DF4}" type="parTrans" cxnId="{19AA94C6-C920-402B-887F-E169F94B88B0}">
      <dgm:prSet custT="1"/>
      <dgm:spPr/>
      <dgm:t>
        <a:bodyPr/>
        <a:lstStyle/>
        <a:p>
          <a:pPr rtl="1"/>
          <a:endParaRPr lang="fa-IR" sz="700">
            <a:cs typeface="B Badr" panose="00000400000000000000" pitchFamily="2" charset="-78"/>
          </a:endParaRPr>
        </a:p>
      </dgm:t>
    </dgm:pt>
    <dgm:pt modelId="{9E485FE4-60BC-491A-8318-83BCF8A69626}" type="sibTrans" cxnId="{19AA94C6-C920-402B-887F-E169F94B88B0}">
      <dgm:prSet/>
      <dgm:spPr/>
      <dgm:t>
        <a:bodyPr/>
        <a:lstStyle/>
        <a:p>
          <a:pPr rtl="1"/>
          <a:endParaRPr lang="fa-IR" sz="2400">
            <a:cs typeface="B Badr" panose="00000400000000000000" pitchFamily="2" charset="-78"/>
          </a:endParaRPr>
        </a:p>
      </dgm:t>
    </dgm:pt>
    <dgm:pt modelId="{5B7FBE5E-B0CB-4E64-A5DE-15DDA3D53AF0}">
      <dgm:prSet custT="1"/>
      <dgm:spPr/>
      <dgm:t>
        <a:bodyPr/>
        <a:lstStyle/>
        <a:p>
          <a:pPr rtl="1"/>
          <a:r>
            <a:rPr lang="fa-IR" sz="900" smtClean="0">
              <a:cs typeface="B Badr" panose="00000400000000000000" pitchFamily="2" charset="-78"/>
            </a:rPr>
            <a:t>و الحرف المشدّد فى حكم المخفّف؛</a:t>
          </a:r>
          <a:endParaRPr lang="fa-IR" sz="900">
            <a:cs typeface="B Badr" panose="00000400000000000000" pitchFamily="2" charset="-78"/>
          </a:endParaRPr>
        </a:p>
      </dgm:t>
    </dgm:pt>
    <dgm:pt modelId="{D90B5AAE-5C3C-47CC-837A-39D3425AE7E4}" type="parTrans" cxnId="{05880F02-A3DA-4DA8-8D23-5059800E1BDD}">
      <dgm:prSet custT="1"/>
      <dgm:spPr/>
      <dgm:t>
        <a:bodyPr/>
        <a:lstStyle/>
        <a:p>
          <a:pPr rtl="1"/>
          <a:endParaRPr lang="fa-IR" sz="700">
            <a:cs typeface="B Badr" panose="00000400000000000000" pitchFamily="2" charset="-78"/>
          </a:endParaRPr>
        </a:p>
      </dgm:t>
    </dgm:pt>
    <dgm:pt modelId="{056291C9-7D20-4649-95E2-9EC9D498FDC0}" type="sibTrans" cxnId="{05880F02-A3DA-4DA8-8D23-5059800E1BDD}">
      <dgm:prSet/>
      <dgm:spPr/>
      <dgm:t>
        <a:bodyPr/>
        <a:lstStyle/>
        <a:p>
          <a:pPr rtl="1"/>
          <a:endParaRPr lang="fa-IR" sz="2400">
            <a:cs typeface="B Badr" panose="00000400000000000000" pitchFamily="2" charset="-78"/>
          </a:endParaRPr>
        </a:p>
      </dgm:t>
    </dgm:pt>
    <dgm:pt modelId="{F791BC4E-4A62-4D90-9177-113A6CF5EC23}">
      <dgm:prSet custT="1"/>
      <dgm:spPr/>
      <dgm:t>
        <a:bodyPr/>
        <a:lstStyle/>
        <a:p>
          <a:pPr rtl="1"/>
          <a:r>
            <a:rPr lang="fa-IR" sz="900" smtClean="0">
              <a:cs typeface="B Badr" panose="00000400000000000000" pitchFamily="2" charset="-78"/>
            </a:rPr>
            <a:t>كقولهم: (البدعة شرك الشّرك).</a:t>
          </a:r>
          <a:endParaRPr lang="fa-IR" sz="900">
            <a:cs typeface="B Badr" panose="00000400000000000000" pitchFamily="2" charset="-78"/>
          </a:endParaRPr>
        </a:p>
      </dgm:t>
    </dgm:pt>
    <dgm:pt modelId="{72DC616F-8F9E-44A9-B80D-E42BDC43D588}" type="parTrans" cxnId="{70999394-319D-44E4-9EA7-A8D715E6CBAC}">
      <dgm:prSet custT="1"/>
      <dgm:spPr/>
      <dgm:t>
        <a:bodyPr/>
        <a:lstStyle/>
        <a:p>
          <a:pPr rtl="1"/>
          <a:endParaRPr lang="fa-IR" sz="700">
            <a:cs typeface="B Badr" panose="00000400000000000000" pitchFamily="2" charset="-78"/>
          </a:endParaRPr>
        </a:p>
      </dgm:t>
    </dgm:pt>
    <dgm:pt modelId="{E9720931-0FD7-4EDD-8A0F-D7E41DC59151}" type="sibTrans" cxnId="{70999394-319D-44E4-9EA7-A8D715E6CBAC}">
      <dgm:prSet/>
      <dgm:spPr/>
      <dgm:t>
        <a:bodyPr/>
        <a:lstStyle/>
        <a:p>
          <a:pPr rtl="1"/>
          <a:endParaRPr lang="fa-IR" sz="2400">
            <a:cs typeface="B Badr" panose="00000400000000000000" pitchFamily="2" charset="-78"/>
          </a:endParaRPr>
        </a:p>
      </dgm:t>
    </dgm:pt>
    <dgm:pt modelId="{8B3532F3-A35E-4693-B254-08FE9D5585C9}">
      <dgm:prSet custT="1"/>
      <dgm:spPr/>
      <dgm:t>
        <a:bodyPr/>
        <a:lstStyle/>
        <a:p>
          <a:pPr rtl="1"/>
          <a:r>
            <a:rPr lang="fa-IR" sz="900" smtClean="0">
              <a:cs typeface="B Badr" panose="00000400000000000000" pitchFamily="2" charset="-78"/>
            </a:rPr>
            <a:t>و إن اختلفا فى أعدادها،</a:t>
          </a:r>
          <a:endParaRPr lang="fa-IR" sz="900">
            <a:cs typeface="B Badr" panose="00000400000000000000" pitchFamily="2" charset="-78"/>
          </a:endParaRPr>
        </a:p>
      </dgm:t>
    </dgm:pt>
    <dgm:pt modelId="{5007FC9E-DFEB-47EB-89FD-AF34572881E2}" type="parTrans" cxnId="{C3BF3785-9116-441D-A60E-EA24A5C9F5B0}">
      <dgm:prSet custT="1"/>
      <dgm:spPr/>
      <dgm:t>
        <a:bodyPr/>
        <a:lstStyle/>
        <a:p>
          <a:pPr rtl="1"/>
          <a:endParaRPr lang="fa-IR" sz="700">
            <a:cs typeface="B Badr" panose="00000400000000000000" pitchFamily="2" charset="-78"/>
          </a:endParaRPr>
        </a:p>
      </dgm:t>
    </dgm:pt>
    <dgm:pt modelId="{90EA0D31-2FD5-456F-844A-1428AAD3B19E}" type="sibTrans" cxnId="{C3BF3785-9116-441D-A60E-EA24A5C9F5B0}">
      <dgm:prSet/>
      <dgm:spPr/>
      <dgm:t>
        <a:bodyPr/>
        <a:lstStyle/>
        <a:p>
          <a:pPr rtl="1"/>
          <a:endParaRPr lang="fa-IR" sz="2400">
            <a:cs typeface="B Badr" panose="00000400000000000000" pitchFamily="2" charset="-78"/>
          </a:endParaRPr>
        </a:p>
      </dgm:t>
    </dgm:pt>
    <dgm:pt modelId="{BBA00933-D353-4A17-AE01-5AC99C5E5E86}">
      <dgm:prSet custT="1"/>
      <dgm:spPr/>
      <dgm:t>
        <a:bodyPr/>
        <a:lstStyle/>
        <a:p>
          <a:pPr rtl="1"/>
          <a:r>
            <a:rPr lang="fa-IR" sz="900" smtClean="0">
              <a:cs typeface="B Badr" panose="00000400000000000000" pitchFamily="2" charset="-78"/>
            </a:rPr>
            <a:t>يسمّى ناقصا؛ </a:t>
          </a:r>
          <a:endParaRPr lang="fa-IR" sz="900">
            <a:cs typeface="B Badr" panose="00000400000000000000" pitchFamily="2" charset="-78"/>
          </a:endParaRPr>
        </a:p>
      </dgm:t>
    </dgm:pt>
    <dgm:pt modelId="{ECB6CE8C-43BF-471F-A135-4CD91BE1C7B3}" type="parTrans" cxnId="{122A7337-007D-4664-AD54-061983671D37}">
      <dgm:prSet custT="1"/>
      <dgm:spPr/>
      <dgm:t>
        <a:bodyPr/>
        <a:lstStyle/>
        <a:p>
          <a:pPr rtl="1"/>
          <a:endParaRPr lang="fa-IR" sz="700">
            <a:cs typeface="B Badr" panose="00000400000000000000" pitchFamily="2" charset="-78"/>
          </a:endParaRPr>
        </a:p>
      </dgm:t>
    </dgm:pt>
    <dgm:pt modelId="{A4FDFAA6-8D7F-4BD3-A14F-B51DC12519A1}" type="sibTrans" cxnId="{122A7337-007D-4664-AD54-061983671D37}">
      <dgm:prSet/>
      <dgm:spPr/>
      <dgm:t>
        <a:bodyPr/>
        <a:lstStyle/>
        <a:p>
          <a:pPr rtl="1"/>
          <a:endParaRPr lang="fa-IR" sz="2400">
            <a:cs typeface="B Badr" panose="00000400000000000000" pitchFamily="2" charset="-78"/>
          </a:endParaRPr>
        </a:p>
      </dgm:t>
    </dgm:pt>
    <dgm:pt modelId="{3858E563-97DD-4C0C-A063-68CC10147091}">
      <dgm:prSet custT="1"/>
      <dgm:spPr/>
      <dgm:t>
        <a:bodyPr/>
        <a:lstStyle/>
        <a:p>
          <a:pPr rtl="1"/>
          <a:r>
            <a:rPr lang="fa-IR" sz="900" smtClean="0">
              <a:cs typeface="B Badr" panose="00000400000000000000" pitchFamily="2" charset="-78"/>
            </a:rPr>
            <a:t>و ذلك </a:t>
          </a:r>
          <a:endParaRPr lang="fa-IR" sz="900">
            <a:cs typeface="B Badr" panose="00000400000000000000" pitchFamily="2" charset="-78"/>
          </a:endParaRPr>
        </a:p>
      </dgm:t>
    </dgm:pt>
    <dgm:pt modelId="{C5DCFA0A-EAB1-40EE-A5D5-E43E997E66D8}" type="parTrans" cxnId="{569E14B1-82E5-4D53-9A5D-0185A4C69306}">
      <dgm:prSet custT="1"/>
      <dgm:spPr/>
      <dgm:t>
        <a:bodyPr/>
        <a:lstStyle/>
        <a:p>
          <a:pPr rtl="1"/>
          <a:endParaRPr lang="fa-IR" sz="700">
            <a:cs typeface="B Badr" panose="00000400000000000000" pitchFamily="2" charset="-78"/>
          </a:endParaRPr>
        </a:p>
      </dgm:t>
    </dgm:pt>
    <dgm:pt modelId="{1DCCC10A-4D01-469F-AC57-DA682C5A2333}" type="sibTrans" cxnId="{569E14B1-82E5-4D53-9A5D-0185A4C69306}">
      <dgm:prSet/>
      <dgm:spPr/>
      <dgm:t>
        <a:bodyPr/>
        <a:lstStyle/>
        <a:p>
          <a:pPr rtl="1"/>
          <a:endParaRPr lang="fa-IR" sz="2400">
            <a:cs typeface="B Badr" panose="00000400000000000000" pitchFamily="2" charset="-78"/>
          </a:endParaRPr>
        </a:p>
      </dgm:t>
    </dgm:pt>
    <dgm:pt modelId="{7A4375C0-491B-403E-BE82-177BE95CFA2B}">
      <dgm:prSet custT="1"/>
      <dgm:spPr/>
      <dgm:t>
        <a:bodyPr/>
        <a:lstStyle/>
        <a:p>
          <a:pPr rtl="1"/>
          <a:r>
            <a:rPr lang="fa-IR" sz="900" smtClean="0">
              <a:cs typeface="B Badr" panose="00000400000000000000" pitchFamily="2" charset="-78"/>
            </a:rPr>
            <a:t>إمّا بحرف </a:t>
          </a:r>
          <a:endParaRPr lang="fa-IR" sz="900">
            <a:cs typeface="B Badr" panose="00000400000000000000" pitchFamily="2" charset="-78"/>
          </a:endParaRPr>
        </a:p>
      </dgm:t>
    </dgm:pt>
    <dgm:pt modelId="{2059CB86-29B6-40D2-9A42-612674DD81FA}" type="parTrans" cxnId="{0ACCA655-E399-4FAB-A90D-8E17EDA67809}">
      <dgm:prSet custT="1"/>
      <dgm:spPr/>
      <dgm:t>
        <a:bodyPr/>
        <a:lstStyle/>
        <a:p>
          <a:pPr rtl="1"/>
          <a:endParaRPr lang="fa-IR" sz="700">
            <a:cs typeface="B Badr" panose="00000400000000000000" pitchFamily="2" charset="-78"/>
          </a:endParaRPr>
        </a:p>
      </dgm:t>
    </dgm:pt>
    <dgm:pt modelId="{CBF38E22-70F1-4790-A3E7-DA5A278C47DE}" type="sibTrans" cxnId="{0ACCA655-E399-4FAB-A90D-8E17EDA67809}">
      <dgm:prSet/>
      <dgm:spPr/>
      <dgm:t>
        <a:bodyPr/>
        <a:lstStyle/>
        <a:p>
          <a:pPr rtl="1"/>
          <a:endParaRPr lang="fa-IR" sz="2400">
            <a:cs typeface="B Badr" panose="00000400000000000000" pitchFamily="2" charset="-78"/>
          </a:endParaRPr>
        </a:p>
      </dgm:t>
    </dgm:pt>
    <dgm:pt modelId="{4B396E54-5E1E-42A7-9A8D-7782EBE4B7B7}">
      <dgm:prSet custT="1"/>
      <dgm:spPr/>
      <dgm:t>
        <a:bodyPr/>
        <a:lstStyle/>
        <a:p>
          <a:pPr rtl="1"/>
          <a:r>
            <a:rPr lang="fa-IR" sz="900" smtClean="0">
              <a:cs typeface="B Badr" panose="00000400000000000000" pitchFamily="2" charset="-78"/>
            </a:rPr>
            <a:t>فى الأول؛ </a:t>
          </a:r>
          <a:endParaRPr lang="fa-IR" sz="900">
            <a:cs typeface="B Badr" panose="00000400000000000000" pitchFamily="2" charset="-78"/>
          </a:endParaRPr>
        </a:p>
      </dgm:t>
    </dgm:pt>
    <dgm:pt modelId="{D5E8244B-F6E0-48FD-966D-6D4FD7094677}" type="parTrans" cxnId="{1816E1F4-E4D9-4DDC-9829-D7529B7C6430}">
      <dgm:prSet custT="1"/>
      <dgm:spPr/>
      <dgm:t>
        <a:bodyPr/>
        <a:lstStyle/>
        <a:p>
          <a:pPr rtl="1"/>
          <a:endParaRPr lang="fa-IR" sz="700">
            <a:cs typeface="B Badr" panose="00000400000000000000" pitchFamily="2" charset="-78"/>
          </a:endParaRPr>
        </a:p>
      </dgm:t>
    </dgm:pt>
    <dgm:pt modelId="{E1431740-00B7-490C-94CE-B266157E4F4C}" type="sibTrans" cxnId="{1816E1F4-E4D9-4DDC-9829-D7529B7C6430}">
      <dgm:prSet/>
      <dgm:spPr/>
      <dgm:t>
        <a:bodyPr/>
        <a:lstStyle/>
        <a:p>
          <a:pPr rtl="1"/>
          <a:endParaRPr lang="fa-IR" sz="2400">
            <a:cs typeface="B Badr" panose="00000400000000000000" pitchFamily="2" charset="-78"/>
          </a:endParaRPr>
        </a:p>
      </dgm:t>
    </dgm:pt>
    <dgm:pt modelId="{4AF210D0-5D22-4DCA-B9A8-C6627008D68F}">
      <dgm:prSet custT="1"/>
      <dgm:spPr/>
      <dgm:t>
        <a:bodyPr/>
        <a:lstStyle/>
        <a:p>
          <a:pPr rtl="1"/>
          <a:r>
            <a:rPr lang="fa-IR" sz="900" smtClean="0">
              <a:cs typeface="B Badr" panose="00000400000000000000" pitchFamily="2" charset="-78"/>
            </a:rPr>
            <a:t>مثل: وَ الْتَفَّتِ السَّاقُ بِالسَّاقِ إِلى‏ رَبِّكَ يَوْمَئِذٍ الْمَساقُ </a:t>
          </a:r>
          <a:endParaRPr lang="fa-IR" sz="900">
            <a:cs typeface="B Badr" panose="00000400000000000000" pitchFamily="2" charset="-78"/>
          </a:endParaRPr>
        </a:p>
      </dgm:t>
    </dgm:pt>
    <dgm:pt modelId="{710DE055-5D81-4758-8E98-6234F93BA0C7}" type="parTrans" cxnId="{734CEE71-96AC-4C9B-8F12-D33102161336}">
      <dgm:prSet custT="1"/>
      <dgm:spPr/>
      <dgm:t>
        <a:bodyPr/>
        <a:lstStyle/>
        <a:p>
          <a:pPr rtl="1"/>
          <a:endParaRPr lang="fa-IR" sz="700">
            <a:cs typeface="B Badr" panose="00000400000000000000" pitchFamily="2" charset="-78"/>
          </a:endParaRPr>
        </a:p>
      </dgm:t>
    </dgm:pt>
    <dgm:pt modelId="{2893FDCE-5ABE-4A60-A592-98AAE9530FAA}" type="sibTrans" cxnId="{734CEE71-96AC-4C9B-8F12-D33102161336}">
      <dgm:prSet/>
      <dgm:spPr/>
      <dgm:t>
        <a:bodyPr/>
        <a:lstStyle/>
        <a:p>
          <a:pPr rtl="1"/>
          <a:endParaRPr lang="fa-IR" sz="2400">
            <a:cs typeface="B Badr" panose="00000400000000000000" pitchFamily="2" charset="-78"/>
          </a:endParaRPr>
        </a:p>
      </dgm:t>
    </dgm:pt>
    <dgm:pt modelId="{A7051584-F38C-4373-AB27-8C96543D7E66}">
      <dgm:prSet custT="1"/>
      <dgm:spPr/>
      <dgm:t>
        <a:bodyPr/>
        <a:lstStyle/>
        <a:p>
          <a:pPr rtl="1"/>
          <a:r>
            <a:rPr lang="fa-IR" sz="900" smtClean="0">
              <a:cs typeface="B Badr" panose="00000400000000000000" pitchFamily="2" charset="-78"/>
            </a:rPr>
            <a:t>أو فى الوسط؛ </a:t>
          </a:r>
          <a:endParaRPr lang="fa-IR" sz="900">
            <a:cs typeface="B Badr" panose="00000400000000000000" pitchFamily="2" charset="-78"/>
          </a:endParaRPr>
        </a:p>
      </dgm:t>
    </dgm:pt>
    <dgm:pt modelId="{E7C179EE-83B0-4EA2-B983-D11BBAAE1DEA}" type="parTrans" cxnId="{759CF549-2BCF-4039-913D-199B30DE2C1B}">
      <dgm:prSet custT="1"/>
      <dgm:spPr/>
      <dgm:t>
        <a:bodyPr/>
        <a:lstStyle/>
        <a:p>
          <a:pPr rtl="1"/>
          <a:endParaRPr lang="fa-IR" sz="700">
            <a:cs typeface="B Badr" panose="00000400000000000000" pitchFamily="2" charset="-78"/>
          </a:endParaRPr>
        </a:p>
      </dgm:t>
    </dgm:pt>
    <dgm:pt modelId="{2B9EB35E-EFA5-4956-BB4A-AD6B91C478F1}" type="sibTrans" cxnId="{759CF549-2BCF-4039-913D-199B30DE2C1B}">
      <dgm:prSet/>
      <dgm:spPr/>
      <dgm:t>
        <a:bodyPr/>
        <a:lstStyle/>
        <a:p>
          <a:pPr rtl="1"/>
          <a:endParaRPr lang="fa-IR" sz="2400">
            <a:cs typeface="B Badr" panose="00000400000000000000" pitchFamily="2" charset="-78"/>
          </a:endParaRPr>
        </a:p>
      </dgm:t>
    </dgm:pt>
    <dgm:pt modelId="{5B6A6890-D5CF-401C-8560-753B60537827}">
      <dgm:prSet custT="1"/>
      <dgm:spPr/>
      <dgm:t>
        <a:bodyPr/>
        <a:lstStyle/>
        <a:p>
          <a:pPr rtl="1"/>
          <a:r>
            <a:rPr lang="fa-IR" sz="900" smtClean="0">
              <a:cs typeface="B Badr" panose="00000400000000000000" pitchFamily="2" charset="-78"/>
            </a:rPr>
            <a:t>نحو: جدّى جهدي</a:t>
          </a:r>
          <a:endParaRPr lang="fa-IR" sz="900">
            <a:cs typeface="B Badr" panose="00000400000000000000" pitchFamily="2" charset="-78"/>
          </a:endParaRPr>
        </a:p>
      </dgm:t>
    </dgm:pt>
    <dgm:pt modelId="{05285F9A-0A91-4FC8-915D-67420871C34C}" type="parTrans" cxnId="{3A44CC7F-9DE6-4D33-8999-EC88D0C4D875}">
      <dgm:prSet custT="1"/>
      <dgm:spPr/>
      <dgm:t>
        <a:bodyPr/>
        <a:lstStyle/>
        <a:p>
          <a:pPr rtl="1"/>
          <a:endParaRPr lang="fa-IR" sz="700">
            <a:cs typeface="B Badr" panose="00000400000000000000" pitchFamily="2" charset="-78"/>
          </a:endParaRPr>
        </a:p>
      </dgm:t>
    </dgm:pt>
    <dgm:pt modelId="{D7C1C9C3-4324-47B0-82D1-A11F86E55DD1}" type="sibTrans" cxnId="{3A44CC7F-9DE6-4D33-8999-EC88D0C4D875}">
      <dgm:prSet/>
      <dgm:spPr/>
      <dgm:t>
        <a:bodyPr/>
        <a:lstStyle/>
        <a:p>
          <a:pPr rtl="1"/>
          <a:endParaRPr lang="fa-IR" sz="2400">
            <a:cs typeface="B Badr" panose="00000400000000000000" pitchFamily="2" charset="-78"/>
          </a:endParaRPr>
        </a:p>
      </dgm:t>
    </dgm:pt>
    <dgm:pt modelId="{8C84A94F-DC0D-4B89-ACBC-03A6436D064E}">
      <dgm:prSet custT="1"/>
      <dgm:spPr/>
      <dgm:t>
        <a:bodyPr/>
        <a:lstStyle/>
        <a:p>
          <a:pPr rtl="1"/>
          <a:r>
            <a:rPr lang="fa-IR" sz="900" smtClean="0">
              <a:cs typeface="B Badr" panose="00000400000000000000" pitchFamily="2" charset="-78"/>
            </a:rPr>
            <a:t>أو فى الآخر؛ </a:t>
          </a:r>
          <a:endParaRPr lang="fa-IR" sz="900">
            <a:cs typeface="B Badr" panose="00000400000000000000" pitchFamily="2" charset="-78"/>
          </a:endParaRPr>
        </a:p>
      </dgm:t>
    </dgm:pt>
    <dgm:pt modelId="{47AECB3A-3B7F-44E5-86C8-9616B8B76CED}" type="parTrans" cxnId="{1467D8C6-1FA0-447D-A06D-A16AB0941E36}">
      <dgm:prSet custT="1"/>
      <dgm:spPr/>
      <dgm:t>
        <a:bodyPr/>
        <a:lstStyle/>
        <a:p>
          <a:pPr rtl="1"/>
          <a:endParaRPr lang="fa-IR" sz="700">
            <a:cs typeface="B Badr" panose="00000400000000000000" pitchFamily="2" charset="-78"/>
          </a:endParaRPr>
        </a:p>
      </dgm:t>
    </dgm:pt>
    <dgm:pt modelId="{2F3CD6CE-B559-4FC6-A5D9-FE0CE19C47F3}" type="sibTrans" cxnId="{1467D8C6-1FA0-447D-A06D-A16AB0941E36}">
      <dgm:prSet/>
      <dgm:spPr/>
      <dgm:t>
        <a:bodyPr/>
        <a:lstStyle/>
        <a:p>
          <a:pPr rtl="1"/>
          <a:endParaRPr lang="fa-IR" sz="2400">
            <a:cs typeface="B Badr" panose="00000400000000000000" pitchFamily="2" charset="-78"/>
          </a:endParaRPr>
        </a:p>
      </dgm:t>
    </dgm:pt>
    <dgm:pt modelId="{9C96F246-7B46-480C-800B-7937C08FFA9F}">
      <dgm:prSet custT="1"/>
      <dgm:spPr/>
      <dgm:t>
        <a:bodyPr/>
        <a:lstStyle/>
        <a:p>
          <a:pPr rtl="1"/>
          <a:r>
            <a:rPr lang="fa-IR" sz="900" smtClean="0">
              <a:cs typeface="B Badr" panose="00000400000000000000" pitchFamily="2" charset="-78"/>
            </a:rPr>
            <a:t>كقوله : يمدّون من أيد عواص عواصم </a:t>
          </a:r>
          <a:endParaRPr lang="fa-IR" sz="900">
            <a:cs typeface="B Badr" panose="00000400000000000000" pitchFamily="2" charset="-78"/>
          </a:endParaRPr>
        </a:p>
      </dgm:t>
    </dgm:pt>
    <dgm:pt modelId="{E4495A8C-58C4-474E-BA45-F594D69BD34B}" type="parTrans" cxnId="{CEB0E54B-8AB7-4EEF-9590-A7B11FB5510A}">
      <dgm:prSet custT="1"/>
      <dgm:spPr/>
      <dgm:t>
        <a:bodyPr/>
        <a:lstStyle/>
        <a:p>
          <a:pPr rtl="1"/>
          <a:endParaRPr lang="fa-IR" sz="700">
            <a:cs typeface="B Badr" panose="00000400000000000000" pitchFamily="2" charset="-78"/>
          </a:endParaRPr>
        </a:p>
      </dgm:t>
    </dgm:pt>
    <dgm:pt modelId="{7DFF43D8-E4C8-44FC-AB0B-06199ED3745A}" type="sibTrans" cxnId="{CEB0E54B-8AB7-4EEF-9590-A7B11FB5510A}">
      <dgm:prSet/>
      <dgm:spPr/>
      <dgm:t>
        <a:bodyPr/>
        <a:lstStyle/>
        <a:p>
          <a:pPr rtl="1"/>
          <a:endParaRPr lang="fa-IR" sz="2400">
            <a:cs typeface="B Badr" panose="00000400000000000000" pitchFamily="2" charset="-78"/>
          </a:endParaRPr>
        </a:p>
      </dgm:t>
    </dgm:pt>
    <dgm:pt modelId="{EF51AAC2-8511-46AC-BA8E-2A6A5AB8250B}">
      <dgm:prSet custT="1"/>
      <dgm:spPr/>
      <dgm:t>
        <a:bodyPr/>
        <a:lstStyle/>
        <a:p>
          <a:pPr rtl="1"/>
          <a:r>
            <a:rPr lang="fa-IR" sz="900" smtClean="0">
              <a:cs typeface="B Badr" panose="00000400000000000000" pitchFamily="2" charset="-78"/>
            </a:rPr>
            <a:t>و ربّما سمّى هذا مطرّفا.</a:t>
          </a:r>
          <a:endParaRPr lang="fa-IR" sz="900">
            <a:cs typeface="B Badr" panose="00000400000000000000" pitchFamily="2" charset="-78"/>
          </a:endParaRPr>
        </a:p>
      </dgm:t>
    </dgm:pt>
    <dgm:pt modelId="{1AC4C70A-5472-4859-9E32-1E7D35D036A7}" type="parTrans" cxnId="{4E8B779D-2977-49CA-A2F3-3A2AC937965F}">
      <dgm:prSet custT="1"/>
      <dgm:spPr/>
      <dgm:t>
        <a:bodyPr/>
        <a:lstStyle/>
        <a:p>
          <a:pPr rtl="1"/>
          <a:endParaRPr lang="fa-IR" sz="700">
            <a:cs typeface="B Badr" panose="00000400000000000000" pitchFamily="2" charset="-78"/>
          </a:endParaRPr>
        </a:p>
      </dgm:t>
    </dgm:pt>
    <dgm:pt modelId="{BACF1B11-5B56-4CE9-91A7-F2A19B267026}" type="sibTrans" cxnId="{4E8B779D-2977-49CA-A2F3-3A2AC937965F}">
      <dgm:prSet/>
      <dgm:spPr/>
      <dgm:t>
        <a:bodyPr/>
        <a:lstStyle/>
        <a:p>
          <a:pPr rtl="1"/>
          <a:endParaRPr lang="fa-IR" sz="2400">
            <a:cs typeface="B Badr" panose="00000400000000000000" pitchFamily="2" charset="-78"/>
          </a:endParaRPr>
        </a:p>
      </dgm:t>
    </dgm:pt>
    <dgm:pt modelId="{9CA79939-F2C3-49F3-9F4C-440071963D3E}">
      <dgm:prSet custT="1"/>
      <dgm:spPr/>
      <dgm:t>
        <a:bodyPr/>
        <a:lstStyle/>
        <a:p>
          <a:pPr rtl="1"/>
          <a:r>
            <a:rPr lang="fa-IR" sz="900" smtClean="0">
              <a:cs typeface="B Badr" panose="00000400000000000000" pitchFamily="2" charset="-78"/>
            </a:rPr>
            <a:t>و إمّا بأكثر</a:t>
          </a:r>
          <a:endParaRPr lang="fa-IR" sz="900">
            <a:cs typeface="B Badr" panose="00000400000000000000" pitchFamily="2" charset="-78"/>
          </a:endParaRPr>
        </a:p>
      </dgm:t>
    </dgm:pt>
    <dgm:pt modelId="{CD4E5C20-C09F-400E-A712-3AA2543FC375}" type="parTrans" cxnId="{2057C7D8-5070-44EF-B471-37EC89E8DC29}">
      <dgm:prSet custT="1"/>
      <dgm:spPr/>
      <dgm:t>
        <a:bodyPr/>
        <a:lstStyle/>
        <a:p>
          <a:pPr rtl="1"/>
          <a:endParaRPr lang="fa-IR" sz="700">
            <a:cs typeface="B Badr" panose="00000400000000000000" pitchFamily="2" charset="-78"/>
          </a:endParaRPr>
        </a:p>
      </dgm:t>
    </dgm:pt>
    <dgm:pt modelId="{3F9E69B1-54C3-4465-819E-FB5BCCE236CD}" type="sibTrans" cxnId="{2057C7D8-5070-44EF-B471-37EC89E8DC29}">
      <dgm:prSet/>
      <dgm:spPr/>
      <dgm:t>
        <a:bodyPr/>
        <a:lstStyle/>
        <a:p>
          <a:pPr rtl="1"/>
          <a:endParaRPr lang="fa-IR" sz="2400">
            <a:cs typeface="B Badr" panose="00000400000000000000" pitchFamily="2" charset="-78"/>
          </a:endParaRPr>
        </a:p>
      </dgm:t>
    </dgm:pt>
    <dgm:pt modelId="{683957B6-C6F4-4B9B-BECF-29156D4D69D1}">
      <dgm:prSet custT="1"/>
      <dgm:spPr/>
      <dgm:t>
        <a:bodyPr/>
        <a:lstStyle/>
        <a:p>
          <a:pPr rtl="1"/>
          <a:r>
            <a:rPr lang="fa-IR" sz="900" smtClean="0">
              <a:cs typeface="B Badr" panose="00000400000000000000" pitchFamily="2" charset="-78"/>
            </a:rPr>
            <a:t>كقولها : إنّ البكاء هو الشّفا ***  ء من الجوى بين الجوانح </a:t>
          </a:r>
          <a:endParaRPr lang="fa-IR" sz="900">
            <a:cs typeface="B Badr" panose="00000400000000000000" pitchFamily="2" charset="-78"/>
          </a:endParaRPr>
        </a:p>
      </dgm:t>
    </dgm:pt>
    <dgm:pt modelId="{73954F7F-301B-4D17-B1D2-F25931CF7A92}" type="parTrans" cxnId="{2C296B05-2BA3-46CE-8893-B4518CE39392}">
      <dgm:prSet custT="1"/>
      <dgm:spPr/>
      <dgm:t>
        <a:bodyPr/>
        <a:lstStyle/>
        <a:p>
          <a:pPr rtl="1"/>
          <a:endParaRPr lang="fa-IR" sz="700">
            <a:cs typeface="B Badr" panose="00000400000000000000" pitchFamily="2" charset="-78"/>
          </a:endParaRPr>
        </a:p>
      </dgm:t>
    </dgm:pt>
    <dgm:pt modelId="{97FC3439-CA3B-4CEB-9A30-00A8586C578F}" type="sibTrans" cxnId="{2C296B05-2BA3-46CE-8893-B4518CE39392}">
      <dgm:prSet/>
      <dgm:spPr/>
      <dgm:t>
        <a:bodyPr/>
        <a:lstStyle/>
        <a:p>
          <a:pPr rtl="1"/>
          <a:endParaRPr lang="fa-IR" sz="2400">
            <a:cs typeface="B Badr" panose="00000400000000000000" pitchFamily="2" charset="-78"/>
          </a:endParaRPr>
        </a:p>
      </dgm:t>
    </dgm:pt>
    <dgm:pt modelId="{BCC78338-4D38-4052-9FAB-D0B4D6F229FE}">
      <dgm:prSet custT="1"/>
      <dgm:spPr/>
      <dgm:t>
        <a:bodyPr/>
        <a:lstStyle/>
        <a:p>
          <a:pPr rtl="1"/>
          <a:r>
            <a:rPr lang="fa-IR" sz="900" smtClean="0">
              <a:cs typeface="B Badr" panose="00000400000000000000" pitchFamily="2" charset="-78"/>
            </a:rPr>
            <a:t>و ربّما سمى هذا مذيّلا.</a:t>
          </a:r>
          <a:endParaRPr lang="fa-IR" sz="900">
            <a:cs typeface="B Badr" panose="00000400000000000000" pitchFamily="2" charset="-78"/>
          </a:endParaRPr>
        </a:p>
      </dgm:t>
    </dgm:pt>
    <dgm:pt modelId="{289DE297-4F89-4B10-BE10-A451899BE3AB}" type="parTrans" cxnId="{606712A1-1D91-42AA-A759-D7E87B3482AE}">
      <dgm:prSet custT="1"/>
      <dgm:spPr/>
      <dgm:t>
        <a:bodyPr/>
        <a:lstStyle/>
        <a:p>
          <a:pPr rtl="1"/>
          <a:endParaRPr lang="fa-IR" sz="700">
            <a:cs typeface="B Badr" panose="00000400000000000000" pitchFamily="2" charset="-78"/>
          </a:endParaRPr>
        </a:p>
      </dgm:t>
    </dgm:pt>
    <dgm:pt modelId="{36F03CDD-494D-454E-9918-31F07E2B3473}" type="sibTrans" cxnId="{606712A1-1D91-42AA-A759-D7E87B3482AE}">
      <dgm:prSet/>
      <dgm:spPr/>
      <dgm:t>
        <a:bodyPr/>
        <a:lstStyle/>
        <a:p>
          <a:pPr rtl="1"/>
          <a:endParaRPr lang="fa-IR" sz="2400">
            <a:cs typeface="B Badr" panose="00000400000000000000" pitchFamily="2" charset="-78"/>
          </a:endParaRPr>
        </a:p>
      </dgm:t>
    </dgm:pt>
    <dgm:pt modelId="{853A7C03-F634-4622-91E0-42BA22A1F7C1}">
      <dgm:prSet custT="1"/>
      <dgm:spPr/>
      <dgm:t>
        <a:bodyPr/>
        <a:lstStyle/>
        <a:p>
          <a:pPr rtl="1"/>
          <a:r>
            <a:rPr lang="fa-IR" sz="900" smtClean="0">
              <a:cs typeface="B Badr" panose="00000400000000000000" pitchFamily="2" charset="-78"/>
            </a:rPr>
            <a:t>و إن اختلفا فى أنواعها، </a:t>
          </a:r>
          <a:endParaRPr lang="fa-IR" sz="900">
            <a:cs typeface="B Badr" panose="00000400000000000000" pitchFamily="2" charset="-78"/>
          </a:endParaRPr>
        </a:p>
      </dgm:t>
    </dgm:pt>
    <dgm:pt modelId="{FE27B27B-B9CC-4975-B8EE-A7BFD11CCC1E}" type="parTrans" cxnId="{AD105566-6F7B-4430-B729-37A808D0F98F}">
      <dgm:prSet custT="1"/>
      <dgm:spPr/>
      <dgm:t>
        <a:bodyPr/>
        <a:lstStyle/>
        <a:p>
          <a:pPr rtl="1"/>
          <a:endParaRPr lang="fa-IR" sz="700">
            <a:cs typeface="B Badr" panose="00000400000000000000" pitchFamily="2" charset="-78"/>
          </a:endParaRPr>
        </a:p>
      </dgm:t>
    </dgm:pt>
    <dgm:pt modelId="{BACE0E78-07AA-47AA-B90B-A98133DA6495}" type="sibTrans" cxnId="{AD105566-6F7B-4430-B729-37A808D0F98F}">
      <dgm:prSet/>
      <dgm:spPr/>
      <dgm:t>
        <a:bodyPr/>
        <a:lstStyle/>
        <a:p>
          <a:pPr rtl="1"/>
          <a:endParaRPr lang="fa-IR" sz="2400">
            <a:cs typeface="B Badr" panose="00000400000000000000" pitchFamily="2" charset="-78"/>
          </a:endParaRPr>
        </a:p>
      </dgm:t>
    </dgm:pt>
    <dgm:pt modelId="{290F01F1-2BE6-431E-8575-6F96B4CAF09B}">
      <dgm:prSet custT="1"/>
      <dgm:spPr/>
      <dgm:t>
        <a:bodyPr/>
        <a:lstStyle/>
        <a:p>
          <a:pPr rtl="1"/>
          <a:r>
            <a:rPr lang="fa-IR" sz="900" smtClean="0">
              <a:cs typeface="B Badr" panose="00000400000000000000" pitchFamily="2" charset="-78"/>
            </a:rPr>
            <a:t>فيشترط ألّا يقع بأكثر من حرف</a:t>
          </a:r>
          <a:endParaRPr lang="fa-IR" sz="900">
            <a:cs typeface="B Badr" panose="00000400000000000000" pitchFamily="2" charset="-78"/>
          </a:endParaRPr>
        </a:p>
      </dgm:t>
    </dgm:pt>
    <dgm:pt modelId="{623E8B30-3EDA-4DD7-9F71-0BC44CE02555}" type="parTrans" cxnId="{C11F3BB1-A1FE-44BF-8EF8-D6623741D63F}">
      <dgm:prSet custT="1"/>
      <dgm:spPr/>
      <dgm:t>
        <a:bodyPr/>
        <a:lstStyle/>
        <a:p>
          <a:pPr rtl="1"/>
          <a:endParaRPr lang="fa-IR" sz="700">
            <a:cs typeface="B Badr" panose="00000400000000000000" pitchFamily="2" charset="-78"/>
          </a:endParaRPr>
        </a:p>
      </dgm:t>
    </dgm:pt>
    <dgm:pt modelId="{3EA1204F-B738-4F10-8E92-D62645D055CF}" type="sibTrans" cxnId="{C11F3BB1-A1FE-44BF-8EF8-D6623741D63F}">
      <dgm:prSet/>
      <dgm:spPr/>
      <dgm:t>
        <a:bodyPr/>
        <a:lstStyle/>
        <a:p>
          <a:pPr rtl="1"/>
          <a:endParaRPr lang="fa-IR" sz="2400">
            <a:cs typeface="B Badr" panose="00000400000000000000" pitchFamily="2" charset="-78"/>
          </a:endParaRPr>
        </a:p>
      </dgm:t>
    </dgm:pt>
    <dgm:pt modelId="{52D8B187-3B50-4C3E-A270-DAB66146634D}">
      <dgm:prSet custT="1"/>
      <dgm:spPr/>
      <dgm:t>
        <a:bodyPr/>
        <a:lstStyle/>
        <a:p>
          <a:pPr rtl="1"/>
          <a:r>
            <a:rPr lang="fa-IR" sz="900" smtClean="0">
              <a:cs typeface="B Badr" panose="00000400000000000000" pitchFamily="2" charset="-78"/>
            </a:rPr>
            <a:t>ثمّ الحرفان: </a:t>
          </a:r>
          <a:endParaRPr lang="fa-IR" sz="900">
            <a:cs typeface="B Badr" panose="00000400000000000000" pitchFamily="2" charset="-78"/>
          </a:endParaRPr>
        </a:p>
      </dgm:t>
    </dgm:pt>
    <dgm:pt modelId="{ED051F31-54C8-4E27-A308-A9E762308650}" type="parTrans" cxnId="{C85AD5E2-5346-4248-8F2E-68D7D17726A0}">
      <dgm:prSet custT="1"/>
      <dgm:spPr/>
      <dgm:t>
        <a:bodyPr/>
        <a:lstStyle/>
        <a:p>
          <a:pPr rtl="1"/>
          <a:endParaRPr lang="fa-IR" sz="700">
            <a:cs typeface="B Badr" panose="00000400000000000000" pitchFamily="2" charset="-78"/>
          </a:endParaRPr>
        </a:p>
      </dgm:t>
    </dgm:pt>
    <dgm:pt modelId="{EA715B03-A4D5-4E9C-A3E9-6500C74729A2}" type="sibTrans" cxnId="{C85AD5E2-5346-4248-8F2E-68D7D17726A0}">
      <dgm:prSet/>
      <dgm:spPr/>
      <dgm:t>
        <a:bodyPr/>
        <a:lstStyle/>
        <a:p>
          <a:pPr rtl="1"/>
          <a:endParaRPr lang="fa-IR" sz="2400">
            <a:cs typeface="B Badr" panose="00000400000000000000" pitchFamily="2" charset="-78"/>
          </a:endParaRPr>
        </a:p>
      </dgm:t>
    </dgm:pt>
    <dgm:pt modelId="{4B2501DA-A16B-49C0-964E-1135EC32F906}">
      <dgm:prSet custT="1"/>
      <dgm:spPr/>
      <dgm:t>
        <a:bodyPr/>
        <a:lstStyle/>
        <a:p>
          <a:pPr rtl="1"/>
          <a:r>
            <a:rPr lang="fa-IR" sz="900" smtClean="0">
              <a:cs typeface="B Badr" panose="00000400000000000000" pitchFamily="2" charset="-78"/>
            </a:rPr>
            <a:t>إن كانا متقاربين سمّى مضارعا، و هو</a:t>
          </a:r>
          <a:endParaRPr lang="fa-IR" sz="900">
            <a:cs typeface="B Badr" panose="00000400000000000000" pitchFamily="2" charset="-78"/>
          </a:endParaRPr>
        </a:p>
      </dgm:t>
    </dgm:pt>
    <dgm:pt modelId="{C27D06DA-B588-4E64-A975-B36C96670ACC}" type="parTrans" cxnId="{8F0F9607-11FB-435A-8459-7CCF8E8E8744}">
      <dgm:prSet custT="1"/>
      <dgm:spPr/>
      <dgm:t>
        <a:bodyPr/>
        <a:lstStyle/>
        <a:p>
          <a:pPr rtl="1"/>
          <a:endParaRPr lang="fa-IR" sz="700">
            <a:cs typeface="B Badr" panose="00000400000000000000" pitchFamily="2" charset="-78"/>
          </a:endParaRPr>
        </a:p>
      </dgm:t>
    </dgm:pt>
    <dgm:pt modelId="{DB00E49B-745D-4020-9ECF-93165316B8B8}" type="sibTrans" cxnId="{8F0F9607-11FB-435A-8459-7CCF8E8E8744}">
      <dgm:prSet/>
      <dgm:spPr/>
      <dgm:t>
        <a:bodyPr/>
        <a:lstStyle/>
        <a:p>
          <a:pPr rtl="1"/>
          <a:endParaRPr lang="fa-IR" sz="2400">
            <a:cs typeface="B Badr" panose="00000400000000000000" pitchFamily="2" charset="-78"/>
          </a:endParaRPr>
        </a:p>
      </dgm:t>
    </dgm:pt>
    <dgm:pt modelId="{4FEDE4A2-909E-412E-98CA-310F5DDB24FB}">
      <dgm:prSet custT="1"/>
      <dgm:spPr/>
      <dgm:t>
        <a:bodyPr/>
        <a:lstStyle/>
        <a:p>
          <a:pPr rtl="1"/>
          <a:r>
            <a:rPr lang="fa-IR" sz="900" smtClean="0">
              <a:cs typeface="B Badr" panose="00000400000000000000" pitchFamily="2" charset="-78"/>
            </a:rPr>
            <a:t>إمّا فى الأوّل؛ </a:t>
          </a:r>
          <a:endParaRPr lang="fa-IR" sz="900">
            <a:cs typeface="B Badr" panose="00000400000000000000" pitchFamily="2" charset="-78"/>
          </a:endParaRPr>
        </a:p>
      </dgm:t>
    </dgm:pt>
    <dgm:pt modelId="{9872A79A-9CB6-4E1C-8C7D-806BFF69341F}" type="parTrans" cxnId="{EEF9BC87-2DA7-42B9-B64C-050C1CD32BE9}">
      <dgm:prSet custT="1"/>
      <dgm:spPr/>
      <dgm:t>
        <a:bodyPr/>
        <a:lstStyle/>
        <a:p>
          <a:pPr rtl="1"/>
          <a:endParaRPr lang="fa-IR" sz="700">
            <a:cs typeface="B Badr" panose="00000400000000000000" pitchFamily="2" charset="-78"/>
          </a:endParaRPr>
        </a:p>
      </dgm:t>
    </dgm:pt>
    <dgm:pt modelId="{A23CB4CD-DBE2-4F5A-A759-3C89D003DC24}" type="sibTrans" cxnId="{EEF9BC87-2DA7-42B9-B64C-050C1CD32BE9}">
      <dgm:prSet/>
      <dgm:spPr/>
      <dgm:t>
        <a:bodyPr/>
        <a:lstStyle/>
        <a:p>
          <a:pPr rtl="1"/>
          <a:endParaRPr lang="fa-IR" sz="2400">
            <a:cs typeface="B Badr" panose="00000400000000000000" pitchFamily="2" charset="-78"/>
          </a:endParaRPr>
        </a:p>
      </dgm:t>
    </dgm:pt>
    <dgm:pt modelId="{88AAA929-46CD-4C38-AAE0-714E6726FFAB}">
      <dgm:prSet custT="1"/>
      <dgm:spPr/>
      <dgm:t>
        <a:bodyPr/>
        <a:lstStyle/>
        <a:p>
          <a:pPr rtl="1"/>
          <a:r>
            <a:rPr lang="fa-IR" sz="900" smtClean="0">
              <a:cs typeface="B Badr" panose="00000400000000000000" pitchFamily="2" charset="-78"/>
            </a:rPr>
            <a:t>نحو: بينى و بين كنّى </a:t>
          </a:r>
          <a:r>
            <a:rPr lang="en-US" sz="900" smtClean="0">
              <a:cs typeface="B Badr" panose="00000400000000000000" pitchFamily="2" charset="-78"/>
            </a:rPr>
            <a:t>***</a:t>
          </a:r>
          <a:r>
            <a:rPr lang="fa-IR" sz="900" smtClean="0">
              <a:cs typeface="B Badr" panose="00000400000000000000" pitchFamily="2" charset="-78"/>
            </a:rPr>
            <a:t> ليل دامس و طريق طامس</a:t>
          </a:r>
          <a:endParaRPr lang="fa-IR" sz="900">
            <a:cs typeface="B Badr" panose="00000400000000000000" pitchFamily="2" charset="-78"/>
          </a:endParaRPr>
        </a:p>
      </dgm:t>
    </dgm:pt>
    <dgm:pt modelId="{1376665B-B94D-4DE5-AC2A-14BF43D3B176}" type="parTrans" cxnId="{12C640DF-BD5C-47A3-A3BA-FEED6B3BFE94}">
      <dgm:prSet custT="1"/>
      <dgm:spPr/>
      <dgm:t>
        <a:bodyPr/>
        <a:lstStyle/>
        <a:p>
          <a:pPr rtl="1"/>
          <a:endParaRPr lang="fa-IR" sz="700">
            <a:cs typeface="B Badr" panose="00000400000000000000" pitchFamily="2" charset="-78"/>
          </a:endParaRPr>
        </a:p>
      </dgm:t>
    </dgm:pt>
    <dgm:pt modelId="{71F5DE68-E06B-4ABF-A226-45F9DAFEEA02}" type="sibTrans" cxnId="{12C640DF-BD5C-47A3-A3BA-FEED6B3BFE94}">
      <dgm:prSet/>
      <dgm:spPr/>
      <dgm:t>
        <a:bodyPr/>
        <a:lstStyle/>
        <a:p>
          <a:pPr rtl="1"/>
          <a:endParaRPr lang="fa-IR" sz="2400">
            <a:cs typeface="B Badr" panose="00000400000000000000" pitchFamily="2" charset="-78"/>
          </a:endParaRPr>
        </a:p>
      </dgm:t>
    </dgm:pt>
    <dgm:pt modelId="{103C2DE5-095A-4BA0-89E5-621406D28633}">
      <dgm:prSet custT="1"/>
      <dgm:spPr/>
      <dgm:t>
        <a:bodyPr/>
        <a:lstStyle/>
        <a:p>
          <a:pPr rtl="1"/>
          <a:r>
            <a:rPr lang="fa-IR" sz="900" smtClean="0">
              <a:cs typeface="B Badr" panose="00000400000000000000" pitchFamily="2" charset="-78"/>
            </a:rPr>
            <a:t>أو فى الوسط؛ </a:t>
          </a:r>
          <a:endParaRPr lang="fa-IR" sz="900">
            <a:cs typeface="B Badr" panose="00000400000000000000" pitchFamily="2" charset="-78"/>
          </a:endParaRPr>
        </a:p>
      </dgm:t>
    </dgm:pt>
    <dgm:pt modelId="{3261C63E-755E-4A54-AE44-F15CD9E2609C}" type="parTrans" cxnId="{5856D9A8-BBB2-4E26-A08B-A7A7E9F00DED}">
      <dgm:prSet custT="1"/>
      <dgm:spPr/>
      <dgm:t>
        <a:bodyPr/>
        <a:lstStyle/>
        <a:p>
          <a:pPr rtl="1"/>
          <a:endParaRPr lang="fa-IR" sz="700">
            <a:cs typeface="B Badr" panose="00000400000000000000" pitchFamily="2" charset="-78"/>
          </a:endParaRPr>
        </a:p>
      </dgm:t>
    </dgm:pt>
    <dgm:pt modelId="{26DBA5A7-80E9-45A9-AD1B-A8EE15C8CFB8}" type="sibTrans" cxnId="{5856D9A8-BBB2-4E26-A08B-A7A7E9F00DED}">
      <dgm:prSet/>
      <dgm:spPr/>
      <dgm:t>
        <a:bodyPr/>
        <a:lstStyle/>
        <a:p>
          <a:pPr rtl="1"/>
          <a:endParaRPr lang="fa-IR" sz="2400">
            <a:cs typeface="B Badr" panose="00000400000000000000" pitchFamily="2" charset="-78"/>
          </a:endParaRPr>
        </a:p>
      </dgm:t>
    </dgm:pt>
    <dgm:pt modelId="{5BC4BF62-8031-4B76-822E-31A660695C20}">
      <dgm:prSet custT="1"/>
      <dgm:spPr/>
      <dgm:t>
        <a:bodyPr/>
        <a:lstStyle/>
        <a:p>
          <a:pPr rtl="1"/>
          <a:r>
            <a:rPr lang="fa-IR" sz="900" smtClean="0">
              <a:cs typeface="B Badr" panose="00000400000000000000" pitchFamily="2" charset="-78"/>
            </a:rPr>
            <a:t>نحو: وَ هُمْ يَنْهَوْنَ عَنْهُ وَ يَنْأَوْنَ عَنْهُ </a:t>
          </a:r>
          <a:endParaRPr lang="fa-IR" sz="900">
            <a:cs typeface="B Badr" panose="00000400000000000000" pitchFamily="2" charset="-78"/>
          </a:endParaRPr>
        </a:p>
      </dgm:t>
    </dgm:pt>
    <dgm:pt modelId="{607FE4D8-5D0B-4783-BACC-49B88804A2C9}" type="parTrans" cxnId="{7313B0BD-90FA-42D1-B13B-A74A7433FD1D}">
      <dgm:prSet custT="1"/>
      <dgm:spPr/>
      <dgm:t>
        <a:bodyPr/>
        <a:lstStyle/>
        <a:p>
          <a:pPr rtl="1"/>
          <a:endParaRPr lang="fa-IR" sz="700">
            <a:cs typeface="B Badr" panose="00000400000000000000" pitchFamily="2" charset="-78"/>
          </a:endParaRPr>
        </a:p>
      </dgm:t>
    </dgm:pt>
    <dgm:pt modelId="{68EF2962-028A-4A71-BCAD-117909D667B4}" type="sibTrans" cxnId="{7313B0BD-90FA-42D1-B13B-A74A7433FD1D}">
      <dgm:prSet/>
      <dgm:spPr/>
      <dgm:t>
        <a:bodyPr/>
        <a:lstStyle/>
        <a:p>
          <a:pPr rtl="1"/>
          <a:endParaRPr lang="fa-IR" sz="2400">
            <a:cs typeface="B Badr" panose="00000400000000000000" pitchFamily="2" charset="-78"/>
          </a:endParaRPr>
        </a:p>
      </dgm:t>
    </dgm:pt>
    <dgm:pt modelId="{85B31B7C-0E46-4F9E-B6F3-71C13CC44DD9}">
      <dgm:prSet custT="1"/>
      <dgm:spPr/>
      <dgm:t>
        <a:bodyPr/>
        <a:lstStyle/>
        <a:p>
          <a:pPr rtl="1"/>
          <a:r>
            <a:rPr lang="fa-IR" sz="900" smtClean="0">
              <a:cs typeface="B Badr" panose="00000400000000000000" pitchFamily="2" charset="-78"/>
            </a:rPr>
            <a:t>أو فى الآخر؛ </a:t>
          </a:r>
          <a:endParaRPr lang="fa-IR" sz="900">
            <a:cs typeface="B Badr" panose="00000400000000000000" pitchFamily="2" charset="-78"/>
          </a:endParaRPr>
        </a:p>
      </dgm:t>
    </dgm:pt>
    <dgm:pt modelId="{55088311-920B-44AC-9619-E754A58282A2}" type="parTrans" cxnId="{3B24E522-3EF9-43FE-9006-B27CC0D9AF3B}">
      <dgm:prSet custT="1"/>
      <dgm:spPr/>
      <dgm:t>
        <a:bodyPr/>
        <a:lstStyle/>
        <a:p>
          <a:pPr rtl="1"/>
          <a:endParaRPr lang="fa-IR" sz="700">
            <a:cs typeface="B Badr" panose="00000400000000000000" pitchFamily="2" charset="-78"/>
          </a:endParaRPr>
        </a:p>
      </dgm:t>
    </dgm:pt>
    <dgm:pt modelId="{FD6DB2DA-30A2-4414-A76D-ABB82183CEF6}" type="sibTrans" cxnId="{3B24E522-3EF9-43FE-9006-B27CC0D9AF3B}">
      <dgm:prSet/>
      <dgm:spPr/>
      <dgm:t>
        <a:bodyPr/>
        <a:lstStyle/>
        <a:p>
          <a:pPr rtl="1"/>
          <a:endParaRPr lang="fa-IR" sz="2400">
            <a:cs typeface="B Badr" panose="00000400000000000000" pitchFamily="2" charset="-78"/>
          </a:endParaRPr>
        </a:p>
      </dgm:t>
    </dgm:pt>
    <dgm:pt modelId="{B1ED17A5-0462-4913-91D2-B5DD4A572B0C}">
      <dgm:prSet custT="1"/>
      <dgm:spPr/>
      <dgm:t>
        <a:bodyPr/>
        <a:lstStyle/>
        <a:p>
          <a:pPr rtl="1"/>
          <a:r>
            <a:rPr lang="fa-IR" sz="900" smtClean="0">
              <a:cs typeface="B Badr" panose="00000400000000000000" pitchFamily="2" charset="-78"/>
            </a:rPr>
            <a:t>نحو: الخيل معقود بنواصيها الخير</a:t>
          </a:r>
          <a:endParaRPr lang="fa-IR" sz="900">
            <a:cs typeface="B Badr" panose="00000400000000000000" pitchFamily="2" charset="-78"/>
          </a:endParaRPr>
        </a:p>
      </dgm:t>
    </dgm:pt>
    <dgm:pt modelId="{6601969E-1D77-4931-A0DD-84BBCB42E45F}" type="parTrans" cxnId="{8E5CECB3-DFBC-4768-B16B-5F92052AC3AE}">
      <dgm:prSet custT="1"/>
      <dgm:spPr/>
      <dgm:t>
        <a:bodyPr/>
        <a:lstStyle/>
        <a:p>
          <a:pPr rtl="1"/>
          <a:endParaRPr lang="fa-IR" sz="700">
            <a:cs typeface="B Badr" panose="00000400000000000000" pitchFamily="2" charset="-78"/>
          </a:endParaRPr>
        </a:p>
      </dgm:t>
    </dgm:pt>
    <dgm:pt modelId="{5605FEDA-FB12-427E-93D2-B9096371C47F}" type="sibTrans" cxnId="{8E5CECB3-DFBC-4768-B16B-5F92052AC3AE}">
      <dgm:prSet/>
      <dgm:spPr/>
      <dgm:t>
        <a:bodyPr/>
        <a:lstStyle/>
        <a:p>
          <a:pPr rtl="1"/>
          <a:endParaRPr lang="fa-IR" sz="2400">
            <a:cs typeface="B Badr" panose="00000400000000000000" pitchFamily="2" charset="-78"/>
          </a:endParaRPr>
        </a:p>
      </dgm:t>
    </dgm:pt>
    <dgm:pt modelId="{503A554E-70F3-44D9-8374-EBB05BEC178F}">
      <dgm:prSet custT="1"/>
      <dgm:spPr/>
      <dgm:t>
        <a:bodyPr/>
        <a:lstStyle/>
        <a:p>
          <a:pPr rtl="1"/>
          <a:r>
            <a:rPr lang="fa-IR" sz="900" smtClean="0">
              <a:cs typeface="B Badr" panose="00000400000000000000" pitchFamily="2" charset="-78"/>
            </a:rPr>
            <a:t>و إلا سمّى لاحقا، </a:t>
          </a:r>
          <a:endParaRPr lang="fa-IR" sz="900">
            <a:cs typeface="B Badr" panose="00000400000000000000" pitchFamily="2" charset="-78"/>
          </a:endParaRPr>
        </a:p>
      </dgm:t>
    </dgm:pt>
    <dgm:pt modelId="{EE91D6D1-F05C-4B92-B558-F2EC443A1852}" type="parTrans" cxnId="{DE908D25-993C-4685-95CD-63E888F0E27D}">
      <dgm:prSet custT="1"/>
      <dgm:spPr/>
      <dgm:t>
        <a:bodyPr/>
        <a:lstStyle/>
        <a:p>
          <a:pPr rtl="1"/>
          <a:endParaRPr lang="fa-IR" sz="700">
            <a:cs typeface="B Badr" panose="00000400000000000000" pitchFamily="2" charset="-78"/>
          </a:endParaRPr>
        </a:p>
      </dgm:t>
    </dgm:pt>
    <dgm:pt modelId="{2B9703E6-71AB-40D4-83E9-835FFD84963E}" type="sibTrans" cxnId="{DE908D25-993C-4685-95CD-63E888F0E27D}">
      <dgm:prSet/>
      <dgm:spPr/>
      <dgm:t>
        <a:bodyPr/>
        <a:lstStyle/>
        <a:p>
          <a:pPr rtl="1"/>
          <a:endParaRPr lang="fa-IR" sz="2400">
            <a:cs typeface="B Badr" panose="00000400000000000000" pitchFamily="2" charset="-78"/>
          </a:endParaRPr>
        </a:p>
      </dgm:t>
    </dgm:pt>
    <dgm:pt modelId="{558399EB-A838-441C-9C96-2956022CADFA}">
      <dgm:prSet custT="1"/>
      <dgm:spPr/>
      <dgm:t>
        <a:bodyPr/>
        <a:lstStyle/>
        <a:p>
          <a:pPr rtl="1"/>
          <a:r>
            <a:rPr lang="fa-IR" sz="900" smtClean="0">
              <a:cs typeface="B Badr" panose="00000400000000000000" pitchFamily="2" charset="-78"/>
            </a:rPr>
            <a:t>و هو- أيضا-</a:t>
          </a:r>
          <a:endParaRPr lang="fa-IR" sz="900">
            <a:cs typeface="B Badr" panose="00000400000000000000" pitchFamily="2" charset="-78"/>
          </a:endParaRPr>
        </a:p>
      </dgm:t>
    </dgm:pt>
    <dgm:pt modelId="{A277B2DC-2127-46F3-A281-FA814D29703D}" type="parTrans" cxnId="{335A54F1-B922-4B79-B754-F2389B42B70C}">
      <dgm:prSet custT="1"/>
      <dgm:spPr/>
      <dgm:t>
        <a:bodyPr/>
        <a:lstStyle/>
        <a:p>
          <a:pPr rtl="1"/>
          <a:endParaRPr lang="fa-IR" sz="700">
            <a:cs typeface="B Badr" panose="00000400000000000000" pitchFamily="2" charset="-78"/>
          </a:endParaRPr>
        </a:p>
      </dgm:t>
    </dgm:pt>
    <dgm:pt modelId="{5099475D-9430-4450-9D7F-BC3DEFDF4B57}" type="sibTrans" cxnId="{335A54F1-B922-4B79-B754-F2389B42B70C}">
      <dgm:prSet/>
      <dgm:spPr/>
      <dgm:t>
        <a:bodyPr/>
        <a:lstStyle/>
        <a:p>
          <a:pPr rtl="1"/>
          <a:endParaRPr lang="fa-IR" sz="2400">
            <a:cs typeface="B Badr" panose="00000400000000000000" pitchFamily="2" charset="-78"/>
          </a:endParaRPr>
        </a:p>
      </dgm:t>
    </dgm:pt>
    <dgm:pt modelId="{07120C56-955A-491D-869D-9E93913BC005}">
      <dgm:prSet custT="1"/>
      <dgm:spPr/>
      <dgm:t>
        <a:bodyPr/>
        <a:lstStyle/>
        <a:p>
          <a:pPr rtl="1"/>
          <a:r>
            <a:rPr lang="fa-IR" sz="900" smtClean="0">
              <a:cs typeface="B Badr" panose="00000400000000000000" pitchFamily="2" charset="-78"/>
            </a:rPr>
            <a:t>إمّا فى الأوّل؛ </a:t>
          </a:r>
          <a:endParaRPr lang="fa-IR" sz="900">
            <a:cs typeface="B Badr" panose="00000400000000000000" pitchFamily="2" charset="-78"/>
          </a:endParaRPr>
        </a:p>
      </dgm:t>
    </dgm:pt>
    <dgm:pt modelId="{655E4F6A-37CC-4B8D-8FF8-B1CD3759DCA3}" type="parTrans" cxnId="{876085D4-CBBE-4A74-90BE-00CD5A803E84}">
      <dgm:prSet custT="1"/>
      <dgm:spPr/>
      <dgm:t>
        <a:bodyPr/>
        <a:lstStyle/>
        <a:p>
          <a:pPr rtl="1"/>
          <a:endParaRPr lang="fa-IR" sz="700">
            <a:cs typeface="B Badr" panose="00000400000000000000" pitchFamily="2" charset="-78"/>
          </a:endParaRPr>
        </a:p>
      </dgm:t>
    </dgm:pt>
    <dgm:pt modelId="{6DD13824-AEF2-47FB-BBF3-189A0B4F4F6F}" type="sibTrans" cxnId="{876085D4-CBBE-4A74-90BE-00CD5A803E84}">
      <dgm:prSet/>
      <dgm:spPr/>
      <dgm:t>
        <a:bodyPr/>
        <a:lstStyle/>
        <a:p>
          <a:pPr rtl="1"/>
          <a:endParaRPr lang="fa-IR" sz="2400">
            <a:cs typeface="B Badr" panose="00000400000000000000" pitchFamily="2" charset="-78"/>
          </a:endParaRPr>
        </a:p>
      </dgm:t>
    </dgm:pt>
    <dgm:pt modelId="{4279309F-4177-4270-B713-73FEA6966D09}">
      <dgm:prSet custT="1"/>
      <dgm:spPr/>
      <dgm:t>
        <a:bodyPr/>
        <a:lstStyle/>
        <a:p>
          <a:pPr rtl="1"/>
          <a:r>
            <a:rPr lang="fa-IR" sz="900" smtClean="0">
              <a:cs typeface="B Badr" panose="00000400000000000000" pitchFamily="2" charset="-78"/>
            </a:rPr>
            <a:t>نحو: وَيْلٌ لِكُلِّ هُمَزَةٍ لُمَزَةٍ </a:t>
          </a:r>
          <a:endParaRPr lang="fa-IR" sz="900">
            <a:cs typeface="B Badr" panose="00000400000000000000" pitchFamily="2" charset="-78"/>
          </a:endParaRPr>
        </a:p>
      </dgm:t>
    </dgm:pt>
    <dgm:pt modelId="{DC76BB5E-47CE-4C93-80E4-2D7EC1C2F6F7}" type="parTrans" cxnId="{6FFCC652-8340-42D3-95B9-9080AD0DF0B3}">
      <dgm:prSet custT="1"/>
      <dgm:spPr/>
      <dgm:t>
        <a:bodyPr/>
        <a:lstStyle/>
        <a:p>
          <a:pPr rtl="1"/>
          <a:endParaRPr lang="fa-IR" sz="700">
            <a:cs typeface="B Badr" panose="00000400000000000000" pitchFamily="2" charset="-78"/>
          </a:endParaRPr>
        </a:p>
      </dgm:t>
    </dgm:pt>
    <dgm:pt modelId="{E6DE4E00-C52D-40D0-9235-60BA07573779}" type="sibTrans" cxnId="{6FFCC652-8340-42D3-95B9-9080AD0DF0B3}">
      <dgm:prSet/>
      <dgm:spPr/>
      <dgm:t>
        <a:bodyPr/>
        <a:lstStyle/>
        <a:p>
          <a:pPr rtl="1"/>
          <a:endParaRPr lang="fa-IR" sz="2400">
            <a:cs typeface="B Badr" panose="00000400000000000000" pitchFamily="2" charset="-78"/>
          </a:endParaRPr>
        </a:p>
      </dgm:t>
    </dgm:pt>
    <dgm:pt modelId="{5781E81F-AEC0-474E-94ED-7F57A1F48D6B}">
      <dgm:prSet custT="1"/>
      <dgm:spPr/>
      <dgm:t>
        <a:bodyPr/>
        <a:lstStyle/>
        <a:p>
          <a:pPr rtl="1"/>
          <a:r>
            <a:rPr lang="fa-IR" sz="900" smtClean="0">
              <a:cs typeface="B Badr" panose="00000400000000000000" pitchFamily="2" charset="-78"/>
            </a:rPr>
            <a:t>أو فى الوسط؛ </a:t>
          </a:r>
          <a:endParaRPr lang="fa-IR" sz="900">
            <a:cs typeface="B Badr" panose="00000400000000000000" pitchFamily="2" charset="-78"/>
          </a:endParaRPr>
        </a:p>
      </dgm:t>
    </dgm:pt>
    <dgm:pt modelId="{74073E23-2089-4087-9E43-3BCB217B68BB}" type="parTrans" cxnId="{04410406-F530-4BD8-957B-0E18EDD2FD90}">
      <dgm:prSet custT="1"/>
      <dgm:spPr/>
      <dgm:t>
        <a:bodyPr/>
        <a:lstStyle/>
        <a:p>
          <a:pPr rtl="1"/>
          <a:endParaRPr lang="fa-IR" sz="700">
            <a:cs typeface="B Badr" panose="00000400000000000000" pitchFamily="2" charset="-78"/>
          </a:endParaRPr>
        </a:p>
      </dgm:t>
    </dgm:pt>
    <dgm:pt modelId="{5D3123CE-62B7-438A-B45A-82BE1C5ADE4B}" type="sibTrans" cxnId="{04410406-F530-4BD8-957B-0E18EDD2FD90}">
      <dgm:prSet/>
      <dgm:spPr/>
      <dgm:t>
        <a:bodyPr/>
        <a:lstStyle/>
        <a:p>
          <a:pPr rtl="1"/>
          <a:endParaRPr lang="fa-IR" sz="2400">
            <a:cs typeface="B Badr" panose="00000400000000000000" pitchFamily="2" charset="-78"/>
          </a:endParaRPr>
        </a:p>
      </dgm:t>
    </dgm:pt>
    <dgm:pt modelId="{748CBAEC-DB47-4A1E-865C-7D73BDADED15}">
      <dgm:prSet custT="1"/>
      <dgm:spPr/>
      <dgm:t>
        <a:bodyPr/>
        <a:lstStyle/>
        <a:p>
          <a:pPr rtl="1"/>
          <a:r>
            <a:rPr lang="fa-IR" sz="900" smtClean="0">
              <a:cs typeface="B Badr" panose="00000400000000000000" pitchFamily="2" charset="-78"/>
            </a:rPr>
            <a:t>نحو: ذلِكُمْ بِما كُنْتُمْ تَفْرَحُونَ فِي الْأَرْضِ بِغَيْرِ الْحَقِّ وَ بِما كُنْتُمْ تَمْرَحُونَ </a:t>
          </a:r>
          <a:endParaRPr lang="fa-IR" sz="900">
            <a:cs typeface="B Badr" panose="00000400000000000000" pitchFamily="2" charset="-78"/>
          </a:endParaRPr>
        </a:p>
      </dgm:t>
    </dgm:pt>
    <dgm:pt modelId="{809BECD1-D1BF-4757-AC59-0F2714A86A66}" type="parTrans" cxnId="{413F9A17-86DF-4AF9-B5B3-BDC0F69B2C5E}">
      <dgm:prSet custT="1"/>
      <dgm:spPr/>
      <dgm:t>
        <a:bodyPr/>
        <a:lstStyle/>
        <a:p>
          <a:pPr rtl="1"/>
          <a:endParaRPr lang="fa-IR" sz="700">
            <a:cs typeface="B Badr" panose="00000400000000000000" pitchFamily="2" charset="-78"/>
          </a:endParaRPr>
        </a:p>
      </dgm:t>
    </dgm:pt>
    <dgm:pt modelId="{242FA481-A155-4BBA-B430-6D924E9F7945}" type="sibTrans" cxnId="{413F9A17-86DF-4AF9-B5B3-BDC0F69B2C5E}">
      <dgm:prSet/>
      <dgm:spPr/>
      <dgm:t>
        <a:bodyPr/>
        <a:lstStyle/>
        <a:p>
          <a:pPr rtl="1"/>
          <a:endParaRPr lang="fa-IR" sz="2400">
            <a:cs typeface="B Badr" panose="00000400000000000000" pitchFamily="2" charset="-78"/>
          </a:endParaRPr>
        </a:p>
      </dgm:t>
    </dgm:pt>
    <dgm:pt modelId="{56AC48D9-BB48-4435-9748-EEBAF7975C3C}">
      <dgm:prSet custT="1"/>
      <dgm:spPr/>
      <dgm:t>
        <a:bodyPr/>
        <a:lstStyle/>
        <a:p>
          <a:pPr rtl="1"/>
          <a:r>
            <a:rPr lang="fa-IR" sz="900" smtClean="0">
              <a:cs typeface="B Badr" panose="00000400000000000000" pitchFamily="2" charset="-78"/>
            </a:rPr>
            <a:t>أو فى الآخر</a:t>
          </a:r>
          <a:endParaRPr lang="fa-IR" sz="900">
            <a:cs typeface="B Badr" panose="00000400000000000000" pitchFamily="2" charset="-78"/>
          </a:endParaRPr>
        </a:p>
      </dgm:t>
    </dgm:pt>
    <dgm:pt modelId="{66030984-8695-4BC7-B729-6176184DFD9F}" type="parTrans" cxnId="{DA263C75-46ED-46A4-B023-C0FAA37DC812}">
      <dgm:prSet custT="1"/>
      <dgm:spPr/>
      <dgm:t>
        <a:bodyPr/>
        <a:lstStyle/>
        <a:p>
          <a:pPr rtl="1"/>
          <a:endParaRPr lang="fa-IR" sz="700">
            <a:cs typeface="B Badr" panose="00000400000000000000" pitchFamily="2" charset="-78"/>
          </a:endParaRPr>
        </a:p>
      </dgm:t>
    </dgm:pt>
    <dgm:pt modelId="{9F61B4B3-A6A2-4BD2-9C9D-E87238C457CB}" type="sibTrans" cxnId="{DA263C75-46ED-46A4-B023-C0FAA37DC812}">
      <dgm:prSet/>
      <dgm:spPr/>
      <dgm:t>
        <a:bodyPr/>
        <a:lstStyle/>
        <a:p>
          <a:pPr rtl="1"/>
          <a:endParaRPr lang="fa-IR" sz="2400">
            <a:cs typeface="B Badr" panose="00000400000000000000" pitchFamily="2" charset="-78"/>
          </a:endParaRPr>
        </a:p>
      </dgm:t>
    </dgm:pt>
    <dgm:pt modelId="{852960B9-A949-4C20-9F75-3C738F7B8E36}">
      <dgm:prSet custT="1"/>
      <dgm:spPr/>
      <dgm:t>
        <a:bodyPr/>
        <a:lstStyle/>
        <a:p>
          <a:pPr rtl="1"/>
          <a:r>
            <a:rPr lang="fa-IR" sz="900" smtClean="0">
              <a:cs typeface="B Badr" panose="00000400000000000000" pitchFamily="2" charset="-78"/>
            </a:rPr>
            <a:t>نحو: وَ إِذا جاءَهُمْ أَمْرٌ مِنَ الْأَمْنِ </a:t>
          </a:r>
          <a:endParaRPr lang="fa-IR" sz="900">
            <a:cs typeface="B Badr" panose="00000400000000000000" pitchFamily="2" charset="-78"/>
          </a:endParaRPr>
        </a:p>
      </dgm:t>
    </dgm:pt>
    <dgm:pt modelId="{50E906D2-F5B7-49F7-8C97-C05550B4AC72}" type="parTrans" cxnId="{BBBE7911-F885-44F1-AB24-FCD922A5B3D4}">
      <dgm:prSet custT="1"/>
      <dgm:spPr/>
      <dgm:t>
        <a:bodyPr/>
        <a:lstStyle/>
        <a:p>
          <a:pPr rtl="1"/>
          <a:endParaRPr lang="fa-IR" sz="700">
            <a:cs typeface="B Badr" panose="00000400000000000000" pitchFamily="2" charset="-78"/>
          </a:endParaRPr>
        </a:p>
      </dgm:t>
    </dgm:pt>
    <dgm:pt modelId="{5B4C0E63-625F-4D10-8246-F5DB84F1270E}" type="sibTrans" cxnId="{BBBE7911-F885-44F1-AB24-FCD922A5B3D4}">
      <dgm:prSet/>
      <dgm:spPr/>
      <dgm:t>
        <a:bodyPr/>
        <a:lstStyle/>
        <a:p>
          <a:pPr rtl="1"/>
          <a:endParaRPr lang="fa-IR" sz="2400">
            <a:cs typeface="B Badr" panose="00000400000000000000" pitchFamily="2" charset="-78"/>
          </a:endParaRPr>
        </a:p>
      </dgm:t>
    </dgm:pt>
    <dgm:pt modelId="{A5CAC102-4E97-4ED4-8FEA-87D940095A01}">
      <dgm:prSet custT="1"/>
      <dgm:spPr/>
      <dgm:t>
        <a:bodyPr/>
        <a:lstStyle/>
        <a:p>
          <a:pPr rtl="1"/>
          <a:r>
            <a:rPr lang="fa-IR" sz="900" smtClean="0">
              <a:cs typeface="B Badr" panose="00000400000000000000" pitchFamily="2" charset="-78"/>
            </a:rPr>
            <a:t>و إن اختلفا فى ترتيبها، </a:t>
          </a:r>
          <a:endParaRPr lang="fa-IR" sz="900">
            <a:cs typeface="B Badr" panose="00000400000000000000" pitchFamily="2" charset="-78"/>
          </a:endParaRPr>
        </a:p>
      </dgm:t>
    </dgm:pt>
    <dgm:pt modelId="{708885E8-4425-4678-8796-D9AE6E1ED208}" type="parTrans" cxnId="{5D5112F8-EE97-41FC-A615-920D1873FFF6}">
      <dgm:prSet custT="1"/>
      <dgm:spPr/>
      <dgm:t>
        <a:bodyPr/>
        <a:lstStyle/>
        <a:p>
          <a:pPr rtl="1"/>
          <a:endParaRPr lang="fa-IR" sz="1100">
            <a:cs typeface="B Badr" panose="00000400000000000000" pitchFamily="2" charset="-78"/>
          </a:endParaRPr>
        </a:p>
      </dgm:t>
    </dgm:pt>
    <dgm:pt modelId="{6335AD1D-FF82-4F22-AA7B-4382B3F004CD}" type="sibTrans" cxnId="{5D5112F8-EE97-41FC-A615-920D1873FFF6}">
      <dgm:prSet/>
      <dgm:spPr/>
      <dgm:t>
        <a:bodyPr/>
        <a:lstStyle/>
        <a:p>
          <a:pPr rtl="1"/>
          <a:endParaRPr lang="fa-IR" sz="2400">
            <a:cs typeface="B Badr" panose="00000400000000000000" pitchFamily="2" charset="-78"/>
          </a:endParaRPr>
        </a:p>
      </dgm:t>
    </dgm:pt>
    <dgm:pt modelId="{FFE17509-BCAF-4262-8175-A178F62DBB9F}">
      <dgm:prSet custT="1"/>
      <dgm:spPr/>
      <dgm:t>
        <a:bodyPr/>
        <a:lstStyle/>
        <a:p>
          <a:pPr rtl="1"/>
          <a:r>
            <a:rPr lang="fa-IR" sz="900" smtClean="0">
              <a:cs typeface="B Badr" panose="00000400000000000000" pitchFamily="2" charset="-78"/>
            </a:rPr>
            <a:t>سمى تجنيس القلب</a:t>
          </a:r>
          <a:endParaRPr lang="fa-IR" sz="900">
            <a:cs typeface="B Badr" panose="00000400000000000000" pitchFamily="2" charset="-78"/>
          </a:endParaRPr>
        </a:p>
      </dgm:t>
    </dgm:pt>
    <dgm:pt modelId="{2CB5D53F-36E5-4DF9-B337-D5F7DAE8AB69}" type="parTrans" cxnId="{19F81219-8F1D-45E7-B373-806AE6241B8C}">
      <dgm:prSet custT="1"/>
      <dgm:spPr/>
      <dgm:t>
        <a:bodyPr/>
        <a:lstStyle/>
        <a:p>
          <a:pPr rtl="1"/>
          <a:endParaRPr lang="fa-IR" sz="700">
            <a:cs typeface="B Badr" panose="00000400000000000000" pitchFamily="2" charset="-78"/>
          </a:endParaRPr>
        </a:p>
      </dgm:t>
    </dgm:pt>
    <dgm:pt modelId="{77965D53-C59A-4658-A60C-84E1429D8A65}" type="sibTrans" cxnId="{19F81219-8F1D-45E7-B373-806AE6241B8C}">
      <dgm:prSet/>
      <dgm:spPr/>
      <dgm:t>
        <a:bodyPr/>
        <a:lstStyle/>
        <a:p>
          <a:pPr rtl="1"/>
          <a:endParaRPr lang="fa-IR" sz="2400">
            <a:cs typeface="B Badr" panose="00000400000000000000" pitchFamily="2" charset="-78"/>
          </a:endParaRPr>
        </a:p>
      </dgm:t>
    </dgm:pt>
    <dgm:pt modelId="{3BA9FCF2-513E-4415-9523-474E03D369BE}">
      <dgm:prSet custT="1"/>
      <dgm:spPr/>
      <dgm:t>
        <a:bodyPr/>
        <a:lstStyle/>
        <a:p>
          <a:pPr rtl="1"/>
          <a:r>
            <a:rPr lang="fa-IR" sz="900" smtClean="0">
              <a:cs typeface="B Badr" panose="00000400000000000000" pitchFamily="2" charset="-78"/>
            </a:rPr>
            <a:t>نحو: حسامه فتح لأوليائه حتف لأعدائه</a:t>
          </a:r>
          <a:endParaRPr lang="fa-IR" sz="900">
            <a:cs typeface="B Badr" panose="00000400000000000000" pitchFamily="2" charset="-78"/>
          </a:endParaRPr>
        </a:p>
      </dgm:t>
    </dgm:pt>
    <dgm:pt modelId="{EB454838-0FE6-482C-B1FD-EB8AE4BB7850}" type="parTrans" cxnId="{58CDA668-99DF-4722-BFCC-E2F4C31BC2B4}">
      <dgm:prSet custT="1"/>
      <dgm:spPr/>
      <dgm:t>
        <a:bodyPr/>
        <a:lstStyle/>
        <a:p>
          <a:pPr rtl="1"/>
          <a:endParaRPr lang="fa-IR" sz="700">
            <a:cs typeface="B Badr" panose="00000400000000000000" pitchFamily="2" charset="-78"/>
          </a:endParaRPr>
        </a:p>
      </dgm:t>
    </dgm:pt>
    <dgm:pt modelId="{97BBA455-0A18-4696-9DDF-26E019C8462D}" type="sibTrans" cxnId="{58CDA668-99DF-4722-BFCC-E2F4C31BC2B4}">
      <dgm:prSet/>
      <dgm:spPr/>
      <dgm:t>
        <a:bodyPr/>
        <a:lstStyle/>
        <a:p>
          <a:pPr rtl="1"/>
          <a:endParaRPr lang="fa-IR" sz="2400">
            <a:cs typeface="B Badr" panose="00000400000000000000" pitchFamily="2" charset="-78"/>
          </a:endParaRPr>
        </a:p>
      </dgm:t>
    </dgm:pt>
    <dgm:pt modelId="{05B96BDC-6C6C-44D6-9EC8-7A725ABFB48D}">
      <dgm:prSet custT="1"/>
      <dgm:spPr/>
      <dgm:t>
        <a:bodyPr/>
        <a:lstStyle/>
        <a:p>
          <a:pPr rtl="1"/>
          <a:r>
            <a:rPr lang="fa-IR" sz="900" smtClean="0">
              <a:cs typeface="B Badr" panose="00000400000000000000" pitchFamily="2" charset="-78"/>
            </a:rPr>
            <a:t>و يسمّى قلب كلّ</a:t>
          </a:r>
          <a:endParaRPr lang="fa-IR" sz="900">
            <a:cs typeface="B Badr" panose="00000400000000000000" pitchFamily="2" charset="-78"/>
          </a:endParaRPr>
        </a:p>
      </dgm:t>
    </dgm:pt>
    <dgm:pt modelId="{C5DB684A-B537-42CF-A287-978E7B527D10}" type="parTrans" cxnId="{82923328-C60C-4705-ADC7-C930212B3822}">
      <dgm:prSet custT="1"/>
      <dgm:spPr/>
      <dgm:t>
        <a:bodyPr/>
        <a:lstStyle/>
        <a:p>
          <a:pPr rtl="1"/>
          <a:endParaRPr lang="fa-IR" sz="700">
            <a:cs typeface="B Badr" panose="00000400000000000000" pitchFamily="2" charset="-78"/>
          </a:endParaRPr>
        </a:p>
      </dgm:t>
    </dgm:pt>
    <dgm:pt modelId="{45513D81-A3EB-43BA-996C-5B80CBEFF85D}" type="sibTrans" cxnId="{82923328-C60C-4705-ADC7-C930212B3822}">
      <dgm:prSet/>
      <dgm:spPr/>
      <dgm:t>
        <a:bodyPr/>
        <a:lstStyle/>
        <a:p>
          <a:pPr rtl="1"/>
          <a:endParaRPr lang="fa-IR" sz="2400">
            <a:cs typeface="B Badr" panose="00000400000000000000" pitchFamily="2" charset="-78"/>
          </a:endParaRPr>
        </a:p>
      </dgm:t>
    </dgm:pt>
    <dgm:pt modelId="{41FD6822-28BF-4982-A22A-87593883BED7}">
      <dgm:prSet custT="1"/>
      <dgm:spPr/>
      <dgm:t>
        <a:bodyPr/>
        <a:lstStyle/>
        <a:p>
          <a:pPr rtl="1"/>
          <a:r>
            <a:rPr lang="fa-IR" sz="900" smtClean="0">
              <a:cs typeface="B Badr" panose="00000400000000000000" pitchFamily="2" charset="-78"/>
            </a:rPr>
            <a:t>و نحو: اللهمّ استر عوراتنا، و آمن روعاتنا</a:t>
          </a:r>
          <a:endParaRPr lang="fa-IR" sz="900">
            <a:cs typeface="B Badr" panose="00000400000000000000" pitchFamily="2" charset="-78"/>
          </a:endParaRPr>
        </a:p>
      </dgm:t>
    </dgm:pt>
    <dgm:pt modelId="{AC5F1718-ECCD-4926-8811-048906B09A78}" type="parTrans" cxnId="{515BF578-DD16-49D4-8F1E-69CAB258094F}">
      <dgm:prSet custT="1"/>
      <dgm:spPr/>
      <dgm:t>
        <a:bodyPr/>
        <a:lstStyle/>
        <a:p>
          <a:pPr rtl="1"/>
          <a:endParaRPr lang="fa-IR" sz="700">
            <a:cs typeface="B Badr" panose="00000400000000000000" pitchFamily="2" charset="-78"/>
          </a:endParaRPr>
        </a:p>
      </dgm:t>
    </dgm:pt>
    <dgm:pt modelId="{534B2B75-0092-479B-B507-03125EB91517}" type="sibTrans" cxnId="{515BF578-DD16-49D4-8F1E-69CAB258094F}">
      <dgm:prSet/>
      <dgm:spPr/>
      <dgm:t>
        <a:bodyPr/>
        <a:lstStyle/>
        <a:p>
          <a:pPr rtl="1"/>
          <a:endParaRPr lang="fa-IR" sz="2400">
            <a:cs typeface="B Badr" panose="00000400000000000000" pitchFamily="2" charset="-78"/>
          </a:endParaRPr>
        </a:p>
      </dgm:t>
    </dgm:pt>
    <dgm:pt modelId="{099BEF09-5BFC-4165-BE00-1E71251E8AA2}">
      <dgm:prSet custT="1"/>
      <dgm:spPr/>
      <dgm:t>
        <a:bodyPr/>
        <a:lstStyle/>
        <a:p>
          <a:pPr rtl="1"/>
          <a:r>
            <a:rPr lang="fa-IR" sz="900" smtClean="0">
              <a:cs typeface="B Badr" panose="00000400000000000000" pitchFamily="2" charset="-78"/>
            </a:rPr>
            <a:t>و يسمى قلب بعض.</a:t>
          </a:r>
          <a:endParaRPr lang="fa-IR" sz="900">
            <a:cs typeface="B Badr" panose="00000400000000000000" pitchFamily="2" charset="-78"/>
          </a:endParaRPr>
        </a:p>
      </dgm:t>
    </dgm:pt>
    <dgm:pt modelId="{93BEB055-9FA6-4656-B835-3EDEA3B58E05}" type="parTrans" cxnId="{69195883-A95E-4088-A513-A43C7EC75420}">
      <dgm:prSet custT="1"/>
      <dgm:spPr/>
      <dgm:t>
        <a:bodyPr/>
        <a:lstStyle/>
        <a:p>
          <a:pPr rtl="1"/>
          <a:endParaRPr lang="fa-IR" sz="700">
            <a:cs typeface="B Badr" panose="00000400000000000000" pitchFamily="2" charset="-78"/>
          </a:endParaRPr>
        </a:p>
      </dgm:t>
    </dgm:pt>
    <dgm:pt modelId="{B08C0ABE-FF72-40AE-853C-4BD70C018B9B}" type="sibTrans" cxnId="{69195883-A95E-4088-A513-A43C7EC75420}">
      <dgm:prSet/>
      <dgm:spPr/>
      <dgm:t>
        <a:bodyPr/>
        <a:lstStyle/>
        <a:p>
          <a:pPr rtl="1"/>
          <a:endParaRPr lang="fa-IR" sz="2400">
            <a:cs typeface="B Badr" panose="00000400000000000000" pitchFamily="2" charset="-78"/>
          </a:endParaRPr>
        </a:p>
      </dgm:t>
    </dgm:pt>
    <dgm:pt modelId="{A2C3615F-1009-440E-8430-999E11862984}">
      <dgm:prSet custT="1"/>
      <dgm:spPr/>
      <dgm:t>
        <a:bodyPr/>
        <a:lstStyle/>
        <a:p>
          <a:pPr rtl="1"/>
          <a:r>
            <a:rPr lang="fa-IR" sz="900" smtClean="0">
              <a:cs typeface="B Badr" panose="00000400000000000000" pitchFamily="2" charset="-78"/>
            </a:rPr>
            <a:t>و إذا وقع أحدهما فى أوّل البيت، و الآخر فى آخره،</a:t>
          </a:r>
          <a:endParaRPr lang="fa-IR" sz="900">
            <a:cs typeface="B Badr" panose="00000400000000000000" pitchFamily="2" charset="-78"/>
          </a:endParaRPr>
        </a:p>
      </dgm:t>
    </dgm:pt>
    <dgm:pt modelId="{8502CC1B-2E0C-480C-96F2-68E4050FBF54}" type="parTrans" cxnId="{4EA7E660-C76F-4C3C-8303-38A3E2BB9D79}">
      <dgm:prSet custT="1"/>
      <dgm:spPr/>
      <dgm:t>
        <a:bodyPr/>
        <a:lstStyle/>
        <a:p>
          <a:pPr rtl="1"/>
          <a:endParaRPr lang="fa-IR" sz="700">
            <a:cs typeface="B Badr" panose="00000400000000000000" pitchFamily="2" charset="-78"/>
          </a:endParaRPr>
        </a:p>
      </dgm:t>
    </dgm:pt>
    <dgm:pt modelId="{7B99E8DF-4FD0-45A6-8975-CE09A84789EC}" type="sibTrans" cxnId="{4EA7E660-C76F-4C3C-8303-38A3E2BB9D79}">
      <dgm:prSet/>
      <dgm:spPr/>
      <dgm:t>
        <a:bodyPr/>
        <a:lstStyle/>
        <a:p>
          <a:pPr rtl="1"/>
          <a:endParaRPr lang="fa-IR" sz="2400">
            <a:cs typeface="B Badr" panose="00000400000000000000" pitchFamily="2" charset="-78"/>
          </a:endParaRPr>
        </a:p>
      </dgm:t>
    </dgm:pt>
    <dgm:pt modelId="{3A6E1949-E5F7-440F-BA15-5FB04266CAC6}">
      <dgm:prSet custT="1"/>
      <dgm:spPr/>
      <dgm:t>
        <a:bodyPr/>
        <a:lstStyle/>
        <a:p>
          <a:pPr rtl="1"/>
          <a:r>
            <a:rPr lang="fa-IR" sz="900" smtClean="0">
              <a:cs typeface="B Badr" panose="00000400000000000000" pitchFamily="2" charset="-78"/>
            </a:rPr>
            <a:t>سمّى مقلوبا مجنّحا.</a:t>
          </a:r>
          <a:endParaRPr lang="fa-IR" sz="900">
            <a:cs typeface="B Badr" panose="00000400000000000000" pitchFamily="2" charset="-78"/>
          </a:endParaRPr>
        </a:p>
      </dgm:t>
    </dgm:pt>
    <dgm:pt modelId="{96C2D967-399E-472E-AF16-6521CB9D2340}" type="parTrans" cxnId="{D4CC235F-70CD-4207-BBF5-691210050442}">
      <dgm:prSet custT="1"/>
      <dgm:spPr/>
      <dgm:t>
        <a:bodyPr/>
        <a:lstStyle/>
        <a:p>
          <a:pPr rtl="1"/>
          <a:endParaRPr lang="fa-IR" sz="700">
            <a:cs typeface="B Badr" panose="00000400000000000000" pitchFamily="2" charset="-78"/>
          </a:endParaRPr>
        </a:p>
      </dgm:t>
    </dgm:pt>
    <dgm:pt modelId="{AD85BCAE-CE0C-4F22-B24F-E8DC167893A3}" type="sibTrans" cxnId="{D4CC235F-70CD-4207-BBF5-691210050442}">
      <dgm:prSet/>
      <dgm:spPr/>
      <dgm:t>
        <a:bodyPr/>
        <a:lstStyle/>
        <a:p>
          <a:pPr rtl="1"/>
          <a:endParaRPr lang="fa-IR" sz="2400">
            <a:cs typeface="B Badr" panose="00000400000000000000" pitchFamily="2" charset="-78"/>
          </a:endParaRPr>
        </a:p>
      </dgm:t>
    </dgm:pt>
    <dgm:pt modelId="{3DF86B75-0B79-4627-AC58-B6BD83BE575C}">
      <dgm:prSet custT="1"/>
      <dgm:spPr/>
      <dgm:t>
        <a:bodyPr/>
        <a:lstStyle/>
        <a:p>
          <a:pPr rtl="1"/>
          <a:r>
            <a:rPr lang="fa-IR" sz="900" smtClean="0">
              <a:cs typeface="B Badr" panose="00000400000000000000" pitchFamily="2" charset="-78"/>
            </a:rPr>
            <a:t>و إذا ولى أحد المتجانسين الآخر،</a:t>
          </a:r>
          <a:endParaRPr lang="fa-IR" sz="900">
            <a:cs typeface="B Badr" panose="00000400000000000000" pitchFamily="2" charset="-78"/>
          </a:endParaRPr>
        </a:p>
      </dgm:t>
    </dgm:pt>
    <dgm:pt modelId="{6CA1B3A3-9625-42C2-9C03-6D70E0593D9D}" type="parTrans" cxnId="{7897D8D9-863B-4201-B677-F7A8C2117131}">
      <dgm:prSet custT="1"/>
      <dgm:spPr/>
      <dgm:t>
        <a:bodyPr/>
        <a:lstStyle/>
        <a:p>
          <a:pPr rtl="1"/>
          <a:endParaRPr lang="fa-IR" sz="700">
            <a:cs typeface="B Badr" panose="00000400000000000000" pitchFamily="2" charset="-78"/>
          </a:endParaRPr>
        </a:p>
      </dgm:t>
    </dgm:pt>
    <dgm:pt modelId="{15BF813A-35E6-496D-94DB-2C59D1DA46AE}" type="sibTrans" cxnId="{7897D8D9-863B-4201-B677-F7A8C2117131}">
      <dgm:prSet/>
      <dgm:spPr/>
      <dgm:t>
        <a:bodyPr/>
        <a:lstStyle/>
        <a:p>
          <a:pPr rtl="1"/>
          <a:endParaRPr lang="fa-IR" sz="2400">
            <a:cs typeface="B Badr" panose="00000400000000000000" pitchFamily="2" charset="-78"/>
          </a:endParaRPr>
        </a:p>
      </dgm:t>
    </dgm:pt>
    <dgm:pt modelId="{B32F120A-924B-4E7F-B1B0-D8C74C7A6B32}">
      <dgm:prSet custT="1"/>
      <dgm:spPr/>
      <dgm:t>
        <a:bodyPr/>
        <a:lstStyle/>
        <a:p>
          <a:pPr rtl="1"/>
          <a:r>
            <a:rPr lang="fa-IR" sz="900" smtClean="0">
              <a:cs typeface="B Badr" panose="00000400000000000000" pitchFamily="2" charset="-78"/>
            </a:rPr>
            <a:t>سمّى مزدوجا و مكرّرا و مردّدا؛</a:t>
          </a:r>
          <a:endParaRPr lang="fa-IR" sz="900">
            <a:cs typeface="B Badr" panose="00000400000000000000" pitchFamily="2" charset="-78"/>
          </a:endParaRPr>
        </a:p>
      </dgm:t>
    </dgm:pt>
    <dgm:pt modelId="{8604DFBD-6F6E-4E1F-AE0E-DCA9EEE6B31F}" type="parTrans" cxnId="{7EB86BF1-AEEF-4A33-8646-37229FB0E914}">
      <dgm:prSet custT="1"/>
      <dgm:spPr/>
      <dgm:t>
        <a:bodyPr/>
        <a:lstStyle/>
        <a:p>
          <a:pPr rtl="1"/>
          <a:endParaRPr lang="fa-IR" sz="700">
            <a:cs typeface="B Badr" panose="00000400000000000000" pitchFamily="2" charset="-78"/>
          </a:endParaRPr>
        </a:p>
      </dgm:t>
    </dgm:pt>
    <dgm:pt modelId="{37B000D7-E776-4204-9FB6-6114E60C3F8F}" type="sibTrans" cxnId="{7EB86BF1-AEEF-4A33-8646-37229FB0E914}">
      <dgm:prSet/>
      <dgm:spPr/>
      <dgm:t>
        <a:bodyPr/>
        <a:lstStyle/>
        <a:p>
          <a:pPr rtl="1"/>
          <a:endParaRPr lang="fa-IR" sz="2400">
            <a:cs typeface="B Badr" panose="00000400000000000000" pitchFamily="2" charset="-78"/>
          </a:endParaRPr>
        </a:p>
      </dgm:t>
    </dgm:pt>
    <dgm:pt modelId="{4A911ED3-71D6-4CC4-94C7-7D1BE238AA6E}">
      <dgm:prSet custT="1"/>
      <dgm:spPr/>
      <dgm:t>
        <a:bodyPr/>
        <a:lstStyle/>
        <a:p>
          <a:pPr rtl="1"/>
          <a:r>
            <a:rPr lang="fa-IR" sz="900" smtClean="0">
              <a:cs typeface="B Badr" panose="00000400000000000000" pitchFamily="2" charset="-78"/>
            </a:rPr>
            <a:t>نحو: وَ جِئْتُكَ مِنْ سَبَإٍ بِنَبَإٍ يَقِينٍ </a:t>
          </a:r>
          <a:endParaRPr lang="fa-IR" sz="900">
            <a:cs typeface="B Badr" panose="00000400000000000000" pitchFamily="2" charset="-78"/>
          </a:endParaRPr>
        </a:p>
      </dgm:t>
    </dgm:pt>
    <dgm:pt modelId="{C9B7298D-DD4B-4B56-9A39-713FF9E36C09}" type="parTrans" cxnId="{788A5D2B-E552-4DB5-BA3B-E35065D8D7B8}">
      <dgm:prSet custT="1"/>
      <dgm:spPr/>
      <dgm:t>
        <a:bodyPr/>
        <a:lstStyle/>
        <a:p>
          <a:pPr rtl="1"/>
          <a:endParaRPr lang="fa-IR" sz="700">
            <a:cs typeface="B Badr" panose="00000400000000000000" pitchFamily="2" charset="-78"/>
          </a:endParaRPr>
        </a:p>
      </dgm:t>
    </dgm:pt>
    <dgm:pt modelId="{B0EA3B18-97A8-47C2-B7E1-038B70EC0EAB}" type="sibTrans" cxnId="{788A5D2B-E552-4DB5-BA3B-E35065D8D7B8}">
      <dgm:prSet/>
      <dgm:spPr/>
      <dgm:t>
        <a:bodyPr/>
        <a:lstStyle/>
        <a:p>
          <a:pPr rtl="1"/>
          <a:endParaRPr lang="fa-IR" sz="2400">
            <a:cs typeface="B Badr" panose="00000400000000000000" pitchFamily="2" charset="-78"/>
          </a:endParaRPr>
        </a:p>
      </dgm:t>
    </dgm:pt>
    <dgm:pt modelId="{A2396A17-EB22-4594-8096-9E575ED74B16}">
      <dgm:prSet custT="1"/>
      <dgm:spPr/>
      <dgm:t>
        <a:bodyPr/>
        <a:lstStyle/>
        <a:p>
          <a:pPr rtl="1"/>
          <a:r>
            <a:rPr lang="fa-IR" sz="900" smtClean="0">
              <a:cs typeface="B Badr" panose="00000400000000000000" pitchFamily="2" charset="-78"/>
            </a:rPr>
            <a:t>و يلحق بالجناس شيئان:</a:t>
          </a:r>
          <a:endParaRPr lang="fa-IR" sz="900">
            <a:cs typeface="B Badr" panose="00000400000000000000" pitchFamily="2" charset="-78"/>
          </a:endParaRPr>
        </a:p>
      </dgm:t>
    </dgm:pt>
    <dgm:pt modelId="{676E80AF-0E2B-4B7F-96CD-7FEBAA4BD93D}" type="parTrans" cxnId="{1867017C-1C2B-4B34-834B-7F8F1E624085}">
      <dgm:prSet custT="1"/>
      <dgm:spPr/>
      <dgm:t>
        <a:bodyPr/>
        <a:lstStyle/>
        <a:p>
          <a:pPr rtl="1"/>
          <a:endParaRPr lang="fa-IR" sz="700">
            <a:cs typeface="B Badr" panose="00000400000000000000" pitchFamily="2" charset="-78"/>
          </a:endParaRPr>
        </a:p>
      </dgm:t>
    </dgm:pt>
    <dgm:pt modelId="{C7EDFF4D-A2D6-4F49-87A5-83834BD67E0B}" type="sibTrans" cxnId="{1867017C-1C2B-4B34-834B-7F8F1E624085}">
      <dgm:prSet/>
      <dgm:spPr/>
      <dgm:t>
        <a:bodyPr/>
        <a:lstStyle/>
        <a:p>
          <a:pPr rtl="1"/>
          <a:endParaRPr lang="fa-IR" sz="2400">
            <a:cs typeface="B Badr" panose="00000400000000000000" pitchFamily="2" charset="-78"/>
          </a:endParaRPr>
        </a:p>
      </dgm:t>
    </dgm:pt>
    <dgm:pt modelId="{411491AA-4C37-4F4F-BD89-BD527DAA262B}">
      <dgm:prSet custT="1"/>
      <dgm:spPr/>
      <dgm:t>
        <a:bodyPr/>
        <a:lstStyle/>
        <a:p>
          <a:pPr rtl="1"/>
          <a:r>
            <a:rPr lang="fa-IR" sz="900" smtClean="0">
              <a:cs typeface="B Badr" panose="00000400000000000000" pitchFamily="2" charset="-78"/>
            </a:rPr>
            <a:t>أحدهما: أن يجمع اللفظين الاشتقاق؛ </a:t>
          </a:r>
          <a:endParaRPr lang="fa-IR" sz="900">
            <a:cs typeface="B Badr" panose="00000400000000000000" pitchFamily="2" charset="-78"/>
          </a:endParaRPr>
        </a:p>
      </dgm:t>
    </dgm:pt>
    <dgm:pt modelId="{AA0F54F2-E434-4B75-9F87-8FD85ED54D41}" type="parTrans" cxnId="{24E3F47C-16A0-4B18-85F0-56724C75872B}">
      <dgm:prSet custT="1"/>
      <dgm:spPr/>
      <dgm:t>
        <a:bodyPr/>
        <a:lstStyle/>
        <a:p>
          <a:pPr rtl="1"/>
          <a:endParaRPr lang="fa-IR" sz="700">
            <a:cs typeface="B Badr" panose="00000400000000000000" pitchFamily="2" charset="-78"/>
          </a:endParaRPr>
        </a:p>
      </dgm:t>
    </dgm:pt>
    <dgm:pt modelId="{01ED2690-25AD-4282-9486-501F2357B81B}" type="sibTrans" cxnId="{24E3F47C-16A0-4B18-85F0-56724C75872B}">
      <dgm:prSet/>
      <dgm:spPr/>
      <dgm:t>
        <a:bodyPr/>
        <a:lstStyle/>
        <a:p>
          <a:pPr rtl="1"/>
          <a:endParaRPr lang="fa-IR" sz="2400">
            <a:cs typeface="B Badr" panose="00000400000000000000" pitchFamily="2" charset="-78"/>
          </a:endParaRPr>
        </a:p>
      </dgm:t>
    </dgm:pt>
    <dgm:pt modelId="{60051B37-45FF-422F-BDF6-683E5193CB5F}">
      <dgm:prSet custT="1"/>
      <dgm:spPr/>
      <dgm:t>
        <a:bodyPr/>
        <a:lstStyle/>
        <a:p>
          <a:pPr rtl="1"/>
          <a:r>
            <a:rPr lang="fa-IR" sz="900" smtClean="0">
              <a:cs typeface="B Badr" panose="00000400000000000000" pitchFamily="2" charset="-78"/>
            </a:rPr>
            <a:t>نحو: فَأَقِمْ وَجْهَكَ لِلدِّينِ الْقَيِّمِ </a:t>
          </a:r>
          <a:endParaRPr lang="fa-IR" sz="900">
            <a:cs typeface="B Badr" panose="00000400000000000000" pitchFamily="2" charset="-78"/>
          </a:endParaRPr>
        </a:p>
      </dgm:t>
    </dgm:pt>
    <dgm:pt modelId="{504CD95A-E2CC-410A-BF51-624F70C19D10}" type="parTrans" cxnId="{3A287531-3ECF-4457-A678-8B9F28A6CC72}">
      <dgm:prSet custT="1"/>
      <dgm:spPr/>
      <dgm:t>
        <a:bodyPr/>
        <a:lstStyle/>
        <a:p>
          <a:pPr rtl="1"/>
          <a:endParaRPr lang="fa-IR" sz="700">
            <a:cs typeface="B Badr" panose="00000400000000000000" pitchFamily="2" charset="-78"/>
          </a:endParaRPr>
        </a:p>
      </dgm:t>
    </dgm:pt>
    <dgm:pt modelId="{918E75F2-6FE4-4C9D-83D3-609D7282D032}" type="sibTrans" cxnId="{3A287531-3ECF-4457-A678-8B9F28A6CC72}">
      <dgm:prSet/>
      <dgm:spPr/>
      <dgm:t>
        <a:bodyPr/>
        <a:lstStyle/>
        <a:p>
          <a:pPr rtl="1"/>
          <a:endParaRPr lang="fa-IR" sz="2400">
            <a:cs typeface="B Badr" panose="00000400000000000000" pitchFamily="2" charset="-78"/>
          </a:endParaRPr>
        </a:p>
      </dgm:t>
    </dgm:pt>
    <dgm:pt modelId="{5615EFDE-8AA9-447E-BE03-A21BDF6ADC58}">
      <dgm:prSet custT="1"/>
      <dgm:spPr/>
      <dgm:t>
        <a:bodyPr/>
        <a:lstStyle/>
        <a:p>
          <a:pPr rtl="1"/>
          <a:r>
            <a:rPr lang="fa-IR" sz="900" smtClean="0">
              <a:cs typeface="B Badr" panose="00000400000000000000" pitchFamily="2" charset="-78"/>
            </a:rPr>
            <a:t>و الثانى: أن يجمعهما المشابهة؛ </a:t>
          </a:r>
          <a:endParaRPr lang="fa-IR" sz="900">
            <a:cs typeface="B Badr" panose="00000400000000000000" pitchFamily="2" charset="-78"/>
          </a:endParaRPr>
        </a:p>
      </dgm:t>
    </dgm:pt>
    <dgm:pt modelId="{49203C6F-D06C-45F1-BD67-1DF0544BFB52}" type="parTrans" cxnId="{5069B729-4EB1-4E18-A03F-872A56F73F2C}">
      <dgm:prSet custT="1"/>
      <dgm:spPr/>
      <dgm:t>
        <a:bodyPr/>
        <a:lstStyle/>
        <a:p>
          <a:pPr rtl="1"/>
          <a:endParaRPr lang="fa-IR" sz="700">
            <a:cs typeface="B Badr" panose="00000400000000000000" pitchFamily="2" charset="-78"/>
          </a:endParaRPr>
        </a:p>
      </dgm:t>
    </dgm:pt>
    <dgm:pt modelId="{0EEF35E3-12F5-4B9C-A225-93DD1AC09B8F}" type="sibTrans" cxnId="{5069B729-4EB1-4E18-A03F-872A56F73F2C}">
      <dgm:prSet/>
      <dgm:spPr/>
      <dgm:t>
        <a:bodyPr/>
        <a:lstStyle/>
        <a:p>
          <a:pPr rtl="1"/>
          <a:endParaRPr lang="fa-IR" sz="2400">
            <a:cs typeface="B Badr" panose="00000400000000000000" pitchFamily="2" charset="-78"/>
          </a:endParaRPr>
        </a:p>
      </dgm:t>
    </dgm:pt>
    <dgm:pt modelId="{F3ABCFF7-4F70-4133-9C63-5F633005EE62}">
      <dgm:prSet custT="1"/>
      <dgm:spPr/>
      <dgm:t>
        <a:bodyPr/>
        <a:lstStyle/>
        <a:p>
          <a:pPr rtl="1"/>
          <a:r>
            <a:rPr lang="fa-IR" sz="900" smtClean="0">
              <a:cs typeface="B Badr" panose="00000400000000000000" pitchFamily="2" charset="-78"/>
            </a:rPr>
            <a:t>و هى ما يشبه الاشتقاق؛</a:t>
          </a:r>
          <a:endParaRPr lang="fa-IR" sz="900">
            <a:cs typeface="B Badr" panose="00000400000000000000" pitchFamily="2" charset="-78"/>
          </a:endParaRPr>
        </a:p>
      </dgm:t>
    </dgm:pt>
    <dgm:pt modelId="{12C6CCB2-4DF1-4FE4-923A-E983D6E7F133}" type="parTrans" cxnId="{BFAFBDCC-B520-4963-A9AA-5337F8B22FC0}">
      <dgm:prSet custT="1"/>
      <dgm:spPr/>
      <dgm:t>
        <a:bodyPr/>
        <a:lstStyle/>
        <a:p>
          <a:pPr rtl="1"/>
          <a:endParaRPr lang="fa-IR" sz="700">
            <a:cs typeface="B Badr" panose="00000400000000000000" pitchFamily="2" charset="-78"/>
          </a:endParaRPr>
        </a:p>
      </dgm:t>
    </dgm:pt>
    <dgm:pt modelId="{E0F292B9-C685-4511-8AC3-217CDAF12BE1}" type="sibTrans" cxnId="{BFAFBDCC-B520-4963-A9AA-5337F8B22FC0}">
      <dgm:prSet/>
      <dgm:spPr/>
      <dgm:t>
        <a:bodyPr/>
        <a:lstStyle/>
        <a:p>
          <a:pPr rtl="1"/>
          <a:endParaRPr lang="fa-IR" sz="2400">
            <a:cs typeface="B Badr" panose="00000400000000000000" pitchFamily="2" charset="-78"/>
          </a:endParaRPr>
        </a:p>
      </dgm:t>
    </dgm:pt>
    <dgm:pt modelId="{840E6FEB-7B66-4F6A-92F9-D4F2D74DB178}">
      <dgm:prSet custT="1"/>
      <dgm:spPr/>
      <dgm:t>
        <a:bodyPr/>
        <a:lstStyle/>
        <a:p>
          <a:pPr rtl="1"/>
          <a:r>
            <a:rPr lang="fa-IR" sz="900" smtClean="0">
              <a:cs typeface="B Badr" panose="00000400000000000000" pitchFamily="2" charset="-78"/>
            </a:rPr>
            <a:t>نحو: قالَ إِنِّي لِعَمَلِكُمْ مِنَ الْقالِينَ </a:t>
          </a:r>
          <a:endParaRPr lang="fa-IR" sz="900">
            <a:cs typeface="B Badr" panose="00000400000000000000" pitchFamily="2" charset="-78"/>
          </a:endParaRPr>
        </a:p>
      </dgm:t>
    </dgm:pt>
    <dgm:pt modelId="{C463CBEF-7F72-4D81-86B5-1CDD0E6CFC17}" type="parTrans" cxnId="{7CF035BB-4F20-4298-B986-C8B61AEE9A2D}">
      <dgm:prSet custT="1"/>
      <dgm:spPr/>
      <dgm:t>
        <a:bodyPr/>
        <a:lstStyle/>
        <a:p>
          <a:pPr rtl="1"/>
          <a:endParaRPr lang="fa-IR" sz="700">
            <a:cs typeface="B Badr" panose="00000400000000000000" pitchFamily="2" charset="-78"/>
          </a:endParaRPr>
        </a:p>
      </dgm:t>
    </dgm:pt>
    <dgm:pt modelId="{2FF2E9DA-7EF2-4AE9-B06D-49DE53522F51}" type="sibTrans" cxnId="{7CF035BB-4F20-4298-B986-C8B61AEE9A2D}">
      <dgm:prSet/>
      <dgm:spPr/>
      <dgm:t>
        <a:bodyPr/>
        <a:lstStyle/>
        <a:p>
          <a:pPr rtl="1"/>
          <a:endParaRPr lang="fa-IR" sz="2400">
            <a:cs typeface="B Badr" panose="00000400000000000000" pitchFamily="2" charset="-78"/>
          </a:endParaRPr>
        </a:p>
      </dgm:t>
    </dgm:pt>
    <dgm:pt modelId="{52C0708A-C0E9-4DAF-BECE-9DD960E605DD}">
      <dgm:prSet custT="1"/>
      <dgm:spPr/>
      <dgm:t>
        <a:bodyPr/>
        <a:lstStyle/>
        <a:p>
          <a:pPr rtl="1"/>
          <a:r>
            <a:rPr lang="fa-IR" sz="2000" b="1" smtClean="0">
              <a:cs typeface="B Badr" panose="00000400000000000000" pitchFamily="2" charset="-78"/>
            </a:rPr>
            <a:t>ادامه جناس</a:t>
          </a:r>
          <a:endParaRPr lang="fa-IR" sz="2000" b="1">
            <a:cs typeface="B Badr" panose="00000400000000000000" pitchFamily="2" charset="-78"/>
          </a:endParaRPr>
        </a:p>
      </dgm:t>
    </dgm:pt>
    <dgm:pt modelId="{E940BAD3-E3C6-4FFC-9035-7593C56ED7B8}" type="parTrans" cxnId="{BC93BE4F-63CA-48B9-B535-C00C458843FB}">
      <dgm:prSet/>
      <dgm:spPr/>
      <dgm:t>
        <a:bodyPr/>
        <a:lstStyle/>
        <a:p>
          <a:pPr rtl="1"/>
          <a:endParaRPr lang="fa-IR" sz="2400">
            <a:cs typeface="B Badr" panose="00000400000000000000" pitchFamily="2" charset="-78"/>
          </a:endParaRPr>
        </a:p>
      </dgm:t>
    </dgm:pt>
    <dgm:pt modelId="{A5E2C3D3-DEF0-4A96-96F9-52952DC1B28F}" type="sibTrans" cxnId="{BC93BE4F-63CA-48B9-B535-C00C458843FB}">
      <dgm:prSet/>
      <dgm:spPr/>
      <dgm:t>
        <a:bodyPr/>
        <a:lstStyle/>
        <a:p>
          <a:pPr rtl="1"/>
          <a:endParaRPr lang="fa-IR" sz="24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27015025-8FA1-4E46-B0E3-90042F3FDFEA}" type="pres">
      <dgm:prSet presAssocID="{52C0708A-C0E9-4DAF-BECE-9DD960E605DD}" presName="root1" presStyleCnt="0"/>
      <dgm:spPr/>
    </dgm:pt>
    <dgm:pt modelId="{C18093BE-4774-478E-B702-F464013F8087}" type="pres">
      <dgm:prSet presAssocID="{52C0708A-C0E9-4DAF-BECE-9DD960E605DD}" presName="LevelOneTextNode" presStyleLbl="node0" presStyleIdx="0" presStyleCnt="1">
        <dgm:presLayoutVars>
          <dgm:chPref val="3"/>
        </dgm:presLayoutVars>
      </dgm:prSet>
      <dgm:spPr/>
      <dgm:t>
        <a:bodyPr/>
        <a:lstStyle/>
        <a:p>
          <a:pPr rtl="1"/>
          <a:endParaRPr lang="fa-IR"/>
        </a:p>
      </dgm:t>
    </dgm:pt>
    <dgm:pt modelId="{EEEF2652-7013-4187-9A1B-D2DF8912F16A}" type="pres">
      <dgm:prSet presAssocID="{52C0708A-C0E9-4DAF-BECE-9DD960E605DD}" presName="level2hierChild" presStyleCnt="0"/>
      <dgm:spPr/>
    </dgm:pt>
    <dgm:pt modelId="{9652C4FA-195E-438E-8B28-67EE0B1A80A0}" type="pres">
      <dgm:prSet presAssocID="{E78A6B97-6238-4E81-83FA-E60413FF48D8}" presName="conn2-1" presStyleLbl="parChTrans1D2" presStyleIdx="0" presStyleCnt="4"/>
      <dgm:spPr/>
      <dgm:t>
        <a:bodyPr/>
        <a:lstStyle/>
        <a:p>
          <a:pPr rtl="1"/>
          <a:endParaRPr lang="fa-IR"/>
        </a:p>
      </dgm:t>
    </dgm:pt>
    <dgm:pt modelId="{CBC10391-4D82-46A2-BAEF-44DB610E0984}" type="pres">
      <dgm:prSet presAssocID="{E78A6B97-6238-4E81-83FA-E60413FF48D8}" presName="connTx" presStyleLbl="parChTrans1D2" presStyleIdx="0" presStyleCnt="4"/>
      <dgm:spPr/>
      <dgm:t>
        <a:bodyPr/>
        <a:lstStyle/>
        <a:p>
          <a:pPr rtl="1"/>
          <a:endParaRPr lang="fa-IR"/>
        </a:p>
      </dgm:t>
    </dgm:pt>
    <dgm:pt modelId="{456A8A8E-B942-4AEF-B4C3-6D60F7360F4E}" type="pres">
      <dgm:prSet presAssocID="{C7EF4CF7-605F-4C4B-AF88-414CF70568D6}" presName="root2" presStyleCnt="0"/>
      <dgm:spPr/>
    </dgm:pt>
    <dgm:pt modelId="{B88D5070-24E9-4F68-A5D6-D5463591FA69}" type="pres">
      <dgm:prSet presAssocID="{C7EF4CF7-605F-4C4B-AF88-414CF70568D6}" presName="LevelTwoTextNode" presStyleLbl="node2" presStyleIdx="0" presStyleCnt="4" custScaleX="339754">
        <dgm:presLayoutVars>
          <dgm:chPref val="3"/>
        </dgm:presLayoutVars>
      </dgm:prSet>
      <dgm:spPr/>
      <dgm:t>
        <a:bodyPr/>
        <a:lstStyle/>
        <a:p>
          <a:pPr rtl="1"/>
          <a:endParaRPr lang="fa-IR"/>
        </a:p>
      </dgm:t>
    </dgm:pt>
    <dgm:pt modelId="{2FCCF62D-3F4B-4C29-88DB-8B83F3707114}" type="pres">
      <dgm:prSet presAssocID="{C7EF4CF7-605F-4C4B-AF88-414CF70568D6}" presName="level3hierChild" presStyleCnt="0"/>
      <dgm:spPr/>
    </dgm:pt>
    <dgm:pt modelId="{A25E3808-1E0F-4759-9A8B-A56339D318D7}" type="pres">
      <dgm:prSet presAssocID="{E0546074-44D9-4200-BF57-E97C7C1AF8A3}" presName="conn2-1" presStyleLbl="parChTrans1D3" presStyleIdx="0" presStyleCnt="9"/>
      <dgm:spPr/>
      <dgm:t>
        <a:bodyPr/>
        <a:lstStyle/>
        <a:p>
          <a:pPr rtl="1"/>
          <a:endParaRPr lang="fa-IR"/>
        </a:p>
      </dgm:t>
    </dgm:pt>
    <dgm:pt modelId="{8B7E2ECF-1E97-4A28-9B1F-10690BFA6E75}" type="pres">
      <dgm:prSet presAssocID="{E0546074-44D9-4200-BF57-E97C7C1AF8A3}" presName="connTx" presStyleLbl="parChTrans1D3" presStyleIdx="0" presStyleCnt="9"/>
      <dgm:spPr/>
      <dgm:t>
        <a:bodyPr/>
        <a:lstStyle/>
        <a:p>
          <a:pPr rtl="1"/>
          <a:endParaRPr lang="fa-IR"/>
        </a:p>
      </dgm:t>
    </dgm:pt>
    <dgm:pt modelId="{D5B1AA77-FF48-4D70-A9CA-99F29918DBF1}" type="pres">
      <dgm:prSet presAssocID="{D644ADDA-ADD3-4A9C-A5A9-280034BCA2FE}" presName="root2" presStyleCnt="0"/>
      <dgm:spPr/>
    </dgm:pt>
    <dgm:pt modelId="{882EBD74-FF82-4A87-8C0B-D9663B47E40F}" type="pres">
      <dgm:prSet presAssocID="{D644ADDA-ADD3-4A9C-A5A9-280034BCA2FE}" presName="LevelTwoTextNode" presStyleLbl="node3" presStyleIdx="0" presStyleCnt="9" custScaleX="150670">
        <dgm:presLayoutVars>
          <dgm:chPref val="3"/>
        </dgm:presLayoutVars>
      </dgm:prSet>
      <dgm:spPr/>
      <dgm:t>
        <a:bodyPr/>
        <a:lstStyle/>
        <a:p>
          <a:pPr rtl="1"/>
          <a:endParaRPr lang="fa-IR"/>
        </a:p>
      </dgm:t>
    </dgm:pt>
    <dgm:pt modelId="{56863DDD-423B-4D80-B0CA-239207B8B68F}" type="pres">
      <dgm:prSet presAssocID="{D644ADDA-ADD3-4A9C-A5A9-280034BCA2FE}" presName="level3hierChild" presStyleCnt="0"/>
      <dgm:spPr/>
    </dgm:pt>
    <dgm:pt modelId="{5D7485F1-E6BA-451A-B3E4-92D39C22D367}" type="pres">
      <dgm:prSet presAssocID="{4D2BEF7A-07F7-4549-874D-DFBC7E39DBE9}" presName="conn2-1" presStyleLbl="parChTrans1D4" presStyleIdx="0" presStyleCnt="43"/>
      <dgm:spPr/>
      <dgm:t>
        <a:bodyPr/>
        <a:lstStyle/>
        <a:p>
          <a:pPr rtl="1"/>
          <a:endParaRPr lang="fa-IR"/>
        </a:p>
      </dgm:t>
    </dgm:pt>
    <dgm:pt modelId="{482CDBDA-5E35-42A8-A387-E4C348253E98}" type="pres">
      <dgm:prSet presAssocID="{4D2BEF7A-07F7-4549-874D-DFBC7E39DBE9}" presName="connTx" presStyleLbl="parChTrans1D4" presStyleIdx="0" presStyleCnt="43"/>
      <dgm:spPr/>
      <dgm:t>
        <a:bodyPr/>
        <a:lstStyle/>
        <a:p>
          <a:pPr rtl="1"/>
          <a:endParaRPr lang="fa-IR"/>
        </a:p>
      </dgm:t>
    </dgm:pt>
    <dgm:pt modelId="{B905F346-EB3E-4225-947B-DB3EB7511D94}" type="pres">
      <dgm:prSet presAssocID="{88333AD6-2275-4A4B-8222-8C98568E2C6A}" presName="root2" presStyleCnt="0"/>
      <dgm:spPr/>
    </dgm:pt>
    <dgm:pt modelId="{7C9917C4-A9EF-41CA-9B00-C5F0481E291B}" type="pres">
      <dgm:prSet presAssocID="{88333AD6-2275-4A4B-8222-8C98568E2C6A}" presName="LevelTwoTextNode" presStyleLbl="node4" presStyleIdx="0" presStyleCnt="43" custScaleX="163960">
        <dgm:presLayoutVars>
          <dgm:chPref val="3"/>
        </dgm:presLayoutVars>
      </dgm:prSet>
      <dgm:spPr/>
      <dgm:t>
        <a:bodyPr/>
        <a:lstStyle/>
        <a:p>
          <a:pPr rtl="1"/>
          <a:endParaRPr lang="fa-IR"/>
        </a:p>
      </dgm:t>
    </dgm:pt>
    <dgm:pt modelId="{8C4734D0-70DA-421E-8446-46CFD421269D}" type="pres">
      <dgm:prSet presAssocID="{88333AD6-2275-4A4B-8222-8C98568E2C6A}" presName="level3hierChild" presStyleCnt="0"/>
      <dgm:spPr/>
    </dgm:pt>
    <dgm:pt modelId="{FB39B191-55E4-4CF3-8D75-456D689746F2}" type="pres">
      <dgm:prSet presAssocID="{B5C18E2B-C8EC-424E-A0F7-EDB9121037E2}" presName="conn2-1" presStyleLbl="parChTrans1D4" presStyleIdx="1" presStyleCnt="43"/>
      <dgm:spPr/>
      <dgm:t>
        <a:bodyPr/>
        <a:lstStyle/>
        <a:p>
          <a:pPr rtl="1"/>
          <a:endParaRPr lang="fa-IR"/>
        </a:p>
      </dgm:t>
    </dgm:pt>
    <dgm:pt modelId="{3C297AA0-A8CC-4759-9204-92F793AE6F84}" type="pres">
      <dgm:prSet presAssocID="{B5C18E2B-C8EC-424E-A0F7-EDB9121037E2}" presName="connTx" presStyleLbl="parChTrans1D4" presStyleIdx="1" presStyleCnt="43"/>
      <dgm:spPr/>
      <dgm:t>
        <a:bodyPr/>
        <a:lstStyle/>
        <a:p>
          <a:pPr rtl="1"/>
          <a:endParaRPr lang="fa-IR"/>
        </a:p>
      </dgm:t>
    </dgm:pt>
    <dgm:pt modelId="{43B4AA9F-172B-4A72-8613-801337A229CC}" type="pres">
      <dgm:prSet presAssocID="{E0DCFE20-A97C-43D7-9971-1CEF81D6C75E}" presName="root2" presStyleCnt="0"/>
      <dgm:spPr/>
    </dgm:pt>
    <dgm:pt modelId="{DF007480-06F1-48B1-9517-63A5DE924BA6}" type="pres">
      <dgm:prSet presAssocID="{E0DCFE20-A97C-43D7-9971-1CEF81D6C75E}" presName="LevelTwoTextNode" presStyleLbl="node4" presStyleIdx="1" presStyleCnt="43" custScaleX="163960">
        <dgm:presLayoutVars>
          <dgm:chPref val="3"/>
        </dgm:presLayoutVars>
      </dgm:prSet>
      <dgm:spPr/>
      <dgm:t>
        <a:bodyPr/>
        <a:lstStyle/>
        <a:p>
          <a:pPr rtl="1"/>
          <a:endParaRPr lang="fa-IR"/>
        </a:p>
      </dgm:t>
    </dgm:pt>
    <dgm:pt modelId="{5E8D6B85-63C3-4F3C-9C80-14169E4A988A}" type="pres">
      <dgm:prSet presAssocID="{E0DCFE20-A97C-43D7-9971-1CEF81D6C75E}" presName="level3hierChild" presStyleCnt="0"/>
      <dgm:spPr/>
    </dgm:pt>
    <dgm:pt modelId="{27484FD7-066C-4698-9429-8B07942A9212}" type="pres">
      <dgm:prSet presAssocID="{98886A2C-E6B0-47AF-836E-EBDAAA8B4DF4}" presName="conn2-1" presStyleLbl="parChTrans1D4" presStyleIdx="2" presStyleCnt="43"/>
      <dgm:spPr/>
      <dgm:t>
        <a:bodyPr/>
        <a:lstStyle/>
        <a:p>
          <a:pPr rtl="1"/>
          <a:endParaRPr lang="fa-IR"/>
        </a:p>
      </dgm:t>
    </dgm:pt>
    <dgm:pt modelId="{D2B0B7A4-67BC-4D35-B6FE-BA3A6F66EC55}" type="pres">
      <dgm:prSet presAssocID="{98886A2C-E6B0-47AF-836E-EBDAAA8B4DF4}" presName="connTx" presStyleLbl="parChTrans1D4" presStyleIdx="2" presStyleCnt="43"/>
      <dgm:spPr/>
      <dgm:t>
        <a:bodyPr/>
        <a:lstStyle/>
        <a:p>
          <a:pPr rtl="1"/>
          <a:endParaRPr lang="fa-IR"/>
        </a:p>
      </dgm:t>
    </dgm:pt>
    <dgm:pt modelId="{382FAB01-4692-458C-B00C-D4F794BB4083}" type="pres">
      <dgm:prSet presAssocID="{8D3FF25D-9302-49EF-9D52-4A939D8A9B17}" presName="root2" presStyleCnt="0"/>
      <dgm:spPr/>
    </dgm:pt>
    <dgm:pt modelId="{723DAA04-3815-4BB5-8597-45875E54D78C}" type="pres">
      <dgm:prSet presAssocID="{8D3FF25D-9302-49EF-9D52-4A939D8A9B17}" presName="LevelTwoTextNode" presStyleLbl="node4" presStyleIdx="2" presStyleCnt="43" custScaleX="163960" custScaleY="127127">
        <dgm:presLayoutVars>
          <dgm:chPref val="3"/>
        </dgm:presLayoutVars>
      </dgm:prSet>
      <dgm:spPr/>
      <dgm:t>
        <a:bodyPr/>
        <a:lstStyle/>
        <a:p>
          <a:pPr rtl="1"/>
          <a:endParaRPr lang="fa-IR"/>
        </a:p>
      </dgm:t>
    </dgm:pt>
    <dgm:pt modelId="{A8DC3711-E625-4800-AAE4-EA9C9EEBDD21}" type="pres">
      <dgm:prSet presAssocID="{8D3FF25D-9302-49EF-9D52-4A939D8A9B17}" presName="level3hierChild" presStyleCnt="0"/>
      <dgm:spPr/>
    </dgm:pt>
    <dgm:pt modelId="{DA8780E4-F712-4A2D-8EBB-27870EF99CE8}" type="pres">
      <dgm:prSet presAssocID="{D90B5AAE-5C3C-47CC-837A-39D3425AE7E4}" presName="conn2-1" presStyleLbl="parChTrans1D4" presStyleIdx="3" presStyleCnt="43"/>
      <dgm:spPr/>
      <dgm:t>
        <a:bodyPr/>
        <a:lstStyle/>
        <a:p>
          <a:pPr rtl="1"/>
          <a:endParaRPr lang="fa-IR"/>
        </a:p>
      </dgm:t>
    </dgm:pt>
    <dgm:pt modelId="{D88C3A98-FD24-488A-A7BF-8B51AB0D8505}" type="pres">
      <dgm:prSet presAssocID="{D90B5AAE-5C3C-47CC-837A-39D3425AE7E4}" presName="connTx" presStyleLbl="parChTrans1D4" presStyleIdx="3" presStyleCnt="43"/>
      <dgm:spPr/>
      <dgm:t>
        <a:bodyPr/>
        <a:lstStyle/>
        <a:p>
          <a:pPr rtl="1"/>
          <a:endParaRPr lang="fa-IR"/>
        </a:p>
      </dgm:t>
    </dgm:pt>
    <dgm:pt modelId="{E35FF17F-0C49-4C25-B876-2E75B40B7833}" type="pres">
      <dgm:prSet presAssocID="{5B7FBE5E-B0CB-4E64-A5DE-15DDA3D53AF0}" presName="root2" presStyleCnt="0"/>
      <dgm:spPr/>
    </dgm:pt>
    <dgm:pt modelId="{74FB3685-4363-41D2-A45B-B826DA788B89}" type="pres">
      <dgm:prSet presAssocID="{5B7FBE5E-B0CB-4E64-A5DE-15DDA3D53AF0}" presName="LevelTwoTextNode" presStyleLbl="node4" presStyleIdx="3" presStyleCnt="43" custScaleX="117861" custScaleY="127127">
        <dgm:presLayoutVars>
          <dgm:chPref val="3"/>
        </dgm:presLayoutVars>
      </dgm:prSet>
      <dgm:spPr/>
      <dgm:t>
        <a:bodyPr/>
        <a:lstStyle/>
        <a:p>
          <a:pPr rtl="1"/>
          <a:endParaRPr lang="fa-IR"/>
        </a:p>
      </dgm:t>
    </dgm:pt>
    <dgm:pt modelId="{58844803-7E0F-48C3-8124-4DEE2326496B}" type="pres">
      <dgm:prSet presAssocID="{5B7FBE5E-B0CB-4E64-A5DE-15DDA3D53AF0}" presName="level3hierChild" presStyleCnt="0"/>
      <dgm:spPr/>
    </dgm:pt>
    <dgm:pt modelId="{3CA50896-3C06-4439-BD98-23154B198D2B}" type="pres">
      <dgm:prSet presAssocID="{72DC616F-8F9E-44A9-B80D-E42BDC43D588}" presName="conn2-1" presStyleLbl="parChTrans1D4" presStyleIdx="4" presStyleCnt="43"/>
      <dgm:spPr/>
      <dgm:t>
        <a:bodyPr/>
        <a:lstStyle/>
        <a:p>
          <a:pPr rtl="1"/>
          <a:endParaRPr lang="fa-IR"/>
        </a:p>
      </dgm:t>
    </dgm:pt>
    <dgm:pt modelId="{271E7043-848F-443D-9B97-011914CC4BAF}" type="pres">
      <dgm:prSet presAssocID="{72DC616F-8F9E-44A9-B80D-E42BDC43D588}" presName="connTx" presStyleLbl="parChTrans1D4" presStyleIdx="4" presStyleCnt="43"/>
      <dgm:spPr/>
      <dgm:t>
        <a:bodyPr/>
        <a:lstStyle/>
        <a:p>
          <a:pPr rtl="1"/>
          <a:endParaRPr lang="fa-IR"/>
        </a:p>
      </dgm:t>
    </dgm:pt>
    <dgm:pt modelId="{85506F7A-DC7B-4A18-AF2C-718B8437BDA6}" type="pres">
      <dgm:prSet presAssocID="{F791BC4E-4A62-4D90-9177-113A6CF5EC23}" presName="root2" presStyleCnt="0"/>
      <dgm:spPr/>
    </dgm:pt>
    <dgm:pt modelId="{469351E8-BF8A-4312-9351-FD6FEE37CCD4}" type="pres">
      <dgm:prSet presAssocID="{F791BC4E-4A62-4D90-9177-113A6CF5EC23}" presName="LevelTwoTextNode" presStyleLbl="node4" presStyleIdx="4" presStyleCnt="43" custScaleX="143497">
        <dgm:presLayoutVars>
          <dgm:chPref val="3"/>
        </dgm:presLayoutVars>
      </dgm:prSet>
      <dgm:spPr/>
      <dgm:t>
        <a:bodyPr/>
        <a:lstStyle/>
        <a:p>
          <a:pPr rtl="1"/>
          <a:endParaRPr lang="fa-IR"/>
        </a:p>
      </dgm:t>
    </dgm:pt>
    <dgm:pt modelId="{58F647F2-E9F8-4E7E-8EFC-D4DBC4934B20}" type="pres">
      <dgm:prSet presAssocID="{F791BC4E-4A62-4D90-9177-113A6CF5EC23}" presName="level3hierChild" presStyleCnt="0"/>
      <dgm:spPr/>
    </dgm:pt>
    <dgm:pt modelId="{9DF1F037-A30B-416D-A5A4-739C332E67FD}" type="pres">
      <dgm:prSet presAssocID="{5007FC9E-DFEB-47EB-89FD-AF34572881E2}" presName="conn2-1" presStyleLbl="parChTrans1D3" presStyleIdx="1" presStyleCnt="9"/>
      <dgm:spPr/>
      <dgm:t>
        <a:bodyPr/>
        <a:lstStyle/>
        <a:p>
          <a:pPr rtl="1"/>
          <a:endParaRPr lang="fa-IR"/>
        </a:p>
      </dgm:t>
    </dgm:pt>
    <dgm:pt modelId="{5E485D3A-C892-4136-9348-0E9E8B81BE06}" type="pres">
      <dgm:prSet presAssocID="{5007FC9E-DFEB-47EB-89FD-AF34572881E2}" presName="connTx" presStyleLbl="parChTrans1D3" presStyleIdx="1" presStyleCnt="9"/>
      <dgm:spPr/>
      <dgm:t>
        <a:bodyPr/>
        <a:lstStyle/>
        <a:p>
          <a:pPr rtl="1"/>
          <a:endParaRPr lang="fa-IR"/>
        </a:p>
      </dgm:t>
    </dgm:pt>
    <dgm:pt modelId="{63A548B1-22A7-42E4-ACFC-ABDBA7852EE5}" type="pres">
      <dgm:prSet presAssocID="{8B3532F3-A35E-4693-B254-08FE9D5585C9}" presName="root2" presStyleCnt="0"/>
      <dgm:spPr/>
    </dgm:pt>
    <dgm:pt modelId="{956BB759-1FF7-4EE5-9B0D-FDC9680B1ADE}" type="pres">
      <dgm:prSet presAssocID="{8B3532F3-A35E-4693-B254-08FE9D5585C9}" presName="LevelTwoTextNode" presStyleLbl="node3" presStyleIdx="1" presStyleCnt="9" custScaleX="165288">
        <dgm:presLayoutVars>
          <dgm:chPref val="3"/>
        </dgm:presLayoutVars>
      </dgm:prSet>
      <dgm:spPr/>
      <dgm:t>
        <a:bodyPr/>
        <a:lstStyle/>
        <a:p>
          <a:pPr rtl="1"/>
          <a:endParaRPr lang="fa-IR"/>
        </a:p>
      </dgm:t>
    </dgm:pt>
    <dgm:pt modelId="{EEAA8887-5115-4E37-ADC3-4347A93240CA}" type="pres">
      <dgm:prSet presAssocID="{8B3532F3-A35E-4693-B254-08FE9D5585C9}" presName="level3hierChild" presStyleCnt="0"/>
      <dgm:spPr/>
    </dgm:pt>
    <dgm:pt modelId="{513C0D28-836D-4078-92E9-55788E31BA38}" type="pres">
      <dgm:prSet presAssocID="{ECB6CE8C-43BF-471F-A135-4CD91BE1C7B3}" presName="conn2-1" presStyleLbl="parChTrans1D4" presStyleIdx="5" presStyleCnt="43"/>
      <dgm:spPr/>
      <dgm:t>
        <a:bodyPr/>
        <a:lstStyle/>
        <a:p>
          <a:pPr rtl="1"/>
          <a:endParaRPr lang="fa-IR"/>
        </a:p>
      </dgm:t>
    </dgm:pt>
    <dgm:pt modelId="{D19763A8-7579-4243-BA5E-C598DDF74437}" type="pres">
      <dgm:prSet presAssocID="{ECB6CE8C-43BF-471F-A135-4CD91BE1C7B3}" presName="connTx" presStyleLbl="parChTrans1D4" presStyleIdx="5" presStyleCnt="43"/>
      <dgm:spPr/>
      <dgm:t>
        <a:bodyPr/>
        <a:lstStyle/>
        <a:p>
          <a:pPr rtl="1"/>
          <a:endParaRPr lang="fa-IR"/>
        </a:p>
      </dgm:t>
    </dgm:pt>
    <dgm:pt modelId="{940448A5-A2A8-459B-A9AF-436CB976EE79}" type="pres">
      <dgm:prSet presAssocID="{BBA00933-D353-4A17-AE01-5AC99C5E5E86}" presName="root2" presStyleCnt="0"/>
      <dgm:spPr/>
    </dgm:pt>
    <dgm:pt modelId="{E4C9E26A-1D1A-4667-AC60-8A683CC849D4}" type="pres">
      <dgm:prSet presAssocID="{BBA00933-D353-4A17-AE01-5AC99C5E5E86}" presName="LevelTwoTextNode" presStyleLbl="node4" presStyleIdx="5" presStyleCnt="43">
        <dgm:presLayoutVars>
          <dgm:chPref val="3"/>
        </dgm:presLayoutVars>
      </dgm:prSet>
      <dgm:spPr/>
      <dgm:t>
        <a:bodyPr/>
        <a:lstStyle/>
        <a:p>
          <a:pPr rtl="1"/>
          <a:endParaRPr lang="fa-IR"/>
        </a:p>
      </dgm:t>
    </dgm:pt>
    <dgm:pt modelId="{3ED5E699-5961-429E-90DA-772F8AA46A6E}" type="pres">
      <dgm:prSet presAssocID="{BBA00933-D353-4A17-AE01-5AC99C5E5E86}" presName="level3hierChild" presStyleCnt="0"/>
      <dgm:spPr/>
    </dgm:pt>
    <dgm:pt modelId="{BA9A1BC5-431A-484D-9E71-032E2298FB05}" type="pres">
      <dgm:prSet presAssocID="{C5DCFA0A-EAB1-40EE-A5D5-E43E997E66D8}" presName="conn2-1" presStyleLbl="parChTrans1D4" presStyleIdx="6" presStyleCnt="43"/>
      <dgm:spPr/>
      <dgm:t>
        <a:bodyPr/>
        <a:lstStyle/>
        <a:p>
          <a:pPr rtl="1"/>
          <a:endParaRPr lang="fa-IR"/>
        </a:p>
      </dgm:t>
    </dgm:pt>
    <dgm:pt modelId="{06EB300E-7D59-48AE-8822-A581E998B010}" type="pres">
      <dgm:prSet presAssocID="{C5DCFA0A-EAB1-40EE-A5D5-E43E997E66D8}" presName="connTx" presStyleLbl="parChTrans1D4" presStyleIdx="6" presStyleCnt="43"/>
      <dgm:spPr/>
      <dgm:t>
        <a:bodyPr/>
        <a:lstStyle/>
        <a:p>
          <a:pPr rtl="1"/>
          <a:endParaRPr lang="fa-IR"/>
        </a:p>
      </dgm:t>
    </dgm:pt>
    <dgm:pt modelId="{764F601D-77A2-445C-AF47-527859CD8A84}" type="pres">
      <dgm:prSet presAssocID="{3858E563-97DD-4C0C-A063-68CC10147091}" presName="root2" presStyleCnt="0"/>
      <dgm:spPr/>
    </dgm:pt>
    <dgm:pt modelId="{6299D94F-BB1F-41E4-B441-5F8DE29FC053}" type="pres">
      <dgm:prSet presAssocID="{3858E563-97DD-4C0C-A063-68CC10147091}" presName="LevelTwoTextNode" presStyleLbl="node4" presStyleIdx="6" presStyleCnt="43">
        <dgm:presLayoutVars>
          <dgm:chPref val="3"/>
        </dgm:presLayoutVars>
      </dgm:prSet>
      <dgm:spPr/>
      <dgm:t>
        <a:bodyPr/>
        <a:lstStyle/>
        <a:p>
          <a:pPr rtl="1"/>
          <a:endParaRPr lang="fa-IR"/>
        </a:p>
      </dgm:t>
    </dgm:pt>
    <dgm:pt modelId="{75433CF0-2F90-4B71-B839-56C5E65850BE}" type="pres">
      <dgm:prSet presAssocID="{3858E563-97DD-4C0C-A063-68CC10147091}" presName="level3hierChild" presStyleCnt="0"/>
      <dgm:spPr/>
    </dgm:pt>
    <dgm:pt modelId="{D738ED73-3775-48D5-8A63-25B5C22D3229}" type="pres">
      <dgm:prSet presAssocID="{2059CB86-29B6-40D2-9A42-612674DD81FA}" presName="conn2-1" presStyleLbl="parChTrans1D4" presStyleIdx="7" presStyleCnt="43"/>
      <dgm:spPr/>
      <dgm:t>
        <a:bodyPr/>
        <a:lstStyle/>
        <a:p>
          <a:pPr rtl="1"/>
          <a:endParaRPr lang="fa-IR"/>
        </a:p>
      </dgm:t>
    </dgm:pt>
    <dgm:pt modelId="{74B7696F-9659-49E0-ACD6-2CEF1C38AE9A}" type="pres">
      <dgm:prSet presAssocID="{2059CB86-29B6-40D2-9A42-612674DD81FA}" presName="connTx" presStyleLbl="parChTrans1D4" presStyleIdx="7" presStyleCnt="43"/>
      <dgm:spPr/>
      <dgm:t>
        <a:bodyPr/>
        <a:lstStyle/>
        <a:p>
          <a:pPr rtl="1"/>
          <a:endParaRPr lang="fa-IR"/>
        </a:p>
      </dgm:t>
    </dgm:pt>
    <dgm:pt modelId="{704F6D9E-EE58-45A1-80ED-EBB9B586C286}" type="pres">
      <dgm:prSet presAssocID="{7A4375C0-491B-403E-BE82-177BE95CFA2B}" presName="root2" presStyleCnt="0"/>
      <dgm:spPr/>
    </dgm:pt>
    <dgm:pt modelId="{6DF80984-EBA6-40BC-9575-569CA34D1478}" type="pres">
      <dgm:prSet presAssocID="{7A4375C0-491B-403E-BE82-177BE95CFA2B}" presName="LevelTwoTextNode" presStyleLbl="node4" presStyleIdx="7" presStyleCnt="43">
        <dgm:presLayoutVars>
          <dgm:chPref val="3"/>
        </dgm:presLayoutVars>
      </dgm:prSet>
      <dgm:spPr/>
      <dgm:t>
        <a:bodyPr/>
        <a:lstStyle/>
        <a:p>
          <a:pPr rtl="1"/>
          <a:endParaRPr lang="fa-IR"/>
        </a:p>
      </dgm:t>
    </dgm:pt>
    <dgm:pt modelId="{50A42884-DC59-4CDF-B37E-0ABAB451927A}" type="pres">
      <dgm:prSet presAssocID="{7A4375C0-491B-403E-BE82-177BE95CFA2B}" presName="level3hierChild" presStyleCnt="0"/>
      <dgm:spPr/>
    </dgm:pt>
    <dgm:pt modelId="{950D0C1E-D167-4F41-BB63-6AC590258F46}" type="pres">
      <dgm:prSet presAssocID="{D5E8244B-F6E0-48FD-966D-6D4FD7094677}" presName="conn2-1" presStyleLbl="parChTrans1D4" presStyleIdx="8" presStyleCnt="43"/>
      <dgm:spPr/>
      <dgm:t>
        <a:bodyPr/>
        <a:lstStyle/>
        <a:p>
          <a:pPr rtl="1"/>
          <a:endParaRPr lang="fa-IR"/>
        </a:p>
      </dgm:t>
    </dgm:pt>
    <dgm:pt modelId="{C03A6646-279D-4AB7-80A5-B30E295F629E}" type="pres">
      <dgm:prSet presAssocID="{D5E8244B-F6E0-48FD-966D-6D4FD7094677}" presName="connTx" presStyleLbl="parChTrans1D4" presStyleIdx="8" presStyleCnt="43"/>
      <dgm:spPr/>
      <dgm:t>
        <a:bodyPr/>
        <a:lstStyle/>
        <a:p>
          <a:pPr rtl="1"/>
          <a:endParaRPr lang="fa-IR"/>
        </a:p>
      </dgm:t>
    </dgm:pt>
    <dgm:pt modelId="{87F7CE8E-5E4D-4239-876B-BC7B7D27C3FE}" type="pres">
      <dgm:prSet presAssocID="{4B396E54-5E1E-42A7-9A8D-7782EBE4B7B7}" presName="root2" presStyleCnt="0"/>
      <dgm:spPr/>
    </dgm:pt>
    <dgm:pt modelId="{B1F1206E-97E5-4C57-B0E1-71C828A97D04}" type="pres">
      <dgm:prSet presAssocID="{4B396E54-5E1E-42A7-9A8D-7782EBE4B7B7}" presName="LevelTwoTextNode" presStyleLbl="node4" presStyleIdx="8" presStyleCnt="43" custScaleX="113394">
        <dgm:presLayoutVars>
          <dgm:chPref val="3"/>
        </dgm:presLayoutVars>
      </dgm:prSet>
      <dgm:spPr/>
      <dgm:t>
        <a:bodyPr/>
        <a:lstStyle/>
        <a:p>
          <a:pPr rtl="1"/>
          <a:endParaRPr lang="fa-IR"/>
        </a:p>
      </dgm:t>
    </dgm:pt>
    <dgm:pt modelId="{49AD3915-74BA-4831-BA6C-49A4C95B6DC8}" type="pres">
      <dgm:prSet presAssocID="{4B396E54-5E1E-42A7-9A8D-7782EBE4B7B7}" presName="level3hierChild" presStyleCnt="0"/>
      <dgm:spPr/>
    </dgm:pt>
    <dgm:pt modelId="{0E4061A6-CDFF-4942-BD13-68C9A1BED984}" type="pres">
      <dgm:prSet presAssocID="{710DE055-5D81-4758-8E98-6234F93BA0C7}" presName="conn2-1" presStyleLbl="parChTrans1D4" presStyleIdx="9" presStyleCnt="43"/>
      <dgm:spPr/>
      <dgm:t>
        <a:bodyPr/>
        <a:lstStyle/>
        <a:p>
          <a:pPr rtl="1"/>
          <a:endParaRPr lang="fa-IR"/>
        </a:p>
      </dgm:t>
    </dgm:pt>
    <dgm:pt modelId="{4DB227F1-D825-4438-9F06-30B14443BD9D}" type="pres">
      <dgm:prSet presAssocID="{710DE055-5D81-4758-8E98-6234F93BA0C7}" presName="connTx" presStyleLbl="parChTrans1D4" presStyleIdx="9" presStyleCnt="43"/>
      <dgm:spPr/>
      <dgm:t>
        <a:bodyPr/>
        <a:lstStyle/>
        <a:p>
          <a:pPr rtl="1"/>
          <a:endParaRPr lang="fa-IR"/>
        </a:p>
      </dgm:t>
    </dgm:pt>
    <dgm:pt modelId="{36F2ABCA-E82C-4898-AE04-BC8D2C8FCBC0}" type="pres">
      <dgm:prSet presAssocID="{4AF210D0-5D22-4DCA-B9A8-C6627008D68F}" presName="root2" presStyleCnt="0"/>
      <dgm:spPr/>
    </dgm:pt>
    <dgm:pt modelId="{31E8434D-B186-4CEE-8385-40E0C5A7170B}" type="pres">
      <dgm:prSet presAssocID="{4AF210D0-5D22-4DCA-B9A8-C6627008D68F}" presName="LevelTwoTextNode" presStyleLbl="node4" presStyleIdx="9" presStyleCnt="43" custScaleX="144695" custScaleY="156764">
        <dgm:presLayoutVars>
          <dgm:chPref val="3"/>
        </dgm:presLayoutVars>
      </dgm:prSet>
      <dgm:spPr/>
      <dgm:t>
        <a:bodyPr/>
        <a:lstStyle/>
        <a:p>
          <a:pPr rtl="1"/>
          <a:endParaRPr lang="fa-IR"/>
        </a:p>
      </dgm:t>
    </dgm:pt>
    <dgm:pt modelId="{E9EC08F9-1482-4F61-8035-81C3A385E167}" type="pres">
      <dgm:prSet presAssocID="{4AF210D0-5D22-4DCA-B9A8-C6627008D68F}" presName="level3hierChild" presStyleCnt="0"/>
      <dgm:spPr/>
    </dgm:pt>
    <dgm:pt modelId="{DD1B8EF4-EC17-47B9-AF44-52E50C5CB11E}" type="pres">
      <dgm:prSet presAssocID="{E7C179EE-83B0-4EA2-B983-D11BBAAE1DEA}" presName="conn2-1" presStyleLbl="parChTrans1D4" presStyleIdx="10" presStyleCnt="43"/>
      <dgm:spPr/>
      <dgm:t>
        <a:bodyPr/>
        <a:lstStyle/>
        <a:p>
          <a:pPr rtl="1"/>
          <a:endParaRPr lang="fa-IR"/>
        </a:p>
      </dgm:t>
    </dgm:pt>
    <dgm:pt modelId="{5D536D46-39BD-480C-AD9D-1A8D7F730FA8}" type="pres">
      <dgm:prSet presAssocID="{E7C179EE-83B0-4EA2-B983-D11BBAAE1DEA}" presName="connTx" presStyleLbl="parChTrans1D4" presStyleIdx="10" presStyleCnt="43"/>
      <dgm:spPr/>
      <dgm:t>
        <a:bodyPr/>
        <a:lstStyle/>
        <a:p>
          <a:pPr rtl="1"/>
          <a:endParaRPr lang="fa-IR"/>
        </a:p>
      </dgm:t>
    </dgm:pt>
    <dgm:pt modelId="{A7D1627C-8A5C-449B-B9F5-4FA546C31FE5}" type="pres">
      <dgm:prSet presAssocID="{A7051584-F38C-4373-AB27-8C96543D7E66}" presName="root2" presStyleCnt="0"/>
      <dgm:spPr/>
    </dgm:pt>
    <dgm:pt modelId="{3E9E72C0-ECBD-402E-B457-FA641C9DC61B}" type="pres">
      <dgm:prSet presAssocID="{A7051584-F38C-4373-AB27-8C96543D7E66}" presName="LevelTwoTextNode" presStyleLbl="node4" presStyleIdx="10" presStyleCnt="43" custScaleX="113394">
        <dgm:presLayoutVars>
          <dgm:chPref val="3"/>
        </dgm:presLayoutVars>
      </dgm:prSet>
      <dgm:spPr/>
      <dgm:t>
        <a:bodyPr/>
        <a:lstStyle/>
        <a:p>
          <a:pPr rtl="1"/>
          <a:endParaRPr lang="fa-IR"/>
        </a:p>
      </dgm:t>
    </dgm:pt>
    <dgm:pt modelId="{1CCF09F1-298D-4734-9CA0-4CC8EC47C735}" type="pres">
      <dgm:prSet presAssocID="{A7051584-F38C-4373-AB27-8C96543D7E66}" presName="level3hierChild" presStyleCnt="0"/>
      <dgm:spPr/>
    </dgm:pt>
    <dgm:pt modelId="{9EC75EFB-C07A-46D4-AF7B-B90C5C3584AD}" type="pres">
      <dgm:prSet presAssocID="{05285F9A-0A91-4FC8-915D-67420871C34C}" presName="conn2-1" presStyleLbl="parChTrans1D4" presStyleIdx="11" presStyleCnt="43"/>
      <dgm:spPr/>
      <dgm:t>
        <a:bodyPr/>
        <a:lstStyle/>
        <a:p>
          <a:pPr rtl="1"/>
          <a:endParaRPr lang="fa-IR"/>
        </a:p>
      </dgm:t>
    </dgm:pt>
    <dgm:pt modelId="{133DCD9D-15CC-46B5-8670-36CE95626664}" type="pres">
      <dgm:prSet presAssocID="{05285F9A-0A91-4FC8-915D-67420871C34C}" presName="connTx" presStyleLbl="parChTrans1D4" presStyleIdx="11" presStyleCnt="43"/>
      <dgm:spPr/>
      <dgm:t>
        <a:bodyPr/>
        <a:lstStyle/>
        <a:p>
          <a:pPr rtl="1"/>
          <a:endParaRPr lang="fa-IR"/>
        </a:p>
      </dgm:t>
    </dgm:pt>
    <dgm:pt modelId="{46ADE7ED-4F7A-4052-843B-5F9E724BDF84}" type="pres">
      <dgm:prSet presAssocID="{5B6A6890-D5CF-401C-8560-753B60537827}" presName="root2" presStyleCnt="0"/>
      <dgm:spPr/>
    </dgm:pt>
    <dgm:pt modelId="{F54E8308-3CE8-4FC9-842B-CFA1B1AD6AD4}" type="pres">
      <dgm:prSet presAssocID="{5B6A6890-D5CF-401C-8560-753B60537827}" presName="LevelTwoTextNode" presStyleLbl="node4" presStyleIdx="11" presStyleCnt="43" custScaleX="144695">
        <dgm:presLayoutVars>
          <dgm:chPref val="3"/>
        </dgm:presLayoutVars>
      </dgm:prSet>
      <dgm:spPr/>
      <dgm:t>
        <a:bodyPr/>
        <a:lstStyle/>
        <a:p>
          <a:pPr rtl="1"/>
          <a:endParaRPr lang="fa-IR"/>
        </a:p>
      </dgm:t>
    </dgm:pt>
    <dgm:pt modelId="{7B186D1F-7590-4C3F-9CDF-7ED4B06B9431}" type="pres">
      <dgm:prSet presAssocID="{5B6A6890-D5CF-401C-8560-753B60537827}" presName="level3hierChild" presStyleCnt="0"/>
      <dgm:spPr/>
    </dgm:pt>
    <dgm:pt modelId="{47F53C2D-E37D-4541-863B-AD3F4435D5E8}" type="pres">
      <dgm:prSet presAssocID="{47AECB3A-3B7F-44E5-86C8-9616B8B76CED}" presName="conn2-1" presStyleLbl="parChTrans1D4" presStyleIdx="12" presStyleCnt="43"/>
      <dgm:spPr/>
      <dgm:t>
        <a:bodyPr/>
        <a:lstStyle/>
        <a:p>
          <a:pPr rtl="1"/>
          <a:endParaRPr lang="fa-IR"/>
        </a:p>
      </dgm:t>
    </dgm:pt>
    <dgm:pt modelId="{3D1520D0-A838-4534-8BFF-C0DB344D51C7}" type="pres">
      <dgm:prSet presAssocID="{47AECB3A-3B7F-44E5-86C8-9616B8B76CED}" presName="connTx" presStyleLbl="parChTrans1D4" presStyleIdx="12" presStyleCnt="43"/>
      <dgm:spPr/>
      <dgm:t>
        <a:bodyPr/>
        <a:lstStyle/>
        <a:p>
          <a:pPr rtl="1"/>
          <a:endParaRPr lang="fa-IR"/>
        </a:p>
      </dgm:t>
    </dgm:pt>
    <dgm:pt modelId="{731EE89C-C058-41CF-8598-99E37AD477F8}" type="pres">
      <dgm:prSet presAssocID="{8C84A94F-DC0D-4B89-ACBC-03A6436D064E}" presName="root2" presStyleCnt="0"/>
      <dgm:spPr/>
    </dgm:pt>
    <dgm:pt modelId="{6F8C74C1-689A-40F5-B16A-54EDB078FDC4}" type="pres">
      <dgm:prSet presAssocID="{8C84A94F-DC0D-4B89-ACBC-03A6436D064E}" presName="LevelTwoTextNode" presStyleLbl="node4" presStyleIdx="12" presStyleCnt="43" custScaleX="113394">
        <dgm:presLayoutVars>
          <dgm:chPref val="3"/>
        </dgm:presLayoutVars>
      </dgm:prSet>
      <dgm:spPr/>
      <dgm:t>
        <a:bodyPr/>
        <a:lstStyle/>
        <a:p>
          <a:pPr rtl="1"/>
          <a:endParaRPr lang="fa-IR"/>
        </a:p>
      </dgm:t>
    </dgm:pt>
    <dgm:pt modelId="{A09F1D39-08D2-4536-AE14-155FC150AD20}" type="pres">
      <dgm:prSet presAssocID="{8C84A94F-DC0D-4B89-ACBC-03A6436D064E}" presName="level3hierChild" presStyleCnt="0"/>
      <dgm:spPr/>
    </dgm:pt>
    <dgm:pt modelId="{A356F899-CCB8-4BA4-B52C-60E1E7EFEB02}" type="pres">
      <dgm:prSet presAssocID="{E4495A8C-58C4-474E-BA45-F594D69BD34B}" presName="conn2-1" presStyleLbl="parChTrans1D4" presStyleIdx="13" presStyleCnt="43"/>
      <dgm:spPr/>
      <dgm:t>
        <a:bodyPr/>
        <a:lstStyle/>
        <a:p>
          <a:pPr rtl="1"/>
          <a:endParaRPr lang="fa-IR"/>
        </a:p>
      </dgm:t>
    </dgm:pt>
    <dgm:pt modelId="{42BE7CD1-93E0-4617-B12F-831339C24AC0}" type="pres">
      <dgm:prSet presAssocID="{E4495A8C-58C4-474E-BA45-F594D69BD34B}" presName="connTx" presStyleLbl="parChTrans1D4" presStyleIdx="13" presStyleCnt="43"/>
      <dgm:spPr/>
      <dgm:t>
        <a:bodyPr/>
        <a:lstStyle/>
        <a:p>
          <a:pPr rtl="1"/>
          <a:endParaRPr lang="fa-IR"/>
        </a:p>
      </dgm:t>
    </dgm:pt>
    <dgm:pt modelId="{2ED6D05A-A9BC-4446-8FBB-8834EEA392B8}" type="pres">
      <dgm:prSet presAssocID="{9C96F246-7B46-480C-800B-7937C08FFA9F}" presName="root2" presStyleCnt="0"/>
      <dgm:spPr/>
    </dgm:pt>
    <dgm:pt modelId="{48858E80-67BC-4DA7-A763-53B27424A114}" type="pres">
      <dgm:prSet presAssocID="{9C96F246-7B46-480C-800B-7937C08FFA9F}" presName="LevelTwoTextNode" presStyleLbl="node4" presStyleIdx="13" presStyleCnt="43" custScaleX="144695">
        <dgm:presLayoutVars>
          <dgm:chPref val="3"/>
        </dgm:presLayoutVars>
      </dgm:prSet>
      <dgm:spPr/>
      <dgm:t>
        <a:bodyPr/>
        <a:lstStyle/>
        <a:p>
          <a:pPr rtl="1"/>
          <a:endParaRPr lang="fa-IR"/>
        </a:p>
      </dgm:t>
    </dgm:pt>
    <dgm:pt modelId="{7CCC0EBA-FB1D-40CF-BA7C-2F8FCA9E8812}" type="pres">
      <dgm:prSet presAssocID="{9C96F246-7B46-480C-800B-7937C08FFA9F}" presName="level3hierChild" presStyleCnt="0"/>
      <dgm:spPr/>
    </dgm:pt>
    <dgm:pt modelId="{0532FFB0-9F74-42F5-A3CE-612550A9E91A}" type="pres">
      <dgm:prSet presAssocID="{1AC4C70A-5472-4859-9E32-1E7D35D036A7}" presName="conn2-1" presStyleLbl="parChTrans1D4" presStyleIdx="14" presStyleCnt="43"/>
      <dgm:spPr/>
      <dgm:t>
        <a:bodyPr/>
        <a:lstStyle/>
        <a:p>
          <a:pPr rtl="1"/>
          <a:endParaRPr lang="fa-IR"/>
        </a:p>
      </dgm:t>
    </dgm:pt>
    <dgm:pt modelId="{3A0F68E7-6C2B-44C6-92E4-C29D46A6AAB7}" type="pres">
      <dgm:prSet presAssocID="{1AC4C70A-5472-4859-9E32-1E7D35D036A7}" presName="connTx" presStyleLbl="parChTrans1D4" presStyleIdx="14" presStyleCnt="43"/>
      <dgm:spPr/>
      <dgm:t>
        <a:bodyPr/>
        <a:lstStyle/>
        <a:p>
          <a:pPr rtl="1"/>
          <a:endParaRPr lang="fa-IR"/>
        </a:p>
      </dgm:t>
    </dgm:pt>
    <dgm:pt modelId="{BE030EB2-EF6C-420D-A7D7-63BDC37D511A}" type="pres">
      <dgm:prSet presAssocID="{EF51AAC2-8511-46AC-BA8E-2A6A5AB8250B}" presName="root2" presStyleCnt="0"/>
      <dgm:spPr/>
    </dgm:pt>
    <dgm:pt modelId="{24AB3569-8181-41B4-A4AC-57872D000DB4}" type="pres">
      <dgm:prSet presAssocID="{EF51AAC2-8511-46AC-BA8E-2A6A5AB8250B}" presName="LevelTwoTextNode" presStyleLbl="node4" presStyleIdx="14" presStyleCnt="43" custScaleX="144695">
        <dgm:presLayoutVars>
          <dgm:chPref val="3"/>
        </dgm:presLayoutVars>
      </dgm:prSet>
      <dgm:spPr/>
      <dgm:t>
        <a:bodyPr/>
        <a:lstStyle/>
        <a:p>
          <a:pPr rtl="1"/>
          <a:endParaRPr lang="fa-IR"/>
        </a:p>
      </dgm:t>
    </dgm:pt>
    <dgm:pt modelId="{6E82995F-81B6-4F7F-B5AB-522A7B5A3151}" type="pres">
      <dgm:prSet presAssocID="{EF51AAC2-8511-46AC-BA8E-2A6A5AB8250B}" presName="level3hierChild" presStyleCnt="0"/>
      <dgm:spPr/>
    </dgm:pt>
    <dgm:pt modelId="{927BAC42-C6CB-4B6F-8D0E-99E2FE0FDB6B}" type="pres">
      <dgm:prSet presAssocID="{CD4E5C20-C09F-400E-A712-3AA2543FC375}" presName="conn2-1" presStyleLbl="parChTrans1D4" presStyleIdx="15" presStyleCnt="43"/>
      <dgm:spPr/>
      <dgm:t>
        <a:bodyPr/>
        <a:lstStyle/>
        <a:p>
          <a:pPr rtl="1"/>
          <a:endParaRPr lang="fa-IR"/>
        </a:p>
      </dgm:t>
    </dgm:pt>
    <dgm:pt modelId="{7B0A6647-F3AA-45EF-85C7-6B26A0BC4F6E}" type="pres">
      <dgm:prSet presAssocID="{CD4E5C20-C09F-400E-A712-3AA2543FC375}" presName="connTx" presStyleLbl="parChTrans1D4" presStyleIdx="15" presStyleCnt="43"/>
      <dgm:spPr/>
      <dgm:t>
        <a:bodyPr/>
        <a:lstStyle/>
        <a:p>
          <a:pPr rtl="1"/>
          <a:endParaRPr lang="fa-IR"/>
        </a:p>
      </dgm:t>
    </dgm:pt>
    <dgm:pt modelId="{D66E3DAC-582B-4042-8F4B-D2DC12274673}" type="pres">
      <dgm:prSet presAssocID="{9CA79939-F2C3-49F3-9F4C-440071963D3E}" presName="root2" presStyleCnt="0"/>
      <dgm:spPr/>
    </dgm:pt>
    <dgm:pt modelId="{611325D2-1180-41B7-BB83-FAADE28A3029}" type="pres">
      <dgm:prSet presAssocID="{9CA79939-F2C3-49F3-9F4C-440071963D3E}" presName="LevelTwoTextNode" presStyleLbl="node4" presStyleIdx="15" presStyleCnt="43">
        <dgm:presLayoutVars>
          <dgm:chPref val="3"/>
        </dgm:presLayoutVars>
      </dgm:prSet>
      <dgm:spPr/>
      <dgm:t>
        <a:bodyPr/>
        <a:lstStyle/>
        <a:p>
          <a:pPr rtl="1"/>
          <a:endParaRPr lang="fa-IR"/>
        </a:p>
      </dgm:t>
    </dgm:pt>
    <dgm:pt modelId="{588BCCB5-B9E7-4171-B512-BC59B313AECC}" type="pres">
      <dgm:prSet presAssocID="{9CA79939-F2C3-49F3-9F4C-440071963D3E}" presName="level3hierChild" presStyleCnt="0"/>
      <dgm:spPr/>
    </dgm:pt>
    <dgm:pt modelId="{07375B15-9C6F-481F-A4F4-FF8F6237DC15}" type="pres">
      <dgm:prSet presAssocID="{73954F7F-301B-4D17-B1D2-F25931CF7A92}" presName="conn2-1" presStyleLbl="parChTrans1D4" presStyleIdx="16" presStyleCnt="43"/>
      <dgm:spPr/>
      <dgm:t>
        <a:bodyPr/>
        <a:lstStyle/>
        <a:p>
          <a:pPr rtl="1"/>
          <a:endParaRPr lang="fa-IR"/>
        </a:p>
      </dgm:t>
    </dgm:pt>
    <dgm:pt modelId="{37320777-98C6-4363-A1B0-95AFC0C76557}" type="pres">
      <dgm:prSet presAssocID="{73954F7F-301B-4D17-B1D2-F25931CF7A92}" presName="connTx" presStyleLbl="parChTrans1D4" presStyleIdx="16" presStyleCnt="43"/>
      <dgm:spPr/>
      <dgm:t>
        <a:bodyPr/>
        <a:lstStyle/>
        <a:p>
          <a:pPr rtl="1"/>
          <a:endParaRPr lang="fa-IR"/>
        </a:p>
      </dgm:t>
    </dgm:pt>
    <dgm:pt modelId="{50A042A1-D6AC-49BF-BA75-ED7BF859D37F}" type="pres">
      <dgm:prSet presAssocID="{683957B6-C6F4-4B9B-BECF-29156D4D69D1}" presName="root2" presStyleCnt="0"/>
      <dgm:spPr/>
    </dgm:pt>
    <dgm:pt modelId="{B61BA564-00DE-4A58-80DD-4332229CD66B}" type="pres">
      <dgm:prSet presAssocID="{683957B6-C6F4-4B9B-BECF-29156D4D69D1}" presName="LevelTwoTextNode" presStyleLbl="node4" presStyleIdx="16" presStyleCnt="43" custScaleX="275373" custScaleY="85864">
        <dgm:presLayoutVars>
          <dgm:chPref val="3"/>
        </dgm:presLayoutVars>
      </dgm:prSet>
      <dgm:spPr/>
      <dgm:t>
        <a:bodyPr/>
        <a:lstStyle/>
        <a:p>
          <a:pPr rtl="1"/>
          <a:endParaRPr lang="fa-IR"/>
        </a:p>
      </dgm:t>
    </dgm:pt>
    <dgm:pt modelId="{424D2DDD-1445-44F6-BC50-B8EC7893AE0D}" type="pres">
      <dgm:prSet presAssocID="{683957B6-C6F4-4B9B-BECF-29156D4D69D1}" presName="level3hierChild" presStyleCnt="0"/>
      <dgm:spPr/>
    </dgm:pt>
    <dgm:pt modelId="{1D2B808E-A809-4EDF-8087-1B6A99BC9808}" type="pres">
      <dgm:prSet presAssocID="{289DE297-4F89-4B10-BE10-A451899BE3AB}" presName="conn2-1" presStyleLbl="parChTrans1D4" presStyleIdx="17" presStyleCnt="43"/>
      <dgm:spPr/>
      <dgm:t>
        <a:bodyPr/>
        <a:lstStyle/>
        <a:p>
          <a:pPr rtl="1"/>
          <a:endParaRPr lang="fa-IR"/>
        </a:p>
      </dgm:t>
    </dgm:pt>
    <dgm:pt modelId="{A837E104-C210-490C-A176-37FE1F8AD6F8}" type="pres">
      <dgm:prSet presAssocID="{289DE297-4F89-4B10-BE10-A451899BE3AB}" presName="connTx" presStyleLbl="parChTrans1D4" presStyleIdx="17" presStyleCnt="43"/>
      <dgm:spPr/>
      <dgm:t>
        <a:bodyPr/>
        <a:lstStyle/>
        <a:p>
          <a:pPr rtl="1"/>
          <a:endParaRPr lang="fa-IR"/>
        </a:p>
      </dgm:t>
    </dgm:pt>
    <dgm:pt modelId="{AC103943-82C7-45C7-808C-F7175C7D0C59}" type="pres">
      <dgm:prSet presAssocID="{BCC78338-4D38-4052-9FAB-D0B4D6F229FE}" presName="root2" presStyleCnt="0"/>
      <dgm:spPr/>
    </dgm:pt>
    <dgm:pt modelId="{9107E8DE-F58A-45D5-89C6-E6B76B79FAF7}" type="pres">
      <dgm:prSet presAssocID="{BCC78338-4D38-4052-9FAB-D0B4D6F229FE}" presName="LevelTwoTextNode" presStyleLbl="node4" presStyleIdx="17" presStyleCnt="43" custScaleX="113394">
        <dgm:presLayoutVars>
          <dgm:chPref val="3"/>
        </dgm:presLayoutVars>
      </dgm:prSet>
      <dgm:spPr/>
      <dgm:t>
        <a:bodyPr/>
        <a:lstStyle/>
        <a:p>
          <a:pPr rtl="1"/>
          <a:endParaRPr lang="fa-IR"/>
        </a:p>
      </dgm:t>
    </dgm:pt>
    <dgm:pt modelId="{BE65CCA8-2982-4D23-A21F-3BE244F2E4F5}" type="pres">
      <dgm:prSet presAssocID="{BCC78338-4D38-4052-9FAB-D0B4D6F229FE}" presName="level3hierChild" presStyleCnt="0"/>
      <dgm:spPr/>
    </dgm:pt>
    <dgm:pt modelId="{465A0108-E15D-4E51-9271-684539B3D1FD}" type="pres">
      <dgm:prSet presAssocID="{FE27B27B-B9CC-4975-B8EE-A7BFD11CCC1E}" presName="conn2-1" presStyleLbl="parChTrans1D3" presStyleIdx="2" presStyleCnt="9"/>
      <dgm:spPr/>
      <dgm:t>
        <a:bodyPr/>
        <a:lstStyle/>
        <a:p>
          <a:pPr rtl="1"/>
          <a:endParaRPr lang="fa-IR"/>
        </a:p>
      </dgm:t>
    </dgm:pt>
    <dgm:pt modelId="{661C562F-3DDC-4773-A727-DABBD8E98A87}" type="pres">
      <dgm:prSet presAssocID="{FE27B27B-B9CC-4975-B8EE-A7BFD11CCC1E}" presName="connTx" presStyleLbl="parChTrans1D3" presStyleIdx="2" presStyleCnt="9"/>
      <dgm:spPr/>
      <dgm:t>
        <a:bodyPr/>
        <a:lstStyle/>
        <a:p>
          <a:pPr rtl="1"/>
          <a:endParaRPr lang="fa-IR"/>
        </a:p>
      </dgm:t>
    </dgm:pt>
    <dgm:pt modelId="{79121821-CF87-4A4C-BCB8-5DE027E5F37A}" type="pres">
      <dgm:prSet presAssocID="{853A7C03-F634-4622-91E0-42BA22A1F7C1}" presName="root2" presStyleCnt="0"/>
      <dgm:spPr/>
    </dgm:pt>
    <dgm:pt modelId="{CC3C1FFE-40BC-428B-87A9-8E6A44A61982}" type="pres">
      <dgm:prSet presAssocID="{853A7C03-F634-4622-91E0-42BA22A1F7C1}" presName="LevelTwoTextNode" presStyleLbl="node3" presStyleIdx="2" presStyleCnt="9" custScaleX="171510">
        <dgm:presLayoutVars>
          <dgm:chPref val="3"/>
        </dgm:presLayoutVars>
      </dgm:prSet>
      <dgm:spPr/>
      <dgm:t>
        <a:bodyPr/>
        <a:lstStyle/>
        <a:p>
          <a:pPr rtl="1"/>
          <a:endParaRPr lang="fa-IR"/>
        </a:p>
      </dgm:t>
    </dgm:pt>
    <dgm:pt modelId="{FE33F873-7138-4E68-A941-C2D1351CDA1F}" type="pres">
      <dgm:prSet presAssocID="{853A7C03-F634-4622-91E0-42BA22A1F7C1}" presName="level3hierChild" presStyleCnt="0"/>
      <dgm:spPr/>
    </dgm:pt>
    <dgm:pt modelId="{DB095896-EA77-4EE9-8785-9C9AB00AA95D}" type="pres">
      <dgm:prSet presAssocID="{623E8B30-3EDA-4DD7-9F71-0BC44CE02555}" presName="conn2-1" presStyleLbl="parChTrans1D4" presStyleIdx="18" presStyleCnt="43"/>
      <dgm:spPr/>
      <dgm:t>
        <a:bodyPr/>
        <a:lstStyle/>
        <a:p>
          <a:pPr rtl="1"/>
          <a:endParaRPr lang="fa-IR"/>
        </a:p>
      </dgm:t>
    </dgm:pt>
    <dgm:pt modelId="{FEB9B3C6-BF22-4288-8C23-F75BD9D84E63}" type="pres">
      <dgm:prSet presAssocID="{623E8B30-3EDA-4DD7-9F71-0BC44CE02555}" presName="connTx" presStyleLbl="parChTrans1D4" presStyleIdx="18" presStyleCnt="43"/>
      <dgm:spPr/>
      <dgm:t>
        <a:bodyPr/>
        <a:lstStyle/>
        <a:p>
          <a:pPr rtl="1"/>
          <a:endParaRPr lang="fa-IR"/>
        </a:p>
      </dgm:t>
    </dgm:pt>
    <dgm:pt modelId="{849B9389-BAD1-4593-82E8-BA3653DCE0EE}" type="pres">
      <dgm:prSet presAssocID="{290F01F1-2BE6-431E-8575-6F96B4CAF09B}" presName="root2" presStyleCnt="0"/>
      <dgm:spPr/>
    </dgm:pt>
    <dgm:pt modelId="{3494B44A-2F65-462E-BC4E-DCC2AFC96A4B}" type="pres">
      <dgm:prSet presAssocID="{290F01F1-2BE6-431E-8575-6F96B4CAF09B}" presName="LevelTwoTextNode" presStyleLbl="node4" presStyleIdx="18" presStyleCnt="43" custScaleY="143753">
        <dgm:presLayoutVars>
          <dgm:chPref val="3"/>
        </dgm:presLayoutVars>
      </dgm:prSet>
      <dgm:spPr/>
      <dgm:t>
        <a:bodyPr/>
        <a:lstStyle/>
        <a:p>
          <a:pPr rtl="1"/>
          <a:endParaRPr lang="fa-IR"/>
        </a:p>
      </dgm:t>
    </dgm:pt>
    <dgm:pt modelId="{7962FCA5-231E-44DD-8280-F0ECFE5A7723}" type="pres">
      <dgm:prSet presAssocID="{290F01F1-2BE6-431E-8575-6F96B4CAF09B}" presName="level3hierChild" presStyleCnt="0"/>
      <dgm:spPr/>
    </dgm:pt>
    <dgm:pt modelId="{A8EF1408-E1B2-4217-A108-DA80F3485BB3}" type="pres">
      <dgm:prSet presAssocID="{ED051F31-54C8-4E27-A308-A9E762308650}" presName="conn2-1" presStyleLbl="parChTrans1D4" presStyleIdx="19" presStyleCnt="43"/>
      <dgm:spPr/>
      <dgm:t>
        <a:bodyPr/>
        <a:lstStyle/>
        <a:p>
          <a:pPr rtl="1"/>
          <a:endParaRPr lang="fa-IR"/>
        </a:p>
      </dgm:t>
    </dgm:pt>
    <dgm:pt modelId="{BA86AB24-BBD9-4EC5-91F0-2B7444F45163}" type="pres">
      <dgm:prSet presAssocID="{ED051F31-54C8-4E27-A308-A9E762308650}" presName="connTx" presStyleLbl="parChTrans1D4" presStyleIdx="19" presStyleCnt="43"/>
      <dgm:spPr/>
      <dgm:t>
        <a:bodyPr/>
        <a:lstStyle/>
        <a:p>
          <a:pPr rtl="1"/>
          <a:endParaRPr lang="fa-IR"/>
        </a:p>
      </dgm:t>
    </dgm:pt>
    <dgm:pt modelId="{543CFD9F-FB4C-4AF4-8509-50FC4D303B42}" type="pres">
      <dgm:prSet presAssocID="{52D8B187-3B50-4C3E-A270-DAB66146634D}" presName="root2" presStyleCnt="0"/>
      <dgm:spPr/>
    </dgm:pt>
    <dgm:pt modelId="{10A2182A-89AF-44D8-A392-6EE6B4D3C8A1}" type="pres">
      <dgm:prSet presAssocID="{52D8B187-3B50-4C3E-A270-DAB66146634D}" presName="LevelTwoTextNode" presStyleLbl="node4" presStyleIdx="19" presStyleCnt="43">
        <dgm:presLayoutVars>
          <dgm:chPref val="3"/>
        </dgm:presLayoutVars>
      </dgm:prSet>
      <dgm:spPr/>
      <dgm:t>
        <a:bodyPr/>
        <a:lstStyle/>
        <a:p>
          <a:pPr rtl="1"/>
          <a:endParaRPr lang="fa-IR"/>
        </a:p>
      </dgm:t>
    </dgm:pt>
    <dgm:pt modelId="{F9BCC5F6-4CCC-4024-B01C-B2CD366438C6}" type="pres">
      <dgm:prSet presAssocID="{52D8B187-3B50-4C3E-A270-DAB66146634D}" presName="level3hierChild" presStyleCnt="0"/>
      <dgm:spPr/>
    </dgm:pt>
    <dgm:pt modelId="{918DD699-B73B-45C9-B6AC-AA5CA1C48C45}" type="pres">
      <dgm:prSet presAssocID="{C27D06DA-B588-4E64-A975-B36C96670ACC}" presName="conn2-1" presStyleLbl="parChTrans1D4" presStyleIdx="20" presStyleCnt="43"/>
      <dgm:spPr/>
      <dgm:t>
        <a:bodyPr/>
        <a:lstStyle/>
        <a:p>
          <a:pPr rtl="1"/>
          <a:endParaRPr lang="fa-IR"/>
        </a:p>
      </dgm:t>
    </dgm:pt>
    <dgm:pt modelId="{EDACBBAA-CA5A-4732-B697-DF945DDE9961}" type="pres">
      <dgm:prSet presAssocID="{C27D06DA-B588-4E64-A975-B36C96670ACC}" presName="connTx" presStyleLbl="parChTrans1D4" presStyleIdx="20" presStyleCnt="43"/>
      <dgm:spPr/>
      <dgm:t>
        <a:bodyPr/>
        <a:lstStyle/>
        <a:p>
          <a:pPr rtl="1"/>
          <a:endParaRPr lang="fa-IR"/>
        </a:p>
      </dgm:t>
    </dgm:pt>
    <dgm:pt modelId="{040E9A4B-502D-4996-BCC0-81FEE1789847}" type="pres">
      <dgm:prSet presAssocID="{4B2501DA-A16B-49C0-964E-1135EC32F906}" presName="root2" presStyleCnt="0"/>
      <dgm:spPr/>
    </dgm:pt>
    <dgm:pt modelId="{AD7212A4-584C-4830-94F3-1F0DBA2B128E}" type="pres">
      <dgm:prSet presAssocID="{4B2501DA-A16B-49C0-964E-1135EC32F906}" presName="LevelTwoTextNode" presStyleLbl="node4" presStyleIdx="20" presStyleCnt="43" custScaleX="113394" custScaleY="143753">
        <dgm:presLayoutVars>
          <dgm:chPref val="3"/>
        </dgm:presLayoutVars>
      </dgm:prSet>
      <dgm:spPr/>
      <dgm:t>
        <a:bodyPr/>
        <a:lstStyle/>
        <a:p>
          <a:pPr rtl="1"/>
          <a:endParaRPr lang="fa-IR"/>
        </a:p>
      </dgm:t>
    </dgm:pt>
    <dgm:pt modelId="{725E2286-F58D-486B-B61C-BC8C3EE94FCB}" type="pres">
      <dgm:prSet presAssocID="{4B2501DA-A16B-49C0-964E-1135EC32F906}" presName="level3hierChild" presStyleCnt="0"/>
      <dgm:spPr/>
    </dgm:pt>
    <dgm:pt modelId="{5B398E75-A88D-475F-8774-A04CD6CB373F}" type="pres">
      <dgm:prSet presAssocID="{9872A79A-9CB6-4E1C-8C7D-806BFF69341F}" presName="conn2-1" presStyleLbl="parChTrans1D4" presStyleIdx="21" presStyleCnt="43"/>
      <dgm:spPr/>
      <dgm:t>
        <a:bodyPr/>
        <a:lstStyle/>
        <a:p>
          <a:pPr rtl="1"/>
          <a:endParaRPr lang="fa-IR"/>
        </a:p>
      </dgm:t>
    </dgm:pt>
    <dgm:pt modelId="{8C3BB337-4100-42B4-8064-465C29985A29}" type="pres">
      <dgm:prSet presAssocID="{9872A79A-9CB6-4E1C-8C7D-806BFF69341F}" presName="connTx" presStyleLbl="parChTrans1D4" presStyleIdx="21" presStyleCnt="43"/>
      <dgm:spPr/>
      <dgm:t>
        <a:bodyPr/>
        <a:lstStyle/>
        <a:p>
          <a:pPr rtl="1"/>
          <a:endParaRPr lang="fa-IR"/>
        </a:p>
      </dgm:t>
    </dgm:pt>
    <dgm:pt modelId="{689BD029-5F09-4DCB-BDB9-130BED72B523}" type="pres">
      <dgm:prSet presAssocID="{4FEDE4A2-909E-412E-98CA-310F5DDB24FB}" presName="root2" presStyleCnt="0"/>
      <dgm:spPr/>
    </dgm:pt>
    <dgm:pt modelId="{50051F22-AFD2-40CE-9D2C-6A7C418B3DA4}" type="pres">
      <dgm:prSet presAssocID="{4FEDE4A2-909E-412E-98CA-310F5DDB24FB}" presName="LevelTwoTextNode" presStyleLbl="node4" presStyleIdx="21" presStyleCnt="43" custScaleX="260279">
        <dgm:presLayoutVars>
          <dgm:chPref val="3"/>
        </dgm:presLayoutVars>
      </dgm:prSet>
      <dgm:spPr/>
      <dgm:t>
        <a:bodyPr/>
        <a:lstStyle/>
        <a:p>
          <a:pPr rtl="1"/>
          <a:endParaRPr lang="fa-IR"/>
        </a:p>
      </dgm:t>
    </dgm:pt>
    <dgm:pt modelId="{9D0D28A9-2FAC-4D30-A2F7-C8994A2099ED}" type="pres">
      <dgm:prSet presAssocID="{4FEDE4A2-909E-412E-98CA-310F5DDB24FB}" presName="level3hierChild" presStyleCnt="0"/>
      <dgm:spPr/>
    </dgm:pt>
    <dgm:pt modelId="{A0C9EDF0-B3C3-49FF-801A-1E36F96D3F8B}" type="pres">
      <dgm:prSet presAssocID="{1376665B-B94D-4DE5-AC2A-14BF43D3B176}" presName="conn2-1" presStyleLbl="parChTrans1D4" presStyleIdx="22" presStyleCnt="43"/>
      <dgm:spPr/>
      <dgm:t>
        <a:bodyPr/>
        <a:lstStyle/>
        <a:p>
          <a:pPr rtl="1"/>
          <a:endParaRPr lang="fa-IR"/>
        </a:p>
      </dgm:t>
    </dgm:pt>
    <dgm:pt modelId="{080BB4D6-98B8-4E41-AEFB-18C11867C908}" type="pres">
      <dgm:prSet presAssocID="{1376665B-B94D-4DE5-AC2A-14BF43D3B176}" presName="connTx" presStyleLbl="parChTrans1D4" presStyleIdx="22" presStyleCnt="43"/>
      <dgm:spPr/>
      <dgm:t>
        <a:bodyPr/>
        <a:lstStyle/>
        <a:p>
          <a:pPr rtl="1"/>
          <a:endParaRPr lang="fa-IR"/>
        </a:p>
      </dgm:t>
    </dgm:pt>
    <dgm:pt modelId="{C0A0E300-F66D-4C97-AC3E-7543B2CDE3BE}" type="pres">
      <dgm:prSet presAssocID="{88AAA929-46CD-4C38-AAE0-714E6726FFAB}" presName="root2" presStyleCnt="0"/>
      <dgm:spPr/>
    </dgm:pt>
    <dgm:pt modelId="{6C5AE685-3374-4C25-9308-3FC9F7FBD93E}" type="pres">
      <dgm:prSet presAssocID="{88AAA929-46CD-4C38-AAE0-714E6726FFAB}" presName="LevelTwoTextNode" presStyleLbl="node4" presStyleIdx="22" presStyleCnt="43" custScaleX="260279" custScaleY="98960">
        <dgm:presLayoutVars>
          <dgm:chPref val="3"/>
        </dgm:presLayoutVars>
      </dgm:prSet>
      <dgm:spPr/>
      <dgm:t>
        <a:bodyPr/>
        <a:lstStyle/>
        <a:p>
          <a:pPr rtl="1"/>
          <a:endParaRPr lang="fa-IR"/>
        </a:p>
      </dgm:t>
    </dgm:pt>
    <dgm:pt modelId="{D2471D4F-6AD8-41E6-B84D-5FB08511D19D}" type="pres">
      <dgm:prSet presAssocID="{88AAA929-46CD-4C38-AAE0-714E6726FFAB}" presName="level3hierChild" presStyleCnt="0"/>
      <dgm:spPr/>
    </dgm:pt>
    <dgm:pt modelId="{D3CC3AA0-50CB-43C6-A246-9F6E75BBF04F}" type="pres">
      <dgm:prSet presAssocID="{3261C63E-755E-4A54-AE44-F15CD9E2609C}" presName="conn2-1" presStyleLbl="parChTrans1D4" presStyleIdx="23" presStyleCnt="43"/>
      <dgm:spPr/>
      <dgm:t>
        <a:bodyPr/>
        <a:lstStyle/>
        <a:p>
          <a:pPr rtl="1"/>
          <a:endParaRPr lang="fa-IR"/>
        </a:p>
      </dgm:t>
    </dgm:pt>
    <dgm:pt modelId="{8AE3B0D9-465C-4E28-B227-0ABFBD0E6856}" type="pres">
      <dgm:prSet presAssocID="{3261C63E-755E-4A54-AE44-F15CD9E2609C}" presName="connTx" presStyleLbl="parChTrans1D4" presStyleIdx="23" presStyleCnt="43"/>
      <dgm:spPr/>
      <dgm:t>
        <a:bodyPr/>
        <a:lstStyle/>
        <a:p>
          <a:pPr rtl="1"/>
          <a:endParaRPr lang="fa-IR"/>
        </a:p>
      </dgm:t>
    </dgm:pt>
    <dgm:pt modelId="{49245399-7F53-4587-92F4-6FEB99C6EC5D}" type="pres">
      <dgm:prSet presAssocID="{103C2DE5-095A-4BA0-89E5-621406D28633}" presName="root2" presStyleCnt="0"/>
      <dgm:spPr/>
    </dgm:pt>
    <dgm:pt modelId="{26CC97F7-6744-46F1-97D3-4A790C75BBD5}" type="pres">
      <dgm:prSet presAssocID="{103C2DE5-095A-4BA0-89E5-621406D28633}" presName="LevelTwoTextNode" presStyleLbl="node4" presStyleIdx="23" presStyleCnt="43" custScaleX="113394">
        <dgm:presLayoutVars>
          <dgm:chPref val="3"/>
        </dgm:presLayoutVars>
      </dgm:prSet>
      <dgm:spPr/>
      <dgm:t>
        <a:bodyPr/>
        <a:lstStyle/>
        <a:p>
          <a:pPr rtl="1"/>
          <a:endParaRPr lang="fa-IR"/>
        </a:p>
      </dgm:t>
    </dgm:pt>
    <dgm:pt modelId="{44252A39-D344-4638-A4EE-13B28852C6C7}" type="pres">
      <dgm:prSet presAssocID="{103C2DE5-095A-4BA0-89E5-621406D28633}" presName="level3hierChild" presStyleCnt="0"/>
      <dgm:spPr/>
    </dgm:pt>
    <dgm:pt modelId="{ED8B055B-C623-47BC-9D38-FA2DCE5B9CA9}" type="pres">
      <dgm:prSet presAssocID="{607FE4D8-5D0B-4783-BACC-49B88804A2C9}" presName="conn2-1" presStyleLbl="parChTrans1D4" presStyleIdx="24" presStyleCnt="43"/>
      <dgm:spPr/>
      <dgm:t>
        <a:bodyPr/>
        <a:lstStyle/>
        <a:p>
          <a:pPr rtl="1"/>
          <a:endParaRPr lang="fa-IR"/>
        </a:p>
      </dgm:t>
    </dgm:pt>
    <dgm:pt modelId="{35404402-7B30-403E-9D0B-A4F9ED341182}" type="pres">
      <dgm:prSet presAssocID="{607FE4D8-5D0B-4783-BACC-49B88804A2C9}" presName="connTx" presStyleLbl="parChTrans1D4" presStyleIdx="24" presStyleCnt="43"/>
      <dgm:spPr/>
      <dgm:t>
        <a:bodyPr/>
        <a:lstStyle/>
        <a:p>
          <a:pPr rtl="1"/>
          <a:endParaRPr lang="fa-IR"/>
        </a:p>
      </dgm:t>
    </dgm:pt>
    <dgm:pt modelId="{ACBA4BA4-E4D1-4271-860F-98EF056A85D3}" type="pres">
      <dgm:prSet presAssocID="{5BC4BF62-8031-4B76-822E-31A660695C20}" presName="root2" presStyleCnt="0"/>
      <dgm:spPr/>
    </dgm:pt>
    <dgm:pt modelId="{8B5AD06F-8A32-4A7F-AF69-B78562FCF818}" type="pres">
      <dgm:prSet presAssocID="{5BC4BF62-8031-4B76-822E-31A660695C20}" presName="LevelTwoTextNode" presStyleLbl="node4" presStyleIdx="24" presStyleCnt="43" custScaleX="260279">
        <dgm:presLayoutVars>
          <dgm:chPref val="3"/>
        </dgm:presLayoutVars>
      </dgm:prSet>
      <dgm:spPr/>
      <dgm:t>
        <a:bodyPr/>
        <a:lstStyle/>
        <a:p>
          <a:pPr rtl="1"/>
          <a:endParaRPr lang="fa-IR"/>
        </a:p>
      </dgm:t>
    </dgm:pt>
    <dgm:pt modelId="{1AD5AF97-218A-449D-9F33-2BF6A87F37FD}" type="pres">
      <dgm:prSet presAssocID="{5BC4BF62-8031-4B76-822E-31A660695C20}" presName="level3hierChild" presStyleCnt="0"/>
      <dgm:spPr/>
    </dgm:pt>
    <dgm:pt modelId="{F11EAED0-9FE7-4F59-8252-341899E45ED4}" type="pres">
      <dgm:prSet presAssocID="{55088311-920B-44AC-9619-E754A58282A2}" presName="conn2-1" presStyleLbl="parChTrans1D4" presStyleIdx="25" presStyleCnt="43"/>
      <dgm:spPr/>
      <dgm:t>
        <a:bodyPr/>
        <a:lstStyle/>
        <a:p>
          <a:pPr rtl="1"/>
          <a:endParaRPr lang="fa-IR"/>
        </a:p>
      </dgm:t>
    </dgm:pt>
    <dgm:pt modelId="{BEDFA621-FEF0-432F-8ACC-97C7E5D2403F}" type="pres">
      <dgm:prSet presAssocID="{55088311-920B-44AC-9619-E754A58282A2}" presName="connTx" presStyleLbl="parChTrans1D4" presStyleIdx="25" presStyleCnt="43"/>
      <dgm:spPr/>
      <dgm:t>
        <a:bodyPr/>
        <a:lstStyle/>
        <a:p>
          <a:pPr rtl="1"/>
          <a:endParaRPr lang="fa-IR"/>
        </a:p>
      </dgm:t>
    </dgm:pt>
    <dgm:pt modelId="{0D67E3F7-5491-438A-AD76-9A39F3C98378}" type="pres">
      <dgm:prSet presAssocID="{85B31B7C-0E46-4F9E-B6F3-71C13CC44DD9}" presName="root2" presStyleCnt="0"/>
      <dgm:spPr/>
    </dgm:pt>
    <dgm:pt modelId="{F547CBC6-353A-4A1B-9D29-93140FC9FCDF}" type="pres">
      <dgm:prSet presAssocID="{85B31B7C-0E46-4F9E-B6F3-71C13CC44DD9}" presName="LevelTwoTextNode" presStyleLbl="node4" presStyleIdx="25" presStyleCnt="43" custScaleX="113394">
        <dgm:presLayoutVars>
          <dgm:chPref val="3"/>
        </dgm:presLayoutVars>
      </dgm:prSet>
      <dgm:spPr/>
      <dgm:t>
        <a:bodyPr/>
        <a:lstStyle/>
        <a:p>
          <a:pPr rtl="1"/>
          <a:endParaRPr lang="fa-IR"/>
        </a:p>
      </dgm:t>
    </dgm:pt>
    <dgm:pt modelId="{5AC288E3-A18C-42D0-8E24-AADC4CF6D6CF}" type="pres">
      <dgm:prSet presAssocID="{85B31B7C-0E46-4F9E-B6F3-71C13CC44DD9}" presName="level3hierChild" presStyleCnt="0"/>
      <dgm:spPr/>
    </dgm:pt>
    <dgm:pt modelId="{E3A9E181-C0C6-49F2-BB7C-21CCDDEE18A6}" type="pres">
      <dgm:prSet presAssocID="{6601969E-1D77-4931-A0DD-84BBCB42E45F}" presName="conn2-1" presStyleLbl="parChTrans1D4" presStyleIdx="26" presStyleCnt="43"/>
      <dgm:spPr/>
      <dgm:t>
        <a:bodyPr/>
        <a:lstStyle/>
        <a:p>
          <a:pPr rtl="1"/>
          <a:endParaRPr lang="fa-IR"/>
        </a:p>
      </dgm:t>
    </dgm:pt>
    <dgm:pt modelId="{C72BC209-39EA-4335-B26D-BEB11A31F67B}" type="pres">
      <dgm:prSet presAssocID="{6601969E-1D77-4931-A0DD-84BBCB42E45F}" presName="connTx" presStyleLbl="parChTrans1D4" presStyleIdx="26" presStyleCnt="43"/>
      <dgm:spPr/>
      <dgm:t>
        <a:bodyPr/>
        <a:lstStyle/>
        <a:p>
          <a:pPr rtl="1"/>
          <a:endParaRPr lang="fa-IR"/>
        </a:p>
      </dgm:t>
    </dgm:pt>
    <dgm:pt modelId="{60D7393C-D7B0-47C4-9315-BC84A1DEAC2B}" type="pres">
      <dgm:prSet presAssocID="{B1ED17A5-0462-4913-91D2-B5DD4A572B0C}" presName="root2" presStyleCnt="0"/>
      <dgm:spPr/>
    </dgm:pt>
    <dgm:pt modelId="{C720B28F-4240-49DA-B32F-7AC403D74D76}" type="pres">
      <dgm:prSet presAssocID="{B1ED17A5-0462-4913-91D2-B5DD4A572B0C}" presName="LevelTwoTextNode" presStyleLbl="node4" presStyleIdx="26" presStyleCnt="43" custScaleX="260279">
        <dgm:presLayoutVars>
          <dgm:chPref val="3"/>
        </dgm:presLayoutVars>
      </dgm:prSet>
      <dgm:spPr/>
      <dgm:t>
        <a:bodyPr/>
        <a:lstStyle/>
        <a:p>
          <a:pPr rtl="1"/>
          <a:endParaRPr lang="fa-IR"/>
        </a:p>
      </dgm:t>
    </dgm:pt>
    <dgm:pt modelId="{8F202D2F-C1E6-4AD0-81F6-FE78A3A16D9E}" type="pres">
      <dgm:prSet presAssocID="{B1ED17A5-0462-4913-91D2-B5DD4A572B0C}" presName="level3hierChild" presStyleCnt="0"/>
      <dgm:spPr/>
    </dgm:pt>
    <dgm:pt modelId="{936D44FE-9276-47A4-A08E-2B8349BFFE48}" type="pres">
      <dgm:prSet presAssocID="{EE91D6D1-F05C-4B92-B558-F2EC443A1852}" presName="conn2-1" presStyleLbl="parChTrans1D4" presStyleIdx="27" presStyleCnt="43"/>
      <dgm:spPr/>
      <dgm:t>
        <a:bodyPr/>
        <a:lstStyle/>
        <a:p>
          <a:pPr rtl="1"/>
          <a:endParaRPr lang="fa-IR"/>
        </a:p>
      </dgm:t>
    </dgm:pt>
    <dgm:pt modelId="{4B360977-F22D-4775-9863-89D9C8C981F9}" type="pres">
      <dgm:prSet presAssocID="{EE91D6D1-F05C-4B92-B558-F2EC443A1852}" presName="connTx" presStyleLbl="parChTrans1D4" presStyleIdx="27" presStyleCnt="43"/>
      <dgm:spPr/>
      <dgm:t>
        <a:bodyPr/>
        <a:lstStyle/>
        <a:p>
          <a:pPr rtl="1"/>
          <a:endParaRPr lang="fa-IR"/>
        </a:p>
      </dgm:t>
    </dgm:pt>
    <dgm:pt modelId="{8E89FA07-3DA5-40F9-ACBA-781962DC036E}" type="pres">
      <dgm:prSet presAssocID="{503A554E-70F3-44D9-8374-EBB05BEC178F}" presName="root2" presStyleCnt="0"/>
      <dgm:spPr/>
    </dgm:pt>
    <dgm:pt modelId="{E2BC57BD-890E-4951-A5D0-4691B2ABAD61}" type="pres">
      <dgm:prSet presAssocID="{503A554E-70F3-44D9-8374-EBB05BEC178F}" presName="LevelTwoTextNode" presStyleLbl="node4" presStyleIdx="27" presStyleCnt="43">
        <dgm:presLayoutVars>
          <dgm:chPref val="3"/>
        </dgm:presLayoutVars>
      </dgm:prSet>
      <dgm:spPr/>
      <dgm:t>
        <a:bodyPr/>
        <a:lstStyle/>
        <a:p>
          <a:pPr rtl="1"/>
          <a:endParaRPr lang="fa-IR"/>
        </a:p>
      </dgm:t>
    </dgm:pt>
    <dgm:pt modelId="{4FA856EF-2F68-4DE0-8E20-F0070CF27412}" type="pres">
      <dgm:prSet presAssocID="{503A554E-70F3-44D9-8374-EBB05BEC178F}" presName="level3hierChild" presStyleCnt="0"/>
      <dgm:spPr/>
    </dgm:pt>
    <dgm:pt modelId="{9E2B420D-07D1-4EAC-A848-316A474881D6}" type="pres">
      <dgm:prSet presAssocID="{A277B2DC-2127-46F3-A281-FA814D29703D}" presName="conn2-1" presStyleLbl="parChTrans1D4" presStyleIdx="28" presStyleCnt="43"/>
      <dgm:spPr/>
      <dgm:t>
        <a:bodyPr/>
        <a:lstStyle/>
        <a:p>
          <a:pPr rtl="1"/>
          <a:endParaRPr lang="fa-IR"/>
        </a:p>
      </dgm:t>
    </dgm:pt>
    <dgm:pt modelId="{925C32A9-A9AE-4CE4-9966-32FA1AC5AA8A}" type="pres">
      <dgm:prSet presAssocID="{A277B2DC-2127-46F3-A281-FA814D29703D}" presName="connTx" presStyleLbl="parChTrans1D4" presStyleIdx="28" presStyleCnt="43"/>
      <dgm:spPr/>
      <dgm:t>
        <a:bodyPr/>
        <a:lstStyle/>
        <a:p>
          <a:pPr rtl="1"/>
          <a:endParaRPr lang="fa-IR"/>
        </a:p>
      </dgm:t>
    </dgm:pt>
    <dgm:pt modelId="{542D3345-7C1D-4A4E-9405-7E18240CBF0D}" type="pres">
      <dgm:prSet presAssocID="{558399EB-A838-441C-9C96-2956022CADFA}" presName="root2" presStyleCnt="0"/>
      <dgm:spPr/>
    </dgm:pt>
    <dgm:pt modelId="{AA8A69E0-4988-40F4-B5DC-0C536F976DC7}" type="pres">
      <dgm:prSet presAssocID="{558399EB-A838-441C-9C96-2956022CADFA}" presName="LevelTwoTextNode" presStyleLbl="node4" presStyleIdx="28" presStyleCnt="43" custScaleX="113394">
        <dgm:presLayoutVars>
          <dgm:chPref val="3"/>
        </dgm:presLayoutVars>
      </dgm:prSet>
      <dgm:spPr/>
      <dgm:t>
        <a:bodyPr/>
        <a:lstStyle/>
        <a:p>
          <a:pPr rtl="1"/>
          <a:endParaRPr lang="fa-IR"/>
        </a:p>
      </dgm:t>
    </dgm:pt>
    <dgm:pt modelId="{CF6C1FD2-94BD-4E88-8609-BCBEF775D72B}" type="pres">
      <dgm:prSet presAssocID="{558399EB-A838-441C-9C96-2956022CADFA}" presName="level3hierChild" presStyleCnt="0"/>
      <dgm:spPr/>
    </dgm:pt>
    <dgm:pt modelId="{626C7405-383C-4455-A307-9D0114283735}" type="pres">
      <dgm:prSet presAssocID="{655E4F6A-37CC-4B8D-8FF8-B1CD3759DCA3}" presName="conn2-1" presStyleLbl="parChTrans1D4" presStyleIdx="29" presStyleCnt="43"/>
      <dgm:spPr/>
      <dgm:t>
        <a:bodyPr/>
        <a:lstStyle/>
        <a:p>
          <a:pPr rtl="1"/>
          <a:endParaRPr lang="fa-IR"/>
        </a:p>
      </dgm:t>
    </dgm:pt>
    <dgm:pt modelId="{D04C50B2-96C8-4B8C-AA0E-DE573248F120}" type="pres">
      <dgm:prSet presAssocID="{655E4F6A-37CC-4B8D-8FF8-B1CD3759DCA3}" presName="connTx" presStyleLbl="parChTrans1D4" presStyleIdx="29" presStyleCnt="43"/>
      <dgm:spPr/>
      <dgm:t>
        <a:bodyPr/>
        <a:lstStyle/>
        <a:p>
          <a:pPr rtl="1"/>
          <a:endParaRPr lang="fa-IR"/>
        </a:p>
      </dgm:t>
    </dgm:pt>
    <dgm:pt modelId="{49C0FD66-28FE-4645-8D66-F3AA94972AD2}" type="pres">
      <dgm:prSet presAssocID="{07120C56-955A-491D-869D-9E93913BC005}" presName="root2" presStyleCnt="0"/>
      <dgm:spPr/>
    </dgm:pt>
    <dgm:pt modelId="{C5A4344E-DF1F-4732-A775-57078D501387}" type="pres">
      <dgm:prSet presAssocID="{07120C56-955A-491D-869D-9E93913BC005}" presName="LevelTwoTextNode" presStyleLbl="node4" presStyleIdx="29" presStyleCnt="43">
        <dgm:presLayoutVars>
          <dgm:chPref val="3"/>
        </dgm:presLayoutVars>
      </dgm:prSet>
      <dgm:spPr/>
      <dgm:t>
        <a:bodyPr/>
        <a:lstStyle/>
        <a:p>
          <a:pPr rtl="1"/>
          <a:endParaRPr lang="fa-IR"/>
        </a:p>
      </dgm:t>
    </dgm:pt>
    <dgm:pt modelId="{42D4EB63-5B5F-4636-BBA7-527D26610146}" type="pres">
      <dgm:prSet presAssocID="{07120C56-955A-491D-869D-9E93913BC005}" presName="level3hierChild" presStyleCnt="0"/>
      <dgm:spPr/>
    </dgm:pt>
    <dgm:pt modelId="{6171C6C6-C923-4F86-B3FC-EF4BAC863D4E}" type="pres">
      <dgm:prSet presAssocID="{DC76BB5E-47CE-4C93-80E4-2D7EC1C2F6F7}" presName="conn2-1" presStyleLbl="parChTrans1D4" presStyleIdx="30" presStyleCnt="43"/>
      <dgm:spPr/>
      <dgm:t>
        <a:bodyPr/>
        <a:lstStyle/>
        <a:p>
          <a:pPr rtl="1"/>
          <a:endParaRPr lang="fa-IR"/>
        </a:p>
      </dgm:t>
    </dgm:pt>
    <dgm:pt modelId="{78A4BA23-4A94-4F9F-AD57-2BC39A923A29}" type="pres">
      <dgm:prSet presAssocID="{DC76BB5E-47CE-4C93-80E4-2D7EC1C2F6F7}" presName="connTx" presStyleLbl="parChTrans1D4" presStyleIdx="30" presStyleCnt="43"/>
      <dgm:spPr/>
      <dgm:t>
        <a:bodyPr/>
        <a:lstStyle/>
        <a:p>
          <a:pPr rtl="1"/>
          <a:endParaRPr lang="fa-IR"/>
        </a:p>
      </dgm:t>
    </dgm:pt>
    <dgm:pt modelId="{514FBF5D-76CA-46F4-8636-7B9549359FAE}" type="pres">
      <dgm:prSet presAssocID="{4279309F-4177-4270-B713-73FEA6966D09}" presName="root2" presStyleCnt="0"/>
      <dgm:spPr/>
    </dgm:pt>
    <dgm:pt modelId="{AA4C3043-0D62-4BC7-8517-B1ED5EC08ACB}" type="pres">
      <dgm:prSet presAssocID="{4279309F-4177-4270-B713-73FEA6966D09}" presName="LevelTwoTextNode" presStyleLbl="node4" presStyleIdx="30" presStyleCnt="43" custScaleX="144695">
        <dgm:presLayoutVars>
          <dgm:chPref val="3"/>
        </dgm:presLayoutVars>
      </dgm:prSet>
      <dgm:spPr/>
      <dgm:t>
        <a:bodyPr/>
        <a:lstStyle/>
        <a:p>
          <a:pPr rtl="1"/>
          <a:endParaRPr lang="fa-IR"/>
        </a:p>
      </dgm:t>
    </dgm:pt>
    <dgm:pt modelId="{DF31A3ED-E922-4C04-9C8D-828645075BF2}" type="pres">
      <dgm:prSet presAssocID="{4279309F-4177-4270-B713-73FEA6966D09}" presName="level3hierChild" presStyleCnt="0"/>
      <dgm:spPr/>
    </dgm:pt>
    <dgm:pt modelId="{3188E2CE-FCD1-4737-B2AA-C90C02EC4D81}" type="pres">
      <dgm:prSet presAssocID="{74073E23-2089-4087-9E43-3BCB217B68BB}" presName="conn2-1" presStyleLbl="parChTrans1D4" presStyleIdx="31" presStyleCnt="43"/>
      <dgm:spPr/>
      <dgm:t>
        <a:bodyPr/>
        <a:lstStyle/>
        <a:p>
          <a:pPr rtl="1"/>
          <a:endParaRPr lang="fa-IR"/>
        </a:p>
      </dgm:t>
    </dgm:pt>
    <dgm:pt modelId="{5E9CBB10-C368-4974-8FFD-1C0DA9126606}" type="pres">
      <dgm:prSet presAssocID="{74073E23-2089-4087-9E43-3BCB217B68BB}" presName="connTx" presStyleLbl="parChTrans1D4" presStyleIdx="31" presStyleCnt="43"/>
      <dgm:spPr/>
      <dgm:t>
        <a:bodyPr/>
        <a:lstStyle/>
        <a:p>
          <a:pPr rtl="1"/>
          <a:endParaRPr lang="fa-IR"/>
        </a:p>
      </dgm:t>
    </dgm:pt>
    <dgm:pt modelId="{D0175148-43C7-400C-B7E8-76AF16C18017}" type="pres">
      <dgm:prSet presAssocID="{5781E81F-AEC0-474E-94ED-7F57A1F48D6B}" presName="root2" presStyleCnt="0"/>
      <dgm:spPr/>
    </dgm:pt>
    <dgm:pt modelId="{301B8479-55E0-4431-995F-EAEEDCC28563}" type="pres">
      <dgm:prSet presAssocID="{5781E81F-AEC0-474E-94ED-7F57A1F48D6B}" presName="LevelTwoTextNode" presStyleLbl="node4" presStyleIdx="31" presStyleCnt="43">
        <dgm:presLayoutVars>
          <dgm:chPref val="3"/>
        </dgm:presLayoutVars>
      </dgm:prSet>
      <dgm:spPr/>
      <dgm:t>
        <a:bodyPr/>
        <a:lstStyle/>
        <a:p>
          <a:pPr rtl="1"/>
          <a:endParaRPr lang="fa-IR"/>
        </a:p>
      </dgm:t>
    </dgm:pt>
    <dgm:pt modelId="{FC50AC56-A4BC-4672-956F-0ADD4C44C310}" type="pres">
      <dgm:prSet presAssocID="{5781E81F-AEC0-474E-94ED-7F57A1F48D6B}" presName="level3hierChild" presStyleCnt="0"/>
      <dgm:spPr/>
    </dgm:pt>
    <dgm:pt modelId="{2B09D1A8-14CA-4A9B-87B0-4C40CDA3B136}" type="pres">
      <dgm:prSet presAssocID="{809BECD1-D1BF-4757-AC59-0F2714A86A66}" presName="conn2-1" presStyleLbl="parChTrans1D4" presStyleIdx="32" presStyleCnt="43"/>
      <dgm:spPr/>
      <dgm:t>
        <a:bodyPr/>
        <a:lstStyle/>
        <a:p>
          <a:pPr rtl="1"/>
          <a:endParaRPr lang="fa-IR"/>
        </a:p>
      </dgm:t>
    </dgm:pt>
    <dgm:pt modelId="{4F2ADB42-1798-49EF-86E3-A85B4FDFCEFE}" type="pres">
      <dgm:prSet presAssocID="{809BECD1-D1BF-4757-AC59-0F2714A86A66}" presName="connTx" presStyleLbl="parChTrans1D4" presStyleIdx="32" presStyleCnt="43"/>
      <dgm:spPr/>
      <dgm:t>
        <a:bodyPr/>
        <a:lstStyle/>
        <a:p>
          <a:pPr rtl="1"/>
          <a:endParaRPr lang="fa-IR"/>
        </a:p>
      </dgm:t>
    </dgm:pt>
    <dgm:pt modelId="{3031E9D4-EF9D-478D-959B-CC51100E45A8}" type="pres">
      <dgm:prSet presAssocID="{748CBAEC-DB47-4A1E-865C-7D73BDADED15}" presName="root2" presStyleCnt="0"/>
      <dgm:spPr/>
    </dgm:pt>
    <dgm:pt modelId="{3AB61D93-8651-4245-A3A6-61A508F1158C}" type="pres">
      <dgm:prSet presAssocID="{748CBAEC-DB47-4A1E-865C-7D73BDADED15}" presName="LevelTwoTextNode" presStyleLbl="node4" presStyleIdx="32" presStyleCnt="43" custScaleX="144695" custScaleY="156764">
        <dgm:presLayoutVars>
          <dgm:chPref val="3"/>
        </dgm:presLayoutVars>
      </dgm:prSet>
      <dgm:spPr/>
      <dgm:t>
        <a:bodyPr/>
        <a:lstStyle/>
        <a:p>
          <a:pPr rtl="1"/>
          <a:endParaRPr lang="fa-IR"/>
        </a:p>
      </dgm:t>
    </dgm:pt>
    <dgm:pt modelId="{10D1D874-1CEB-4031-9300-2E893E735CEA}" type="pres">
      <dgm:prSet presAssocID="{748CBAEC-DB47-4A1E-865C-7D73BDADED15}" presName="level3hierChild" presStyleCnt="0"/>
      <dgm:spPr/>
    </dgm:pt>
    <dgm:pt modelId="{B85C88C1-7DAB-4ECF-B5D0-233B0301F0C2}" type="pres">
      <dgm:prSet presAssocID="{66030984-8695-4BC7-B729-6176184DFD9F}" presName="conn2-1" presStyleLbl="parChTrans1D4" presStyleIdx="33" presStyleCnt="43"/>
      <dgm:spPr/>
      <dgm:t>
        <a:bodyPr/>
        <a:lstStyle/>
        <a:p>
          <a:pPr rtl="1"/>
          <a:endParaRPr lang="fa-IR"/>
        </a:p>
      </dgm:t>
    </dgm:pt>
    <dgm:pt modelId="{253B1CB3-6888-4994-A1CD-E3FD78CBAC33}" type="pres">
      <dgm:prSet presAssocID="{66030984-8695-4BC7-B729-6176184DFD9F}" presName="connTx" presStyleLbl="parChTrans1D4" presStyleIdx="33" presStyleCnt="43"/>
      <dgm:spPr/>
      <dgm:t>
        <a:bodyPr/>
        <a:lstStyle/>
        <a:p>
          <a:pPr rtl="1"/>
          <a:endParaRPr lang="fa-IR"/>
        </a:p>
      </dgm:t>
    </dgm:pt>
    <dgm:pt modelId="{B522F5B6-C4AE-4C1F-9D39-CF7513A1323A}" type="pres">
      <dgm:prSet presAssocID="{56AC48D9-BB48-4435-9748-EEBAF7975C3C}" presName="root2" presStyleCnt="0"/>
      <dgm:spPr/>
    </dgm:pt>
    <dgm:pt modelId="{3F77C5F8-52E4-4548-AF52-6AFAA82C05EE}" type="pres">
      <dgm:prSet presAssocID="{56AC48D9-BB48-4435-9748-EEBAF7975C3C}" presName="LevelTwoTextNode" presStyleLbl="node4" presStyleIdx="33" presStyleCnt="43">
        <dgm:presLayoutVars>
          <dgm:chPref val="3"/>
        </dgm:presLayoutVars>
      </dgm:prSet>
      <dgm:spPr/>
      <dgm:t>
        <a:bodyPr/>
        <a:lstStyle/>
        <a:p>
          <a:pPr rtl="1"/>
          <a:endParaRPr lang="fa-IR"/>
        </a:p>
      </dgm:t>
    </dgm:pt>
    <dgm:pt modelId="{8BE73679-48B6-4676-BEE0-F6A4F2BA139F}" type="pres">
      <dgm:prSet presAssocID="{56AC48D9-BB48-4435-9748-EEBAF7975C3C}" presName="level3hierChild" presStyleCnt="0"/>
      <dgm:spPr/>
    </dgm:pt>
    <dgm:pt modelId="{01C1BFA8-FB57-447E-9046-FE835850C7C0}" type="pres">
      <dgm:prSet presAssocID="{50E906D2-F5B7-49F7-8C97-C05550B4AC72}" presName="conn2-1" presStyleLbl="parChTrans1D4" presStyleIdx="34" presStyleCnt="43"/>
      <dgm:spPr/>
      <dgm:t>
        <a:bodyPr/>
        <a:lstStyle/>
        <a:p>
          <a:pPr rtl="1"/>
          <a:endParaRPr lang="fa-IR"/>
        </a:p>
      </dgm:t>
    </dgm:pt>
    <dgm:pt modelId="{3B8A993D-7331-4A96-AFE4-B9216AFDFCF2}" type="pres">
      <dgm:prSet presAssocID="{50E906D2-F5B7-49F7-8C97-C05550B4AC72}" presName="connTx" presStyleLbl="parChTrans1D4" presStyleIdx="34" presStyleCnt="43"/>
      <dgm:spPr/>
      <dgm:t>
        <a:bodyPr/>
        <a:lstStyle/>
        <a:p>
          <a:pPr rtl="1"/>
          <a:endParaRPr lang="fa-IR"/>
        </a:p>
      </dgm:t>
    </dgm:pt>
    <dgm:pt modelId="{A77C5182-0E2E-4395-81E8-C796F5B4B217}" type="pres">
      <dgm:prSet presAssocID="{852960B9-A949-4C20-9F75-3C738F7B8E36}" presName="root2" presStyleCnt="0"/>
      <dgm:spPr/>
    </dgm:pt>
    <dgm:pt modelId="{A0B4262D-D1E1-47E9-83EA-1DDD6D3717B9}" type="pres">
      <dgm:prSet presAssocID="{852960B9-A949-4C20-9F75-3C738F7B8E36}" presName="LevelTwoTextNode" presStyleLbl="node4" presStyleIdx="34" presStyleCnt="43" custScaleX="144695">
        <dgm:presLayoutVars>
          <dgm:chPref val="3"/>
        </dgm:presLayoutVars>
      </dgm:prSet>
      <dgm:spPr/>
      <dgm:t>
        <a:bodyPr/>
        <a:lstStyle/>
        <a:p>
          <a:pPr rtl="1"/>
          <a:endParaRPr lang="fa-IR"/>
        </a:p>
      </dgm:t>
    </dgm:pt>
    <dgm:pt modelId="{76C5B014-7E9D-48F7-907B-2E169A2A6661}" type="pres">
      <dgm:prSet presAssocID="{852960B9-A949-4C20-9F75-3C738F7B8E36}" presName="level3hierChild" presStyleCnt="0"/>
      <dgm:spPr/>
    </dgm:pt>
    <dgm:pt modelId="{B01EE2FC-C7EA-4DFE-BDCC-4E3955C74E4D}" type="pres">
      <dgm:prSet presAssocID="{708885E8-4425-4678-8796-D9AE6E1ED208}" presName="conn2-1" presStyleLbl="parChTrans1D3" presStyleIdx="3" presStyleCnt="9"/>
      <dgm:spPr/>
      <dgm:t>
        <a:bodyPr/>
        <a:lstStyle/>
        <a:p>
          <a:pPr rtl="1"/>
          <a:endParaRPr lang="fa-IR"/>
        </a:p>
      </dgm:t>
    </dgm:pt>
    <dgm:pt modelId="{71298F1B-0D15-4412-BAAB-C05910CFC99A}" type="pres">
      <dgm:prSet presAssocID="{708885E8-4425-4678-8796-D9AE6E1ED208}" presName="connTx" presStyleLbl="parChTrans1D3" presStyleIdx="3" presStyleCnt="9"/>
      <dgm:spPr/>
      <dgm:t>
        <a:bodyPr/>
        <a:lstStyle/>
        <a:p>
          <a:pPr rtl="1"/>
          <a:endParaRPr lang="fa-IR"/>
        </a:p>
      </dgm:t>
    </dgm:pt>
    <dgm:pt modelId="{728DF8EE-FA4E-49E4-8FE8-686D77CB0F94}" type="pres">
      <dgm:prSet presAssocID="{A5CAC102-4E97-4ED4-8FEA-87D940095A01}" presName="root2" presStyleCnt="0"/>
      <dgm:spPr/>
    </dgm:pt>
    <dgm:pt modelId="{28FBEED3-56BC-488B-85DC-60BD79242A0D}" type="pres">
      <dgm:prSet presAssocID="{A5CAC102-4E97-4ED4-8FEA-87D940095A01}" presName="LevelTwoTextNode" presStyleLbl="node3" presStyleIdx="3" presStyleCnt="9">
        <dgm:presLayoutVars>
          <dgm:chPref val="3"/>
        </dgm:presLayoutVars>
      </dgm:prSet>
      <dgm:spPr/>
      <dgm:t>
        <a:bodyPr/>
        <a:lstStyle/>
        <a:p>
          <a:pPr rtl="1"/>
          <a:endParaRPr lang="fa-IR"/>
        </a:p>
      </dgm:t>
    </dgm:pt>
    <dgm:pt modelId="{846E72C2-E690-4C29-A448-43AC2D96187C}" type="pres">
      <dgm:prSet presAssocID="{A5CAC102-4E97-4ED4-8FEA-87D940095A01}" presName="level3hierChild" presStyleCnt="0"/>
      <dgm:spPr/>
    </dgm:pt>
    <dgm:pt modelId="{EC5026F3-312D-4D28-9355-2DCC440178E2}" type="pres">
      <dgm:prSet presAssocID="{2CB5D53F-36E5-4DF9-B337-D5F7DAE8AB69}" presName="conn2-1" presStyleLbl="parChTrans1D4" presStyleIdx="35" presStyleCnt="43"/>
      <dgm:spPr/>
      <dgm:t>
        <a:bodyPr/>
        <a:lstStyle/>
        <a:p>
          <a:pPr rtl="1"/>
          <a:endParaRPr lang="fa-IR"/>
        </a:p>
      </dgm:t>
    </dgm:pt>
    <dgm:pt modelId="{B2AF82E7-6836-488D-8054-84494B2EAEFE}" type="pres">
      <dgm:prSet presAssocID="{2CB5D53F-36E5-4DF9-B337-D5F7DAE8AB69}" presName="connTx" presStyleLbl="parChTrans1D4" presStyleIdx="35" presStyleCnt="43"/>
      <dgm:spPr/>
      <dgm:t>
        <a:bodyPr/>
        <a:lstStyle/>
        <a:p>
          <a:pPr rtl="1"/>
          <a:endParaRPr lang="fa-IR"/>
        </a:p>
      </dgm:t>
    </dgm:pt>
    <dgm:pt modelId="{6E6343B6-EBBC-4E5D-B1A3-FBD9DF7319DF}" type="pres">
      <dgm:prSet presAssocID="{FFE17509-BCAF-4262-8175-A178F62DBB9F}" presName="root2" presStyleCnt="0"/>
      <dgm:spPr/>
    </dgm:pt>
    <dgm:pt modelId="{E9B761C0-9125-4852-A4E7-525F7806D7C4}" type="pres">
      <dgm:prSet presAssocID="{FFE17509-BCAF-4262-8175-A178F62DBB9F}" presName="LevelTwoTextNode" presStyleLbl="node4" presStyleIdx="35" presStyleCnt="43" custScaleX="87793">
        <dgm:presLayoutVars>
          <dgm:chPref val="3"/>
        </dgm:presLayoutVars>
      </dgm:prSet>
      <dgm:spPr/>
      <dgm:t>
        <a:bodyPr/>
        <a:lstStyle/>
        <a:p>
          <a:pPr rtl="1"/>
          <a:endParaRPr lang="fa-IR"/>
        </a:p>
      </dgm:t>
    </dgm:pt>
    <dgm:pt modelId="{92267697-A8E4-4D77-A1E9-6E46BCBD0304}" type="pres">
      <dgm:prSet presAssocID="{FFE17509-BCAF-4262-8175-A178F62DBB9F}" presName="level3hierChild" presStyleCnt="0"/>
      <dgm:spPr/>
    </dgm:pt>
    <dgm:pt modelId="{2F9FF48C-70DF-483C-BD71-13F61ECEECA0}" type="pres">
      <dgm:prSet presAssocID="{EB454838-0FE6-482C-B1FD-EB8AE4BB7850}" presName="conn2-1" presStyleLbl="parChTrans1D4" presStyleIdx="36" presStyleCnt="43"/>
      <dgm:spPr/>
      <dgm:t>
        <a:bodyPr/>
        <a:lstStyle/>
        <a:p>
          <a:pPr rtl="1"/>
          <a:endParaRPr lang="fa-IR"/>
        </a:p>
      </dgm:t>
    </dgm:pt>
    <dgm:pt modelId="{C69C1D5D-B792-47B8-9658-6A0541068E77}" type="pres">
      <dgm:prSet presAssocID="{EB454838-0FE6-482C-B1FD-EB8AE4BB7850}" presName="connTx" presStyleLbl="parChTrans1D4" presStyleIdx="36" presStyleCnt="43"/>
      <dgm:spPr/>
      <dgm:t>
        <a:bodyPr/>
        <a:lstStyle/>
        <a:p>
          <a:pPr rtl="1"/>
          <a:endParaRPr lang="fa-IR"/>
        </a:p>
      </dgm:t>
    </dgm:pt>
    <dgm:pt modelId="{01033EE8-3D49-404A-9333-B1EBD21D4B3D}" type="pres">
      <dgm:prSet presAssocID="{3BA9FCF2-513E-4415-9523-474E03D369BE}" presName="root2" presStyleCnt="0"/>
      <dgm:spPr/>
    </dgm:pt>
    <dgm:pt modelId="{62A5EC6C-02E7-4FFB-A302-E76B5F05D9A1}" type="pres">
      <dgm:prSet presAssocID="{3BA9FCF2-513E-4415-9523-474E03D369BE}" presName="LevelTwoTextNode" presStyleLbl="node4" presStyleIdx="36" presStyleCnt="43" custScaleY="133226">
        <dgm:presLayoutVars>
          <dgm:chPref val="3"/>
        </dgm:presLayoutVars>
      </dgm:prSet>
      <dgm:spPr/>
      <dgm:t>
        <a:bodyPr/>
        <a:lstStyle/>
        <a:p>
          <a:pPr rtl="1"/>
          <a:endParaRPr lang="fa-IR"/>
        </a:p>
      </dgm:t>
    </dgm:pt>
    <dgm:pt modelId="{AE6E6378-8CE2-45F7-A017-5BA912BF2A3B}" type="pres">
      <dgm:prSet presAssocID="{3BA9FCF2-513E-4415-9523-474E03D369BE}" presName="level3hierChild" presStyleCnt="0"/>
      <dgm:spPr/>
    </dgm:pt>
    <dgm:pt modelId="{15489A2F-B2E4-4F5A-ABAB-09B4DB3FAE9B}" type="pres">
      <dgm:prSet presAssocID="{C5DB684A-B537-42CF-A287-978E7B527D10}" presName="conn2-1" presStyleLbl="parChTrans1D4" presStyleIdx="37" presStyleCnt="43"/>
      <dgm:spPr/>
      <dgm:t>
        <a:bodyPr/>
        <a:lstStyle/>
        <a:p>
          <a:pPr rtl="1"/>
          <a:endParaRPr lang="fa-IR"/>
        </a:p>
      </dgm:t>
    </dgm:pt>
    <dgm:pt modelId="{D987F31D-E1AB-44A8-8EC6-63A0FDEBE658}" type="pres">
      <dgm:prSet presAssocID="{C5DB684A-B537-42CF-A287-978E7B527D10}" presName="connTx" presStyleLbl="parChTrans1D4" presStyleIdx="37" presStyleCnt="43"/>
      <dgm:spPr/>
      <dgm:t>
        <a:bodyPr/>
        <a:lstStyle/>
        <a:p>
          <a:pPr rtl="1"/>
          <a:endParaRPr lang="fa-IR"/>
        </a:p>
      </dgm:t>
    </dgm:pt>
    <dgm:pt modelId="{2AB1A285-0175-4820-BDF5-1CB84047AAC4}" type="pres">
      <dgm:prSet presAssocID="{05B96BDC-6C6C-44D6-9EC8-7A725ABFB48D}" presName="root2" presStyleCnt="0"/>
      <dgm:spPr/>
    </dgm:pt>
    <dgm:pt modelId="{DCD9DF6E-6973-4777-A1DE-24D702C34CCC}" type="pres">
      <dgm:prSet presAssocID="{05B96BDC-6C6C-44D6-9EC8-7A725ABFB48D}" presName="LevelTwoTextNode" presStyleLbl="node4" presStyleIdx="37" presStyleCnt="43" custScaleX="72457">
        <dgm:presLayoutVars>
          <dgm:chPref val="3"/>
        </dgm:presLayoutVars>
      </dgm:prSet>
      <dgm:spPr/>
      <dgm:t>
        <a:bodyPr/>
        <a:lstStyle/>
        <a:p>
          <a:pPr rtl="1"/>
          <a:endParaRPr lang="fa-IR"/>
        </a:p>
      </dgm:t>
    </dgm:pt>
    <dgm:pt modelId="{8CD40BD1-C58C-41BB-A7C0-705090F92E5F}" type="pres">
      <dgm:prSet presAssocID="{05B96BDC-6C6C-44D6-9EC8-7A725ABFB48D}" presName="level3hierChild" presStyleCnt="0"/>
      <dgm:spPr/>
    </dgm:pt>
    <dgm:pt modelId="{A9051288-C7C7-48CA-91BE-2F070A9B0319}" type="pres">
      <dgm:prSet presAssocID="{AC5F1718-ECCD-4926-8811-048906B09A78}" presName="conn2-1" presStyleLbl="parChTrans1D4" presStyleIdx="38" presStyleCnt="43"/>
      <dgm:spPr/>
      <dgm:t>
        <a:bodyPr/>
        <a:lstStyle/>
        <a:p>
          <a:pPr rtl="1"/>
          <a:endParaRPr lang="fa-IR"/>
        </a:p>
      </dgm:t>
    </dgm:pt>
    <dgm:pt modelId="{F8BA10D9-4330-4648-A5D1-F0DBD28913EA}" type="pres">
      <dgm:prSet presAssocID="{AC5F1718-ECCD-4926-8811-048906B09A78}" presName="connTx" presStyleLbl="parChTrans1D4" presStyleIdx="38" presStyleCnt="43"/>
      <dgm:spPr/>
      <dgm:t>
        <a:bodyPr/>
        <a:lstStyle/>
        <a:p>
          <a:pPr rtl="1"/>
          <a:endParaRPr lang="fa-IR"/>
        </a:p>
      </dgm:t>
    </dgm:pt>
    <dgm:pt modelId="{35F6F528-7B10-4DDE-A32B-034250E7E0B0}" type="pres">
      <dgm:prSet presAssocID="{41FD6822-28BF-4982-A22A-87593883BED7}" presName="root2" presStyleCnt="0"/>
      <dgm:spPr/>
    </dgm:pt>
    <dgm:pt modelId="{78C5ECEE-77F1-4A10-9757-8020FDA7C822}" type="pres">
      <dgm:prSet presAssocID="{41FD6822-28BF-4982-A22A-87593883BED7}" presName="LevelTwoTextNode" presStyleLbl="node4" presStyleIdx="38" presStyleCnt="43" custScaleY="133226">
        <dgm:presLayoutVars>
          <dgm:chPref val="3"/>
        </dgm:presLayoutVars>
      </dgm:prSet>
      <dgm:spPr/>
      <dgm:t>
        <a:bodyPr/>
        <a:lstStyle/>
        <a:p>
          <a:pPr rtl="1"/>
          <a:endParaRPr lang="fa-IR"/>
        </a:p>
      </dgm:t>
    </dgm:pt>
    <dgm:pt modelId="{6305102F-C1FD-431B-9C3A-A07AD4467CFD}" type="pres">
      <dgm:prSet presAssocID="{41FD6822-28BF-4982-A22A-87593883BED7}" presName="level3hierChild" presStyleCnt="0"/>
      <dgm:spPr/>
    </dgm:pt>
    <dgm:pt modelId="{EAD805AB-72C8-4F72-B170-4000756E229E}" type="pres">
      <dgm:prSet presAssocID="{93BEB055-9FA6-4656-B835-3EDEA3B58E05}" presName="conn2-1" presStyleLbl="parChTrans1D4" presStyleIdx="39" presStyleCnt="43"/>
      <dgm:spPr/>
      <dgm:t>
        <a:bodyPr/>
        <a:lstStyle/>
        <a:p>
          <a:pPr rtl="1"/>
          <a:endParaRPr lang="fa-IR"/>
        </a:p>
      </dgm:t>
    </dgm:pt>
    <dgm:pt modelId="{2D771C9D-7B55-45C2-8FD5-85906194F51A}" type="pres">
      <dgm:prSet presAssocID="{93BEB055-9FA6-4656-B835-3EDEA3B58E05}" presName="connTx" presStyleLbl="parChTrans1D4" presStyleIdx="39" presStyleCnt="43"/>
      <dgm:spPr/>
      <dgm:t>
        <a:bodyPr/>
        <a:lstStyle/>
        <a:p>
          <a:pPr rtl="1"/>
          <a:endParaRPr lang="fa-IR"/>
        </a:p>
      </dgm:t>
    </dgm:pt>
    <dgm:pt modelId="{3846F803-5D89-4746-A073-742F2C902369}" type="pres">
      <dgm:prSet presAssocID="{099BEF09-5BFC-4165-BE00-1E71251E8AA2}" presName="root2" presStyleCnt="0"/>
      <dgm:spPr/>
    </dgm:pt>
    <dgm:pt modelId="{D5E182DB-7036-4F77-B16D-FE66B9FC9A29}" type="pres">
      <dgm:prSet presAssocID="{099BEF09-5BFC-4165-BE00-1E71251E8AA2}" presName="LevelTwoTextNode" presStyleLbl="node4" presStyleIdx="39" presStyleCnt="43" custScaleX="72457">
        <dgm:presLayoutVars>
          <dgm:chPref val="3"/>
        </dgm:presLayoutVars>
      </dgm:prSet>
      <dgm:spPr/>
      <dgm:t>
        <a:bodyPr/>
        <a:lstStyle/>
        <a:p>
          <a:pPr rtl="1"/>
          <a:endParaRPr lang="fa-IR"/>
        </a:p>
      </dgm:t>
    </dgm:pt>
    <dgm:pt modelId="{75F68A3A-56A4-4FE8-861A-11B4687C1232}" type="pres">
      <dgm:prSet presAssocID="{099BEF09-5BFC-4165-BE00-1E71251E8AA2}" presName="level3hierChild" presStyleCnt="0"/>
      <dgm:spPr/>
    </dgm:pt>
    <dgm:pt modelId="{F3868211-692B-4E49-9905-BA72585BF732}" type="pres">
      <dgm:prSet presAssocID="{8502CC1B-2E0C-480C-96F2-68E4050FBF54}" presName="conn2-1" presStyleLbl="parChTrans1D2" presStyleIdx="1" presStyleCnt="4"/>
      <dgm:spPr/>
      <dgm:t>
        <a:bodyPr/>
        <a:lstStyle/>
        <a:p>
          <a:pPr rtl="1"/>
          <a:endParaRPr lang="fa-IR"/>
        </a:p>
      </dgm:t>
    </dgm:pt>
    <dgm:pt modelId="{CFB7664B-037A-45A7-B70B-B647D1E05B07}" type="pres">
      <dgm:prSet presAssocID="{8502CC1B-2E0C-480C-96F2-68E4050FBF54}" presName="connTx" presStyleLbl="parChTrans1D2" presStyleIdx="1" presStyleCnt="4"/>
      <dgm:spPr/>
      <dgm:t>
        <a:bodyPr/>
        <a:lstStyle/>
        <a:p>
          <a:pPr rtl="1"/>
          <a:endParaRPr lang="fa-IR"/>
        </a:p>
      </dgm:t>
    </dgm:pt>
    <dgm:pt modelId="{2AD8D7D7-D809-4A5C-A282-B98A57DAACF1}" type="pres">
      <dgm:prSet presAssocID="{A2C3615F-1009-440E-8430-999E11862984}" presName="root2" presStyleCnt="0"/>
      <dgm:spPr/>
    </dgm:pt>
    <dgm:pt modelId="{F06DA202-F178-412D-8FEE-4629BBC35E31}" type="pres">
      <dgm:prSet presAssocID="{A2C3615F-1009-440E-8430-999E11862984}" presName="LevelTwoTextNode" presStyleLbl="node2" presStyleIdx="1" presStyleCnt="4" custScaleX="181681">
        <dgm:presLayoutVars>
          <dgm:chPref val="3"/>
        </dgm:presLayoutVars>
      </dgm:prSet>
      <dgm:spPr/>
      <dgm:t>
        <a:bodyPr/>
        <a:lstStyle/>
        <a:p>
          <a:pPr rtl="1"/>
          <a:endParaRPr lang="fa-IR"/>
        </a:p>
      </dgm:t>
    </dgm:pt>
    <dgm:pt modelId="{82F325FF-1D44-4511-B4A7-CA2D807ECFC4}" type="pres">
      <dgm:prSet presAssocID="{A2C3615F-1009-440E-8430-999E11862984}" presName="level3hierChild" presStyleCnt="0"/>
      <dgm:spPr/>
    </dgm:pt>
    <dgm:pt modelId="{C967F8A7-4E0A-4FF6-B63E-B8AB8C0F8A62}" type="pres">
      <dgm:prSet presAssocID="{96C2D967-399E-472E-AF16-6521CB9D2340}" presName="conn2-1" presStyleLbl="parChTrans1D3" presStyleIdx="4" presStyleCnt="9"/>
      <dgm:spPr/>
      <dgm:t>
        <a:bodyPr/>
        <a:lstStyle/>
        <a:p>
          <a:pPr rtl="1"/>
          <a:endParaRPr lang="fa-IR"/>
        </a:p>
      </dgm:t>
    </dgm:pt>
    <dgm:pt modelId="{E11BC0C6-6E46-4B55-B6D7-B503763451E4}" type="pres">
      <dgm:prSet presAssocID="{96C2D967-399E-472E-AF16-6521CB9D2340}" presName="connTx" presStyleLbl="parChTrans1D3" presStyleIdx="4" presStyleCnt="9"/>
      <dgm:spPr/>
      <dgm:t>
        <a:bodyPr/>
        <a:lstStyle/>
        <a:p>
          <a:pPr rtl="1"/>
          <a:endParaRPr lang="fa-IR"/>
        </a:p>
      </dgm:t>
    </dgm:pt>
    <dgm:pt modelId="{B6F3A220-D549-4032-BD17-9837CB050776}" type="pres">
      <dgm:prSet presAssocID="{3A6E1949-E5F7-440F-BA15-5FB04266CAC6}" presName="root2" presStyleCnt="0"/>
      <dgm:spPr/>
    </dgm:pt>
    <dgm:pt modelId="{BE720A08-6399-4933-BB25-BA629194885D}" type="pres">
      <dgm:prSet presAssocID="{3A6E1949-E5F7-440F-BA15-5FB04266CAC6}" presName="LevelTwoTextNode" presStyleLbl="node3" presStyleIdx="4" presStyleCnt="9" custScaleX="108344">
        <dgm:presLayoutVars>
          <dgm:chPref val="3"/>
        </dgm:presLayoutVars>
      </dgm:prSet>
      <dgm:spPr/>
      <dgm:t>
        <a:bodyPr/>
        <a:lstStyle/>
        <a:p>
          <a:pPr rtl="1"/>
          <a:endParaRPr lang="fa-IR"/>
        </a:p>
      </dgm:t>
    </dgm:pt>
    <dgm:pt modelId="{74E5F7B4-A695-4A69-9E65-A01B3B8A3199}" type="pres">
      <dgm:prSet presAssocID="{3A6E1949-E5F7-440F-BA15-5FB04266CAC6}" presName="level3hierChild" presStyleCnt="0"/>
      <dgm:spPr/>
    </dgm:pt>
    <dgm:pt modelId="{96AA6574-AA33-45F1-B856-5945C32E7338}" type="pres">
      <dgm:prSet presAssocID="{6CA1B3A3-9625-42C2-9C03-6D70E0593D9D}" presName="conn2-1" presStyleLbl="parChTrans1D2" presStyleIdx="2" presStyleCnt="4"/>
      <dgm:spPr/>
      <dgm:t>
        <a:bodyPr/>
        <a:lstStyle/>
        <a:p>
          <a:pPr rtl="1"/>
          <a:endParaRPr lang="fa-IR"/>
        </a:p>
      </dgm:t>
    </dgm:pt>
    <dgm:pt modelId="{3D669404-C03F-46BD-B9E5-565D4D1336DB}" type="pres">
      <dgm:prSet presAssocID="{6CA1B3A3-9625-42C2-9C03-6D70E0593D9D}" presName="connTx" presStyleLbl="parChTrans1D2" presStyleIdx="2" presStyleCnt="4"/>
      <dgm:spPr/>
      <dgm:t>
        <a:bodyPr/>
        <a:lstStyle/>
        <a:p>
          <a:pPr rtl="1"/>
          <a:endParaRPr lang="fa-IR"/>
        </a:p>
      </dgm:t>
    </dgm:pt>
    <dgm:pt modelId="{792C445C-178A-4277-843C-AFEB025251B9}" type="pres">
      <dgm:prSet presAssocID="{3DF86B75-0B79-4627-AC58-B6BD83BE575C}" presName="root2" presStyleCnt="0"/>
      <dgm:spPr/>
    </dgm:pt>
    <dgm:pt modelId="{39E302E7-4322-49C9-9E08-E8DBDDC0EC5D}" type="pres">
      <dgm:prSet presAssocID="{3DF86B75-0B79-4627-AC58-B6BD83BE575C}" presName="LevelTwoTextNode" presStyleLbl="node2" presStyleIdx="2" presStyleCnt="4" custScaleX="169785">
        <dgm:presLayoutVars>
          <dgm:chPref val="3"/>
        </dgm:presLayoutVars>
      </dgm:prSet>
      <dgm:spPr/>
      <dgm:t>
        <a:bodyPr/>
        <a:lstStyle/>
        <a:p>
          <a:pPr rtl="1"/>
          <a:endParaRPr lang="fa-IR"/>
        </a:p>
      </dgm:t>
    </dgm:pt>
    <dgm:pt modelId="{A6A730F2-8E4B-4857-9874-C91AE6E08052}" type="pres">
      <dgm:prSet presAssocID="{3DF86B75-0B79-4627-AC58-B6BD83BE575C}" presName="level3hierChild" presStyleCnt="0"/>
      <dgm:spPr/>
    </dgm:pt>
    <dgm:pt modelId="{14082597-CCA5-4FFC-B962-F5C704AA20EC}" type="pres">
      <dgm:prSet presAssocID="{8604DFBD-6F6E-4E1F-AE0E-DCA9EEE6B31F}" presName="conn2-1" presStyleLbl="parChTrans1D3" presStyleIdx="5" presStyleCnt="9"/>
      <dgm:spPr/>
      <dgm:t>
        <a:bodyPr/>
        <a:lstStyle/>
        <a:p>
          <a:pPr rtl="1"/>
          <a:endParaRPr lang="fa-IR"/>
        </a:p>
      </dgm:t>
    </dgm:pt>
    <dgm:pt modelId="{69FF6627-A075-4F43-8FDA-4B224446A0A1}" type="pres">
      <dgm:prSet presAssocID="{8604DFBD-6F6E-4E1F-AE0E-DCA9EEE6B31F}" presName="connTx" presStyleLbl="parChTrans1D3" presStyleIdx="5" presStyleCnt="9"/>
      <dgm:spPr/>
      <dgm:t>
        <a:bodyPr/>
        <a:lstStyle/>
        <a:p>
          <a:pPr rtl="1"/>
          <a:endParaRPr lang="fa-IR"/>
        </a:p>
      </dgm:t>
    </dgm:pt>
    <dgm:pt modelId="{C17B0C96-9B15-4EDC-841C-0AF733048DC5}" type="pres">
      <dgm:prSet presAssocID="{B32F120A-924B-4E7F-B1B0-D8C74C7A6B32}" presName="root2" presStyleCnt="0"/>
      <dgm:spPr/>
    </dgm:pt>
    <dgm:pt modelId="{290E78A0-9D7A-494D-9092-64426652B4C3}" type="pres">
      <dgm:prSet presAssocID="{B32F120A-924B-4E7F-B1B0-D8C74C7A6B32}" presName="LevelTwoTextNode" presStyleLbl="node3" presStyleIdx="5" presStyleCnt="9" custScaleX="144277">
        <dgm:presLayoutVars>
          <dgm:chPref val="3"/>
        </dgm:presLayoutVars>
      </dgm:prSet>
      <dgm:spPr/>
      <dgm:t>
        <a:bodyPr/>
        <a:lstStyle/>
        <a:p>
          <a:pPr rtl="1"/>
          <a:endParaRPr lang="fa-IR"/>
        </a:p>
      </dgm:t>
    </dgm:pt>
    <dgm:pt modelId="{815BC702-8EDB-496A-A48C-33A663134881}" type="pres">
      <dgm:prSet presAssocID="{B32F120A-924B-4E7F-B1B0-D8C74C7A6B32}" presName="level3hierChild" presStyleCnt="0"/>
      <dgm:spPr/>
    </dgm:pt>
    <dgm:pt modelId="{76D870E2-F32F-4A1A-94A5-B5D922E176FD}" type="pres">
      <dgm:prSet presAssocID="{C9B7298D-DD4B-4B56-9A39-713FF9E36C09}" presName="conn2-1" presStyleLbl="parChTrans1D3" presStyleIdx="6" presStyleCnt="9"/>
      <dgm:spPr/>
      <dgm:t>
        <a:bodyPr/>
        <a:lstStyle/>
        <a:p>
          <a:pPr rtl="1"/>
          <a:endParaRPr lang="fa-IR"/>
        </a:p>
      </dgm:t>
    </dgm:pt>
    <dgm:pt modelId="{618E981C-7F92-4D03-BF37-12FF97093055}" type="pres">
      <dgm:prSet presAssocID="{C9B7298D-DD4B-4B56-9A39-713FF9E36C09}" presName="connTx" presStyleLbl="parChTrans1D3" presStyleIdx="6" presStyleCnt="9"/>
      <dgm:spPr/>
      <dgm:t>
        <a:bodyPr/>
        <a:lstStyle/>
        <a:p>
          <a:pPr rtl="1"/>
          <a:endParaRPr lang="fa-IR"/>
        </a:p>
      </dgm:t>
    </dgm:pt>
    <dgm:pt modelId="{1F3FCD41-1F56-4DCB-B8CF-3828A451ACA6}" type="pres">
      <dgm:prSet presAssocID="{4A911ED3-71D6-4CC4-94C7-7D1BE238AA6E}" presName="root2" presStyleCnt="0"/>
      <dgm:spPr/>
    </dgm:pt>
    <dgm:pt modelId="{E802433E-6DA6-465B-96B9-D41E29032A9F}" type="pres">
      <dgm:prSet presAssocID="{4A911ED3-71D6-4CC4-94C7-7D1BE238AA6E}" presName="LevelTwoTextNode" presStyleLbl="node3" presStyleIdx="6" presStyleCnt="9" custScaleX="144277">
        <dgm:presLayoutVars>
          <dgm:chPref val="3"/>
        </dgm:presLayoutVars>
      </dgm:prSet>
      <dgm:spPr/>
      <dgm:t>
        <a:bodyPr/>
        <a:lstStyle/>
        <a:p>
          <a:pPr rtl="1"/>
          <a:endParaRPr lang="fa-IR"/>
        </a:p>
      </dgm:t>
    </dgm:pt>
    <dgm:pt modelId="{2DC19D33-691D-4F50-A5B7-CFA5C855EE3E}" type="pres">
      <dgm:prSet presAssocID="{4A911ED3-71D6-4CC4-94C7-7D1BE238AA6E}" presName="level3hierChild" presStyleCnt="0"/>
      <dgm:spPr/>
    </dgm:pt>
    <dgm:pt modelId="{E1BD501F-3772-4977-8EB5-067EDBE22301}" type="pres">
      <dgm:prSet presAssocID="{676E80AF-0E2B-4B7F-96CD-7FEBAA4BD93D}" presName="conn2-1" presStyleLbl="parChTrans1D2" presStyleIdx="3" presStyleCnt="4"/>
      <dgm:spPr/>
      <dgm:t>
        <a:bodyPr/>
        <a:lstStyle/>
        <a:p>
          <a:pPr rtl="1"/>
          <a:endParaRPr lang="fa-IR"/>
        </a:p>
      </dgm:t>
    </dgm:pt>
    <dgm:pt modelId="{3B866CE7-2D36-4E17-989C-764383639089}" type="pres">
      <dgm:prSet presAssocID="{676E80AF-0E2B-4B7F-96CD-7FEBAA4BD93D}" presName="connTx" presStyleLbl="parChTrans1D2" presStyleIdx="3" presStyleCnt="4"/>
      <dgm:spPr/>
      <dgm:t>
        <a:bodyPr/>
        <a:lstStyle/>
        <a:p>
          <a:pPr rtl="1"/>
          <a:endParaRPr lang="fa-IR"/>
        </a:p>
      </dgm:t>
    </dgm:pt>
    <dgm:pt modelId="{BFF01BFC-F4FC-4670-8AF0-00EB25A2FACA}" type="pres">
      <dgm:prSet presAssocID="{A2396A17-EB22-4594-8096-9E575ED74B16}" presName="root2" presStyleCnt="0"/>
      <dgm:spPr/>
    </dgm:pt>
    <dgm:pt modelId="{8A5C99ED-262B-47BC-9FEE-82E293A9D7B1}" type="pres">
      <dgm:prSet presAssocID="{A2396A17-EB22-4594-8096-9E575ED74B16}" presName="LevelTwoTextNode" presStyleLbl="node2" presStyleIdx="3" presStyleCnt="4" custScaleX="95365">
        <dgm:presLayoutVars>
          <dgm:chPref val="3"/>
        </dgm:presLayoutVars>
      </dgm:prSet>
      <dgm:spPr/>
      <dgm:t>
        <a:bodyPr/>
        <a:lstStyle/>
        <a:p>
          <a:pPr rtl="1"/>
          <a:endParaRPr lang="fa-IR"/>
        </a:p>
      </dgm:t>
    </dgm:pt>
    <dgm:pt modelId="{BBAD1C31-AAD5-4FBF-A274-1D385EE60497}" type="pres">
      <dgm:prSet presAssocID="{A2396A17-EB22-4594-8096-9E575ED74B16}" presName="level3hierChild" presStyleCnt="0"/>
      <dgm:spPr/>
    </dgm:pt>
    <dgm:pt modelId="{AF5D145F-5B19-4471-805C-D1E981621B50}" type="pres">
      <dgm:prSet presAssocID="{AA0F54F2-E434-4B75-9F87-8FD85ED54D41}" presName="conn2-1" presStyleLbl="parChTrans1D3" presStyleIdx="7" presStyleCnt="9"/>
      <dgm:spPr/>
      <dgm:t>
        <a:bodyPr/>
        <a:lstStyle/>
        <a:p>
          <a:pPr rtl="1"/>
          <a:endParaRPr lang="fa-IR"/>
        </a:p>
      </dgm:t>
    </dgm:pt>
    <dgm:pt modelId="{196FE1D4-55B6-4786-BD73-C07561358E21}" type="pres">
      <dgm:prSet presAssocID="{AA0F54F2-E434-4B75-9F87-8FD85ED54D41}" presName="connTx" presStyleLbl="parChTrans1D3" presStyleIdx="7" presStyleCnt="9"/>
      <dgm:spPr/>
      <dgm:t>
        <a:bodyPr/>
        <a:lstStyle/>
        <a:p>
          <a:pPr rtl="1"/>
          <a:endParaRPr lang="fa-IR"/>
        </a:p>
      </dgm:t>
    </dgm:pt>
    <dgm:pt modelId="{832BD450-BE7C-46DB-8BAD-8771E9C8926E}" type="pres">
      <dgm:prSet presAssocID="{411491AA-4C37-4F4F-BD89-BD527DAA262B}" presName="root2" presStyleCnt="0"/>
      <dgm:spPr/>
    </dgm:pt>
    <dgm:pt modelId="{9D0F8739-7F71-4DCE-8879-9B940DC19FA1}" type="pres">
      <dgm:prSet presAssocID="{411491AA-4C37-4F4F-BD89-BD527DAA262B}" presName="LevelTwoTextNode" presStyleLbl="node3" presStyleIdx="7" presStyleCnt="9">
        <dgm:presLayoutVars>
          <dgm:chPref val="3"/>
        </dgm:presLayoutVars>
      </dgm:prSet>
      <dgm:spPr/>
      <dgm:t>
        <a:bodyPr/>
        <a:lstStyle/>
        <a:p>
          <a:pPr rtl="1"/>
          <a:endParaRPr lang="fa-IR"/>
        </a:p>
      </dgm:t>
    </dgm:pt>
    <dgm:pt modelId="{55802D3E-F161-4D5E-883D-C082B9102AD5}" type="pres">
      <dgm:prSet presAssocID="{411491AA-4C37-4F4F-BD89-BD527DAA262B}" presName="level3hierChild" presStyleCnt="0"/>
      <dgm:spPr/>
    </dgm:pt>
    <dgm:pt modelId="{952A7F26-8692-4A80-B980-EE78312F81CE}" type="pres">
      <dgm:prSet presAssocID="{504CD95A-E2CC-410A-BF51-624F70C19D10}" presName="conn2-1" presStyleLbl="parChTrans1D4" presStyleIdx="40" presStyleCnt="43"/>
      <dgm:spPr/>
      <dgm:t>
        <a:bodyPr/>
        <a:lstStyle/>
        <a:p>
          <a:pPr rtl="1"/>
          <a:endParaRPr lang="fa-IR"/>
        </a:p>
      </dgm:t>
    </dgm:pt>
    <dgm:pt modelId="{A1D405CB-5C09-440D-B5F5-2295D0DB45D1}" type="pres">
      <dgm:prSet presAssocID="{504CD95A-E2CC-410A-BF51-624F70C19D10}" presName="connTx" presStyleLbl="parChTrans1D4" presStyleIdx="40" presStyleCnt="43"/>
      <dgm:spPr/>
      <dgm:t>
        <a:bodyPr/>
        <a:lstStyle/>
        <a:p>
          <a:pPr rtl="1"/>
          <a:endParaRPr lang="fa-IR"/>
        </a:p>
      </dgm:t>
    </dgm:pt>
    <dgm:pt modelId="{21ADBFEE-1BBD-480D-A033-E95EE678A16F}" type="pres">
      <dgm:prSet presAssocID="{60051B37-45FF-422F-BDF6-683E5193CB5F}" presName="root2" presStyleCnt="0"/>
      <dgm:spPr/>
    </dgm:pt>
    <dgm:pt modelId="{42639954-AA23-469A-ADF0-3393D2D85C7E}" type="pres">
      <dgm:prSet presAssocID="{60051B37-45FF-422F-BDF6-683E5193CB5F}" presName="LevelTwoTextNode" presStyleLbl="node4" presStyleIdx="40" presStyleCnt="43">
        <dgm:presLayoutVars>
          <dgm:chPref val="3"/>
        </dgm:presLayoutVars>
      </dgm:prSet>
      <dgm:spPr/>
      <dgm:t>
        <a:bodyPr/>
        <a:lstStyle/>
        <a:p>
          <a:pPr rtl="1"/>
          <a:endParaRPr lang="fa-IR"/>
        </a:p>
      </dgm:t>
    </dgm:pt>
    <dgm:pt modelId="{9370A839-CD08-4452-BB4E-79052F37ABD4}" type="pres">
      <dgm:prSet presAssocID="{60051B37-45FF-422F-BDF6-683E5193CB5F}" presName="level3hierChild" presStyleCnt="0"/>
      <dgm:spPr/>
    </dgm:pt>
    <dgm:pt modelId="{0D14FCFA-7688-4501-BB9D-498D15F4FD34}" type="pres">
      <dgm:prSet presAssocID="{49203C6F-D06C-45F1-BD67-1DF0544BFB52}" presName="conn2-1" presStyleLbl="parChTrans1D3" presStyleIdx="8" presStyleCnt="9"/>
      <dgm:spPr/>
      <dgm:t>
        <a:bodyPr/>
        <a:lstStyle/>
        <a:p>
          <a:pPr rtl="1"/>
          <a:endParaRPr lang="fa-IR"/>
        </a:p>
      </dgm:t>
    </dgm:pt>
    <dgm:pt modelId="{BB096DCF-5F3B-4F3C-A0B4-E5575A1D9C05}" type="pres">
      <dgm:prSet presAssocID="{49203C6F-D06C-45F1-BD67-1DF0544BFB52}" presName="connTx" presStyleLbl="parChTrans1D3" presStyleIdx="8" presStyleCnt="9"/>
      <dgm:spPr/>
      <dgm:t>
        <a:bodyPr/>
        <a:lstStyle/>
        <a:p>
          <a:pPr rtl="1"/>
          <a:endParaRPr lang="fa-IR"/>
        </a:p>
      </dgm:t>
    </dgm:pt>
    <dgm:pt modelId="{363ECB46-8913-47A5-A65B-0A344EB9B9CC}" type="pres">
      <dgm:prSet presAssocID="{5615EFDE-8AA9-447E-BE03-A21BDF6ADC58}" presName="root2" presStyleCnt="0"/>
      <dgm:spPr/>
    </dgm:pt>
    <dgm:pt modelId="{2647318B-33B2-46DA-8137-E02239BE1807}" type="pres">
      <dgm:prSet presAssocID="{5615EFDE-8AA9-447E-BE03-A21BDF6ADC58}" presName="LevelTwoTextNode" presStyleLbl="node3" presStyleIdx="8" presStyleCnt="9">
        <dgm:presLayoutVars>
          <dgm:chPref val="3"/>
        </dgm:presLayoutVars>
      </dgm:prSet>
      <dgm:spPr/>
      <dgm:t>
        <a:bodyPr/>
        <a:lstStyle/>
        <a:p>
          <a:pPr rtl="1"/>
          <a:endParaRPr lang="fa-IR"/>
        </a:p>
      </dgm:t>
    </dgm:pt>
    <dgm:pt modelId="{EB6F53EA-6E9F-4602-90A0-A1209EA07B10}" type="pres">
      <dgm:prSet presAssocID="{5615EFDE-8AA9-447E-BE03-A21BDF6ADC58}" presName="level3hierChild" presStyleCnt="0"/>
      <dgm:spPr/>
    </dgm:pt>
    <dgm:pt modelId="{039A0350-7C39-417F-AB80-E64D73DA27CE}" type="pres">
      <dgm:prSet presAssocID="{12C6CCB2-4DF1-4FE4-923A-E983D6E7F133}" presName="conn2-1" presStyleLbl="parChTrans1D4" presStyleIdx="41" presStyleCnt="43"/>
      <dgm:spPr/>
      <dgm:t>
        <a:bodyPr/>
        <a:lstStyle/>
        <a:p>
          <a:pPr rtl="1"/>
          <a:endParaRPr lang="fa-IR"/>
        </a:p>
      </dgm:t>
    </dgm:pt>
    <dgm:pt modelId="{F86A710D-02B2-4582-A8D6-461790896FA9}" type="pres">
      <dgm:prSet presAssocID="{12C6CCB2-4DF1-4FE4-923A-E983D6E7F133}" presName="connTx" presStyleLbl="parChTrans1D4" presStyleIdx="41" presStyleCnt="43"/>
      <dgm:spPr/>
      <dgm:t>
        <a:bodyPr/>
        <a:lstStyle/>
        <a:p>
          <a:pPr rtl="1"/>
          <a:endParaRPr lang="fa-IR"/>
        </a:p>
      </dgm:t>
    </dgm:pt>
    <dgm:pt modelId="{27AAABA6-4B3E-4E65-BC73-414376BF519F}" type="pres">
      <dgm:prSet presAssocID="{F3ABCFF7-4F70-4133-9C63-5F633005EE62}" presName="root2" presStyleCnt="0"/>
      <dgm:spPr/>
    </dgm:pt>
    <dgm:pt modelId="{3794E45D-CCFF-48BD-A367-63AFC413CB46}" type="pres">
      <dgm:prSet presAssocID="{F3ABCFF7-4F70-4133-9C63-5F633005EE62}" presName="LevelTwoTextNode" presStyleLbl="node4" presStyleIdx="41" presStyleCnt="43">
        <dgm:presLayoutVars>
          <dgm:chPref val="3"/>
        </dgm:presLayoutVars>
      </dgm:prSet>
      <dgm:spPr/>
      <dgm:t>
        <a:bodyPr/>
        <a:lstStyle/>
        <a:p>
          <a:pPr rtl="1"/>
          <a:endParaRPr lang="fa-IR"/>
        </a:p>
      </dgm:t>
    </dgm:pt>
    <dgm:pt modelId="{8B1AE267-E39F-4A46-B5C3-185C4492297C}" type="pres">
      <dgm:prSet presAssocID="{F3ABCFF7-4F70-4133-9C63-5F633005EE62}" presName="level3hierChild" presStyleCnt="0"/>
      <dgm:spPr/>
    </dgm:pt>
    <dgm:pt modelId="{8BF81BF5-730D-4DE5-B683-F68853EA28BD}" type="pres">
      <dgm:prSet presAssocID="{C463CBEF-7F72-4D81-86B5-1CDD0E6CFC17}" presName="conn2-1" presStyleLbl="parChTrans1D4" presStyleIdx="42" presStyleCnt="43"/>
      <dgm:spPr/>
      <dgm:t>
        <a:bodyPr/>
        <a:lstStyle/>
        <a:p>
          <a:pPr rtl="1"/>
          <a:endParaRPr lang="fa-IR"/>
        </a:p>
      </dgm:t>
    </dgm:pt>
    <dgm:pt modelId="{3923A749-A695-4E25-B2FB-22EF3C073E82}" type="pres">
      <dgm:prSet presAssocID="{C463CBEF-7F72-4D81-86B5-1CDD0E6CFC17}" presName="connTx" presStyleLbl="parChTrans1D4" presStyleIdx="42" presStyleCnt="43"/>
      <dgm:spPr/>
      <dgm:t>
        <a:bodyPr/>
        <a:lstStyle/>
        <a:p>
          <a:pPr rtl="1"/>
          <a:endParaRPr lang="fa-IR"/>
        </a:p>
      </dgm:t>
    </dgm:pt>
    <dgm:pt modelId="{891A5771-7C7F-4783-B0CD-A1B464A49E0C}" type="pres">
      <dgm:prSet presAssocID="{840E6FEB-7B66-4F6A-92F9-D4F2D74DB178}" presName="root2" presStyleCnt="0"/>
      <dgm:spPr/>
    </dgm:pt>
    <dgm:pt modelId="{A7607D08-C4F8-4D89-9A43-100CEE98254A}" type="pres">
      <dgm:prSet presAssocID="{840E6FEB-7B66-4F6A-92F9-D4F2D74DB178}" presName="LevelTwoTextNode" presStyleLbl="node4" presStyleIdx="42" presStyleCnt="43" custScaleY="149289">
        <dgm:presLayoutVars>
          <dgm:chPref val="3"/>
        </dgm:presLayoutVars>
      </dgm:prSet>
      <dgm:spPr/>
      <dgm:t>
        <a:bodyPr/>
        <a:lstStyle/>
        <a:p>
          <a:pPr rtl="1"/>
          <a:endParaRPr lang="fa-IR"/>
        </a:p>
      </dgm:t>
    </dgm:pt>
    <dgm:pt modelId="{5BA6D1C2-524E-4E4E-9A00-5EA2566F068C}" type="pres">
      <dgm:prSet presAssocID="{840E6FEB-7B66-4F6A-92F9-D4F2D74DB178}" presName="level3hierChild" presStyleCnt="0"/>
      <dgm:spPr/>
    </dgm:pt>
  </dgm:ptLst>
  <dgm:cxnLst>
    <dgm:cxn modelId="{D29CFB34-6693-434A-A848-26776B30091B}" type="presOf" srcId="{809BECD1-D1BF-4757-AC59-0F2714A86A66}" destId="{4F2ADB42-1798-49EF-86E3-A85B4FDFCEFE}" srcOrd="1" destOrd="0" presId="urn:microsoft.com/office/officeart/2008/layout/HorizontalMultiLevelHierarchy"/>
    <dgm:cxn modelId="{1D6666BC-2BA2-48E8-BC2D-D693A5809151}" type="presOf" srcId="{55088311-920B-44AC-9619-E754A58282A2}" destId="{BEDFA621-FEF0-432F-8ACC-97C7E5D2403F}" srcOrd="1" destOrd="0" presId="urn:microsoft.com/office/officeart/2008/layout/HorizontalMultiLevelHierarchy"/>
    <dgm:cxn modelId="{8E1CC32C-A688-4A6B-B2AB-7B6EF77259BC}" type="presOf" srcId="{73954F7F-301B-4D17-B1D2-F25931CF7A92}" destId="{07375B15-9C6F-481F-A4F4-FF8F6237DC15}" srcOrd="0" destOrd="0" presId="urn:microsoft.com/office/officeart/2008/layout/HorizontalMultiLevelHierarchy"/>
    <dgm:cxn modelId="{8BDC305C-D83D-456D-A5B5-64871AC050A6}" type="presOf" srcId="{C5DCFA0A-EAB1-40EE-A5D5-E43E997E66D8}" destId="{06EB300E-7D59-48AE-8822-A581E998B010}" srcOrd="1" destOrd="0" presId="urn:microsoft.com/office/officeart/2008/layout/HorizontalMultiLevelHierarchy"/>
    <dgm:cxn modelId="{56262FB8-063B-44B1-9D41-94501E6EA428}" type="presOf" srcId="{4B2501DA-A16B-49C0-964E-1135EC32F906}" destId="{AD7212A4-584C-4830-94F3-1F0DBA2B128E}" srcOrd="0" destOrd="0" presId="urn:microsoft.com/office/officeart/2008/layout/HorizontalMultiLevelHierarchy"/>
    <dgm:cxn modelId="{6B5BC14B-4D5F-4304-978F-12249622A9A4}" type="presOf" srcId="{ED051F31-54C8-4E27-A308-A9E762308650}" destId="{BA86AB24-BBD9-4EC5-91F0-2B7444F45163}" srcOrd="1" destOrd="0" presId="urn:microsoft.com/office/officeart/2008/layout/HorizontalMultiLevelHierarchy"/>
    <dgm:cxn modelId="{7DCF9484-5D7E-4079-90EE-7D3BD9FC104F}" type="presOf" srcId="{56AC48D9-BB48-4435-9748-EEBAF7975C3C}" destId="{3F77C5F8-52E4-4548-AF52-6AFAA82C05EE}" srcOrd="0" destOrd="0" presId="urn:microsoft.com/office/officeart/2008/layout/HorizontalMultiLevelHierarchy"/>
    <dgm:cxn modelId="{2FCD6498-1BA3-4D65-A713-80DFC709F2A9}" type="presOf" srcId="{9C96F246-7B46-480C-800B-7937C08FFA9F}" destId="{48858E80-67BC-4DA7-A763-53B27424A114}" srcOrd="0" destOrd="0" presId="urn:microsoft.com/office/officeart/2008/layout/HorizontalMultiLevelHierarchy"/>
    <dgm:cxn modelId="{69195883-A95E-4088-A513-A43C7EC75420}" srcId="{41FD6822-28BF-4982-A22A-87593883BED7}" destId="{099BEF09-5BFC-4165-BE00-1E71251E8AA2}" srcOrd="0" destOrd="0" parTransId="{93BEB055-9FA6-4656-B835-3EDEA3B58E05}" sibTransId="{B08C0ABE-FF72-40AE-853C-4BD70C018B9B}"/>
    <dgm:cxn modelId="{661E94DF-6856-46D0-806E-9D6A3D39E336}" type="presOf" srcId="{DC76BB5E-47CE-4C93-80E4-2D7EC1C2F6F7}" destId="{78A4BA23-4A94-4F9F-AD57-2BC39A923A29}" srcOrd="1" destOrd="0" presId="urn:microsoft.com/office/officeart/2008/layout/HorizontalMultiLevelHierarchy"/>
    <dgm:cxn modelId="{11CD55EF-EF0A-4ECC-A6CC-9957CE7BB269}" type="presOf" srcId="{E0546074-44D9-4200-BF57-E97C7C1AF8A3}" destId="{A25E3808-1E0F-4759-9A8B-A56339D318D7}" srcOrd="0" destOrd="0" presId="urn:microsoft.com/office/officeart/2008/layout/HorizontalMultiLevelHierarchy"/>
    <dgm:cxn modelId="{B674EA74-192C-4E4F-A071-6C8C99F65169}" type="presOf" srcId="{710DE055-5D81-4758-8E98-6234F93BA0C7}" destId="{0E4061A6-CDFF-4942-BD13-68C9A1BED984}" srcOrd="0" destOrd="0" presId="urn:microsoft.com/office/officeart/2008/layout/HorizontalMultiLevelHierarchy"/>
    <dgm:cxn modelId="{3E9E8DA5-C595-463B-9884-A73CF8342BA0}" type="presOf" srcId="{5781E81F-AEC0-474E-94ED-7F57A1F48D6B}" destId="{301B8479-55E0-4431-995F-EAEEDCC28563}" srcOrd="0" destOrd="0" presId="urn:microsoft.com/office/officeart/2008/layout/HorizontalMultiLevelHierarchy"/>
    <dgm:cxn modelId="{692EF7C3-8A7E-4A59-9FCF-46C562B57B20}" type="presOf" srcId="{50E906D2-F5B7-49F7-8C97-C05550B4AC72}" destId="{3B8A993D-7331-4A96-AFE4-B9216AFDFCF2}" srcOrd="1" destOrd="0" presId="urn:microsoft.com/office/officeart/2008/layout/HorizontalMultiLevelHierarchy"/>
    <dgm:cxn modelId="{BECD9C14-391F-49EF-B164-4EA979D145DE}" type="presOf" srcId="{05B96BDC-6C6C-44D6-9EC8-7A725ABFB48D}" destId="{DCD9DF6E-6973-4777-A1DE-24D702C34CCC}" srcOrd="0" destOrd="0" presId="urn:microsoft.com/office/officeart/2008/layout/HorizontalMultiLevelHierarchy"/>
    <dgm:cxn modelId="{BBBE7911-F885-44F1-AB24-FCD922A5B3D4}" srcId="{56AC48D9-BB48-4435-9748-EEBAF7975C3C}" destId="{852960B9-A949-4C20-9F75-3C738F7B8E36}" srcOrd="0" destOrd="0" parTransId="{50E906D2-F5B7-49F7-8C97-C05550B4AC72}" sibTransId="{5B4C0E63-625F-4D10-8246-F5DB84F1270E}"/>
    <dgm:cxn modelId="{C964AACF-9EED-4AB8-A7A8-18C901D7ADB6}" type="presOf" srcId="{607FE4D8-5D0B-4783-BACC-49B88804A2C9}" destId="{35404402-7B30-403E-9D0B-A4F9ED341182}" srcOrd="1" destOrd="0" presId="urn:microsoft.com/office/officeart/2008/layout/HorizontalMultiLevelHierarchy"/>
    <dgm:cxn modelId="{5B7BA8DB-79B4-4FDD-AE7F-46D6F037345A}" type="presOf" srcId="{5BC4BF62-8031-4B76-822E-31A660695C20}" destId="{8B5AD06F-8A32-4A7F-AF69-B78562FCF818}" srcOrd="0" destOrd="0" presId="urn:microsoft.com/office/officeart/2008/layout/HorizontalMultiLevelHierarchy"/>
    <dgm:cxn modelId="{B4FE5786-71FB-424D-A86F-9C86EC24A209}" type="presOf" srcId="{D644ADDA-ADD3-4A9C-A5A9-280034BCA2FE}" destId="{882EBD74-FF82-4A87-8C0B-D9663B47E40F}" srcOrd="0" destOrd="0" presId="urn:microsoft.com/office/officeart/2008/layout/HorizontalMultiLevelHierarchy"/>
    <dgm:cxn modelId="{AB883454-9C15-4B68-8EA8-EF34B7CFD1CE}" type="presOf" srcId="{708885E8-4425-4678-8796-D9AE6E1ED208}" destId="{B01EE2FC-C7EA-4DFE-BDCC-4E3955C74E4D}" srcOrd="0" destOrd="0" presId="urn:microsoft.com/office/officeart/2008/layout/HorizontalMultiLevelHierarchy"/>
    <dgm:cxn modelId="{5D546635-4B50-48E1-B669-BF02CAB7E414}" srcId="{52C0708A-C0E9-4DAF-BECE-9DD960E605DD}" destId="{C7EF4CF7-605F-4C4B-AF88-414CF70568D6}" srcOrd="0" destOrd="0" parTransId="{E78A6B97-6238-4E81-83FA-E60413FF48D8}" sibTransId="{0195DDCC-8DF2-487A-ABF1-F772F9989022}"/>
    <dgm:cxn modelId="{23099BAB-A2AA-4597-9DB0-0749D371315F}" type="presOf" srcId="{4AF210D0-5D22-4DCA-B9A8-C6627008D68F}" destId="{31E8434D-B186-4CEE-8385-40E0C5A7170B}" srcOrd="0" destOrd="0" presId="urn:microsoft.com/office/officeart/2008/layout/HorizontalMultiLevelHierarchy"/>
    <dgm:cxn modelId="{5856D9A8-BBB2-4E26-A08B-A7A7E9F00DED}" srcId="{52D8B187-3B50-4C3E-A270-DAB66146634D}" destId="{103C2DE5-095A-4BA0-89E5-621406D28633}" srcOrd="1" destOrd="0" parTransId="{3261C63E-755E-4A54-AE44-F15CD9E2609C}" sibTransId="{26DBA5A7-80E9-45A9-AD1B-A8EE15C8CFB8}"/>
    <dgm:cxn modelId="{466A9CAF-9550-4D4D-BC00-6B2348C7A703}" type="presOf" srcId="{676E80AF-0E2B-4B7F-96CD-7FEBAA4BD93D}" destId="{3B866CE7-2D36-4E17-989C-764383639089}" srcOrd="1" destOrd="0" presId="urn:microsoft.com/office/officeart/2008/layout/HorizontalMultiLevelHierarchy"/>
    <dgm:cxn modelId="{8A4B3338-2EE5-4654-BD6D-5688E1E96144}" type="presOf" srcId="{CD4E5C20-C09F-400E-A712-3AA2543FC375}" destId="{7B0A6647-F3AA-45EF-85C7-6B26A0BC4F6E}" srcOrd="1" destOrd="0" presId="urn:microsoft.com/office/officeart/2008/layout/HorizontalMultiLevelHierarchy"/>
    <dgm:cxn modelId="{6FFCC652-8340-42D3-95B9-9080AD0DF0B3}" srcId="{07120C56-955A-491D-869D-9E93913BC005}" destId="{4279309F-4177-4270-B713-73FEA6966D09}" srcOrd="0" destOrd="0" parTransId="{DC76BB5E-47CE-4C93-80E4-2D7EC1C2F6F7}" sibTransId="{E6DE4E00-C52D-40D0-9235-60BA07573779}"/>
    <dgm:cxn modelId="{C030753D-B470-4DEB-8F6B-0F72653CBC10}" type="presOf" srcId="{C27D06DA-B588-4E64-A975-B36C96670ACC}" destId="{918DD699-B73B-45C9-B6AC-AA5CA1C48C45}" srcOrd="0" destOrd="0" presId="urn:microsoft.com/office/officeart/2008/layout/HorizontalMultiLevelHierarchy"/>
    <dgm:cxn modelId="{7CFC3508-0C29-4379-A6D7-8139A477E140}" type="presOf" srcId="{66030984-8695-4BC7-B729-6176184DFD9F}" destId="{253B1CB3-6888-4994-A1CD-E3FD78CBAC33}" srcOrd="1" destOrd="0" presId="urn:microsoft.com/office/officeart/2008/layout/HorizontalMultiLevelHierarchy"/>
    <dgm:cxn modelId="{80515C2D-8E75-4A8A-9320-9B10FB301C38}" type="presOf" srcId="{FE27B27B-B9CC-4975-B8EE-A7BFD11CCC1E}" destId="{465A0108-E15D-4E51-9271-684539B3D1FD}" srcOrd="0" destOrd="0" presId="urn:microsoft.com/office/officeart/2008/layout/HorizontalMultiLevelHierarchy"/>
    <dgm:cxn modelId="{8512E35F-AD21-4F21-9671-EC9F04589C70}" type="presOf" srcId="{74073E23-2089-4087-9E43-3BCB217B68BB}" destId="{3188E2CE-FCD1-4737-B2AA-C90C02EC4D81}" srcOrd="0" destOrd="0" presId="urn:microsoft.com/office/officeart/2008/layout/HorizontalMultiLevelHierarchy"/>
    <dgm:cxn modelId="{C11F3BB1-A1FE-44BF-8EF8-D6623741D63F}" srcId="{853A7C03-F634-4622-91E0-42BA22A1F7C1}" destId="{290F01F1-2BE6-431E-8575-6F96B4CAF09B}" srcOrd="0" destOrd="0" parTransId="{623E8B30-3EDA-4DD7-9F71-0BC44CE02555}" sibTransId="{3EA1204F-B738-4F10-8E92-D62645D055CF}"/>
    <dgm:cxn modelId="{5D18F4E4-F965-433A-9820-BABDA47CD50A}" type="presOf" srcId="{93BEB055-9FA6-4656-B835-3EDEA3B58E05}" destId="{2D771C9D-7B55-45C2-8FD5-85906194F51A}" srcOrd="1" destOrd="0" presId="urn:microsoft.com/office/officeart/2008/layout/HorizontalMultiLevelHierarchy"/>
    <dgm:cxn modelId="{C66BD760-2D8A-4835-867C-5172396F31AF}" type="presOf" srcId="{EF51AAC2-8511-46AC-BA8E-2A6A5AB8250B}" destId="{24AB3569-8181-41B4-A4AC-57872D000DB4}" srcOrd="0" destOrd="0" presId="urn:microsoft.com/office/officeart/2008/layout/HorizontalMultiLevelHierarchy"/>
    <dgm:cxn modelId="{71488A06-988B-48B7-8575-F4679F82CF5C}" type="presOf" srcId="{683957B6-C6F4-4B9B-BECF-29156D4D69D1}" destId="{B61BA564-00DE-4A58-80DD-4332229CD66B}" srcOrd="0" destOrd="0" presId="urn:microsoft.com/office/officeart/2008/layout/HorizontalMultiLevelHierarchy"/>
    <dgm:cxn modelId="{9C15BF80-AF8A-450B-8DB1-AE8F054BF8A0}" type="presOf" srcId="{F791BC4E-4A62-4D90-9177-113A6CF5EC23}" destId="{469351E8-BF8A-4312-9351-FD6FEE37CCD4}" srcOrd="0" destOrd="0" presId="urn:microsoft.com/office/officeart/2008/layout/HorizontalMultiLevelHierarchy"/>
    <dgm:cxn modelId="{7897D8D9-863B-4201-B677-F7A8C2117131}" srcId="{52C0708A-C0E9-4DAF-BECE-9DD960E605DD}" destId="{3DF86B75-0B79-4627-AC58-B6BD83BE575C}" srcOrd="2" destOrd="0" parTransId="{6CA1B3A3-9625-42C2-9C03-6D70E0593D9D}" sibTransId="{15BF813A-35E6-496D-94DB-2C59D1DA46AE}"/>
    <dgm:cxn modelId="{48D6AD1B-10C1-49E6-BD25-D844EA5987B9}" type="presOf" srcId="{504CD95A-E2CC-410A-BF51-624F70C19D10}" destId="{A1D405CB-5C09-440D-B5F5-2295D0DB45D1}" srcOrd="1" destOrd="0" presId="urn:microsoft.com/office/officeart/2008/layout/HorizontalMultiLevelHierarchy"/>
    <dgm:cxn modelId="{F93FA014-AD1A-4ADC-96C4-AC5B693E78A0}" type="presOf" srcId="{3BA9FCF2-513E-4415-9523-474E03D369BE}" destId="{62A5EC6C-02E7-4FFB-A302-E76B5F05D9A1}" srcOrd="0" destOrd="0" presId="urn:microsoft.com/office/officeart/2008/layout/HorizontalMultiLevelHierarchy"/>
    <dgm:cxn modelId="{5C397D21-C8C8-41AC-B327-9528A542CC70}" type="presOf" srcId="{623E8B30-3EDA-4DD7-9F71-0BC44CE02555}" destId="{DB095896-EA77-4EE9-8785-9C9AB00AA95D}" srcOrd="0" destOrd="0" presId="urn:microsoft.com/office/officeart/2008/layout/HorizontalMultiLevelHierarchy"/>
    <dgm:cxn modelId="{824AF0C5-45A8-483A-9259-6190A57E5E40}" type="presOf" srcId="{6CA1B3A3-9625-42C2-9C03-6D70E0593D9D}" destId="{96AA6574-AA33-45F1-B856-5945C32E7338}" srcOrd="0" destOrd="0" presId="urn:microsoft.com/office/officeart/2008/layout/HorizontalMultiLevelHierarchy"/>
    <dgm:cxn modelId="{31F1D195-93F7-49E5-B724-CAEA054B74E7}" type="presOf" srcId="{1376665B-B94D-4DE5-AC2A-14BF43D3B176}" destId="{080BB4D6-98B8-4E41-AEFB-18C11867C908}" srcOrd="1" destOrd="0" presId="urn:microsoft.com/office/officeart/2008/layout/HorizontalMultiLevelHierarchy"/>
    <dgm:cxn modelId="{B4BAC87C-6100-4DE1-86B7-EE16D639C2EC}" type="presOf" srcId="{55088311-920B-44AC-9619-E754A58282A2}" destId="{F11EAED0-9FE7-4F59-8252-341899E45ED4}" srcOrd="0" destOrd="0" presId="urn:microsoft.com/office/officeart/2008/layout/HorizontalMultiLevelHierarchy"/>
    <dgm:cxn modelId="{413F9A17-86DF-4AF9-B5B3-BDC0F69B2C5E}" srcId="{5781E81F-AEC0-474E-94ED-7F57A1F48D6B}" destId="{748CBAEC-DB47-4A1E-865C-7D73BDADED15}" srcOrd="0" destOrd="0" parTransId="{809BECD1-D1BF-4757-AC59-0F2714A86A66}" sibTransId="{242FA481-A155-4BBA-B430-6D924E9F7945}"/>
    <dgm:cxn modelId="{7C7FC144-2548-4DC5-BAAC-14FADD750F40}" type="presOf" srcId="{6601969E-1D77-4931-A0DD-84BBCB42E45F}" destId="{E3A9E181-C0C6-49F2-BB7C-21CCDDEE18A6}" srcOrd="0" destOrd="0" presId="urn:microsoft.com/office/officeart/2008/layout/HorizontalMultiLevelHierarchy"/>
    <dgm:cxn modelId="{4E8B779D-2977-49CA-A2F3-3A2AC937965F}" srcId="{8C84A94F-DC0D-4B89-ACBC-03A6436D064E}" destId="{EF51AAC2-8511-46AC-BA8E-2A6A5AB8250B}" srcOrd="1" destOrd="0" parTransId="{1AC4C70A-5472-4859-9E32-1E7D35D036A7}" sibTransId="{BACF1B11-5B56-4CE9-91A7-F2A19B267026}"/>
    <dgm:cxn modelId="{2AE54597-8798-45F3-95C4-BF148DD200AD}" type="presOf" srcId="{1AC4C70A-5472-4859-9E32-1E7D35D036A7}" destId="{3A0F68E7-6C2B-44C6-92E4-C29D46A6AAB7}" srcOrd="1" destOrd="0" presId="urn:microsoft.com/office/officeart/2008/layout/HorizontalMultiLevelHierarchy"/>
    <dgm:cxn modelId="{057F2BE1-28AE-4979-BEB0-1B199C209C8D}" type="presOf" srcId="{49203C6F-D06C-45F1-BD67-1DF0544BFB52}" destId="{BB096DCF-5F3B-4F3C-A0B4-E5575A1D9C05}" srcOrd="1" destOrd="0" presId="urn:microsoft.com/office/officeart/2008/layout/HorizontalMultiLevelHierarchy"/>
    <dgm:cxn modelId="{AD976CAC-2211-4D96-B759-2051E4B0E164}" type="presOf" srcId="{98886A2C-E6B0-47AF-836E-EBDAAA8B4DF4}" destId="{D2B0B7A4-67BC-4D35-B6FE-BA3A6F66EC55}" srcOrd="1" destOrd="0" presId="urn:microsoft.com/office/officeart/2008/layout/HorizontalMultiLevelHierarchy"/>
    <dgm:cxn modelId="{FB360076-87FE-47DE-8520-A4B5CCAD1243}" type="presOf" srcId="{5007FC9E-DFEB-47EB-89FD-AF34572881E2}" destId="{5E485D3A-C892-4136-9348-0E9E8B81BE06}" srcOrd="1" destOrd="0" presId="urn:microsoft.com/office/officeart/2008/layout/HorizontalMultiLevelHierarchy"/>
    <dgm:cxn modelId="{79242B24-17B3-4CB3-A56E-6F7335AEE3BB}" type="presOf" srcId="{5B6A6890-D5CF-401C-8560-753B60537827}" destId="{F54E8308-3CE8-4FC9-842B-CFA1B1AD6AD4}" srcOrd="0" destOrd="0" presId="urn:microsoft.com/office/officeart/2008/layout/HorizontalMultiLevelHierarchy"/>
    <dgm:cxn modelId="{BC93BE4F-63CA-48B9-B535-C00C458843FB}" srcId="{FB6BE362-A138-494A-AA77-1293C67966EF}" destId="{52C0708A-C0E9-4DAF-BECE-9DD960E605DD}" srcOrd="0" destOrd="0" parTransId="{E940BAD3-E3C6-4FFC-9035-7593C56ED7B8}" sibTransId="{A5E2C3D3-DEF0-4A96-96F9-52952DC1B28F}"/>
    <dgm:cxn modelId="{606712A1-1D91-42AA-A759-D7E87B3482AE}" srcId="{9CA79939-F2C3-49F3-9F4C-440071963D3E}" destId="{BCC78338-4D38-4052-9FAB-D0B4D6F229FE}" srcOrd="1" destOrd="0" parTransId="{289DE297-4F89-4B10-BE10-A451899BE3AB}" sibTransId="{36F03CDD-494D-454E-9918-31F07E2B3473}"/>
    <dgm:cxn modelId="{24E3F47C-16A0-4B18-85F0-56724C75872B}" srcId="{A2396A17-EB22-4594-8096-9E575ED74B16}" destId="{411491AA-4C37-4F4F-BD89-BD527DAA262B}" srcOrd="0" destOrd="0" parTransId="{AA0F54F2-E434-4B75-9F87-8FD85ED54D41}" sibTransId="{01ED2690-25AD-4282-9486-501F2357B81B}"/>
    <dgm:cxn modelId="{70999394-319D-44E4-9EA7-A8D715E6CBAC}" srcId="{5B7FBE5E-B0CB-4E64-A5DE-15DDA3D53AF0}" destId="{F791BC4E-4A62-4D90-9177-113A6CF5EC23}" srcOrd="0" destOrd="0" parTransId="{72DC616F-8F9E-44A9-B80D-E42BDC43D588}" sibTransId="{E9720931-0FD7-4EDD-8A0F-D7E41DC59151}"/>
    <dgm:cxn modelId="{6592BF2F-4BB6-413F-B7FE-A8DE29058CAE}" type="presOf" srcId="{852960B9-A949-4C20-9F75-3C738F7B8E36}" destId="{A0B4262D-D1E1-47E9-83EA-1DDD6D3717B9}" srcOrd="0" destOrd="0" presId="urn:microsoft.com/office/officeart/2008/layout/HorizontalMultiLevelHierarchy"/>
    <dgm:cxn modelId="{7E752536-F530-41AC-9E05-3448F6C6600F}" type="presOf" srcId="{E78A6B97-6238-4E81-83FA-E60413FF48D8}" destId="{9652C4FA-195E-438E-8B28-67EE0B1A80A0}" srcOrd="0" destOrd="0" presId="urn:microsoft.com/office/officeart/2008/layout/HorizontalMultiLevelHierarchy"/>
    <dgm:cxn modelId="{9E6DCC09-4B91-452F-B2A4-6FFD6F10F376}" type="presOf" srcId="{E0DCFE20-A97C-43D7-9971-1CEF81D6C75E}" destId="{DF007480-06F1-48B1-9517-63A5DE924BA6}" srcOrd="0" destOrd="0" presId="urn:microsoft.com/office/officeart/2008/layout/HorizontalMultiLevelHierarchy"/>
    <dgm:cxn modelId="{8E5CECB3-DFBC-4768-B16B-5F92052AC3AE}" srcId="{85B31B7C-0E46-4F9E-B6F3-71C13CC44DD9}" destId="{B1ED17A5-0462-4913-91D2-B5DD4A572B0C}" srcOrd="0" destOrd="0" parTransId="{6601969E-1D77-4931-A0DD-84BBCB42E45F}" sibTransId="{5605FEDA-FB12-427E-93D2-B9096371C47F}"/>
    <dgm:cxn modelId="{19AA94C6-C920-402B-887F-E169F94B88B0}" srcId="{D644ADDA-ADD3-4A9C-A5A9-280034BCA2FE}" destId="{8D3FF25D-9302-49EF-9D52-4A939D8A9B17}" srcOrd="2" destOrd="0" parTransId="{98886A2C-E6B0-47AF-836E-EBDAAA8B4DF4}" sibTransId="{9E485FE4-60BC-491A-8318-83BCF8A69626}"/>
    <dgm:cxn modelId="{2401E97D-4DF2-4987-9C8E-9144D970675A}" type="presOf" srcId="{C5DB684A-B537-42CF-A287-978E7B527D10}" destId="{15489A2F-B2E4-4F5A-ABAB-09B4DB3FAE9B}" srcOrd="0" destOrd="0" presId="urn:microsoft.com/office/officeart/2008/layout/HorizontalMultiLevelHierarchy"/>
    <dgm:cxn modelId="{B5C7640A-60F6-4C83-8849-E18BF991E746}" type="presOf" srcId="{BBA00933-D353-4A17-AE01-5AC99C5E5E86}" destId="{E4C9E26A-1D1A-4667-AC60-8A683CC849D4}" srcOrd="0" destOrd="0" presId="urn:microsoft.com/office/officeart/2008/layout/HorizontalMultiLevelHierarchy"/>
    <dgm:cxn modelId="{E3D41463-EDAF-433C-AA11-F8E2675C660A}" type="presOf" srcId="{85B31B7C-0E46-4F9E-B6F3-71C13CC44DD9}" destId="{F547CBC6-353A-4A1B-9D29-93140FC9FCDF}" srcOrd="0" destOrd="0" presId="urn:microsoft.com/office/officeart/2008/layout/HorizontalMultiLevelHierarchy"/>
    <dgm:cxn modelId="{734CEE71-96AC-4C9B-8F12-D33102161336}" srcId="{4B396E54-5E1E-42A7-9A8D-7782EBE4B7B7}" destId="{4AF210D0-5D22-4DCA-B9A8-C6627008D68F}" srcOrd="0" destOrd="0" parTransId="{710DE055-5D81-4758-8E98-6234F93BA0C7}" sibTransId="{2893FDCE-5ABE-4A60-A592-98AAE9530FAA}"/>
    <dgm:cxn modelId="{28D64417-C3BD-4C02-B3D4-9F5A843E19FD}" type="presOf" srcId="{FB6BE362-A138-494A-AA77-1293C67966EF}" destId="{7B49004F-4F6C-4E42-8E78-3169C65DCE7A}" srcOrd="0" destOrd="0" presId="urn:microsoft.com/office/officeart/2008/layout/HorizontalMultiLevelHierarchy"/>
    <dgm:cxn modelId="{9A266B47-679F-4DFF-9C64-E047F8FF3A76}" type="presOf" srcId="{05285F9A-0A91-4FC8-915D-67420871C34C}" destId="{9EC75EFB-C07A-46D4-AF7B-B90C5C3584AD}" srcOrd="0" destOrd="0" presId="urn:microsoft.com/office/officeart/2008/layout/HorizontalMultiLevelHierarchy"/>
    <dgm:cxn modelId="{CF1F06D8-ED6C-448F-AEEC-FF8534A62235}" type="presOf" srcId="{AA0F54F2-E434-4B75-9F87-8FD85ED54D41}" destId="{AF5D145F-5B19-4471-805C-D1E981621B50}" srcOrd="0" destOrd="0" presId="urn:microsoft.com/office/officeart/2008/layout/HorizontalMultiLevelHierarchy"/>
    <dgm:cxn modelId="{A6F7DAB2-115C-424F-A639-C249B462D978}" type="presOf" srcId="{558399EB-A838-441C-9C96-2956022CADFA}" destId="{AA8A69E0-4988-40F4-B5DC-0C536F976DC7}" srcOrd="0" destOrd="0" presId="urn:microsoft.com/office/officeart/2008/layout/HorizontalMultiLevelHierarchy"/>
    <dgm:cxn modelId="{4BFA47BE-5E5F-45A7-AD64-E630748C805E}" type="presOf" srcId="{47AECB3A-3B7F-44E5-86C8-9616B8B76CED}" destId="{47F53C2D-E37D-4541-863B-AD3F4435D5E8}" srcOrd="0" destOrd="0" presId="urn:microsoft.com/office/officeart/2008/layout/HorizontalMultiLevelHierarchy"/>
    <dgm:cxn modelId="{AC47C920-65F6-40A4-B0BC-91E94F2F08BB}" type="presOf" srcId="{623E8B30-3EDA-4DD7-9F71-0BC44CE02555}" destId="{FEB9B3C6-BF22-4288-8C23-F75BD9D84E63}" srcOrd="1" destOrd="0" presId="urn:microsoft.com/office/officeart/2008/layout/HorizontalMultiLevelHierarchy"/>
    <dgm:cxn modelId="{DAF0F19D-C8DD-4084-BF28-3C6F733C8804}" type="presOf" srcId="{D90B5AAE-5C3C-47CC-837A-39D3425AE7E4}" destId="{DA8780E4-F712-4A2D-8EBB-27870EF99CE8}" srcOrd="0" destOrd="0" presId="urn:microsoft.com/office/officeart/2008/layout/HorizontalMultiLevelHierarchy"/>
    <dgm:cxn modelId="{861D99FF-3A5B-45A4-88B6-2A187A01FA93}" type="presOf" srcId="{A2396A17-EB22-4594-8096-9E575ED74B16}" destId="{8A5C99ED-262B-47BC-9FEE-82E293A9D7B1}" srcOrd="0" destOrd="0" presId="urn:microsoft.com/office/officeart/2008/layout/HorizontalMultiLevelHierarchy"/>
    <dgm:cxn modelId="{DB04E434-E73C-4C67-879D-22B925DF5B27}" type="presOf" srcId="{748CBAEC-DB47-4A1E-865C-7D73BDADED15}" destId="{3AB61D93-8651-4245-A3A6-61A508F1158C}" srcOrd="0" destOrd="0" presId="urn:microsoft.com/office/officeart/2008/layout/HorizontalMultiLevelHierarchy"/>
    <dgm:cxn modelId="{824CFD87-C16E-493D-8EA0-0453BC2FAAC4}" type="presOf" srcId="{8502CC1B-2E0C-480C-96F2-68E4050FBF54}" destId="{F3868211-692B-4E49-9905-BA72585BF732}" srcOrd="0" destOrd="0" presId="urn:microsoft.com/office/officeart/2008/layout/HorizontalMultiLevelHierarchy"/>
    <dgm:cxn modelId="{17ED6E40-2579-4BCC-A342-4528B449A009}" type="presOf" srcId="{A5CAC102-4E97-4ED4-8FEA-87D940095A01}" destId="{28FBEED3-56BC-488B-85DC-60BD79242A0D}" srcOrd="0" destOrd="0" presId="urn:microsoft.com/office/officeart/2008/layout/HorizontalMultiLevelHierarchy"/>
    <dgm:cxn modelId="{FAA72EE8-5E0C-4D7D-AF0C-00E87105ED51}" type="presOf" srcId="{41FD6822-28BF-4982-A22A-87593883BED7}" destId="{78C5ECEE-77F1-4A10-9757-8020FDA7C822}" srcOrd="0" destOrd="0" presId="urn:microsoft.com/office/officeart/2008/layout/HorizontalMultiLevelHierarchy"/>
    <dgm:cxn modelId="{F21CFD96-3FE6-41B6-9E3E-7DC9AE07142F}" type="presOf" srcId="{D5E8244B-F6E0-48FD-966D-6D4FD7094677}" destId="{C03A6646-279D-4AB7-80A5-B30E295F629E}" srcOrd="1" destOrd="0" presId="urn:microsoft.com/office/officeart/2008/layout/HorizontalMultiLevelHierarchy"/>
    <dgm:cxn modelId="{71FE5F25-FBF0-46C6-B1F4-5CEDC9ECA49E}" type="presOf" srcId="{8D3FF25D-9302-49EF-9D52-4A939D8A9B17}" destId="{723DAA04-3815-4BB5-8597-45875E54D78C}" srcOrd="0" destOrd="0" presId="urn:microsoft.com/office/officeart/2008/layout/HorizontalMultiLevelHierarchy"/>
    <dgm:cxn modelId="{8F0F9607-11FB-435A-8459-7CCF8E8E8744}" srcId="{52D8B187-3B50-4C3E-A270-DAB66146634D}" destId="{4B2501DA-A16B-49C0-964E-1135EC32F906}" srcOrd="0" destOrd="0" parTransId="{C27D06DA-B588-4E64-A975-B36C96670ACC}" sibTransId="{DB00E49B-745D-4020-9ECF-93165316B8B8}"/>
    <dgm:cxn modelId="{5069B729-4EB1-4E18-A03F-872A56F73F2C}" srcId="{A2396A17-EB22-4594-8096-9E575ED74B16}" destId="{5615EFDE-8AA9-447E-BE03-A21BDF6ADC58}" srcOrd="1" destOrd="0" parTransId="{49203C6F-D06C-45F1-BD67-1DF0544BFB52}" sibTransId="{0EEF35E3-12F5-4B9C-A225-93DD1AC09B8F}"/>
    <dgm:cxn modelId="{3A287531-3ECF-4457-A678-8B9F28A6CC72}" srcId="{411491AA-4C37-4F4F-BD89-BD527DAA262B}" destId="{60051B37-45FF-422F-BDF6-683E5193CB5F}" srcOrd="0" destOrd="0" parTransId="{504CD95A-E2CC-410A-BF51-624F70C19D10}" sibTransId="{918E75F2-6FE4-4C9D-83D3-609D7282D032}"/>
    <dgm:cxn modelId="{01FC7FA0-D533-4782-B464-FE052A487DF7}" type="presOf" srcId="{A277B2DC-2127-46F3-A281-FA814D29703D}" destId="{925C32A9-A9AE-4CE4-9966-32FA1AC5AA8A}" srcOrd="1" destOrd="0" presId="urn:microsoft.com/office/officeart/2008/layout/HorizontalMultiLevelHierarchy"/>
    <dgm:cxn modelId="{F4455DFD-78B4-41EE-BDA9-55807D0C63BE}" type="presOf" srcId="{E78A6B97-6238-4E81-83FA-E60413FF48D8}" destId="{CBC10391-4D82-46A2-BAEF-44DB610E0984}" srcOrd="1" destOrd="0" presId="urn:microsoft.com/office/officeart/2008/layout/HorizontalMultiLevelHierarchy"/>
    <dgm:cxn modelId="{EEF9BC87-2DA7-42B9-B64C-050C1CD32BE9}" srcId="{4B2501DA-A16B-49C0-964E-1135EC32F906}" destId="{4FEDE4A2-909E-412E-98CA-310F5DDB24FB}" srcOrd="0" destOrd="0" parTransId="{9872A79A-9CB6-4E1C-8C7D-806BFF69341F}" sibTransId="{A23CB4CD-DBE2-4F5A-A759-3C89D003DC24}"/>
    <dgm:cxn modelId="{04410406-F530-4BD8-957B-0E18EDD2FD90}" srcId="{558399EB-A838-441C-9C96-2956022CADFA}" destId="{5781E81F-AEC0-474E-94ED-7F57A1F48D6B}" srcOrd="1" destOrd="0" parTransId="{74073E23-2089-4087-9E43-3BCB217B68BB}" sibTransId="{5D3123CE-62B7-438A-B45A-82BE1C5ADE4B}"/>
    <dgm:cxn modelId="{4139755E-73AD-4CAF-A98B-7D0F8F6A77B8}" type="presOf" srcId="{88333AD6-2275-4A4B-8222-8C98568E2C6A}" destId="{7C9917C4-A9EF-41CA-9B00-C5F0481E291B}" srcOrd="0" destOrd="0" presId="urn:microsoft.com/office/officeart/2008/layout/HorizontalMultiLevelHierarchy"/>
    <dgm:cxn modelId="{7313B0BD-90FA-42D1-B13B-A74A7433FD1D}" srcId="{103C2DE5-095A-4BA0-89E5-621406D28633}" destId="{5BC4BF62-8031-4B76-822E-31A660695C20}" srcOrd="0" destOrd="0" parTransId="{607FE4D8-5D0B-4783-BACC-49B88804A2C9}" sibTransId="{68EF2962-028A-4A71-BCAD-117909D667B4}"/>
    <dgm:cxn modelId="{AF9BC86F-FFB1-42EC-8F9F-A520A197B571}" type="presOf" srcId="{ECB6CE8C-43BF-471F-A135-4CD91BE1C7B3}" destId="{D19763A8-7579-4243-BA5E-C598DDF74437}" srcOrd="1" destOrd="0" presId="urn:microsoft.com/office/officeart/2008/layout/HorizontalMultiLevelHierarchy"/>
    <dgm:cxn modelId="{9E688529-80FD-4C83-AAA2-BA094599C42E}" type="presOf" srcId="{289DE297-4F89-4B10-BE10-A451899BE3AB}" destId="{1D2B808E-A809-4EDF-8087-1B6A99BC9808}" srcOrd="0" destOrd="0" presId="urn:microsoft.com/office/officeart/2008/layout/HorizontalMultiLevelHierarchy"/>
    <dgm:cxn modelId="{5172A24E-96B4-4A39-993B-2C9AA47EE5FA}" type="presOf" srcId="{98886A2C-E6B0-47AF-836E-EBDAAA8B4DF4}" destId="{27484FD7-066C-4698-9429-8B07942A9212}" srcOrd="0" destOrd="0" presId="urn:microsoft.com/office/officeart/2008/layout/HorizontalMultiLevelHierarchy"/>
    <dgm:cxn modelId="{785CD6E4-A5B3-4282-B22B-2ECAE5EE2421}" type="presOf" srcId="{73954F7F-301B-4D17-B1D2-F25931CF7A92}" destId="{37320777-98C6-4363-A1B0-95AFC0C76557}" srcOrd="1" destOrd="0" presId="urn:microsoft.com/office/officeart/2008/layout/HorizontalMultiLevelHierarchy"/>
    <dgm:cxn modelId="{CE7731E0-A2C5-474B-B781-B76171BD97E6}" type="presOf" srcId="{EB454838-0FE6-482C-B1FD-EB8AE4BB7850}" destId="{C69C1D5D-B792-47B8-9658-6A0541068E77}" srcOrd="1" destOrd="0" presId="urn:microsoft.com/office/officeart/2008/layout/HorizontalMultiLevelHierarchy"/>
    <dgm:cxn modelId="{42CBCEE1-2CB5-4317-B55A-A0DC5424387B}" type="presOf" srcId="{E7C179EE-83B0-4EA2-B983-D11BBAAE1DEA}" destId="{5D536D46-39BD-480C-AD9D-1A8D7F730FA8}" srcOrd="1" destOrd="0" presId="urn:microsoft.com/office/officeart/2008/layout/HorizontalMultiLevelHierarchy"/>
    <dgm:cxn modelId="{ED4029DB-2CCE-4B9E-BF4F-4D3107DC5FE2}" type="presOf" srcId="{B1ED17A5-0462-4913-91D2-B5DD4A572B0C}" destId="{C720B28F-4240-49DA-B32F-7AC403D74D76}" srcOrd="0" destOrd="0" presId="urn:microsoft.com/office/officeart/2008/layout/HorizontalMultiLevelHierarchy"/>
    <dgm:cxn modelId="{4DD215DC-424E-4E18-89B1-AA6905AE6467}" type="presOf" srcId="{099BEF09-5BFC-4165-BE00-1E71251E8AA2}" destId="{D5E182DB-7036-4F77-B16D-FE66B9FC9A29}" srcOrd="0" destOrd="0" presId="urn:microsoft.com/office/officeart/2008/layout/HorizontalMultiLevelHierarchy"/>
    <dgm:cxn modelId="{A8D43FC0-9545-40B0-9601-C62BF5BA6F3A}" type="presOf" srcId="{853A7C03-F634-4622-91E0-42BA22A1F7C1}" destId="{CC3C1FFE-40BC-428B-87A9-8E6A44A61982}" srcOrd="0" destOrd="0" presId="urn:microsoft.com/office/officeart/2008/layout/HorizontalMultiLevelHierarchy"/>
    <dgm:cxn modelId="{8F1DB868-32E1-47CD-AC7C-BAC117A53B47}" type="presOf" srcId="{12C6CCB2-4DF1-4FE4-923A-E983D6E7F133}" destId="{039A0350-7C39-417F-AB80-E64D73DA27CE}" srcOrd="0" destOrd="0" presId="urn:microsoft.com/office/officeart/2008/layout/HorizontalMultiLevelHierarchy"/>
    <dgm:cxn modelId="{30743349-2B51-4D77-8ABA-4AD9A07C0E8C}" srcId="{D644ADDA-ADD3-4A9C-A5A9-280034BCA2FE}" destId="{88333AD6-2275-4A4B-8222-8C98568E2C6A}" srcOrd="0" destOrd="0" parTransId="{4D2BEF7A-07F7-4549-874D-DFBC7E39DBE9}" sibTransId="{377F8E1B-6FB2-4F14-BF18-1BD08E32761C}"/>
    <dgm:cxn modelId="{22A9F1BC-F18D-45BA-A779-80FA69DE1DED}" type="presOf" srcId="{290F01F1-2BE6-431E-8575-6F96B4CAF09B}" destId="{3494B44A-2F65-462E-BC4E-DCC2AFC96A4B}" srcOrd="0" destOrd="0" presId="urn:microsoft.com/office/officeart/2008/layout/HorizontalMultiLevelHierarchy"/>
    <dgm:cxn modelId="{0108F6DE-92E8-4F22-8141-172469D73A12}" type="presOf" srcId="{708885E8-4425-4678-8796-D9AE6E1ED208}" destId="{71298F1B-0D15-4412-BAAB-C05910CFC99A}" srcOrd="1" destOrd="0" presId="urn:microsoft.com/office/officeart/2008/layout/HorizontalMultiLevelHierarchy"/>
    <dgm:cxn modelId="{CEB0E54B-8AB7-4EEF-9590-A7B11FB5510A}" srcId="{8C84A94F-DC0D-4B89-ACBC-03A6436D064E}" destId="{9C96F246-7B46-480C-800B-7937C08FFA9F}" srcOrd="0" destOrd="0" parTransId="{E4495A8C-58C4-474E-BA45-F594D69BD34B}" sibTransId="{7DFF43D8-E4C8-44FC-AB0B-06199ED3745A}"/>
    <dgm:cxn modelId="{F26FDDBE-7C30-480E-938E-D16549E24B24}" type="presOf" srcId="{5615EFDE-8AA9-447E-BE03-A21BDF6ADC58}" destId="{2647318B-33B2-46DA-8137-E02239BE1807}" srcOrd="0" destOrd="0" presId="urn:microsoft.com/office/officeart/2008/layout/HorizontalMultiLevelHierarchy"/>
    <dgm:cxn modelId="{12C640DF-BD5C-47A3-A3BA-FEED6B3BFE94}" srcId="{4B2501DA-A16B-49C0-964E-1135EC32F906}" destId="{88AAA929-46CD-4C38-AAE0-714E6726FFAB}" srcOrd="1" destOrd="0" parTransId="{1376665B-B94D-4DE5-AC2A-14BF43D3B176}" sibTransId="{71F5DE68-E06B-4ABF-A226-45F9DAFEEA02}"/>
    <dgm:cxn modelId="{F9263B6A-6AB2-472F-A453-15BE23349695}" type="presOf" srcId="{EE91D6D1-F05C-4B92-B558-F2EC443A1852}" destId="{936D44FE-9276-47A4-A08E-2B8349BFFE48}" srcOrd="0" destOrd="0" presId="urn:microsoft.com/office/officeart/2008/layout/HorizontalMultiLevelHierarchy"/>
    <dgm:cxn modelId="{3E4C1907-AF0D-4B0A-A2B8-E99760BDAE28}" type="presOf" srcId="{52C0708A-C0E9-4DAF-BECE-9DD960E605DD}" destId="{C18093BE-4774-478E-B702-F464013F8087}" srcOrd="0" destOrd="0" presId="urn:microsoft.com/office/officeart/2008/layout/HorizontalMultiLevelHierarchy"/>
    <dgm:cxn modelId="{56912F8A-862E-455E-8BEC-655FD63FF859}" type="presOf" srcId="{4279309F-4177-4270-B713-73FEA6966D09}" destId="{AA4C3043-0D62-4BC7-8517-B1ED5EC08ACB}" srcOrd="0" destOrd="0" presId="urn:microsoft.com/office/officeart/2008/layout/HorizontalMultiLevelHierarchy"/>
    <dgm:cxn modelId="{EA116287-E40D-4D5D-9514-F4B4168768D8}" type="presOf" srcId="{74073E23-2089-4087-9E43-3BCB217B68BB}" destId="{5E9CBB10-C368-4974-8FFD-1C0DA9126606}" srcOrd="1" destOrd="0" presId="urn:microsoft.com/office/officeart/2008/layout/HorizontalMultiLevelHierarchy"/>
    <dgm:cxn modelId="{40EE1D37-6E30-4619-8688-5C48C6B5BDEC}" type="presOf" srcId="{6601969E-1D77-4931-A0DD-84BBCB42E45F}" destId="{C72BC209-39EA-4335-B26D-BEB11A31F67B}" srcOrd="1" destOrd="0" presId="urn:microsoft.com/office/officeart/2008/layout/HorizontalMultiLevelHierarchy"/>
    <dgm:cxn modelId="{C6A3DC99-550F-40B2-B00B-7DE9D27FF143}" type="presOf" srcId="{D5E8244B-F6E0-48FD-966D-6D4FD7094677}" destId="{950D0C1E-D167-4F41-BB63-6AC590258F46}" srcOrd="0" destOrd="0" presId="urn:microsoft.com/office/officeart/2008/layout/HorizontalMultiLevelHierarchy"/>
    <dgm:cxn modelId="{2CF08C98-4471-45EE-AC94-C29F8D79C2D9}" type="presOf" srcId="{50E906D2-F5B7-49F7-8C97-C05550B4AC72}" destId="{01C1BFA8-FB57-447E-9046-FE835850C7C0}" srcOrd="0" destOrd="0" presId="urn:microsoft.com/office/officeart/2008/layout/HorizontalMultiLevelHierarchy"/>
    <dgm:cxn modelId="{7FFA6EF7-D429-438E-AC3C-ABD6A7DCB6EE}" type="presOf" srcId="{4A911ED3-71D6-4CC4-94C7-7D1BE238AA6E}" destId="{E802433E-6DA6-465B-96B9-D41E29032A9F}" srcOrd="0" destOrd="0" presId="urn:microsoft.com/office/officeart/2008/layout/HorizontalMultiLevelHierarchy"/>
    <dgm:cxn modelId="{2F9D27C7-2515-45A0-90B8-C65D514BA3B0}" type="presOf" srcId="{FFE17509-BCAF-4262-8175-A178F62DBB9F}" destId="{E9B761C0-9125-4852-A4E7-525F7806D7C4}" srcOrd="0" destOrd="0" presId="urn:microsoft.com/office/officeart/2008/layout/HorizontalMultiLevelHierarchy"/>
    <dgm:cxn modelId="{515BF578-DD16-49D4-8F1E-69CAB258094F}" srcId="{FFE17509-BCAF-4262-8175-A178F62DBB9F}" destId="{41FD6822-28BF-4982-A22A-87593883BED7}" srcOrd="1" destOrd="0" parTransId="{AC5F1718-ECCD-4926-8811-048906B09A78}" sibTransId="{534B2B75-0092-479B-B507-03125EB91517}"/>
    <dgm:cxn modelId="{82923328-C60C-4705-ADC7-C930212B3822}" srcId="{3BA9FCF2-513E-4415-9523-474E03D369BE}" destId="{05B96BDC-6C6C-44D6-9EC8-7A725ABFB48D}" srcOrd="0" destOrd="0" parTransId="{C5DB684A-B537-42CF-A287-978E7B527D10}" sibTransId="{45513D81-A3EB-43BA-996C-5B80CBEFF85D}"/>
    <dgm:cxn modelId="{BFAFBDCC-B520-4963-A9AA-5337F8B22FC0}" srcId="{5615EFDE-8AA9-447E-BE03-A21BDF6ADC58}" destId="{F3ABCFF7-4F70-4133-9C63-5F633005EE62}" srcOrd="0" destOrd="0" parTransId="{12C6CCB2-4DF1-4FE4-923A-E983D6E7F133}" sibTransId="{E0F292B9-C685-4511-8AC3-217CDAF12BE1}"/>
    <dgm:cxn modelId="{5ED31C48-C112-4434-A695-B422CED80B0E}" type="presOf" srcId="{EE91D6D1-F05C-4B92-B558-F2EC443A1852}" destId="{4B360977-F22D-4775-9863-89D9C8C981F9}" srcOrd="1" destOrd="0" presId="urn:microsoft.com/office/officeart/2008/layout/HorizontalMultiLevelHierarchy"/>
    <dgm:cxn modelId="{086FC3B3-FD61-43C1-882E-52C5782D8143}" type="presOf" srcId="{A277B2DC-2127-46F3-A281-FA814D29703D}" destId="{9E2B420D-07D1-4EAC-A848-316A474881D6}" srcOrd="0" destOrd="0" presId="urn:microsoft.com/office/officeart/2008/layout/HorizontalMultiLevelHierarchy"/>
    <dgm:cxn modelId="{7819BD51-608C-4D58-A489-9FBDD7C5B391}" type="presOf" srcId="{C463CBEF-7F72-4D81-86B5-1CDD0E6CFC17}" destId="{3923A749-A695-4E25-B2FB-22EF3C073E82}" srcOrd="1" destOrd="0" presId="urn:microsoft.com/office/officeart/2008/layout/HorizontalMultiLevelHierarchy"/>
    <dgm:cxn modelId="{BF6ADF7E-5BB6-4158-9371-35DE9537DDDC}" type="presOf" srcId="{52D8B187-3B50-4C3E-A270-DAB66146634D}" destId="{10A2182A-89AF-44D8-A392-6EE6B4D3C8A1}" srcOrd="0" destOrd="0" presId="urn:microsoft.com/office/officeart/2008/layout/HorizontalMultiLevelHierarchy"/>
    <dgm:cxn modelId="{297FEFA4-70BC-41A5-92D3-68AE9243404E}" type="presOf" srcId="{8604DFBD-6F6E-4E1F-AE0E-DCA9EEE6B31F}" destId="{14082597-CCA5-4FFC-B962-F5C704AA20EC}" srcOrd="0" destOrd="0" presId="urn:microsoft.com/office/officeart/2008/layout/HorizontalMultiLevelHierarchy"/>
    <dgm:cxn modelId="{FACC4653-7397-4A8E-97FA-5A073D788A4B}" type="presOf" srcId="{07120C56-955A-491D-869D-9E93913BC005}" destId="{C5A4344E-DF1F-4732-A775-57078D501387}" srcOrd="0" destOrd="0" presId="urn:microsoft.com/office/officeart/2008/layout/HorizontalMultiLevelHierarchy"/>
    <dgm:cxn modelId="{4226A755-B68C-43E6-B395-214C1E9B69FB}" type="presOf" srcId="{E4495A8C-58C4-474E-BA45-F594D69BD34B}" destId="{A356F899-CCB8-4BA4-B52C-60E1E7EFEB02}" srcOrd="0" destOrd="0" presId="urn:microsoft.com/office/officeart/2008/layout/HorizontalMultiLevelHierarchy"/>
    <dgm:cxn modelId="{759CF549-2BCF-4039-913D-199B30DE2C1B}" srcId="{7A4375C0-491B-403E-BE82-177BE95CFA2B}" destId="{A7051584-F38C-4373-AB27-8C96543D7E66}" srcOrd="1" destOrd="0" parTransId="{E7C179EE-83B0-4EA2-B983-D11BBAAE1DEA}" sibTransId="{2B9EB35E-EFA5-4956-BB4A-AD6B91C478F1}"/>
    <dgm:cxn modelId="{1D99A373-FEA0-465B-AB90-4A36BBD7F014}" type="presOf" srcId="{C463CBEF-7F72-4D81-86B5-1CDD0E6CFC17}" destId="{8BF81BF5-730D-4DE5-B683-F68853EA28BD}" srcOrd="0" destOrd="0" presId="urn:microsoft.com/office/officeart/2008/layout/HorizontalMultiLevelHierarchy"/>
    <dgm:cxn modelId="{BA41622F-665F-4553-AD52-2F363449BAF3}" type="presOf" srcId="{ED051F31-54C8-4E27-A308-A9E762308650}" destId="{A8EF1408-E1B2-4217-A108-DA80F3485BB3}" srcOrd="0" destOrd="0" presId="urn:microsoft.com/office/officeart/2008/layout/HorizontalMultiLevelHierarchy"/>
    <dgm:cxn modelId="{77EE6D99-3773-4017-8448-EBC77098FE85}" type="presOf" srcId="{96C2D967-399E-472E-AF16-6521CB9D2340}" destId="{E11BC0C6-6E46-4B55-B6D7-B503763451E4}" srcOrd="1" destOrd="0" presId="urn:microsoft.com/office/officeart/2008/layout/HorizontalMultiLevelHierarchy"/>
    <dgm:cxn modelId="{7CF035BB-4F20-4298-B986-C8B61AEE9A2D}" srcId="{5615EFDE-8AA9-447E-BE03-A21BDF6ADC58}" destId="{840E6FEB-7B66-4F6A-92F9-D4F2D74DB178}" srcOrd="1" destOrd="0" parTransId="{C463CBEF-7F72-4D81-86B5-1CDD0E6CFC17}" sibTransId="{2FF2E9DA-7EF2-4AE9-B06D-49DE53522F51}"/>
    <dgm:cxn modelId="{B0A43152-122D-4992-A930-49510B458A5D}" type="presOf" srcId="{D90B5AAE-5C3C-47CC-837A-39D3425AE7E4}" destId="{D88C3A98-FD24-488A-A7BF-8B51AB0D8505}" srcOrd="1" destOrd="0" presId="urn:microsoft.com/office/officeart/2008/layout/HorizontalMultiLevelHierarchy"/>
    <dgm:cxn modelId="{C2D55560-AB93-46BB-97D1-AB8E1A42C453}" type="presOf" srcId="{BCC78338-4D38-4052-9FAB-D0B4D6F229FE}" destId="{9107E8DE-F58A-45D5-89C6-E6B76B79FAF7}" srcOrd="0" destOrd="0" presId="urn:microsoft.com/office/officeart/2008/layout/HorizontalMultiLevelHierarchy"/>
    <dgm:cxn modelId="{49BAD6C6-5565-4DF5-ACE6-EF6901B61BAD}" type="presOf" srcId="{88AAA929-46CD-4C38-AAE0-714E6726FFAB}" destId="{6C5AE685-3374-4C25-9308-3FC9F7FBD93E}" srcOrd="0" destOrd="0" presId="urn:microsoft.com/office/officeart/2008/layout/HorizontalMultiLevelHierarchy"/>
    <dgm:cxn modelId="{1D51BA3F-1EDE-4340-844B-DBAA3D1E5914}" type="presOf" srcId="{C27D06DA-B588-4E64-A975-B36C96670ACC}" destId="{EDACBBAA-CA5A-4732-B697-DF945DDE9961}" srcOrd="1" destOrd="0" presId="urn:microsoft.com/office/officeart/2008/layout/HorizontalMultiLevelHierarchy"/>
    <dgm:cxn modelId="{1816E1F4-E4D9-4DDC-9829-D7529B7C6430}" srcId="{7A4375C0-491B-403E-BE82-177BE95CFA2B}" destId="{4B396E54-5E1E-42A7-9A8D-7782EBE4B7B7}" srcOrd="0" destOrd="0" parTransId="{D5E8244B-F6E0-48FD-966D-6D4FD7094677}" sibTransId="{E1431740-00B7-490C-94CE-B266157E4F4C}"/>
    <dgm:cxn modelId="{CEB0B7E7-434C-446D-9A91-92C445033B09}" type="presOf" srcId="{C5DB684A-B537-42CF-A287-978E7B527D10}" destId="{D987F31D-E1AB-44A8-8EC6-63A0FDEBE658}" srcOrd="1" destOrd="0" presId="urn:microsoft.com/office/officeart/2008/layout/HorizontalMultiLevelHierarchy"/>
    <dgm:cxn modelId="{DC3BFA96-94A6-4CC4-9169-1BE507595041}" type="presOf" srcId="{3A6E1949-E5F7-440F-BA15-5FB04266CAC6}" destId="{BE720A08-6399-4933-BB25-BA629194885D}" srcOrd="0" destOrd="0" presId="urn:microsoft.com/office/officeart/2008/layout/HorizontalMultiLevelHierarchy"/>
    <dgm:cxn modelId="{0149AFC9-08F7-4D0A-AE17-279D0EC54808}" type="presOf" srcId="{72DC616F-8F9E-44A9-B80D-E42BDC43D588}" destId="{271E7043-848F-443D-9B97-011914CC4BAF}" srcOrd="1" destOrd="0" presId="urn:microsoft.com/office/officeart/2008/layout/HorizontalMultiLevelHierarchy"/>
    <dgm:cxn modelId="{4EA7E660-C76F-4C3C-8303-38A3E2BB9D79}" srcId="{52C0708A-C0E9-4DAF-BECE-9DD960E605DD}" destId="{A2C3615F-1009-440E-8430-999E11862984}" srcOrd="1" destOrd="0" parTransId="{8502CC1B-2E0C-480C-96F2-68E4050FBF54}" sibTransId="{7B99E8DF-4FD0-45A6-8975-CE09A84789EC}"/>
    <dgm:cxn modelId="{1AC6CB91-AAA5-4961-BDCA-97579329A347}" type="presOf" srcId="{103C2DE5-095A-4BA0-89E5-621406D28633}" destId="{26CC97F7-6744-46F1-97D3-4A790C75BBD5}" srcOrd="0" destOrd="0" presId="urn:microsoft.com/office/officeart/2008/layout/HorizontalMultiLevelHierarchy"/>
    <dgm:cxn modelId="{AD105566-6F7B-4430-B729-37A808D0F98F}" srcId="{C7EF4CF7-605F-4C4B-AF88-414CF70568D6}" destId="{853A7C03-F634-4622-91E0-42BA22A1F7C1}" srcOrd="2" destOrd="0" parTransId="{FE27B27B-B9CC-4975-B8EE-A7BFD11CCC1E}" sibTransId="{BACE0E78-07AA-47AA-B90B-A98133DA6495}"/>
    <dgm:cxn modelId="{C63A0A3B-A046-44DB-8423-9E5590678E87}" type="presOf" srcId="{710DE055-5D81-4758-8E98-6234F93BA0C7}" destId="{4DB227F1-D825-4438-9F06-30B14443BD9D}" srcOrd="1" destOrd="0" presId="urn:microsoft.com/office/officeart/2008/layout/HorizontalMultiLevelHierarchy"/>
    <dgm:cxn modelId="{9BAA207F-1800-49AD-83F2-834FECAE6698}" type="presOf" srcId="{9872A79A-9CB6-4E1C-8C7D-806BFF69341F}" destId="{5B398E75-A88D-475F-8774-A04CD6CB373F}" srcOrd="0" destOrd="0" presId="urn:microsoft.com/office/officeart/2008/layout/HorizontalMultiLevelHierarchy"/>
    <dgm:cxn modelId="{4A062674-5FF9-410E-B43E-D1BD4C191424}" type="presOf" srcId="{8C84A94F-DC0D-4B89-ACBC-03A6436D064E}" destId="{6F8C74C1-689A-40F5-B16A-54EDB078FDC4}" srcOrd="0" destOrd="0" presId="urn:microsoft.com/office/officeart/2008/layout/HorizontalMultiLevelHierarchy"/>
    <dgm:cxn modelId="{6FF811F9-3C64-466A-BEB2-B61584D15A74}" type="presOf" srcId="{A7051584-F38C-4373-AB27-8C96543D7E66}" destId="{3E9E72C0-ECBD-402E-B457-FA641C9DC61B}" srcOrd="0" destOrd="0" presId="urn:microsoft.com/office/officeart/2008/layout/HorizontalMultiLevelHierarchy"/>
    <dgm:cxn modelId="{19F81219-8F1D-45E7-B373-806AE6241B8C}" srcId="{A5CAC102-4E97-4ED4-8FEA-87D940095A01}" destId="{FFE17509-BCAF-4262-8175-A178F62DBB9F}" srcOrd="0" destOrd="0" parTransId="{2CB5D53F-36E5-4DF9-B337-D5F7DAE8AB69}" sibTransId="{77965D53-C59A-4658-A60C-84E1429D8A65}"/>
    <dgm:cxn modelId="{CE679571-1780-4EF1-9027-2D5611A1E10A}" type="presOf" srcId="{93BEB055-9FA6-4656-B835-3EDEA3B58E05}" destId="{EAD805AB-72C8-4F72-B170-4000756E229E}" srcOrd="0" destOrd="0" presId="urn:microsoft.com/office/officeart/2008/layout/HorizontalMultiLevelHierarchy"/>
    <dgm:cxn modelId="{0ACCA655-E399-4FAB-A90D-8E17EDA67809}" srcId="{3858E563-97DD-4C0C-A063-68CC10147091}" destId="{7A4375C0-491B-403E-BE82-177BE95CFA2B}" srcOrd="0" destOrd="0" parTransId="{2059CB86-29B6-40D2-9A42-612674DD81FA}" sibTransId="{CBF38E22-70F1-4790-A3E7-DA5A278C47DE}"/>
    <dgm:cxn modelId="{DE908D25-993C-4685-95CD-63E888F0E27D}" srcId="{853A7C03-F634-4622-91E0-42BA22A1F7C1}" destId="{503A554E-70F3-44D9-8374-EBB05BEC178F}" srcOrd="2" destOrd="0" parTransId="{EE91D6D1-F05C-4B92-B558-F2EC443A1852}" sibTransId="{2B9703E6-71AB-40D4-83E9-835FFD84963E}"/>
    <dgm:cxn modelId="{C85AD5E2-5346-4248-8F2E-68D7D17726A0}" srcId="{853A7C03-F634-4622-91E0-42BA22A1F7C1}" destId="{52D8B187-3B50-4C3E-A270-DAB66146634D}" srcOrd="1" destOrd="0" parTransId="{ED051F31-54C8-4E27-A308-A9E762308650}" sibTransId="{EA715B03-A4D5-4E9C-A3E9-6500C74729A2}"/>
    <dgm:cxn modelId="{984A1EFF-7DBF-47C3-943F-91082FF07E7C}" type="presOf" srcId="{503A554E-70F3-44D9-8374-EBB05BEC178F}" destId="{E2BC57BD-890E-4951-A5D0-4691B2ABAD61}" srcOrd="0" destOrd="0" presId="urn:microsoft.com/office/officeart/2008/layout/HorizontalMultiLevelHierarchy"/>
    <dgm:cxn modelId="{5B0B7101-E91B-4915-B23D-39E0984206CA}" type="presOf" srcId="{9872A79A-9CB6-4E1C-8C7D-806BFF69341F}" destId="{8C3BB337-4100-42B4-8064-465C29985A29}" srcOrd="1" destOrd="0" presId="urn:microsoft.com/office/officeart/2008/layout/HorizontalMultiLevelHierarchy"/>
    <dgm:cxn modelId="{EC1743C6-71C8-4AAE-B1D5-B05D1B4DD826}" type="presOf" srcId="{A2C3615F-1009-440E-8430-999E11862984}" destId="{F06DA202-F178-412D-8FEE-4629BBC35E31}" srcOrd="0" destOrd="0" presId="urn:microsoft.com/office/officeart/2008/layout/HorizontalMultiLevelHierarchy"/>
    <dgm:cxn modelId="{F9F3B7B0-5808-4E25-A0B7-F3501EA916F1}" type="presOf" srcId="{3261C63E-755E-4A54-AE44-F15CD9E2609C}" destId="{8AE3B0D9-465C-4E28-B227-0ABFBD0E6856}" srcOrd="1" destOrd="0" presId="urn:microsoft.com/office/officeart/2008/layout/HorizontalMultiLevelHierarchy"/>
    <dgm:cxn modelId="{23116801-5416-4E78-854A-DDE12C84CD4D}" type="presOf" srcId="{655E4F6A-37CC-4B8D-8FF8-B1CD3759DCA3}" destId="{D04C50B2-96C8-4B8C-AA0E-DE573248F120}" srcOrd="1" destOrd="0" presId="urn:microsoft.com/office/officeart/2008/layout/HorizontalMultiLevelHierarchy"/>
    <dgm:cxn modelId="{EBC140E7-4F4D-49F5-A45C-2B0FAD41BB2F}" type="presOf" srcId="{809BECD1-D1BF-4757-AC59-0F2714A86A66}" destId="{2B09D1A8-14CA-4A9B-87B0-4C40CDA3B136}" srcOrd="0" destOrd="0" presId="urn:microsoft.com/office/officeart/2008/layout/HorizontalMultiLevelHierarchy"/>
    <dgm:cxn modelId="{25262430-99DB-4F97-974C-7AA2706AA1A9}" type="presOf" srcId="{EB454838-0FE6-482C-B1FD-EB8AE4BB7850}" destId="{2F9FF48C-70DF-483C-BD71-13F61ECEECA0}" srcOrd="0" destOrd="0" presId="urn:microsoft.com/office/officeart/2008/layout/HorizontalMultiLevelHierarchy"/>
    <dgm:cxn modelId="{BF6AB229-2700-4287-9A3B-E7CADA16A179}" type="presOf" srcId="{E4495A8C-58C4-474E-BA45-F594D69BD34B}" destId="{42BE7CD1-93E0-4617-B12F-831339C24AC0}" srcOrd="1" destOrd="0" presId="urn:microsoft.com/office/officeart/2008/layout/HorizontalMultiLevelHierarchy"/>
    <dgm:cxn modelId="{E2EE188F-A3C0-4ED7-9A92-1E1F5E82E407}" type="presOf" srcId="{DC76BB5E-47CE-4C93-80E4-2D7EC1C2F6F7}" destId="{6171C6C6-C923-4F86-B3FC-EF4BAC863D4E}" srcOrd="0" destOrd="0" presId="urn:microsoft.com/office/officeart/2008/layout/HorizontalMultiLevelHierarchy"/>
    <dgm:cxn modelId="{A45EABF0-5931-4F6C-9CBC-358EDA53DAE3}" type="presOf" srcId="{289DE297-4F89-4B10-BE10-A451899BE3AB}" destId="{A837E104-C210-490C-A176-37FE1F8AD6F8}" srcOrd="1" destOrd="0" presId="urn:microsoft.com/office/officeart/2008/layout/HorizontalMultiLevelHierarchy"/>
    <dgm:cxn modelId="{569E14B1-82E5-4D53-9A5D-0185A4C69306}" srcId="{8B3532F3-A35E-4693-B254-08FE9D5585C9}" destId="{3858E563-97DD-4C0C-A063-68CC10147091}" srcOrd="1" destOrd="0" parTransId="{C5DCFA0A-EAB1-40EE-A5D5-E43E997E66D8}" sibTransId="{1DCCC10A-4D01-469F-AC57-DA682C5A2333}"/>
    <dgm:cxn modelId="{903FED0F-EF2B-4E45-B8C1-8F9C66F0DEC1}" type="presOf" srcId="{60051B37-45FF-422F-BDF6-683E5193CB5F}" destId="{42639954-AA23-469A-ADF0-3393D2D85C7E}" srcOrd="0" destOrd="0" presId="urn:microsoft.com/office/officeart/2008/layout/HorizontalMultiLevelHierarchy"/>
    <dgm:cxn modelId="{334E9A2E-E741-4356-90B6-B11613BD0CDA}" type="presOf" srcId="{5B7FBE5E-B0CB-4E64-A5DE-15DDA3D53AF0}" destId="{74FB3685-4363-41D2-A45B-B826DA788B89}" srcOrd="0" destOrd="0" presId="urn:microsoft.com/office/officeart/2008/layout/HorizontalMultiLevelHierarchy"/>
    <dgm:cxn modelId="{56A66B2B-E687-43AF-BEC9-16997DEA256E}" type="presOf" srcId="{8604DFBD-6F6E-4E1F-AE0E-DCA9EEE6B31F}" destId="{69FF6627-A075-4F43-8FDA-4B224446A0A1}" srcOrd="1" destOrd="0" presId="urn:microsoft.com/office/officeart/2008/layout/HorizontalMultiLevelHierarchy"/>
    <dgm:cxn modelId="{5349EA10-A5FF-49F9-99FE-8F1E00958DAD}" type="presOf" srcId="{676E80AF-0E2B-4B7F-96CD-7FEBAA4BD93D}" destId="{E1BD501F-3772-4977-8EB5-067EDBE22301}" srcOrd="0" destOrd="0" presId="urn:microsoft.com/office/officeart/2008/layout/HorizontalMultiLevelHierarchy"/>
    <dgm:cxn modelId="{5C142E9D-D94B-461C-9CC9-BA104B3631C2}" type="presOf" srcId="{AC5F1718-ECCD-4926-8811-048906B09A78}" destId="{A9051288-C7C7-48CA-91BE-2F070A9B0319}" srcOrd="0" destOrd="0" presId="urn:microsoft.com/office/officeart/2008/layout/HorizontalMultiLevelHierarchy"/>
    <dgm:cxn modelId="{74762669-11C6-421C-8125-18C50DAC6B5F}" type="presOf" srcId="{C9B7298D-DD4B-4B56-9A39-713FF9E36C09}" destId="{76D870E2-F32F-4A1A-94A5-B5D922E176FD}" srcOrd="0" destOrd="0" presId="urn:microsoft.com/office/officeart/2008/layout/HorizontalMultiLevelHierarchy"/>
    <dgm:cxn modelId="{3987F222-24CB-4507-82B7-4F7AEDDCA37A}" type="presOf" srcId="{AC5F1718-ECCD-4926-8811-048906B09A78}" destId="{F8BA10D9-4330-4648-A5D1-F0DBD28913EA}" srcOrd="1" destOrd="0" presId="urn:microsoft.com/office/officeart/2008/layout/HorizontalMultiLevelHierarchy"/>
    <dgm:cxn modelId="{F0FF6368-F98B-4994-9D08-3EBD37946618}" type="presOf" srcId="{2059CB86-29B6-40D2-9A42-612674DD81FA}" destId="{74B7696F-9659-49E0-ACD6-2CEF1C38AE9A}" srcOrd="1" destOrd="0" presId="urn:microsoft.com/office/officeart/2008/layout/HorizontalMultiLevelHierarchy"/>
    <dgm:cxn modelId="{7F138E7A-1AA1-4935-B691-2A137CC10922}" type="presOf" srcId="{2CB5D53F-36E5-4DF9-B337-D5F7DAE8AB69}" destId="{EC5026F3-312D-4D28-9355-2DCC440178E2}" srcOrd="0" destOrd="0" presId="urn:microsoft.com/office/officeart/2008/layout/HorizontalMultiLevelHierarchy"/>
    <dgm:cxn modelId="{D2BCFECB-2D9B-4C51-BAA7-60432F2D8B88}" type="presOf" srcId="{66030984-8695-4BC7-B729-6176184DFD9F}" destId="{B85C88C1-7DAB-4ECF-B5D0-233B0301F0C2}" srcOrd="0" destOrd="0" presId="urn:microsoft.com/office/officeart/2008/layout/HorizontalMultiLevelHierarchy"/>
    <dgm:cxn modelId="{1867017C-1C2B-4B34-834B-7F8F1E624085}" srcId="{52C0708A-C0E9-4DAF-BECE-9DD960E605DD}" destId="{A2396A17-EB22-4594-8096-9E575ED74B16}" srcOrd="3" destOrd="0" parTransId="{676E80AF-0E2B-4B7F-96CD-7FEBAA4BD93D}" sibTransId="{C7EDFF4D-A2D6-4F49-87A5-83834BD67E0B}"/>
    <dgm:cxn modelId="{B3DA80FA-B420-40C6-8B5A-895D8874E331}" srcId="{D644ADDA-ADD3-4A9C-A5A9-280034BCA2FE}" destId="{E0DCFE20-A97C-43D7-9971-1CEF81D6C75E}" srcOrd="1" destOrd="0" parTransId="{B5C18E2B-C8EC-424E-A0F7-EDB9121037E2}" sibTransId="{8AAC016E-EA84-4460-A665-38FEF138297C}"/>
    <dgm:cxn modelId="{788A5D2B-E552-4DB5-BA3B-E35065D8D7B8}" srcId="{3DF86B75-0B79-4627-AC58-B6BD83BE575C}" destId="{4A911ED3-71D6-4CC4-94C7-7D1BE238AA6E}" srcOrd="1" destOrd="0" parTransId="{C9B7298D-DD4B-4B56-9A39-713FF9E36C09}" sibTransId="{B0EA3B18-97A8-47C2-B7E1-038B70EC0EAB}"/>
    <dgm:cxn modelId="{2808F4BE-FF54-4C33-B44A-1FC18D189547}" type="presOf" srcId="{7A4375C0-491B-403E-BE82-177BE95CFA2B}" destId="{6DF80984-EBA6-40BC-9575-569CA34D1478}" srcOrd="0" destOrd="0" presId="urn:microsoft.com/office/officeart/2008/layout/HorizontalMultiLevelHierarchy"/>
    <dgm:cxn modelId="{B493A40B-BFC8-4985-A00E-DF4EDF0DEE0A}" type="presOf" srcId="{4D2BEF7A-07F7-4549-874D-DFBC7E39DBE9}" destId="{482CDBDA-5E35-42A8-A387-E4C348253E98}" srcOrd="1" destOrd="0" presId="urn:microsoft.com/office/officeart/2008/layout/HorizontalMultiLevelHierarchy"/>
    <dgm:cxn modelId="{6105CA51-CFE4-47B9-BD51-6684BEC4EEA2}" type="presOf" srcId="{5007FC9E-DFEB-47EB-89FD-AF34572881E2}" destId="{9DF1F037-A30B-416D-A5A4-739C332E67FD}" srcOrd="0" destOrd="0" presId="urn:microsoft.com/office/officeart/2008/layout/HorizontalMultiLevelHierarchy"/>
    <dgm:cxn modelId="{335A54F1-B922-4B79-B754-F2389B42B70C}" srcId="{503A554E-70F3-44D9-8374-EBB05BEC178F}" destId="{558399EB-A838-441C-9C96-2956022CADFA}" srcOrd="0" destOrd="0" parTransId="{A277B2DC-2127-46F3-A281-FA814D29703D}" sibTransId="{5099475D-9430-4450-9D7F-BC3DEFDF4B57}"/>
    <dgm:cxn modelId="{2057C7D8-5070-44EF-B471-37EC89E8DC29}" srcId="{3858E563-97DD-4C0C-A063-68CC10147091}" destId="{9CA79939-F2C3-49F3-9F4C-440071963D3E}" srcOrd="1" destOrd="0" parTransId="{CD4E5C20-C09F-400E-A712-3AA2543FC375}" sibTransId="{3F9E69B1-54C3-4465-819E-FB5BCCE236CD}"/>
    <dgm:cxn modelId="{122A7337-007D-4664-AD54-061983671D37}" srcId="{8B3532F3-A35E-4693-B254-08FE9D5585C9}" destId="{BBA00933-D353-4A17-AE01-5AC99C5E5E86}" srcOrd="0" destOrd="0" parTransId="{ECB6CE8C-43BF-471F-A135-4CD91BE1C7B3}" sibTransId="{A4FDFAA6-8D7F-4BD3-A14F-B51DC12519A1}"/>
    <dgm:cxn modelId="{D4CC235F-70CD-4207-BBF5-691210050442}" srcId="{A2C3615F-1009-440E-8430-999E11862984}" destId="{3A6E1949-E5F7-440F-BA15-5FB04266CAC6}" srcOrd="0" destOrd="0" parTransId="{96C2D967-399E-472E-AF16-6521CB9D2340}" sibTransId="{AD85BCAE-CE0C-4F22-B24F-E8DC167893A3}"/>
    <dgm:cxn modelId="{8FE1984E-8766-4D76-90A5-C5366E24F5CF}" type="presOf" srcId="{1AC4C70A-5472-4859-9E32-1E7D35D036A7}" destId="{0532FFB0-9F74-42F5-A3CE-612550A9E91A}" srcOrd="0" destOrd="0" presId="urn:microsoft.com/office/officeart/2008/layout/HorizontalMultiLevelHierarchy"/>
    <dgm:cxn modelId="{055E53B8-639F-4C73-BF40-42C27508A025}" type="presOf" srcId="{C9B7298D-DD4B-4B56-9A39-713FF9E36C09}" destId="{618E981C-7F92-4D03-BF37-12FF97093055}" srcOrd="1" destOrd="0" presId="urn:microsoft.com/office/officeart/2008/layout/HorizontalMultiLevelHierarchy"/>
    <dgm:cxn modelId="{EFEAC69E-2F4D-4642-9E54-12063B8E572A}" type="presOf" srcId="{FE27B27B-B9CC-4975-B8EE-A7BFD11CCC1E}" destId="{661C562F-3DDC-4773-A727-DABBD8E98A87}" srcOrd="1" destOrd="0" presId="urn:microsoft.com/office/officeart/2008/layout/HorizontalMultiLevelHierarchy"/>
    <dgm:cxn modelId="{7205CB90-3A7B-4025-9DFA-A82D25FFD7C2}" srcId="{C7EF4CF7-605F-4C4B-AF88-414CF70568D6}" destId="{D644ADDA-ADD3-4A9C-A5A9-280034BCA2FE}" srcOrd="0" destOrd="0" parTransId="{E0546074-44D9-4200-BF57-E97C7C1AF8A3}" sibTransId="{5618A575-1E6A-4554-8B75-9E87A6E077B8}"/>
    <dgm:cxn modelId="{1929DFF2-7F08-449B-A011-BFFD386FADA7}" type="presOf" srcId="{3261C63E-755E-4A54-AE44-F15CD9E2609C}" destId="{D3CC3AA0-50CB-43C6-A246-9F6E75BBF04F}" srcOrd="0" destOrd="0" presId="urn:microsoft.com/office/officeart/2008/layout/HorizontalMultiLevelHierarchy"/>
    <dgm:cxn modelId="{346B461D-2FF3-4BFC-A633-C795C9F7394D}" type="presOf" srcId="{4D2BEF7A-07F7-4549-874D-DFBC7E39DBE9}" destId="{5D7485F1-E6BA-451A-B3E4-92D39C22D367}" srcOrd="0" destOrd="0" presId="urn:microsoft.com/office/officeart/2008/layout/HorizontalMultiLevelHierarchy"/>
    <dgm:cxn modelId="{46E5D8EC-B483-4261-8CC5-1E33E7D69CEB}" type="presOf" srcId="{CD4E5C20-C09F-400E-A712-3AA2543FC375}" destId="{927BAC42-C6CB-4B6F-8D0E-99E2FE0FDB6B}" srcOrd="0" destOrd="0" presId="urn:microsoft.com/office/officeart/2008/layout/HorizontalMultiLevelHierarchy"/>
    <dgm:cxn modelId="{AA3A361A-D4DE-41C1-B926-3186D646FF54}" type="presOf" srcId="{47AECB3A-3B7F-44E5-86C8-9616B8B76CED}" destId="{3D1520D0-A838-4534-8BFF-C0DB344D51C7}" srcOrd="1" destOrd="0" presId="urn:microsoft.com/office/officeart/2008/layout/HorizontalMultiLevelHierarchy"/>
    <dgm:cxn modelId="{0BD3E320-D068-461A-A5B1-F3D0CE1C6746}" type="presOf" srcId="{8502CC1B-2E0C-480C-96F2-68E4050FBF54}" destId="{CFB7664B-037A-45A7-B70B-B647D1E05B07}" srcOrd="1" destOrd="0" presId="urn:microsoft.com/office/officeart/2008/layout/HorizontalMultiLevelHierarchy"/>
    <dgm:cxn modelId="{E5F8DFC8-9978-4087-8ECC-99A0929B5EC4}" type="presOf" srcId="{B32F120A-924B-4E7F-B1B0-D8C74C7A6B32}" destId="{290E78A0-9D7A-494D-9092-64426652B4C3}" srcOrd="0" destOrd="0" presId="urn:microsoft.com/office/officeart/2008/layout/HorizontalMultiLevelHierarchy"/>
    <dgm:cxn modelId="{291E609C-5508-4F7A-8858-227721FEC6DC}" type="presOf" srcId="{504CD95A-E2CC-410A-BF51-624F70C19D10}" destId="{952A7F26-8692-4A80-B980-EE78312F81CE}" srcOrd="0" destOrd="0" presId="urn:microsoft.com/office/officeart/2008/layout/HorizontalMultiLevelHierarchy"/>
    <dgm:cxn modelId="{F1E86066-72C1-4FA3-B51D-0DD464936F38}" type="presOf" srcId="{8B3532F3-A35E-4693-B254-08FE9D5585C9}" destId="{956BB759-1FF7-4EE5-9B0D-FDC9680B1ADE}" srcOrd="0" destOrd="0" presId="urn:microsoft.com/office/officeart/2008/layout/HorizontalMultiLevelHierarchy"/>
    <dgm:cxn modelId="{F8B676A4-DA84-49E3-8249-952FD22E7762}" type="presOf" srcId="{B5C18E2B-C8EC-424E-A0F7-EDB9121037E2}" destId="{3C297AA0-A8CC-4759-9204-92F793AE6F84}" srcOrd="1" destOrd="0" presId="urn:microsoft.com/office/officeart/2008/layout/HorizontalMultiLevelHierarchy"/>
    <dgm:cxn modelId="{3B24E522-3EF9-43FE-9006-B27CC0D9AF3B}" srcId="{52D8B187-3B50-4C3E-A270-DAB66146634D}" destId="{85B31B7C-0E46-4F9E-B6F3-71C13CC44DD9}" srcOrd="2" destOrd="0" parTransId="{55088311-920B-44AC-9619-E754A58282A2}" sibTransId="{FD6DB2DA-30A2-4414-A76D-ABB82183CEF6}"/>
    <dgm:cxn modelId="{810A945E-1299-491D-9904-B762802ABCE4}" type="presOf" srcId="{72DC616F-8F9E-44A9-B80D-E42BDC43D588}" destId="{3CA50896-3C06-4439-BD98-23154B198D2B}" srcOrd="0" destOrd="0" presId="urn:microsoft.com/office/officeart/2008/layout/HorizontalMultiLevelHierarchy"/>
    <dgm:cxn modelId="{139C187A-252D-41A4-9D79-FB76871BA892}" type="presOf" srcId="{840E6FEB-7B66-4F6A-92F9-D4F2D74DB178}" destId="{A7607D08-C4F8-4D89-9A43-100CEE98254A}" srcOrd="0" destOrd="0" presId="urn:microsoft.com/office/officeart/2008/layout/HorizontalMultiLevelHierarchy"/>
    <dgm:cxn modelId="{5D5112F8-EE97-41FC-A615-920D1873FFF6}" srcId="{C7EF4CF7-605F-4C4B-AF88-414CF70568D6}" destId="{A5CAC102-4E97-4ED4-8FEA-87D940095A01}" srcOrd="3" destOrd="0" parTransId="{708885E8-4425-4678-8796-D9AE6E1ED208}" sibTransId="{6335AD1D-FF82-4F22-AA7B-4382B3F004CD}"/>
    <dgm:cxn modelId="{4A79F873-F13C-4312-A82F-6A498460767A}" type="presOf" srcId="{C5DCFA0A-EAB1-40EE-A5D5-E43E997E66D8}" destId="{BA9A1BC5-431A-484D-9E71-032E2298FB05}" srcOrd="0" destOrd="0" presId="urn:microsoft.com/office/officeart/2008/layout/HorizontalMultiLevelHierarchy"/>
    <dgm:cxn modelId="{F419C0F7-38F2-441E-82D7-54672BB33BEC}" type="presOf" srcId="{4B396E54-5E1E-42A7-9A8D-7782EBE4B7B7}" destId="{B1F1206E-97E5-4C57-B0E1-71C828A97D04}" srcOrd="0" destOrd="0" presId="urn:microsoft.com/office/officeart/2008/layout/HorizontalMultiLevelHierarchy"/>
    <dgm:cxn modelId="{AC30CF01-B4D3-4F28-9D97-3262D4BA4847}" type="presOf" srcId="{607FE4D8-5D0B-4783-BACC-49B88804A2C9}" destId="{ED8B055B-C623-47BC-9D38-FA2DCE5B9CA9}" srcOrd="0" destOrd="0" presId="urn:microsoft.com/office/officeart/2008/layout/HorizontalMultiLevelHierarchy"/>
    <dgm:cxn modelId="{B85F6441-A014-49A3-B582-7156A051A5BE}" type="presOf" srcId="{3858E563-97DD-4C0C-A063-68CC10147091}" destId="{6299D94F-BB1F-41E4-B441-5F8DE29FC053}" srcOrd="0" destOrd="0" presId="urn:microsoft.com/office/officeart/2008/layout/HorizontalMultiLevelHierarchy"/>
    <dgm:cxn modelId="{05880F02-A3DA-4DA8-8D23-5059800E1BDD}" srcId="{8D3FF25D-9302-49EF-9D52-4A939D8A9B17}" destId="{5B7FBE5E-B0CB-4E64-A5DE-15DDA3D53AF0}" srcOrd="0" destOrd="0" parTransId="{D90B5AAE-5C3C-47CC-837A-39D3425AE7E4}" sibTransId="{056291C9-7D20-4649-95E2-9EC9D498FDC0}"/>
    <dgm:cxn modelId="{876085D4-CBBE-4A74-90BE-00CD5A803E84}" srcId="{558399EB-A838-441C-9C96-2956022CADFA}" destId="{07120C56-955A-491D-869D-9E93913BC005}" srcOrd="0" destOrd="0" parTransId="{655E4F6A-37CC-4B8D-8FF8-B1CD3759DCA3}" sibTransId="{6DD13824-AEF2-47FB-BBF3-189A0B4F4F6F}"/>
    <dgm:cxn modelId="{38A399D0-4BAA-48F1-8534-9FFC168D0F97}" type="presOf" srcId="{9CA79939-F2C3-49F3-9F4C-440071963D3E}" destId="{611325D2-1180-41B7-BB83-FAADE28A3029}" srcOrd="0" destOrd="0" presId="urn:microsoft.com/office/officeart/2008/layout/HorizontalMultiLevelHierarchy"/>
    <dgm:cxn modelId="{7EB86BF1-AEEF-4A33-8646-37229FB0E914}" srcId="{3DF86B75-0B79-4627-AC58-B6BD83BE575C}" destId="{B32F120A-924B-4E7F-B1B0-D8C74C7A6B32}" srcOrd="0" destOrd="0" parTransId="{8604DFBD-6F6E-4E1F-AE0E-DCA9EEE6B31F}" sibTransId="{37B000D7-E776-4204-9FB6-6114E60C3F8F}"/>
    <dgm:cxn modelId="{2C296B05-2BA3-46CE-8893-B4518CE39392}" srcId="{9CA79939-F2C3-49F3-9F4C-440071963D3E}" destId="{683957B6-C6F4-4B9B-BECF-29156D4D69D1}" srcOrd="0" destOrd="0" parTransId="{73954F7F-301B-4D17-B1D2-F25931CF7A92}" sibTransId="{97FC3439-CA3B-4CEB-9A30-00A8586C578F}"/>
    <dgm:cxn modelId="{A3E7BC93-770A-4E97-888F-9FC2EE0F298A}" type="presOf" srcId="{49203C6F-D06C-45F1-BD67-1DF0544BFB52}" destId="{0D14FCFA-7688-4501-BB9D-498D15F4FD34}" srcOrd="0" destOrd="0" presId="urn:microsoft.com/office/officeart/2008/layout/HorizontalMultiLevelHierarchy"/>
    <dgm:cxn modelId="{3343F69B-4AB9-49FA-96C9-FA5E8F2BBD63}" type="presOf" srcId="{3DF86B75-0B79-4627-AC58-B6BD83BE575C}" destId="{39E302E7-4322-49C9-9E08-E8DBDDC0EC5D}" srcOrd="0" destOrd="0" presId="urn:microsoft.com/office/officeart/2008/layout/HorizontalMultiLevelHierarchy"/>
    <dgm:cxn modelId="{36216A04-E3A0-4CDF-A47F-CCCD09AD705D}" type="presOf" srcId="{2059CB86-29B6-40D2-9A42-612674DD81FA}" destId="{D738ED73-3775-48D5-8A63-25B5C22D3229}" srcOrd="0" destOrd="0" presId="urn:microsoft.com/office/officeart/2008/layout/HorizontalMultiLevelHierarchy"/>
    <dgm:cxn modelId="{2B7B24AC-492E-47D2-80F8-F32B6550B29F}" type="presOf" srcId="{C7EF4CF7-605F-4C4B-AF88-414CF70568D6}" destId="{B88D5070-24E9-4F68-A5D6-D5463591FA69}" srcOrd="0" destOrd="0" presId="urn:microsoft.com/office/officeart/2008/layout/HorizontalMultiLevelHierarchy"/>
    <dgm:cxn modelId="{E5F51597-2A3A-4384-AD12-844EF3D61A80}" type="presOf" srcId="{4FEDE4A2-909E-412E-98CA-310F5DDB24FB}" destId="{50051F22-AFD2-40CE-9D2C-6A7C418B3DA4}" srcOrd="0" destOrd="0" presId="urn:microsoft.com/office/officeart/2008/layout/HorizontalMultiLevelHierarchy"/>
    <dgm:cxn modelId="{D8637775-E719-4465-8DE2-0915FEBBC537}" type="presOf" srcId="{F3ABCFF7-4F70-4133-9C63-5F633005EE62}" destId="{3794E45D-CCFF-48BD-A367-63AFC413CB46}" srcOrd="0" destOrd="0" presId="urn:microsoft.com/office/officeart/2008/layout/HorizontalMultiLevelHierarchy"/>
    <dgm:cxn modelId="{3A44CC7F-9DE6-4D33-8999-EC88D0C4D875}" srcId="{A7051584-F38C-4373-AB27-8C96543D7E66}" destId="{5B6A6890-D5CF-401C-8560-753B60537827}" srcOrd="0" destOrd="0" parTransId="{05285F9A-0A91-4FC8-915D-67420871C34C}" sibTransId="{D7C1C9C3-4324-47B0-82D1-A11F86E55DD1}"/>
    <dgm:cxn modelId="{7969E6CF-7C57-4474-B631-60EC5C0CDA23}" type="presOf" srcId="{6CA1B3A3-9625-42C2-9C03-6D70E0593D9D}" destId="{3D669404-C03F-46BD-B9E5-565D4D1336DB}" srcOrd="1" destOrd="0" presId="urn:microsoft.com/office/officeart/2008/layout/HorizontalMultiLevelHierarchy"/>
    <dgm:cxn modelId="{8706F590-F3D5-4B17-9B1C-F0345E658C58}" type="presOf" srcId="{411491AA-4C37-4F4F-BD89-BD527DAA262B}" destId="{9D0F8739-7F71-4DCE-8879-9B940DC19FA1}" srcOrd="0" destOrd="0" presId="urn:microsoft.com/office/officeart/2008/layout/HorizontalMultiLevelHierarchy"/>
    <dgm:cxn modelId="{452C32DF-2561-497B-98ED-BAFC3C8E18B4}" type="presOf" srcId="{E0546074-44D9-4200-BF57-E97C7C1AF8A3}" destId="{8B7E2ECF-1E97-4A28-9B1F-10690BFA6E75}" srcOrd="1" destOrd="0" presId="urn:microsoft.com/office/officeart/2008/layout/HorizontalMultiLevelHierarchy"/>
    <dgm:cxn modelId="{B504B2B4-C0E7-44FF-840C-D2EDCD723D66}" type="presOf" srcId="{B5C18E2B-C8EC-424E-A0F7-EDB9121037E2}" destId="{FB39B191-55E4-4CF3-8D75-456D689746F2}" srcOrd="0" destOrd="0" presId="urn:microsoft.com/office/officeart/2008/layout/HorizontalMultiLevelHierarchy"/>
    <dgm:cxn modelId="{1C8F3607-2E2C-4072-9E9B-E424B5D71844}" type="presOf" srcId="{E7C179EE-83B0-4EA2-B983-D11BBAAE1DEA}" destId="{DD1B8EF4-EC17-47B9-AF44-52E50C5CB11E}" srcOrd="0" destOrd="0" presId="urn:microsoft.com/office/officeart/2008/layout/HorizontalMultiLevelHierarchy"/>
    <dgm:cxn modelId="{58CDA668-99DF-4722-BFCC-E2F4C31BC2B4}" srcId="{FFE17509-BCAF-4262-8175-A178F62DBB9F}" destId="{3BA9FCF2-513E-4415-9523-474E03D369BE}" srcOrd="0" destOrd="0" parTransId="{EB454838-0FE6-482C-B1FD-EB8AE4BB7850}" sibTransId="{97BBA455-0A18-4696-9DDF-26E019C8462D}"/>
    <dgm:cxn modelId="{2E048E03-7007-4064-BF5A-C6AD17D86B54}" type="presOf" srcId="{12C6CCB2-4DF1-4FE4-923A-E983D6E7F133}" destId="{F86A710D-02B2-4582-A8D6-461790896FA9}" srcOrd="1" destOrd="0" presId="urn:microsoft.com/office/officeart/2008/layout/HorizontalMultiLevelHierarchy"/>
    <dgm:cxn modelId="{1EC32E2F-B65D-47AA-A663-4DA9228F6D33}" type="presOf" srcId="{2CB5D53F-36E5-4DF9-B337-D5F7DAE8AB69}" destId="{B2AF82E7-6836-488D-8054-84494B2EAEFE}" srcOrd="1" destOrd="0" presId="urn:microsoft.com/office/officeart/2008/layout/HorizontalMultiLevelHierarchy"/>
    <dgm:cxn modelId="{E2477F8E-C7D6-427D-850C-30A86D0C86EC}" type="presOf" srcId="{05285F9A-0A91-4FC8-915D-67420871C34C}" destId="{133DCD9D-15CC-46B5-8670-36CE95626664}" srcOrd="1" destOrd="0" presId="urn:microsoft.com/office/officeart/2008/layout/HorizontalMultiLevelHierarchy"/>
    <dgm:cxn modelId="{774424A1-7940-4545-AB47-CE4CD23F09F5}" type="presOf" srcId="{ECB6CE8C-43BF-471F-A135-4CD91BE1C7B3}" destId="{513C0D28-836D-4078-92E9-55788E31BA38}" srcOrd="0" destOrd="0" presId="urn:microsoft.com/office/officeart/2008/layout/HorizontalMultiLevelHierarchy"/>
    <dgm:cxn modelId="{524A6C7E-8ABF-4964-B338-B5F7E3EAC5D1}" type="presOf" srcId="{1376665B-B94D-4DE5-AC2A-14BF43D3B176}" destId="{A0C9EDF0-B3C3-49FF-801A-1E36F96D3F8B}" srcOrd="0" destOrd="0" presId="urn:microsoft.com/office/officeart/2008/layout/HorizontalMultiLevelHierarchy"/>
    <dgm:cxn modelId="{DA263C75-46ED-46A4-B023-C0FAA37DC812}" srcId="{558399EB-A838-441C-9C96-2956022CADFA}" destId="{56AC48D9-BB48-4435-9748-EEBAF7975C3C}" srcOrd="2" destOrd="0" parTransId="{66030984-8695-4BC7-B729-6176184DFD9F}" sibTransId="{9F61B4B3-A6A2-4BD2-9C9D-E87238C457CB}"/>
    <dgm:cxn modelId="{2C9C7AEE-4E42-49DB-9C60-C6FB1DBFB96F}" type="presOf" srcId="{96C2D967-399E-472E-AF16-6521CB9D2340}" destId="{C967F8A7-4E0A-4FF6-B63E-B8AB8C0F8A62}" srcOrd="0" destOrd="0" presId="urn:microsoft.com/office/officeart/2008/layout/HorizontalMultiLevelHierarchy"/>
    <dgm:cxn modelId="{9FB2D3DE-6AEF-4AA5-90F8-8F5B95C71DA0}" type="presOf" srcId="{AA0F54F2-E434-4B75-9F87-8FD85ED54D41}" destId="{196FE1D4-55B6-4786-BD73-C07561358E21}" srcOrd="1" destOrd="0" presId="urn:microsoft.com/office/officeart/2008/layout/HorizontalMultiLevelHierarchy"/>
    <dgm:cxn modelId="{55AE1C37-F13E-4928-97F0-C4B0B0AFEA3E}" type="presOf" srcId="{655E4F6A-37CC-4B8D-8FF8-B1CD3759DCA3}" destId="{626C7405-383C-4455-A307-9D0114283735}" srcOrd="0" destOrd="0" presId="urn:microsoft.com/office/officeart/2008/layout/HorizontalMultiLevelHierarchy"/>
    <dgm:cxn modelId="{1467D8C6-1FA0-447D-A06D-A16AB0941E36}" srcId="{7A4375C0-491B-403E-BE82-177BE95CFA2B}" destId="{8C84A94F-DC0D-4B89-ACBC-03A6436D064E}" srcOrd="2" destOrd="0" parTransId="{47AECB3A-3B7F-44E5-86C8-9616B8B76CED}" sibTransId="{2F3CD6CE-B559-4FC6-A5D9-FE0CE19C47F3}"/>
    <dgm:cxn modelId="{C3BF3785-9116-441D-A60E-EA24A5C9F5B0}" srcId="{C7EF4CF7-605F-4C4B-AF88-414CF70568D6}" destId="{8B3532F3-A35E-4693-B254-08FE9D5585C9}" srcOrd="1" destOrd="0" parTransId="{5007FC9E-DFEB-47EB-89FD-AF34572881E2}" sibTransId="{90EA0D31-2FD5-456F-844A-1428AAD3B19E}"/>
    <dgm:cxn modelId="{83626308-BEAE-4E51-8552-B5E18DED99DE}" type="presParOf" srcId="{7B49004F-4F6C-4E42-8E78-3169C65DCE7A}" destId="{27015025-8FA1-4E46-B0E3-90042F3FDFEA}" srcOrd="0" destOrd="0" presId="urn:microsoft.com/office/officeart/2008/layout/HorizontalMultiLevelHierarchy"/>
    <dgm:cxn modelId="{B071C865-EC15-44D9-AA1D-C3F9EBB1F8B3}" type="presParOf" srcId="{27015025-8FA1-4E46-B0E3-90042F3FDFEA}" destId="{C18093BE-4774-478E-B702-F464013F8087}" srcOrd="0" destOrd="0" presId="urn:microsoft.com/office/officeart/2008/layout/HorizontalMultiLevelHierarchy"/>
    <dgm:cxn modelId="{8C384BF2-355E-4505-A221-8D832B12F701}" type="presParOf" srcId="{27015025-8FA1-4E46-B0E3-90042F3FDFEA}" destId="{EEEF2652-7013-4187-9A1B-D2DF8912F16A}" srcOrd="1" destOrd="0" presId="urn:microsoft.com/office/officeart/2008/layout/HorizontalMultiLevelHierarchy"/>
    <dgm:cxn modelId="{E66E19F0-08EF-4CE9-827A-99B83E1C45D8}" type="presParOf" srcId="{EEEF2652-7013-4187-9A1B-D2DF8912F16A}" destId="{9652C4FA-195E-438E-8B28-67EE0B1A80A0}" srcOrd="0" destOrd="0" presId="urn:microsoft.com/office/officeart/2008/layout/HorizontalMultiLevelHierarchy"/>
    <dgm:cxn modelId="{BCD45AE3-E2C5-4F0E-84C6-4639E264BB99}" type="presParOf" srcId="{9652C4FA-195E-438E-8B28-67EE0B1A80A0}" destId="{CBC10391-4D82-46A2-BAEF-44DB610E0984}" srcOrd="0" destOrd="0" presId="urn:microsoft.com/office/officeart/2008/layout/HorizontalMultiLevelHierarchy"/>
    <dgm:cxn modelId="{3EAB6CCD-8E23-422F-AC55-50DD988A229F}" type="presParOf" srcId="{EEEF2652-7013-4187-9A1B-D2DF8912F16A}" destId="{456A8A8E-B942-4AEF-B4C3-6D60F7360F4E}" srcOrd="1" destOrd="0" presId="urn:microsoft.com/office/officeart/2008/layout/HorizontalMultiLevelHierarchy"/>
    <dgm:cxn modelId="{0F118681-CFA2-4D0C-B267-2E791C116BE5}" type="presParOf" srcId="{456A8A8E-B942-4AEF-B4C3-6D60F7360F4E}" destId="{B88D5070-24E9-4F68-A5D6-D5463591FA69}" srcOrd="0" destOrd="0" presId="urn:microsoft.com/office/officeart/2008/layout/HorizontalMultiLevelHierarchy"/>
    <dgm:cxn modelId="{87999B91-9BE6-4406-9135-DCFC9DD64915}" type="presParOf" srcId="{456A8A8E-B942-4AEF-B4C3-6D60F7360F4E}" destId="{2FCCF62D-3F4B-4C29-88DB-8B83F3707114}" srcOrd="1" destOrd="0" presId="urn:microsoft.com/office/officeart/2008/layout/HorizontalMultiLevelHierarchy"/>
    <dgm:cxn modelId="{9A2AA391-C777-4D86-BD0E-788951D93517}" type="presParOf" srcId="{2FCCF62D-3F4B-4C29-88DB-8B83F3707114}" destId="{A25E3808-1E0F-4759-9A8B-A56339D318D7}" srcOrd="0" destOrd="0" presId="urn:microsoft.com/office/officeart/2008/layout/HorizontalMultiLevelHierarchy"/>
    <dgm:cxn modelId="{C8C5566D-AC0F-4279-8B08-FA3AB6F84C50}" type="presParOf" srcId="{A25E3808-1E0F-4759-9A8B-A56339D318D7}" destId="{8B7E2ECF-1E97-4A28-9B1F-10690BFA6E75}" srcOrd="0" destOrd="0" presId="urn:microsoft.com/office/officeart/2008/layout/HorizontalMultiLevelHierarchy"/>
    <dgm:cxn modelId="{2932D2E0-9257-41FD-9AF5-5A622C26E13F}" type="presParOf" srcId="{2FCCF62D-3F4B-4C29-88DB-8B83F3707114}" destId="{D5B1AA77-FF48-4D70-A9CA-99F29918DBF1}" srcOrd="1" destOrd="0" presId="urn:microsoft.com/office/officeart/2008/layout/HorizontalMultiLevelHierarchy"/>
    <dgm:cxn modelId="{A6FA93CB-19CB-4304-ADD3-A11AA09D7317}" type="presParOf" srcId="{D5B1AA77-FF48-4D70-A9CA-99F29918DBF1}" destId="{882EBD74-FF82-4A87-8C0B-D9663B47E40F}" srcOrd="0" destOrd="0" presId="urn:microsoft.com/office/officeart/2008/layout/HorizontalMultiLevelHierarchy"/>
    <dgm:cxn modelId="{BEE0D764-33C5-4401-BD9A-EADF4E142C3E}" type="presParOf" srcId="{D5B1AA77-FF48-4D70-A9CA-99F29918DBF1}" destId="{56863DDD-423B-4D80-B0CA-239207B8B68F}" srcOrd="1" destOrd="0" presId="urn:microsoft.com/office/officeart/2008/layout/HorizontalMultiLevelHierarchy"/>
    <dgm:cxn modelId="{94D45B6D-751E-41FE-B7BC-BA6FE7642F19}" type="presParOf" srcId="{56863DDD-423B-4D80-B0CA-239207B8B68F}" destId="{5D7485F1-E6BA-451A-B3E4-92D39C22D367}" srcOrd="0" destOrd="0" presId="urn:microsoft.com/office/officeart/2008/layout/HorizontalMultiLevelHierarchy"/>
    <dgm:cxn modelId="{00CE8660-C3AB-468F-B6AA-78A04417274E}" type="presParOf" srcId="{5D7485F1-E6BA-451A-B3E4-92D39C22D367}" destId="{482CDBDA-5E35-42A8-A387-E4C348253E98}" srcOrd="0" destOrd="0" presId="urn:microsoft.com/office/officeart/2008/layout/HorizontalMultiLevelHierarchy"/>
    <dgm:cxn modelId="{5B1680B6-AEA5-4929-AA1E-F803B6D0B22C}" type="presParOf" srcId="{56863DDD-423B-4D80-B0CA-239207B8B68F}" destId="{B905F346-EB3E-4225-947B-DB3EB7511D94}" srcOrd="1" destOrd="0" presId="urn:microsoft.com/office/officeart/2008/layout/HorizontalMultiLevelHierarchy"/>
    <dgm:cxn modelId="{CAD0F514-4515-43DA-93D2-DA9C894E7915}" type="presParOf" srcId="{B905F346-EB3E-4225-947B-DB3EB7511D94}" destId="{7C9917C4-A9EF-41CA-9B00-C5F0481E291B}" srcOrd="0" destOrd="0" presId="urn:microsoft.com/office/officeart/2008/layout/HorizontalMultiLevelHierarchy"/>
    <dgm:cxn modelId="{7BB25D19-1979-41FF-8BFF-09CB3BC40E37}" type="presParOf" srcId="{B905F346-EB3E-4225-947B-DB3EB7511D94}" destId="{8C4734D0-70DA-421E-8446-46CFD421269D}" srcOrd="1" destOrd="0" presId="urn:microsoft.com/office/officeart/2008/layout/HorizontalMultiLevelHierarchy"/>
    <dgm:cxn modelId="{28548580-FBC4-42A8-9493-5A26696F63F6}" type="presParOf" srcId="{56863DDD-423B-4D80-B0CA-239207B8B68F}" destId="{FB39B191-55E4-4CF3-8D75-456D689746F2}" srcOrd="2" destOrd="0" presId="urn:microsoft.com/office/officeart/2008/layout/HorizontalMultiLevelHierarchy"/>
    <dgm:cxn modelId="{F144F4D9-4366-4D46-935F-777A4BED938A}" type="presParOf" srcId="{FB39B191-55E4-4CF3-8D75-456D689746F2}" destId="{3C297AA0-A8CC-4759-9204-92F793AE6F84}" srcOrd="0" destOrd="0" presId="urn:microsoft.com/office/officeart/2008/layout/HorizontalMultiLevelHierarchy"/>
    <dgm:cxn modelId="{8297E01B-5628-4DBA-ABF3-05B385DC63C5}" type="presParOf" srcId="{56863DDD-423B-4D80-B0CA-239207B8B68F}" destId="{43B4AA9F-172B-4A72-8613-801337A229CC}" srcOrd="3" destOrd="0" presId="urn:microsoft.com/office/officeart/2008/layout/HorizontalMultiLevelHierarchy"/>
    <dgm:cxn modelId="{9A1B0B54-958D-4CC6-A4FC-ABB26FD17BB7}" type="presParOf" srcId="{43B4AA9F-172B-4A72-8613-801337A229CC}" destId="{DF007480-06F1-48B1-9517-63A5DE924BA6}" srcOrd="0" destOrd="0" presId="urn:microsoft.com/office/officeart/2008/layout/HorizontalMultiLevelHierarchy"/>
    <dgm:cxn modelId="{31A13192-E47E-424A-8EA9-47E74D7D8F5A}" type="presParOf" srcId="{43B4AA9F-172B-4A72-8613-801337A229CC}" destId="{5E8D6B85-63C3-4F3C-9C80-14169E4A988A}" srcOrd="1" destOrd="0" presId="urn:microsoft.com/office/officeart/2008/layout/HorizontalMultiLevelHierarchy"/>
    <dgm:cxn modelId="{7838524E-41C0-492A-9DE7-22C871556DFA}" type="presParOf" srcId="{56863DDD-423B-4D80-B0CA-239207B8B68F}" destId="{27484FD7-066C-4698-9429-8B07942A9212}" srcOrd="4" destOrd="0" presId="urn:microsoft.com/office/officeart/2008/layout/HorizontalMultiLevelHierarchy"/>
    <dgm:cxn modelId="{FBF17A6B-E1F0-42C5-8D90-884FB8DC3B83}" type="presParOf" srcId="{27484FD7-066C-4698-9429-8B07942A9212}" destId="{D2B0B7A4-67BC-4D35-B6FE-BA3A6F66EC55}" srcOrd="0" destOrd="0" presId="urn:microsoft.com/office/officeart/2008/layout/HorizontalMultiLevelHierarchy"/>
    <dgm:cxn modelId="{8E0A066B-3DCC-4D69-A063-4EEC8471A0E6}" type="presParOf" srcId="{56863DDD-423B-4D80-B0CA-239207B8B68F}" destId="{382FAB01-4692-458C-B00C-D4F794BB4083}" srcOrd="5" destOrd="0" presId="urn:microsoft.com/office/officeart/2008/layout/HorizontalMultiLevelHierarchy"/>
    <dgm:cxn modelId="{43CFBE13-2F76-4020-9041-1251FD014105}" type="presParOf" srcId="{382FAB01-4692-458C-B00C-D4F794BB4083}" destId="{723DAA04-3815-4BB5-8597-45875E54D78C}" srcOrd="0" destOrd="0" presId="urn:microsoft.com/office/officeart/2008/layout/HorizontalMultiLevelHierarchy"/>
    <dgm:cxn modelId="{7BE76354-4A27-491F-BB32-E9852202FCAF}" type="presParOf" srcId="{382FAB01-4692-458C-B00C-D4F794BB4083}" destId="{A8DC3711-E625-4800-AAE4-EA9C9EEBDD21}" srcOrd="1" destOrd="0" presId="urn:microsoft.com/office/officeart/2008/layout/HorizontalMultiLevelHierarchy"/>
    <dgm:cxn modelId="{A7620012-89CF-4C57-AFCC-BFDF94237041}" type="presParOf" srcId="{A8DC3711-E625-4800-AAE4-EA9C9EEBDD21}" destId="{DA8780E4-F712-4A2D-8EBB-27870EF99CE8}" srcOrd="0" destOrd="0" presId="urn:microsoft.com/office/officeart/2008/layout/HorizontalMultiLevelHierarchy"/>
    <dgm:cxn modelId="{A0F363BD-AFB0-467D-BD06-9E9CE31C70C2}" type="presParOf" srcId="{DA8780E4-F712-4A2D-8EBB-27870EF99CE8}" destId="{D88C3A98-FD24-488A-A7BF-8B51AB0D8505}" srcOrd="0" destOrd="0" presId="urn:microsoft.com/office/officeart/2008/layout/HorizontalMultiLevelHierarchy"/>
    <dgm:cxn modelId="{957D6810-470A-4DC1-A0F6-90B751CD0A96}" type="presParOf" srcId="{A8DC3711-E625-4800-AAE4-EA9C9EEBDD21}" destId="{E35FF17F-0C49-4C25-B876-2E75B40B7833}" srcOrd="1" destOrd="0" presId="urn:microsoft.com/office/officeart/2008/layout/HorizontalMultiLevelHierarchy"/>
    <dgm:cxn modelId="{69D7A17C-DA0F-4AF5-ADF6-FB333F04C7DA}" type="presParOf" srcId="{E35FF17F-0C49-4C25-B876-2E75B40B7833}" destId="{74FB3685-4363-41D2-A45B-B826DA788B89}" srcOrd="0" destOrd="0" presId="urn:microsoft.com/office/officeart/2008/layout/HorizontalMultiLevelHierarchy"/>
    <dgm:cxn modelId="{76BADE38-84B2-41BD-99FE-A03DC4E25A1F}" type="presParOf" srcId="{E35FF17F-0C49-4C25-B876-2E75B40B7833}" destId="{58844803-7E0F-48C3-8124-4DEE2326496B}" srcOrd="1" destOrd="0" presId="urn:microsoft.com/office/officeart/2008/layout/HorizontalMultiLevelHierarchy"/>
    <dgm:cxn modelId="{37B904CE-364D-4F13-B463-9DDC8B4C7422}" type="presParOf" srcId="{58844803-7E0F-48C3-8124-4DEE2326496B}" destId="{3CA50896-3C06-4439-BD98-23154B198D2B}" srcOrd="0" destOrd="0" presId="urn:microsoft.com/office/officeart/2008/layout/HorizontalMultiLevelHierarchy"/>
    <dgm:cxn modelId="{45B88687-78F8-40CB-B920-6EC4CD202E08}" type="presParOf" srcId="{3CA50896-3C06-4439-BD98-23154B198D2B}" destId="{271E7043-848F-443D-9B97-011914CC4BAF}" srcOrd="0" destOrd="0" presId="urn:microsoft.com/office/officeart/2008/layout/HorizontalMultiLevelHierarchy"/>
    <dgm:cxn modelId="{1C5CB40E-D885-424B-B4E1-939D35550B01}" type="presParOf" srcId="{58844803-7E0F-48C3-8124-4DEE2326496B}" destId="{85506F7A-DC7B-4A18-AF2C-718B8437BDA6}" srcOrd="1" destOrd="0" presId="urn:microsoft.com/office/officeart/2008/layout/HorizontalMultiLevelHierarchy"/>
    <dgm:cxn modelId="{5B50C3CF-BF84-45EA-BDDE-57D8F4858449}" type="presParOf" srcId="{85506F7A-DC7B-4A18-AF2C-718B8437BDA6}" destId="{469351E8-BF8A-4312-9351-FD6FEE37CCD4}" srcOrd="0" destOrd="0" presId="urn:microsoft.com/office/officeart/2008/layout/HorizontalMultiLevelHierarchy"/>
    <dgm:cxn modelId="{579C75F9-5771-4516-BA75-5CA46DFC875A}" type="presParOf" srcId="{85506F7A-DC7B-4A18-AF2C-718B8437BDA6}" destId="{58F647F2-E9F8-4E7E-8EFC-D4DBC4934B20}" srcOrd="1" destOrd="0" presId="urn:microsoft.com/office/officeart/2008/layout/HorizontalMultiLevelHierarchy"/>
    <dgm:cxn modelId="{11BF9D84-4CAA-468C-A193-555141ECAD09}" type="presParOf" srcId="{2FCCF62D-3F4B-4C29-88DB-8B83F3707114}" destId="{9DF1F037-A30B-416D-A5A4-739C332E67FD}" srcOrd="2" destOrd="0" presId="urn:microsoft.com/office/officeart/2008/layout/HorizontalMultiLevelHierarchy"/>
    <dgm:cxn modelId="{305AAE5F-0436-4344-A5EA-51860AECC68D}" type="presParOf" srcId="{9DF1F037-A30B-416D-A5A4-739C332E67FD}" destId="{5E485D3A-C892-4136-9348-0E9E8B81BE06}" srcOrd="0" destOrd="0" presId="urn:microsoft.com/office/officeart/2008/layout/HorizontalMultiLevelHierarchy"/>
    <dgm:cxn modelId="{682D3B3A-753E-476F-8F11-ED7F85F82601}" type="presParOf" srcId="{2FCCF62D-3F4B-4C29-88DB-8B83F3707114}" destId="{63A548B1-22A7-42E4-ACFC-ABDBA7852EE5}" srcOrd="3" destOrd="0" presId="urn:microsoft.com/office/officeart/2008/layout/HorizontalMultiLevelHierarchy"/>
    <dgm:cxn modelId="{DA84DAC3-AB53-4B89-AFF9-2BBC43852BD1}" type="presParOf" srcId="{63A548B1-22A7-42E4-ACFC-ABDBA7852EE5}" destId="{956BB759-1FF7-4EE5-9B0D-FDC9680B1ADE}" srcOrd="0" destOrd="0" presId="urn:microsoft.com/office/officeart/2008/layout/HorizontalMultiLevelHierarchy"/>
    <dgm:cxn modelId="{B6E1513D-81B2-4639-A96E-90F8350A11B8}" type="presParOf" srcId="{63A548B1-22A7-42E4-ACFC-ABDBA7852EE5}" destId="{EEAA8887-5115-4E37-ADC3-4347A93240CA}" srcOrd="1" destOrd="0" presId="urn:microsoft.com/office/officeart/2008/layout/HorizontalMultiLevelHierarchy"/>
    <dgm:cxn modelId="{D5F09B97-D0D8-48D1-BB45-988F96FF71DF}" type="presParOf" srcId="{EEAA8887-5115-4E37-ADC3-4347A93240CA}" destId="{513C0D28-836D-4078-92E9-55788E31BA38}" srcOrd="0" destOrd="0" presId="urn:microsoft.com/office/officeart/2008/layout/HorizontalMultiLevelHierarchy"/>
    <dgm:cxn modelId="{64F60A61-CDCA-4070-AE21-919CEAE22C5F}" type="presParOf" srcId="{513C0D28-836D-4078-92E9-55788E31BA38}" destId="{D19763A8-7579-4243-BA5E-C598DDF74437}" srcOrd="0" destOrd="0" presId="urn:microsoft.com/office/officeart/2008/layout/HorizontalMultiLevelHierarchy"/>
    <dgm:cxn modelId="{1E942B54-04A1-4907-928F-F9B01DEEAC6B}" type="presParOf" srcId="{EEAA8887-5115-4E37-ADC3-4347A93240CA}" destId="{940448A5-A2A8-459B-A9AF-436CB976EE79}" srcOrd="1" destOrd="0" presId="urn:microsoft.com/office/officeart/2008/layout/HorizontalMultiLevelHierarchy"/>
    <dgm:cxn modelId="{311B9DF3-D4CE-4FBE-AF4C-648D412C4BD2}" type="presParOf" srcId="{940448A5-A2A8-459B-A9AF-436CB976EE79}" destId="{E4C9E26A-1D1A-4667-AC60-8A683CC849D4}" srcOrd="0" destOrd="0" presId="urn:microsoft.com/office/officeart/2008/layout/HorizontalMultiLevelHierarchy"/>
    <dgm:cxn modelId="{43F679E4-FB7A-47CA-A255-89C29BB17110}" type="presParOf" srcId="{940448A5-A2A8-459B-A9AF-436CB976EE79}" destId="{3ED5E699-5961-429E-90DA-772F8AA46A6E}" srcOrd="1" destOrd="0" presId="urn:microsoft.com/office/officeart/2008/layout/HorizontalMultiLevelHierarchy"/>
    <dgm:cxn modelId="{15FB20A0-32BD-43D4-B5E7-3A26C1B89F5A}" type="presParOf" srcId="{EEAA8887-5115-4E37-ADC3-4347A93240CA}" destId="{BA9A1BC5-431A-484D-9E71-032E2298FB05}" srcOrd="2" destOrd="0" presId="urn:microsoft.com/office/officeart/2008/layout/HorizontalMultiLevelHierarchy"/>
    <dgm:cxn modelId="{E5AA2A67-B029-4E7B-AB0A-5988C21EDE6C}" type="presParOf" srcId="{BA9A1BC5-431A-484D-9E71-032E2298FB05}" destId="{06EB300E-7D59-48AE-8822-A581E998B010}" srcOrd="0" destOrd="0" presId="urn:microsoft.com/office/officeart/2008/layout/HorizontalMultiLevelHierarchy"/>
    <dgm:cxn modelId="{AB58D60B-CAF6-4AB4-9BDD-5215E45DA3D3}" type="presParOf" srcId="{EEAA8887-5115-4E37-ADC3-4347A93240CA}" destId="{764F601D-77A2-445C-AF47-527859CD8A84}" srcOrd="3" destOrd="0" presId="urn:microsoft.com/office/officeart/2008/layout/HorizontalMultiLevelHierarchy"/>
    <dgm:cxn modelId="{7DC4E4CF-C9E1-41EE-9FFC-7AB94502541A}" type="presParOf" srcId="{764F601D-77A2-445C-AF47-527859CD8A84}" destId="{6299D94F-BB1F-41E4-B441-5F8DE29FC053}" srcOrd="0" destOrd="0" presId="urn:microsoft.com/office/officeart/2008/layout/HorizontalMultiLevelHierarchy"/>
    <dgm:cxn modelId="{4F3028E8-8494-4ED9-A855-7822D201057B}" type="presParOf" srcId="{764F601D-77A2-445C-AF47-527859CD8A84}" destId="{75433CF0-2F90-4B71-B839-56C5E65850BE}" srcOrd="1" destOrd="0" presId="urn:microsoft.com/office/officeart/2008/layout/HorizontalMultiLevelHierarchy"/>
    <dgm:cxn modelId="{A2400CF1-04FC-4EB5-96B4-F49FA0DA1C1D}" type="presParOf" srcId="{75433CF0-2F90-4B71-B839-56C5E65850BE}" destId="{D738ED73-3775-48D5-8A63-25B5C22D3229}" srcOrd="0" destOrd="0" presId="urn:microsoft.com/office/officeart/2008/layout/HorizontalMultiLevelHierarchy"/>
    <dgm:cxn modelId="{B7968943-CAE8-4DF9-BB19-7103234872E9}" type="presParOf" srcId="{D738ED73-3775-48D5-8A63-25B5C22D3229}" destId="{74B7696F-9659-49E0-ACD6-2CEF1C38AE9A}" srcOrd="0" destOrd="0" presId="urn:microsoft.com/office/officeart/2008/layout/HorizontalMultiLevelHierarchy"/>
    <dgm:cxn modelId="{B5B1C0C5-99BF-488E-90C0-DBB48923040E}" type="presParOf" srcId="{75433CF0-2F90-4B71-B839-56C5E65850BE}" destId="{704F6D9E-EE58-45A1-80ED-EBB9B586C286}" srcOrd="1" destOrd="0" presId="urn:microsoft.com/office/officeart/2008/layout/HorizontalMultiLevelHierarchy"/>
    <dgm:cxn modelId="{202C5B9F-2160-4148-9840-6BD052D885F9}" type="presParOf" srcId="{704F6D9E-EE58-45A1-80ED-EBB9B586C286}" destId="{6DF80984-EBA6-40BC-9575-569CA34D1478}" srcOrd="0" destOrd="0" presId="urn:microsoft.com/office/officeart/2008/layout/HorizontalMultiLevelHierarchy"/>
    <dgm:cxn modelId="{DC5A225D-83D6-4473-94C5-D9638E29A1FB}" type="presParOf" srcId="{704F6D9E-EE58-45A1-80ED-EBB9B586C286}" destId="{50A42884-DC59-4CDF-B37E-0ABAB451927A}" srcOrd="1" destOrd="0" presId="urn:microsoft.com/office/officeart/2008/layout/HorizontalMultiLevelHierarchy"/>
    <dgm:cxn modelId="{59D6F7D5-90BC-4D51-91C4-4B8089A99FEE}" type="presParOf" srcId="{50A42884-DC59-4CDF-B37E-0ABAB451927A}" destId="{950D0C1E-D167-4F41-BB63-6AC590258F46}" srcOrd="0" destOrd="0" presId="urn:microsoft.com/office/officeart/2008/layout/HorizontalMultiLevelHierarchy"/>
    <dgm:cxn modelId="{54DC7DBA-9B15-49FD-96BD-ADD8E8F75054}" type="presParOf" srcId="{950D0C1E-D167-4F41-BB63-6AC590258F46}" destId="{C03A6646-279D-4AB7-80A5-B30E295F629E}" srcOrd="0" destOrd="0" presId="urn:microsoft.com/office/officeart/2008/layout/HorizontalMultiLevelHierarchy"/>
    <dgm:cxn modelId="{E1532711-48E5-40C5-80A8-87A13D5920AF}" type="presParOf" srcId="{50A42884-DC59-4CDF-B37E-0ABAB451927A}" destId="{87F7CE8E-5E4D-4239-876B-BC7B7D27C3FE}" srcOrd="1" destOrd="0" presId="urn:microsoft.com/office/officeart/2008/layout/HorizontalMultiLevelHierarchy"/>
    <dgm:cxn modelId="{AD003B7A-785C-44E8-955F-3E48185417B9}" type="presParOf" srcId="{87F7CE8E-5E4D-4239-876B-BC7B7D27C3FE}" destId="{B1F1206E-97E5-4C57-B0E1-71C828A97D04}" srcOrd="0" destOrd="0" presId="urn:microsoft.com/office/officeart/2008/layout/HorizontalMultiLevelHierarchy"/>
    <dgm:cxn modelId="{76DA047F-2EF7-4AC7-97C5-CAE7C8EE9137}" type="presParOf" srcId="{87F7CE8E-5E4D-4239-876B-BC7B7D27C3FE}" destId="{49AD3915-74BA-4831-BA6C-49A4C95B6DC8}" srcOrd="1" destOrd="0" presId="urn:microsoft.com/office/officeart/2008/layout/HorizontalMultiLevelHierarchy"/>
    <dgm:cxn modelId="{C27FE0CD-E0F9-48A1-A4E4-7B59D6B5CEC2}" type="presParOf" srcId="{49AD3915-74BA-4831-BA6C-49A4C95B6DC8}" destId="{0E4061A6-CDFF-4942-BD13-68C9A1BED984}" srcOrd="0" destOrd="0" presId="urn:microsoft.com/office/officeart/2008/layout/HorizontalMultiLevelHierarchy"/>
    <dgm:cxn modelId="{00B80973-8C23-4CCC-B88C-B32610D7A27D}" type="presParOf" srcId="{0E4061A6-CDFF-4942-BD13-68C9A1BED984}" destId="{4DB227F1-D825-4438-9F06-30B14443BD9D}" srcOrd="0" destOrd="0" presId="urn:microsoft.com/office/officeart/2008/layout/HorizontalMultiLevelHierarchy"/>
    <dgm:cxn modelId="{0F1FB41F-D88A-4F7B-8E87-594F9A78E662}" type="presParOf" srcId="{49AD3915-74BA-4831-BA6C-49A4C95B6DC8}" destId="{36F2ABCA-E82C-4898-AE04-BC8D2C8FCBC0}" srcOrd="1" destOrd="0" presId="urn:microsoft.com/office/officeart/2008/layout/HorizontalMultiLevelHierarchy"/>
    <dgm:cxn modelId="{F7044CE3-098A-402E-A8B0-A8CB3E9AA2DB}" type="presParOf" srcId="{36F2ABCA-E82C-4898-AE04-BC8D2C8FCBC0}" destId="{31E8434D-B186-4CEE-8385-40E0C5A7170B}" srcOrd="0" destOrd="0" presId="urn:microsoft.com/office/officeart/2008/layout/HorizontalMultiLevelHierarchy"/>
    <dgm:cxn modelId="{90A85F4E-1483-4CE8-8259-B6055CFCAE8D}" type="presParOf" srcId="{36F2ABCA-E82C-4898-AE04-BC8D2C8FCBC0}" destId="{E9EC08F9-1482-4F61-8035-81C3A385E167}" srcOrd="1" destOrd="0" presId="urn:microsoft.com/office/officeart/2008/layout/HorizontalMultiLevelHierarchy"/>
    <dgm:cxn modelId="{0674411B-BCBF-449D-8782-599DFA5FDCCD}" type="presParOf" srcId="{50A42884-DC59-4CDF-B37E-0ABAB451927A}" destId="{DD1B8EF4-EC17-47B9-AF44-52E50C5CB11E}" srcOrd="2" destOrd="0" presId="urn:microsoft.com/office/officeart/2008/layout/HorizontalMultiLevelHierarchy"/>
    <dgm:cxn modelId="{A802C2BB-615F-4D95-AC99-78BB9EDDEFCB}" type="presParOf" srcId="{DD1B8EF4-EC17-47B9-AF44-52E50C5CB11E}" destId="{5D536D46-39BD-480C-AD9D-1A8D7F730FA8}" srcOrd="0" destOrd="0" presId="urn:microsoft.com/office/officeart/2008/layout/HorizontalMultiLevelHierarchy"/>
    <dgm:cxn modelId="{BD8F551C-0D1F-48B5-9667-C6704F9EC6A6}" type="presParOf" srcId="{50A42884-DC59-4CDF-B37E-0ABAB451927A}" destId="{A7D1627C-8A5C-449B-B9F5-4FA546C31FE5}" srcOrd="3" destOrd="0" presId="urn:microsoft.com/office/officeart/2008/layout/HorizontalMultiLevelHierarchy"/>
    <dgm:cxn modelId="{FAAEB4F0-77C5-41E9-820F-FA50B9FB7A36}" type="presParOf" srcId="{A7D1627C-8A5C-449B-B9F5-4FA546C31FE5}" destId="{3E9E72C0-ECBD-402E-B457-FA641C9DC61B}" srcOrd="0" destOrd="0" presId="urn:microsoft.com/office/officeart/2008/layout/HorizontalMultiLevelHierarchy"/>
    <dgm:cxn modelId="{0780AEF0-F89C-41AD-A0A0-10DBF5F3E74F}" type="presParOf" srcId="{A7D1627C-8A5C-449B-B9F5-4FA546C31FE5}" destId="{1CCF09F1-298D-4734-9CA0-4CC8EC47C735}" srcOrd="1" destOrd="0" presId="urn:microsoft.com/office/officeart/2008/layout/HorizontalMultiLevelHierarchy"/>
    <dgm:cxn modelId="{CB740BDB-812C-4B21-91A8-F6A1AD3988F1}" type="presParOf" srcId="{1CCF09F1-298D-4734-9CA0-4CC8EC47C735}" destId="{9EC75EFB-C07A-46D4-AF7B-B90C5C3584AD}" srcOrd="0" destOrd="0" presId="urn:microsoft.com/office/officeart/2008/layout/HorizontalMultiLevelHierarchy"/>
    <dgm:cxn modelId="{817C95EF-5CE7-4316-9108-AEEEDBB21912}" type="presParOf" srcId="{9EC75EFB-C07A-46D4-AF7B-B90C5C3584AD}" destId="{133DCD9D-15CC-46B5-8670-36CE95626664}" srcOrd="0" destOrd="0" presId="urn:microsoft.com/office/officeart/2008/layout/HorizontalMultiLevelHierarchy"/>
    <dgm:cxn modelId="{282F8E97-AFBD-4F02-B6F6-F2C10AC23C31}" type="presParOf" srcId="{1CCF09F1-298D-4734-9CA0-4CC8EC47C735}" destId="{46ADE7ED-4F7A-4052-843B-5F9E724BDF84}" srcOrd="1" destOrd="0" presId="urn:microsoft.com/office/officeart/2008/layout/HorizontalMultiLevelHierarchy"/>
    <dgm:cxn modelId="{645C02EA-AF96-41C0-A6E1-E3D6C1C2AFE8}" type="presParOf" srcId="{46ADE7ED-4F7A-4052-843B-5F9E724BDF84}" destId="{F54E8308-3CE8-4FC9-842B-CFA1B1AD6AD4}" srcOrd="0" destOrd="0" presId="urn:microsoft.com/office/officeart/2008/layout/HorizontalMultiLevelHierarchy"/>
    <dgm:cxn modelId="{50DCC84D-0562-45C6-854B-7FEEB9F41E6F}" type="presParOf" srcId="{46ADE7ED-4F7A-4052-843B-5F9E724BDF84}" destId="{7B186D1F-7590-4C3F-9CDF-7ED4B06B9431}" srcOrd="1" destOrd="0" presId="urn:microsoft.com/office/officeart/2008/layout/HorizontalMultiLevelHierarchy"/>
    <dgm:cxn modelId="{2661523F-CA09-488F-B26B-51E72F3F3760}" type="presParOf" srcId="{50A42884-DC59-4CDF-B37E-0ABAB451927A}" destId="{47F53C2D-E37D-4541-863B-AD3F4435D5E8}" srcOrd="4" destOrd="0" presId="urn:microsoft.com/office/officeart/2008/layout/HorizontalMultiLevelHierarchy"/>
    <dgm:cxn modelId="{722AA1E2-9173-47B1-95C2-57C2168A7C36}" type="presParOf" srcId="{47F53C2D-E37D-4541-863B-AD3F4435D5E8}" destId="{3D1520D0-A838-4534-8BFF-C0DB344D51C7}" srcOrd="0" destOrd="0" presId="urn:microsoft.com/office/officeart/2008/layout/HorizontalMultiLevelHierarchy"/>
    <dgm:cxn modelId="{98F8B4BF-3883-46EE-856D-90B9EF73A5D5}" type="presParOf" srcId="{50A42884-DC59-4CDF-B37E-0ABAB451927A}" destId="{731EE89C-C058-41CF-8598-99E37AD477F8}" srcOrd="5" destOrd="0" presId="urn:microsoft.com/office/officeart/2008/layout/HorizontalMultiLevelHierarchy"/>
    <dgm:cxn modelId="{15D3E7B3-6FF5-4535-83E1-AE370F244427}" type="presParOf" srcId="{731EE89C-C058-41CF-8598-99E37AD477F8}" destId="{6F8C74C1-689A-40F5-B16A-54EDB078FDC4}" srcOrd="0" destOrd="0" presId="urn:microsoft.com/office/officeart/2008/layout/HorizontalMultiLevelHierarchy"/>
    <dgm:cxn modelId="{B3863B97-FFA7-4AFB-A4BA-5BB4ECE41BD0}" type="presParOf" srcId="{731EE89C-C058-41CF-8598-99E37AD477F8}" destId="{A09F1D39-08D2-4536-AE14-155FC150AD20}" srcOrd="1" destOrd="0" presId="urn:microsoft.com/office/officeart/2008/layout/HorizontalMultiLevelHierarchy"/>
    <dgm:cxn modelId="{642F075E-6BCA-479A-8449-4C1DDBEC309D}" type="presParOf" srcId="{A09F1D39-08D2-4536-AE14-155FC150AD20}" destId="{A356F899-CCB8-4BA4-B52C-60E1E7EFEB02}" srcOrd="0" destOrd="0" presId="urn:microsoft.com/office/officeart/2008/layout/HorizontalMultiLevelHierarchy"/>
    <dgm:cxn modelId="{F7135621-B2DF-429A-ABD7-0978AEF9E9B4}" type="presParOf" srcId="{A356F899-CCB8-4BA4-B52C-60E1E7EFEB02}" destId="{42BE7CD1-93E0-4617-B12F-831339C24AC0}" srcOrd="0" destOrd="0" presId="urn:microsoft.com/office/officeart/2008/layout/HorizontalMultiLevelHierarchy"/>
    <dgm:cxn modelId="{13A7F061-3061-4463-9B7F-39D36AC61B09}" type="presParOf" srcId="{A09F1D39-08D2-4536-AE14-155FC150AD20}" destId="{2ED6D05A-A9BC-4446-8FBB-8834EEA392B8}" srcOrd="1" destOrd="0" presId="urn:microsoft.com/office/officeart/2008/layout/HorizontalMultiLevelHierarchy"/>
    <dgm:cxn modelId="{6E9F7C79-278C-44DF-9224-764B6930ECE6}" type="presParOf" srcId="{2ED6D05A-A9BC-4446-8FBB-8834EEA392B8}" destId="{48858E80-67BC-4DA7-A763-53B27424A114}" srcOrd="0" destOrd="0" presId="urn:microsoft.com/office/officeart/2008/layout/HorizontalMultiLevelHierarchy"/>
    <dgm:cxn modelId="{9CE5D692-59EF-432A-B4EE-956E4346FCF7}" type="presParOf" srcId="{2ED6D05A-A9BC-4446-8FBB-8834EEA392B8}" destId="{7CCC0EBA-FB1D-40CF-BA7C-2F8FCA9E8812}" srcOrd="1" destOrd="0" presId="urn:microsoft.com/office/officeart/2008/layout/HorizontalMultiLevelHierarchy"/>
    <dgm:cxn modelId="{062B0354-438E-4F4E-8442-7F2CC064423C}" type="presParOf" srcId="{A09F1D39-08D2-4536-AE14-155FC150AD20}" destId="{0532FFB0-9F74-42F5-A3CE-612550A9E91A}" srcOrd="2" destOrd="0" presId="urn:microsoft.com/office/officeart/2008/layout/HorizontalMultiLevelHierarchy"/>
    <dgm:cxn modelId="{DCB123AB-EBCB-4AA1-87FF-DC52CE7B0933}" type="presParOf" srcId="{0532FFB0-9F74-42F5-A3CE-612550A9E91A}" destId="{3A0F68E7-6C2B-44C6-92E4-C29D46A6AAB7}" srcOrd="0" destOrd="0" presId="urn:microsoft.com/office/officeart/2008/layout/HorizontalMultiLevelHierarchy"/>
    <dgm:cxn modelId="{C1DE952F-461B-4A1D-A7FB-2508536ADAF8}" type="presParOf" srcId="{A09F1D39-08D2-4536-AE14-155FC150AD20}" destId="{BE030EB2-EF6C-420D-A7D7-63BDC37D511A}" srcOrd="3" destOrd="0" presId="urn:microsoft.com/office/officeart/2008/layout/HorizontalMultiLevelHierarchy"/>
    <dgm:cxn modelId="{C3EC1D6D-D233-4023-BC7B-3B4F90ED729B}" type="presParOf" srcId="{BE030EB2-EF6C-420D-A7D7-63BDC37D511A}" destId="{24AB3569-8181-41B4-A4AC-57872D000DB4}" srcOrd="0" destOrd="0" presId="urn:microsoft.com/office/officeart/2008/layout/HorizontalMultiLevelHierarchy"/>
    <dgm:cxn modelId="{5B202694-4E19-4800-B2CF-DB461A6B7FC4}" type="presParOf" srcId="{BE030EB2-EF6C-420D-A7D7-63BDC37D511A}" destId="{6E82995F-81B6-4F7F-B5AB-522A7B5A3151}" srcOrd="1" destOrd="0" presId="urn:microsoft.com/office/officeart/2008/layout/HorizontalMultiLevelHierarchy"/>
    <dgm:cxn modelId="{9312C22C-92BC-4A6E-A17E-90A0AB961E07}" type="presParOf" srcId="{75433CF0-2F90-4B71-B839-56C5E65850BE}" destId="{927BAC42-C6CB-4B6F-8D0E-99E2FE0FDB6B}" srcOrd="2" destOrd="0" presId="urn:microsoft.com/office/officeart/2008/layout/HorizontalMultiLevelHierarchy"/>
    <dgm:cxn modelId="{2896CF95-9A32-4A69-BEC6-ED096BDA853D}" type="presParOf" srcId="{927BAC42-C6CB-4B6F-8D0E-99E2FE0FDB6B}" destId="{7B0A6647-F3AA-45EF-85C7-6B26A0BC4F6E}" srcOrd="0" destOrd="0" presId="urn:microsoft.com/office/officeart/2008/layout/HorizontalMultiLevelHierarchy"/>
    <dgm:cxn modelId="{6A5F68A6-4877-4D19-96B7-3F57F0E03940}" type="presParOf" srcId="{75433CF0-2F90-4B71-B839-56C5E65850BE}" destId="{D66E3DAC-582B-4042-8F4B-D2DC12274673}" srcOrd="3" destOrd="0" presId="urn:microsoft.com/office/officeart/2008/layout/HorizontalMultiLevelHierarchy"/>
    <dgm:cxn modelId="{A93837EB-685B-4AEA-9FD3-144E7685C6F1}" type="presParOf" srcId="{D66E3DAC-582B-4042-8F4B-D2DC12274673}" destId="{611325D2-1180-41B7-BB83-FAADE28A3029}" srcOrd="0" destOrd="0" presId="urn:microsoft.com/office/officeart/2008/layout/HorizontalMultiLevelHierarchy"/>
    <dgm:cxn modelId="{E4556CD9-F6DF-4EEE-9777-0AECF7B1E56F}" type="presParOf" srcId="{D66E3DAC-582B-4042-8F4B-D2DC12274673}" destId="{588BCCB5-B9E7-4171-B512-BC59B313AECC}" srcOrd="1" destOrd="0" presId="urn:microsoft.com/office/officeart/2008/layout/HorizontalMultiLevelHierarchy"/>
    <dgm:cxn modelId="{305E6866-D838-407C-94E7-F85138226EA8}" type="presParOf" srcId="{588BCCB5-B9E7-4171-B512-BC59B313AECC}" destId="{07375B15-9C6F-481F-A4F4-FF8F6237DC15}" srcOrd="0" destOrd="0" presId="urn:microsoft.com/office/officeart/2008/layout/HorizontalMultiLevelHierarchy"/>
    <dgm:cxn modelId="{3EB4651D-8B8F-4CCE-BF9A-A69E3EDCF23D}" type="presParOf" srcId="{07375B15-9C6F-481F-A4F4-FF8F6237DC15}" destId="{37320777-98C6-4363-A1B0-95AFC0C76557}" srcOrd="0" destOrd="0" presId="urn:microsoft.com/office/officeart/2008/layout/HorizontalMultiLevelHierarchy"/>
    <dgm:cxn modelId="{8AA51398-279A-4643-89A4-C41F07D07E15}" type="presParOf" srcId="{588BCCB5-B9E7-4171-B512-BC59B313AECC}" destId="{50A042A1-D6AC-49BF-BA75-ED7BF859D37F}" srcOrd="1" destOrd="0" presId="urn:microsoft.com/office/officeart/2008/layout/HorizontalMultiLevelHierarchy"/>
    <dgm:cxn modelId="{200B3021-9164-4004-BA70-F927FAB0F967}" type="presParOf" srcId="{50A042A1-D6AC-49BF-BA75-ED7BF859D37F}" destId="{B61BA564-00DE-4A58-80DD-4332229CD66B}" srcOrd="0" destOrd="0" presId="urn:microsoft.com/office/officeart/2008/layout/HorizontalMultiLevelHierarchy"/>
    <dgm:cxn modelId="{EC6D3848-397F-4E27-80DD-78B81D80ACFF}" type="presParOf" srcId="{50A042A1-D6AC-49BF-BA75-ED7BF859D37F}" destId="{424D2DDD-1445-44F6-BC50-B8EC7893AE0D}" srcOrd="1" destOrd="0" presId="urn:microsoft.com/office/officeart/2008/layout/HorizontalMultiLevelHierarchy"/>
    <dgm:cxn modelId="{0C4FE6B3-5354-4240-BEBB-701F235126C5}" type="presParOf" srcId="{588BCCB5-B9E7-4171-B512-BC59B313AECC}" destId="{1D2B808E-A809-4EDF-8087-1B6A99BC9808}" srcOrd="2" destOrd="0" presId="urn:microsoft.com/office/officeart/2008/layout/HorizontalMultiLevelHierarchy"/>
    <dgm:cxn modelId="{C8A38DB3-96DE-4C94-B593-F6B2EC4DEB08}" type="presParOf" srcId="{1D2B808E-A809-4EDF-8087-1B6A99BC9808}" destId="{A837E104-C210-490C-A176-37FE1F8AD6F8}" srcOrd="0" destOrd="0" presId="urn:microsoft.com/office/officeart/2008/layout/HorizontalMultiLevelHierarchy"/>
    <dgm:cxn modelId="{50CF5499-3BC3-41A1-8D7B-35E13E378E2D}" type="presParOf" srcId="{588BCCB5-B9E7-4171-B512-BC59B313AECC}" destId="{AC103943-82C7-45C7-808C-F7175C7D0C59}" srcOrd="3" destOrd="0" presId="urn:microsoft.com/office/officeart/2008/layout/HorizontalMultiLevelHierarchy"/>
    <dgm:cxn modelId="{CB5D5DD0-233B-4AF9-BFEA-403216FA4DD5}" type="presParOf" srcId="{AC103943-82C7-45C7-808C-F7175C7D0C59}" destId="{9107E8DE-F58A-45D5-89C6-E6B76B79FAF7}" srcOrd="0" destOrd="0" presId="urn:microsoft.com/office/officeart/2008/layout/HorizontalMultiLevelHierarchy"/>
    <dgm:cxn modelId="{1BE76BA7-ECD8-4D06-BA8D-A1DE7B384732}" type="presParOf" srcId="{AC103943-82C7-45C7-808C-F7175C7D0C59}" destId="{BE65CCA8-2982-4D23-A21F-3BE244F2E4F5}" srcOrd="1" destOrd="0" presId="urn:microsoft.com/office/officeart/2008/layout/HorizontalMultiLevelHierarchy"/>
    <dgm:cxn modelId="{00490939-7291-4A5B-8EBF-7D3F80181870}" type="presParOf" srcId="{2FCCF62D-3F4B-4C29-88DB-8B83F3707114}" destId="{465A0108-E15D-4E51-9271-684539B3D1FD}" srcOrd="4" destOrd="0" presId="urn:microsoft.com/office/officeart/2008/layout/HorizontalMultiLevelHierarchy"/>
    <dgm:cxn modelId="{0A5826C1-9752-4B85-8857-FE751D35A0BD}" type="presParOf" srcId="{465A0108-E15D-4E51-9271-684539B3D1FD}" destId="{661C562F-3DDC-4773-A727-DABBD8E98A87}" srcOrd="0" destOrd="0" presId="urn:microsoft.com/office/officeart/2008/layout/HorizontalMultiLevelHierarchy"/>
    <dgm:cxn modelId="{77F4344B-9D3C-4DD3-AC64-1CD709C3219A}" type="presParOf" srcId="{2FCCF62D-3F4B-4C29-88DB-8B83F3707114}" destId="{79121821-CF87-4A4C-BCB8-5DE027E5F37A}" srcOrd="5" destOrd="0" presId="urn:microsoft.com/office/officeart/2008/layout/HorizontalMultiLevelHierarchy"/>
    <dgm:cxn modelId="{9C8C5DB5-8723-4A58-A214-E334972D7F35}" type="presParOf" srcId="{79121821-CF87-4A4C-BCB8-5DE027E5F37A}" destId="{CC3C1FFE-40BC-428B-87A9-8E6A44A61982}" srcOrd="0" destOrd="0" presId="urn:microsoft.com/office/officeart/2008/layout/HorizontalMultiLevelHierarchy"/>
    <dgm:cxn modelId="{20D41D56-8372-4B41-8B6C-D6FFF14BB889}" type="presParOf" srcId="{79121821-CF87-4A4C-BCB8-5DE027E5F37A}" destId="{FE33F873-7138-4E68-A941-C2D1351CDA1F}" srcOrd="1" destOrd="0" presId="urn:microsoft.com/office/officeart/2008/layout/HorizontalMultiLevelHierarchy"/>
    <dgm:cxn modelId="{5941C454-6962-4174-BE77-DF1D83897CD9}" type="presParOf" srcId="{FE33F873-7138-4E68-A941-C2D1351CDA1F}" destId="{DB095896-EA77-4EE9-8785-9C9AB00AA95D}" srcOrd="0" destOrd="0" presId="urn:microsoft.com/office/officeart/2008/layout/HorizontalMultiLevelHierarchy"/>
    <dgm:cxn modelId="{3ED211D1-9034-420A-9C94-A6A47073E8CF}" type="presParOf" srcId="{DB095896-EA77-4EE9-8785-9C9AB00AA95D}" destId="{FEB9B3C6-BF22-4288-8C23-F75BD9D84E63}" srcOrd="0" destOrd="0" presId="urn:microsoft.com/office/officeart/2008/layout/HorizontalMultiLevelHierarchy"/>
    <dgm:cxn modelId="{33BDD8DC-36AE-469C-B16E-F55064EA1AEF}" type="presParOf" srcId="{FE33F873-7138-4E68-A941-C2D1351CDA1F}" destId="{849B9389-BAD1-4593-82E8-BA3653DCE0EE}" srcOrd="1" destOrd="0" presId="urn:microsoft.com/office/officeart/2008/layout/HorizontalMultiLevelHierarchy"/>
    <dgm:cxn modelId="{7BF9F61C-2E79-4312-85BE-718F47A62256}" type="presParOf" srcId="{849B9389-BAD1-4593-82E8-BA3653DCE0EE}" destId="{3494B44A-2F65-462E-BC4E-DCC2AFC96A4B}" srcOrd="0" destOrd="0" presId="urn:microsoft.com/office/officeart/2008/layout/HorizontalMultiLevelHierarchy"/>
    <dgm:cxn modelId="{4C0A79D7-3B26-4E74-92FB-297180ACE89A}" type="presParOf" srcId="{849B9389-BAD1-4593-82E8-BA3653DCE0EE}" destId="{7962FCA5-231E-44DD-8280-F0ECFE5A7723}" srcOrd="1" destOrd="0" presId="urn:microsoft.com/office/officeart/2008/layout/HorizontalMultiLevelHierarchy"/>
    <dgm:cxn modelId="{4D047FD2-CFB3-4EF0-B4D9-E56E2AA68A4B}" type="presParOf" srcId="{FE33F873-7138-4E68-A941-C2D1351CDA1F}" destId="{A8EF1408-E1B2-4217-A108-DA80F3485BB3}" srcOrd="2" destOrd="0" presId="urn:microsoft.com/office/officeart/2008/layout/HorizontalMultiLevelHierarchy"/>
    <dgm:cxn modelId="{66C71ACA-C249-44AA-8A81-B3CE16DEA580}" type="presParOf" srcId="{A8EF1408-E1B2-4217-A108-DA80F3485BB3}" destId="{BA86AB24-BBD9-4EC5-91F0-2B7444F45163}" srcOrd="0" destOrd="0" presId="urn:microsoft.com/office/officeart/2008/layout/HorizontalMultiLevelHierarchy"/>
    <dgm:cxn modelId="{BA942BE6-F06D-456A-B8F3-C8D4954D832B}" type="presParOf" srcId="{FE33F873-7138-4E68-A941-C2D1351CDA1F}" destId="{543CFD9F-FB4C-4AF4-8509-50FC4D303B42}" srcOrd="3" destOrd="0" presId="urn:microsoft.com/office/officeart/2008/layout/HorizontalMultiLevelHierarchy"/>
    <dgm:cxn modelId="{BB1C127B-773A-41D3-AD89-2D33C916E270}" type="presParOf" srcId="{543CFD9F-FB4C-4AF4-8509-50FC4D303B42}" destId="{10A2182A-89AF-44D8-A392-6EE6B4D3C8A1}" srcOrd="0" destOrd="0" presId="urn:microsoft.com/office/officeart/2008/layout/HorizontalMultiLevelHierarchy"/>
    <dgm:cxn modelId="{3483080E-4994-4E59-8895-34DA68058A75}" type="presParOf" srcId="{543CFD9F-FB4C-4AF4-8509-50FC4D303B42}" destId="{F9BCC5F6-4CCC-4024-B01C-B2CD366438C6}" srcOrd="1" destOrd="0" presId="urn:microsoft.com/office/officeart/2008/layout/HorizontalMultiLevelHierarchy"/>
    <dgm:cxn modelId="{43FAFD4A-1442-463E-895F-C5FA44643853}" type="presParOf" srcId="{F9BCC5F6-4CCC-4024-B01C-B2CD366438C6}" destId="{918DD699-B73B-45C9-B6AC-AA5CA1C48C45}" srcOrd="0" destOrd="0" presId="urn:microsoft.com/office/officeart/2008/layout/HorizontalMultiLevelHierarchy"/>
    <dgm:cxn modelId="{3B12BA44-157C-4138-9691-44F62EC93C20}" type="presParOf" srcId="{918DD699-B73B-45C9-B6AC-AA5CA1C48C45}" destId="{EDACBBAA-CA5A-4732-B697-DF945DDE9961}" srcOrd="0" destOrd="0" presId="urn:microsoft.com/office/officeart/2008/layout/HorizontalMultiLevelHierarchy"/>
    <dgm:cxn modelId="{9515E191-825C-493D-A383-2745AAB06494}" type="presParOf" srcId="{F9BCC5F6-4CCC-4024-B01C-B2CD366438C6}" destId="{040E9A4B-502D-4996-BCC0-81FEE1789847}" srcOrd="1" destOrd="0" presId="urn:microsoft.com/office/officeart/2008/layout/HorizontalMultiLevelHierarchy"/>
    <dgm:cxn modelId="{DC7B56C0-4E91-4001-9EDB-C212E8FC447A}" type="presParOf" srcId="{040E9A4B-502D-4996-BCC0-81FEE1789847}" destId="{AD7212A4-584C-4830-94F3-1F0DBA2B128E}" srcOrd="0" destOrd="0" presId="urn:microsoft.com/office/officeart/2008/layout/HorizontalMultiLevelHierarchy"/>
    <dgm:cxn modelId="{F4988636-BE4C-4C8B-85AC-615E3540F05A}" type="presParOf" srcId="{040E9A4B-502D-4996-BCC0-81FEE1789847}" destId="{725E2286-F58D-486B-B61C-BC8C3EE94FCB}" srcOrd="1" destOrd="0" presId="urn:microsoft.com/office/officeart/2008/layout/HorizontalMultiLevelHierarchy"/>
    <dgm:cxn modelId="{D248A2D0-7707-46B4-BA66-DBCF72512928}" type="presParOf" srcId="{725E2286-F58D-486B-B61C-BC8C3EE94FCB}" destId="{5B398E75-A88D-475F-8774-A04CD6CB373F}" srcOrd="0" destOrd="0" presId="urn:microsoft.com/office/officeart/2008/layout/HorizontalMultiLevelHierarchy"/>
    <dgm:cxn modelId="{E5002933-253F-40BB-9251-B9FE05EA7851}" type="presParOf" srcId="{5B398E75-A88D-475F-8774-A04CD6CB373F}" destId="{8C3BB337-4100-42B4-8064-465C29985A29}" srcOrd="0" destOrd="0" presId="urn:microsoft.com/office/officeart/2008/layout/HorizontalMultiLevelHierarchy"/>
    <dgm:cxn modelId="{AFD4ED7E-1F63-47E4-BC90-7DC6362BD2C8}" type="presParOf" srcId="{725E2286-F58D-486B-B61C-BC8C3EE94FCB}" destId="{689BD029-5F09-4DCB-BDB9-130BED72B523}" srcOrd="1" destOrd="0" presId="urn:microsoft.com/office/officeart/2008/layout/HorizontalMultiLevelHierarchy"/>
    <dgm:cxn modelId="{A89D360D-AAFE-436B-9444-047B5F198948}" type="presParOf" srcId="{689BD029-5F09-4DCB-BDB9-130BED72B523}" destId="{50051F22-AFD2-40CE-9D2C-6A7C418B3DA4}" srcOrd="0" destOrd="0" presId="urn:microsoft.com/office/officeart/2008/layout/HorizontalMultiLevelHierarchy"/>
    <dgm:cxn modelId="{ADE8EA8F-9E9E-4F75-BBF5-A90365780DE6}" type="presParOf" srcId="{689BD029-5F09-4DCB-BDB9-130BED72B523}" destId="{9D0D28A9-2FAC-4D30-A2F7-C8994A2099ED}" srcOrd="1" destOrd="0" presId="urn:microsoft.com/office/officeart/2008/layout/HorizontalMultiLevelHierarchy"/>
    <dgm:cxn modelId="{A3DEDED5-7D8F-47B5-B5E8-DF4EF2C37D5D}" type="presParOf" srcId="{725E2286-F58D-486B-B61C-BC8C3EE94FCB}" destId="{A0C9EDF0-B3C3-49FF-801A-1E36F96D3F8B}" srcOrd="2" destOrd="0" presId="urn:microsoft.com/office/officeart/2008/layout/HorizontalMultiLevelHierarchy"/>
    <dgm:cxn modelId="{C8E47A8B-0C42-4EC2-BE2B-F9DB0CEAB964}" type="presParOf" srcId="{A0C9EDF0-B3C3-49FF-801A-1E36F96D3F8B}" destId="{080BB4D6-98B8-4E41-AEFB-18C11867C908}" srcOrd="0" destOrd="0" presId="urn:microsoft.com/office/officeart/2008/layout/HorizontalMultiLevelHierarchy"/>
    <dgm:cxn modelId="{6FCB72E0-871B-4272-AF23-2784DB83AB09}" type="presParOf" srcId="{725E2286-F58D-486B-B61C-BC8C3EE94FCB}" destId="{C0A0E300-F66D-4C97-AC3E-7543B2CDE3BE}" srcOrd="3" destOrd="0" presId="urn:microsoft.com/office/officeart/2008/layout/HorizontalMultiLevelHierarchy"/>
    <dgm:cxn modelId="{64C636CD-02D1-4EF2-BF4E-39673A9EB39D}" type="presParOf" srcId="{C0A0E300-F66D-4C97-AC3E-7543B2CDE3BE}" destId="{6C5AE685-3374-4C25-9308-3FC9F7FBD93E}" srcOrd="0" destOrd="0" presId="urn:microsoft.com/office/officeart/2008/layout/HorizontalMultiLevelHierarchy"/>
    <dgm:cxn modelId="{2E7DAEF7-8927-4D59-B61F-5C1758392928}" type="presParOf" srcId="{C0A0E300-F66D-4C97-AC3E-7543B2CDE3BE}" destId="{D2471D4F-6AD8-41E6-B84D-5FB08511D19D}" srcOrd="1" destOrd="0" presId="urn:microsoft.com/office/officeart/2008/layout/HorizontalMultiLevelHierarchy"/>
    <dgm:cxn modelId="{22B27EDE-8814-4505-A678-9B37C547603E}" type="presParOf" srcId="{F9BCC5F6-4CCC-4024-B01C-B2CD366438C6}" destId="{D3CC3AA0-50CB-43C6-A246-9F6E75BBF04F}" srcOrd="2" destOrd="0" presId="urn:microsoft.com/office/officeart/2008/layout/HorizontalMultiLevelHierarchy"/>
    <dgm:cxn modelId="{82FCE892-DBB0-4014-9316-A053724FA594}" type="presParOf" srcId="{D3CC3AA0-50CB-43C6-A246-9F6E75BBF04F}" destId="{8AE3B0D9-465C-4E28-B227-0ABFBD0E6856}" srcOrd="0" destOrd="0" presId="urn:microsoft.com/office/officeart/2008/layout/HorizontalMultiLevelHierarchy"/>
    <dgm:cxn modelId="{E25B8126-3528-4863-ADA4-70F29DAE76F9}" type="presParOf" srcId="{F9BCC5F6-4CCC-4024-B01C-B2CD366438C6}" destId="{49245399-7F53-4587-92F4-6FEB99C6EC5D}" srcOrd="3" destOrd="0" presId="urn:microsoft.com/office/officeart/2008/layout/HorizontalMultiLevelHierarchy"/>
    <dgm:cxn modelId="{560B88EF-E397-4A40-BE7C-34ECBC7F2385}" type="presParOf" srcId="{49245399-7F53-4587-92F4-6FEB99C6EC5D}" destId="{26CC97F7-6744-46F1-97D3-4A790C75BBD5}" srcOrd="0" destOrd="0" presId="urn:microsoft.com/office/officeart/2008/layout/HorizontalMultiLevelHierarchy"/>
    <dgm:cxn modelId="{DEE040DD-EC17-4CCD-A26E-9FF569C543E0}" type="presParOf" srcId="{49245399-7F53-4587-92F4-6FEB99C6EC5D}" destId="{44252A39-D344-4638-A4EE-13B28852C6C7}" srcOrd="1" destOrd="0" presId="urn:microsoft.com/office/officeart/2008/layout/HorizontalMultiLevelHierarchy"/>
    <dgm:cxn modelId="{9ECA85D5-5E3A-487C-8371-70DD08B0F46C}" type="presParOf" srcId="{44252A39-D344-4638-A4EE-13B28852C6C7}" destId="{ED8B055B-C623-47BC-9D38-FA2DCE5B9CA9}" srcOrd="0" destOrd="0" presId="urn:microsoft.com/office/officeart/2008/layout/HorizontalMultiLevelHierarchy"/>
    <dgm:cxn modelId="{21288AFE-B1FE-4355-A2DF-73194DAD6E5B}" type="presParOf" srcId="{ED8B055B-C623-47BC-9D38-FA2DCE5B9CA9}" destId="{35404402-7B30-403E-9D0B-A4F9ED341182}" srcOrd="0" destOrd="0" presId="urn:microsoft.com/office/officeart/2008/layout/HorizontalMultiLevelHierarchy"/>
    <dgm:cxn modelId="{66FC25F6-D99B-4869-B3DD-29F2973669BD}" type="presParOf" srcId="{44252A39-D344-4638-A4EE-13B28852C6C7}" destId="{ACBA4BA4-E4D1-4271-860F-98EF056A85D3}" srcOrd="1" destOrd="0" presId="urn:microsoft.com/office/officeart/2008/layout/HorizontalMultiLevelHierarchy"/>
    <dgm:cxn modelId="{F82CBE78-9CA8-4040-8FEB-77F02660E42E}" type="presParOf" srcId="{ACBA4BA4-E4D1-4271-860F-98EF056A85D3}" destId="{8B5AD06F-8A32-4A7F-AF69-B78562FCF818}" srcOrd="0" destOrd="0" presId="urn:microsoft.com/office/officeart/2008/layout/HorizontalMultiLevelHierarchy"/>
    <dgm:cxn modelId="{991C7C94-D6C9-461C-B521-54B8D126CDB8}" type="presParOf" srcId="{ACBA4BA4-E4D1-4271-860F-98EF056A85D3}" destId="{1AD5AF97-218A-449D-9F33-2BF6A87F37FD}" srcOrd="1" destOrd="0" presId="urn:microsoft.com/office/officeart/2008/layout/HorizontalMultiLevelHierarchy"/>
    <dgm:cxn modelId="{FEFD89D1-45E9-4B87-9873-F799D8C14E13}" type="presParOf" srcId="{F9BCC5F6-4CCC-4024-B01C-B2CD366438C6}" destId="{F11EAED0-9FE7-4F59-8252-341899E45ED4}" srcOrd="4" destOrd="0" presId="urn:microsoft.com/office/officeart/2008/layout/HorizontalMultiLevelHierarchy"/>
    <dgm:cxn modelId="{281597CA-EE7B-454D-BC85-508080C94FE3}" type="presParOf" srcId="{F11EAED0-9FE7-4F59-8252-341899E45ED4}" destId="{BEDFA621-FEF0-432F-8ACC-97C7E5D2403F}" srcOrd="0" destOrd="0" presId="urn:microsoft.com/office/officeart/2008/layout/HorizontalMultiLevelHierarchy"/>
    <dgm:cxn modelId="{4689A8F0-EF1A-4B49-B8A9-EF9A5F36E4B0}" type="presParOf" srcId="{F9BCC5F6-4CCC-4024-B01C-B2CD366438C6}" destId="{0D67E3F7-5491-438A-AD76-9A39F3C98378}" srcOrd="5" destOrd="0" presId="urn:microsoft.com/office/officeart/2008/layout/HorizontalMultiLevelHierarchy"/>
    <dgm:cxn modelId="{09A142B8-F072-4210-960D-05451A5D9018}" type="presParOf" srcId="{0D67E3F7-5491-438A-AD76-9A39F3C98378}" destId="{F547CBC6-353A-4A1B-9D29-93140FC9FCDF}" srcOrd="0" destOrd="0" presId="urn:microsoft.com/office/officeart/2008/layout/HorizontalMultiLevelHierarchy"/>
    <dgm:cxn modelId="{F21B7902-0372-40DE-ADA8-0AB0B7562431}" type="presParOf" srcId="{0D67E3F7-5491-438A-AD76-9A39F3C98378}" destId="{5AC288E3-A18C-42D0-8E24-AADC4CF6D6CF}" srcOrd="1" destOrd="0" presId="urn:microsoft.com/office/officeart/2008/layout/HorizontalMultiLevelHierarchy"/>
    <dgm:cxn modelId="{FB3B398F-4471-4929-A978-30453B6921A8}" type="presParOf" srcId="{5AC288E3-A18C-42D0-8E24-AADC4CF6D6CF}" destId="{E3A9E181-C0C6-49F2-BB7C-21CCDDEE18A6}" srcOrd="0" destOrd="0" presId="urn:microsoft.com/office/officeart/2008/layout/HorizontalMultiLevelHierarchy"/>
    <dgm:cxn modelId="{C66B6D74-DFA8-4375-AFBE-C4857F38ADCA}" type="presParOf" srcId="{E3A9E181-C0C6-49F2-BB7C-21CCDDEE18A6}" destId="{C72BC209-39EA-4335-B26D-BEB11A31F67B}" srcOrd="0" destOrd="0" presId="urn:microsoft.com/office/officeart/2008/layout/HorizontalMultiLevelHierarchy"/>
    <dgm:cxn modelId="{B85A2844-5D0F-40DE-92DD-1CA8E8ED405B}" type="presParOf" srcId="{5AC288E3-A18C-42D0-8E24-AADC4CF6D6CF}" destId="{60D7393C-D7B0-47C4-9315-BC84A1DEAC2B}" srcOrd="1" destOrd="0" presId="urn:microsoft.com/office/officeart/2008/layout/HorizontalMultiLevelHierarchy"/>
    <dgm:cxn modelId="{D838B3F4-427C-4A98-9D4D-52F81C9787B3}" type="presParOf" srcId="{60D7393C-D7B0-47C4-9315-BC84A1DEAC2B}" destId="{C720B28F-4240-49DA-B32F-7AC403D74D76}" srcOrd="0" destOrd="0" presId="urn:microsoft.com/office/officeart/2008/layout/HorizontalMultiLevelHierarchy"/>
    <dgm:cxn modelId="{765DAE4E-D36B-4FA4-AD69-B309121CBB5D}" type="presParOf" srcId="{60D7393C-D7B0-47C4-9315-BC84A1DEAC2B}" destId="{8F202D2F-C1E6-4AD0-81F6-FE78A3A16D9E}" srcOrd="1" destOrd="0" presId="urn:microsoft.com/office/officeart/2008/layout/HorizontalMultiLevelHierarchy"/>
    <dgm:cxn modelId="{71460878-490F-4AF9-BC46-A4A089835A6E}" type="presParOf" srcId="{FE33F873-7138-4E68-A941-C2D1351CDA1F}" destId="{936D44FE-9276-47A4-A08E-2B8349BFFE48}" srcOrd="4" destOrd="0" presId="urn:microsoft.com/office/officeart/2008/layout/HorizontalMultiLevelHierarchy"/>
    <dgm:cxn modelId="{399BA12D-9F31-4E47-B7FA-F871D7AA60E2}" type="presParOf" srcId="{936D44FE-9276-47A4-A08E-2B8349BFFE48}" destId="{4B360977-F22D-4775-9863-89D9C8C981F9}" srcOrd="0" destOrd="0" presId="urn:microsoft.com/office/officeart/2008/layout/HorizontalMultiLevelHierarchy"/>
    <dgm:cxn modelId="{19AFDCB9-C521-414D-8CDD-8FD30363C23C}" type="presParOf" srcId="{FE33F873-7138-4E68-A941-C2D1351CDA1F}" destId="{8E89FA07-3DA5-40F9-ACBA-781962DC036E}" srcOrd="5" destOrd="0" presId="urn:microsoft.com/office/officeart/2008/layout/HorizontalMultiLevelHierarchy"/>
    <dgm:cxn modelId="{B429C503-7740-4478-AE65-D8FAEEA6A9B3}" type="presParOf" srcId="{8E89FA07-3DA5-40F9-ACBA-781962DC036E}" destId="{E2BC57BD-890E-4951-A5D0-4691B2ABAD61}" srcOrd="0" destOrd="0" presId="urn:microsoft.com/office/officeart/2008/layout/HorizontalMultiLevelHierarchy"/>
    <dgm:cxn modelId="{34387101-65F3-4403-9765-D27B16BD0414}" type="presParOf" srcId="{8E89FA07-3DA5-40F9-ACBA-781962DC036E}" destId="{4FA856EF-2F68-4DE0-8E20-F0070CF27412}" srcOrd="1" destOrd="0" presId="urn:microsoft.com/office/officeart/2008/layout/HorizontalMultiLevelHierarchy"/>
    <dgm:cxn modelId="{57DEC126-3614-4268-8DDE-9F760A872827}" type="presParOf" srcId="{4FA856EF-2F68-4DE0-8E20-F0070CF27412}" destId="{9E2B420D-07D1-4EAC-A848-316A474881D6}" srcOrd="0" destOrd="0" presId="urn:microsoft.com/office/officeart/2008/layout/HorizontalMultiLevelHierarchy"/>
    <dgm:cxn modelId="{A18CA176-BF43-4B32-B342-DBC1C9016205}" type="presParOf" srcId="{9E2B420D-07D1-4EAC-A848-316A474881D6}" destId="{925C32A9-A9AE-4CE4-9966-32FA1AC5AA8A}" srcOrd="0" destOrd="0" presId="urn:microsoft.com/office/officeart/2008/layout/HorizontalMultiLevelHierarchy"/>
    <dgm:cxn modelId="{F96F3891-A3E3-4D39-A69D-40A478D7B780}" type="presParOf" srcId="{4FA856EF-2F68-4DE0-8E20-F0070CF27412}" destId="{542D3345-7C1D-4A4E-9405-7E18240CBF0D}" srcOrd="1" destOrd="0" presId="urn:microsoft.com/office/officeart/2008/layout/HorizontalMultiLevelHierarchy"/>
    <dgm:cxn modelId="{52764687-0FB0-4C73-BE3F-11D418139E52}" type="presParOf" srcId="{542D3345-7C1D-4A4E-9405-7E18240CBF0D}" destId="{AA8A69E0-4988-40F4-B5DC-0C536F976DC7}" srcOrd="0" destOrd="0" presId="urn:microsoft.com/office/officeart/2008/layout/HorizontalMultiLevelHierarchy"/>
    <dgm:cxn modelId="{963B6D28-FF3C-487E-B316-29D202F50AE5}" type="presParOf" srcId="{542D3345-7C1D-4A4E-9405-7E18240CBF0D}" destId="{CF6C1FD2-94BD-4E88-8609-BCBEF775D72B}" srcOrd="1" destOrd="0" presId="urn:microsoft.com/office/officeart/2008/layout/HorizontalMultiLevelHierarchy"/>
    <dgm:cxn modelId="{E4C5F9E9-BAB7-4487-9107-D51910AC5F74}" type="presParOf" srcId="{CF6C1FD2-94BD-4E88-8609-BCBEF775D72B}" destId="{626C7405-383C-4455-A307-9D0114283735}" srcOrd="0" destOrd="0" presId="urn:microsoft.com/office/officeart/2008/layout/HorizontalMultiLevelHierarchy"/>
    <dgm:cxn modelId="{C1A763BE-8E43-47DA-BD6D-D6F1CDCC9E82}" type="presParOf" srcId="{626C7405-383C-4455-A307-9D0114283735}" destId="{D04C50B2-96C8-4B8C-AA0E-DE573248F120}" srcOrd="0" destOrd="0" presId="urn:microsoft.com/office/officeart/2008/layout/HorizontalMultiLevelHierarchy"/>
    <dgm:cxn modelId="{928247A1-E3E4-456D-9FAE-744473A301B5}" type="presParOf" srcId="{CF6C1FD2-94BD-4E88-8609-BCBEF775D72B}" destId="{49C0FD66-28FE-4645-8D66-F3AA94972AD2}" srcOrd="1" destOrd="0" presId="urn:microsoft.com/office/officeart/2008/layout/HorizontalMultiLevelHierarchy"/>
    <dgm:cxn modelId="{BCB0588B-AB3B-4D1A-AD8F-5BE4127A5CBF}" type="presParOf" srcId="{49C0FD66-28FE-4645-8D66-F3AA94972AD2}" destId="{C5A4344E-DF1F-4732-A775-57078D501387}" srcOrd="0" destOrd="0" presId="urn:microsoft.com/office/officeart/2008/layout/HorizontalMultiLevelHierarchy"/>
    <dgm:cxn modelId="{E24BBF4D-3223-4C5E-8B13-A81CB10554CC}" type="presParOf" srcId="{49C0FD66-28FE-4645-8D66-F3AA94972AD2}" destId="{42D4EB63-5B5F-4636-BBA7-527D26610146}" srcOrd="1" destOrd="0" presId="urn:microsoft.com/office/officeart/2008/layout/HorizontalMultiLevelHierarchy"/>
    <dgm:cxn modelId="{092C401C-666E-46BC-960E-4128AE820E0F}" type="presParOf" srcId="{42D4EB63-5B5F-4636-BBA7-527D26610146}" destId="{6171C6C6-C923-4F86-B3FC-EF4BAC863D4E}" srcOrd="0" destOrd="0" presId="urn:microsoft.com/office/officeart/2008/layout/HorizontalMultiLevelHierarchy"/>
    <dgm:cxn modelId="{57B25196-502D-4A67-A2B0-09A6AF90BCE4}" type="presParOf" srcId="{6171C6C6-C923-4F86-B3FC-EF4BAC863D4E}" destId="{78A4BA23-4A94-4F9F-AD57-2BC39A923A29}" srcOrd="0" destOrd="0" presId="urn:microsoft.com/office/officeart/2008/layout/HorizontalMultiLevelHierarchy"/>
    <dgm:cxn modelId="{8E83713E-8192-425E-A82E-F870B47A4720}" type="presParOf" srcId="{42D4EB63-5B5F-4636-BBA7-527D26610146}" destId="{514FBF5D-76CA-46F4-8636-7B9549359FAE}" srcOrd="1" destOrd="0" presId="urn:microsoft.com/office/officeart/2008/layout/HorizontalMultiLevelHierarchy"/>
    <dgm:cxn modelId="{AC82C944-752F-473F-8ABF-F81C33BE84A5}" type="presParOf" srcId="{514FBF5D-76CA-46F4-8636-7B9549359FAE}" destId="{AA4C3043-0D62-4BC7-8517-B1ED5EC08ACB}" srcOrd="0" destOrd="0" presId="urn:microsoft.com/office/officeart/2008/layout/HorizontalMultiLevelHierarchy"/>
    <dgm:cxn modelId="{A9AB0B8D-B2BB-4DDA-82BA-889C5D5D7687}" type="presParOf" srcId="{514FBF5D-76CA-46F4-8636-7B9549359FAE}" destId="{DF31A3ED-E922-4C04-9C8D-828645075BF2}" srcOrd="1" destOrd="0" presId="urn:microsoft.com/office/officeart/2008/layout/HorizontalMultiLevelHierarchy"/>
    <dgm:cxn modelId="{F7C2D385-BE3F-47C7-AD29-21531E9DCBFF}" type="presParOf" srcId="{CF6C1FD2-94BD-4E88-8609-BCBEF775D72B}" destId="{3188E2CE-FCD1-4737-B2AA-C90C02EC4D81}" srcOrd="2" destOrd="0" presId="urn:microsoft.com/office/officeart/2008/layout/HorizontalMultiLevelHierarchy"/>
    <dgm:cxn modelId="{A920C3C8-817F-45F9-B15B-42E74B488B85}" type="presParOf" srcId="{3188E2CE-FCD1-4737-B2AA-C90C02EC4D81}" destId="{5E9CBB10-C368-4974-8FFD-1C0DA9126606}" srcOrd="0" destOrd="0" presId="urn:microsoft.com/office/officeart/2008/layout/HorizontalMultiLevelHierarchy"/>
    <dgm:cxn modelId="{64918C17-04DE-4532-B470-45216A7E6CA4}" type="presParOf" srcId="{CF6C1FD2-94BD-4E88-8609-BCBEF775D72B}" destId="{D0175148-43C7-400C-B7E8-76AF16C18017}" srcOrd="3" destOrd="0" presId="urn:microsoft.com/office/officeart/2008/layout/HorizontalMultiLevelHierarchy"/>
    <dgm:cxn modelId="{760F0BD2-27F5-4E16-87D2-9D9E6116189D}" type="presParOf" srcId="{D0175148-43C7-400C-B7E8-76AF16C18017}" destId="{301B8479-55E0-4431-995F-EAEEDCC28563}" srcOrd="0" destOrd="0" presId="urn:microsoft.com/office/officeart/2008/layout/HorizontalMultiLevelHierarchy"/>
    <dgm:cxn modelId="{80CFEAC0-8829-46FE-B775-811B862B8526}" type="presParOf" srcId="{D0175148-43C7-400C-B7E8-76AF16C18017}" destId="{FC50AC56-A4BC-4672-956F-0ADD4C44C310}" srcOrd="1" destOrd="0" presId="urn:microsoft.com/office/officeart/2008/layout/HorizontalMultiLevelHierarchy"/>
    <dgm:cxn modelId="{AE91BF0F-C05F-40B5-BCD7-7A63E6CE62DC}" type="presParOf" srcId="{FC50AC56-A4BC-4672-956F-0ADD4C44C310}" destId="{2B09D1A8-14CA-4A9B-87B0-4C40CDA3B136}" srcOrd="0" destOrd="0" presId="urn:microsoft.com/office/officeart/2008/layout/HorizontalMultiLevelHierarchy"/>
    <dgm:cxn modelId="{612520DE-C212-4E76-973A-801B1E038318}" type="presParOf" srcId="{2B09D1A8-14CA-4A9B-87B0-4C40CDA3B136}" destId="{4F2ADB42-1798-49EF-86E3-A85B4FDFCEFE}" srcOrd="0" destOrd="0" presId="urn:microsoft.com/office/officeart/2008/layout/HorizontalMultiLevelHierarchy"/>
    <dgm:cxn modelId="{C9053114-4F8B-4C3C-ABFF-C04D3AFA27E5}" type="presParOf" srcId="{FC50AC56-A4BC-4672-956F-0ADD4C44C310}" destId="{3031E9D4-EF9D-478D-959B-CC51100E45A8}" srcOrd="1" destOrd="0" presId="urn:microsoft.com/office/officeart/2008/layout/HorizontalMultiLevelHierarchy"/>
    <dgm:cxn modelId="{BB679442-1901-4D94-97CC-5FD3FCA7B949}" type="presParOf" srcId="{3031E9D4-EF9D-478D-959B-CC51100E45A8}" destId="{3AB61D93-8651-4245-A3A6-61A508F1158C}" srcOrd="0" destOrd="0" presId="urn:microsoft.com/office/officeart/2008/layout/HorizontalMultiLevelHierarchy"/>
    <dgm:cxn modelId="{74618C33-3D30-4601-A28E-B087E90A536C}" type="presParOf" srcId="{3031E9D4-EF9D-478D-959B-CC51100E45A8}" destId="{10D1D874-1CEB-4031-9300-2E893E735CEA}" srcOrd="1" destOrd="0" presId="urn:microsoft.com/office/officeart/2008/layout/HorizontalMultiLevelHierarchy"/>
    <dgm:cxn modelId="{C23D08B6-DE06-46B5-9C29-862FE67B28A4}" type="presParOf" srcId="{CF6C1FD2-94BD-4E88-8609-BCBEF775D72B}" destId="{B85C88C1-7DAB-4ECF-B5D0-233B0301F0C2}" srcOrd="4" destOrd="0" presId="urn:microsoft.com/office/officeart/2008/layout/HorizontalMultiLevelHierarchy"/>
    <dgm:cxn modelId="{95422991-F99E-4DF0-811C-18FD57144ECE}" type="presParOf" srcId="{B85C88C1-7DAB-4ECF-B5D0-233B0301F0C2}" destId="{253B1CB3-6888-4994-A1CD-E3FD78CBAC33}" srcOrd="0" destOrd="0" presId="urn:microsoft.com/office/officeart/2008/layout/HorizontalMultiLevelHierarchy"/>
    <dgm:cxn modelId="{33E54B7A-CD6D-4579-8B1A-8ABE0AE5FE76}" type="presParOf" srcId="{CF6C1FD2-94BD-4E88-8609-BCBEF775D72B}" destId="{B522F5B6-C4AE-4C1F-9D39-CF7513A1323A}" srcOrd="5" destOrd="0" presId="urn:microsoft.com/office/officeart/2008/layout/HorizontalMultiLevelHierarchy"/>
    <dgm:cxn modelId="{6E25E0CC-AE62-499B-9D45-273274F6D8B9}" type="presParOf" srcId="{B522F5B6-C4AE-4C1F-9D39-CF7513A1323A}" destId="{3F77C5F8-52E4-4548-AF52-6AFAA82C05EE}" srcOrd="0" destOrd="0" presId="urn:microsoft.com/office/officeart/2008/layout/HorizontalMultiLevelHierarchy"/>
    <dgm:cxn modelId="{45B949C7-BB81-46D8-926C-3DD2B27CCADA}" type="presParOf" srcId="{B522F5B6-C4AE-4C1F-9D39-CF7513A1323A}" destId="{8BE73679-48B6-4676-BEE0-F6A4F2BA139F}" srcOrd="1" destOrd="0" presId="urn:microsoft.com/office/officeart/2008/layout/HorizontalMultiLevelHierarchy"/>
    <dgm:cxn modelId="{43F8C4E6-2C82-4804-909C-5702F2144247}" type="presParOf" srcId="{8BE73679-48B6-4676-BEE0-F6A4F2BA139F}" destId="{01C1BFA8-FB57-447E-9046-FE835850C7C0}" srcOrd="0" destOrd="0" presId="urn:microsoft.com/office/officeart/2008/layout/HorizontalMultiLevelHierarchy"/>
    <dgm:cxn modelId="{2E189C82-3136-4F3A-8066-B0AC04B30068}" type="presParOf" srcId="{01C1BFA8-FB57-447E-9046-FE835850C7C0}" destId="{3B8A993D-7331-4A96-AFE4-B9216AFDFCF2}" srcOrd="0" destOrd="0" presId="urn:microsoft.com/office/officeart/2008/layout/HorizontalMultiLevelHierarchy"/>
    <dgm:cxn modelId="{F6AEEE95-9FFD-40F1-8079-C552BB5EB259}" type="presParOf" srcId="{8BE73679-48B6-4676-BEE0-F6A4F2BA139F}" destId="{A77C5182-0E2E-4395-81E8-C796F5B4B217}" srcOrd="1" destOrd="0" presId="urn:microsoft.com/office/officeart/2008/layout/HorizontalMultiLevelHierarchy"/>
    <dgm:cxn modelId="{75972FF1-57EF-466A-9C41-D0C4B0FD78D8}" type="presParOf" srcId="{A77C5182-0E2E-4395-81E8-C796F5B4B217}" destId="{A0B4262D-D1E1-47E9-83EA-1DDD6D3717B9}" srcOrd="0" destOrd="0" presId="urn:microsoft.com/office/officeart/2008/layout/HorizontalMultiLevelHierarchy"/>
    <dgm:cxn modelId="{32183AB9-2DCB-4649-A035-5FF8C0F12966}" type="presParOf" srcId="{A77C5182-0E2E-4395-81E8-C796F5B4B217}" destId="{76C5B014-7E9D-48F7-907B-2E169A2A6661}" srcOrd="1" destOrd="0" presId="urn:microsoft.com/office/officeart/2008/layout/HorizontalMultiLevelHierarchy"/>
    <dgm:cxn modelId="{69ECEA93-5338-4C45-AA8C-A795BCC2AE99}" type="presParOf" srcId="{2FCCF62D-3F4B-4C29-88DB-8B83F3707114}" destId="{B01EE2FC-C7EA-4DFE-BDCC-4E3955C74E4D}" srcOrd="6" destOrd="0" presId="urn:microsoft.com/office/officeart/2008/layout/HorizontalMultiLevelHierarchy"/>
    <dgm:cxn modelId="{ABB68DA7-B39E-4604-AFCF-CAB30363A014}" type="presParOf" srcId="{B01EE2FC-C7EA-4DFE-BDCC-4E3955C74E4D}" destId="{71298F1B-0D15-4412-BAAB-C05910CFC99A}" srcOrd="0" destOrd="0" presId="urn:microsoft.com/office/officeart/2008/layout/HorizontalMultiLevelHierarchy"/>
    <dgm:cxn modelId="{0C758D69-3311-41F6-847C-3067AC4D6085}" type="presParOf" srcId="{2FCCF62D-3F4B-4C29-88DB-8B83F3707114}" destId="{728DF8EE-FA4E-49E4-8FE8-686D77CB0F94}" srcOrd="7" destOrd="0" presId="urn:microsoft.com/office/officeart/2008/layout/HorizontalMultiLevelHierarchy"/>
    <dgm:cxn modelId="{0B11BEA2-A69D-4451-A541-B927A28B02E7}" type="presParOf" srcId="{728DF8EE-FA4E-49E4-8FE8-686D77CB0F94}" destId="{28FBEED3-56BC-488B-85DC-60BD79242A0D}" srcOrd="0" destOrd="0" presId="urn:microsoft.com/office/officeart/2008/layout/HorizontalMultiLevelHierarchy"/>
    <dgm:cxn modelId="{2264B65E-0AB1-49F9-8E23-69D4F906AF88}" type="presParOf" srcId="{728DF8EE-FA4E-49E4-8FE8-686D77CB0F94}" destId="{846E72C2-E690-4C29-A448-43AC2D96187C}" srcOrd="1" destOrd="0" presId="urn:microsoft.com/office/officeart/2008/layout/HorizontalMultiLevelHierarchy"/>
    <dgm:cxn modelId="{DF4BAAAA-30EA-4CD1-A93D-8EC52F710205}" type="presParOf" srcId="{846E72C2-E690-4C29-A448-43AC2D96187C}" destId="{EC5026F3-312D-4D28-9355-2DCC440178E2}" srcOrd="0" destOrd="0" presId="urn:microsoft.com/office/officeart/2008/layout/HorizontalMultiLevelHierarchy"/>
    <dgm:cxn modelId="{DCC6F6F6-A994-4F87-9ADB-B1DF459A7B3D}" type="presParOf" srcId="{EC5026F3-312D-4D28-9355-2DCC440178E2}" destId="{B2AF82E7-6836-488D-8054-84494B2EAEFE}" srcOrd="0" destOrd="0" presId="urn:microsoft.com/office/officeart/2008/layout/HorizontalMultiLevelHierarchy"/>
    <dgm:cxn modelId="{23BA9B0C-CCD1-4654-8FD6-C1DC5173A1C9}" type="presParOf" srcId="{846E72C2-E690-4C29-A448-43AC2D96187C}" destId="{6E6343B6-EBBC-4E5D-B1A3-FBD9DF7319DF}" srcOrd="1" destOrd="0" presId="urn:microsoft.com/office/officeart/2008/layout/HorizontalMultiLevelHierarchy"/>
    <dgm:cxn modelId="{F9438B6B-4778-46CE-878A-851FD4FBDEFB}" type="presParOf" srcId="{6E6343B6-EBBC-4E5D-B1A3-FBD9DF7319DF}" destId="{E9B761C0-9125-4852-A4E7-525F7806D7C4}" srcOrd="0" destOrd="0" presId="urn:microsoft.com/office/officeart/2008/layout/HorizontalMultiLevelHierarchy"/>
    <dgm:cxn modelId="{529CF5E2-AAD2-47F3-AB75-8A4D8887434C}" type="presParOf" srcId="{6E6343B6-EBBC-4E5D-B1A3-FBD9DF7319DF}" destId="{92267697-A8E4-4D77-A1E9-6E46BCBD0304}" srcOrd="1" destOrd="0" presId="urn:microsoft.com/office/officeart/2008/layout/HorizontalMultiLevelHierarchy"/>
    <dgm:cxn modelId="{720341A6-B165-487B-933B-A3668A0F828B}" type="presParOf" srcId="{92267697-A8E4-4D77-A1E9-6E46BCBD0304}" destId="{2F9FF48C-70DF-483C-BD71-13F61ECEECA0}" srcOrd="0" destOrd="0" presId="urn:microsoft.com/office/officeart/2008/layout/HorizontalMultiLevelHierarchy"/>
    <dgm:cxn modelId="{CF7BB5B4-86B5-4C25-8218-A31A4DFE8F06}" type="presParOf" srcId="{2F9FF48C-70DF-483C-BD71-13F61ECEECA0}" destId="{C69C1D5D-B792-47B8-9658-6A0541068E77}" srcOrd="0" destOrd="0" presId="urn:microsoft.com/office/officeart/2008/layout/HorizontalMultiLevelHierarchy"/>
    <dgm:cxn modelId="{5AA00ED0-AC53-4214-ACF7-1B851E61FE63}" type="presParOf" srcId="{92267697-A8E4-4D77-A1E9-6E46BCBD0304}" destId="{01033EE8-3D49-404A-9333-B1EBD21D4B3D}" srcOrd="1" destOrd="0" presId="urn:microsoft.com/office/officeart/2008/layout/HorizontalMultiLevelHierarchy"/>
    <dgm:cxn modelId="{BCD33C0F-C521-4646-95BF-BB2373ADD65C}" type="presParOf" srcId="{01033EE8-3D49-404A-9333-B1EBD21D4B3D}" destId="{62A5EC6C-02E7-4FFB-A302-E76B5F05D9A1}" srcOrd="0" destOrd="0" presId="urn:microsoft.com/office/officeart/2008/layout/HorizontalMultiLevelHierarchy"/>
    <dgm:cxn modelId="{EC3EEB9B-3C9C-4F14-A6F7-4EB02846C6EC}" type="presParOf" srcId="{01033EE8-3D49-404A-9333-B1EBD21D4B3D}" destId="{AE6E6378-8CE2-45F7-A017-5BA912BF2A3B}" srcOrd="1" destOrd="0" presId="urn:microsoft.com/office/officeart/2008/layout/HorizontalMultiLevelHierarchy"/>
    <dgm:cxn modelId="{441447A5-3991-478D-9401-A30E1C8FDF79}" type="presParOf" srcId="{AE6E6378-8CE2-45F7-A017-5BA912BF2A3B}" destId="{15489A2F-B2E4-4F5A-ABAB-09B4DB3FAE9B}" srcOrd="0" destOrd="0" presId="urn:microsoft.com/office/officeart/2008/layout/HorizontalMultiLevelHierarchy"/>
    <dgm:cxn modelId="{8EE5CED1-DA9C-4427-9B57-1D1F26F4E819}" type="presParOf" srcId="{15489A2F-B2E4-4F5A-ABAB-09B4DB3FAE9B}" destId="{D987F31D-E1AB-44A8-8EC6-63A0FDEBE658}" srcOrd="0" destOrd="0" presId="urn:microsoft.com/office/officeart/2008/layout/HorizontalMultiLevelHierarchy"/>
    <dgm:cxn modelId="{C2DB0A31-F811-4601-B161-44902FC98F2E}" type="presParOf" srcId="{AE6E6378-8CE2-45F7-A017-5BA912BF2A3B}" destId="{2AB1A285-0175-4820-BDF5-1CB84047AAC4}" srcOrd="1" destOrd="0" presId="urn:microsoft.com/office/officeart/2008/layout/HorizontalMultiLevelHierarchy"/>
    <dgm:cxn modelId="{5E75F1E8-765C-4347-8000-70D9B7F992FA}" type="presParOf" srcId="{2AB1A285-0175-4820-BDF5-1CB84047AAC4}" destId="{DCD9DF6E-6973-4777-A1DE-24D702C34CCC}" srcOrd="0" destOrd="0" presId="urn:microsoft.com/office/officeart/2008/layout/HorizontalMultiLevelHierarchy"/>
    <dgm:cxn modelId="{D40CBC1E-6189-4F9B-8D40-A7AE5D4B7A47}" type="presParOf" srcId="{2AB1A285-0175-4820-BDF5-1CB84047AAC4}" destId="{8CD40BD1-C58C-41BB-A7C0-705090F92E5F}" srcOrd="1" destOrd="0" presId="urn:microsoft.com/office/officeart/2008/layout/HorizontalMultiLevelHierarchy"/>
    <dgm:cxn modelId="{93416CCE-30B9-48E4-BE79-FEECBD8CEE97}" type="presParOf" srcId="{92267697-A8E4-4D77-A1E9-6E46BCBD0304}" destId="{A9051288-C7C7-48CA-91BE-2F070A9B0319}" srcOrd="2" destOrd="0" presId="urn:microsoft.com/office/officeart/2008/layout/HorizontalMultiLevelHierarchy"/>
    <dgm:cxn modelId="{8CFAA0A9-DE93-47D6-A6AE-A4608498D5B4}" type="presParOf" srcId="{A9051288-C7C7-48CA-91BE-2F070A9B0319}" destId="{F8BA10D9-4330-4648-A5D1-F0DBD28913EA}" srcOrd="0" destOrd="0" presId="urn:microsoft.com/office/officeart/2008/layout/HorizontalMultiLevelHierarchy"/>
    <dgm:cxn modelId="{2320E899-C1AD-4DB9-BEEB-B1B7E37978D5}" type="presParOf" srcId="{92267697-A8E4-4D77-A1E9-6E46BCBD0304}" destId="{35F6F528-7B10-4DDE-A32B-034250E7E0B0}" srcOrd="3" destOrd="0" presId="urn:microsoft.com/office/officeart/2008/layout/HorizontalMultiLevelHierarchy"/>
    <dgm:cxn modelId="{19986156-BDEB-4395-BAB3-4D9089AC93FF}" type="presParOf" srcId="{35F6F528-7B10-4DDE-A32B-034250E7E0B0}" destId="{78C5ECEE-77F1-4A10-9757-8020FDA7C822}" srcOrd="0" destOrd="0" presId="urn:microsoft.com/office/officeart/2008/layout/HorizontalMultiLevelHierarchy"/>
    <dgm:cxn modelId="{BFB562D2-CA07-4AF5-956C-CC718ABF61E2}" type="presParOf" srcId="{35F6F528-7B10-4DDE-A32B-034250E7E0B0}" destId="{6305102F-C1FD-431B-9C3A-A07AD4467CFD}" srcOrd="1" destOrd="0" presId="urn:microsoft.com/office/officeart/2008/layout/HorizontalMultiLevelHierarchy"/>
    <dgm:cxn modelId="{5CB1EE85-C34F-4D1F-9286-FF3864AA7991}" type="presParOf" srcId="{6305102F-C1FD-431B-9C3A-A07AD4467CFD}" destId="{EAD805AB-72C8-4F72-B170-4000756E229E}" srcOrd="0" destOrd="0" presId="urn:microsoft.com/office/officeart/2008/layout/HorizontalMultiLevelHierarchy"/>
    <dgm:cxn modelId="{3C249835-EDE1-4C5F-8F0C-EC3E8ABE633D}" type="presParOf" srcId="{EAD805AB-72C8-4F72-B170-4000756E229E}" destId="{2D771C9D-7B55-45C2-8FD5-85906194F51A}" srcOrd="0" destOrd="0" presId="urn:microsoft.com/office/officeart/2008/layout/HorizontalMultiLevelHierarchy"/>
    <dgm:cxn modelId="{AAB0C3AB-63E2-4C32-B04D-1E9E4BE9AF7C}" type="presParOf" srcId="{6305102F-C1FD-431B-9C3A-A07AD4467CFD}" destId="{3846F803-5D89-4746-A073-742F2C902369}" srcOrd="1" destOrd="0" presId="urn:microsoft.com/office/officeart/2008/layout/HorizontalMultiLevelHierarchy"/>
    <dgm:cxn modelId="{6930196F-CE8D-40E1-B2BE-4D6D2F16013C}" type="presParOf" srcId="{3846F803-5D89-4746-A073-742F2C902369}" destId="{D5E182DB-7036-4F77-B16D-FE66B9FC9A29}" srcOrd="0" destOrd="0" presId="urn:microsoft.com/office/officeart/2008/layout/HorizontalMultiLevelHierarchy"/>
    <dgm:cxn modelId="{2AA7C3DB-EFF7-4F51-8536-F3B510E12EEA}" type="presParOf" srcId="{3846F803-5D89-4746-A073-742F2C902369}" destId="{75F68A3A-56A4-4FE8-861A-11B4687C1232}" srcOrd="1" destOrd="0" presId="urn:microsoft.com/office/officeart/2008/layout/HorizontalMultiLevelHierarchy"/>
    <dgm:cxn modelId="{0259BD80-EC21-46EB-920A-09F1907067A4}" type="presParOf" srcId="{EEEF2652-7013-4187-9A1B-D2DF8912F16A}" destId="{F3868211-692B-4E49-9905-BA72585BF732}" srcOrd="2" destOrd="0" presId="urn:microsoft.com/office/officeart/2008/layout/HorizontalMultiLevelHierarchy"/>
    <dgm:cxn modelId="{240FAA79-2AF7-4F06-80F3-C3EB6B05985C}" type="presParOf" srcId="{F3868211-692B-4E49-9905-BA72585BF732}" destId="{CFB7664B-037A-45A7-B70B-B647D1E05B07}" srcOrd="0" destOrd="0" presId="urn:microsoft.com/office/officeart/2008/layout/HorizontalMultiLevelHierarchy"/>
    <dgm:cxn modelId="{CD7C3231-A3D0-42E5-BEBA-A83ED47899A7}" type="presParOf" srcId="{EEEF2652-7013-4187-9A1B-D2DF8912F16A}" destId="{2AD8D7D7-D809-4A5C-A282-B98A57DAACF1}" srcOrd="3" destOrd="0" presId="urn:microsoft.com/office/officeart/2008/layout/HorizontalMultiLevelHierarchy"/>
    <dgm:cxn modelId="{7B51712B-4F6B-4606-8CA9-A77831FAE8C0}" type="presParOf" srcId="{2AD8D7D7-D809-4A5C-A282-B98A57DAACF1}" destId="{F06DA202-F178-412D-8FEE-4629BBC35E31}" srcOrd="0" destOrd="0" presId="urn:microsoft.com/office/officeart/2008/layout/HorizontalMultiLevelHierarchy"/>
    <dgm:cxn modelId="{387E7A3D-29D8-4AE5-A7CC-320DF86A6214}" type="presParOf" srcId="{2AD8D7D7-D809-4A5C-A282-B98A57DAACF1}" destId="{82F325FF-1D44-4511-B4A7-CA2D807ECFC4}" srcOrd="1" destOrd="0" presId="urn:microsoft.com/office/officeart/2008/layout/HorizontalMultiLevelHierarchy"/>
    <dgm:cxn modelId="{42BFB78A-301D-487A-B28C-C5871E717CB1}" type="presParOf" srcId="{82F325FF-1D44-4511-B4A7-CA2D807ECFC4}" destId="{C967F8A7-4E0A-4FF6-B63E-B8AB8C0F8A62}" srcOrd="0" destOrd="0" presId="urn:microsoft.com/office/officeart/2008/layout/HorizontalMultiLevelHierarchy"/>
    <dgm:cxn modelId="{F06165AF-DDFB-4525-9900-0071ADF23561}" type="presParOf" srcId="{C967F8A7-4E0A-4FF6-B63E-B8AB8C0F8A62}" destId="{E11BC0C6-6E46-4B55-B6D7-B503763451E4}" srcOrd="0" destOrd="0" presId="urn:microsoft.com/office/officeart/2008/layout/HorizontalMultiLevelHierarchy"/>
    <dgm:cxn modelId="{A26D87F6-66E2-4DAD-80EB-105C66064FEA}" type="presParOf" srcId="{82F325FF-1D44-4511-B4A7-CA2D807ECFC4}" destId="{B6F3A220-D549-4032-BD17-9837CB050776}" srcOrd="1" destOrd="0" presId="urn:microsoft.com/office/officeart/2008/layout/HorizontalMultiLevelHierarchy"/>
    <dgm:cxn modelId="{C63180E7-56ED-49E3-AE42-665C60326934}" type="presParOf" srcId="{B6F3A220-D549-4032-BD17-9837CB050776}" destId="{BE720A08-6399-4933-BB25-BA629194885D}" srcOrd="0" destOrd="0" presId="urn:microsoft.com/office/officeart/2008/layout/HorizontalMultiLevelHierarchy"/>
    <dgm:cxn modelId="{84C30037-DC0B-4ACD-B37F-02861C945E7E}" type="presParOf" srcId="{B6F3A220-D549-4032-BD17-9837CB050776}" destId="{74E5F7B4-A695-4A69-9E65-A01B3B8A3199}" srcOrd="1" destOrd="0" presId="urn:microsoft.com/office/officeart/2008/layout/HorizontalMultiLevelHierarchy"/>
    <dgm:cxn modelId="{E2E35E73-2419-41AD-AFA2-C14CFB44B3D6}" type="presParOf" srcId="{EEEF2652-7013-4187-9A1B-D2DF8912F16A}" destId="{96AA6574-AA33-45F1-B856-5945C32E7338}" srcOrd="4" destOrd="0" presId="urn:microsoft.com/office/officeart/2008/layout/HorizontalMultiLevelHierarchy"/>
    <dgm:cxn modelId="{6DA41684-CA91-4886-A02E-B95441A769CC}" type="presParOf" srcId="{96AA6574-AA33-45F1-B856-5945C32E7338}" destId="{3D669404-C03F-46BD-B9E5-565D4D1336DB}" srcOrd="0" destOrd="0" presId="urn:microsoft.com/office/officeart/2008/layout/HorizontalMultiLevelHierarchy"/>
    <dgm:cxn modelId="{605DE56B-97ED-4AD9-9066-B3AA5DC88DAB}" type="presParOf" srcId="{EEEF2652-7013-4187-9A1B-D2DF8912F16A}" destId="{792C445C-178A-4277-843C-AFEB025251B9}" srcOrd="5" destOrd="0" presId="urn:microsoft.com/office/officeart/2008/layout/HorizontalMultiLevelHierarchy"/>
    <dgm:cxn modelId="{5268927E-DD95-4469-AA96-33AAF87E39D2}" type="presParOf" srcId="{792C445C-178A-4277-843C-AFEB025251B9}" destId="{39E302E7-4322-49C9-9E08-E8DBDDC0EC5D}" srcOrd="0" destOrd="0" presId="urn:microsoft.com/office/officeart/2008/layout/HorizontalMultiLevelHierarchy"/>
    <dgm:cxn modelId="{EACDB734-2F99-45EE-B1D1-FDD7686D6D3C}" type="presParOf" srcId="{792C445C-178A-4277-843C-AFEB025251B9}" destId="{A6A730F2-8E4B-4857-9874-C91AE6E08052}" srcOrd="1" destOrd="0" presId="urn:microsoft.com/office/officeart/2008/layout/HorizontalMultiLevelHierarchy"/>
    <dgm:cxn modelId="{411AA00D-129E-4BB5-B5E1-BE41533F71ED}" type="presParOf" srcId="{A6A730F2-8E4B-4857-9874-C91AE6E08052}" destId="{14082597-CCA5-4FFC-B962-F5C704AA20EC}" srcOrd="0" destOrd="0" presId="urn:microsoft.com/office/officeart/2008/layout/HorizontalMultiLevelHierarchy"/>
    <dgm:cxn modelId="{20CD08CA-3E64-466A-B892-313B5F64CAA8}" type="presParOf" srcId="{14082597-CCA5-4FFC-B962-F5C704AA20EC}" destId="{69FF6627-A075-4F43-8FDA-4B224446A0A1}" srcOrd="0" destOrd="0" presId="urn:microsoft.com/office/officeart/2008/layout/HorizontalMultiLevelHierarchy"/>
    <dgm:cxn modelId="{A11B5D35-00C8-4E67-A550-75ECB747C4CD}" type="presParOf" srcId="{A6A730F2-8E4B-4857-9874-C91AE6E08052}" destId="{C17B0C96-9B15-4EDC-841C-0AF733048DC5}" srcOrd="1" destOrd="0" presId="urn:microsoft.com/office/officeart/2008/layout/HorizontalMultiLevelHierarchy"/>
    <dgm:cxn modelId="{B16E218B-F82C-41C6-828B-14F6719DCF1F}" type="presParOf" srcId="{C17B0C96-9B15-4EDC-841C-0AF733048DC5}" destId="{290E78A0-9D7A-494D-9092-64426652B4C3}" srcOrd="0" destOrd="0" presId="urn:microsoft.com/office/officeart/2008/layout/HorizontalMultiLevelHierarchy"/>
    <dgm:cxn modelId="{5AC28A82-FA5F-4135-88BB-21D6D817D80D}" type="presParOf" srcId="{C17B0C96-9B15-4EDC-841C-0AF733048DC5}" destId="{815BC702-8EDB-496A-A48C-33A663134881}" srcOrd="1" destOrd="0" presId="urn:microsoft.com/office/officeart/2008/layout/HorizontalMultiLevelHierarchy"/>
    <dgm:cxn modelId="{F9DF466C-160B-47D8-B69D-478169DE7011}" type="presParOf" srcId="{A6A730F2-8E4B-4857-9874-C91AE6E08052}" destId="{76D870E2-F32F-4A1A-94A5-B5D922E176FD}" srcOrd="2" destOrd="0" presId="urn:microsoft.com/office/officeart/2008/layout/HorizontalMultiLevelHierarchy"/>
    <dgm:cxn modelId="{1AA1D215-EC31-4DFB-BFA4-C1888C937637}" type="presParOf" srcId="{76D870E2-F32F-4A1A-94A5-B5D922E176FD}" destId="{618E981C-7F92-4D03-BF37-12FF97093055}" srcOrd="0" destOrd="0" presId="urn:microsoft.com/office/officeart/2008/layout/HorizontalMultiLevelHierarchy"/>
    <dgm:cxn modelId="{1BE2ED07-2E4D-496A-B4F0-5630777EC8D1}" type="presParOf" srcId="{A6A730F2-8E4B-4857-9874-C91AE6E08052}" destId="{1F3FCD41-1F56-4DCB-B8CF-3828A451ACA6}" srcOrd="3" destOrd="0" presId="urn:microsoft.com/office/officeart/2008/layout/HorizontalMultiLevelHierarchy"/>
    <dgm:cxn modelId="{7FF91B7B-6FB1-463A-BE7E-2F6135728B8A}" type="presParOf" srcId="{1F3FCD41-1F56-4DCB-B8CF-3828A451ACA6}" destId="{E802433E-6DA6-465B-96B9-D41E29032A9F}" srcOrd="0" destOrd="0" presId="urn:microsoft.com/office/officeart/2008/layout/HorizontalMultiLevelHierarchy"/>
    <dgm:cxn modelId="{9BCBA6C9-6E7C-48E8-86EE-D88EA60AE9B2}" type="presParOf" srcId="{1F3FCD41-1F56-4DCB-B8CF-3828A451ACA6}" destId="{2DC19D33-691D-4F50-A5B7-CFA5C855EE3E}" srcOrd="1" destOrd="0" presId="urn:microsoft.com/office/officeart/2008/layout/HorizontalMultiLevelHierarchy"/>
    <dgm:cxn modelId="{683478D2-1E38-484E-875A-4DF5A4829E1D}" type="presParOf" srcId="{EEEF2652-7013-4187-9A1B-D2DF8912F16A}" destId="{E1BD501F-3772-4977-8EB5-067EDBE22301}" srcOrd="6" destOrd="0" presId="urn:microsoft.com/office/officeart/2008/layout/HorizontalMultiLevelHierarchy"/>
    <dgm:cxn modelId="{878A951E-D8B9-4975-8370-D16DAB1FD850}" type="presParOf" srcId="{E1BD501F-3772-4977-8EB5-067EDBE22301}" destId="{3B866CE7-2D36-4E17-989C-764383639089}" srcOrd="0" destOrd="0" presId="urn:microsoft.com/office/officeart/2008/layout/HorizontalMultiLevelHierarchy"/>
    <dgm:cxn modelId="{0F837127-3B0C-45FE-862C-096CBD156A9E}" type="presParOf" srcId="{EEEF2652-7013-4187-9A1B-D2DF8912F16A}" destId="{BFF01BFC-F4FC-4670-8AF0-00EB25A2FACA}" srcOrd="7" destOrd="0" presId="urn:microsoft.com/office/officeart/2008/layout/HorizontalMultiLevelHierarchy"/>
    <dgm:cxn modelId="{B1E5803A-2D4A-4393-B9E8-77D7A9095F3E}" type="presParOf" srcId="{BFF01BFC-F4FC-4670-8AF0-00EB25A2FACA}" destId="{8A5C99ED-262B-47BC-9FEE-82E293A9D7B1}" srcOrd="0" destOrd="0" presId="urn:microsoft.com/office/officeart/2008/layout/HorizontalMultiLevelHierarchy"/>
    <dgm:cxn modelId="{9E833BF9-AE86-4C27-A8BA-DA1A29B805F0}" type="presParOf" srcId="{BFF01BFC-F4FC-4670-8AF0-00EB25A2FACA}" destId="{BBAD1C31-AAD5-4FBF-A274-1D385EE60497}" srcOrd="1" destOrd="0" presId="urn:microsoft.com/office/officeart/2008/layout/HorizontalMultiLevelHierarchy"/>
    <dgm:cxn modelId="{44A19E20-676A-448B-BA9E-601FD7E51A36}" type="presParOf" srcId="{BBAD1C31-AAD5-4FBF-A274-1D385EE60497}" destId="{AF5D145F-5B19-4471-805C-D1E981621B50}" srcOrd="0" destOrd="0" presId="urn:microsoft.com/office/officeart/2008/layout/HorizontalMultiLevelHierarchy"/>
    <dgm:cxn modelId="{3F2A4DF7-21F2-4BE7-841A-EC91EC570D23}" type="presParOf" srcId="{AF5D145F-5B19-4471-805C-D1E981621B50}" destId="{196FE1D4-55B6-4786-BD73-C07561358E21}" srcOrd="0" destOrd="0" presId="urn:microsoft.com/office/officeart/2008/layout/HorizontalMultiLevelHierarchy"/>
    <dgm:cxn modelId="{3AC2E2CB-00BF-4B4B-88F4-4B51F766507B}" type="presParOf" srcId="{BBAD1C31-AAD5-4FBF-A274-1D385EE60497}" destId="{832BD450-BE7C-46DB-8BAD-8771E9C8926E}" srcOrd="1" destOrd="0" presId="urn:microsoft.com/office/officeart/2008/layout/HorizontalMultiLevelHierarchy"/>
    <dgm:cxn modelId="{DA16AFB1-71AA-4442-A8E6-80C7E24D4F3C}" type="presParOf" srcId="{832BD450-BE7C-46DB-8BAD-8771E9C8926E}" destId="{9D0F8739-7F71-4DCE-8879-9B940DC19FA1}" srcOrd="0" destOrd="0" presId="urn:microsoft.com/office/officeart/2008/layout/HorizontalMultiLevelHierarchy"/>
    <dgm:cxn modelId="{5D90969C-C3D7-4473-A569-BF1BDED867F7}" type="presParOf" srcId="{832BD450-BE7C-46DB-8BAD-8771E9C8926E}" destId="{55802D3E-F161-4D5E-883D-C082B9102AD5}" srcOrd="1" destOrd="0" presId="urn:microsoft.com/office/officeart/2008/layout/HorizontalMultiLevelHierarchy"/>
    <dgm:cxn modelId="{E3596058-1106-4CC1-BF06-7EDEC1DACB09}" type="presParOf" srcId="{55802D3E-F161-4D5E-883D-C082B9102AD5}" destId="{952A7F26-8692-4A80-B980-EE78312F81CE}" srcOrd="0" destOrd="0" presId="urn:microsoft.com/office/officeart/2008/layout/HorizontalMultiLevelHierarchy"/>
    <dgm:cxn modelId="{A88541B0-5989-4D0A-A561-85D19F1696C5}" type="presParOf" srcId="{952A7F26-8692-4A80-B980-EE78312F81CE}" destId="{A1D405CB-5C09-440D-B5F5-2295D0DB45D1}" srcOrd="0" destOrd="0" presId="urn:microsoft.com/office/officeart/2008/layout/HorizontalMultiLevelHierarchy"/>
    <dgm:cxn modelId="{39764596-3492-4169-BD7D-9794DFFBBAD4}" type="presParOf" srcId="{55802D3E-F161-4D5E-883D-C082B9102AD5}" destId="{21ADBFEE-1BBD-480D-A033-E95EE678A16F}" srcOrd="1" destOrd="0" presId="urn:microsoft.com/office/officeart/2008/layout/HorizontalMultiLevelHierarchy"/>
    <dgm:cxn modelId="{CDFA9C60-223D-4AFC-8651-80100B33EF77}" type="presParOf" srcId="{21ADBFEE-1BBD-480D-A033-E95EE678A16F}" destId="{42639954-AA23-469A-ADF0-3393D2D85C7E}" srcOrd="0" destOrd="0" presId="urn:microsoft.com/office/officeart/2008/layout/HorizontalMultiLevelHierarchy"/>
    <dgm:cxn modelId="{749D566A-BF2C-4E81-8FEF-41D56279C715}" type="presParOf" srcId="{21ADBFEE-1BBD-480D-A033-E95EE678A16F}" destId="{9370A839-CD08-4452-BB4E-79052F37ABD4}" srcOrd="1" destOrd="0" presId="urn:microsoft.com/office/officeart/2008/layout/HorizontalMultiLevelHierarchy"/>
    <dgm:cxn modelId="{6636BBBC-5D79-402A-A2DF-3D54FC3D1938}" type="presParOf" srcId="{BBAD1C31-AAD5-4FBF-A274-1D385EE60497}" destId="{0D14FCFA-7688-4501-BB9D-498D15F4FD34}" srcOrd="2" destOrd="0" presId="urn:microsoft.com/office/officeart/2008/layout/HorizontalMultiLevelHierarchy"/>
    <dgm:cxn modelId="{842EF4C8-779F-40BA-9E23-222C46235D57}" type="presParOf" srcId="{0D14FCFA-7688-4501-BB9D-498D15F4FD34}" destId="{BB096DCF-5F3B-4F3C-A0B4-E5575A1D9C05}" srcOrd="0" destOrd="0" presId="urn:microsoft.com/office/officeart/2008/layout/HorizontalMultiLevelHierarchy"/>
    <dgm:cxn modelId="{60A72968-EB8A-47AC-B70F-7FD15D1EC75E}" type="presParOf" srcId="{BBAD1C31-AAD5-4FBF-A274-1D385EE60497}" destId="{363ECB46-8913-47A5-A65B-0A344EB9B9CC}" srcOrd="3" destOrd="0" presId="urn:microsoft.com/office/officeart/2008/layout/HorizontalMultiLevelHierarchy"/>
    <dgm:cxn modelId="{50FC2CF8-19E1-4487-BE50-D3A681693233}" type="presParOf" srcId="{363ECB46-8913-47A5-A65B-0A344EB9B9CC}" destId="{2647318B-33B2-46DA-8137-E02239BE1807}" srcOrd="0" destOrd="0" presId="urn:microsoft.com/office/officeart/2008/layout/HorizontalMultiLevelHierarchy"/>
    <dgm:cxn modelId="{F2B43305-67F7-4134-BD9B-6A971B9BD836}" type="presParOf" srcId="{363ECB46-8913-47A5-A65B-0A344EB9B9CC}" destId="{EB6F53EA-6E9F-4602-90A0-A1209EA07B10}" srcOrd="1" destOrd="0" presId="urn:microsoft.com/office/officeart/2008/layout/HorizontalMultiLevelHierarchy"/>
    <dgm:cxn modelId="{AB3083E3-9CAC-4985-B950-E1D7D7FAA225}" type="presParOf" srcId="{EB6F53EA-6E9F-4602-90A0-A1209EA07B10}" destId="{039A0350-7C39-417F-AB80-E64D73DA27CE}" srcOrd="0" destOrd="0" presId="urn:microsoft.com/office/officeart/2008/layout/HorizontalMultiLevelHierarchy"/>
    <dgm:cxn modelId="{A2EBE423-61E0-4B7F-9509-D7D64B31375D}" type="presParOf" srcId="{039A0350-7C39-417F-AB80-E64D73DA27CE}" destId="{F86A710D-02B2-4582-A8D6-461790896FA9}" srcOrd="0" destOrd="0" presId="urn:microsoft.com/office/officeart/2008/layout/HorizontalMultiLevelHierarchy"/>
    <dgm:cxn modelId="{89E56851-C82F-424B-8561-1C475239DE9E}" type="presParOf" srcId="{EB6F53EA-6E9F-4602-90A0-A1209EA07B10}" destId="{27AAABA6-4B3E-4E65-BC73-414376BF519F}" srcOrd="1" destOrd="0" presId="urn:microsoft.com/office/officeart/2008/layout/HorizontalMultiLevelHierarchy"/>
    <dgm:cxn modelId="{BE416C26-01B2-4A02-BE0F-A2F3CD8E39CB}" type="presParOf" srcId="{27AAABA6-4B3E-4E65-BC73-414376BF519F}" destId="{3794E45D-CCFF-48BD-A367-63AFC413CB46}" srcOrd="0" destOrd="0" presId="urn:microsoft.com/office/officeart/2008/layout/HorizontalMultiLevelHierarchy"/>
    <dgm:cxn modelId="{47899ECB-6E08-482C-A406-E91D1CD511E8}" type="presParOf" srcId="{27AAABA6-4B3E-4E65-BC73-414376BF519F}" destId="{8B1AE267-E39F-4A46-B5C3-185C4492297C}" srcOrd="1" destOrd="0" presId="urn:microsoft.com/office/officeart/2008/layout/HorizontalMultiLevelHierarchy"/>
    <dgm:cxn modelId="{F70486AA-F902-40BD-9256-C56DAAF443B5}" type="presParOf" srcId="{EB6F53EA-6E9F-4602-90A0-A1209EA07B10}" destId="{8BF81BF5-730D-4DE5-B683-F68853EA28BD}" srcOrd="2" destOrd="0" presId="urn:microsoft.com/office/officeart/2008/layout/HorizontalMultiLevelHierarchy"/>
    <dgm:cxn modelId="{C1397BC8-E203-40EC-B070-7481BD360929}" type="presParOf" srcId="{8BF81BF5-730D-4DE5-B683-F68853EA28BD}" destId="{3923A749-A695-4E25-B2FB-22EF3C073E82}" srcOrd="0" destOrd="0" presId="urn:microsoft.com/office/officeart/2008/layout/HorizontalMultiLevelHierarchy"/>
    <dgm:cxn modelId="{4DD32826-F228-4004-822D-C77D87EC1A31}" type="presParOf" srcId="{EB6F53EA-6E9F-4602-90A0-A1209EA07B10}" destId="{891A5771-7C7F-4783-B0CD-A1B464A49E0C}" srcOrd="3" destOrd="0" presId="urn:microsoft.com/office/officeart/2008/layout/HorizontalMultiLevelHierarchy"/>
    <dgm:cxn modelId="{19E36BFE-B52B-40E8-A78C-251F4A1EFE3A}" type="presParOf" srcId="{891A5771-7C7F-4783-B0CD-A1B464A49E0C}" destId="{A7607D08-C4F8-4D89-9A43-100CEE98254A}" srcOrd="0" destOrd="0" presId="urn:microsoft.com/office/officeart/2008/layout/HorizontalMultiLevelHierarchy"/>
    <dgm:cxn modelId="{7F5A33AF-0FB8-4309-AB7B-76C11DE95858}" type="presParOf" srcId="{891A5771-7C7F-4783-B0CD-A1B464A49E0C}" destId="{5BA6D1C2-524E-4E4E-9A00-5EA2566F068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2400" smtClean="0">
              <a:cs typeface="B Badr" panose="00000400000000000000" pitchFamily="2" charset="-78"/>
            </a:rPr>
            <a:t>2.و منه: ردّ العجز على الصّدر</a:t>
          </a:r>
          <a:endParaRPr lang="fa-IR" sz="2400" b="1">
            <a:cs typeface="B Badr" panose="00000400000000000000" pitchFamily="2" charset="-78"/>
          </a:endParaRPr>
        </a:p>
      </dgm:t>
    </dgm:pt>
    <dgm:pt modelId="{E78A6B97-6238-4E81-83FA-E60413FF48D8}" type="parTrans" cxnId="{5D546635-4B50-48E1-B669-BF02CAB7E414}">
      <dgm:prSet/>
      <dgm:spPr/>
      <dgm:t>
        <a:bodyPr/>
        <a:lstStyle/>
        <a:p>
          <a:pPr rtl="1"/>
          <a:endParaRPr lang="fa-IR" sz="4800" b="1">
            <a:cs typeface="B Badr" panose="00000400000000000000" pitchFamily="2" charset="-78"/>
          </a:endParaRPr>
        </a:p>
      </dgm:t>
    </dgm:pt>
    <dgm:pt modelId="{0195DDCC-8DF2-487A-ABF1-F772F9989022}" type="sibTrans" cxnId="{5D546635-4B50-48E1-B669-BF02CAB7E414}">
      <dgm:prSet/>
      <dgm:spPr/>
      <dgm:t>
        <a:bodyPr/>
        <a:lstStyle/>
        <a:p>
          <a:pPr rtl="1"/>
          <a:endParaRPr lang="fa-IR" sz="4800" b="1">
            <a:cs typeface="B Badr" panose="00000400000000000000" pitchFamily="2" charset="-78"/>
          </a:endParaRPr>
        </a:p>
      </dgm:t>
    </dgm:pt>
    <dgm:pt modelId="{5E0CE67E-DDB3-4FDF-A327-8ACD108DB8B9}">
      <dgm:prSet custT="1"/>
      <dgm:spPr/>
      <dgm:t>
        <a:bodyPr/>
        <a:lstStyle/>
        <a:p>
          <a:pPr rtl="1"/>
          <a:r>
            <a:rPr lang="fa-IR" sz="1200" smtClean="0">
              <a:cs typeface="B Badr" panose="00000400000000000000" pitchFamily="2" charset="-78"/>
            </a:rPr>
            <a:t>و هو </a:t>
          </a:r>
          <a:endParaRPr lang="fa-IR" sz="1200">
            <a:cs typeface="B Badr" panose="00000400000000000000" pitchFamily="2" charset="-78"/>
          </a:endParaRPr>
        </a:p>
      </dgm:t>
    </dgm:pt>
    <dgm:pt modelId="{57EFF3F9-8C3F-4BC1-849A-9916BB55C6C9}" type="parTrans" cxnId="{E191A223-4452-4025-8326-75E9F3A650D4}">
      <dgm:prSet custT="1"/>
      <dgm:spPr/>
      <dgm:t>
        <a:bodyPr/>
        <a:lstStyle/>
        <a:p>
          <a:pPr rtl="1"/>
          <a:endParaRPr lang="fa-IR" sz="800">
            <a:cs typeface="B Badr" panose="00000400000000000000" pitchFamily="2" charset="-78"/>
          </a:endParaRPr>
        </a:p>
      </dgm:t>
    </dgm:pt>
    <dgm:pt modelId="{A56F94F0-3D1D-4D6A-B18A-9A518FC8AB1F}" type="sibTrans" cxnId="{E191A223-4452-4025-8326-75E9F3A650D4}">
      <dgm:prSet/>
      <dgm:spPr/>
      <dgm:t>
        <a:bodyPr/>
        <a:lstStyle/>
        <a:p>
          <a:pPr rtl="1"/>
          <a:endParaRPr lang="fa-IR" sz="2800">
            <a:cs typeface="B Badr" panose="00000400000000000000" pitchFamily="2" charset="-78"/>
          </a:endParaRPr>
        </a:p>
      </dgm:t>
    </dgm:pt>
    <dgm:pt modelId="{A0346E1B-A418-4DE7-8F11-C8400DDDD246}">
      <dgm:prSet custT="1"/>
      <dgm:spPr/>
      <dgm:t>
        <a:bodyPr/>
        <a:lstStyle/>
        <a:p>
          <a:pPr rtl="1"/>
          <a:r>
            <a:rPr lang="fa-IR" sz="1200" smtClean="0">
              <a:cs typeface="B Badr" panose="00000400000000000000" pitchFamily="2" charset="-78"/>
            </a:rPr>
            <a:t>أن يجعل أحد اللفظين المكرّرين أو المتجانسين أو الملحقين بهما فى أوّل الفقرة، و الآخر فى آخرها؛</a:t>
          </a:r>
          <a:endParaRPr lang="fa-IR" sz="1200">
            <a:cs typeface="B Badr" panose="00000400000000000000" pitchFamily="2" charset="-78"/>
          </a:endParaRPr>
        </a:p>
      </dgm:t>
    </dgm:pt>
    <dgm:pt modelId="{B0F5064A-67CE-4198-91D6-E7A48E4E83CA}" type="parTrans" cxnId="{1EE4D82F-122E-464C-80C0-CEBAEE9FA05D}">
      <dgm:prSet custT="1"/>
      <dgm:spPr/>
      <dgm:t>
        <a:bodyPr/>
        <a:lstStyle/>
        <a:p>
          <a:pPr rtl="1"/>
          <a:endParaRPr lang="fa-IR" sz="800">
            <a:cs typeface="B Badr" panose="00000400000000000000" pitchFamily="2" charset="-78"/>
          </a:endParaRPr>
        </a:p>
      </dgm:t>
    </dgm:pt>
    <dgm:pt modelId="{C64DC6C3-42B5-46A6-86B2-82C24F600696}" type="sibTrans" cxnId="{1EE4D82F-122E-464C-80C0-CEBAEE9FA05D}">
      <dgm:prSet/>
      <dgm:spPr/>
      <dgm:t>
        <a:bodyPr/>
        <a:lstStyle/>
        <a:p>
          <a:pPr rtl="1"/>
          <a:endParaRPr lang="fa-IR" sz="2800">
            <a:cs typeface="B Badr" panose="00000400000000000000" pitchFamily="2" charset="-78"/>
          </a:endParaRPr>
        </a:p>
      </dgm:t>
    </dgm:pt>
    <dgm:pt modelId="{89B47DCE-BEAC-4872-888A-0AB0743CE572}">
      <dgm:prSet custT="1"/>
      <dgm:spPr/>
      <dgm:t>
        <a:bodyPr/>
        <a:lstStyle/>
        <a:p>
          <a:pPr rtl="1"/>
          <a:r>
            <a:rPr lang="fa-IR" sz="1200" smtClean="0">
              <a:cs typeface="B Badr" panose="00000400000000000000" pitchFamily="2" charset="-78"/>
            </a:rPr>
            <a:t>نحو:</a:t>
          </a:r>
          <a:endParaRPr lang="fa-IR" sz="1200">
            <a:cs typeface="B Badr" panose="00000400000000000000" pitchFamily="2" charset="-78"/>
          </a:endParaRPr>
        </a:p>
      </dgm:t>
    </dgm:pt>
    <dgm:pt modelId="{C868F79F-29F1-4DC6-AA4B-20D9E90326E7}" type="parTrans" cxnId="{63ABF9F3-B4A2-403D-9105-2B9B10703B7E}">
      <dgm:prSet custT="1"/>
      <dgm:spPr/>
      <dgm:t>
        <a:bodyPr/>
        <a:lstStyle/>
        <a:p>
          <a:pPr rtl="1"/>
          <a:endParaRPr lang="fa-IR" sz="800">
            <a:cs typeface="B Badr" panose="00000400000000000000" pitchFamily="2" charset="-78"/>
          </a:endParaRPr>
        </a:p>
      </dgm:t>
    </dgm:pt>
    <dgm:pt modelId="{3F7C970E-6884-4B4C-80AA-34BFDC5F1A80}" type="sibTrans" cxnId="{63ABF9F3-B4A2-403D-9105-2B9B10703B7E}">
      <dgm:prSet/>
      <dgm:spPr/>
      <dgm:t>
        <a:bodyPr/>
        <a:lstStyle/>
        <a:p>
          <a:pPr rtl="1"/>
          <a:endParaRPr lang="fa-IR" sz="2800">
            <a:cs typeface="B Badr" panose="00000400000000000000" pitchFamily="2" charset="-78"/>
          </a:endParaRPr>
        </a:p>
      </dgm:t>
    </dgm:pt>
    <dgm:pt modelId="{98BDB747-A2FC-4141-B591-7B6692E59FD5}">
      <dgm:prSet custT="1"/>
      <dgm:spPr/>
      <dgm:t>
        <a:bodyPr/>
        <a:lstStyle/>
        <a:p>
          <a:pPr rtl="1"/>
          <a:r>
            <a:rPr lang="fa-IR" sz="1200" smtClean="0">
              <a:cs typeface="B Badr" panose="00000400000000000000" pitchFamily="2" charset="-78"/>
            </a:rPr>
            <a:t>وَ تَخْشَى النَّاسَ وَ اللَّهُ أَحَقُّ أَنْ تَخْشاهُ </a:t>
          </a:r>
          <a:endParaRPr lang="fa-IR" sz="1200">
            <a:cs typeface="B Badr" panose="00000400000000000000" pitchFamily="2" charset="-78"/>
          </a:endParaRPr>
        </a:p>
      </dgm:t>
    </dgm:pt>
    <dgm:pt modelId="{B14EED48-E00D-42F4-BA19-9172B7B5E80B}" type="parTrans" cxnId="{0E271BA0-6A54-4C87-9705-6F8F57EA61E6}">
      <dgm:prSet custT="1"/>
      <dgm:spPr/>
      <dgm:t>
        <a:bodyPr/>
        <a:lstStyle/>
        <a:p>
          <a:pPr rtl="1"/>
          <a:endParaRPr lang="fa-IR" sz="800">
            <a:cs typeface="B Badr" panose="00000400000000000000" pitchFamily="2" charset="-78"/>
          </a:endParaRPr>
        </a:p>
      </dgm:t>
    </dgm:pt>
    <dgm:pt modelId="{D888BE60-4A7A-44C1-8117-5C390DABEADC}" type="sibTrans" cxnId="{0E271BA0-6A54-4C87-9705-6F8F57EA61E6}">
      <dgm:prSet/>
      <dgm:spPr/>
      <dgm:t>
        <a:bodyPr/>
        <a:lstStyle/>
        <a:p>
          <a:pPr rtl="1"/>
          <a:endParaRPr lang="fa-IR" sz="2800">
            <a:cs typeface="B Badr" panose="00000400000000000000" pitchFamily="2" charset="-78"/>
          </a:endParaRPr>
        </a:p>
      </dgm:t>
    </dgm:pt>
    <dgm:pt modelId="{92EDF288-938D-48C9-ACFC-96549A6BA567}">
      <dgm:prSet custT="1"/>
      <dgm:spPr/>
      <dgm:t>
        <a:bodyPr/>
        <a:lstStyle/>
        <a:p>
          <a:pPr rtl="1"/>
          <a:r>
            <a:rPr lang="fa-IR" sz="1200" smtClean="0">
              <a:cs typeface="B Badr" panose="00000400000000000000" pitchFamily="2" charset="-78"/>
            </a:rPr>
            <a:t>و نحو: (سائل اللئيم يرجع و دمعه سائل)</a:t>
          </a:r>
          <a:endParaRPr lang="fa-IR" sz="1200">
            <a:cs typeface="B Badr" panose="00000400000000000000" pitchFamily="2" charset="-78"/>
          </a:endParaRPr>
        </a:p>
      </dgm:t>
    </dgm:pt>
    <dgm:pt modelId="{A10F5598-FADE-4EBB-9D1B-D8CA2AD1DBC0}" type="parTrans" cxnId="{C6365A9D-0246-43E3-BFB1-ED84A135A4FC}">
      <dgm:prSet custT="1"/>
      <dgm:spPr/>
      <dgm:t>
        <a:bodyPr/>
        <a:lstStyle/>
        <a:p>
          <a:pPr rtl="1"/>
          <a:endParaRPr lang="fa-IR" sz="800">
            <a:cs typeface="B Badr" panose="00000400000000000000" pitchFamily="2" charset="-78"/>
          </a:endParaRPr>
        </a:p>
      </dgm:t>
    </dgm:pt>
    <dgm:pt modelId="{4AF72FFA-40C4-4CA0-8DD4-16FB6A700EB6}" type="sibTrans" cxnId="{C6365A9D-0246-43E3-BFB1-ED84A135A4FC}">
      <dgm:prSet/>
      <dgm:spPr/>
      <dgm:t>
        <a:bodyPr/>
        <a:lstStyle/>
        <a:p>
          <a:pPr rtl="1"/>
          <a:endParaRPr lang="fa-IR" sz="2800">
            <a:cs typeface="B Badr" panose="00000400000000000000" pitchFamily="2" charset="-78"/>
          </a:endParaRPr>
        </a:p>
      </dgm:t>
    </dgm:pt>
    <dgm:pt modelId="{751723F8-5A2D-480B-81D1-8CFB1BE4B2A3}">
      <dgm:prSet custT="1"/>
      <dgm:spPr/>
      <dgm:t>
        <a:bodyPr/>
        <a:lstStyle/>
        <a:p>
          <a:pPr rtl="1"/>
          <a:r>
            <a:rPr lang="fa-IR" sz="1200" smtClean="0">
              <a:cs typeface="B Badr" panose="00000400000000000000" pitchFamily="2" charset="-78"/>
            </a:rPr>
            <a:t>و نحو: اسْتَغْفِرُوا رَبَّكُمْ إِنَّهُ كانَ غَفَّاراً </a:t>
          </a:r>
          <a:endParaRPr lang="fa-IR" sz="1200">
            <a:cs typeface="B Badr" panose="00000400000000000000" pitchFamily="2" charset="-78"/>
          </a:endParaRPr>
        </a:p>
      </dgm:t>
    </dgm:pt>
    <dgm:pt modelId="{62B57385-BC19-4FED-AF44-AFF39A32B839}" type="parTrans" cxnId="{7EDAF4C7-FB26-458B-AC82-2ECC5C344601}">
      <dgm:prSet custT="1"/>
      <dgm:spPr/>
      <dgm:t>
        <a:bodyPr/>
        <a:lstStyle/>
        <a:p>
          <a:pPr rtl="1"/>
          <a:endParaRPr lang="fa-IR" sz="800">
            <a:cs typeface="B Badr" panose="00000400000000000000" pitchFamily="2" charset="-78"/>
          </a:endParaRPr>
        </a:p>
      </dgm:t>
    </dgm:pt>
    <dgm:pt modelId="{72279C7D-E62F-4099-9790-93DE60371D64}" type="sibTrans" cxnId="{7EDAF4C7-FB26-458B-AC82-2ECC5C344601}">
      <dgm:prSet/>
      <dgm:spPr/>
      <dgm:t>
        <a:bodyPr/>
        <a:lstStyle/>
        <a:p>
          <a:pPr rtl="1"/>
          <a:endParaRPr lang="fa-IR" sz="2800">
            <a:cs typeface="B Badr" panose="00000400000000000000" pitchFamily="2" charset="-78"/>
          </a:endParaRPr>
        </a:p>
      </dgm:t>
    </dgm:pt>
    <dgm:pt modelId="{CB466760-DD5A-42F5-B11D-678C94919867}">
      <dgm:prSet custT="1"/>
      <dgm:spPr/>
      <dgm:t>
        <a:bodyPr/>
        <a:lstStyle/>
        <a:p>
          <a:pPr rtl="1"/>
          <a:r>
            <a:rPr lang="fa-IR" sz="1200" smtClean="0">
              <a:cs typeface="B Badr" panose="00000400000000000000" pitchFamily="2" charset="-78"/>
            </a:rPr>
            <a:t>و نحو: قالَ إِنِّي لِعَمَلِكُمْ مِنَ الْقالِينَ.</a:t>
          </a:r>
          <a:endParaRPr lang="fa-IR" sz="1200">
            <a:cs typeface="B Badr" panose="00000400000000000000" pitchFamily="2" charset="-78"/>
          </a:endParaRPr>
        </a:p>
      </dgm:t>
    </dgm:pt>
    <dgm:pt modelId="{2A7B7F4C-9AAB-4DFC-A3E8-1C2764AE9ABC}" type="parTrans" cxnId="{0C7B26ED-CD54-49FA-98A2-E70E57CFD764}">
      <dgm:prSet custT="1"/>
      <dgm:spPr/>
      <dgm:t>
        <a:bodyPr/>
        <a:lstStyle/>
        <a:p>
          <a:pPr rtl="1"/>
          <a:endParaRPr lang="fa-IR" sz="800">
            <a:cs typeface="B Badr" panose="00000400000000000000" pitchFamily="2" charset="-78"/>
          </a:endParaRPr>
        </a:p>
      </dgm:t>
    </dgm:pt>
    <dgm:pt modelId="{A7A390A2-E3E3-4187-AFA8-E329444A93FA}" type="sibTrans" cxnId="{0C7B26ED-CD54-49FA-98A2-E70E57CFD764}">
      <dgm:prSet/>
      <dgm:spPr/>
      <dgm:t>
        <a:bodyPr/>
        <a:lstStyle/>
        <a:p>
          <a:pPr rtl="1"/>
          <a:endParaRPr lang="fa-IR" sz="2800">
            <a:cs typeface="B Badr" panose="00000400000000000000" pitchFamily="2" charset="-78"/>
          </a:endParaRPr>
        </a:p>
      </dgm:t>
    </dgm:pt>
    <dgm:pt modelId="{BCCB4829-DE96-49BE-94C6-2465EFC6AF97}">
      <dgm:prSet custT="1"/>
      <dgm:spPr/>
      <dgm:t>
        <a:bodyPr/>
        <a:lstStyle/>
        <a:p>
          <a:pPr rtl="1"/>
          <a:r>
            <a:rPr lang="fa-IR" sz="1200" smtClean="0">
              <a:cs typeface="B Badr" panose="00000400000000000000" pitchFamily="2" charset="-78"/>
            </a:rPr>
            <a:t>فى النّثر: </a:t>
          </a:r>
          <a:endParaRPr lang="fa-IR" sz="1200">
            <a:cs typeface="B Badr" panose="00000400000000000000" pitchFamily="2" charset="-78"/>
          </a:endParaRPr>
        </a:p>
      </dgm:t>
    </dgm:pt>
    <dgm:pt modelId="{BAC97135-FA14-433E-8EB8-94D735171B40}" type="parTrans" cxnId="{B5895BD8-719A-4292-B944-8BF952DF9BE8}">
      <dgm:prSet custT="1"/>
      <dgm:spPr/>
      <dgm:t>
        <a:bodyPr/>
        <a:lstStyle/>
        <a:p>
          <a:pPr rtl="1"/>
          <a:endParaRPr lang="fa-IR" sz="800">
            <a:cs typeface="B Badr" panose="00000400000000000000" pitchFamily="2" charset="-78"/>
          </a:endParaRPr>
        </a:p>
      </dgm:t>
    </dgm:pt>
    <dgm:pt modelId="{C5E07CC9-44A5-4699-B12F-6A7DAFFD2935}" type="sibTrans" cxnId="{B5895BD8-719A-4292-B944-8BF952DF9BE8}">
      <dgm:prSet/>
      <dgm:spPr/>
      <dgm:t>
        <a:bodyPr/>
        <a:lstStyle/>
        <a:p>
          <a:pPr rtl="1"/>
          <a:endParaRPr lang="fa-IR" sz="2800">
            <a:cs typeface="B Badr" panose="00000400000000000000" pitchFamily="2" charset="-78"/>
          </a:endParaRPr>
        </a:p>
      </dgm:t>
    </dgm:pt>
    <dgm:pt modelId="{3F096BEA-9B62-4C7C-9D73-B55F82129EBA}">
      <dgm:prSet custT="1"/>
      <dgm:spPr/>
      <dgm:t>
        <a:bodyPr/>
        <a:lstStyle/>
        <a:p>
          <a:pPr rtl="1"/>
          <a:r>
            <a:rPr lang="fa-IR" sz="1200" smtClean="0">
              <a:cs typeface="B Badr" panose="00000400000000000000" pitchFamily="2" charset="-78"/>
            </a:rPr>
            <a:t>و فى النّظم: </a:t>
          </a:r>
          <a:endParaRPr lang="fa-IR" sz="1200">
            <a:cs typeface="B Badr" panose="00000400000000000000" pitchFamily="2" charset="-78"/>
          </a:endParaRPr>
        </a:p>
      </dgm:t>
    </dgm:pt>
    <dgm:pt modelId="{FCC7D2CD-65E9-44BC-B231-6C09386786CA}" type="parTrans" cxnId="{93E9F2B5-B3BC-45C0-A5BF-5F655EBDAD87}">
      <dgm:prSet custT="1"/>
      <dgm:spPr/>
      <dgm:t>
        <a:bodyPr/>
        <a:lstStyle/>
        <a:p>
          <a:pPr rtl="1"/>
          <a:endParaRPr lang="fa-IR" sz="800">
            <a:cs typeface="B Badr" panose="00000400000000000000" pitchFamily="2" charset="-78"/>
          </a:endParaRPr>
        </a:p>
      </dgm:t>
    </dgm:pt>
    <dgm:pt modelId="{1AC23071-F666-4C08-8950-88E841A56285}" type="sibTrans" cxnId="{93E9F2B5-B3BC-45C0-A5BF-5F655EBDAD87}">
      <dgm:prSet/>
      <dgm:spPr/>
      <dgm:t>
        <a:bodyPr/>
        <a:lstStyle/>
        <a:p>
          <a:pPr rtl="1"/>
          <a:endParaRPr lang="fa-IR" sz="2800">
            <a:cs typeface="B Badr" panose="00000400000000000000" pitchFamily="2" charset="-78"/>
          </a:endParaRPr>
        </a:p>
      </dgm:t>
    </dgm:pt>
    <dgm:pt modelId="{439E4416-828C-4EAA-A5B5-170CE823BE72}">
      <dgm:prSet custT="1"/>
      <dgm:spPr/>
      <dgm:t>
        <a:bodyPr/>
        <a:lstStyle/>
        <a:p>
          <a:pPr rtl="1"/>
          <a:r>
            <a:rPr lang="fa-IR" sz="1200" smtClean="0">
              <a:cs typeface="B Badr" panose="00000400000000000000" pitchFamily="2" charset="-78"/>
            </a:rPr>
            <a:t>أن يكون أحدهما فى آخر البيت، و الآخر فى صدر المصراع الأول، أو حشوه، أو آخره، أو صدر المصراع الثانى</a:t>
          </a:r>
          <a:endParaRPr lang="fa-IR" sz="1200">
            <a:cs typeface="B Badr" panose="00000400000000000000" pitchFamily="2" charset="-78"/>
          </a:endParaRPr>
        </a:p>
      </dgm:t>
    </dgm:pt>
    <dgm:pt modelId="{8680BC1E-5744-412D-9BC5-F544B9429C12}" type="parTrans" cxnId="{CAC47F15-8CFA-4C52-995F-5F6C407ECA67}">
      <dgm:prSet custT="1"/>
      <dgm:spPr/>
      <dgm:t>
        <a:bodyPr/>
        <a:lstStyle/>
        <a:p>
          <a:pPr rtl="1"/>
          <a:endParaRPr lang="fa-IR" sz="800">
            <a:cs typeface="B Badr" panose="00000400000000000000" pitchFamily="2" charset="-78"/>
          </a:endParaRPr>
        </a:p>
      </dgm:t>
    </dgm:pt>
    <dgm:pt modelId="{F3F2CBE3-0224-416D-922D-CE93116330DB}" type="sibTrans" cxnId="{CAC47F15-8CFA-4C52-995F-5F6C407ECA67}">
      <dgm:prSet/>
      <dgm:spPr/>
      <dgm:t>
        <a:bodyPr/>
        <a:lstStyle/>
        <a:p>
          <a:pPr rtl="1"/>
          <a:endParaRPr lang="fa-IR" sz="2800">
            <a:cs typeface="B Badr" panose="00000400000000000000" pitchFamily="2" charset="-78"/>
          </a:endParaRPr>
        </a:p>
      </dgm:t>
    </dgm:pt>
    <dgm:pt modelId="{73DA092B-6248-40C6-92DD-11CC0CFB986C}">
      <dgm:prSet custT="1"/>
      <dgm:spPr/>
      <dgm:t>
        <a:bodyPr/>
        <a:lstStyle/>
        <a:p>
          <a:pPr rtl="1"/>
          <a:r>
            <a:rPr lang="fa-IR" sz="1200" smtClean="0">
              <a:cs typeface="B Badr" panose="00000400000000000000" pitchFamily="2" charset="-78"/>
            </a:rPr>
            <a:t>كقوله:</a:t>
          </a:r>
          <a:endParaRPr lang="fa-IR" sz="1200">
            <a:cs typeface="B Badr" panose="00000400000000000000" pitchFamily="2" charset="-78"/>
          </a:endParaRPr>
        </a:p>
      </dgm:t>
    </dgm:pt>
    <dgm:pt modelId="{D14D70CD-305E-4EF9-996E-67583494BFA9}" type="parTrans" cxnId="{623E5A31-E162-4EF4-BCCB-9613E662FBAB}">
      <dgm:prSet custT="1"/>
      <dgm:spPr/>
      <dgm:t>
        <a:bodyPr/>
        <a:lstStyle/>
        <a:p>
          <a:pPr rtl="1"/>
          <a:endParaRPr lang="fa-IR" sz="800">
            <a:cs typeface="B Badr" panose="00000400000000000000" pitchFamily="2" charset="-78"/>
          </a:endParaRPr>
        </a:p>
      </dgm:t>
    </dgm:pt>
    <dgm:pt modelId="{F419C9B9-5475-441D-89D1-CD489D9CB2F7}" type="sibTrans" cxnId="{623E5A31-E162-4EF4-BCCB-9613E662FBAB}">
      <dgm:prSet/>
      <dgm:spPr/>
      <dgm:t>
        <a:bodyPr/>
        <a:lstStyle/>
        <a:p>
          <a:pPr rtl="1"/>
          <a:endParaRPr lang="fa-IR" sz="2800">
            <a:cs typeface="B Badr" panose="00000400000000000000" pitchFamily="2" charset="-78"/>
          </a:endParaRPr>
        </a:p>
      </dgm:t>
    </dgm:pt>
    <dgm:pt modelId="{47CD6991-7025-4F10-86AB-682A8CD2FC15}">
      <dgm:prSet custT="1"/>
      <dgm:spPr/>
      <dgm:t>
        <a:bodyPr/>
        <a:lstStyle/>
        <a:p>
          <a:pPr rtl="1"/>
          <a:r>
            <a:rPr lang="fa-IR" sz="1200" smtClean="0">
              <a:cs typeface="B Badr" panose="00000400000000000000" pitchFamily="2" charset="-78"/>
            </a:rPr>
            <a:t>سریع إلى ابن العمّ يلطم وجهه *** و ليس إلى داعى النّدى بسريع</a:t>
          </a:r>
          <a:endParaRPr lang="fa-IR" sz="1200">
            <a:cs typeface="B Badr" panose="00000400000000000000" pitchFamily="2" charset="-78"/>
          </a:endParaRPr>
        </a:p>
      </dgm:t>
    </dgm:pt>
    <dgm:pt modelId="{A65A0C5B-9896-454A-A686-462C035F0CC3}" type="parTrans" cxnId="{DACE30F5-C1C1-4A23-8A64-F0494803A14E}">
      <dgm:prSet custT="1"/>
      <dgm:spPr/>
      <dgm:t>
        <a:bodyPr/>
        <a:lstStyle/>
        <a:p>
          <a:pPr rtl="1"/>
          <a:endParaRPr lang="fa-IR" sz="1200">
            <a:cs typeface="B Badr" panose="00000400000000000000" pitchFamily="2" charset="-78"/>
          </a:endParaRPr>
        </a:p>
      </dgm:t>
    </dgm:pt>
    <dgm:pt modelId="{20F07B9B-A3C7-4318-9441-77D5045413F4}" type="sibTrans" cxnId="{DACE30F5-C1C1-4A23-8A64-F0494803A14E}">
      <dgm:prSet/>
      <dgm:spPr/>
      <dgm:t>
        <a:bodyPr/>
        <a:lstStyle/>
        <a:p>
          <a:pPr rtl="1"/>
          <a:endParaRPr lang="fa-IR" sz="2800">
            <a:cs typeface="B Badr" panose="00000400000000000000" pitchFamily="2" charset="-78"/>
          </a:endParaRPr>
        </a:p>
      </dgm:t>
    </dgm:pt>
    <dgm:pt modelId="{9215177C-338A-40DE-BB57-0071AB0298D8}">
      <dgm:prSet custT="1"/>
      <dgm:spPr/>
      <dgm:t>
        <a:bodyPr/>
        <a:lstStyle/>
        <a:p>
          <a:pPr rtl="1"/>
          <a:r>
            <a:rPr lang="fa-IR" sz="1200" smtClean="0">
              <a:cs typeface="B Badr" panose="00000400000000000000" pitchFamily="2" charset="-78"/>
            </a:rPr>
            <a:t>و قوله: تمتّع من شميم عرار نجد *** فما بعد العشيّة من عرار </a:t>
          </a:r>
          <a:endParaRPr lang="fa-IR" sz="1200">
            <a:cs typeface="B Badr" panose="00000400000000000000" pitchFamily="2" charset="-78"/>
          </a:endParaRPr>
        </a:p>
      </dgm:t>
    </dgm:pt>
    <dgm:pt modelId="{389CB759-837C-42A4-8E9D-86EEAEEECCC5}" type="parTrans" cxnId="{2F0DE551-830F-4A27-BB16-94FD91C09B81}">
      <dgm:prSet custT="1"/>
      <dgm:spPr/>
      <dgm:t>
        <a:bodyPr/>
        <a:lstStyle/>
        <a:p>
          <a:pPr rtl="1"/>
          <a:endParaRPr lang="fa-IR" sz="1050">
            <a:cs typeface="B Badr" panose="00000400000000000000" pitchFamily="2" charset="-78"/>
          </a:endParaRPr>
        </a:p>
      </dgm:t>
    </dgm:pt>
    <dgm:pt modelId="{F6136366-E274-4B76-8D12-6ADCC01ACD66}" type="sibTrans" cxnId="{2F0DE551-830F-4A27-BB16-94FD91C09B81}">
      <dgm:prSet/>
      <dgm:spPr/>
      <dgm:t>
        <a:bodyPr/>
        <a:lstStyle/>
        <a:p>
          <a:pPr rtl="1"/>
          <a:endParaRPr lang="fa-IR" sz="2800">
            <a:cs typeface="B Badr" panose="00000400000000000000" pitchFamily="2" charset="-78"/>
          </a:endParaRPr>
        </a:p>
      </dgm:t>
    </dgm:pt>
    <dgm:pt modelId="{3EF8175B-8AC3-4590-A593-FBEFAA708AE7}">
      <dgm:prSet custT="1"/>
      <dgm:spPr/>
      <dgm:t>
        <a:bodyPr/>
        <a:lstStyle/>
        <a:p>
          <a:pPr rtl="1"/>
          <a:r>
            <a:rPr lang="fa-IR" sz="1200" smtClean="0">
              <a:cs typeface="B Badr" panose="00000400000000000000" pitchFamily="2" charset="-78"/>
            </a:rPr>
            <a:t>و قوله: من كان بالبيض الكواعب مغرما *** فما زلت بالبيض القواضب مغرما </a:t>
          </a:r>
          <a:endParaRPr lang="fa-IR" sz="1200">
            <a:cs typeface="B Badr" panose="00000400000000000000" pitchFamily="2" charset="-78"/>
          </a:endParaRPr>
        </a:p>
      </dgm:t>
    </dgm:pt>
    <dgm:pt modelId="{EDE52351-AF36-41CC-B744-8927ADAB501A}" type="parTrans" cxnId="{211623A8-679E-4045-8056-BB5F94E8571A}">
      <dgm:prSet custT="1"/>
      <dgm:spPr/>
      <dgm:t>
        <a:bodyPr/>
        <a:lstStyle/>
        <a:p>
          <a:pPr rtl="1"/>
          <a:endParaRPr lang="fa-IR" sz="900">
            <a:cs typeface="B Badr" panose="00000400000000000000" pitchFamily="2" charset="-78"/>
          </a:endParaRPr>
        </a:p>
      </dgm:t>
    </dgm:pt>
    <dgm:pt modelId="{F50C1662-170A-48F1-A480-0958764B84D2}" type="sibTrans" cxnId="{211623A8-679E-4045-8056-BB5F94E8571A}">
      <dgm:prSet/>
      <dgm:spPr/>
      <dgm:t>
        <a:bodyPr/>
        <a:lstStyle/>
        <a:p>
          <a:pPr rtl="1"/>
          <a:endParaRPr lang="fa-IR" sz="2800">
            <a:cs typeface="B Badr" panose="00000400000000000000" pitchFamily="2" charset="-78"/>
          </a:endParaRPr>
        </a:p>
      </dgm:t>
    </dgm:pt>
    <dgm:pt modelId="{4E183A7D-5548-4A64-AFD5-FDA8583165D1}">
      <dgm:prSet custT="1"/>
      <dgm:spPr/>
      <dgm:t>
        <a:bodyPr/>
        <a:lstStyle/>
        <a:p>
          <a:pPr rtl="1"/>
          <a:r>
            <a:rPr lang="fa-IR" sz="1200" smtClean="0">
              <a:cs typeface="B Badr" panose="00000400000000000000" pitchFamily="2" charset="-78"/>
            </a:rPr>
            <a:t>و قوله : و إن لم يكن إلّا معرّج ساعة *** قليلا فإنّى نافع لى قليلها </a:t>
          </a:r>
          <a:endParaRPr lang="fa-IR" sz="1200">
            <a:cs typeface="B Badr" panose="00000400000000000000" pitchFamily="2" charset="-78"/>
          </a:endParaRPr>
        </a:p>
      </dgm:t>
    </dgm:pt>
    <dgm:pt modelId="{68323C9D-72C3-4E5D-BB7E-EF127748E85B}" type="parTrans" cxnId="{8B7E9BA2-4F4F-4B38-B17E-A62677906D88}">
      <dgm:prSet custT="1"/>
      <dgm:spPr/>
      <dgm:t>
        <a:bodyPr/>
        <a:lstStyle/>
        <a:p>
          <a:pPr rtl="1"/>
          <a:endParaRPr lang="fa-IR" sz="800">
            <a:cs typeface="B Badr" panose="00000400000000000000" pitchFamily="2" charset="-78"/>
          </a:endParaRPr>
        </a:p>
      </dgm:t>
    </dgm:pt>
    <dgm:pt modelId="{B02468D3-B2D9-4CA0-A725-A966A2A9F4C1}" type="sibTrans" cxnId="{8B7E9BA2-4F4F-4B38-B17E-A62677906D88}">
      <dgm:prSet/>
      <dgm:spPr/>
      <dgm:t>
        <a:bodyPr/>
        <a:lstStyle/>
        <a:p>
          <a:pPr rtl="1"/>
          <a:endParaRPr lang="fa-IR" sz="2800">
            <a:cs typeface="B Badr" panose="00000400000000000000" pitchFamily="2" charset="-78"/>
          </a:endParaRPr>
        </a:p>
      </dgm:t>
    </dgm:pt>
    <dgm:pt modelId="{04612E4C-75F6-4BD7-970E-CE5BB3ADDD55}">
      <dgm:prSet custT="1"/>
      <dgm:spPr/>
      <dgm:t>
        <a:bodyPr/>
        <a:lstStyle/>
        <a:p>
          <a:pPr rtl="1"/>
          <a:r>
            <a:rPr lang="fa-IR" sz="1200" smtClean="0">
              <a:cs typeface="B Badr" panose="00000400000000000000" pitchFamily="2" charset="-78"/>
            </a:rPr>
            <a:t>و قوله : دعانى من ملامكما سفاها *** فداعى الشّوق قبلكما دعاني</a:t>
          </a:r>
          <a:endParaRPr lang="fa-IR" sz="1200">
            <a:cs typeface="B Badr" panose="00000400000000000000" pitchFamily="2" charset="-78"/>
          </a:endParaRPr>
        </a:p>
      </dgm:t>
    </dgm:pt>
    <dgm:pt modelId="{FD124180-6F34-4419-87B1-2C8CB5F13CFF}" type="parTrans" cxnId="{5D043782-9CA9-4323-926A-A32CC08A39F7}">
      <dgm:prSet custT="1"/>
      <dgm:spPr/>
      <dgm:t>
        <a:bodyPr/>
        <a:lstStyle/>
        <a:p>
          <a:pPr rtl="1"/>
          <a:endParaRPr lang="fa-IR" sz="800">
            <a:cs typeface="B Badr" panose="00000400000000000000" pitchFamily="2" charset="-78"/>
          </a:endParaRPr>
        </a:p>
      </dgm:t>
    </dgm:pt>
    <dgm:pt modelId="{ED03FE6B-39F9-41E3-8250-A82EF3D522E7}" type="sibTrans" cxnId="{5D043782-9CA9-4323-926A-A32CC08A39F7}">
      <dgm:prSet/>
      <dgm:spPr/>
      <dgm:t>
        <a:bodyPr/>
        <a:lstStyle/>
        <a:p>
          <a:pPr rtl="1"/>
          <a:endParaRPr lang="fa-IR" sz="2800">
            <a:cs typeface="B Badr" panose="00000400000000000000" pitchFamily="2" charset="-78"/>
          </a:endParaRPr>
        </a:p>
      </dgm:t>
    </dgm:pt>
    <dgm:pt modelId="{5F326ECA-2826-45E1-978F-15DD2532FD28}">
      <dgm:prSet custT="1"/>
      <dgm:spPr/>
      <dgm:t>
        <a:bodyPr/>
        <a:lstStyle/>
        <a:p>
          <a:pPr rtl="1"/>
          <a:r>
            <a:rPr lang="fa-IR" sz="1200" smtClean="0">
              <a:cs typeface="B Badr" panose="00000400000000000000" pitchFamily="2" charset="-78"/>
            </a:rPr>
            <a:t>و قوله : و إذا البلابل أفصحت بلغاتها *** فانف البلابل باحتساء بلابل </a:t>
          </a:r>
          <a:endParaRPr lang="fa-IR" sz="1200">
            <a:cs typeface="B Badr" panose="00000400000000000000" pitchFamily="2" charset="-78"/>
          </a:endParaRPr>
        </a:p>
      </dgm:t>
    </dgm:pt>
    <dgm:pt modelId="{FDBF902D-F615-4E31-8014-0AC38C3E6E28}" type="parTrans" cxnId="{06EC3318-FED6-4E78-8E6A-59CE862BFE2F}">
      <dgm:prSet custT="1"/>
      <dgm:spPr/>
      <dgm:t>
        <a:bodyPr/>
        <a:lstStyle/>
        <a:p>
          <a:pPr rtl="1"/>
          <a:endParaRPr lang="fa-IR" sz="800">
            <a:cs typeface="B Badr" panose="00000400000000000000" pitchFamily="2" charset="-78"/>
          </a:endParaRPr>
        </a:p>
      </dgm:t>
    </dgm:pt>
    <dgm:pt modelId="{FA99682A-2078-4F77-B739-F3816E4937B3}" type="sibTrans" cxnId="{06EC3318-FED6-4E78-8E6A-59CE862BFE2F}">
      <dgm:prSet/>
      <dgm:spPr/>
      <dgm:t>
        <a:bodyPr/>
        <a:lstStyle/>
        <a:p>
          <a:pPr rtl="1"/>
          <a:endParaRPr lang="fa-IR" sz="2800">
            <a:cs typeface="B Badr" panose="00000400000000000000" pitchFamily="2" charset="-78"/>
          </a:endParaRPr>
        </a:p>
      </dgm:t>
    </dgm:pt>
    <dgm:pt modelId="{75C9504D-30C4-4E30-9251-283A008E234B}">
      <dgm:prSet custT="1"/>
      <dgm:spPr/>
      <dgm:t>
        <a:bodyPr/>
        <a:lstStyle/>
        <a:p>
          <a:pPr rtl="1"/>
          <a:r>
            <a:rPr lang="fa-IR" sz="1200" smtClean="0">
              <a:cs typeface="B Badr" panose="00000400000000000000" pitchFamily="2" charset="-78"/>
            </a:rPr>
            <a:t>و قوله: فمشغوف بآيات المثانى *** و مفتون برنّات المثاني </a:t>
          </a:r>
          <a:endParaRPr lang="fa-IR" sz="1200">
            <a:cs typeface="B Badr" panose="00000400000000000000" pitchFamily="2" charset="-78"/>
          </a:endParaRPr>
        </a:p>
      </dgm:t>
    </dgm:pt>
    <dgm:pt modelId="{DB820444-DC43-4BCF-8AB5-CCB547CB1D47}" type="parTrans" cxnId="{B22A5DAA-D14C-4B26-99C0-E25C4020A0C5}">
      <dgm:prSet custT="1"/>
      <dgm:spPr/>
      <dgm:t>
        <a:bodyPr/>
        <a:lstStyle/>
        <a:p>
          <a:pPr rtl="1"/>
          <a:endParaRPr lang="fa-IR" sz="800">
            <a:cs typeface="B Badr" panose="00000400000000000000" pitchFamily="2" charset="-78"/>
          </a:endParaRPr>
        </a:p>
      </dgm:t>
    </dgm:pt>
    <dgm:pt modelId="{772D1725-AE7A-4133-8194-D0A0D984B9F8}" type="sibTrans" cxnId="{B22A5DAA-D14C-4B26-99C0-E25C4020A0C5}">
      <dgm:prSet/>
      <dgm:spPr/>
      <dgm:t>
        <a:bodyPr/>
        <a:lstStyle/>
        <a:p>
          <a:pPr rtl="1"/>
          <a:endParaRPr lang="fa-IR" sz="2800">
            <a:cs typeface="B Badr" panose="00000400000000000000" pitchFamily="2" charset="-78"/>
          </a:endParaRPr>
        </a:p>
      </dgm:t>
    </dgm:pt>
    <dgm:pt modelId="{B98A2DAD-378E-402C-A681-2987745C017D}">
      <dgm:prSet custT="1"/>
      <dgm:spPr/>
      <dgm:t>
        <a:bodyPr/>
        <a:lstStyle/>
        <a:p>
          <a:pPr rtl="1"/>
          <a:r>
            <a:rPr lang="fa-IR" sz="1200" smtClean="0">
              <a:cs typeface="B Badr" panose="00000400000000000000" pitchFamily="2" charset="-78"/>
            </a:rPr>
            <a:t>و قوله : أمّلتهم ثم تأمّلتهم فلاح *** لى أن ليس فيهم فلاح </a:t>
          </a:r>
          <a:endParaRPr lang="fa-IR" sz="1200">
            <a:cs typeface="B Badr" panose="00000400000000000000" pitchFamily="2" charset="-78"/>
          </a:endParaRPr>
        </a:p>
      </dgm:t>
    </dgm:pt>
    <dgm:pt modelId="{4B7E659D-3C05-469D-8F39-33A6D60EF426}" type="parTrans" cxnId="{8577FE50-4785-4BF0-A16C-D4EF06F5A3D4}">
      <dgm:prSet custT="1"/>
      <dgm:spPr/>
      <dgm:t>
        <a:bodyPr/>
        <a:lstStyle/>
        <a:p>
          <a:pPr rtl="1"/>
          <a:endParaRPr lang="fa-IR" sz="800">
            <a:cs typeface="B Badr" panose="00000400000000000000" pitchFamily="2" charset="-78"/>
          </a:endParaRPr>
        </a:p>
      </dgm:t>
    </dgm:pt>
    <dgm:pt modelId="{FB4557FF-7527-4B7C-9876-A545F1F446B0}" type="sibTrans" cxnId="{8577FE50-4785-4BF0-A16C-D4EF06F5A3D4}">
      <dgm:prSet/>
      <dgm:spPr/>
      <dgm:t>
        <a:bodyPr/>
        <a:lstStyle/>
        <a:p>
          <a:pPr rtl="1"/>
          <a:endParaRPr lang="fa-IR" sz="2800">
            <a:cs typeface="B Badr" panose="00000400000000000000" pitchFamily="2" charset="-78"/>
          </a:endParaRPr>
        </a:p>
      </dgm:t>
    </dgm:pt>
    <dgm:pt modelId="{3FB28CF8-33AC-406F-B910-223F7B9504BB}">
      <dgm:prSet custT="1"/>
      <dgm:spPr/>
      <dgm:t>
        <a:bodyPr/>
        <a:lstStyle/>
        <a:p>
          <a:pPr rtl="1"/>
          <a:r>
            <a:rPr lang="fa-IR" sz="1200" smtClean="0">
              <a:cs typeface="B Badr" panose="00000400000000000000" pitchFamily="2" charset="-78"/>
            </a:rPr>
            <a:t>و قوله : ضرائب أبدعتها فى السّماح *** فلسنا نرى لك فيها ضريبا </a:t>
          </a:r>
          <a:endParaRPr lang="fa-IR" sz="1200">
            <a:cs typeface="B Badr" panose="00000400000000000000" pitchFamily="2" charset="-78"/>
          </a:endParaRPr>
        </a:p>
      </dgm:t>
    </dgm:pt>
    <dgm:pt modelId="{0D9A7867-664E-4834-9084-56333B4EE434}" type="parTrans" cxnId="{FE88B5D7-D7E3-4357-8B83-A37F488E70AC}">
      <dgm:prSet custT="1"/>
      <dgm:spPr/>
      <dgm:t>
        <a:bodyPr/>
        <a:lstStyle/>
        <a:p>
          <a:pPr rtl="1"/>
          <a:endParaRPr lang="fa-IR" sz="800">
            <a:cs typeface="B Badr" panose="00000400000000000000" pitchFamily="2" charset="-78"/>
          </a:endParaRPr>
        </a:p>
      </dgm:t>
    </dgm:pt>
    <dgm:pt modelId="{4A513BB4-8C2E-469B-941D-E83A95B671CC}" type="sibTrans" cxnId="{FE88B5D7-D7E3-4357-8B83-A37F488E70AC}">
      <dgm:prSet/>
      <dgm:spPr/>
      <dgm:t>
        <a:bodyPr/>
        <a:lstStyle/>
        <a:p>
          <a:pPr rtl="1"/>
          <a:endParaRPr lang="fa-IR" sz="2800">
            <a:cs typeface="B Badr" panose="00000400000000000000" pitchFamily="2" charset="-78"/>
          </a:endParaRPr>
        </a:p>
      </dgm:t>
    </dgm:pt>
    <dgm:pt modelId="{AD068DDA-088C-4ED1-A9E0-9DD06BB04990}">
      <dgm:prSet custT="1"/>
      <dgm:spPr/>
      <dgm:t>
        <a:bodyPr/>
        <a:lstStyle/>
        <a:p>
          <a:pPr rtl="1"/>
          <a:r>
            <a:rPr lang="fa-IR" sz="1200" smtClean="0">
              <a:cs typeface="B Badr" panose="00000400000000000000" pitchFamily="2" charset="-78"/>
            </a:rPr>
            <a:t>و قوله : إذا المرء لم يخزن عليه لسانه ***  فليس على شي‏ء سواه بخزّان </a:t>
          </a:r>
          <a:endParaRPr lang="fa-IR" sz="1200">
            <a:cs typeface="B Badr" panose="00000400000000000000" pitchFamily="2" charset="-78"/>
          </a:endParaRPr>
        </a:p>
      </dgm:t>
    </dgm:pt>
    <dgm:pt modelId="{267EF830-188C-447A-8BBA-ED2D0367FC3C}" type="parTrans" cxnId="{0A847A5B-57B1-4FE5-AE40-BC5072D62BA5}">
      <dgm:prSet custT="1"/>
      <dgm:spPr/>
      <dgm:t>
        <a:bodyPr/>
        <a:lstStyle/>
        <a:p>
          <a:pPr rtl="1"/>
          <a:endParaRPr lang="fa-IR" sz="800">
            <a:cs typeface="B Badr" panose="00000400000000000000" pitchFamily="2" charset="-78"/>
          </a:endParaRPr>
        </a:p>
      </dgm:t>
    </dgm:pt>
    <dgm:pt modelId="{3432E9BD-70B4-40EB-98E7-002AA2B5CAFA}" type="sibTrans" cxnId="{0A847A5B-57B1-4FE5-AE40-BC5072D62BA5}">
      <dgm:prSet/>
      <dgm:spPr/>
      <dgm:t>
        <a:bodyPr/>
        <a:lstStyle/>
        <a:p>
          <a:pPr rtl="1"/>
          <a:endParaRPr lang="fa-IR" sz="2800">
            <a:cs typeface="B Badr" panose="00000400000000000000" pitchFamily="2" charset="-78"/>
          </a:endParaRPr>
        </a:p>
      </dgm:t>
    </dgm:pt>
    <dgm:pt modelId="{955E7E8A-8486-4482-A0DD-33BF9C30EF75}">
      <dgm:prSet custT="1"/>
      <dgm:spPr/>
      <dgm:t>
        <a:bodyPr/>
        <a:lstStyle/>
        <a:p>
          <a:pPr rtl="1"/>
          <a:r>
            <a:rPr lang="fa-IR" sz="1200" smtClean="0">
              <a:cs typeface="B Badr" panose="00000400000000000000" pitchFamily="2" charset="-78"/>
            </a:rPr>
            <a:t>و قوله : لو اختصرتم من الإحسان زرتكم *** و العذب يهجر للإفراط فى الخصر</a:t>
          </a:r>
          <a:endParaRPr lang="fa-IR" sz="1200">
            <a:cs typeface="B Badr" panose="00000400000000000000" pitchFamily="2" charset="-78"/>
          </a:endParaRPr>
        </a:p>
      </dgm:t>
    </dgm:pt>
    <dgm:pt modelId="{94978A2F-A08E-47F3-8F1E-E3719CC9DE02}" type="parTrans" cxnId="{B697B9D3-6EAB-4654-A1BD-6A38A3438672}">
      <dgm:prSet custT="1"/>
      <dgm:spPr/>
      <dgm:t>
        <a:bodyPr/>
        <a:lstStyle/>
        <a:p>
          <a:pPr rtl="1"/>
          <a:endParaRPr lang="fa-IR" sz="900">
            <a:cs typeface="B Badr" panose="00000400000000000000" pitchFamily="2" charset="-78"/>
          </a:endParaRPr>
        </a:p>
      </dgm:t>
    </dgm:pt>
    <dgm:pt modelId="{0D11455C-92D7-412C-B1B6-97852BD80A8A}" type="sibTrans" cxnId="{B697B9D3-6EAB-4654-A1BD-6A38A3438672}">
      <dgm:prSet/>
      <dgm:spPr/>
      <dgm:t>
        <a:bodyPr/>
        <a:lstStyle/>
        <a:p>
          <a:pPr rtl="1"/>
          <a:endParaRPr lang="fa-IR" sz="2800">
            <a:cs typeface="B Badr" panose="00000400000000000000" pitchFamily="2" charset="-78"/>
          </a:endParaRPr>
        </a:p>
      </dgm:t>
    </dgm:pt>
    <dgm:pt modelId="{588B4C7F-9632-4BC7-8C83-FFABF712FBE3}">
      <dgm:prSet custT="1"/>
      <dgm:spPr/>
      <dgm:t>
        <a:bodyPr/>
        <a:lstStyle/>
        <a:p>
          <a:pPr rtl="1"/>
          <a:r>
            <a:rPr lang="fa-IR" sz="1200" smtClean="0">
              <a:cs typeface="B Badr" panose="00000400000000000000" pitchFamily="2" charset="-78"/>
            </a:rPr>
            <a:t>و قوله : فدع الوعيد فما وعيدك ضائرى *** أطنين أجنحة الذّباب يضير؟!</a:t>
          </a:r>
          <a:endParaRPr lang="fa-IR" sz="1200">
            <a:cs typeface="B Badr" panose="00000400000000000000" pitchFamily="2" charset="-78"/>
          </a:endParaRPr>
        </a:p>
      </dgm:t>
    </dgm:pt>
    <dgm:pt modelId="{DEAB3006-C449-4C54-BB09-3420742C557A}" type="parTrans" cxnId="{266CF9FB-A3A8-4284-B324-7F8DB00EDC7E}">
      <dgm:prSet custT="1"/>
      <dgm:spPr/>
      <dgm:t>
        <a:bodyPr/>
        <a:lstStyle/>
        <a:p>
          <a:pPr rtl="1"/>
          <a:endParaRPr lang="fa-IR" sz="1000">
            <a:cs typeface="B Badr" panose="00000400000000000000" pitchFamily="2" charset="-78"/>
          </a:endParaRPr>
        </a:p>
      </dgm:t>
    </dgm:pt>
    <dgm:pt modelId="{7F8066AD-6ED9-4C9D-B669-F67C9B0B63DE}" type="sibTrans" cxnId="{266CF9FB-A3A8-4284-B324-7F8DB00EDC7E}">
      <dgm:prSet/>
      <dgm:spPr/>
      <dgm:t>
        <a:bodyPr/>
        <a:lstStyle/>
        <a:p>
          <a:pPr rtl="1"/>
          <a:endParaRPr lang="fa-IR" sz="2800">
            <a:cs typeface="B Badr" panose="00000400000000000000" pitchFamily="2" charset="-78"/>
          </a:endParaRPr>
        </a:p>
      </dgm:t>
    </dgm:pt>
    <dgm:pt modelId="{CB1AC33D-033B-4732-BAAE-5A91E0512687}">
      <dgm:prSet custT="1"/>
      <dgm:spPr/>
      <dgm:t>
        <a:bodyPr/>
        <a:lstStyle/>
        <a:p>
          <a:pPr rtl="1"/>
          <a:r>
            <a:rPr lang="fa-IR" sz="1200" smtClean="0">
              <a:cs typeface="B Badr" panose="00000400000000000000" pitchFamily="2" charset="-78"/>
            </a:rPr>
            <a:t>و قوله : و قد كانت البيض القواضب فى الوغى *** بواتر فهى الآن من بعده بتر </a:t>
          </a:r>
          <a:endParaRPr lang="fa-IR" sz="1200">
            <a:cs typeface="B Badr" panose="00000400000000000000" pitchFamily="2" charset="-78"/>
          </a:endParaRPr>
        </a:p>
      </dgm:t>
    </dgm:pt>
    <dgm:pt modelId="{D22A5AA0-1F9F-48D2-8566-F14BA0A29FBF}" type="parTrans" cxnId="{A8A63670-591C-4164-B208-667B4FCF2DDF}">
      <dgm:prSet custT="1"/>
      <dgm:spPr/>
      <dgm:t>
        <a:bodyPr/>
        <a:lstStyle/>
        <a:p>
          <a:pPr rtl="1"/>
          <a:endParaRPr lang="fa-IR" sz="1100">
            <a:cs typeface="B Badr" panose="00000400000000000000" pitchFamily="2" charset="-78"/>
          </a:endParaRPr>
        </a:p>
      </dgm:t>
    </dgm:pt>
    <dgm:pt modelId="{FABC08D0-42E5-4537-ADC8-CCB57D11865A}" type="sibTrans" cxnId="{A8A63670-591C-4164-B208-667B4FCF2DDF}">
      <dgm:prSet/>
      <dgm:spPr/>
      <dgm:t>
        <a:bodyPr/>
        <a:lstStyle/>
        <a:p>
          <a:pPr rtl="1"/>
          <a:endParaRPr lang="fa-IR" sz="28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X="69639" custScaleY="82979">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5F55C0F5-9D14-4DDE-82EE-8DF4E3803E2D}" type="pres">
      <dgm:prSet presAssocID="{57EFF3F9-8C3F-4BC1-849A-9916BB55C6C9}" presName="conn2-1" presStyleLbl="parChTrans1D2" presStyleIdx="0" presStyleCnt="3"/>
      <dgm:spPr/>
      <dgm:t>
        <a:bodyPr/>
        <a:lstStyle/>
        <a:p>
          <a:pPr rtl="1"/>
          <a:endParaRPr lang="fa-IR"/>
        </a:p>
      </dgm:t>
    </dgm:pt>
    <dgm:pt modelId="{00B7FBD9-3681-40BB-A435-F9620DEE8DC6}" type="pres">
      <dgm:prSet presAssocID="{57EFF3F9-8C3F-4BC1-849A-9916BB55C6C9}" presName="connTx" presStyleLbl="parChTrans1D2" presStyleIdx="0" presStyleCnt="3"/>
      <dgm:spPr/>
      <dgm:t>
        <a:bodyPr/>
        <a:lstStyle/>
        <a:p>
          <a:pPr rtl="1"/>
          <a:endParaRPr lang="fa-IR"/>
        </a:p>
      </dgm:t>
    </dgm:pt>
    <dgm:pt modelId="{C9CD61BD-B351-481F-A892-19B239FC045A}" type="pres">
      <dgm:prSet presAssocID="{5E0CE67E-DDB3-4FDF-A327-8ACD108DB8B9}" presName="root2" presStyleCnt="0"/>
      <dgm:spPr/>
    </dgm:pt>
    <dgm:pt modelId="{C59D7DA4-1DB5-4F86-A0ED-6883374F207F}" type="pres">
      <dgm:prSet presAssocID="{5E0CE67E-DDB3-4FDF-A327-8ACD108DB8B9}" presName="LevelTwoTextNode" presStyleLbl="node2" presStyleIdx="0" presStyleCnt="3">
        <dgm:presLayoutVars>
          <dgm:chPref val="3"/>
        </dgm:presLayoutVars>
      </dgm:prSet>
      <dgm:spPr/>
      <dgm:t>
        <a:bodyPr/>
        <a:lstStyle/>
        <a:p>
          <a:pPr rtl="1"/>
          <a:endParaRPr lang="fa-IR"/>
        </a:p>
      </dgm:t>
    </dgm:pt>
    <dgm:pt modelId="{AD460BBB-F27A-4991-A0C5-F6D1152B4BF1}" type="pres">
      <dgm:prSet presAssocID="{5E0CE67E-DDB3-4FDF-A327-8ACD108DB8B9}" presName="level3hierChild" presStyleCnt="0"/>
      <dgm:spPr/>
    </dgm:pt>
    <dgm:pt modelId="{B9FB9F91-5000-4588-8F12-148D5A87841A}" type="pres">
      <dgm:prSet presAssocID="{B0F5064A-67CE-4198-91D6-E7A48E4E83CA}" presName="conn2-1" presStyleLbl="parChTrans1D3" presStyleIdx="0" presStyleCnt="4"/>
      <dgm:spPr/>
      <dgm:t>
        <a:bodyPr/>
        <a:lstStyle/>
        <a:p>
          <a:pPr rtl="1"/>
          <a:endParaRPr lang="fa-IR"/>
        </a:p>
      </dgm:t>
    </dgm:pt>
    <dgm:pt modelId="{E710FA08-EB63-49F9-8F25-9B29E44ED0A2}" type="pres">
      <dgm:prSet presAssocID="{B0F5064A-67CE-4198-91D6-E7A48E4E83CA}" presName="connTx" presStyleLbl="parChTrans1D3" presStyleIdx="0" presStyleCnt="4"/>
      <dgm:spPr/>
      <dgm:t>
        <a:bodyPr/>
        <a:lstStyle/>
        <a:p>
          <a:pPr rtl="1"/>
          <a:endParaRPr lang="fa-IR"/>
        </a:p>
      </dgm:t>
    </dgm:pt>
    <dgm:pt modelId="{7EAFA0B7-1105-476B-B766-E58291F8ABAF}" type="pres">
      <dgm:prSet presAssocID="{A0346E1B-A418-4DE7-8F11-C8400DDDD246}" presName="root2" presStyleCnt="0"/>
      <dgm:spPr/>
    </dgm:pt>
    <dgm:pt modelId="{16CBD1B3-8412-430B-9DA4-66C7422B0EC6}" type="pres">
      <dgm:prSet presAssocID="{A0346E1B-A418-4DE7-8F11-C8400DDDD246}" presName="LevelTwoTextNode" presStyleLbl="node3" presStyleIdx="0" presStyleCnt="4" custScaleY="154454">
        <dgm:presLayoutVars>
          <dgm:chPref val="3"/>
        </dgm:presLayoutVars>
      </dgm:prSet>
      <dgm:spPr/>
      <dgm:t>
        <a:bodyPr/>
        <a:lstStyle/>
        <a:p>
          <a:pPr rtl="1"/>
          <a:endParaRPr lang="fa-IR"/>
        </a:p>
      </dgm:t>
    </dgm:pt>
    <dgm:pt modelId="{580CF54B-9F6E-4B47-9319-486DD6BCBF29}" type="pres">
      <dgm:prSet presAssocID="{A0346E1B-A418-4DE7-8F11-C8400DDDD246}" presName="level3hierChild" presStyleCnt="0"/>
      <dgm:spPr/>
    </dgm:pt>
    <dgm:pt modelId="{EC8B7235-D46D-453D-93D0-D7D1D38FF173}" type="pres">
      <dgm:prSet presAssocID="{C868F79F-29F1-4DC6-AA4B-20D9E90326E7}" presName="conn2-1" presStyleLbl="parChTrans1D3" presStyleIdx="1" presStyleCnt="4"/>
      <dgm:spPr/>
      <dgm:t>
        <a:bodyPr/>
        <a:lstStyle/>
        <a:p>
          <a:pPr rtl="1"/>
          <a:endParaRPr lang="fa-IR"/>
        </a:p>
      </dgm:t>
    </dgm:pt>
    <dgm:pt modelId="{4510D4BA-4E19-4656-A550-413A8197B851}" type="pres">
      <dgm:prSet presAssocID="{C868F79F-29F1-4DC6-AA4B-20D9E90326E7}" presName="connTx" presStyleLbl="parChTrans1D3" presStyleIdx="1" presStyleCnt="4"/>
      <dgm:spPr/>
      <dgm:t>
        <a:bodyPr/>
        <a:lstStyle/>
        <a:p>
          <a:pPr rtl="1"/>
          <a:endParaRPr lang="fa-IR"/>
        </a:p>
      </dgm:t>
    </dgm:pt>
    <dgm:pt modelId="{7FBE1C4B-FAB7-4314-BA26-0D67367AC802}" type="pres">
      <dgm:prSet presAssocID="{89B47DCE-BEAC-4872-888A-0AB0743CE572}" presName="root2" presStyleCnt="0"/>
      <dgm:spPr/>
    </dgm:pt>
    <dgm:pt modelId="{D589E39B-C76C-4133-B78C-A97EFDE9330C}" type="pres">
      <dgm:prSet presAssocID="{89B47DCE-BEAC-4872-888A-0AB0743CE572}" presName="LevelTwoTextNode" presStyleLbl="node3" presStyleIdx="1" presStyleCnt="4">
        <dgm:presLayoutVars>
          <dgm:chPref val="3"/>
        </dgm:presLayoutVars>
      </dgm:prSet>
      <dgm:spPr/>
      <dgm:t>
        <a:bodyPr/>
        <a:lstStyle/>
        <a:p>
          <a:pPr rtl="1"/>
          <a:endParaRPr lang="fa-IR"/>
        </a:p>
      </dgm:t>
    </dgm:pt>
    <dgm:pt modelId="{D4BC43DA-BB01-481B-8FB9-4BE7CEB7D9B2}" type="pres">
      <dgm:prSet presAssocID="{89B47DCE-BEAC-4872-888A-0AB0743CE572}" presName="level3hierChild" presStyleCnt="0"/>
      <dgm:spPr/>
    </dgm:pt>
    <dgm:pt modelId="{0F8FA66D-6687-47D9-AF89-924EF3A234A9}" type="pres">
      <dgm:prSet presAssocID="{B14EED48-E00D-42F4-BA19-9172B7B5E80B}" presName="conn2-1" presStyleLbl="parChTrans1D4" presStyleIdx="0" presStyleCnt="17"/>
      <dgm:spPr/>
      <dgm:t>
        <a:bodyPr/>
        <a:lstStyle/>
        <a:p>
          <a:pPr rtl="1"/>
          <a:endParaRPr lang="fa-IR"/>
        </a:p>
      </dgm:t>
    </dgm:pt>
    <dgm:pt modelId="{C898A190-484E-4019-B37C-01909140FE14}" type="pres">
      <dgm:prSet presAssocID="{B14EED48-E00D-42F4-BA19-9172B7B5E80B}" presName="connTx" presStyleLbl="parChTrans1D4" presStyleIdx="0" presStyleCnt="17"/>
      <dgm:spPr/>
      <dgm:t>
        <a:bodyPr/>
        <a:lstStyle/>
        <a:p>
          <a:pPr rtl="1"/>
          <a:endParaRPr lang="fa-IR"/>
        </a:p>
      </dgm:t>
    </dgm:pt>
    <dgm:pt modelId="{F0DB46F7-EEDA-4D69-BC7D-D4F9B5D058E2}" type="pres">
      <dgm:prSet presAssocID="{98BDB747-A2FC-4141-B591-7B6692E59FD5}" presName="root2" presStyleCnt="0"/>
      <dgm:spPr/>
    </dgm:pt>
    <dgm:pt modelId="{25A12D21-F50E-4755-AB1B-814EFA7810CE}" type="pres">
      <dgm:prSet presAssocID="{98BDB747-A2FC-4141-B591-7B6692E59FD5}" presName="LevelTwoTextNode" presStyleLbl="node4" presStyleIdx="0" presStyleCnt="17">
        <dgm:presLayoutVars>
          <dgm:chPref val="3"/>
        </dgm:presLayoutVars>
      </dgm:prSet>
      <dgm:spPr/>
      <dgm:t>
        <a:bodyPr/>
        <a:lstStyle/>
        <a:p>
          <a:pPr rtl="1"/>
          <a:endParaRPr lang="fa-IR"/>
        </a:p>
      </dgm:t>
    </dgm:pt>
    <dgm:pt modelId="{F20E017D-17CC-42FA-B43A-2F0E5F542F60}" type="pres">
      <dgm:prSet presAssocID="{98BDB747-A2FC-4141-B591-7B6692E59FD5}" presName="level3hierChild" presStyleCnt="0"/>
      <dgm:spPr/>
    </dgm:pt>
    <dgm:pt modelId="{3B518CEE-6EE5-480A-9DE0-3822CA7D7848}" type="pres">
      <dgm:prSet presAssocID="{A10F5598-FADE-4EBB-9D1B-D8CA2AD1DBC0}" presName="conn2-1" presStyleLbl="parChTrans1D4" presStyleIdx="1" presStyleCnt="17"/>
      <dgm:spPr/>
      <dgm:t>
        <a:bodyPr/>
        <a:lstStyle/>
        <a:p>
          <a:pPr rtl="1"/>
          <a:endParaRPr lang="fa-IR"/>
        </a:p>
      </dgm:t>
    </dgm:pt>
    <dgm:pt modelId="{9924AF58-C5EE-4416-8147-5DC2BFA517DB}" type="pres">
      <dgm:prSet presAssocID="{A10F5598-FADE-4EBB-9D1B-D8CA2AD1DBC0}" presName="connTx" presStyleLbl="parChTrans1D4" presStyleIdx="1" presStyleCnt="17"/>
      <dgm:spPr/>
      <dgm:t>
        <a:bodyPr/>
        <a:lstStyle/>
        <a:p>
          <a:pPr rtl="1"/>
          <a:endParaRPr lang="fa-IR"/>
        </a:p>
      </dgm:t>
    </dgm:pt>
    <dgm:pt modelId="{4026753F-2035-428A-8812-0D9B6B791BF4}" type="pres">
      <dgm:prSet presAssocID="{92EDF288-938D-48C9-ACFC-96549A6BA567}" presName="root2" presStyleCnt="0"/>
      <dgm:spPr/>
    </dgm:pt>
    <dgm:pt modelId="{1636A0E0-F66A-4FF6-8173-A67E82C666DD}" type="pres">
      <dgm:prSet presAssocID="{92EDF288-938D-48C9-ACFC-96549A6BA567}" presName="LevelTwoTextNode" presStyleLbl="node4" presStyleIdx="1" presStyleCnt="17">
        <dgm:presLayoutVars>
          <dgm:chPref val="3"/>
        </dgm:presLayoutVars>
      </dgm:prSet>
      <dgm:spPr/>
      <dgm:t>
        <a:bodyPr/>
        <a:lstStyle/>
        <a:p>
          <a:pPr rtl="1"/>
          <a:endParaRPr lang="fa-IR"/>
        </a:p>
      </dgm:t>
    </dgm:pt>
    <dgm:pt modelId="{935BBD6D-0FA4-46DF-B43E-1449A9EEE0CC}" type="pres">
      <dgm:prSet presAssocID="{92EDF288-938D-48C9-ACFC-96549A6BA567}" presName="level3hierChild" presStyleCnt="0"/>
      <dgm:spPr/>
    </dgm:pt>
    <dgm:pt modelId="{F0B6A301-0536-4283-876F-7AD9625AD044}" type="pres">
      <dgm:prSet presAssocID="{62B57385-BC19-4FED-AF44-AFF39A32B839}" presName="conn2-1" presStyleLbl="parChTrans1D4" presStyleIdx="2" presStyleCnt="17"/>
      <dgm:spPr/>
      <dgm:t>
        <a:bodyPr/>
        <a:lstStyle/>
        <a:p>
          <a:pPr rtl="1"/>
          <a:endParaRPr lang="fa-IR"/>
        </a:p>
      </dgm:t>
    </dgm:pt>
    <dgm:pt modelId="{D7DDA6AA-C92A-4FA6-A1CC-3F703AB204D3}" type="pres">
      <dgm:prSet presAssocID="{62B57385-BC19-4FED-AF44-AFF39A32B839}" presName="connTx" presStyleLbl="parChTrans1D4" presStyleIdx="2" presStyleCnt="17"/>
      <dgm:spPr/>
      <dgm:t>
        <a:bodyPr/>
        <a:lstStyle/>
        <a:p>
          <a:pPr rtl="1"/>
          <a:endParaRPr lang="fa-IR"/>
        </a:p>
      </dgm:t>
    </dgm:pt>
    <dgm:pt modelId="{E5A0A2F0-3204-40E6-8079-0B563AEE8DB8}" type="pres">
      <dgm:prSet presAssocID="{751723F8-5A2D-480B-81D1-8CFB1BE4B2A3}" presName="root2" presStyleCnt="0"/>
      <dgm:spPr/>
    </dgm:pt>
    <dgm:pt modelId="{5B8666AE-763B-42D9-951A-E7AAE2172EDB}" type="pres">
      <dgm:prSet presAssocID="{751723F8-5A2D-480B-81D1-8CFB1BE4B2A3}" presName="LevelTwoTextNode" presStyleLbl="node4" presStyleIdx="2" presStyleCnt="17">
        <dgm:presLayoutVars>
          <dgm:chPref val="3"/>
        </dgm:presLayoutVars>
      </dgm:prSet>
      <dgm:spPr/>
      <dgm:t>
        <a:bodyPr/>
        <a:lstStyle/>
        <a:p>
          <a:pPr rtl="1"/>
          <a:endParaRPr lang="fa-IR"/>
        </a:p>
      </dgm:t>
    </dgm:pt>
    <dgm:pt modelId="{C877ACF6-B48C-47C9-90CF-27756D80BB63}" type="pres">
      <dgm:prSet presAssocID="{751723F8-5A2D-480B-81D1-8CFB1BE4B2A3}" presName="level3hierChild" presStyleCnt="0"/>
      <dgm:spPr/>
    </dgm:pt>
    <dgm:pt modelId="{83DE8489-267D-48F2-8116-40DC54D4CCE0}" type="pres">
      <dgm:prSet presAssocID="{2A7B7F4C-9AAB-4DFC-A3E8-1C2764AE9ABC}" presName="conn2-1" presStyleLbl="parChTrans1D4" presStyleIdx="3" presStyleCnt="17"/>
      <dgm:spPr/>
      <dgm:t>
        <a:bodyPr/>
        <a:lstStyle/>
        <a:p>
          <a:pPr rtl="1"/>
          <a:endParaRPr lang="fa-IR"/>
        </a:p>
      </dgm:t>
    </dgm:pt>
    <dgm:pt modelId="{DED6EE06-1EDF-45E7-BDA0-9332F1531204}" type="pres">
      <dgm:prSet presAssocID="{2A7B7F4C-9AAB-4DFC-A3E8-1C2764AE9ABC}" presName="connTx" presStyleLbl="parChTrans1D4" presStyleIdx="3" presStyleCnt="17"/>
      <dgm:spPr/>
      <dgm:t>
        <a:bodyPr/>
        <a:lstStyle/>
        <a:p>
          <a:pPr rtl="1"/>
          <a:endParaRPr lang="fa-IR"/>
        </a:p>
      </dgm:t>
    </dgm:pt>
    <dgm:pt modelId="{90460655-D0F2-46BF-8C74-A2F8C739C7AF}" type="pres">
      <dgm:prSet presAssocID="{CB466760-DD5A-42F5-B11D-678C94919867}" presName="root2" presStyleCnt="0"/>
      <dgm:spPr/>
    </dgm:pt>
    <dgm:pt modelId="{0004A811-7A23-410F-A555-07322616E0B3}" type="pres">
      <dgm:prSet presAssocID="{CB466760-DD5A-42F5-B11D-678C94919867}" presName="LevelTwoTextNode" presStyleLbl="node4" presStyleIdx="3" presStyleCnt="17">
        <dgm:presLayoutVars>
          <dgm:chPref val="3"/>
        </dgm:presLayoutVars>
      </dgm:prSet>
      <dgm:spPr/>
      <dgm:t>
        <a:bodyPr/>
        <a:lstStyle/>
        <a:p>
          <a:pPr rtl="1"/>
          <a:endParaRPr lang="fa-IR"/>
        </a:p>
      </dgm:t>
    </dgm:pt>
    <dgm:pt modelId="{73597A04-8628-4B33-82D9-4E6F95799C6D}" type="pres">
      <dgm:prSet presAssocID="{CB466760-DD5A-42F5-B11D-678C94919867}" presName="level3hierChild" presStyleCnt="0"/>
      <dgm:spPr/>
    </dgm:pt>
    <dgm:pt modelId="{6DF269E5-511F-4BC2-989D-D3C013884B77}" type="pres">
      <dgm:prSet presAssocID="{BAC97135-FA14-433E-8EB8-94D735171B40}" presName="conn2-1" presStyleLbl="parChTrans1D2" presStyleIdx="1" presStyleCnt="3"/>
      <dgm:spPr/>
      <dgm:t>
        <a:bodyPr/>
        <a:lstStyle/>
        <a:p>
          <a:pPr rtl="1"/>
          <a:endParaRPr lang="fa-IR"/>
        </a:p>
      </dgm:t>
    </dgm:pt>
    <dgm:pt modelId="{DCD2813F-919A-4425-8956-9A7B3E4A12AB}" type="pres">
      <dgm:prSet presAssocID="{BAC97135-FA14-433E-8EB8-94D735171B40}" presName="connTx" presStyleLbl="parChTrans1D2" presStyleIdx="1" presStyleCnt="3"/>
      <dgm:spPr/>
      <dgm:t>
        <a:bodyPr/>
        <a:lstStyle/>
        <a:p>
          <a:pPr rtl="1"/>
          <a:endParaRPr lang="fa-IR"/>
        </a:p>
      </dgm:t>
    </dgm:pt>
    <dgm:pt modelId="{A3FB3BB3-C867-4D6A-A515-DB77477F6071}" type="pres">
      <dgm:prSet presAssocID="{BCCB4829-DE96-49BE-94C6-2465EFC6AF97}" presName="root2" presStyleCnt="0"/>
      <dgm:spPr/>
    </dgm:pt>
    <dgm:pt modelId="{FF6D565A-DE9B-4151-B74A-79836048978F}" type="pres">
      <dgm:prSet presAssocID="{BCCB4829-DE96-49BE-94C6-2465EFC6AF97}" presName="LevelTwoTextNode" presStyleLbl="node2" presStyleIdx="1" presStyleCnt="3">
        <dgm:presLayoutVars>
          <dgm:chPref val="3"/>
        </dgm:presLayoutVars>
      </dgm:prSet>
      <dgm:spPr/>
      <dgm:t>
        <a:bodyPr/>
        <a:lstStyle/>
        <a:p>
          <a:pPr rtl="1"/>
          <a:endParaRPr lang="fa-IR"/>
        </a:p>
      </dgm:t>
    </dgm:pt>
    <dgm:pt modelId="{0379D545-4291-4497-922E-C1062BEF678F}" type="pres">
      <dgm:prSet presAssocID="{BCCB4829-DE96-49BE-94C6-2465EFC6AF97}" presName="level3hierChild" presStyleCnt="0"/>
      <dgm:spPr/>
    </dgm:pt>
    <dgm:pt modelId="{105A7896-6D24-44A1-B743-22CBAAE1F207}" type="pres">
      <dgm:prSet presAssocID="{FCC7D2CD-65E9-44BC-B231-6C09386786CA}" presName="conn2-1" presStyleLbl="parChTrans1D2" presStyleIdx="2" presStyleCnt="3"/>
      <dgm:spPr/>
      <dgm:t>
        <a:bodyPr/>
        <a:lstStyle/>
        <a:p>
          <a:pPr rtl="1"/>
          <a:endParaRPr lang="fa-IR"/>
        </a:p>
      </dgm:t>
    </dgm:pt>
    <dgm:pt modelId="{E8BC42E5-8A2F-4C46-876B-8855F3EDC34C}" type="pres">
      <dgm:prSet presAssocID="{FCC7D2CD-65E9-44BC-B231-6C09386786CA}" presName="connTx" presStyleLbl="parChTrans1D2" presStyleIdx="2" presStyleCnt="3"/>
      <dgm:spPr/>
      <dgm:t>
        <a:bodyPr/>
        <a:lstStyle/>
        <a:p>
          <a:pPr rtl="1"/>
          <a:endParaRPr lang="fa-IR"/>
        </a:p>
      </dgm:t>
    </dgm:pt>
    <dgm:pt modelId="{B23135AA-D0F6-41DF-819E-4EE77EA2A672}" type="pres">
      <dgm:prSet presAssocID="{3F096BEA-9B62-4C7C-9D73-B55F82129EBA}" presName="root2" presStyleCnt="0"/>
      <dgm:spPr/>
    </dgm:pt>
    <dgm:pt modelId="{927E6348-74CD-4F9A-80CB-B97B4EB0FBDD}" type="pres">
      <dgm:prSet presAssocID="{3F096BEA-9B62-4C7C-9D73-B55F82129EBA}" presName="LevelTwoTextNode" presStyleLbl="node2" presStyleIdx="2" presStyleCnt="3">
        <dgm:presLayoutVars>
          <dgm:chPref val="3"/>
        </dgm:presLayoutVars>
      </dgm:prSet>
      <dgm:spPr/>
      <dgm:t>
        <a:bodyPr/>
        <a:lstStyle/>
        <a:p>
          <a:pPr rtl="1"/>
          <a:endParaRPr lang="fa-IR"/>
        </a:p>
      </dgm:t>
    </dgm:pt>
    <dgm:pt modelId="{21967B8B-9FB8-4DD9-A31A-9B28ACAB1172}" type="pres">
      <dgm:prSet presAssocID="{3F096BEA-9B62-4C7C-9D73-B55F82129EBA}" presName="level3hierChild" presStyleCnt="0"/>
      <dgm:spPr/>
    </dgm:pt>
    <dgm:pt modelId="{49ED9009-7BC3-4C81-9449-98958B51B647}" type="pres">
      <dgm:prSet presAssocID="{8680BC1E-5744-412D-9BC5-F544B9429C12}" presName="conn2-1" presStyleLbl="parChTrans1D3" presStyleIdx="2" presStyleCnt="4"/>
      <dgm:spPr/>
      <dgm:t>
        <a:bodyPr/>
        <a:lstStyle/>
        <a:p>
          <a:pPr rtl="1"/>
          <a:endParaRPr lang="fa-IR"/>
        </a:p>
      </dgm:t>
    </dgm:pt>
    <dgm:pt modelId="{9552015A-13BB-407B-93B8-384F9434819F}" type="pres">
      <dgm:prSet presAssocID="{8680BC1E-5744-412D-9BC5-F544B9429C12}" presName="connTx" presStyleLbl="parChTrans1D3" presStyleIdx="2" presStyleCnt="4"/>
      <dgm:spPr/>
      <dgm:t>
        <a:bodyPr/>
        <a:lstStyle/>
        <a:p>
          <a:pPr rtl="1"/>
          <a:endParaRPr lang="fa-IR"/>
        </a:p>
      </dgm:t>
    </dgm:pt>
    <dgm:pt modelId="{7A7BF87D-0339-4D1C-9680-CB9AFDFB0F86}" type="pres">
      <dgm:prSet presAssocID="{439E4416-828C-4EAA-A5B5-170CE823BE72}" presName="root2" presStyleCnt="0"/>
      <dgm:spPr/>
    </dgm:pt>
    <dgm:pt modelId="{870762AB-E2B9-43E6-A48D-A3FD33B6D3AC}" type="pres">
      <dgm:prSet presAssocID="{439E4416-828C-4EAA-A5B5-170CE823BE72}" presName="LevelTwoTextNode" presStyleLbl="node3" presStyleIdx="2" presStyleCnt="4" custScaleY="154454">
        <dgm:presLayoutVars>
          <dgm:chPref val="3"/>
        </dgm:presLayoutVars>
      </dgm:prSet>
      <dgm:spPr/>
      <dgm:t>
        <a:bodyPr/>
        <a:lstStyle/>
        <a:p>
          <a:pPr rtl="1"/>
          <a:endParaRPr lang="fa-IR"/>
        </a:p>
      </dgm:t>
    </dgm:pt>
    <dgm:pt modelId="{61051403-0111-4F56-B91C-7849869A7776}" type="pres">
      <dgm:prSet presAssocID="{439E4416-828C-4EAA-A5B5-170CE823BE72}" presName="level3hierChild" presStyleCnt="0"/>
      <dgm:spPr/>
    </dgm:pt>
    <dgm:pt modelId="{6DAC2DA8-EC8F-4E5B-A2C8-CF8C6E105D4E}" type="pres">
      <dgm:prSet presAssocID="{D14D70CD-305E-4EF9-996E-67583494BFA9}" presName="conn2-1" presStyleLbl="parChTrans1D3" presStyleIdx="3" presStyleCnt="4"/>
      <dgm:spPr/>
      <dgm:t>
        <a:bodyPr/>
        <a:lstStyle/>
        <a:p>
          <a:pPr rtl="1"/>
          <a:endParaRPr lang="fa-IR"/>
        </a:p>
      </dgm:t>
    </dgm:pt>
    <dgm:pt modelId="{FB423FA3-51E5-48FD-9A06-497DEC65FCA2}" type="pres">
      <dgm:prSet presAssocID="{D14D70CD-305E-4EF9-996E-67583494BFA9}" presName="connTx" presStyleLbl="parChTrans1D3" presStyleIdx="3" presStyleCnt="4"/>
      <dgm:spPr/>
      <dgm:t>
        <a:bodyPr/>
        <a:lstStyle/>
        <a:p>
          <a:pPr rtl="1"/>
          <a:endParaRPr lang="fa-IR"/>
        </a:p>
      </dgm:t>
    </dgm:pt>
    <dgm:pt modelId="{2E49479C-B464-4DE3-822F-539AAF85A769}" type="pres">
      <dgm:prSet presAssocID="{73DA092B-6248-40C6-92DD-11CC0CFB986C}" presName="root2" presStyleCnt="0"/>
      <dgm:spPr/>
    </dgm:pt>
    <dgm:pt modelId="{AB4EB8AF-CDC4-4BD1-89DE-AFE1B79BA5EA}" type="pres">
      <dgm:prSet presAssocID="{73DA092B-6248-40C6-92DD-11CC0CFB986C}" presName="LevelTwoTextNode" presStyleLbl="node3" presStyleIdx="3" presStyleCnt="4" custScaleX="217040" custScaleY="57883">
        <dgm:presLayoutVars>
          <dgm:chPref val="3"/>
        </dgm:presLayoutVars>
      </dgm:prSet>
      <dgm:spPr/>
      <dgm:t>
        <a:bodyPr/>
        <a:lstStyle/>
        <a:p>
          <a:pPr rtl="1"/>
          <a:endParaRPr lang="fa-IR"/>
        </a:p>
      </dgm:t>
    </dgm:pt>
    <dgm:pt modelId="{A5116B8F-3B7D-4FB0-AEDB-F8EA8BD9B525}" type="pres">
      <dgm:prSet presAssocID="{73DA092B-6248-40C6-92DD-11CC0CFB986C}" presName="level3hierChild" presStyleCnt="0"/>
      <dgm:spPr/>
    </dgm:pt>
    <dgm:pt modelId="{2CCCD13C-F737-47D1-A513-F3839541AB66}" type="pres">
      <dgm:prSet presAssocID="{A65A0C5B-9896-454A-A686-462C035F0CC3}" presName="conn2-1" presStyleLbl="parChTrans1D4" presStyleIdx="4" presStyleCnt="17"/>
      <dgm:spPr/>
      <dgm:t>
        <a:bodyPr/>
        <a:lstStyle/>
        <a:p>
          <a:pPr rtl="1"/>
          <a:endParaRPr lang="fa-IR"/>
        </a:p>
      </dgm:t>
    </dgm:pt>
    <dgm:pt modelId="{63ED6028-629A-452D-9153-10AA340C65BC}" type="pres">
      <dgm:prSet presAssocID="{A65A0C5B-9896-454A-A686-462C035F0CC3}" presName="connTx" presStyleLbl="parChTrans1D4" presStyleIdx="4" presStyleCnt="17"/>
      <dgm:spPr/>
      <dgm:t>
        <a:bodyPr/>
        <a:lstStyle/>
        <a:p>
          <a:pPr rtl="1"/>
          <a:endParaRPr lang="fa-IR"/>
        </a:p>
      </dgm:t>
    </dgm:pt>
    <dgm:pt modelId="{007F836E-955F-4D02-9C9B-2D5EFC613F76}" type="pres">
      <dgm:prSet presAssocID="{47CD6991-7025-4F10-86AB-682A8CD2FC15}" presName="root2" presStyleCnt="0"/>
      <dgm:spPr/>
    </dgm:pt>
    <dgm:pt modelId="{66C0C4B4-8063-4C68-B82D-9AE597805E1B}" type="pres">
      <dgm:prSet presAssocID="{47CD6991-7025-4F10-86AB-682A8CD2FC15}" presName="LevelTwoTextNode" presStyleLbl="node4" presStyleIdx="4" presStyleCnt="17" custScaleX="196163" custScaleY="55550">
        <dgm:presLayoutVars>
          <dgm:chPref val="3"/>
        </dgm:presLayoutVars>
      </dgm:prSet>
      <dgm:spPr/>
      <dgm:t>
        <a:bodyPr/>
        <a:lstStyle/>
        <a:p>
          <a:pPr rtl="1"/>
          <a:endParaRPr lang="fa-IR"/>
        </a:p>
      </dgm:t>
    </dgm:pt>
    <dgm:pt modelId="{E88C6DF0-805A-4B87-83DB-A90209BDEE41}" type="pres">
      <dgm:prSet presAssocID="{47CD6991-7025-4F10-86AB-682A8CD2FC15}" presName="level3hierChild" presStyleCnt="0"/>
      <dgm:spPr/>
    </dgm:pt>
    <dgm:pt modelId="{14DBB707-1624-497D-B376-BE717655DDC3}" type="pres">
      <dgm:prSet presAssocID="{389CB759-837C-42A4-8E9D-86EEAEEECCC5}" presName="conn2-1" presStyleLbl="parChTrans1D4" presStyleIdx="5" presStyleCnt="17"/>
      <dgm:spPr/>
      <dgm:t>
        <a:bodyPr/>
        <a:lstStyle/>
        <a:p>
          <a:pPr rtl="1"/>
          <a:endParaRPr lang="fa-IR"/>
        </a:p>
      </dgm:t>
    </dgm:pt>
    <dgm:pt modelId="{5410BE45-AF75-4EF4-9CBF-B737CF2206AC}" type="pres">
      <dgm:prSet presAssocID="{389CB759-837C-42A4-8E9D-86EEAEEECCC5}" presName="connTx" presStyleLbl="parChTrans1D4" presStyleIdx="5" presStyleCnt="17"/>
      <dgm:spPr/>
      <dgm:t>
        <a:bodyPr/>
        <a:lstStyle/>
        <a:p>
          <a:pPr rtl="1"/>
          <a:endParaRPr lang="fa-IR"/>
        </a:p>
      </dgm:t>
    </dgm:pt>
    <dgm:pt modelId="{1065D478-EDEC-478D-9915-EC72C8D9AA23}" type="pres">
      <dgm:prSet presAssocID="{9215177C-338A-40DE-BB57-0071AB0298D8}" presName="root2" presStyleCnt="0"/>
      <dgm:spPr/>
    </dgm:pt>
    <dgm:pt modelId="{768BFABE-8C85-4D72-9CA2-91F7B8260E13}" type="pres">
      <dgm:prSet presAssocID="{9215177C-338A-40DE-BB57-0071AB0298D8}" presName="LevelTwoTextNode" presStyleLbl="node4" presStyleIdx="5" presStyleCnt="17" custScaleX="196163" custScaleY="55550">
        <dgm:presLayoutVars>
          <dgm:chPref val="3"/>
        </dgm:presLayoutVars>
      </dgm:prSet>
      <dgm:spPr/>
      <dgm:t>
        <a:bodyPr/>
        <a:lstStyle/>
        <a:p>
          <a:pPr rtl="1"/>
          <a:endParaRPr lang="fa-IR"/>
        </a:p>
      </dgm:t>
    </dgm:pt>
    <dgm:pt modelId="{287B048B-094C-49A9-8738-95543D685633}" type="pres">
      <dgm:prSet presAssocID="{9215177C-338A-40DE-BB57-0071AB0298D8}" presName="level3hierChild" presStyleCnt="0"/>
      <dgm:spPr/>
    </dgm:pt>
    <dgm:pt modelId="{AAC3A0B6-BF3D-47AB-9C47-D528F4B1177F}" type="pres">
      <dgm:prSet presAssocID="{EDE52351-AF36-41CC-B744-8927ADAB501A}" presName="conn2-1" presStyleLbl="parChTrans1D4" presStyleIdx="6" presStyleCnt="17"/>
      <dgm:spPr/>
      <dgm:t>
        <a:bodyPr/>
        <a:lstStyle/>
        <a:p>
          <a:pPr rtl="1"/>
          <a:endParaRPr lang="fa-IR"/>
        </a:p>
      </dgm:t>
    </dgm:pt>
    <dgm:pt modelId="{82616A40-1C9A-4E99-85BF-50834ADF5785}" type="pres">
      <dgm:prSet presAssocID="{EDE52351-AF36-41CC-B744-8927ADAB501A}" presName="connTx" presStyleLbl="parChTrans1D4" presStyleIdx="6" presStyleCnt="17"/>
      <dgm:spPr/>
      <dgm:t>
        <a:bodyPr/>
        <a:lstStyle/>
        <a:p>
          <a:pPr rtl="1"/>
          <a:endParaRPr lang="fa-IR"/>
        </a:p>
      </dgm:t>
    </dgm:pt>
    <dgm:pt modelId="{0CBD3948-C332-4550-A5BE-C05972526F67}" type="pres">
      <dgm:prSet presAssocID="{3EF8175B-8AC3-4590-A593-FBEFAA708AE7}" presName="root2" presStyleCnt="0"/>
      <dgm:spPr/>
    </dgm:pt>
    <dgm:pt modelId="{56B297A0-A78C-47A1-92ED-5F5F5E305EEA}" type="pres">
      <dgm:prSet presAssocID="{3EF8175B-8AC3-4590-A593-FBEFAA708AE7}" presName="LevelTwoTextNode" presStyleLbl="node4" presStyleIdx="6" presStyleCnt="17" custScaleX="196163" custScaleY="55550">
        <dgm:presLayoutVars>
          <dgm:chPref val="3"/>
        </dgm:presLayoutVars>
      </dgm:prSet>
      <dgm:spPr/>
      <dgm:t>
        <a:bodyPr/>
        <a:lstStyle/>
        <a:p>
          <a:pPr rtl="1"/>
          <a:endParaRPr lang="fa-IR"/>
        </a:p>
      </dgm:t>
    </dgm:pt>
    <dgm:pt modelId="{139E7444-154D-4D47-B67F-4EA73605DB55}" type="pres">
      <dgm:prSet presAssocID="{3EF8175B-8AC3-4590-A593-FBEFAA708AE7}" presName="level3hierChild" presStyleCnt="0"/>
      <dgm:spPr/>
    </dgm:pt>
    <dgm:pt modelId="{EB83683C-3C49-4A95-98F8-38ACA8A46B89}" type="pres">
      <dgm:prSet presAssocID="{68323C9D-72C3-4E5D-BB7E-EF127748E85B}" presName="conn2-1" presStyleLbl="parChTrans1D4" presStyleIdx="7" presStyleCnt="17"/>
      <dgm:spPr/>
      <dgm:t>
        <a:bodyPr/>
        <a:lstStyle/>
        <a:p>
          <a:pPr rtl="1"/>
          <a:endParaRPr lang="fa-IR"/>
        </a:p>
      </dgm:t>
    </dgm:pt>
    <dgm:pt modelId="{AB6B1060-BAB4-4C4A-8B96-005706F8E9E9}" type="pres">
      <dgm:prSet presAssocID="{68323C9D-72C3-4E5D-BB7E-EF127748E85B}" presName="connTx" presStyleLbl="parChTrans1D4" presStyleIdx="7" presStyleCnt="17"/>
      <dgm:spPr/>
      <dgm:t>
        <a:bodyPr/>
        <a:lstStyle/>
        <a:p>
          <a:pPr rtl="1"/>
          <a:endParaRPr lang="fa-IR"/>
        </a:p>
      </dgm:t>
    </dgm:pt>
    <dgm:pt modelId="{0DD67A90-0811-4C16-AA3D-B93BCF631682}" type="pres">
      <dgm:prSet presAssocID="{4E183A7D-5548-4A64-AFD5-FDA8583165D1}" presName="root2" presStyleCnt="0"/>
      <dgm:spPr/>
    </dgm:pt>
    <dgm:pt modelId="{A560C791-42FB-46C1-A4F0-B1670A453026}" type="pres">
      <dgm:prSet presAssocID="{4E183A7D-5548-4A64-AFD5-FDA8583165D1}" presName="LevelTwoTextNode" presStyleLbl="node4" presStyleIdx="7" presStyleCnt="17" custScaleX="196163" custScaleY="55550">
        <dgm:presLayoutVars>
          <dgm:chPref val="3"/>
        </dgm:presLayoutVars>
      </dgm:prSet>
      <dgm:spPr/>
      <dgm:t>
        <a:bodyPr/>
        <a:lstStyle/>
        <a:p>
          <a:pPr rtl="1"/>
          <a:endParaRPr lang="fa-IR"/>
        </a:p>
      </dgm:t>
    </dgm:pt>
    <dgm:pt modelId="{8231F43C-26EB-434E-ADB0-E411A804559E}" type="pres">
      <dgm:prSet presAssocID="{4E183A7D-5548-4A64-AFD5-FDA8583165D1}" presName="level3hierChild" presStyleCnt="0"/>
      <dgm:spPr/>
    </dgm:pt>
    <dgm:pt modelId="{CBF29D3F-7582-482A-996F-7F2BD0F6CF78}" type="pres">
      <dgm:prSet presAssocID="{FD124180-6F34-4419-87B1-2C8CB5F13CFF}" presName="conn2-1" presStyleLbl="parChTrans1D4" presStyleIdx="8" presStyleCnt="17"/>
      <dgm:spPr/>
      <dgm:t>
        <a:bodyPr/>
        <a:lstStyle/>
        <a:p>
          <a:pPr rtl="1"/>
          <a:endParaRPr lang="fa-IR"/>
        </a:p>
      </dgm:t>
    </dgm:pt>
    <dgm:pt modelId="{382FBE4B-1317-4DA5-8B68-14F8AFC6ACC5}" type="pres">
      <dgm:prSet presAssocID="{FD124180-6F34-4419-87B1-2C8CB5F13CFF}" presName="connTx" presStyleLbl="parChTrans1D4" presStyleIdx="8" presStyleCnt="17"/>
      <dgm:spPr/>
      <dgm:t>
        <a:bodyPr/>
        <a:lstStyle/>
        <a:p>
          <a:pPr rtl="1"/>
          <a:endParaRPr lang="fa-IR"/>
        </a:p>
      </dgm:t>
    </dgm:pt>
    <dgm:pt modelId="{3252715A-9777-40F6-8C88-868CF69FAB59}" type="pres">
      <dgm:prSet presAssocID="{04612E4C-75F6-4BD7-970E-CE5BB3ADDD55}" presName="root2" presStyleCnt="0"/>
      <dgm:spPr/>
    </dgm:pt>
    <dgm:pt modelId="{372F5644-73E2-42FE-AC50-F3933B1FA044}" type="pres">
      <dgm:prSet presAssocID="{04612E4C-75F6-4BD7-970E-CE5BB3ADDD55}" presName="LevelTwoTextNode" presStyleLbl="node4" presStyleIdx="8" presStyleCnt="17" custScaleX="196163" custScaleY="55550">
        <dgm:presLayoutVars>
          <dgm:chPref val="3"/>
        </dgm:presLayoutVars>
      </dgm:prSet>
      <dgm:spPr/>
      <dgm:t>
        <a:bodyPr/>
        <a:lstStyle/>
        <a:p>
          <a:pPr rtl="1"/>
          <a:endParaRPr lang="fa-IR"/>
        </a:p>
      </dgm:t>
    </dgm:pt>
    <dgm:pt modelId="{AD8D016D-52AF-40E0-A133-F0ED9FD77023}" type="pres">
      <dgm:prSet presAssocID="{04612E4C-75F6-4BD7-970E-CE5BB3ADDD55}" presName="level3hierChild" presStyleCnt="0"/>
      <dgm:spPr/>
    </dgm:pt>
    <dgm:pt modelId="{2613D611-8279-4041-80BA-3DB539F5E21A}" type="pres">
      <dgm:prSet presAssocID="{FDBF902D-F615-4E31-8014-0AC38C3E6E28}" presName="conn2-1" presStyleLbl="parChTrans1D4" presStyleIdx="9" presStyleCnt="17"/>
      <dgm:spPr/>
      <dgm:t>
        <a:bodyPr/>
        <a:lstStyle/>
        <a:p>
          <a:pPr rtl="1"/>
          <a:endParaRPr lang="fa-IR"/>
        </a:p>
      </dgm:t>
    </dgm:pt>
    <dgm:pt modelId="{91FBD561-3791-4DC2-ABAB-914B4F963469}" type="pres">
      <dgm:prSet presAssocID="{FDBF902D-F615-4E31-8014-0AC38C3E6E28}" presName="connTx" presStyleLbl="parChTrans1D4" presStyleIdx="9" presStyleCnt="17"/>
      <dgm:spPr/>
      <dgm:t>
        <a:bodyPr/>
        <a:lstStyle/>
        <a:p>
          <a:pPr rtl="1"/>
          <a:endParaRPr lang="fa-IR"/>
        </a:p>
      </dgm:t>
    </dgm:pt>
    <dgm:pt modelId="{A93C3B8E-6B2A-490C-B615-3EF6F7FBD3F6}" type="pres">
      <dgm:prSet presAssocID="{5F326ECA-2826-45E1-978F-15DD2532FD28}" presName="root2" presStyleCnt="0"/>
      <dgm:spPr/>
    </dgm:pt>
    <dgm:pt modelId="{F0CE0DEB-0AA4-4E5A-B81F-1805BEC7BA42}" type="pres">
      <dgm:prSet presAssocID="{5F326ECA-2826-45E1-978F-15DD2532FD28}" presName="LevelTwoTextNode" presStyleLbl="node4" presStyleIdx="9" presStyleCnt="17" custScaleX="196163" custScaleY="55550">
        <dgm:presLayoutVars>
          <dgm:chPref val="3"/>
        </dgm:presLayoutVars>
      </dgm:prSet>
      <dgm:spPr/>
      <dgm:t>
        <a:bodyPr/>
        <a:lstStyle/>
        <a:p>
          <a:pPr rtl="1"/>
          <a:endParaRPr lang="fa-IR"/>
        </a:p>
      </dgm:t>
    </dgm:pt>
    <dgm:pt modelId="{374A374F-9DA2-43BB-A330-33FC94123280}" type="pres">
      <dgm:prSet presAssocID="{5F326ECA-2826-45E1-978F-15DD2532FD28}" presName="level3hierChild" presStyleCnt="0"/>
      <dgm:spPr/>
    </dgm:pt>
    <dgm:pt modelId="{3611749E-7034-41F3-AE73-F3F7972EC7CF}" type="pres">
      <dgm:prSet presAssocID="{DB820444-DC43-4BCF-8AB5-CCB547CB1D47}" presName="conn2-1" presStyleLbl="parChTrans1D4" presStyleIdx="10" presStyleCnt="17"/>
      <dgm:spPr/>
      <dgm:t>
        <a:bodyPr/>
        <a:lstStyle/>
        <a:p>
          <a:pPr rtl="1"/>
          <a:endParaRPr lang="fa-IR"/>
        </a:p>
      </dgm:t>
    </dgm:pt>
    <dgm:pt modelId="{5BDA4987-32A8-4EA6-A945-F1E4CBB7F950}" type="pres">
      <dgm:prSet presAssocID="{DB820444-DC43-4BCF-8AB5-CCB547CB1D47}" presName="connTx" presStyleLbl="parChTrans1D4" presStyleIdx="10" presStyleCnt="17"/>
      <dgm:spPr/>
      <dgm:t>
        <a:bodyPr/>
        <a:lstStyle/>
        <a:p>
          <a:pPr rtl="1"/>
          <a:endParaRPr lang="fa-IR"/>
        </a:p>
      </dgm:t>
    </dgm:pt>
    <dgm:pt modelId="{2F1F35FF-A1F7-4B5A-A70A-4F78E79A9415}" type="pres">
      <dgm:prSet presAssocID="{75C9504D-30C4-4E30-9251-283A008E234B}" presName="root2" presStyleCnt="0"/>
      <dgm:spPr/>
    </dgm:pt>
    <dgm:pt modelId="{E476B140-6A9D-4E10-9662-2140E38224B8}" type="pres">
      <dgm:prSet presAssocID="{75C9504D-30C4-4E30-9251-283A008E234B}" presName="LevelTwoTextNode" presStyleLbl="node4" presStyleIdx="10" presStyleCnt="17" custScaleX="196163" custScaleY="55550">
        <dgm:presLayoutVars>
          <dgm:chPref val="3"/>
        </dgm:presLayoutVars>
      </dgm:prSet>
      <dgm:spPr/>
      <dgm:t>
        <a:bodyPr/>
        <a:lstStyle/>
        <a:p>
          <a:pPr rtl="1"/>
          <a:endParaRPr lang="fa-IR"/>
        </a:p>
      </dgm:t>
    </dgm:pt>
    <dgm:pt modelId="{76406E31-ADA9-45B3-AA21-103BAA030A50}" type="pres">
      <dgm:prSet presAssocID="{75C9504D-30C4-4E30-9251-283A008E234B}" presName="level3hierChild" presStyleCnt="0"/>
      <dgm:spPr/>
    </dgm:pt>
    <dgm:pt modelId="{F1C4C65A-FE1D-4545-A183-C0C5E32AE5DA}" type="pres">
      <dgm:prSet presAssocID="{4B7E659D-3C05-469D-8F39-33A6D60EF426}" presName="conn2-1" presStyleLbl="parChTrans1D4" presStyleIdx="11" presStyleCnt="17"/>
      <dgm:spPr/>
      <dgm:t>
        <a:bodyPr/>
        <a:lstStyle/>
        <a:p>
          <a:pPr rtl="1"/>
          <a:endParaRPr lang="fa-IR"/>
        </a:p>
      </dgm:t>
    </dgm:pt>
    <dgm:pt modelId="{15FCDE85-0ECE-4083-B722-AA3F1B1089B8}" type="pres">
      <dgm:prSet presAssocID="{4B7E659D-3C05-469D-8F39-33A6D60EF426}" presName="connTx" presStyleLbl="parChTrans1D4" presStyleIdx="11" presStyleCnt="17"/>
      <dgm:spPr/>
      <dgm:t>
        <a:bodyPr/>
        <a:lstStyle/>
        <a:p>
          <a:pPr rtl="1"/>
          <a:endParaRPr lang="fa-IR"/>
        </a:p>
      </dgm:t>
    </dgm:pt>
    <dgm:pt modelId="{381E31C8-8A45-4D00-A328-A47F3C1BC632}" type="pres">
      <dgm:prSet presAssocID="{B98A2DAD-378E-402C-A681-2987745C017D}" presName="root2" presStyleCnt="0"/>
      <dgm:spPr/>
    </dgm:pt>
    <dgm:pt modelId="{072A01D5-4956-4847-882A-BF038B9DFB9B}" type="pres">
      <dgm:prSet presAssocID="{B98A2DAD-378E-402C-A681-2987745C017D}" presName="LevelTwoTextNode" presStyleLbl="node4" presStyleIdx="11" presStyleCnt="17" custScaleX="196163" custScaleY="55550">
        <dgm:presLayoutVars>
          <dgm:chPref val="3"/>
        </dgm:presLayoutVars>
      </dgm:prSet>
      <dgm:spPr/>
      <dgm:t>
        <a:bodyPr/>
        <a:lstStyle/>
        <a:p>
          <a:pPr rtl="1"/>
          <a:endParaRPr lang="fa-IR"/>
        </a:p>
      </dgm:t>
    </dgm:pt>
    <dgm:pt modelId="{BB27BF63-0B1A-4236-935F-8D4143C75007}" type="pres">
      <dgm:prSet presAssocID="{B98A2DAD-378E-402C-A681-2987745C017D}" presName="level3hierChild" presStyleCnt="0"/>
      <dgm:spPr/>
    </dgm:pt>
    <dgm:pt modelId="{2F55A631-2C6D-4C9C-9080-DF6A13780DCF}" type="pres">
      <dgm:prSet presAssocID="{0D9A7867-664E-4834-9084-56333B4EE434}" presName="conn2-1" presStyleLbl="parChTrans1D4" presStyleIdx="12" presStyleCnt="17"/>
      <dgm:spPr/>
      <dgm:t>
        <a:bodyPr/>
        <a:lstStyle/>
        <a:p>
          <a:pPr rtl="1"/>
          <a:endParaRPr lang="fa-IR"/>
        </a:p>
      </dgm:t>
    </dgm:pt>
    <dgm:pt modelId="{7D3EDBD0-37C0-4633-B09A-DAF7B21C89B3}" type="pres">
      <dgm:prSet presAssocID="{0D9A7867-664E-4834-9084-56333B4EE434}" presName="connTx" presStyleLbl="parChTrans1D4" presStyleIdx="12" presStyleCnt="17"/>
      <dgm:spPr/>
      <dgm:t>
        <a:bodyPr/>
        <a:lstStyle/>
        <a:p>
          <a:pPr rtl="1"/>
          <a:endParaRPr lang="fa-IR"/>
        </a:p>
      </dgm:t>
    </dgm:pt>
    <dgm:pt modelId="{B505C2B7-0CD8-427E-8431-C42CECDD0639}" type="pres">
      <dgm:prSet presAssocID="{3FB28CF8-33AC-406F-B910-223F7B9504BB}" presName="root2" presStyleCnt="0"/>
      <dgm:spPr/>
    </dgm:pt>
    <dgm:pt modelId="{890270C7-61D8-461C-9070-3E08BF875FED}" type="pres">
      <dgm:prSet presAssocID="{3FB28CF8-33AC-406F-B910-223F7B9504BB}" presName="LevelTwoTextNode" presStyleLbl="node4" presStyleIdx="12" presStyleCnt="17" custScaleX="196163" custScaleY="55550">
        <dgm:presLayoutVars>
          <dgm:chPref val="3"/>
        </dgm:presLayoutVars>
      </dgm:prSet>
      <dgm:spPr/>
      <dgm:t>
        <a:bodyPr/>
        <a:lstStyle/>
        <a:p>
          <a:pPr rtl="1"/>
          <a:endParaRPr lang="fa-IR"/>
        </a:p>
      </dgm:t>
    </dgm:pt>
    <dgm:pt modelId="{5A83172D-F311-4D9C-95C3-0FC7594B3C0B}" type="pres">
      <dgm:prSet presAssocID="{3FB28CF8-33AC-406F-B910-223F7B9504BB}" presName="level3hierChild" presStyleCnt="0"/>
      <dgm:spPr/>
    </dgm:pt>
    <dgm:pt modelId="{F794EE32-B0BA-4A70-A3E8-3010F91FA7F5}" type="pres">
      <dgm:prSet presAssocID="{267EF830-188C-447A-8BBA-ED2D0367FC3C}" presName="conn2-1" presStyleLbl="parChTrans1D4" presStyleIdx="13" presStyleCnt="17"/>
      <dgm:spPr/>
      <dgm:t>
        <a:bodyPr/>
        <a:lstStyle/>
        <a:p>
          <a:pPr rtl="1"/>
          <a:endParaRPr lang="fa-IR"/>
        </a:p>
      </dgm:t>
    </dgm:pt>
    <dgm:pt modelId="{0F1ACBB6-5A0F-45B4-BCE9-85F5AA442A8C}" type="pres">
      <dgm:prSet presAssocID="{267EF830-188C-447A-8BBA-ED2D0367FC3C}" presName="connTx" presStyleLbl="parChTrans1D4" presStyleIdx="13" presStyleCnt="17"/>
      <dgm:spPr/>
      <dgm:t>
        <a:bodyPr/>
        <a:lstStyle/>
        <a:p>
          <a:pPr rtl="1"/>
          <a:endParaRPr lang="fa-IR"/>
        </a:p>
      </dgm:t>
    </dgm:pt>
    <dgm:pt modelId="{42590F2C-E710-4F24-A720-4233BC868390}" type="pres">
      <dgm:prSet presAssocID="{AD068DDA-088C-4ED1-A9E0-9DD06BB04990}" presName="root2" presStyleCnt="0"/>
      <dgm:spPr/>
    </dgm:pt>
    <dgm:pt modelId="{394D4F71-E9C7-4F00-BED2-956823F398E5}" type="pres">
      <dgm:prSet presAssocID="{AD068DDA-088C-4ED1-A9E0-9DD06BB04990}" presName="LevelTwoTextNode" presStyleLbl="node4" presStyleIdx="13" presStyleCnt="17" custScaleX="196163" custScaleY="55550">
        <dgm:presLayoutVars>
          <dgm:chPref val="3"/>
        </dgm:presLayoutVars>
      </dgm:prSet>
      <dgm:spPr/>
      <dgm:t>
        <a:bodyPr/>
        <a:lstStyle/>
        <a:p>
          <a:pPr rtl="1"/>
          <a:endParaRPr lang="fa-IR"/>
        </a:p>
      </dgm:t>
    </dgm:pt>
    <dgm:pt modelId="{DBA96356-FB7D-48D2-9542-D70797B0EEEE}" type="pres">
      <dgm:prSet presAssocID="{AD068DDA-088C-4ED1-A9E0-9DD06BB04990}" presName="level3hierChild" presStyleCnt="0"/>
      <dgm:spPr/>
    </dgm:pt>
    <dgm:pt modelId="{5DF2B5A2-51D6-4232-9BD8-31CA623220B2}" type="pres">
      <dgm:prSet presAssocID="{94978A2F-A08E-47F3-8F1E-E3719CC9DE02}" presName="conn2-1" presStyleLbl="parChTrans1D4" presStyleIdx="14" presStyleCnt="17"/>
      <dgm:spPr/>
      <dgm:t>
        <a:bodyPr/>
        <a:lstStyle/>
        <a:p>
          <a:pPr rtl="1"/>
          <a:endParaRPr lang="fa-IR"/>
        </a:p>
      </dgm:t>
    </dgm:pt>
    <dgm:pt modelId="{04481925-6DB5-4EC5-9E8D-B676E489E48E}" type="pres">
      <dgm:prSet presAssocID="{94978A2F-A08E-47F3-8F1E-E3719CC9DE02}" presName="connTx" presStyleLbl="parChTrans1D4" presStyleIdx="14" presStyleCnt="17"/>
      <dgm:spPr/>
      <dgm:t>
        <a:bodyPr/>
        <a:lstStyle/>
        <a:p>
          <a:pPr rtl="1"/>
          <a:endParaRPr lang="fa-IR"/>
        </a:p>
      </dgm:t>
    </dgm:pt>
    <dgm:pt modelId="{917AA5CE-D643-4944-8D58-F2F1CADF9139}" type="pres">
      <dgm:prSet presAssocID="{955E7E8A-8486-4482-A0DD-33BF9C30EF75}" presName="root2" presStyleCnt="0"/>
      <dgm:spPr/>
    </dgm:pt>
    <dgm:pt modelId="{10AD727B-AD2E-4AEF-8DD9-2DC1632CDA05}" type="pres">
      <dgm:prSet presAssocID="{955E7E8A-8486-4482-A0DD-33BF9C30EF75}" presName="LevelTwoTextNode" presStyleLbl="node4" presStyleIdx="14" presStyleCnt="17" custScaleX="196163" custScaleY="55550">
        <dgm:presLayoutVars>
          <dgm:chPref val="3"/>
        </dgm:presLayoutVars>
      </dgm:prSet>
      <dgm:spPr/>
      <dgm:t>
        <a:bodyPr/>
        <a:lstStyle/>
        <a:p>
          <a:pPr rtl="1"/>
          <a:endParaRPr lang="fa-IR"/>
        </a:p>
      </dgm:t>
    </dgm:pt>
    <dgm:pt modelId="{0B6BA96A-BE67-40BF-ADAB-8102DA1A8B60}" type="pres">
      <dgm:prSet presAssocID="{955E7E8A-8486-4482-A0DD-33BF9C30EF75}" presName="level3hierChild" presStyleCnt="0"/>
      <dgm:spPr/>
    </dgm:pt>
    <dgm:pt modelId="{23F8C83A-1E4E-4C9B-ADDF-04440AB65507}" type="pres">
      <dgm:prSet presAssocID="{DEAB3006-C449-4C54-BB09-3420742C557A}" presName="conn2-1" presStyleLbl="parChTrans1D4" presStyleIdx="15" presStyleCnt="17"/>
      <dgm:spPr/>
      <dgm:t>
        <a:bodyPr/>
        <a:lstStyle/>
        <a:p>
          <a:pPr rtl="1"/>
          <a:endParaRPr lang="fa-IR"/>
        </a:p>
      </dgm:t>
    </dgm:pt>
    <dgm:pt modelId="{BA95DFE4-BF6C-448E-B915-7B68433ACF1E}" type="pres">
      <dgm:prSet presAssocID="{DEAB3006-C449-4C54-BB09-3420742C557A}" presName="connTx" presStyleLbl="parChTrans1D4" presStyleIdx="15" presStyleCnt="17"/>
      <dgm:spPr/>
      <dgm:t>
        <a:bodyPr/>
        <a:lstStyle/>
        <a:p>
          <a:pPr rtl="1"/>
          <a:endParaRPr lang="fa-IR"/>
        </a:p>
      </dgm:t>
    </dgm:pt>
    <dgm:pt modelId="{E2023DCE-7ABC-493A-8D74-0D4FCE822977}" type="pres">
      <dgm:prSet presAssocID="{588B4C7F-9632-4BC7-8C83-FFABF712FBE3}" presName="root2" presStyleCnt="0"/>
      <dgm:spPr/>
    </dgm:pt>
    <dgm:pt modelId="{A7CE56F1-716F-4D14-BDB6-6A50212BB345}" type="pres">
      <dgm:prSet presAssocID="{588B4C7F-9632-4BC7-8C83-FFABF712FBE3}" presName="LevelTwoTextNode" presStyleLbl="node4" presStyleIdx="15" presStyleCnt="17" custScaleX="196163" custScaleY="55550">
        <dgm:presLayoutVars>
          <dgm:chPref val="3"/>
        </dgm:presLayoutVars>
      </dgm:prSet>
      <dgm:spPr/>
      <dgm:t>
        <a:bodyPr/>
        <a:lstStyle/>
        <a:p>
          <a:pPr rtl="1"/>
          <a:endParaRPr lang="fa-IR"/>
        </a:p>
      </dgm:t>
    </dgm:pt>
    <dgm:pt modelId="{DF74A839-6306-474C-A3BA-66AF3BF8B490}" type="pres">
      <dgm:prSet presAssocID="{588B4C7F-9632-4BC7-8C83-FFABF712FBE3}" presName="level3hierChild" presStyleCnt="0"/>
      <dgm:spPr/>
    </dgm:pt>
    <dgm:pt modelId="{9D27A872-F20B-4FD2-B175-7523E845EC2C}" type="pres">
      <dgm:prSet presAssocID="{D22A5AA0-1F9F-48D2-8566-F14BA0A29FBF}" presName="conn2-1" presStyleLbl="parChTrans1D4" presStyleIdx="16" presStyleCnt="17"/>
      <dgm:spPr/>
      <dgm:t>
        <a:bodyPr/>
        <a:lstStyle/>
        <a:p>
          <a:pPr rtl="1"/>
          <a:endParaRPr lang="fa-IR"/>
        </a:p>
      </dgm:t>
    </dgm:pt>
    <dgm:pt modelId="{4D0F4CFA-ED47-4159-BEB5-F1682FD6B293}" type="pres">
      <dgm:prSet presAssocID="{D22A5AA0-1F9F-48D2-8566-F14BA0A29FBF}" presName="connTx" presStyleLbl="parChTrans1D4" presStyleIdx="16" presStyleCnt="17"/>
      <dgm:spPr/>
      <dgm:t>
        <a:bodyPr/>
        <a:lstStyle/>
        <a:p>
          <a:pPr rtl="1"/>
          <a:endParaRPr lang="fa-IR"/>
        </a:p>
      </dgm:t>
    </dgm:pt>
    <dgm:pt modelId="{A77C3E69-3EA0-45E1-8857-95A624E79919}" type="pres">
      <dgm:prSet presAssocID="{CB1AC33D-033B-4732-BAAE-5A91E0512687}" presName="root2" presStyleCnt="0"/>
      <dgm:spPr/>
    </dgm:pt>
    <dgm:pt modelId="{0C857DC3-105F-477E-9063-0E16168D2108}" type="pres">
      <dgm:prSet presAssocID="{CB1AC33D-033B-4732-BAAE-5A91E0512687}" presName="LevelTwoTextNode" presStyleLbl="node4" presStyleIdx="16" presStyleCnt="17" custScaleX="194715" custScaleY="67357">
        <dgm:presLayoutVars>
          <dgm:chPref val="3"/>
        </dgm:presLayoutVars>
      </dgm:prSet>
      <dgm:spPr/>
      <dgm:t>
        <a:bodyPr/>
        <a:lstStyle/>
        <a:p>
          <a:pPr rtl="1"/>
          <a:endParaRPr lang="fa-IR"/>
        </a:p>
      </dgm:t>
    </dgm:pt>
    <dgm:pt modelId="{62BFE704-97CC-49E4-8C49-C7CA3F931551}" type="pres">
      <dgm:prSet presAssocID="{CB1AC33D-033B-4732-BAAE-5A91E0512687}" presName="level3hierChild" presStyleCnt="0"/>
      <dgm:spPr/>
    </dgm:pt>
  </dgm:ptLst>
  <dgm:cxnLst>
    <dgm:cxn modelId="{1EF317D3-1BE4-4FB4-A048-5B3B477DF7CD}" type="presOf" srcId="{267EF830-188C-447A-8BBA-ED2D0367FC3C}" destId="{0F1ACBB6-5A0F-45B4-BCE9-85F5AA442A8C}" srcOrd="1" destOrd="0" presId="urn:microsoft.com/office/officeart/2008/layout/HorizontalMultiLevelHierarchy"/>
    <dgm:cxn modelId="{6DF9997B-14BD-48D2-9857-2DD492C7861F}" type="presOf" srcId="{BCCB4829-DE96-49BE-94C6-2465EFC6AF97}" destId="{FF6D565A-DE9B-4151-B74A-79836048978F}" srcOrd="0" destOrd="0" presId="urn:microsoft.com/office/officeart/2008/layout/HorizontalMultiLevelHierarchy"/>
    <dgm:cxn modelId="{07C3C2EA-C5A1-4652-AC7A-216A962BF8E9}" type="presOf" srcId="{C7EF4CF7-605F-4C4B-AF88-414CF70568D6}" destId="{63EBCBB4-F8A7-4980-8860-736C96E8C6CC}" srcOrd="0" destOrd="0" presId="urn:microsoft.com/office/officeart/2008/layout/HorizontalMultiLevelHierarchy"/>
    <dgm:cxn modelId="{A8A63670-591C-4164-B208-667B4FCF2DDF}" srcId="{73DA092B-6248-40C6-92DD-11CC0CFB986C}" destId="{CB1AC33D-033B-4732-BAAE-5A91E0512687}" srcOrd="12" destOrd="0" parTransId="{D22A5AA0-1F9F-48D2-8566-F14BA0A29FBF}" sibTransId="{FABC08D0-42E5-4537-ADC8-CCB57D11865A}"/>
    <dgm:cxn modelId="{F3F99CDE-94C9-428B-BF16-258E87C61B9C}" type="presOf" srcId="{389CB759-837C-42A4-8E9D-86EEAEEECCC5}" destId="{5410BE45-AF75-4EF4-9CBF-B737CF2206AC}" srcOrd="1" destOrd="0" presId="urn:microsoft.com/office/officeart/2008/layout/HorizontalMultiLevelHierarchy"/>
    <dgm:cxn modelId="{8B7E9BA2-4F4F-4B38-B17E-A62677906D88}" srcId="{73DA092B-6248-40C6-92DD-11CC0CFB986C}" destId="{4E183A7D-5548-4A64-AFD5-FDA8583165D1}" srcOrd="3" destOrd="0" parTransId="{68323C9D-72C3-4E5D-BB7E-EF127748E85B}" sibTransId="{B02468D3-B2D9-4CA0-A725-A966A2A9F4C1}"/>
    <dgm:cxn modelId="{3C98FDB6-2E93-420D-B89D-5EDAE787ECA7}" type="presOf" srcId="{5F326ECA-2826-45E1-978F-15DD2532FD28}" destId="{F0CE0DEB-0AA4-4E5A-B81F-1805BEC7BA42}" srcOrd="0" destOrd="0" presId="urn:microsoft.com/office/officeart/2008/layout/HorizontalMultiLevelHierarchy"/>
    <dgm:cxn modelId="{15D0A523-5822-48B3-B19F-FFDB6D7F5A3A}" type="presOf" srcId="{2A7B7F4C-9AAB-4DFC-A3E8-1C2764AE9ABC}" destId="{DED6EE06-1EDF-45E7-BDA0-9332F1531204}" srcOrd="1" destOrd="0" presId="urn:microsoft.com/office/officeart/2008/layout/HorizontalMultiLevelHierarchy"/>
    <dgm:cxn modelId="{4A2EAB59-1EEC-4FFF-A1D2-F8830EF7B611}" type="presOf" srcId="{FCC7D2CD-65E9-44BC-B231-6C09386786CA}" destId="{E8BC42E5-8A2F-4C46-876B-8855F3EDC34C}" srcOrd="1" destOrd="0" presId="urn:microsoft.com/office/officeart/2008/layout/HorizontalMultiLevelHierarchy"/>
    <dgm:cxn modelId="{266CF9FB-A3A8-4284-B324-7F8DB00EDC7E}" srcId="{73DA092B-6248-40C6-92DD-11CC0CFB986C}" destId="{588B4C7F-9632-4BC7-8C83-FFABF712FBE3}" srcOrd="11" destOrd="0" parTransId="{DEAB3006-C449-4C54-BB09-3420742C557A}" sibTransId="{7F8066AD-6ED9-4C9D-B669-F67C9B0B63DE}"/>
    <dgm:cxn modelId="{71E7B8A1-B7C4-46A0-9D03-927CF90F5AB8}" type="presOf" srcId="{62B57385-BC19-4FED-AF44-AFF39A32B839}" destId="{D7DDA6AA-C92A-4FA6-A1CC-3F703AB204D3}" srcOrd="1" destOrd="0" presId="urn:microsoft.com/office/officeart/2008/layout/HorizontalMultiLevelHierarchy"/>
    <dgm:cxn modelId="{AD44BEF4-765D-4A79-943F-450A5A6D6F28}" type="presOf" srcId="{98BDB747-A2FC-4141-B591-7B6692E59FD5}" destId="{25A12D21-F50E-4755-AB1B-814EFA7810CE}" srcOrd="0" destOrd="0" presId="urn:microsoft.com/office/officeart/2008/layout/HorizontalMultiLevelHierarchy"/>
    <dgm:cxn modelId="{211623A8-679E-4045-8056-BB5F94E8571A}" srcId="{73DA092B-6248-40C6-92DD-11CC0CFB986C}" destId="{3EF8175B-8AC3-4590-A593-FBEFAA708AE7}" srcOrd="2" destOrd="0" parTransId="{EDE52351-AF36-41CC-B744-8927ADAB501A}" sibTransId="{F50C1662-170A-48F1-A480-0958764B84D2}"/>
    <dgm:cxn modelId="{F701CDA2-F70C-479A-A743-AE1A22AFCFCE}" type="presOf" srcId="{0D9A7867-664E-4834-9084-56333B4EE434}" destId="{7D3EDBD0-37C0-4633-B09A-DAF7B21C89B3}" srcOrd="1" destOrd="0" presId="urn:microsoft.com/office/officeart/2008/layout/HorizontalMultiLevelHierarchy"/>
    <dgm:cxn modelId="{25E259A0-EEDC-4D28-970E-521C038C2A9F}" type="presOf" srcId="{588B4C7F-9632-4BC7-8C83-FFABF712FBE3}" destId="{A7CE56F1-716F-4D14-BDB6-6A50212BB345}" srcOrd="0" destOrd="0" presId="urn:microsoft.com/office/officeart/2008/layout/HorizontalMultiLevelHierarchy"/>
    <dgm:cxn modelId="{0E271BA0-6A54-4C87-9705-6F8F57EA61E6}" srcId="{89B47DCE-BEAC-4872-888A-0AB0743CE572}" destId="{98BDB747-A2FC-4141-B591-7B6692E59FD5}" srcOrd="0" destOrd="0" parTransId="{B14EED48-E00D-42F4-BA19-9172B7B5E80B}" sibTransId="{D888BE60-4A7A-44C1-8117-5C390DABEADC}"/>
    <dgm:cxn modelId="{2F0DE551-830F-4A27-BB16-94FD91C09B81}" srcId="{73DA092B-6248-40C6-92DD-11CC0CFB986C}" destId="{9215177C-338A-40DE-BB57-0071AB0298D8}" srcOrd="1" destOrd="0" parTransId="{389CB759-837C-42A4-8E9D-86EEAEEECCC5}" sibTransId="{F6136366-E274-4B76-8D12-6ADCC01ACD66}"/>
    <dgm:cxn modelId="{40F9B097-F860-4EF1-A379-5A6B0CD413B5}" type="presOf" srcId="{94978A2F-A08E-47F3-8F1E-E3719CC9DE02}" destId="{04481925-6DB5-4EC5-9E8D-B676E489E48E}" srcOrd="1" destOrd="0" presId="urn:microsoft.com/office/officeart/2008/layout/HorizontalMultiLevelHierarchy"/>
    <dgm:cxn modelId="{BC5282C7-5EE1-40BD-98AE-B123962E57EC}" type="presOf" srcId="{68323C9D-72C3-4E5D-BB7E-EF127748E85B}" destId="{EB83683C-3C49-4A95-98F8-38ACA8A46B89}" srcOrd="0" destOrd="0" presId="urn:microsoft.com/office/officeart/2008/layout/HorizontalMultiLevelHierarchy"/>
    <dgm:cxn modelId="{A8087704-C175-49F8-8C1F-BC62042D8BAD}" type="presOf" srcId="{68323C9D-72C3-4E5D-BB7E-EF127748E85B}" destId="{AB6B1060-BAB4-4C4A-8B96-005706F8E9E9}" srcOrd="1" destOrd="0" presId="urn:microsoft.com/office/officeart/2008/layout/HorizontalMultiLevelHierarchy"/>
    <dgm:cxn modelId="{DEBFCB5B-A085-4BC4-AC71-3A76F9B693AC}" type="presOf" srcId="{5E0CE67E-DDB3-4FDF-A327-8ACD108DB8B9}" destId="{C59D7DA4-1DB5-4F86-A0ED-6883374F207F}" srcOrd="0" destOrd="0" presId="urn:microsoft.com/office/officeart/2008/layout/HorizontalMultiLevelHierarchy"/>
    <dgm:cxn modelId="{B697B9D3-6EAB-4654-A1BD-6A38A3438672}" srcId="{73DA092B-6248-40C6-92DD-11CC0CFB986C}" destId="{955E7E8A-8486-4482-A0DD-33BF9C30EF75}" srcOrd="10" destOrd="0" parTransId="{94978A2F-A08E-47F3-8F1E-E3719CC9DE02}" sibTransId="{0D11455C-92D7-412C-B1B6-97852BD80A8A}"/>
    <dgm:cxn modelId="{B22A5DAA-D14C-4B26-99C0-E25C4020A0C5}" srcId="{73DA092B-6248-40C6-92DD-11CC0CFB986C}" destId="{75C9504D-30C4-4E30-9251-283A008E234B}" srcOrd="6" destOrd="0" parTransId="{DB820444-DC43-4BCF-8AB5-CCB547CB1D47}" sibTransId="{772D1725-AE7A-4133-8194-D0A0D984B9F8}"/>
    <dgm:cxn modelId="{84799933-ECC3-4D7E-9B2E-987132681004}" type="presOf" srcId="{DB820444-DC43-4BCF-8AB5-CCB547CB1D47}" destId="{3611749E-7034-41F3-AE73-F3F7972EC7CF}" srcOrd="0" destOrd="0" presId="urn:microsoft.com/office/officeart/2008/layout/HorizontalMultiLevelHierarchy"/>
    <dgm:cxn modelId="{B23F1D09-618F-45AA-80A5-08D2418D4772}" type="presOf" srcId="{DB820444-DC43-4BCF-8AB5-CCB547CB1D47}" destId="{5BDA4987-32A8-4EA6-A945-F1E4CBB7F950}" srcOrd="1" destOrd="0" presId="urn:microsoft.com/office/officeart/2008/layout/HorizontalMultiLevelHierarchy"/>
    <dgm:cxn modelId="{A8ED135F-96BD-461C-8AE2-97546FF36551}" type="presOf" srcId="{3F096BEA-9B62-4C7C-9D73-B55F82129EBA}" destId="{927E6348-74CD-4F9A-80CB-B97B4EB0FBDD}" srcOrd="0" destOrd="0" presId="urn:microsoft.com/office/officeart/2008/layout/HorizontalMultiLevelHierarchy"/>
    <dgm:cxn modelId="{1EE4D82F-122E-464C-80C0-CEBAEE9FA05D}" srcId="{5E0CE67E-DDB3-4FDF-A327-8ACD108DB8B9}" destId="{A0346E1B-A418-4DE7-8F11-C8400DDDD246}" srcOrd="0" destOrd="0" parTransId="{B0F5064A-67CE-4198-91D6-E7A48E4E83CA}" sibTransId="{C64DC6C3-42B5-46A6-86B2-82C24F600696}"/>
    <dgm:cxn modelId="{D3320FE8-1D98-459F-A459-AA7FDFCA5EB0}" type="presOf" srcId="{9215177C-338A-40DE-BB57-0071AB0298D8}" destId="{768BFABE-8C85-4D72-9CA2-91F7B8260E13}" srcOrd="0" destOrd="0" presId="urn:microsoft.com/office/officeart/2008/layout/HorizontalMultiLevelHierarchy"/>
    <dgm:cxn modelId="{E990BADE-ED10-413C-BB9D-DDD632A7B1F9}" type="presOf" srcId="{A0346E1B-A418-4DE7-8F11-C8400DDDD246}" destId="{16CBD1B3-8412-430B-9DA4-66C7422B0EC6}" srcOrd="0" destOrd="0" presId="urn:microsoft.com/office/officeart/2008/layout/HorizontalMultiLevelHierarchy"/>
    <dgm:cxn modelId="{D87B81D8-FEA0-42A9-ACC3-4397AA0358CC}" type="presOf" srcId="{CB1AC33D-033B-4732-BAAE-5A91E0512687}" destId="{0C857DC3-105F-477E-9063-0E16168D2108}" srcOrd="0" destOrd="0" presId="urn:microsoft.com/office/officeart/2008/layout/HorizontalMultiLevelHierarchy"/>
    <dgm:cxn modelId="{B5895BD8-719A-4292-B944-8BF952DF9BE8}" srcId="{C7EF4CF7-605F-4C4B-AF88-414CF70568D6}" destId="{BCCB4829-DE96-49BE-94C6-2465EFC6AF97}" srcOrd="1" destOrd="0" parTransId="{BAC97135-FA14-433E-8EB8-94D735171B40}" sibTransId="{C5E07CC9-44A5-4699-B12F-6A7DAFFD2935}"/>
    <dgm:cxn modelId="{BEF3B7DF-53F1-4BC3-AA6F-81709370F06A}" type="presOf" srcId="{2A7B7F4C-9AAB-4DFC-A3E8-1C2764AE9ABC}" destId="{83DE8489-267D-48F2-8116-40DC54D4CCE0}" srcOrd="0" destOrd="0" presId="urn:microsoft.com/office/officeart/2008/layout/HorizontalMultiLevelHierarchy"/>
    <dgm:cxn modelId="{D0460A5B-941E-48C8-87D7-11724A6777EE}" type="presOf" srcId="{FCC7D2CD-65E9-44BC-B231-6C09386786CA}" destId="{105A7896-6D24-44A1-B743-22CBAAE1F207}" srcOrd="0" destOrd="0" presId="urn:microsoft.com/office/officeart/2008/layout/HorizontalMultiLevelHierarchy"/>
    <dgm:cxn modelId="{12AC7A09-3EBA-4BDB-81FA-5C5EDBEA7A27}" type="presOf" srcId="{A65A0C5B-9896-454A-A686-462C035F0CC3}" destId="{2CCCD13C-F737-47D1-A513-F3839541AB66}" srcOrd="0" destOrd="0" presId="urn:microsoft.com/office/officeart/2008/layout/HorizontalMultiLevelHierarchy"/>
    <dgm:cxn modelId="{BD070A81-A5CE-44B9-B0DB-79E386E5B0CD}" type="presOf" srcId="{47CD6991-7025-4F10-86AB-682A8CD2FC15}" destId="{66C0C4B4-8063-4C68-B82D-9AE597805E1B}" srcOrd="0" destOrd="0" presId="urn:microsoft.com/office/officeart/2008/layout/HorizontalMultiLevelHierarchy"/>
    <dgm:cxn modelId="{A592CD10-F00F-4461-B7FA-D5B58E5F621D}" type="presOf" srcId="{A65A0C5B-9896-454A-A686-462C035F0CC3}" destId="{63ED6028-629A-452D-9153-10AA340C65BC}" srcOrd="1" destOrd="0" presId="urn:microsoft.com/office/officeart/2008/layout/HorizontalMultiLevelHierarchy"/>
    <dgm:cxn modelId="{192788FB-BDB4-470A-BC3E-6EA64FE1FBE3}" type="presOf" srcId="{FD124180-6F34-4419-87B1-2C8CB5F13CFF}" destId="{CBF29D3F-7582-482A-996F-7F2BD0F6CF78}" srcOrd="0" destOrd="0" presId="urn:microsoft.com/office/officeart/2008/layout/HorizontalMultiLevelHierarchy"/>
    <dgm:cxn modelId="{617A0672-B012-4196-9093-CE06BAF00DB4}" type="presOf" srcId="{8680BC1E-5744-412D-9BC5-F544B9429C12}" destId="{49ED9009-7BC3-4C81-9449-98958B51B647}" srcOrd="0" destOrd="0" presId="urn:microsoft.com/office/officeart/2008/layout/HorizontalMultiLevelHierarchy"/>
    <dgm:cxn modelId="{3E68B73E-9922-4451-A0A7-D6C478F8E7BC}" type="presOf" srcId="{751723F8-5A2D-480B-81D1-8CFB1BE4B2A3}" destId="{5B8666AE-763B-42D9-951A-E7AAE2172EDB}" srcOrd="0" destOrd="0" presId="urn:microsoft.com/office/officeart/2008/layout/HorizontalMultiLevelHierarchy"/>
    <dgm:cxn modelId="{63ABF9F3-B4A2-403D-9105-2B9B10703B7E}" srcId="{5E0CE67E-DDB3-4FDF-A327-8ACD108DB8B9}" destId="{89B47DCE-BEAC-4872-888A-0AB0743CE572}" srcOrd="1" destOrd="0" parTransId="{C868F79F-29F1-4DC6-AA4B-20D9E90326E7}" sibTransId="{3F7C970E-6884-4B4C-80AA-34BFDC5F1A80}"/>
    <dgm:cxn modelId="{0A847A5B-57B1-4FE5-AE40-BC5072D62BA5}" srcId="{73DA092B-6248-40C6-92DD-11CC0CFB986C}" destId="{AD068DDA-088C-4ED1-A9E0-9DD06BB04990}" srcOrd="9" destOrd="0" parTransId="{267EF830-188C-447A-8BBA-ED2D0367FC3C}" sibTransId="{3432E9BD-70B4-40EB-98E7-002AA2B5CAFA}"/>
    <dgm:cxn modelId="{0C7B26ED-CD54-49FA-98A2-E70E57CFD764}" srcId="{89B47DCE-BEAC-4872-888A-0AB0743CE572}" destId="{CB466760-DD5A-42F5-B11D-678C94919867}" srcOrd="3" destOrd="0" parTransId="{2A7B7F4C-9AAB-4DFC-A3E8-1C2764AE9ABC}" sibTransId="{A7A390A2-E3E3-4187-AFA8-E329444A93FA}"/>
    <dgm:cxn modelId="{93E9F2B5-B3BC-45C0-A5BF-5F655EBDAD87}" srcId="{C7EF4CF7-605F-4C4B-AF88-414CF70568D6}" destId="{3F096BEA-9B62-4C7C-9D73-B55F82129EBA}" srcOrd="2" destOrd="0" parTransId="{FCC7D2CD-65E9-44BC-B231-6C09386786CA}" sibTransId="{1AC23071-F666-4C08-8950-88E841A56285}"/>
    <dgm:cxn modelId="{804B69F6-6EB6-43DF-B309-259115EA203A}" type="presOf" srcId="{EDE52351-AF36-41CC-B744-8927ADAB501A}" destId="{82616A40-1C9A-4E99-85BF-50834ADF5785}" srcOrd="1" destOrd="0" presId="urn:microsoft.com/office/officeart/2008/layout/HorizontalMultiLevelHierarchy"/>
    <dgm:cxn modelId="{FE88B5D7-D7E3-4357-8B83-A37F488E70AC}" srcId="{73DA092B-6248-40C6-92DD-11CC0CFB986C}" destId="{3FB28CF8-33AC-406F-B910-223F7B9504BB}" srcOrd="8" destOrd="0" parTransId="{0D9A7867-664E-4834-9084-56333B4EE434}" sibTransId="{4A513BB4-8C2E-469B-941D-E83A95B671CC}"/>
    <dgm:cxn modelId="{F3B998F1-2453-40B8-8030-36BDE0AD727C}" type="presOf" srcId="{AD068DDA-088C-4ED1-A9E0-9DD06BB04990}" destId="{394D4F71-E9C7-4F00-BED2-956823F398E5}" srcOrd="0" destOrd="0" presId="urn:microsoft.com/office/officeart/2008/layout/HorizontalMultiLevelHierarchy"/>
    <dgm:cxn modelId="{06EC3318-FED6-4E78-8E6A-59CE862BFE2F}" srcId="{73DA092B-6248-40C6-92DD-11CC0CFB986C}" destId="{5F326ECA-2826-45E1-978F-15DD2532FD28}" srcOrd="5" destOrd="0" parTransId="{FDBF902D-F615-4E31-8014-0AC38C3E6E28}" sibTransId="{FA99682A-2078-4F77-B739-F3816E4937B3}"/>
    <dgm:cxn modelId="{8577FE50-4785-4BF0-A16C-D4EF06F5A3D4}" srcId="{73DA092B-6248-40C6-92DD-11CC0CFB986C}" destId="{B98A2DAD-378E-402C-A681-2987745C017D}" srcOrd="7" destOrd="0" parTransId="{4B7E659D-3C05-469D-8F39-33A6D60EF426}" sibTransId="{FB4557FF-7527-4B7C-9876-A545F1F446B0}"/>
    <dgm:cxn modelId="{ACDBE2FA-AEC3-4770-9E51-4784F01FB5E6}" type="presOf" srcId="{75C9504D-30C4-4E30-9251-283A008E234B}" destId="{E476B140-6A9D-4E10-9662-2140E38224B8}" srcOrd="0" destOrd="0" presId="urn:microsoft.com/office/officeart/2008/layout/HorizontalMultiLevelHierarchy"/>
    <dgm:cxn modelId="{2F88C8D8-C712-46E8-92A9-382B8C4A0823}" type="presOf" srcId="{DEAB3006-C449-4C54-BB09-3420742C557A}" destId="{BA95DFE4-BF6C-448E-B915-7B68433ACF1E}" srcOrd="1" destOrd="0" presId="urn:microsoft.com/office/officeart/2008/layout/HorizontalMultiLevelHierarchy"/>
    <dgm:cxn modelId="{6D848E7F-78FC-43B5-9C06-D4AFDD182C1D}" type="presOf" srcId="{C868F79F-29F1-4DC6-AA4B-20D9E90326E7}" destId="{4510D4BA-4E19-4656-A550-413A8197B851}" srcOrd="1" destOrd="0" presId="urn:microsoft.com/office/officeart/2008/layout/HorizontalMultiLevelHierarchy"/>
    <dgm:cxn modelId="{2959E1A4-5E6A-4615-BE2C-3CAF6B4641CA}" type="presOf" srcId="{8680BC1E-5744-412D-9BC5-F544B9429C12}" destId="{9552015A-13BB-407B-93B8-384F9434819F}" srcOrd="1" destOrd="0" presId="urn:microsoft.com/office/officeart/2008/layout/HorizontalMultiLevelHierarchy"/>
    <dgm:cxn modelId="{13B22568-D0A1-47D4-A4AF-AF5DEF172065}" type="presOf" srcId="{FD124180-6F34-4419-87B1-2C8CB5F13CFF}" destId="{382FBE4B-1317-4DA5-8B68-14F8AFC6ACC5}" srcOrd="1" destOrd="0" presId="urn:microsoft.com/office/officeart/2008/layout/HorizontalMultiLevelHierarchy"/>
    <dgm:cxn modelId="{E09EB97B-15E0-43BE-A58B-29304B532130}" type="presOf" srcId="{D14D70CD-305E-4EF9-996E-67583494BFA9}" destId="{FB423FA3-51E5-48FD-9A06-497DEC65FCA2}" srcOrd="1" destOrd="0" presId="urn:microsoft.com/office/officeart/2008/layout/HorizontalMultiLevelHierarchy"/>
    <dgm:cxn modelId="{00280F3F-7C40-42F1-A5EE-CD53B6F8C865}" type="presOf" srcId="{BAC97135-FA14-433E-8EB8-94D735171B40}" destId="{DCD2813F-919A-4425-8956-9A7B3E4A12AB}" srcOrd="1" destOrd="0" presId="urn:microsoft.com/office/officeart/2008/layout/HorizontalMultiLevelHierarchy"/>
    <dgm:cxn modelId="{50194DC4-CF7A-4317-A4F5-F42D573499AA}" type="presOf" srcId="{B0F5064A-67CE-4198-91D6-E7A48E4E83CA}" destId="{E710FA08-EB63-49F9-8F25-9B29E44ED0A2}" srcOrd="1" destOrd="0" presId="urn:microsoft.com/office/officeart/2008/layout/HorizontalMultiLevelHierarchy"/>
    <dgm:cxn modelId="{99116C04-17D7-4FD7-A978-BEB2EA8A247A}" type="presOf" srcId="{4E183A7D-5548-4A64-AFD5-FDA8583165D1}" destId="{A560C791-42FB-46C1-A4F0-B1670A453026}" srcOrd="0" destOrd="0" presId="urn:microsoft.com/office/officeart/2008/layout/HorizontalMultiLevelHierarchy"/>
    <dgm:cxn modelId="{B66C9B7A-D70D-434D-96A2-5BAFB49AFFD5}" type="presOf" srcId="{3EF8175B-8AC3-4590-A593-FBEFAA708AE7}" destId="{56B297A0-A78C-47A1-92ED-5F5F5E305EEA}" srcOrd="0" destOrd="0" presId="urn:microsoft.com/office/officeart/2008/layout/HorizontalMultiLevelHierarchy"/>
    <dgm:cxn modelId="{C6365A9D-0246-43E3-BFB1-ED84A135A4FC}" srcId="{89B47DCE-BEAC-4872-888A-0AB0743CE572}" destId="{92EDF288-938D-48C9-ACFC-96549A6BA567}" srcOrd="1" destOrd="0" parTransId="{A10F5598-FADE-4EBB-9D1B-D8CA2AD1DBC0}" sibTransId="{4AF72FFA-40C4-4CA0-8DD4-16FB6A700EB6}"/>
    <dgm:cxn modelId="{B6AF6E57-D036-45DF-BD87-9E748F51A1F6}" type="presOf" srcId="{267EF830-188C-447A-8BBA-ED2D0367FC3C}" destId="{F794EE32-B0BA-4A70-A3E8-3010F91FA7F5}" srcOrd="0" destOrd="0" presId="urn:microsoft.com/office/officeart/2008/layout/HorizontalMultiLevelHierarchy"/>
    <dgm:cxn modelId="{03186A3D-5505-4B93-A519-1F60A4CD13FB}" type="presOf" srcId="{57EFF3F9-8C3F-4BC1-849A-9916BB55C6C9}" destId="{00B7FBD9-3681-40BB-A435-F9620DEE8DC6}" srcOrd="1" destOrd="0" presId="urn:microsoft.com/office/officeart/2008/layout/HorizontalMultiLevelHierarchy"/>
    <dgm:cxn modelId="{B2B9FBC7-2C06-40FE-B336-1AC5FE5B601F}" type="presOf" srcId="{C868F79F-29F1-4DC6-AA4B-20D9E90326E7}" destId="{EC8B7235-D46D-453D-93D0-D7D1D38FF173}" srcOrd="0" destOrd="0" presId="urn:microsoft.com/office/officeart/2008/layout/HorizontalMultiLevelHierarchy"/>
    <dgm:cxn modelId="{6F8924DC-CC3C-4269-BE74-951F3E9F98BE}" type="presOf" srcId="{4B7E659D-3C05-469D-8F39-33A6D60EF426}" destId="{F1C4C65A-FE1D-4545-A183-C0C5E32AE5DA}" srcOrd="0" destOrd="0" presId="urn:microsoft.com/office/officeart/2008/layout/HorizontalMultiLevelHierarchy"/>
    <dgm:cxn modelId="{D4C40E19-C067-4FC8-96E5-11AE24F03292}" type="presOf" srcId="{FDBF902D-F615-4E31-8014-0AC38C3E6E28}" destId="{91FBD561-3791-4DC2-ABAB-914B4F963469}" srcOrd="1" destOrd="0" presId="urn:microsoft.com/office/officeart/2008/layout/HorizontalMultiLevelHierarchy"/>
    <dgm:cxn modelId="{CEBFCEF9-5171-43E8-A92C-91661A2C24F3}" type="presOf" srcId="{4B7E659D-3C05-469D-8F39-33A6D60EF426}" destId="{15FCDE85-0ECE-4083-B722-AA3F1B1089B8}" srcOrd="1" destOrd="0" presId="urn:microsoft.com/office/officeart/2008/layout/HorizontalMultiLevelHierarchy"/>
    <dgm:cxn modelId="{FA0B5224-F6E1-4769-A52A-C08585B7719D}" type="presOf" srcId="{A10F5598-FADE-4EBB-9D1B-D8CA2AD1DBC0}" destId="{3B518CEE-6EE5-480A-9DE0-3822CA7D7848}" srcOrd="0" destOrd="0" presId="urn:microsoft.com/office/officeart/2008/layout/HorizontalMultiLevelHierarchy"/>
    <dgm:cxn modelId="{B3CC6612-9666-4918-A52E-303AC1ED43BA}" type="presOf" srcId="{CB466760-DD5A-42F5-B11D-678C94919867}" destId="{0004A811-7A23-410F-A555-07322616E0B3}" srcOrd="0" destOrd="0" presId="urn:microsoft.com/office/officeart/2008/layout/HorizontalMultiLevelHierarchy"/>
    <dgm:cxn modelId="{5D546635-4B50-48E1-B669-BF02CAB7E414}" srcId="{FB6BE362-A138-494A-AA77-1293C67966EF}" destId="{C7EF4CF7-605F-4C4B-AF88-414CF70568D6}" srcOrd="0" destOrd="0" parTransId="{E78A6B97-6238-4E81-83FA-E60413FF48D8}" sibTransId="{0195DDCC-8DF2-487A-ABF1-F772F9989022}"/>
    <dgm:cxn modelId="{EE6EAFF0-8628-41DA-8348-89CA48BD2E52}" type="presOf" srcId="{389CB759-837C-42A4-8E9D-86EEAEEECCC5}" destId="{14DBB707-1624-497D-B376-BE717655DDC3}" srcOrd="0" destOrd="0" presId="urn:microsoft.com/office/officeart/2008/layout/HorizontalMultiLevelHierarchy"/>
    <dgm:cxn modelId="{2B407D10-7672-4758-ABC5-FA6D9E0A33B5}" type="presOf" srcId="{955E7E8A-8486-4482-A0DD-33BF9C30EF75}" destId="{10AD727B-AD2E-4AEF-8DD9-2DC1632CDA05}" srcOrd="0" destOrd="0" presId="urn:microsoft.com/office/officeart/2008/layout/HorizontalMultiLevelHierarchy"/>
    <dgm:cxn modelId="{DF99986A-29AA-4DBA-91BA-E55AFD9A7A67}" type="presOf" srcId="{3FB28CF8-33AC-406F-B910-223F7B9504BB}" destId="{890270C7-61D8-461C-9070-3E08BF875FED}" srcOrd="0" destOrd="0" presId="urn:microsoft.com/office/officeart/2008/layout/HorizontalMultiLevelHierarchy"/>
    <dgm:cxn modelId="{5189E672-4862-4FC0-BED1-D360DFB43B58}" type="presOf" srcId="{62B57385-BC19-4FED-AF44-AFF39A32B839}" destId="{F0B6A301-0536-4283-876F-7AD9625AD044}" srcOrd="0" destOrd="0" presId="urn:microsoft.com/office/officeart/2008/layout/HorizontalMultiLevelHierarchy"/>
    <dgm:cxn modelId="{9F30E523-D1A1-4C37-BF20-441A7216B6C5}" type="presOf" srcId="{BAC97135-FA14-433E-8EB8-94D735171B40}" destId="{6DF269E5-511F-4BC2-989D-D3C013884B77}" srcOrd="0" destOrd="0" presId="urn:microsoft.com/office/officeart/2008/layout/HorizontalMultiLevelHierarchy"/>
    <dgm:cxn modelId="{24ACE37C-D440-461C-B7CA-A328B08760FB}" type="presOf" srcId="{57EFF3F9-8C3F-4BC1-849A-9916BB55C6C9}" destId="{5F55C0F5-9D14-4DDE-82EE-8DF4E3803E2D}" srcOrd="0" destOrd="0" presId="urn:microsoft.com/office/officeart/2008/layout/HorizontalMultiLevelHierarchy"/>
    <dgm:cxn modelId="{CAC47F15-8CFA-4C52-995F-5F6C407ECA67}" srcId="{3F096BEA-9B62-4C7C-9D73-B55F82129EBA}" destId="{439E4416-828C-4EAA-A5B5-170CE823BE72}" srcOrd="0" destOrd="0" parTransId="{8680BC1E-5744-412D-9BC5-F544B9429C12}" sibTransId="{F3F2CBE3-0224-416D-922D-CE93116330DB}"/>
    <dgm:cxn modelId="{F16EE9E0-93F8-4050-BF6D-8D2F717A4FFC}" type="presOf" srcId="{FDBF902D-F615-4E31-8014-0AC38C3E6E28}" destId="{2613D611-8279-4041-80BA-3DB539F5E21A}" srcOrd="0" destOrd="0" presId="urn:microsoft.com/office/officeart/2008/layout/HorizontalMultiLevelHierarchy"/>
    <dgm:cxn modelId="{8D414FC5-415A-4E07-911B-9624C788CFA7}" type="presOf" srcId="{D22A5AA0-1F9F-48D2-8566-F14BA0A29FBF}" destId="{9D27A872-F20B-4FD2-B175-7523E845EC2C}" srcOrd="0" destOrd="0" presId="urn:microsoft.com/office/officeart/2008/layout/HorizontalMultiLevelHierarchy"/>
    <dgm:cxn modelId="{572407C3-3DC5-443A-A2BE-698BE7E6A349}" type="presOf" srcId="{EDE52351-AF36-41CC-B744-8927ADAB501A}" destId="{AAC3A0B6-BF3D-47AB-9C47-D528F4B1177F}" srcOrd="0" destOrd="0" presId="urn:microsoft.com/office/officeart/2008/layout/HorizontalMultiLevelHierarchy"/>
    <dgm:cxn modelId="{5FFDDC47-50A1-4C80-B2A9-278E55B5C0E0}" type="presOf" srcId="{B14EED48-E00D-42F4-BA19-9172B7B5E80B}" destId="{0F8FA66D-6687-47D9-AF89-924EF3A234A9}" srcOrd="0" destOrd="0" presId="urn:microsoft.com/office/officeart/2008/layout/HorizontalMultiLevelHierarchy"/>
    <dgm:cxn modelId="{88AC3B6E-CBA0-47B4-8B77-8E84B22ACDC8}" type="presOf" srcId="{D22A5AA0-1F9F-48D2-8566-F14BA0A29FBF}" destId="{4D0F4CFA-ED47-4159-BEB5-F1682FD6B293}" srcOrd="1" destOrd="0" presId="urn:microsoft.com/office/officeart/2008/layout/HorizontalMultiLevelHierarchy"/>
    <dgm:cxn modelId="{50F0D27C-3DAB-4B9C-B15A-AAAB735C8B5F}" type="presOf" srcId="{04612E4C-75F6-4BD7-970E-CE5BB3ADDD55}" destId="{372F5644-73E2-42FE-AC50-F3933B1FA044}" srcOrd="0" destOrd="0" presId="urn:microsoft.com/office/officeart/2008/layout/HorizontalMultiLevelHierarchy"/>
    <dgm:cxn modelId="{DF8F769F-0E04-4FEE-9C7D-B83EBFB78BC1}" type="presOf" srcId="{B0F5064A-67CE-4198-91D6-E7A48E4E83CA}" destId="{B9FB9F91-5000-4588-8F12-148D5A87841A}" srcOrd="0" destOrd="0" presId="urn:microsoft.com/office/officeart/2008/layout/HorizontalMultiLevelHierarchy"/>
    <dgm:cxn modelId="{C660F0F3-36FD-4323-B2D7-5DAF58F2218B}" type="presOf" srcId="{0D9A7867-664E-4834-9084-56333B4EE434}" destId="{2F55A631-2C6D-4C9C-9080-DF6A13780DCF}" srcOrd="0" destOrd="0" presId="urn:microsoft.com/office/officeart/2008/layout/HorizontalMultiLevelHierarchy"/>
    <dgm:cxn modelId="{C3903E5B-1340-49AB-9A7F-F05314F2C1BC}" type="presOf" srcId="{B98A2DAD-378E-402C-A681-2987745C017D}" destId="{072A01D5-4956-4847-882A-BF038B9DFB9B}" srcOrd="0" destOrd="0" presId="urn:microsoft.com/office/officeart/2008/layout/HorizontalMultiLevelHierarchy"/>
    <dgm:cxn modelId="{623E5A31-E162-4EF4-BCCB-9613E662FBAB}" srcId="{3F096BEA-9B62-4C7C-9D73-B55F82129EBA}" destId="{73DA092B-6248-40C6-92DD-11CC0CFB986C}" srcOrd="1" destOrd="0" parTransId="{D14D70CD-305E-4EF9-996E-67583494BFA9}" sibTransId="{F419C9B9-5475-441D-89D1-CD489D9CB2F7}"/>
    <dgm:cxn modelId="{E191A223-4452-4025-8326-75E9F3A650D4}" srcId="{C7EF4CF7-605F-4C4B-AF88-414CF70568D6}" destId="{5E0CE67E-DDB3-4FDF-A327-8ACD108DB8B9}" srcOrd="0" destOrd="0" parTransId="{57EFF3F9-8C3F-4BC1-849A-9916BB55C6C9}" sibTransId="{A56F94F0-3D1D-4D6A-B18A-9A518FC8AB1F}"/>
    <dgm:cxn modelId="{03BD1911-BF3D-4EAA-B403-7DE5214AF763}" type="presOf" srcId="{73DA092B-6248-40C6-92DD-11CC0CFB986C}" destId="{AB4EB8AF-CDC4-4BD1-89DE-AFE1B79BA5EA}" srcOrd="0" destOrd="0" presId="urn:microsoft.com/office/officeart/2008/layout/HorizontalMultiLevelHierarchy"/>
    <dgm:cxn modelId="{48F82B4D-0B3F-4BD4-8299-9944E32B553E}" type="presOf" srcId="{94978A2F-A08E-47F3-8F1E-E3719CC9DE02}" destId="{5DF2B5A2-51D6-4232-9BD8-31CA623220B2}" srcOrd="0" destOrd="0" presId="urn:microsoft.com/office/officeart/2008/layout/HorizontalMultiLevelHierarchy"/>
    <dgm:cxn modelId="{3BFB00AB-E21C-4CBB-93A4-638409BC8ED8}" type="presOf" srcId="{439E4416-828C-4EAA-A5B5-170CE823BE72}" destId="{870762AB-E2B9-43E6-A48D-A3FD33B6D3AC}" srcOrd="0" destOrd="0" presId="urn:microsoft.com/office/officeart/2008/layout/HorizontalMultiLevelHierarchy"/>
    <dgm:cxn modelId="{0488DF1C-3A40-441F-A2AF-31E78E2FC812}" type="presOf" srcId="{DEAB3006-C449-4C54-BB09-3420742C557A}" destId="{23F8C83A-1E4E-4C9B-ADDF-04440AB65507}" srcOrd="0" destOrd="0" presId="urn:microsoft.com/office/officeart/2008/layout/HorizontalMultiLevelHierarchy"/>
    <dgm:cxn modelId="{90AF5B12-5FCD-4289-B105-1444CBBB69FE}" type="presOf" srcId="{89B47DCE-BEAC-4872-888A-0AB0743CE572}" destId="{D589E39B-C76C-4133-B78C-A97EFDE9330C}" srcOrd="0" destOrd="0" presId="urn:microsoft.com/office/officeart/2008/layout/HorizontalMultiLevelHierarchy"/>
    <dgm:cxn modelId="{D953155E-34FD-40FA-9571-5408452CEFA8}" type="presOf" srcId="{92EDF288-938D-48C9-ACFC-96549A6BA567}" destId="{1636A0E0-F66A-4FF6-8173-A67E82C666DD}" srcOrd="0" destOrd="0" presId="urn:microsoft.com/office/officeart/2008/layout/HorizontalMultiLevelHierarchy"/>
    <dgm:cxn modelId="{DACE30F5-C1C1-4A23-8A64-F0494803A14E}" srcId="{73DA092B-6248-40C6-92DD-11CC0CFB986C}" destId="{47CD6991-7025-4F10-86AB-682A8CD2FC15}" srcOrd="0" destOrd="0" parTransId="{A65A0C5B-9896-454A-A686-462C035F0CC3}" sibTransId="{20F07B9B-A3C7-4318-9441-77D5045413F4}"/>
    <dgm:cxn modelId="{04DBE14B-A938-433D-8CD4-F874A743604D}" type="presOf" srcId="{FB6BE362-A138-494A-AA77-1293C67966EF}" destId="{7B49004F-4F6C-4E42-8E78-3169C65DCE7A}" srcOrd="0" destOrd="0" presId="urn:microsoft.com/office/officeart/2008/layout/HorizontalMultiLevelHierarchy"/>
    <dgm:cxn modelId="{1BC43CE1-D428-4C24-9E9F-E38F3FB265A0}" type="presOf" srcId="{D14D70CD-305E-4EF9-996E-67583494BFA9}" destId="{6DAC2DA8-EC8F-4E5B-A2C8-CF8C6E105D4E}" srcOrd="0" destOrd="0" presId="urn:microsoft.com/office/officeart/2008/layout/HorizontalMultiLevelHierarchy"/>
    <dgm:cxn modelId="{317A49F5-028F-4E86-8E32-343C07FEB91B}" type="presOf" srcId="{A10F5598-FADE-4EBB-9D1B-D8CA2AD1DBC0}" destId="{9924AF58-C5EE-4416-8147-5DC2BFA517DB}" srcOrd="1" destOrd="0" presId="urn:microsoft.com/office/officeart/2008/layout/HorizontalMultiLevelHierarchy"/>
    <dgm:cxn modelId="{D639E285-C636-4318-8F9F-1B0D6F193E86}" type="presOf" srcId="{B14EED48-E00D-42F4-BA19-9172B7B5E80B}" destId="{C898A190-484E-4019-B37C-01909140FE14}" srcOrd="1" destOrd="0" presId="urn:microsoft.com/office/officeart/2008/layout/HorizontalMultiLevelHierarchy"/>
    <dgm:cxn modelId="{5D043782-9CA9-4323-926A-A32CC08A39F7}" srcId="{73DA092B-6248-40C6-92DD-11CC0CFB986C}" destId="{04612E4C-75F6-4BD7-970E-CE5BB3ADDD55}" srcOrd="4" destOrd="0" parTransId="{FD124180-6F34-4419-87B1-2C8CB5F13CFF}" sibTransId="{ED03FE6B-39F9-41E3-8250-A82EF3D522E7}"/>
    <dgm:cxn modelId="{7EDAF4C7-FB26-458B-AC82-2ECC5C344601}" srcId="{89B47DCE-BEAC-4872-888A-0AB0743CE572}" destId="{751723F8-5A2D-480B-81D1-8CFB1BE4B2A3}" srcOrd="2" destOrd="0" parTransId="{62B57385-BC19-4FED-AF44-AFF39A32B839}" sibTransId="{72279C7D-E62F-4099-9790-93DE60371D64}"/>
    <dgm:cxn modelId="{A6AC69CF-7ED1-4464-B967-A3E36DF2D7AC}" type="presParOf" srcId="{7B49004F-4F6C-4E42-8E78-3169C65DCE7A}" destId="{FAC71EDF-F38A-4489-9938-315432300F95}" srcOrd="0" destOrd="0" presId="urn:microsoft.com/office/officeart/2008/layout/HorizontalMultiLevelHierarchy"/>
    <dgm:cxn modelId="{35DD089D-7706-44A2-BD9C-B0C310A70F95}" type="presParOf" srcId="{FAC71EDF-F38A-4489-9938-315432300F95}" destId="{63EBCBB4-F8A7-4980-8860-736C96E8C6CC}" srcOrd="0" destOrd="0" presId="urn:microsoft.com/office/officeart/2008/layout/HorizontalMultiLevelHierarchy"/>
    <dgm:cxn modelId="{2732F5D9-BEDE-468B-8DC4-4D212BD480E8}" type="presParOf" srcId="{FAC71EDF-F38A-4489-9938-315432300F95}" destId="{70981C9A-E584-4A46-946A-866C7F5B1E4C}" srcOrd="1" destOrd="0" presId="urn:microsoft.com/office/officeart/2008/layout/HorizontalMultiLevelHierarchy"/>
    <dgm:cxn modelId="{78F2866C-6F8F-4ACD-B2FF-27F30211C9B0}" type="presParOf" srcId="{70981C9A-E584-4A46-946A-866C7F5B1E4C}" destId="{5F55C0F5-9D14-4DDE-82EE-8DF4E3803E2D}" srcOrd="0" destOrd="0" presId="urn:microsoft.com/office/officeart/2008/layout/HorizontalMultiLevelHierarchy"/>
    <dgm:cxn modelId="{A8E16584-4BD6-40C0-972A-BA4349518EFC}" type="presParOf" srcId="{5F55C0F5-9D14-4DDE-82EE-8DF4E3803E2D}" destId="{00B7FBD9-3681-40BB-A435-F9620DEE8DC6}" srcOrd="0" destOrd="0" presId="urn:microsoft.com/office/officeart/2008/layout/HorizontalMultiLevelHierarchy"/>
    <dgm:cxn modelId="{548C2318-B95E-4F5C-B0E2-5050F5620830}" type="presParOf" srcId="{70981C9A-E584-4A46-946A-866C7F5B1E4C}" destId="{C9CD61BD-B351-481F-A892-19B239FC045A}" srcOrd="1" destOrd="0" presId="urn:microsoft.com/office/officeart/2008/layout/HorizontalMultiLevelHierarchy"/>
    <dgm:cxn modelId="{00DEF203-0664-4D49-AB53-FD8EE13C51CF}" type="presParOf" srcId="{C9CD61BD-B351-481F-A892-19B239FC045A}" destId="{C59D7DA4-1DB5-4F86-A0ED-6883374F207F}" srcOrd="0" destOrd="0" presId="urn:microsoft.com/office/officeart/2008/layout/HorizontalMultiLevelHierarchy"/>
    <dgm:cxn modelId="{A74050B3-441B-43B0-BDD2-B118B0823384}" type="presParOf" srcId="{C9CD61BD-B351-481F-A892-19B239FC045A}" destId="{AD460BBB-F27A-4991-A0C5-F6D1152B4BF1}" srcOrd="1" destOrd="0" presId="urn:microsoft.com/office/officeart/2008/layout/HorizontalMultiLevelHierarchy"/>
    <dgm:cxn modelId="{666D70F5-5B5A-4B10-818E-84D07D9BB796}" type="presParOf" srcId="{AD460BBB-F27A-4991-A0C5-F6D1152B4BF1}" destId="{B9FB9F91-5000-4588-8F12-148D5A87841A}" srcOrd="0" destOrd="0" presId="urn:microsoft.com/office/officeart/2008/layout/HorizontalMultiLevelHierarchy"/>
    <dgm:cxn modelId="{2254C551-62A9-4476-9419-2426FE54B3DB}" type="presParOf" srcId="{B9FB9F91-5000-4588-8F12-148D5A87841A}" destId="{E710FA08-EB63-49F9-8F25-9B29E44ED0A2}" srcOrd="0" destOrd="0" presId="urn:microsoft.com/office/officeart/2008/layout/HorizontalMultiLevelHierarchy"/>
    <dgm:cxn modelId="{40681268-B1CA-46F4-A5A5-FFB43A1BA8A0}" type="presParOf" srcId="{AD460BBB-F27A-4991-A0C5-F6D1152B4BF1}" destId="{7EAFA0B7-1105-476B-B766-E58291F8ABAF}" srcOrd="1" destOrd="0" presId="urn:microsoft.com/office/officeart/2008/layout/HorizontalMultiLevelHierarchy"/>
    <dgm:cxn modelId="{5F961A81-EDF9-4CFD-84C5-8885B1E23481}" type="presParOf" srcId="{7EAFA0B7-1105-476B-B766-E58291F8ABAF}" destId="{16CBD1B3-8412-430B-9DA4-66C7422B0EC6}" srcOrd="0" destOrd="0" presId="urn:microsoft.com/office/officeart/2008/layout/HorizontalMultiLevelHierarchy"/>
    <dgm:cxn modelId="{13D10892-BDA7-4990-8C3A-21C10AA5A4B7}" type="presParOf" srcId="{7EAFA0B7-1105-476B-B766-E58291F8ABAF}" destId="{580CF54B-9F6E-4B47-9319-486DD6BCBF29}" srcOrd="1" destOrd="0" presId="urn:microsoft.com/office/officeart/2008/layout/HorizontalMultiLevelHierarchy"/>
    <dgm:cxn modelId="{C25D9C69-068F-46B0-8845-4A1E8472A06C}" type="presParOf" srcId="{AD460BBB-F27A-4991-A0C5-F6D1152B4BF1}" destId="{EC8B7235-D46D-453D-93D0-D7D1D38FF173}" srcOrd="2" destOrd="0" presId="urn:microsoft.com/office/officeart/2008/layout/HorizontalMultiLevelHierarchy"/>
    <dgm:cxn modelId="{B0D6C37E-CB8B-4107-92AF-02F986FC98CA}" type="presParOf" srcId="{EC8B7235-D46D-453D-93D0-D7D1D38FF173}" destId="{4510D4BA-4E19-4656-A550-413A8197B851}" srcOrd="0" destOrd="0" presId="urn:microsoft.com/office/officeart/2008/layout/HorizontalMultiLevelHierarchy"/>
    <dgm:cxn modelId="{18B47DAC-96C4-42A0-98EF-9C2A2AE339FD}" type="presParOf" srcId="{AD460BBB-F27A-4991-A0C5-F6D1152B4BF1}" destId="{7FBE1C4B-FAB7-4314-BA26-0D67367AC802}" srcOrd="3" destOrd="0" presId="urn:microsoft.com/office/officeart/2008/layout/HorizontalMultiLevelHierarchy"/>
    <dgm:cxn modelId="{83E3038B-AFB4-4FC0-9565-1F38FBB4CEC5}" type="presParOf" srcId="{7FBE1C4B-FAB7-4314-BA26-0D67367AC802}" destId="{D589E39B-C76C-4133-B78C-A97EFDE9330C}" srcOrd="0" destOrd="0" presId="urn:microsoft.com/office/officeart/2008/layout/HorizontalMultiLevelHierarchy"/>
    <dgm:cxn modelId="{05BC568F-4239-4428-897D-242BBF3E8A96}" type="presParOf" srcId="{7FBE1C4B-FAB7-4314-BA26-0D67367AC802}" destId="{D4BC43DA-BB01-481B-8FB9-4BE7CEB7D9B2}" srcOrd="1" destOrd="0" presId="urn:microsoft.com/office/officeart/2008/layout/HorizontalMultiLevelHierarchy"/>
    <dgm:cxn modelId="{F755B51B-34F7-48DF-83D4-B0A66C85860E}" type="presParOf" srcId="{D4BC43DA-BB01-481B-8FB9-4BE7CEB7D9B2}" destId="{0F8FA66D-6687-47D9-AF89-924EF3A234A9}" srcOrd="0" destOrd="0" presId="urn:microsoft.com/office/officeart/2008/layout/HorizontalMultiLevelHierarchy"/>
    <dgm:cxn modelId="{546911AB-E557-44A1-A3B7-3EE39D8793B4}" type="presParOf" srcId="{0F8FA66D-6687-47D9-AF89-924EF3A234A9}" destId="{C898A190-484E-4019-B37C-01909140FE14}" srcOrd="0" destOrd="0" presId="urn:microsoft.com/office/officeart/2008/layout/HorizontalMultiLevelHierarchy"/>
    <dgm:cxn modelId="{AFA69375-0819-460C-AC88-8838D041EFD9}" type="presParOf" srcId="{D4BC43DA-BB01-481B-8FB9-4BE7CEB7D9B2}" destId="{F0DB46F7-EEDA-4D69-BC7D-D4F9B5D058E2}" srcOrd="1" destOrd="0" presId="urn:microsoft.com/office/officeart/2008/layout/HorizontalMultiLevelHierarchy"/>
    <dgm:cxn modelId="{9ECEBD2F-5EFE-4FD3-B8D0-83E15A8A6D10}" type="presParOf" srcId="{F0DB46F7-EEDA-4D69-BC7D-D4F9B5D058E2}" destId="{25A12D21-F50E-4755-AB1B-814EFA7810CE}" srcOrd="0" destOrd="0" presId="urn:microsoft.com/office/officeart/2008/layout/HorizontalMultiLevelHierarchy"/>
    <dgm:cxn modelId="{4ED5C1BD-CC02-44E4-AB10-2D900FCF1F6C}" type="presParOf" srcId="{F0DB46F7-EEDA-4D69-BC7D-D4F9B5D058E2}" destId="{F20E017D-17CC-42FA-B43A-2F0E5F542F60}" srcOrd="1" destOrd="0" presId="urn:microsoft.com/office/officeart/2008/layout/HorizontalMultiLevelHierarchy"/>
    <dgm:cxn modelId="{ABF20E27-E49D-4B09-A71F-0C50A3E2672B}" type="presParOf" srcId="{D4BC43DA-BB01-481B-8FB9-4BE7CEB7D9B2}" destId="{3B518CEE-6EE5-480A-9DE0-3822CA7D7848}" srcOrd="2" destOrd="0" presId="urn:microsoft.com/office/officeart/2008/layout/HorizontalMultiLevelHierarchy"/>
    <dgm:cxn modelId="{6BED3A40-0F19-49F8-AE80-FFAA3DA5655D}" type="presParOf" srcId="{3B518CEE-6EE5-480A-9DE0-3822CA7D7848}" destId="{9924AF58-C5EE-4416-8147-5DC2BFA517DB}" srcOrd="0" destOrd="0" presId="urn:microsoft.com/office/officeart/2008/layout/HorizontalMultiLevelHierarchy"/>
    <dgm:cxn modelId="{87BD1392-D4B8-4571-A3A4-D983672BA729}" type="presParOf" srcId="{D4BC43DA-BB01-481B-8FB9-4BE7CEB7D9B2}" destId="{4026753F-2035-428A-8812-0D9B6B791BF4}" srcOrd="3" destOrd="0" presId="urn:microsoft.com/office/officeart/2008/layout/HorizontalMultiLevelHierarchy"/>
    <dgm:cxn modelId="{757F114D-E8AB-40AC-8E66-01CC45D490A8}" type="presParOf" srcId="{4026753F-2035-428A-8812-0D9B6B791BF4}" destId="{1636A0E0-F66A-4FF6-8173-A67E82C666DD}" srcOrd="0" destOrd="0" presId="urn:microsoft.com/office/officeart/2008/layout/HorizontalMultiLevelHierarchy"/>
    <dgm:cxn modelId="{8E4FB7AA-70E3-4642-8236-127CCDC88527}" type="presParOf" srcId="{4026753F-2035-428A-8812-0D9B6B791BF4}" destId="{935BBD6D-0FA4-46DF-B43E-1449A9EEE0CC}" srcOrd="1" destOrd="0" presId="urn:microsoft.com/office/officeart/2008/layout/HorizontalMultiLevelHierarchy"/>
    <dgm:cxn modelId="{92DB09AD-5BD7-44AE-BFFC-191E6B1B36C6}" type="presParOf" srcId="{D4BC43DA-BB01-481B-8FB9-4BE7CEB7D9B2}" destId="{F0B6A301-0536-4283-876F-7AD9625AD044}" srcOrd="4" destOrd="0" presId="urn:microsoft.com/office/officeart/2008/layout/HorizontalMultiLevelHierarchy"/>
    <dgm:cxn modelId="{A6442695-CD28-47AD-91C6-AFE5D5D4776E}" type="presParOf" srcId="{F0B6A301-0536-4283-876F-7AD9625AD044}" destId="{D7DDA6AA-C92A-4FA6-A1CC-3F703AB204D3}" srcOrd="0" destOrd="0" presId="urn:microsoft.com/office/officeart/2008/layout/HorizontalMultiLevelHierarchy"/>
    <dgm:cxn modelId="{53877FF4-2EF5-4145-B954-EA98F4D46B44}" type="presParOf" srcId="{D4BC43DA-BB01-481B-8FB9-4BE7CEB7D9B2}" destId="{E5A0A2F0-3204-40E6-8079-0B563AEE8DB8}" srcOrd="5" destOrd="0" presId="urn:microsoft.com/office/officeart/2008/layout/HorizontalMultiLevelHierarchy"/>
    <dgm:cxn modelId="{F01B0329-A288-4880-91E2-CB461E4D105B}" type="presParOf" srcId="{E5A0A2F0-3204-40E6-8079-0B563AEE8DB8}" destId="{5B8666AE-763B-42D9-951A-E7AAE2172EDB}" srcOrd="0" destOrd="0" presId="urn:microsoft.com/office/officeart/2008/layout/HorizontalMultiLevelHierarchy"/>
    <dgm:cxn modelId="{A14ACBA1-50CA-4C40-8B3E-F58E8B39C88C}" type="presParOf" srcId="{E5A0A2F0-3204-40E6-8079-0B563AEE8DB8}" destId="{C877ACF6-B48C-47C9-90CF-27756D80BB63}" srcOrd="1" destOrd="0" presId="urn:microsoft.com/office/officeart/2008/layout/HorizontalMultiLevelHierarchy"/>
    <dgm:cxn modelId="{33C71FAE-3E40-4FD5-A797-DE374DF901F2}" type="presParOf" srcId="{D4BC43DA-BB01-481B-8FB9-4BE7CEB7D9B2}" destId="{83DE8489-267D-48F2-8116-40DC54D4CCE0}" srcOrd="6" destOrd="0" presId="urn:microsoft.com/office/officeart/2008/layout/HorizontalMultiLevelHierarchy"/>
    <dgm:cxn modelId="{CF1073C6-466B-4517-B625-6BEE635248DF}" type="presParOf" srcId="{83DE8489-267D-48F2-8116-40DC54D4CCE0}" destId="{DED6EE06-1EDF-45E7-BDA0-9332F1531204}" srcOrd="0" destOrd="0" presId="urn:microsoft.com/office/officeart/2008/layout/HorizontalMultiLevelHierarchy"/>
    <dgm:cxn modelId="{15187D32-9DCF-4A55-B248-0459A8973F4E}" type="presParOf" srcId="{D4BC43DA-BB01-481B-8FB9-4BE7CEB7D9B2}" destId="{90460655-D0F2-46BF-8C74-A2F8C739C7AF}" srcOrd="7" destOrd="0" presId="urn:microsoft.com/office/officeart/2008/layout/HorizontalMultiLevelHierarchy"/>
    <dgm:cxn modelId="{8542D9DD-53E7-438F-B089-249B4C5F0636}" type="presParOf" srcId="{90460655-D0F2-46BF-8C74-A2F8C739C7AF}" destId="{0004A811-7A23-410F-A555-07322616E0B3}" srcOrd="0" destOrd="0" presId="urn:microsoft.com/office/officeart/2008/layout/HorizontalMultiLevelHierarchy"/>
    <dgm:cxn modelId="{E60B20F6-949A-4020-AF5D-E4214A07965C}" type="presParOf" srcId="{90460655-D0F2-46BF-8C74-A2F8C739C7AF}" destId="{73597A04-8628-4B33-82D9-4E6F95799C6D}" srcOrd="1" destOrd="0" presId="urn:microsoft.com/office/officeart/2008/layout/HorizontalMultiLevelHierarchy"/>
    <dgm:cxn modelId="{54102153-2DF6-4DD8-88AD-603204D41DB8}" type="presParOf" srcId="{70981C9A-E584-4A46-946A-866C7F5B1E4C}" destId="{6DF269E5-511F-4BC2-989D-D3C013884B77}" srcOrd="2" destOrd="0" presId="urn:microsoft.com/office/officeart/2008/layout/HorizontalMultiLevelHierarchy"/>
    <dgm:cxn modelId="{1EC226D6-77E0-4DA8-91A9-20E10C6C2A3D}" type="presParOf" srcId="{6DF269E5-511F-4BC2-989D-D3C013884B77}" destId="{DCD2813F-919A-4425-8956-9A7B3E4A12AB}" srcOrd="0" destOrd="0" presId="urn:microsoft.com/office/officeart/2008/layout/HorizontalMultiLevelHierarchy"/>
    <dgm:cxn modelId="{3410ED33-581D-46A2-9FBB-3CDB6B86E6DE}" type="presParOf" srcId="{70981C9A-E584-4A46-946A-866C7F5B1E4C}" destId="{A3FB3BB3-C867-4D6A-A515-DB77477F6071}" srcOrd="3" destOrd="0" presId="urn:microsoft.com/office/officeart/2008/layout/HorizontalMultiLevelHierarchy"/>
    <dgm:cxn modelId="{AD9104A1-D3B0-4583-8D4C-E102AC8D3D90}" type="presParOf" srcId="{A3FB3BB3-C867-4D6A-A515-DB77477F6071}" destId="{FF6D565A-DE9B-4151-B74A-79836048978F}" srcOrd="0" destOrd="0" presId="urn:microsoft.com/office/officeart/2008/layout/HorizontalMultiLevelHierarchy"/>
    <dgm:cxn modelId="{3E892525-9CF4-4CB1-88A1-2435FA78D2A8}" type="presParOf" srcId="{A3FB3BB3-C867-4D6A-A515-DB77477F6071}" destId="{0379D545-4291-4497-922E-C1062BEF678F}" srcOrd="1" destOrd="0" presId="urn:microsoft.com/office/officeart/2008/layout/HorizontalMultiLevelHierarchy"/>
    <dgm:cxn modelId="{9D5D8927-00F2-46A1-9018-CDF7DBF5C19F}" type="presParOf" srcId="{70981C9A-E584-4A46-946A-866C7F5B1E4C}" destId="{105A7896-6D24-44A1-B743-22CBAAE1F207}" srcOrd="4" destOrd="0" presId="urn:microsoft.com/office/officeart/2008/layout/HorizontalMultiLevelHierarchy"/>
    <dgm:cxn modelId="{A380012E-D86D-4FC6-8544-D68DAC325F53}" type="presParOf" srcId="{105A7896-6D24-44A1-B743-22CBAAE1F207}" destId="{E8BC42E5-8A2F-4C46-876B-8855F3EDC34C}" srcOrd="0" destOrd="0" presId="urn:microsoft.com/office/officeart/2008/layout/HorizontalMultiLevelHierarchy"/>
    <dgm:cxn modelId="{C92196D4-B961-40CE-A71A-B8DA0D2F0BAF}" type="presParOf" srcId="{70981C9A-E584-4A46-946A-866C7F5B1E4C}" destId="{B23135AA-D0F6-41DF-819E-4EE77EA2A672}" srcOrd="5" destOrd="0" presId="urn:microsoft.com/office/officeart/2008/layout/HorizontalMultiLevelHierarchy"/>
    <dgm:cxn modelId="{F78CA9A8-482A-40CC-BF32-436F4166D1F3}" type="presParOf" srcId="{B23135AA-D0F6-41DF-819E-4EE77EA2A672}" destId="{927E6348-74CD-4F9A-80CB-B97B4EB0FBDD}" srcOrd="0" destOrd="0" presId="urn:microsoft.com/office/officeart/2008/layout/HorizontalMultiLevelHierarchy"/>
    <dgm:cxn modelId="{4A3CA1F5-F73A-485C-BF42-CDEFD32C9310}" type="presParOf" srcId="{B23135AA-D0F6-41DF-819E-4EE77EA2A672}" destId="{21967B8B-9FB8-4DD9-A31A-9B28ACAB1172}" srcOrd="1" destOrd="0" presId="urn:microsoft.com/office/officeart/2008/layout/HorizontalMultiLevelHierarchy"/>
    <dgm:cxn modelId="{A4010B58-8F26-4174-A7D9-CA8303AD79C1}" type="presParOf" srcId="{21967B8B-9FB8-4DD9-A31A-9B28ACAB1172}" destId="{49ED9009-7BC3-4C81-9449-98958B51B647}" srcOrd="0" destOrd="0" presId="urn:microsoft.com/office/officeart/2008/layout/HorizontalMultiLevelHierarchy"/>
    <dgm:cxn modelId="{A0D600F6-DF43-4FC9-890A-72255107054F}" type="presParOf" srcId="{49ED9009-7BC3-4C81-9449-98958B51B647}" destId="{9552015A-13BB-407B-93B8-384F9434819F}" srcOrd="0" destOrd="0" presId="urn:microsoft.com/office/officeart/2008/layout/HorizontalMultiLevelHierarchy"/>
    <dgm:cxn modelId="{9248996A-3B1A-4D4E-9C21-1BD8DDF19037}" type="presParOf" srcId="{21967B8B-9FB8-4DD9-A31A-9B28ACAB1172}" destId="{7A7BF87D-0339-4D1C-9680-CB9AFDFB0F86}" srcOrd="1" destOrd="0" presId="urn:microsoft.com/office/officeart/2008/layout/HorizontalMultiLevelHierarchy"/>
    <dgm:cxn modelId="{178C933E-09AA-4DC3-BD46-C1F077098268}" type="presParOf" srcId="{7A7BF87D-0339-4D1C-9680-CB9AFDFB0F86}" destId="{870762AB-E2B9-43E6-A48D-A3FD33B6D3AC}" srcOrd="0" destOrd="0" presId="urn:microsoft.com/office/officeart/2008/layout/HorizontalMultiLevelHierarchy"/>
    <dgm:cxn modelId="{885517AA-9AE1-49CF-9A06-D61EFB4C9F87}" type="presParOf" srcId="{7A7BF87D-0339-4D1C-9680-CB9AFDFB0F86}" destId="{61051403-0111-4F56-B91C-7849869A7776}" srcOrd="1" destOrd="0" presId="urn:microsoft.com/office/officeart/2008/layout/HorizontalMultiLevelHierarchy"/>
    <dgm:cxn modelId="{5DDD51CA-6B05-4E17-9A5A-BCA2FD95673A}" type="presParOf" srcId="{21967B8B-9FB8-4DD9-A31A-9B28ACAB1172}" destId="{6DAC2DA8-EC8F-4E5B-A2C8-CF8C6E105D4E}" srcOrd="2" destOrd="0" presId="urn:microsoft.com/office/officeart/2008/layout/HorizontalMultiLevelHierarchy"/>
    <dgm:cxn modelId="{F341EE5A-8211-4D4D-B93B-494FD0D42F81}" type="presParOf" srcId="{6DAC2DA8-EC8F-4E5B-A2C8-CF8C6E105D4E}" destId="{FB423FA3-51E5-48FD-9A06-497DEC65FCA2}" srcOrd="0" destOrd="0" presId="urn:microsoft.com/office/officeart/2008/layout/HorizontalMultiLevelHierarchy"/>
    <dgm:cxn modelId="{A1BC500F-9BFA-43DA-9399-79BBB9B6C0D7}" type="presParOf" srcId="{21967B8B-9FB8-4DD9-A31A-9B28ACAB1172}" destId="{2E49479C-B464-4DE3-822F-539AAF85A769}" srcOrd="3" destOrd="0" presId="urn:microsoft.com/office/officeart/2008/layout/HorizontalMultiLevelHierarchy"/>
    <dgm:cxn modelId="{65754235-5ECB-4BB0-B68B-38D799EE86D8}" type="presParOf" srcId="{2E49479C-B464-4DE3-822F-539AAF85A769}" destId="{AB4EB8AF-CDC4-4BD1-89DE-AFE1B79BA5EA}" srcOrd="0" destOrd="0" presId="urn:microsoft.com/office/officeart/2008/layout/HorizontalMultiLevelHierarchy"/>
    <dgm:cxn modelId="{2288EF59-F547-41E9-B68F-4C79B5A7853D}" type="presParOf" srcId="{2E49479C-B464-4DE3-822F-539AAF85A769}" destId="{A5116B8F-3B7D-4FB0-AEDB-F8EA8BD9B525}" srcOrd="1" destOrd="0" presId="urn:microsoft.com/office/officeart/2008/layout/HorizontalMultiLevelHierarchy"/>
    <dgm:cxn modelId="{49E66142-771B-45E9-92B1-03DA2172914C}" type="presParOf" srcId="{A5116B8F-3B7D-4FB0-AEDB-F8EA8BD9B525}" destId="{2CCCD13C-F737-47D1-A513-F3839541AB66}" srcOrd="0" destOrd="0" presId="urn:microsoft.com/office/officeart/2008/layout/HorizontalMultiLevelHierarchy"/>
    <dgm:cxn modelId="{D908CBB5-06F5-4978-BD3E-E7B1C50871FE}" type="presParOf" srcId="{2CCCD13C-F737-47D1-A513-F3839541AB66}" destId="{63ED6028-629A-452D-9153-10AA340C65BC}" srcOrd="0" destOrd="0" presId="urn:microsoft.com/office/officeart/2008/layout/HorizontalMultiLevelHierarchy"/>
    <dgm:cxn modelId="{3A311A27-95CC-46FE-868F-B500A4C77333}" type="presParOf" srcId="{A5116B8F-3B7D-4FB0-AEDB-F8EA8BD9B525}" destId="{007F836E-955F-4D02-9C9B-2D5EFC613F76}" srcOrd="1" destOrd="0" presId="urn:microsoft.com/office/officeart/2008/layout/HorizontalMultiLevelHierarchy"/>
    <dgm:cxn modelId="{3270E92C-C9FD-4FC9-845D-D3C095276085}" type="presParOf" srcId="{007F836E-955F-4D02-9C9B-2D5EFC613F76}" destId="{66C0C4B4-8063-4C68-B82D-9AE597805E1B}" srcOrd="0" destOrd="0" presId="urn:microsoft.com/office/officeart/2008/layout/HorizontalMultiLevelHierarchy"/>
    <dgm:cxn modelId="{F08623DA-EE69-4DD5-8462-CB211148C7F2}" type="presParOf" srcId="{007F836E-955F-4D02-9C9B-2D5EFC613F76}" destId="{E88C6DF0-805A-4B87-83DB-A90209BDEE41}" srcOrd="1" destOrd="0" presId="urn:microsoft.com/office/officeart/2008/layout/HorizontalMultiLevelHierarchy"/>
    <dgm:cxn modelId="{6AADD291-3862-471F-AA84-20F8A79B8968}" type="presParOf" srcId="{A5116B8F-3B7D-4FB0-AEDB-F8EA8BD9B525}" destId="{14DBB707-1624-497D-B376-BE717655DDC3}" srcOrd="2" destOrd="0" presId="urn:microsoft.com/office/officeart/2008/layout/HorizontalMultiLevelHierarchy"/>
    <dgm:cxn modelId="{EE1985A1-4E8F-46B1-90FC-FC3251457233}" type="presParOf" srcId="{14DBB707-1624-497D-B376-BE717655DDC3}" destId="{5410BE45-AF75-4EF4-9CBF-B737CF2206AC}" srcOrd="0" destOrd="0" presId="urn:microsoft.com/office/officeart/2008/layout/HorizontalMultiLevelHierarchy"/>
    <dgm:cxn modelId="{9CE3C6FB-9D8E-477C-9366-AFB121FF1A7B}" type="presParOf" srcId="{A5116B8F-3B7D-4FB0-AEDB-F8EA8BD9B525}" destId="{1065D478-EDEC-478D-9915-EC72C8D9AA23}" srcOrd="3" destOrd="0" presId="urn:microsoft.com/office/officeart/2008/layout/HorizontalMultiLevelHierarchy"/>
    <dgm:cxn modelId="{5D46BDE9-81E7-461C-BE2A-8407C499550D}" type="presParOf" srcId="{1065D478-EDEC-478D-9915-EC72C8D9AA23}" destId="{768BFABE-8C85-4D72-9CA2-91F7B8260E13}" srcOrd="0" destOrd="0" presId="urn:microsoft.com/office/officeart/2008/layout/HorizontalMultiLevelHierarchy"/>
    <dgm:cxn modelId="{67DBBC47-17EA-445C-8671-E52623DEB203}" type="presParOf" srcId="{1065D478-EDEC-478D-9915-EC72C8D9AA23}" destId="{287B048B-094C-49A9-8738-95543D685633}" srcOrd="1" destOrd="0" presId="urn:microsoft.com/office/officeart/2008/layout/HorizontalMultiLevelHierarchy"/>
    <dgm:cxn modelId="{3E92DA3D-414D-4700-8180-A7D6795789B7}" type="presParOf" srcId="{A5116B8F-3B7D-4FB0-AEDB-F8EA8BD9B525}" destId="{AAC3A0B6-BF3D-47AB-9C47-D528F4B1177F}" srcOrd="4" destOrd="0" presId="urn:microsoft.com/office/officeart/2008/layout/HorizontalMultiLevelHierarchy"/>
    <dgm:cxn modelId="{E9D89208-AB38-4E2A-BC00-47B8E67C5AB3}" type="presParOf" srcId="{AAC3A0B6-BF3D-47AB-9C47-D528F4B1177F}" destId="{82616A40-1C9A-4E99-85BF-50834ADF5785}" srcOrd="0" destOrd="0" presId="urn:microsoft.com/office/officeart/2008/layout/HorizontalMultiLevelHierarchy"/>
    <dgm:cxn modelId="{4AF4A2EF-E265-4045-A60E-7C45D1220526}" type="presParOf" srcId="{A5116B8F-3B7D-4FB0-AEDB-F8EA8BD9B525}" destId="{0CBD3948-C332-4550-A5BE-C05972526F67}" srcOrd="5" destOrd="0" presId="urn:microsoft.com/office/officeart/2008/layout/HorizontalMultiLevelHierarchy"/>
    <dgm:cxn modelId="{33E87C34-0F64-4823-BB79-A00B1390E448}" type="presParOf" srcId="{0CBD3948-C332-4550-A5BE-C05972526F67}" destId="{56B297A0-A78C-47A1-92ED-5F5F5E305EEA}" srcOrd="0" destOrd="0" presId="urn:microsoft.com/office/officeart/2008/layout/HorizontalMultiLevelHierarchy"/>
    <dgm:cxn modelId="{774642A7-4791-4188-BC5A-67AF5DB36E0B}" type="presParOf" srcId="{0CBD3948-C332-4550-A5BE-C05972526F67}" destId="{139E7444-154D-4D47-B67F-4EA73605DB55}" srcOrd="1" destOrd="0" presId="urn:microsoft.com/office/officeart/2008/layout/HorizontalMultiLevelHierarchy"/>
    <dgm:cxn modelId="{24779E62-CF51-4369-B6FB-D9C6B557FF8A}" type="presParOf" srcId="{A5116B8F-3B7D-4FB0-AEDB-F8EA8BD9B525}" destId="{EB83683C-3C49-4A95-98F8-38ACA8A46B89}" srcOrd="6" destOrd="0" presId="urn:microsoft.com/office/officeart/2008/layout/HorizontalMultiLevelHierarchy"/>
    <dgm:cxn modelId="{E6377867-72A2-4AB5-AE16-BB551B4DC675}" type="presParOf" srcId="{EB83683C-3C49-4A95-98F8-38ACA8A46B89}" destId="{AB6B1060-BAB4-4C4A-8B96-005706F8E9E9}" srcOrd="0" destOrd="0" presId="urn:microsoft.com/office/officeart/2008/layout/HorizontalMultiLevelHierarchy"/>
    <dgm:cxn modelId="{303C7798-96AF-4E8E-A7CF-24674CAD2E1C}" type="presParOf" srcId="{A5116B8F-3B7D-4FB0-AEDB-F8EA8BD9B525}" destId="{0DD67A90-0811-4C16-AA3D-B93BCF631682}" srcOrd="7" destOrd="0" presId="urn:microsoft.com/office/officeart/2008/layout/HorizontalMultiLevelHierarchy"/>
    <dgm:cxn modelId="{6E18BC33-911F-408F-A895-E19F1ACDC8D3}" type="presParOf" srcId="{0DD67A90-0811-4C16-AA3D-B93BCF631682}" destId="{A560C791-42FB-46C1-A4F0-B1670A453026}" srcOrd="0" destOrd="0" presId="urn:microsoft.com/office/officeart/2008/layout/HorizontalMultiLevelHierarchy"/>
    <dgm:cxn modelId="{79243C2F-27D8-4A45-9C30-67AEC2D0839A}" type="presParOf" srcId="{0DD67A90-0811-4C16-AA3D-B93BCF631682}" destId="{8231F43C-26EB-434E-ADB0-E411A804559E}" srcOrd="1" destOrd="0" presId="urn:microsoft.com/office/officeart/2008/layout/HorizontalMultiLevelHierarchy"/>
    <dgm:cxn modelId="{DF3E5CD0-BB81-4666-958D-0EC8D75BF532}" type="presParOf" srcId="{A5116B8F-3B7D-4FB0-AEDB-F8EA8BD9B525}" destId="{CBF29D3F-7582-482A-996F-7F2BD0F6CF78}" srcOrd="8" destOrd="0" presId="urn:microsoft.com/office/officeart/2008/layout/HorizontalMultiLevelHierarchy"/>
    <dgm:cxn modelId="{9CB74CCB-EDEE-4EC3-A888-8850F81E4BD4}" type="presParOf" srcId="{CBF29D3F-7582-482A-996F-7F2BD0F6CF78}" destId="{382FBE4B-1317-4DA5-8B68-14F8AFC6ACC5}" srcOrd="0" destOrd="0" presId="urn:microsoft.com/office/officeart/2008/layout/HorizontalMultiLevelHierarchy"/>
    <dgm:cxn modelId="{2CA465B6-2D33-4180-8724-9456E0D1A856}" type="presParOf" srcId="{A5116B8F-3B7D-4FB0-AEDB-F8EA8BD9B525}" destId="{3252715A-9777-40F6-8C88-868CF69FAB59}" srcOrd="9" destOrd="0" presId="urn:microsoft.com/office/officeart/2008/layout/HorizontalMultiLevelHierarchy"/>
    <dgm:cxn modelId="{A0C33951-A1FE-4825-84CD-9BCB6AA25247}" type="presParOf" srcId="{3252715A-9777-40F6-8C88-868CF69FAB59}" destId="{372F5644-73E2-42FE-AC50-F3933B1FA044}" srcOrd="0" destOrd="0" presId="urn:microsoft.com/office/officeart/2008/layout/HorizontalMultiLevelHierarchy"/>
    <dgm:cxn modelId="{786CB5AE-92FF-4A55-81E4-BED81DBEC5FF}" type="presParOf" srcId="{3252715A-9777-40F6-8C88-868CF69FAB59}" destId="{AD8D016D-52AF-40E0-A133-F0ED9FD77023}" srcOrd="1" destOrd="0" presId="urn:microsoft.com/office/officeart/2008/layout/HorizontalMultiLevelHierarchy"/>
    <dgm:cxn modelId="{92D44D11-B391-4104-8348-1DD251FA2E23}" type="presParOf" srcId="{A5116B8F-3B7D-4FB0-AEDB-F8EA8BD9B525}" destId="{2613D611-8279-4041-80BA-3DB539F5E21A}" srcOrd="10" destOrd="0" presId="urn:microsoft.com/office/officeart/2008/layout/HorizontalMultiLevelHierarchy"/>
    <dgm:cxn modelId="{A77AF07D-D64E-4463-9FB6-911B2ECD3F42}" type="presParOf" srcId="{2613D611-8279-4041-80BA-3DB539F5E21A}" destId="{91FBD561-3791-4DC2-ABAB-914B4F963469}" srcOrd="0" destOrd="0" presId="urn:microsoft.com/office/officeart/2008/layout/HorizontalMultiLevelHierarchy"/>
    <dgm:cxn modelId="{07C61D14-02C6-4E7E-941B-67BE93B1CF56}" type="presParOf" srcId="{A5116B8F-3B7D-4FB0-AEDB-F8EA8BD9B525}" destId="{A93C3B8E-6B2A-490C-B615-3EF6F7FBD3F6}" srcOrd="11" destOrd="0" presId="urn:microsoft.com/office/officeart/2008/layout/HorizontalMultiLevelHierarchy"/>
    <dgm:cxn modelId="{2F4DB588-3837-49F2-A546-5BC4D5C35575}" type="presParOf" srcId="{A93C3B8E-6B2A-490C-B615-3EF6F7FBD3F6}" destId="{F0CE0DEB-0AA4-4E5A-B81F-1805BEC7BA42}" srcOrd="0" destOrd="0" presId="urn:microsoft.com/office/officeart/2008/layout/HorizontalMultiLevelHierarchy"/>
    <dgm:cxn modelId="{5B1494CA-4400-4DFC-9477-5BB66D25C637}" type="presParOf" srcId="{A93C3B8E-6B2A-490C-B615-3EF6F7FBD3F6}" destId="{374A374F-9DA2-43BB-A330-33FC94123280}" srcOrd="1" destOrd="0" presId="urn:microsoft.com/office/officeart/2008/layout/HorizontalMultiLevelHierarchy"/>
    <dgm:cxn modelId="{25885D37-3693-48FE-B01E-7E03757945A1}" type="presParOf" srcId="{A5116B8F-3B7D-4FB0-AEDB-F8EA8BD9B525}" destId="{3611749E-7034-41F3-AE73-F3F7972EC7CF}" srcOrd="12" destOrd="0" presId="urn:microsoft.com/office/officeart/2008/layout/HorizontalMultiLevelHierarchy"/>
    <dgm:cxn modelId="{18A4F5DB-ECD2-4C7F-8341-4B567D923FE2}" type="presParOf" srcId="{3611749E-7034-41F3-AE73-F3F7972EC7CF}" destId="{5BDA4987-32A8-4EA6-A945-F1E4CBB7F950}" srcOrd="0" destOrd="0" presId="urn:microsoft.com/office/officeart/2008/layout/HorizontalMultiLevelHierarchy"/>
    <dgm:cxn modelId="{A59E1F39-0483-494D-9926-20DB51D38F7C}" type="presParOf" srcId="{A5116B8F-3B7D-4FB0-AEDB-F8EA8BD9B525}" destId="{2F1F35FF-A1F7-4B5A-A70A-4F78E79A9415}" srcOrd="13" destOrd="0" presId="urn:microsoft.com/office/officeart/2008/layout/HorizontalMultiLevelHierarchy"/>
    <dgm:cxn modelId="{B7B53D0C-B407-4A94-9782-E57FFC270E17}" type="presParOf" srcId="{2F1F35FF-A1F7-4B5A-A70A-4F78E79A9415}" destId="{E476B140-6A9D-4E10-9662-2140E38224B8}" srcOrd="0" destOrd="0" presId="urn:microsoft.com/office/officeart/2008/layout/HorizontalMultiLevelHierarchy"/>
    <dgm:cxn modelId="{5217E06F-2950-4AF4-B0B8-177DCCF4F535}" type="presParOf" srcId="{2F1F35FF-A1F7-4B5A-A70A-4F78E79A9415}" destId="{76406E31-ADA9-45B3-AA21-103BAA030A50}" srcOrd="1" destOrd="0" presId="urn:microsoft.com/office/officeart/2008/layout/HorizontalMultiLevelHierarchy"/>
    <dgm:cxn modelId="{3FC1976E-51F0-4EA7-ABF5-A01791E3C28A}" type="presParOf" srcId="{A5116B8F-3B7D-4FB0-AEDB-F8EA8BD9B525}" destId="{F1C4C65A-FE1D-4545-A183-C0C5E32AE5DA}" srcOrd="14" destOrd="0" presId="urn:microsoft.com/office/officeart/2008/layout/HorizontalMultiLevelHierarchy"/>
    <dgm:cxn modelId="{6EAE0D85-3036-48A2-B7A7-D72E5EDCDC94}" type="presParOf" srcId="{F1C4C65A-FE1D-4545-A183-C0C5E32AE5DA}" destId="{15FCDE85-0ECE-4083-B722-AA3F1B1089B8}" srcOrd="0" destOrd="0" presId="urn:microsoft.com/office/officeart/2008/layout/HorizontalMultiLevelHierarchy"/>
    <dgm:cxn modelId="{EA224588-F4BA-4AFC-9EBD-ABA40CB70521}" type="presParOf" srcId="{A5116B8F-3B7D-4FB0-AEDB-F8EA8BD9B525}" destId="{381E31C8-8A45-4D00-A328-A47F3C1BC632}" srcOrd="15" destOrd="0" presId="urn:microsoft.com/office/officeart/2008/layout/HorizontalMultiLevelHierarchy"/>
    <dgm:cxn modelId="{F0E5F558-AD09-4938-84DA-58FDD6B8015C}" type="presParOf" srcId="{381E31C8-8A45-4D00-A328-A47F3C1BC632}" destId="{072A01D5-4956-4847-882A-BF038B9DFB9B}" srcOrd="0" destOrd="0" presId="urn:microsoft.com/office/officeart/2008/layout/HorizontalMultiLevelHierarchy"/>
    <dgm:cxn modelId="{CE624FFC-1268-4B93-BD68-249A42C66D6F}" type="presParOf" srcId="{381E31C8-8A45-4D00-A328-A47F3C1BC632}" destId="{BB27BF63-0B1A-4236-935F-8D4143C75007}" srcOrd="1" destOrd="0" presId="urn:microsoft.com/office/officeart/2008/layout/HorizontalMultiLevelHierarchy"/>
    <dgm:cxn modelId="{B3A62962-5F5C-4D39-AF8A-5531F5FCA70A}" type="presParOf" srcId="{A5116B8F-3B7D-4FB0-AEDB-F8EA8BD9B525}" destId="{2F55A631-2C6D-4C9C-9080-DF6A13780DCF}" srcOrd="16" destOrd="0" presId="urn:microsoft.com/office/officeart/2008/layout/HorizontalMultiLevelHierarchy"/>
    <dgm:cxn modelId="{DECEDF9A-7129-4AE6-8EDE-DC321BCF22BF}" type="presParOf" srcId="{2F55A631-2C6D-4C9C-9080-DF6A13780DCF}" destId="{7D3EDBD0-37C0-4633-B09A-DAF7B21C89B3}" srcOrd="0" destOrd="0" presId="urn:microsoft.com/office/officeart/2008/layout/HorizontalMultiLevelHierarchy"/>
    <dgm:cxn modelId="{8F086B2C-41BE-45FB-BA40-7775510C6B2E}" type="presParOf" srcId="{A5116B8F-3B7D-4FB0-AEDB-F8EA8BD9B525}" destId="{B505C2B7-0CD8-427E-8431-C42CECDD0639}" srcOrd="17" destOrd="0" presId="urn:microsoft.com/office/officeart/2008/layout/HorizontalMultiLevelHierarchy"/>
    <dgm:cxn modelId="{FD712AB7-F6D3-4073-B597-F8F301C23EB6}" type="presParOf" srcId="{B505C2B7-0CD8-427E-8431-C42CECDD0639}" destId="{890270C7-61D8-461C-9070-3E08BF875FED}" srcOrd="0" destOrd="0" presId="urn:microsoft.com/office/officeart/2008/layout/HorizontalMultiLevelHierarchy"/>
    <dgm:cxn modelId="{7D7F4B6C-D631-448B-B505-B8EB73F36D24}" type="presParOf" srcId="{B505C2B7-0CD8-427E-8431-C42CECDD0639}" destId="{5A83172D-F311-4D9C-95C3-0FC7594B3C0B}" srcOrd="1" destOrd="0" presId="urn:microsoft.com/office/officeart/2008/layout/HorizontalMultiLevelHierarchy"/>
    <dgm:cxn modelId="{A0F0C22A-BDC0-4E84-BF66-730352C06531}" type="presParOf" srcId="{A5116B8F-3B7D-4FB0-AEDB-F8EA8BD9B525}" destId="{F794EE32-B0BA-4A70-A3E8-3010F91FA7F5}" srcOrd="18" destOrd="0" presId="urn:microsoft.com/office/officeart/2008/layout/HorizontalMultiLevelHierarchy"/>
    <dgm:cxn modelId="{04D33860-1CB7-4021-A2F4-DAA5BB067086}" type="presParOf" srcId="{F794EE32-B0BA-4A70-A3E8-3010F91FA7F5}" destId="{0F1ACBB6-5A0F-45B4-BCE9-85F5AA442A8C}" srcOrd="0" destOrd="0" presId="urn:microsoft.com/office/officeart/2008/layout/HorizontalMultiLevelHierarchy"/>
    <dgm:cxn modelId="{102F46A8-F15E-42FF-BA8A-BF198629CC56}" type="presParOf" srcId="{A5116B8F-3B7D-4FB0-AEDB-F8EA8BD9B525}" destId="{42590F2C-E710-4F24-A720-4233BC868390}" srcOrd="19" destOrd="0" presId="urn:microsoft.com/office/officeart/2008/layout/HorizontalMultiLevelHierarchy"/>
    <dgm:cxn modelId="{280C93E7-6408-4A3B-97AB-880C10F59B6A}" type="presParOf" srcId="{42590F2C-E710-4F24-A720-4233BC868390}" destId="{394D4F71-E9C7-4F00-BED2-956823F398E5}" srcOrd="0" destOrd="0" presId="urn:microsoft.com/office/officeart/2008/layout/HorizontalMultiLevelHierarchy"/>
    <dgm:cxn modelId="{1C380577-B32A-4893-A068-12A97F238DF5}" type="presParOf" srcId="{42590F2C-E710-4F24-A720-4233BC868390}" destId="{DBA96356-FB7D-48D2-9542-D70797B0EEEE}" srcOrd="1" destOrd="0" presId="urn:microsoft.com/office/officeart/2008/layout/HorizontalMultiLevelHierarchy"/>
    <dgm:cxn modelId="{CE00DD90-CC7F-4BCF-B5B4-547A7DA58B97}" type="presParOf" srcId="{A5116B8F-3B7D-4FB0-AEDB-F8EA8BD9B525}" destId="{5DF2B5A2-51D6-4232-9BD8-31CA623220B2}" srcOrd="20" destOrd="0" presId="urn:microsoft.com/office/officeart/2008/layout/HorizontalMultiLevelHierarchy"/>
    <dgm:cxn modelId="{53024E51-7F25-491E-81AF-880E3A4074BA}" type="presParOf" srcId="{5DF2B5A2-51D6-4232-9BD8-31CA623220B2}" destId="{04481925-6DB5-4EC5-9E8D-B676E489E48E}" srcOrd="0" destOrd="0" presId="urn:microsoft.com/office/officeart/2008/layout/HorizontalMultiLevelHierarchy"/>
    <dgm:cxn modelId="{0760103E-9495-4854-A3C1-FC34101D096B}" type="presParOf" srcId="{A5116B8F-3B7D-4FB0-AEDB-F8EA8BD9B525}" destId="{917AA5CE-D643-4944-8D58-F2F1CADF9139}" srcOrd="21" destOrd="0" presId="urn:microsoft.com/office/officeart/2008/layout/HorizontalMultiLevelHierarchy"/>
    <dgm:cxn modelId="{3BCF663E-078E-4203-A856-82D9035FA29B}" type="presParOf" srcId="{917AA5CE-D643-4944-8D58-F2F1CADF9139}" destId="{10AD727B-AD2E-4AEF-8DD9-2DC1632CDA05}" srcOrd="0" destOrd="0" presId="urn:microsoft.com/office/officeart/2008/layout/HorizontalMultiLevelHierarchy"/>
    <dgm:cxn modelId="{8B66A2B7-E5F5-4537-B706-5B7A900ABC8D}" type="presParOf" srcId="{917AA5CE-D643-4944-8D58-F2F1CADF9139}" destId="{0B6BA96A-BE67-40BF-ADAB-8102DA1A8B60}" srcOrd="1" destOrd="0" presId="urn:microsoft.com/office/officeart/2008/layout/HorizontalMultiLevelHierarchy"/>
    <dgm:cxn modelId="{BADB8003-AF6A-4BAB-AD55-14F237AED5D4}" type="presParOf" srcId="{A5116B8F-3B7D-4FB0-AEDB-F8EA8BD9B525}" destId="{23F8C83A-1E4E-4C9B-ADDF-04440AB65507}" srcOrd="22" destOrd="0" presId="urn:microsoft.com/office/officeart/2008/layout/HorizontalMultiLevelHierarchy"/>
    <dgm:cxn modelId="{EE84F8EE-0635-440B-85E6-C6AB8AF3E2BC}" type="presParOf" srcId="{23F8C83A-1E4E-4C9B-ADDF-04440AB65507}" destId="{BA95DFE4-BF6C-448E-B915-7B68433ACF1E}" srcOrd="0" destOrd="0" presId="urn:microsoft.com/office/officeart/2008/layout/HorizontalMultiLevelHierarchy"/>
    <dgm:cxn modelId="{040D8AA0-868F-4730-A244-CB09C5FC4DE6}" type="presParOf" srcId="{A5116B8F-3B7D-4FB0-AEDB-F8EA8BD9B525}" destId="{E2023DCE-7ABC-493A-8D74-0D4FCE822977}" srcOrd="23" destOrd="0" presId="urn:microsoft.com/office/officeart/2008/layout/HorizontalMultiLevelHierarchy"/>
    <dgm:cxn modelId="{185DD819-E64B-47CF-9480-18E172EC6DD9}" type="presParOf" srcId="{E2023DCE-7ABC-493A-8D74-0D4FCE822977}" destId="{A7CE56F1-716F-4D14-BDB6-6A50212BB345}" srcOrd="0" destOrd="0" presId="urn:microsoft.com/office/officeart/2008/layout/HorizontalMultiLevelHierarchy"/>
    <dgm:cxn modelId="{E42F6BE4-8CBC-497D-AFC4-C088B23079BF}" type="presParOf" srcId="{E2023DCE-7ABC-493A-8D74-0D4FCE822977}" destId="{DF74A839-6306-474C-A3BA-66AF3BF8B490}" srcOrd="1" destOrd="0" presId="urn:microsoft.com/office/officeart/2008/layout/HorizontalMultiLevelHierarchy"/>
    <dgm:cxn modelId="{DA694CC5-E39D-46B5-97C4-349867D33439}" type="presParOf" srcId="{A5116B8F-3B7D-4FB0-AEDB-F8EA8BD9B525}" destId="{9D27A872-F20B-4FD2-B175-7523E845EC2C}" srcOrd="24" destOrd="0" presId="urn:microsoft.com/office/officeart/2008/layout/HorizontalMultiLevelHierarchy"/>
    <dgm:cxn modelId="{63A8059B-CF30-4CAA-AB15-34EFE3BFBDCE}" type="presParOf" srcId="{9D27A872-F20B-4FD2-B175-7523E845EC2C}" destId="{4D0F4CFA-ED47-4159-BEB5-F1682FD6B293}" srcOrd="0" destOrd="0" presId="urn:microsoft.com/office/officeart/2008/layout/HorizontalMultiLevelHierarchy"/>
    <dgm:cxn modelId="{E0FB3CD5-74F7-44CF-9343-742938E34448}" type="presParOf" srcId="{A5116B8F-3B7D-4FB0-AEDB-F8EA8BD9B525}" destId="{A77C3E69-3EA0-45E1-8857-95A624E79919}" srcOrd="25" destOrd="0" presId="urn:microsoft.com/office/officeart/2008/layout/HorizontalMultiLevelHierarchy"/>
    <dgm:cxn modelId="{D79EAF0B-E1D8-424D-A3B5-C97AED048A68}" type="presParOf" srcId="{A77C3E69-3EA0-45E1-8857-95A624E79919}" destId="{0C857DC3-105F-477E-9063-0E16168D2108}" srcOrd="0" destOrd="0" presId="urn:microsoft.com/office/officeart/2008/layout/HorizontalMultiLevelHierarchy"/>
    <dgm:cxn modelId="{1165DABA-C312-4F2F-BD56-2192F27690B9}" type="presParOf" srcId="{A77C3E69-3EA0-45E1-8857-95A624E79919}" destId="{62BFE704-97CC-49E4-8C49-C7CA3F93155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3200" smtClean="0">
              <a:cs typeface="B Badr" panose="00000400000000000000" pitchFamily="2" charset="-78"/>
            </a:rPr>
            <a:t>3. و منه: السجع؛</a:t>
          </a:r>
          <a:endParaRPr lang="fa-IR" sz="3200" b="1">
            <a:cs typeface="B Badr" panose="00000400000000000000" pitchFamily="2" charset="-78"/>
          </a:endParaRPr>
        </a:p>
      </dgm:t>
    </dgm:pt>
    <dgm:pt modelId="{E78A6B97-6238-4E81-83FA-E60413FF48D8}" type="parTrans" cxnId="{5D546635-4B50-48E1-B669-BF02CAB7E414}">
      <dgm:prSet/>
      <dgm:spPr/>
      <dgm:t>
        <a:bodyPr/>
        <a:lstStyle/>
        <a:p>
          <a:pPr rtl="1"/>
          <a:endParaRPr lang="fa-IR" sz="6000" b="1">
            <a:cs typeface="B Badr" panose="00000400000000000000" pitchFamily="2" charset="-78"/>
          </a:endParaRPr>
        </a:p>
      </dgm:t>
    </dgm:pt>
    <dgm:pt modelId="{0195DDCC-8DF2-487A-ABF1-F772F9989022}" type="sibTrans" cxnId="{5D546635-4B50-48E1-B669-BF02CAB7E414}">
      <dgm:prSet/>
      <dgm:spPr/>
      <dgm:t>
        <a:bodyPr/>
        <a:lstStyle/>
        <a:p>
          <a:pPr rtl="1"/>
          <a:endParaRPr lang="fa-IR" sz="6000" b="1">
            <a:cs typeface="B Badr" panose="00000400000000000000" pitchFamily="2" charset="-78"/>
          </a:endParaRPr>
        </a:p>
      </dgm:t>
    </dgm:pt>
    <dgm:pt modelId="{93D6488F-641D-4E5C-8C9A-E8A8E8082E27}">
      <dgm:prSet custT="1"/>
      <dgm:spPr/>
      <dgm:t>
        <a:bodyPr/>
        <a:lstStyle/>
        <a:p>
          <a:pPr rtl="1"/>
          <a:r>
            <a:rPr lang="fa-IR" sz="1200" smtClean="0">
              <a:cs typeface="B Badr" panose="00000400000000000000" pitchFamily="2" charset="-78"/>
            </a:rPr>
            <a:t>قيل: و هو تواطؤ الفاصلتين من النثر على حرف واحد، و هو معنى قول السكاكى: هو فى النّثر كالقافية فى الشعر.</a:t>
          </a:r>
          <a:endParaRPr lang="fa-IR" sz="1200">
            <a:cs typeface="B Badr" panose="00000400000000000000" pitchFamily="2" charset="-78"/>
          </a:endParaRPr>
        </a:p>
      </dgm:t>
    </dgm:pt>
    <dgm:pt modelId="{254D8966-9ADB-46FA-BA43-400D1B1A6204}" type="parTrans" cxnId="{9ECB9DF3-8799-46DA-87DC-5E7EE857CB47}">
      <dgm:prSet custT="1"/>
      <dgm:spPr/>
      <dgm:t>
        <a:bodyPr/>
        <a:lstStyle/>
        <a:p>
          <a:pPr rtl="1"/>
          <a:endParaRPr lang="fa-IR" sz="1600">
            <a:cs typeface="B Badr" panose="00000400000000000000" pitchFamily="2" charset="-78"/>
          </a:endParaRPr>
        </a:p>
      </dgm:t>
    </dgm:pt>
    <dgm:pt modelId="{041A57B5-17AD-432F-BEDB-E6DBD474BC42}" type="sibTrans" cxnId="{9ECB9DF3-8799-46DA-87DC-5E7EE857CB47}">
      <dgm:prSet/>
      <dgm:spPr/>
      <dgm:t>
        <a:bodyPr/>
        <a:lstStyle/>
        <a:p>
          <a:pPr rtl="1"/>
          <a:endParaRPr lang="fa-IR" sz="3600">
            <a:cs typeface="B Badr" panose="00000400000000000000" pitchFamily="2" charset="-78"/>
          </a:endParaRPr>
        </a:p>
      </dgm:t>
    </dgm:pt>
    <dgm:pt modelId="{B16D90CC-DBE8-4DBC-801D-FC4EB4E236A9}">
      <dgm:prSet custT="1"/>
      <dgm:spPr/>
      <dgm:t>
        <a:bodyPr/>
        <a:lstStyle/>
        <a:p>
          <a:pPr rtl="1"/>
          <a:r>
            <a:rPr lang="fa-IR" sz="1200" smtClean="0">
              <a:cs typeface="B Badr" panose="00000400000000000000" pitchFamily="2" charset="-78"/>
            </a:rPr>
            <a:t>و هو ثلاثة أضرب:</a:t>
          </a:r>
          <a:endParaRPr lang="fa-IR" sz="1200">
            <a:cs typeface="B Badr" panose="00000400000000000000" pitchFamily="2" charset="-78"/>
          </a:endParaRPr>
        </a:p>
      </dgm:t>
    </dgm:pt>
    <dgm:pt modelId="{FDE7C3CF-0D3E-487A-9A0B-ECFEC20EBA4B}" type="parTrans" cxnId="{1B1FA7C5-F293-4B4E-BA66-CC523898E44E}">
      <dgm:prSet custT="1"/>
      <dgm:spPr/>
      <dgm:t>
        <a:bodyPr/>
        <a:lstStyle/>
        <a:p>
          <a:pPr rtl="1"/>
          <a:endParaRPr lang="fa-IR" sz="1200">
            <a:cs typeface="B Badr" panose="00000400000000000000" pitchFamily="2" charset="-78"/>
          </a:endParaRPr>
        </a:p>
      </dgm:t>
    </dgm:pt>
    <dgm:pt modelId="{D7B51066-67CF-421C-9379-987D2E323C2A}" type="sibTrans" cxnId="{1B1FA7C5-F293-4B4E-BA66-CC523898E44E}">
      <dgm:prSet/>
      <dgm:spPr/>
      <dgm:t>
        <a:bodyPr/>
        <a:lstStyle/>
        <a:p>
          <a:pPr rtl="1"/>
          <a:endParaRPr lang="fa-IR" sz="3600">
            <a:cs typeface="B Badr" panose="00000400000000000000" pitchFamily="2" charset="-78"/>
          </a:endParaRPr>
        </a:p>
      </dgm:t>
    </dgm:pt>
    <dgm:pt modelId="{165D1656-0243-45F8-9A68-D60036CCD8F8}">
      <dgm:prSet custT="1"/>
      <dgm:spPr/>
      <dgm:t>
        <a:bodyPr/>
        <a:lstStyle/>
        <a:p>
          <a:pPr rtl="1"/>
          <a:r>
            <a:rPr lang="fa-IR" sz="1200" smtClean="0">
              <a:cs typeface="B Badr" panose="00000400000000000000" pitchFamily="2" charset="-78"/>
            </a:rPr>
            <a:t>مطرّف</a:t>
          </a:r>
          <a:endParaRPr lang="fa-IR" sz="1200">
            <a:cs typeface="B Badr" panose="00000400000000000000" pitchFamily="2" charset="-78"/>
          </a:endParaRPr>
        </a:p>
      </dgm:t>
    </dgm:pt>
    <dgm:pt modelId="{A13C835C-5903-4394-A31F-C0D713BA2BDC}" type="parTrans" cxnId="{F7DB4C9A-2658-42A9-ADEB-B3D38FFC89DD}">
      <dgm:prSet custT="1"/>
      <dgm:spPr/>
      <dgm:t>
        <a:bodyPr/>
        <a:lstStyle/>
        <a:p>
          <a:pPr rtl="1"/>
          <a:endParaRPr lang="fa-IR" sz="1000">
            <a:cs typeface="B Badr" panose="00000400000000000000" pitchFamily="2" charset="-78"/>
          </a:endParaRPr>
        </a:p>
      </dgm:t>
    </dgm:pt>
    <dgm:pt modelId="{C56740B9-4F05-48FA-8889-692FA01D8F2A}" type="sibTrans" cxnId="{F7DB4C9A-2658-42A9-ADEB-B3D38FFC89DD}">
      <dgm:prSet/>
      <dgm:spPr/>
      <dgm:t>
        <a:bodyPr/>
        <a:lstStyle/>
        <a:p>
          <a:pPr rtl="1"/>
          <a:endParaRPr lang="fa-IR" sz="3600">
            <a:cs typeface="B Badr" panose="00000400000000000000" pitchFamily="2" charset="-78"/>
          </a:endParaRPr>
        </a:p>
      </dgm:t>
    </dgm:pt>
    <dgm:pt modelId="{674253F1-8177-4884-B7BF-8C6DCDA4B915}">
      <dgm:prSet custT="1"/>
      <dgm:spPr/>
      <dgm:t>
        <a:bodyPr/>
        <a:lstStyle/>
        <a:p>
          <a:pPr rtl="1"/>
          <a:r>
            <a:rPr lang="fa-IR" sz="1200" smtClean="0">
              <a:cs typeface="B Badr" panose="00000400000000000000" pitchFamily="2" charset="-78"/>
            </a:rPr>
            <a:t>إن اختلفا فى الوزن، </a:t>
          </a:r>
          <a:endParaRPr lang="fa-IR" sz="1200">
            <a:cs typeface="B Badr" panose="00000400000000000000" pitchFamily="2" charset="-78"/>
          </a:endParaRPr>
        </a:p>
      </dgm:t>
    </dgm:pt>
    <dgm:pt modelId="{A21D2AB0-05E4-41CA-9113-02253E004338}" type="parTrans" cxnId="{F4C8AF9C-A24C-41F5-B5BF-91F02FB785BC}">
      <dgm:prSet custT="1"/>
      <dgm:spPr/>
      <dgm:t>
        <a:bodyPr/>
        <a:lstStyle/>
        <a:p>
          <a:pPr rtl="1"/>
          <a:endParaRPr lang="fa-IR" sz="1000">
            <a:cs typeface="B Badr" panose="00000400000000000000" pitchFamily="2" charset="-78"/>
          </a:endParaRPr>
        </a:p>
      </dgm:t>
    </dgm:pt>
    <dgm:pt modelId="{79A260B8-DF58-4850-BB63-C12CEC6A475D}" type="sibTrans" cxnId="{F4C8AF9C-A24C-41F5-B5BF-91F02FB785BC}">
      <dgm:prSet/>
      <dgm:spPr/>
      <dgm:t>
        <a:bodyPr/>
        <a:lstStyle/>
        <a:p>
          <a:pPr rtl="1"/>
          <a:endParaRPr lang="fa-IR" sz="3600">
            <a:cs typeface="B Badr" panose="00000400000000000000" pitchFamily="2" charset="-78"/>
          </a:endParaRPr>
        </a:p>
      </dgm:t>
    </dgm:pt>
    <dgm:pt modelId="{BA165D6E-E7EF-4DA8-9E42-874D797C3A5F}">
      <dgm:prSet custT="1"/>
      <dgm:spPr/>
      <dgm:t>
        <a:bodyPr/>
        <a:lstStyle/>
        <a:p>
          <a:pPr rtl="1"/>
          <a:r>
            <a:rPr lang="fa-IR" sz="1200" smtClean="0">
              <a:cs typeface="B Badr" panose="00000400000000000000" pitchFamily="2" charset="-78"/>
            </a:rPr>
            <a:t>نحو: ما لَكُمْ لا تَرْجُونَ لِلَّهِ وَقاراً وَ قَدْ خَلَقَكُمْ أَطْواراً </a:t>
          </a:r>
          <a:endParaRPr lang="fa-IR" sz="1200">
            <a:cs typeface="B Badr" panose="00000400000000000000" pitchFamily="2" charset="-78"/>
          </a:endParaRPr>
        </a:p>
      </dgm:t>
    </dgm:pt>
    <dgm:pt modelId="{4E2B72B3-311E-409A-906B-DDB71C21B7CB}" type="parTrans" cxnId="{27E9D90E-A2A4-405F-B585-73D95AF8AD60}">
      <dgm:prSet custT="1"/>
      <dgm:spPr/>
      <dgm:t>
        <a:bodyPr/>
        <a:lstStyle/>
        <a:p>
          <a:pPr rtl="1"/>
          <a:endParaRPr lang="fa-IR" sz="1000">
            <a:cs typeface="B Badr" panose="00000400000000000000" pitchFamily="2" charset="-78"/>
          </a:endParaRPr>
        </a:p>
      </dgm:t>
    </dgm:pt>
    <dgm:pt modelId="{556B0879-E8F9-4F40-AC49-1330DC0D5B6C}" type="sibTrans" cxnId="{27E9D90E-A2A4-405F-B585-73D95AF8AD60}">
      <dgm:prSet/>
      <dgm:spPr/>
      <dgm:t>
        <a:bodyPr/>
        <a:lstStyle/>
        <a:p>
          <a:pPr rtl="1"/>
          <a:endParaRPr lang="fa-IR" sz="3600">
            <a:cs typeface="B Badr" panose="00000400000000000000" pitchFamily="2" charset="-78"/>
          </a:endParaRPr>
        </a:p>
      </dgm:t>
    </dgm:pt>
    <dgm:pt modelId="{CB60A8DA-9EBF-4584-8E60-F28699986C66}">
      <dgm:prSet custT="1"/>
      <dgm:spPr/>
      <dgm:t>
        <a:bodyPr/>
        <a:lstStyle/>
        <a:p>
          <a:pPr rtl="1"/>
          <a:r>
            <a:rPr lang="fa-IR" sz="1200" smtClean="0">
              <a:cs typeface="B Badr" panose="00000400000000000000" pitchFamily="2" charset="-78"/>
            </a:rPr>
            <a:t>و إلّا،</a:t>
          </a:r>
          <a:endParaRPr lang="fa-IR" sz="1200">
            <a:cs typeface="B Badr" panose="00000400000000000000" pitchFamily="2" charset="-78"/>
          </a:endParaRPr>
        </a:p>
      </dgm:t>
    </dgm:pt>
    <dgm:pt modelId="{3DD09BAE-8C59-4B92-8D68-DDA854069F17}" type="parTrans" cxnId="{E2154B05-1B8D-402A-BD80-86F2BD1A8428}">
      <dgm:prSet custT="1"/>
      <dgm:spPr/>
      <dgm:t>
        <a:bodyPr/>
        <a:lstStyle/>
        <a:p>
          <a:pPr rtl="1"/>
          <a:endParaRPr lang="fa-IR" sz="1000">
            <a:cs typeface="B Badr" panose="00000400000000000000" pitchFamily="2" charset="-78"/>
          </a:endParaRPr>
        </a:p>
      </dgm:t>
    </dgm:pt>
    <dgm:pt modelId="{244ACCDC-8B47-4BF8-AB2F-B1354FA4537A}" type="sibTrans" cxnId="{E2154B05-1B8D-402A-BD80-86F2BD1A8428}">
      <dgm:prSet/>
      <dgm:spPr/>
      <dgm:t>
        <a:bodyPr/>
        <a:lstStyle/>
        <a:p>
          <a:pPr rtl="1"/>
          <a:endParaRPr lang="fa-IR" sz="3600">
            <a:cs typeface="B Badr" panose="00000400000000000000" pitchFamily="2" charset="-78"/>
          </a:endParaRPr>
        </a:p>
      </dgm:t>
    </dgm:pt>
    <dgm:pt modelId="{4189FE76-B8D4-4E3C-8D82-ACB43EC2E21B}">
      <dgm:prSet custT="1"/>
      <dgm:spPr/>
      <dgm:t>
        <a:bodyPr/>
        <a:lstStyle/>
        <a:p>
          <a:pPr rtl="1"/>
          <a:r>
            <a:rPr lang="fa-IR" sz="1200" smtClean="0">
              <a:cs typeface="B Badr" panose="00000400000000000000" pitchFamily="2" charset="-78"/>
            </a:rPr>
            <a:t>فإن كان ما فى إحدى القرينتين أو أكثره مثل ما يقابله من الأخرى فى الوزن و التقفية: </a:t>
          </a:r>
          <a:endParaRPr lang="fa-IR" sz="1200">
            <a:cs typeface="B Badr" panose="00000400000000000000" pitchFamily="2" charset="-78"/>
          </a:endParaRPr>
        </a:p>
      </dgm:t>
    </dgm:pt>
    <dgm:pt modelId="{1FB7AD83-38EF-400B-9FF2-B23B76BD3AE2}" type="parTrans" cxnId="{D4447D40-3F7C-4779-8192-4AA88882598F}">
      <dgm:prSet custT="1"/>
      <dgm:spPr/>
      <dgm:t>
        <a:bodyPr/>
        <a:lstStyle/>
        <a:p>
          <a:pPr rtl="1"/>
          <a:endParaRPr lang="fa-IR" sz="1000">
            <a:cs typeface="B Badr" panose="00000400000000000000" pitchFamily="2" charset="-78"/>
          </a:endParaRPr>
        </a:p>
      </dgm:t>
    </dgm:pt>
    <dgm:pt modelId="{7068FFEA-24BE-4F9F-9F70-F69F20E5C30F}" type="sibTrans" cxnId="{D4447D40-3F7C-4779-8192-4AA88882598F}">
      <dgm:prSet/>
      <dgm:spPr/>
      <dgm:t>
        <a:bodyPr/>
        <a:lstStyle/>
        <a:p>
          <a:pPr rtl="1"/>
          <a:endParaRPr lang="fa-IR" sz="3600">
            <a:cs typeface="B Badr" panose="00000400000000000000" pitchFamily="2" charset="-78"/>
          </a:endParaRPr>
        </a:p>
      </dgm:t>
    </dgm:pt>
    <dgm:pt modelId="{07E39181-FB3B-4D4E-9FE5-2D73BE162674}">
      <dgm:prSet custT="1"/>
      <dgm:spPr/>
      <dgm:t>
        <a:bodyPr/>
        <a:lstStyle/>
        <a:p>
          <a:pPr rtl="1"/>
          <a:r>
            <a:rPr lang="fa-IR" sz="1200" smtClean="0">
              <a:cs typeface="B Badr" panose="00000400000000000000" pitchFamily="2" charset="-78"/>
            </a:rPr>
            <a:t>فترصيع؛</a:t>
          </a:r>
          <a:endParaRPr lang="fa-IR" sz="1200">
            <a:cs typeface="B Badr" panose="00000400000000000000" pitchFamily="2" charset="-78"/>
          </a:endParaRPr>
        </a:p>
      </dgm:t>
    </dgm:pt>
    <dgm:pt modelId="{B31E9676-BE56-4B68-BC73-61F12668644F}" type="parTrans" cxnId="{8F5BCDD5-3ED7-4540-8A74-81722360DA4C}">
      <dgm:prSet custT="1"/>
      <dgm:spPr/>
      <dgm:t>
        <a:bodyPr/>
        <a:lstStyle/>
        <a:p>
          <a:pPr rtl="1"/>
          <a:endParaRPr lang="fa-IR" sz="1000">
            <a:cs typeface="B Badr" panose="00000400000000000000" pitchFamily="2" charset="-78"/>
          </a:endParaRPr>
        </a:p>
      </dgm:t>
    </dgm:pt>
    <dgm:pt modelId="{63837074-8526-4CB3-AC0A-A429C5D677AD}" type="sibTrans" cxnId="{8F5BCDD5-3ED7-4540-8A74-81722360DA4C}">
      <dgm:prSet/>
      <dgm:spPr/>
      <dgm:t>
        <a:bodyPr/>
        <a:lstStyle/>
        <a:p>
          <a:pPr rtl="1"/>
          <a:endParaRPr lang="fa-IR" sz="3600">
            <a:cs typeface="B Badr" panose="00000400000000000000" pitchFamily="2" charset="-78"/>
          </a:endParaRPr>
        </a:p>
      </dgm:t>
    </dgm:pt>
    <dgm:pt modelId="{A28CD104-38A8-4CA1-809D-FF6C22580F82}">
      <dgm:prSet custT="1"/>
      <dgm:spPr/>
      <dgm:t>
        <a:bodyPr/>
        <a:lstStyle/>
        <a:p>
          <a:pPr rtl="1"/>
          <a:r>
            <a:rPr lang="fa-IR" sz="1200" smtClean="0">
              <a:cs typeface="B Badr" panose="00000400000000000000" pitchFamily="2" charset="-78"/>
            </a:rPr>
            <a:t>نحو: فهو يطبع الأسجاع بجواهر لفظه *** و يقرع الأسماع بزواجر وعظه‏</a:t>
          </a:r>
          <a:endParaRPr lang="fa-IR" sz="1200">
            <a:cs typeface="B Badr" panose="00000400000000000000" pitchFamily="2" charset="-78"/>
          </a:endParaRPr>
        </a:p>
      </dgm:t>
    </dgm:pt>
    <dgm:pt modelId="{EE46F416-23CA-42CD-BD86-B1060DFCC7B1}" type="parTrans" cxnId="{8D9D5D5B-F5E2-4D76-87DC-194A90F4E81E}">
      <dgm:prSet custT="1"/>
      <dgm:spPr/>
      <dgm:t>
        <a:bodyPr/>
        <a:lstStyle/>
        <a:p>
          <a:pPr rtl="1"/>
          <a:endParaRPr lang="fa-IR" sz="1000">
            <a:cs typeface="B Badr" panose="00000400000000000000" pitchFamily="2" charset="-78"/>
          </a:endParaRPr>
        </a:p>
      </dgm:t>
    </dgm:pt>
    <dgm:pt modelId="{EB072B4F-F09C-4C28-A6E9-116F4D51C638}" type="sibTrans" cxnId="{8D9D5D5B-F5E2-4D76-87DC-194A90F4E81E}">
      <dgm:prSet/>
      <dgm:spPr/>
      <dgm:t>
        <a:bodyPr/>
        <a:lstStyle/>
        <a:p>
          <a:pPr rtl="1"/>
          <a:endParaRPr lang="fa-IR" sz="3600">
            <a:cs typeface="B Badr" panose="00000400000000000000" pitchFamily="2" charset="-78"/>
          </a:endParaRPr>
        </a:p>
      </dgm:t>
    </dgm:pt>
    <dgm:pt modelId="{80DA9820-E124-483F-9914-1F3ECE02F73D}">
      <dgm:prSet custT="1"/>
      <dgm:spPr/>
      <dgm:t>
        <a:bodyPr/>
        <a:lstStyle/>
        <a:p>
          <a:pPr rtl="1"/>
          <a:r>
            <a:rPr lang="fa-IR" sz="1200" smtClean="0">
              <a:cs typeface="B Badr" panose="00000400000000000000" pitchFamily="2" charset="-78"/>
            </a:rPr>
            <a:t>و إلّا </a:t>
          </a:r>
          <a:endParaRPr lang="fa-IR" sz="1200">
            <a:cs typeface="B Badr" panose="00000400000000000000" pitchFamily="2" charset="-78"/>
          </a:endParaRPr>
        </a:p>
      </dgm:t>
    </dgm:pt>
    <dgm:pt modelId="{75ADCC96-5366-4688-856F-90E2FC9B0A23}" type="parTrans" cxnId="{2C7C1EF6-3D56-4208-9755-9DA1B117DEC6}">
      <dgm:prSet custT="1"/>
      <dgm:spPr/>
      <dgm:t>
        <a:bodyPr/>
        <a:lstStyle/>
        <a:p>
          <a:pPr rtl="1"/>
          <a:endParaRPr lang="fa-IR" sz="1000">
            <a:cs typeface="B Badr" panose="00000400000000000000" pitchFamily="2" charset="-78"/>
          </a:endParaRPr>
        </a:p>
      </dgm:t>
    </dgm:pt>
    <dgm:pt modelId="{D97498AF-BD0C-44EB-8713-3320125C721F}" type="sibTrans" cxnId="{2C7C1EF6-3D56-4208-9755-9DA1B117DEC6}">
      <dgm:prSet/>
      <dgm:spPr/>
      <dgm:t>
        <a:bodyPr/>
        <a:lstStyle/>
        <a:p>
          <a:pPr rtl="1"/>
          <a:endParaRPr lang="fa-IR" sz="3600">
            <a:cs typeface="B Badr" panose="00000400000000000000" pitchFamily="2" charset="-78"/>
          </a:endParaRPr>
        </a:p>
      </dgm:t>
    </dgm:pt>
    <dgm:pt modelId="{9EEE4C90-3E34-46F7-BBEA-9BFCCCAE9D58}">
      <dgm:prSet custT="1"/>
      <dgm:spPr/>
      <dgm:t>
        <a:bodyPr/>
        <a:lstStyle/>
        <a:p>
          <a:pPr rtl="1"/>
          <a:r>
            <a:rPr lang="fa-IR" sz="1200" smtClean="0">
              <a:cs typeface="B Badr" panose="00000400000000000000" pitchFamily="2" charset="-78"/>
            </a:rPr>
            <a:t>فمتواز؛ </a:t>
          </a:r>
          <a:endParaRPr lang="fa-IR" sz="1200">
            <a:cs typeface="B Badr" panose="00000400000000000000" pitchFamily="2" charset="-78"/>
          </a:endParaRPr>
        </a:p>
      </dgm:t>
    </dgm:pt>
    <dgm:pt modelId="{024CAE33-AD7B-4EF7-A1A3-D4FF7ED1E7EE}" type="parTrans" cxnId="{27129E1B-669F-4437-BD63-3AB44E32E3F3}">
      <dgm:prSet custT="1"/>
      <dgm:spPr/>
      <dgm:t>
        <a:bodyPr/>
        <a:lstStyle/>
        <a:p>
          <a:pPr rtl="1"/>
          <a:endParaRPr lang="fa-IR" sz="1000">
            <a:cs typeface="B Badr" panose="00000400000000000000" pitchFamily="2" charset="-78"/>
          </a:endParaRPr>
        </a:p>
      </dgm:t>
    </dgm:pt>
    <dgm:pt modelId="{8E581E27-69F9-49DD-AA70-D1138B1110B6}" type="sibTrans" cxnId="{27129E1B-669F-4437-BD63-3AB44E32E3F3}">
      <dgm:prSet/>
      <dgm:spPr/>
      <dgm:t>
        <a:bodyPr/>
        <a:lstStyle/>
        <a:p>
          <a:pPr rtl="1"/>
          <a:endParaRPr lang="fa-IR" sz="3600">
            <a:cs typeface="B Badr" panose="00000400000000000000" pitchFamily="2" charset="-78"/>
          </a:endParaRPr>
        </a:p>
      </dgm:t>
    </dgm:pt>
    <dgm:pt modelId="{74CDF902-10DD-41AF-8CDF-B8C4B23DCC6B}">
      <dgm:prSet custT="1"/>
      <dgm:spPr/>
      <dgm:t>
        <a:bodyPr/>
        <a:lstStyle/>
        <a:p>
          <a:pPr rtl="1"/>
          <a:r>
            <a:rPr lang="fa-IR" sz="1200" smtClean="0">
              <a:cs typeface="B Badr" panose="00000400000000000000" pitchFamily="2" charset="-78"/>
            </a:rPr>
            <a:t>نحو: فِيها سُرُرٌ مَرْفُوعَةٌ وَ أَكْوابٌ مَوْضُوعَةٌ </a:t>
          </a:r>
          <a:endParaRPr lang="fa-IR" sz="1200">
            <a:cs typeface="B Badr" panose="00000400000000000000" pitchFamily="2" charset="-78"/>
          </a:endParaRPr>
        </a:p>
      </dgm:t>
    </dgm:pt>
    <dgm:pt modelId="{962268DB-9384-47C4-AFA1-08CCB4F6BC43}" type="parTrans" cxnId="{533EEC90-0C9C-4410-8AC5-F7D8C3AED08F}">
      <dgm:prSet custT="1"/>
      <dgm:spPr/>
      <dgm:t>
        <a:bodyPr/>
        <a:lstStyle/>
        <a:p>
          <a:pPr rtl="1"/>
          <a:endParaRPr lang="fa-IR" sz="1000">
            <a:cs typeface="B Badr" panose="00000400000000000000" pitchFamily="2" charset="-78"/>
          </a:endParaRPr>
        </a:p>
      </dgm:t>
    </dgm:pt>
    <dgm:pt modelId="{08CB41FF-24CA-47E9-9E7B-A07B9BA8067D}" type="sibTrans" cxnId="{533EEC90-0C9C-4410-8AC5-F7D8C3AED08F}">
      <dgm:prSet/>
      <dgm:spPr/>
      <dgm:t>
        <a:bodyPr/>
        <a:lstStyle/>
        <a:p>
          <a:pPr rtl="1"/>
          <a:endParaRPr lang="fa-IR" sz="3600">
            <a:cs typeface="B Badr" panose="00000400000000000000" pitchFamily="2" charset="-78"/>
          </a:endParaRPr>
        </a:p>
      </dgm:t>
    </dgm:pt>
    <dgm:pt modelId="{95F26803-1B9C-4642-B916-5945DB23C979}">
      <dgm:prSet custT="1"/>
      <dgm:spPr/>
      <dgm:t>
        <a:bodyPr/>
        <a:lstStyle/>
        <a:p>
          <a:pPr rtl="1"/>
          <a:r>
            <a:rPr lang="fa-IR" sz="1200" smtClean="0">
              <a:cs typeface="B Badr" panose="00000400000000000000" pitchFamily="2" charset="-78"/>
            </a:rPr>
            <a:t>و قيل: </a:t>
          </a:r>
          <a:endParaRPr lang="fa-IR" sz="1200">
            <a:cs typeface="B Badr" panose="00000400000000000000" pitchFamily="2" charset="-78"/>
          </a:endParaRPr>
        </a:p>
      </dgm:t>
    </dgm:pt>
    <dgm:pt modelId="{7230B330-CF4C-4428-AD75-CFBDD93057B4}" type="parTrans" cxnId="{2ACADAF7-6C87-4E8B-845A-9753534E1F66}">
      <dgm:prSet custT="1"/>
      <dgm:spPr/>
      <dgm:t>
        <a:bodyPr/>
        <a:lstStyle/>
        <a:p>
          <a:pPr rtl="1"/>
          <a:endParaRPr lang="fa-IR" sz="1000">
            <a:cs typeface="B Badr" panose="00000400000000000000" pitchFamily="2" charset="-78"/>
          </a:endParaRPr>
        </a:p>
      </dgm:t>
    </dgm:pt>
    <dgm:pt modelId="{4640A031-15A4-4980-9155-55D9894B3E8F}" type="sibTrans" cxnId="{2ACADAF7-6C87-4E8B-845A-9753534E1F66}">
      <dgm:prSet/>
      <dgm:spPr/>
      <dgm:t>
        <a:bodyPr/>
        <a:lstStyle/>
        <a:p>
          <a:pPr rtl="1"/>
          <a:endParaRPr lang="fa-IR" sz="3600">
            <a:cs typeface="B Badr" panose="00000400000000000000" pitchFamily="2" charset="-78"/>
          </a:endParaRPr>
        </a:p>
      </dgm:t>
    </dgm:pt>
    <dgm:pt modelId="{09C607D7-8B87-42CA-81DE-34ECF7057020}">
      <dgm:prSet custT="1"/>
      <dgm:spPr/>
      <dgm:t>
        <a:bodyPr/>
        <a:lstStyle/>
        <a:p>
          <a:pPr rtl="1"/>
          <a:r>
            <a:rPr lang="fa-IR" sz="1200" smtClean="0">
              <a:cs typeface="B Badr" panose="00000400000000000000" pitchFamily="2" charset="-78"/>
            </a:rPr>
            <a:t>و أحسن السجع </a:t>
          </a:r>
          <a:endParaRPr lang="fa-IR" sz="1200">
            <a:cs typeface="B Badr" panose="00000400000000000000" pitchFamily="2" charset="-78"/>
          </a:endParaRPr>
        </a:p>
      </dgm:t>
    </dgm:pt>
    <dgm:pt modelId="{5DB742DB-1EA6-49E0-B532-4CDB2A3B34F5}" type="parTrans" cxnId="{A753A8A8-D3C2-4DD4-A901-F4F3BCC1F873}">
      <dgm:prSet custT="1"/>
      <dgm:spPr/>
      <dgm:t>
        <a:bodyPr/>
        <a:lstStyle/>
        <a:p>
          <a:pPr rtl="1"/>
          <a:endParaRPr lang="fa-IR" sz="1000">
            <a:cs typeface="B Badr" panose="00000400000000000000" pitchFamily="2" charset="-78"/>
          </a:endParaRPr>
        </a:p>
      </dgm:t>
    </dgm:pt>
    <dgm:pt modelId="{2C5454F1-9B7D-436A-8BB5-DE92467FBEC6}" type="sibTrans" cxnId="{A753A8A8-D3C2-4DD4-A901-F4F3BCC1F873}">
      <dgm:prSet/>
      <dgm:spPr/>
      <dgm:t>
        <a:bodyPr/>
        <a:lstStyle/>
        <a:p>
          <a:pPr rtl="1"/>
          <a:endParaRPr lang="fa-IR" sz="3600">
            <a:cs typeface="B Badr" panose="00000400000000000000" pitchFamily="2" charset="-78"/>
          </a:endParaRPr>
        </a:p>
      </dgm:t>
    </dgm:pt>
    <dgm:pt modelId="{C5A8D87F-1F1A-474D-8FCA-20C8F0E478C9}">
      <dgm:prSet custT="1"/>
      <dgm:spPr/>
      <dgm:t>
        <a:bodyPr/>
        <a:lstStyle/>
        <a:p>
          <a:pPr rtl="1"/>
          <a:r>
            <a:rPr lang="fa-IR" sz="1200" smtClean="0">
              <a:cs typeface="B Badr" panose="00000400000000000000" pitchFamily="2" charset="-78"/>
            </a:rPr>
            <a:t>ما تساوت قرائنه؛ </a:t>
          </a:r>
          <a:endParaRPr lang="fa-IR" sz="1200">
            <a:cs typeface="B Badr" panose="00000400000000000000" pitchFamily="2" charset="-78"/>
          </a:endParaRPr>
        </a:p>
      </dgm:t>
    </dgm:pt>
    <dgm:pt modelId="{AB71B4C7-522F-4183-8C05-5ADAD282DD79}" type="parTrans" cxnId="{A168851F-AA65-40DF-9456-816E834D3191}">
      <dgm:prSet custT="1"/>
      <dgm:spPr/>
      <dgm:t>
        <a:bodyPr/>
        <a:lstStyle/>
        <a:p>
          <a:pPr rtl="1"/>
          <a:endParaRPr lang="fa-IR" sz="1000">
            <a:cs typeface="B Badr" panose="00000400000000000000" pitchFamily="2" charset="-78"/>
          </a:endParaRPr>
        </a:p>
      </dgm:t>
    </dgm:pt>
    <dgm:pt modelId="{DADE22A3-5BA6-45A9-A7D4-DE49A7C6C3F3}" type="sibTrans" cxnId="{A168851F-AA65-40DF-9456-816E834D3191}">
      <dgm:prSet/>
      <dgm:spPr/>
      <dgm:t>
        <a:bodyPr/>
        <a:lstStyle/>
        <a:p>
          <a:pPr rtl="1"/>
          <a:endParaRPr lang="fa-IR" sz="3600">
            <a:cs typeface="B Badr" panose="00000400000000000000" pitchFamily="2" charset="-78"/>
          </a:endParaRPr>
        </a:p>
      </dgm:t>
    </dgm:pt>
    <dgm:pt modelId="{4ABD84ED-7C1F-42E4-835F-260EE25E98C8}">
      <dgm:prSet custT="1"/>
      <dgm:spPr/>
      <dgm:t>
        <a:bodyPr/>
        <a:lstStyle/>
        <a:p>
          <a:pPr rtl="1"/>
          <a:r>
            <a:rPr lang="fa-IR" sz="1200" smtClean="0">
              <a:cs typeface="B Badr" panose="00000400000000000000" pitchFamily="2" charset="-78"/>
            </a:rPr>
            <a:t>نحو: فِي سِدْرٍ مَخْضُودٍ وَ طَلْحٍ مَنْضُودٍ وَ ظِلٍّ مَمْدُودٍ </a:t>
          </a:r>
          <a:endParaRPr lang="fa-IR" sz="1200">
            <a:cs typeface="B Badr" panose="00000400000000000000" pitchFamily="2" charset="-78"/>
          </a:endParaRPr>
        </a:p>
      </dgm:t>
    </dgm:pt>
    <dgm:pt modelId="{F7D34EFC-251F-45A2-AF8E-9E9B124E0602}" type="parTrans" cxnId="{9E167973-AB46-45CE-9513-6C26C6C518A5}">
      <dgm:prSet custT="1"/>
      <dgm:spPr/>
      <dgm:t>
        <a:bodyPr/>
        <a:lstStyle/>
        <a:p>
          <a:pPr rtl="1"/>
          <a:endParaRPr lang="fa-IR" sz="1000">
            <a:cs typeface="B Badr" panose="00000400000000000000" pitchFamily="2" charset="-78"/>
          </a:endParaRPr>
        </a:p>
      </dgm:t>
    </dgm:pt>
    <dgm:pt modelId="{74AA4DA7-5BFC-4841-A6C9-C1C36B3144BA}" type="sibTrans" cxnId="{9E167973-AB46-45CE-9513-6C26C6C518A5}">
      <dgm:prSet/>
      <dgm:spPr/>
      <dgm:t>
        <a:bodyPr/>
        <a:lstStyle/>
        <a:p>
          <a:pPr rtl="1"/>
          <a:endParaRPr lang="fa-IR" sz="3600">
            <a:cs typeface="B Badr" panose="00000400000000000000" pitchFamily="2" charset="-78"/>
          </a:endParaRPr>
        </a:p>
      </dgm:t>
    </dgm:pt>
    <dgm:pt modelId="{5C715909-0DA5-42E7-B805-816D6BC85D1E}">
      <dgm:prSet custT="1"/>
      <dgm:spPr/>
      <dgm:t>
        <a:bodyPr/>
        <a:lstStyle/>
        <a:p>
          <a:pPr rtl="1"/>
          <a:r>
            <a:rPr lang="fa-IR" sz="1200" smtClean="0">
              <a:cs typeface="B Badr" panose="00000400000000000000" pitchFamily="2" charset="-78"/>
            </a:rPr>
            <a:t>ثمّ ما طالت قرينته </a:t>
          </a:r>
          <a:endParaRPr lang="fa-IR" sz="1200">
            <a:cs typeface="B Badr" panose="00000400000000000000" pitchFamily="2" charset="-78"/>
          </a:endParaRPr>
        </a:p>
      </dgm:t>
    </dgm:pt>
    <dgm:pt modelId="{47EFCDAE-974C-4503-BC60-751C843CC511}" type="parTrans" cxnId="{E5FE7176-3C05-4429-82BF-3349678F78D8}">
      <dgm:prSet custT="1"/>
      <dgm:spPr/>
      <dgm:t>
        <a:bodyPr/>
        <a:lstStyle/>
        <a:p>
          <a:pPr rtl="1"/>
          <a:endParaRPr lang="fa-IR" sz="1000">
            <a:cs typeface="B Badr" panose="00000400000000000000" pitchFamily="2" charset="-78"/>
          </a:endParaRPr>
        </a:p>
      </dgm:t>
    </dgm:pt>
    <dgm:pt modelId="{0F775E14-7EF8-4B08-8E1F-C525E1CF95E8}" type="sibTrans" cxnId="{E5FE7176-3C05-4429-82BF-3349678F78D8}">
      <dgm:prSet/>
      <dgm:spPr/>
      <dgm:t>
        <a:bodyPr/>
        <a:lstStyle/>
        <a:p>
          <a:pPr rtl="1"/>
          <a:endParaRPr lang="fa-IR" sz="3600">
            <a:cs typeface="B Badr" panose="00000400000000000000" pitchFamily="2" charset="-78"/>
          </a:endParaRPr>
        </a:p>
      </dgm:t>
    </dgm:pt>
    <dgm:pt modelId="{36DEAF92-FF48-4561-962B-8F88390704AA}">
      <dgm:prSet custT="1"/>
      <dgm:spPr/>
      <dgm:t>
        <a:bodyPr/>
        <a:lstStyle/>
        <a:p>
          <a:pPr rtl="1"/>
          <a:r>
            <a:rPr lang="fa-IR" sz="1200" smtClean="0">
              <a:cs typeface="B Badr" panose="00000400000000000000" pitchFamily="2" charset="-78"/>
            </a:rPr>
            <a:t>الثانية،</a:t>
          </a:r>
          <a:endParaRPr lang="fa-IR" sz="1200">
            <a:cs typeface="B Badr" panose="00000400000000000000" pitchFamily="2" charset="-78"/>
          </a:endParaRPr>
        </a:p>
      </dgm:t>
    </dgm:pt>
    <dgm:pt modelId="{7A7A5E12-8CD7-462C-9D22-5EACFB5C62DF}" type="parTrans" cxnId="{C3D157AC-C4C8-4D82-8B10-290AC9278565}">
      <dgm:prSet custT="1"/>
      <dgm:spPr/>
      <dgm:t>
        <a:bodyPr/>
        <a:lstStyle/>
        <a:p>
          <a:pPr rtl="1"/>
          <a:endParaRPr lang="fa-IR" sz="1000">
            <a:cs typeface="B Badr" panose="00000400000000000000" pitchFamily="2" charset="-78"/>
          </a:endParaRPr>
        </a:p>
      </dgm:t>
    </dgm:pt>
    <dgm:pt modelId="{76E7673B-FEBC-4260-B318-1611A10F4F64}" type="sibTrans" cxnId="{C3D157AC-C4C8-4D82-8B10-290AC9278565}">
      <dgm:prSet/>
      <dgm:spPr/>
      <dgm:t>
        <a:bodyPr/>
        <a:lstStyle/>
        <a:p>
          <a:pPr rtl="1"/>
          <a:endParaRPr lang="fa-IR" sz="3600">
            <a:cs typeface="B Badr" panose="00000400000000000000" pitchFamily="2" charset="-78"/>
          </a:endParaRPr>
        </a:p>
      </dgm:t>
    </dgm:pt>
    <dgm:pt modelId="{75BF7EB2-3AB2-4536-B8C7-41EFC761B0E3}">
      <dgm:prSet custT="1"/>
      <dgm:spPr/>
      <dgm:t>
        <a:bodyPr/>
        <a:lstStyle/>
        <a:p>
          <a:pPr rtl="1"/>
          <a:r>
            <a:rPr lang="fa-IR" sz="1200" smtClean="0">
              <a:cs typeface="B Badr" panose="00000400000000000000" pitchFamily="2" charset="-78"/>
            </a:rPr>
            <a:t>نحو: وَ النَّجْمِ إِذا هَوى‏ ما ضَلَّ صاحِبُكُمْ وَ ما غَوى‏ </a:t>
          </a:r>
          <a:endParaRPr lang="fa-IR" sz="1200">
            <a:cs typeface="B Badr" panose="00000400000000000000" pitchFamily="2" charset="-78"/>
          </a:endParaRPr>
        </a:p>
      </dgm:t>
    </dgm:pt>
    <dgm:pt modelId="{F1F2B57D-FD44-4E41-862C-54053BE2E968}" type="parTrans" cxnId="{5362C43C-9570-457B-920B-19DBE432CF1B}">
      <dgm:prSet custT="1"/>
      <dgm:spPr/>
      <dgm:t>
        <a:bodyPr/>
        <a:lstStyle/>
        <a:p>
          <a:pPr rtl="1"/>
          <a:endParaRPr lang="fa-IR" sz="1000">
            <a:cs typeface="B Badr" panose="00000400000000000000" pitchFamily="2" charset="-78"/>
          </a:endParaRPr>
        </a:p>
      </dgm:t>
    </dgm:pt>
    <dgm:pt modelId="{FF898D7D-CB7C-484E-A762-D08ABDB2632F}" type="sibTrans" cxnId="{5362C43C-9570-457B-920B-19DBE432CF1B}">
      <dgm:prSet/>
      <dgm:spPr/>
      <dgm:t>
        <a:bodyPr/>
        <a:lstStyle/>
        <a:p>
          <a:pPr rtl="1"/>
          <a:endParaRPr lang="fa-IR" sz="3600">
            <a:cs typeface="B Badr" panose="00000400000000000000" pitchFamily="2" charset="-78"/>
          </a:endParaRPr>
        </a:p>
      </dgm:t>
    </dgm:pt>
    <dgm:pt modelId="{E271D3F9-35AA-4A05-B58F-AAEEF13423C9}">
      <dgm:prSet custT="1"/>
      <dgm:spPr/>
      <dgm:t>
        <a:bodyPr/>
        <a:lstStyle/>
        <a:p>
          <a:pPr rtl="1"/>
          <a:r>
            <a:rPr lang="fa-IR" sz="1200" smtClean="0">
              <a:cs typeface="B Badr" panose="00000400000000000000" pitchFamily="2" charset="-78"/>
            </a:rPr>
            <a:t>أو الثالثة؛ نحو:</a:t>
          </a:r>
          <a:endParaRPr lang="fa-IR" sz="1200">
            <a:cs typeface="B Badr" panose="00000400000000000000" pitchFamily="2" charset="-78"/>
          </a:endParaRPr>
        </a:p>
      </dgm:t>
    </dgm:pt>
    <dgm:pt modelId="{D9B07A35-06A0-4AE8-A2C5-67AA6D8C6828}" type="parTrans" cxnId="{DB16FC39-A633-48C0-A375-DF6C594BAD63}">
      <dgm:prSet custT="1"/>
      <dgm:spPr/>
      <dgm:t>
        <a:bodyPr/>
        <a:lstStyle/>
        <a:p>
          <a:pPr rtl="1"/>
          <a:endParaRPr lang="fa-IR" sz="1000">
            <a:cs typeface="B Badr" panose="00000400000000000000" pitchFamily="2" charset="-78"/>
          </a:endParaRPr>
        </a:p>
      </dgm:t>
    </dgm:pt>
    <dgm:pt modelId="{E57A5F57-FB40-4C05-AD62-2F01FBE50A20}" type="sibTrans" cxnId="{DB16FC39-A633-48C0-A375-DF6C594BAD63}">
      <dgm:prSet/>
      <dgm:spPr/>
      <dgm:t>
        <a:bodyPr/>
        <a:lstStyle/>
        <a:p>
          <a:pPr rtl="1"/>
          <a:endParaRPr lang="fa-IR" sz="3600">
            <a:cs typeface="B Badr" panose="00000400000000000000" pitchFamily="2" charset="-78"/>
          </a:endParaRPr>
        </a:p>
      </dgm:t>
    </dgm:pt>
    <dgm:pt modelId="{DBCEA610-9382-407D-B167-80EA3C2778AF}">
      <dgm:prSet custT="1"/>
      <dgm:spPr/>
      <dgm:t>
        <a:bodyPr/>
        <a:lstStyle/>
        <a:p>
          <a:pPr rtl="1"/>
          <a:r>
            <a:rPr lang="fa-IR" sz="1200" smtClean="0">
              <a:cs typeface="B Badr" panose="00000400000000000000" pitchFamily="2" charset="-78"/>
            </a:rPr>
            <a:t>خُذُوهُ فَغُلُّوهُ ثُمَّ الْجَحِيمَ صَلُّوهُ</a:t>
          </a:r>
          <a:endParaRPr lang="fa-IR" sz="1200">
            <a:cs typeface="B Badr" panose="00000400000000000000" pitchFamily="2" charset="-78"/>
          </a:endParaRPr>
        </a:p>
      </dgm:t>
    </dgm:pt>
    <dgm:pt modelId="{AFE3CA3E-D72A-4884-B19B-E9EC78C76B9A}" type="parTrans" cxnId="{B8A06760-98DB-4263-9228-97E4824F5759}">
      <dgm:prSet custT="1"/>
      <dgm:spPr/>
      <dgm:t>
        <a:bodyPr/>
        <a:lstStyle/>
        <a:p>
          <a:pPr rtl="1"/>
          <a:endParaRPr lang="fa-IR" sz="1000">
            <a:cs typeface="B Badr" panose="00000400000000000000" pitchFamily="2" charset="-78"/>
          </a:endParaRPr>
        </a:p>
      </dgm:t>
    </dgm:pt>
    <dgm:pt modelId="{EC6F2F3B-6025-4DFE-B731-9E8124994825}" type="sibTrans" cxnId="{B8A06760-98DB-4263-9228-97E4824F5759}">
      <dgm:prSet/>
      <dgm:spPr/>
      <dgm:t>
        <a:bodyPr/>
        <a:lstStyle/>
        <a:p>
          <a:pPr rtl="1"/>
          <a:endParaRPr lang="fa-IR" sz="3600">
            <a:cs typeface="B Badr" panose="00000400000000000000" pitchFamily="2" charset="-78"/>
          </a:endParaRPr>
        </a:p>
      </dgm:t>
    </dgm:pt>
    <dgm:pt modelId="{31964009-B574-43F6-94D2-64D34A9D14C5}">
      <dgm:prSet custT="1"/>
      <dgm:spPr/>
      <dgm:t>
        <a:bodyPr/>
        <a:lstStyle/>
        <a:p>
          <a:pPr rtl="1"/>
          <a:r>
            <a:rPr lang="fa-IR" sz="1200" smtClean="0">
              <a:cs typeface="B Badr" panose="00000400000000000000" pitchFamily="2" charset="-78"/>
            </a:rPr>
            <a:t>و لا يحسن أن يؤتى بقرينة أقصر منها كثيرا.</a:t>
          </a:r>
          <a:endParaRPr lang="fa-IR" sz="1200">
            <a:cs typeface="B Badr" panose="00000400000000000000" pitchFamily="2" charset="-78"/>
          </a:endParaRPr>
        </a:p>
      </dgm:t>
    </dgm:pt>
    <dgm:pt modelId="{5E362244-36BF-4885-8CE9-599A03386E7B}" type="parTrans" cxnId="{C5ECC615-28BD-4FFC-AA1C-B4C50A5BF548}">
      <dgm:prSet custT="1"/>
      <dgm:spPr/>
      <dgm:t>
        <a:bodyPr/>
        <a:lstStyle/>
        <a:p>
          <a:pPr rtl="1"/>
          <a:endParaRPr lang="fa-IR" sz="1000">
            <a:cs typeface="B Badr" panose="00000400000000000000" pitchFamily="2" charset="-78"/>
          </a:endParaRPr>
        </a:p>
      </dgm:t>
    </dgm:pt>
    <dgm:pt modelId="{4489703F-181A-4326-90DF-C6B36927EB3A}" type="sibTrans" cxnId="{C5ECC615-28BD-4FFC-AA1C-B4C50A5BF548}">
      <dgm:prSet/>
      <dgm:spPr/>
      <dgm:t>
        <a:bodyPr/>
        <a:lstStyle/>
        <a:p>
          <a:pPr rtl="1"/>
          <a:endParaRPr lang="fa-IR" sz="3600">
            <a:cs typeface="B Badr" panose="00000400000000000000" pitchFamily="2" charset="-78"/>
          </a:endParaRPr>
        </a:p>
      </dgm:t>
    </dgm:pt>
    <dgm:pt modelId="{38E9DFF8-2ACF-45E1-B324-1A99314BA499}">
      <dgm:prSet custT="1"/>
      <dgm:spPr/>
      <dgm:t>
        <a:bodyPr/>
        <a:lstStyle/>
        <a:p>
          <a:pPr rtl="1"/>
          <a:r>
            <a:rPr lang="fa-IR" sz="1200" smtClean="0">
              <a:cs typeface="B Badr" panose="00000400000000000000" pitchFamily="2" charset="-78"/>
            </a:rPr>
            <a:t>و الأسجاع مبنيّة على سكون الأعجاز؛ </a:t>
          </a:r>
          <a:endParaRPr lang="fa-IR" sz="1200">
            <a:cs typeface="B Badr" panose="00000400000000000000" pitchFamily="2" charset="-78"/>
          </a:endParaRPr>
        </a:p>
      </dgm:t>
    </dgm:pt>
    <dgm:pt modelId="{B79456FC-5575-45DF-BA40-E8AA661DCD10}" type="parTrans" cxnId="{344B40BC-F039-4DD7-9B15-3EFF5B114AE5}">
      <dgm:prSet custT="1"/>
      <dgm:spPr/>
      <dgm:t>
        <a:bodyPr/>
        <a:lstStyle/>
        <a:p>
          <a:pPr rtl="1"/>
          <a:endParaRPr lang="fa-IR" sz="1000">
            <a:cs typeface="B Badr" panose="00000400000000000000" pitchFamily="2" charset="-78"/>
          </a:endParaRPr>
        </a:p>
      </dgm:t>
    </dgm:pt>
    <dgm:pt modelId="{D51B7C73-1443-4110-85FC-6C5858591CCC}" type="sibTrans" cxnId="{344B40BC-F039-4DD7-9B15-3EFF5B114AE5}">
      <dgm:prSet/>
      <dgm:spPr/>
      <dgm:t>
        <a:bodyPr/>
        <a:lstStyle/>
        <a:p>
          <a:pPr rtl="1"/>
          <a:endParaRPr lang="fa-IR" sz="3600">
            <a:cs typeface="B Badr" panose="00000400000000000000" pitchFamily="2" charset="-78"/>
          </a:endParaRPr>
        </a:p>
      </dgm:t>
    </dgm:pt>
    <dgm:pt modelId="{A03E7DAD-07C4-4D9F-A49A-8723B689FB1D}">
      <dgm:prSet custT="1"/>
      <dgm:spPr/>
      <dgm:t>
        <a:bodyPr/>
        <a:lstStyle/>
        <a:p>
          <a:pPr rtl="1"/>
          <a:r>
            <a:rPr lang="fa-IR" sz="1200" smtClean="0">
              <a:cs typeface="B Badr" panose="00000400000000000000" pitchFamily="2" charset="-78"/>
            </a:rPr>
            <a:t>كقولهم: ما أبعد ما فات، و ما أقرب ما هو آت.</a:t>
          </a:r>
          <a:endParaRPr lang="fa-IR" sz="1200">
            <a:cs typeface="B Badr" panose="00000400000000000000" pitchFamily="2" charset="-78"/>
          </a:endParaRPr>
        </a:p>
      </dgm:t>
    </dgm:pt>
    <dgm:pt modelId="{09F41BD9-6448-43C2-BD73-2E08C550970B}" type="parTrans" cxnId="{E16AB19E-7587-4EF3-8467-6D05CE2E6EA6}">
      <dgm:prSet custT="1"/>
      <dgm:spPr/>
      <dgm:t>
        <a:bodyPr/>
        <a:lstStyle/>
        <a:p>
          <a:pPr rtl="1"/>
          <a:endParaRPr lang="fa-IR" sz="1000">
            <a:cs typeface="B Badr" panose="00000400000000000000" pitchFamily="2" charset="-78"/>
          </a:endParaRPr>
        </a:p>
      </dgm:t>
    </dgm:pt>
    <dgm:pt modelId="{5C0B1931-178C-4024-8C8A-90B3374E1EED}" type="sibTrans" cxnId="{E16AB19E-7587-4EF3-8467-6D05CE2E6EA6}">
      <dgm:prSet/>
      <dgm:spPr/>
      <dgm:t>
        <a:bodyPr/>
        <a:lstStyle/>
        <a:p>
          <a:pPr rtl="1"/>
          <a:endParaRPr lang="fa-IR" sz="3600">
            <a:cs typeface="B Badr" panose="00000400000000000000" pitchFamily="2" charset="-78"/>
          </a:endParaRPr>
        </a:p>
      </dgm:t>
    </dgm:pt>
    <dgm:pt modelId="{54E03348-1B7B-46D9-BB93-3A662AE202C4}">
      <dgm:prSet custT="1"/>
      <dgm:spPr/>
      <dgm:t>
        <a:bodyPr/>
        <a:lstStyle/>
        <a:p>
          <a:pPr rtl="1"/>
          <a:r>
            <a:rPr lang="fa-IR" sz="1200" smtClean="0">
              <a:cs typeface="B Badr" panose="00000400000000000000" pitchFamily="2" charset="-78"/>
            </a:rPr>
            <a:t>قيل: و لا يقال: فى القرآن أسجاع، بل يقال: فواصل.</a:t>
          </a:r>
          <a:endParaRPr lang="fa-IR" sz="1200">
            <a:cs typeface="B Badr" panose="00000400000000000000" pitchFamily="2" charset="-78"/>
          </a:endParaRPr>
        </a:p>
      </dgm:t>
    </dgm:pt>
    <dgm:pt modelId="{E3101594-7D01-4CF4-B07E-5F5F0743A7AE}" type="parTrans" cxnId="{8E59833F-7337-4615-B482-936CFD57A087}">
      <dgm:prSet custT="1"/>
      <dgm:spPr/>
      <dgm:t>
        <a:bodyPr/>
        <a:lstStyle/>
        <a:p>
          <a:pPr rtl="1"/>
          <a:endParaRPr lang="fa-IR" sz="1000">
            <a:cs typeface="B Badr" panose="00000400000000000000" pitchFamily="2" charset="-78"/>
          </a:endParaRPr>
        </a:p>
      </dgm:t>
    </dgm:pt>
    <dgm:pt modelId="{794D1A4D-BC60-45A0-972A-C54B1A969146}" type="sibTrans" cxnId="{8E59833F-7337-4615-B482-936CFD57A087}">
      <dgm:prSet/>
      <dgm:spPr/>
      <dgm:t>
        <a:bodyPr/>
        <a:lstStyle/>
        <a:p>
          <a:pPr rtl="1"/>
          <a:endParaRPr lang="fa-IR" sz="3600">
            <a:cs typeface="B Badr" panose="00000400000000000000" pitchFamily="2" charset="-78"/>
          </a:endParaRPr>
        </a:p>
      </dgm:t>
    </dgm:pt>
    <dgm:pt modelId="{0194DDBB-C5D5-4FFC-AA43-53A06DB31E03}">
      <dgm:prSet custT="1"/>
      <dgm:spPr/>
      <dgm:t>
        <a:bodyPr/>
        <a:lstStyle/>
        <a:p>
          <a:pPr rtl="1"/>
          <a:r>
            <a:rPr lang="fa-IR" sz="1200" smtClean="0">
              <a:cs typeface="B Badr" panose="00000400000000000000" pitchFamily="2" charset="-78"/>
            </a:rPr>
            <a:t>و قيل: السّجع غير مختصّ بالنثر، و مثاله فى النّظم:</a:t>
          </a:r>
          <a:endParaRPr lang="fa-IR" sz="1200">
            <a:cs typeface="B Badr" panose="00000400000000000000" pitchFamily="2" charset="-78"/>
          </a:endParaRPr>
        </a:p>
      </dgm:t>
    </dgm:pt>
    <dgm:pt modelId="{058F9DAA-ED30-4405-BECF-94DBAA683D9E}" type="parTrans" cxnId="{C2DD22B4-3B98-44A4-ACA1-95E2ADD44B50}">
      <dgm:prSet custT="1"/>
      <dgm:spPr/>
      <dgm:t>
        <a:bodyPr/>
        <a:lstStyle/>
        <a:p>
          <a:pPr rtl="1"/>
          <a:endParaRPr lang="fa-IR" sz="1100">
            <a:cs typeface="B Badr" panose="00000400000000000000" pitchFamily="2" charset="-78"/>
          </a:endParaRPr>
        </a:p>
      </dgm:t>
    </dgm:pt>
    <dgm:pt modelId="{4A0640FD-B875-4884-97DF-C90A26732033}" type="sibTrans" cxnId="{C2DD22B4-3B98-44A4-ACA1-95E2ADD44B50}">
      <dgm:prSet/>
      <dgm:spPr/>
      <dgm:t>
        <a:bodyPr/>
        <a:lstStyle/>
        <a:p>
          <a:pPr rtl="1"/>
          <a:endParaRPr lang="fa-IR" sz="3600">
            <a:cs typeface="B Badr" panose="00000400000000000000" pitchFamily="2" charset="-78"/>
          </a:endParaRPr>
        </a:p>
      </dgm:t>
    </dgm:pt>
    <dgm:pt modelId="{BADCA231-75F9-4BD1-9EDE-58E1E9863FDB}">
      <dgm:prSet custT="1"/>
      <dgm:spPr/>
      <dgm:t>
        <a:bodyPr/>
        <a:lstStyle/>
        <a:p>
          <a:pPr rtl="1"/>
          <a:r>
            <a:rPr lang="fa-IR" sz="1200" smtClean="0">
              <a:cs typeface="B Badr" panose="00000400000000000000" pitchFamily="2" charset="-78"/>
            </a:rPr>
            <a:t>قوله : تجلّى به رشدى و أثرت به يدى*** و فاض به ثمدى و أورى به زندي </a:t>
          </a:r>
          <a:endParaRPr lang="fa-IR" sz="1200">
            <a:cs typeface="B Badr" panose="00000400000000000000" pitchFamily="2" charset="-78"/>
          </a:endParaRPr>
        </a:p>
      </dgm:t>
    </dgm:pt>
    <dgm:pt modelId="{8B5251A2-928F-435B-82DE-CAD38682A8E0}" type="parTrans" cxnId="{DF54C344-982D-4DBA-A492-B172D5F3B006}">
      <dgm:prSet custT="1"/>
      <dgm:spPr/>
      <dgm:t>
        <a:bodyPr/>
        <a:lstStyle/>
        <a:p>
          <a:pPr rtl="1"/>
          <a:endParaRPr lang="fa-IR" sz="1000">
            <a:cs typeface="B Badr" panose="00000400000000000000" pitchFamily="2" charset="-78"/>
          </a:endParaRPr>
        </a:p>
      </dgm:t>
    </dgm:pt>
    <dgm:pt modelId="{61C55446-68B3-4EC5-A42C-3C0278C42058}" type="sibTrans" cxnId="{DF54C344-982D-4DBA-A492-B172D5F3B006}">
      <dgm:prSet/>
      <dgm:spPr/>
      <dgm:t>
        <a:bodyPr/>
        <a:lstStyle/>
        <a:p>
          <a:pPr rtl="1"/>
          <a:endParaRPr lang="fa-IR" sz="3600">
            <a:cs typeface="B Badr" panose="00000400000000000000" pitchFamily="2" charset="-78"/>
          </a:endParaRPr>
        </a:p>
      </dgm:t>
    </dgm:pt>
    <dgm:pt modelId="{0E3866B8-3615-45EB-9D24-34AC71DC4F63}">
      <dgm:prSet custT="1"/>
      <dgm:spPr/>
      <dgm:t>
        <a:bodyPr/>
        <a:lstStyle/>
        <a:p>
          <a:pPr rtl="1"/>
          <a:r>
            <a:rPr lang="fa-IR" sz="1200" smtClean="0">
              <a:cs typeface="B Badr" panose="00000400000000000000" pitchFamily="2" charset="-78"/>
            </a:rPr>
            <a:t>و من السجع على هذا القول ما يسمّى التشطير؛ </a:t>
          </a:r>
          <a:endParaRPr lang="fa-IR" sz="1200">
            <a:cs typeface="B Badr" panose="00000400000000000000" pitchFamily="2" charset="-78"/>
          </a:endParaRPr>
        </a:p>
      </dgm:t>
    </dgm:pt>
    <dgm:pt modelId="{A4523117-9809-4401-9C7B-C492C6673D09}" type="parTrans" cxnId="{68BF81FF-E899-4BAF-A7AF-C3F55BBC4522}">
      <dgm:prSet custT="1"/>
      <dgm:spPr/>
      <dgm:t>
        <a:bodyPr/>
        <a:lstStyle/>
        <a:p>
          <a:pPr rtl="1"/>
          <a:endParaRPr lang="fa-IR" sz="1600">
            <a:cs typeface="B Badr" panose="00000400000000000000" pitchFamily="2" charset="-78"/>
          </a:endParaRPr>
        </a:p>
      </dgm:t>
    </dgm:pt>
    <dgm:pt modelId="{C48EE0ED-48CA-41CF-BB4D-74E7D1134FBB}" type="sibTrans" cxnId="{68BF81FF-E899-4BAF-A7AF-C3F55BBC4522}">
      <dgm:prSet/>
      <dgm:spPr/>
      <dgm:t>
        <a:bodyPr/>
        <a:lstStyle/>
        <a:p>
          <a:pPr rtl="1"/>
          <a:endParaRPr lang="fa-IR" sz="3600">
            <a:cs typeface="B Badr" panose="00000400000000000000" pitchFamily="2" charset="-78"/>
          </a:endParaRPr>
        </a:p>
      </dgm:t>
    </dgm:pt>
    <dgm:pt modelId="{E3C7785D-BB69-4476-B86E-80C1445D7CD0}">
      <dgm:prSet custT="1"/>
      <dgm:spPr/>
      <dgm:t>
        <a:bodyPr/>
        <a:lstStyle/>
        <a:p>
          <a:pPr rtl="1"/>
          <a:r>
            <a:rPr lang="fa-IR" sz="1200" smtClean="0">
              <a:cs typeface="B Badr" panose="00000400000000000000" pitchFamily="2" charset="-78"/>
            </a:rPr>
            <a:t>و هو جعل كلّ من شطرى البيت سجعة مخالفة لأختها؛ </a:t>
          </a:r>
          <a:endParaRPr lang="fa-IR" sz="1200">
            <a:cs typeface="B Badr" panose="00000400000000000000" pitchFamily="2" charset="-78"/>
          </a:endParaRPr>
        </a:p>
      </dgm:t>
    </dgm:pt>
    <dgm:pt modelId="{5A65AA83-02EE-4081-8E8B-BE5AD0039350}" type="parTrans" cxnId="{14FE80D0-D529-4EAA-94DE-698D3591D40C}">
      <dgm:prSet custT="1"/>
      <dgm:spPr/>
      <dgm:t>
        <a:bodyPr/>
        <a:lstStyle/>
        <a:p>
          <a:pPr rtl="1"/>
          <a:endParaRPr lang="fa-IR" sz="1000">
            <a:cs typeface="B Badr" panose="00000400000000000000" pitchFamily="2" charset="-78"/>
          </a:endParaRPr>
        </a:p>
      </dgm:t>
    </dgm:pt>
    <dgm:pt modelId="{AF5ECD78-874F-4C12-A40B-67C767B57C4F}" type="sibTrans" cxnId="{14FE80D0-D529-4EAA-94DE-698D3591D40C}">
      <dgm:prSet/>
      <dgm:spPr/>
      <dgm:t>
        <a:bodyPr/>
        <a:lstStyle/>
        <a:p>
          <a:pPr rtl="1"/>
          <a:endParaRPr lang="fa-IR" sz="3600">
            <a:cs typeface="B Badr" panose="00000400000000000000" pitchFamily="2" charset="-78"/>
          </a:endParaRPr>
        </a:p>
      </dgm:t>
    </dgm:pt>
    <dgm:pt modelId="{4EEB238A-10DA-4D36-B54A-BCBE2B1FF881}">
      <dgm:prSet custT="1"/>
      <dgm:spPr/>
      <dgm:t>
        <a:bodyPr/>
        <a:lstStyle/>
        <a:p>
          <a:pPr rtl="1"/>
          <a:r>
            <a:rPr lang="fa-IR" sz="1200" smtClean="0">
              <a:cs typeface="B Badr" panose="00000400000000000000" pitchFamily="2" charset="-78"/>
            </a:rPr>
            <a:t>كقوله : تدبير معتصم بالله منتقم *** لله مرتغب فى اللّه مرتقب‏</a:t>
          </a:r>
          <a:endParaRPr lang="fa-IR" sz="1200">
            <a:cs typeface="B Badr" panose="00000400000000000000" pitchFamily="2" charset="-78"/>
          </a:endParaRPr>
        </a:p>
      </dgm:t>
    </dgm:pt>
    <dgm:pt modelId="{DF04B4D4-CCB6-4922-AADC-E34D44E4F896}" type="parTrans" cxnId="{BA6D1B95-7D66-47AB-BC20-14C5573BCD17}">
      <dgm:prSet custT="1"/>
      <dgm:spPr/>
      <dgm:t>
        <a:bodyPr/>
        <a:lstStyle/>
        <a:p>
          <a:pPr rtl="1"/>
          <a:endParaRPr lang="fa-IR" sz="1000">
            <a:cs typeface="B Badr" panose="00000400000000000000" pitchFamily="2" charset="-78"/>
          </a:endParaRPr>
        </a:p>
      </dgm:t>
    </dgm:pt>
    <dgm:pt modelId="{DCAB2176-CED0-4937-88AF-B3847C576D54}" type="sibTrans" cxnId="{BA6D1B95-7D66-47AB-BC20-14C5573BCD17}">
      <dgm:prSet/>
      <dgm:spPr/>
      <dgm:t>
        <a:bodyPr/>
        <a:lstStyle/>
        <a:p>
          <a:pPr rtl="1"/>
          <a:endParaRPr lang="fa-IR" sz="36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X="103801" custScaleY="94047">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67EAF301-6D9D-48AE-BDFC-2B7929DB7DF8}" type="pres">
      <dgm:prSet presAssocID="{254D8966-9ADB-46FA-BA43-400D1B1A6204}" presName="conn2-1" presStyleLbl="parChTrans1D2" presStyleIdx="0" presStyleCnt="6"/>
      <dgm:spPr/>
      <dgm:t>
        <a:bodyPr/>
        <a:lstStyle/>
        <a:p>
          <a:pPr rtl="1"/>
          <a:endParaRPr lang="fa-IR"/>
        </a:p>
      </dgm:t>
    </dgm:pt>
    <dgm:pt modelId="{A8BF24CB-4632-453F-9941-CED0095308E2}" type="pres">
      <dgm:prSet presAssocID="{254D8966-9ADB-46FA-BA43-400D1B1A6204}" presName="connTx" presStyleLbl="parChTrans1D2" presStyleIdx="0" presStyleCnt="6"/>
      <dgm:spPr/>
      <dgm:t>
        <a:bodyPr/>
        <a:lstStyle/>
        <a:p>
          <a:pPr rtl="1"/>
          <a:endParaRPr lang="fa-IR"/>
        </a:p>
      </dgm:t>
    </dgm:pt>
    <dgm:pt modelId="{C2E87952-9810-4B66-9DB7-A36EEC7B2DF0}" type="pres">
      <dgm:prSet presAssocID="{93D6488F-641D-4E5C-8C9A-E8A8E8082E27}" presName="root2" presStyleCnt="0"/>
      <dgm:spPr/>
    </dgm:pt>
    <dgm:pt modelId="{EB5EF6F0-F2ED-4D1E-B134-39B52CA6DEE0}" type="pres">
      <dgm:prSet presAssocID="{93D6488F-641D-4E5C-8C9A-E8A8E8082E27}" presName="LevelTwoTextNode" presStyleLbl="node2" presStyleIdx="0" presStyleCnt="6" custScaleX="181164">
        <dgm:presLayoutVars>
          <dgm:chPref val="3"/>
        </dgm:presLayoutVars>
      </dgm:prSet>
      <dgm:spPr/>
      <dgm:t>
        <a:bodyPr/>
        <a:lstStyle/>
        <a:p>
          <a:pPr rtl="1"/>
          <a:endParaRPr lang="fa-IR"/>
        </a:p>
      </dgm:t>
    </dgm:pt>
    <dgm:pt modelId="{D066D800-6361-4BC2-8FCB-B323D9BA414D}" type="pres">
      <dgm:prSet presAssocID="{93D6488F-641D-4E5C-8C9A-E8A8E8082E27}" presName="level3hierChild" presStyleCnt="0"/>
      <dgm:spPr/>
    </dgm:pt>
    <dgm:pt modelId="{EC4354D1-5340-444B-91F4-C1750C756CAC}" type="pres">
      <dgm:prSet presAssocID="{FDE7C3CF-0D3E-487A-9A0B-ECFEC20EBA4B}" presName="conn2-1" presStyleLbl="parChTrans1D2" presStyleIdx="1" presStyleCnt="6"/>
      <dgm:spPr/>
      <dgm:t>
        <a:bodyPr/>
        <a:lstStyle/>
        <a:p>
          <a:pPr rtl="1"/>
          <a:endParaRPr lang="fa-IR"/>
        </a:p>
      </dgm:t>
    </dgm:pt>
    <dgm:pt modelId="{FD5D3244-8CC4-45C7-BA48-2E306FF3E2BB}" type="pres">
      <dgm:prSet presAssocID="{FDE7C3CF-0D3E-487A-9A0B-ECFEC20EBA4B}" presName="connTx" presStyleLbl="parChTrans1D2" presStyleIdx="1" presStyleCnt="6"/>
      <dgm:spPr/>
      <dgm:t>
        <a:bodyPr/>
        <a:lstStyle/>
        <a:p>
          <a:pPr rtl="1"/>
          <a:endParaRPr lang="fa-IR"/>
        </a:p>
      </dgm:t>
    </dgm:pt>
    <dgm:pt modelId="{08AE5730-61BD-4AE3-8464-A1FC7B974A77}" type="pres">
      <dgm:prSet presAssocID="{B16D90CC-DBE8-4DBC-801D-FC4EB4E236A9}" presName="root2" presStyleCnt="0"/>
      <dgm:spPr/>
    </dgm:pt>
    <dgm:pt modelId="{EF027E6E-9887-4452-9F02-FCD489322EAF}" type="pres">
      <dgm:prSet presAssocID="{B16D90CC-DBE8-4DBC-801D-FC4EB4E236A9}" presName="LevelTwoTextNode" presStyleLbl="node2" presStyleIdx="1" presStyleCnt="6" custScaleX="183315">
        <dgm:presLayoutVars>
          <dgm:chPref val="3"/>
        </dgm:presLayoutVars>
      </dgm:prSet>
      <dgm:spPr/>
      <dgm:t>
        <a:bodyPr/>
        <a:lstStyle/>
        <a:p>
          <a:pPr rtl="1"/>
          <a:endParaRPr lang="fa-IR"/>
        </a:p>
      </dgm:t>
    </dgm:pt>
    <dgm:pt modelId="{6041FB5B-20CB-4E10-8755-ECB67C266ACE}" type="pres">
      <dgm:prSet presAssocID="{B16D90CC-DBE8-4DBC-801D-FC4EB4E236A9}" presName="level3hierChild" presStyleCnt="0"/>
      <dgm:spPr/>
    </dgm:pt>
    <dgm:pt modelId="{F8F80379-7415-49B2-AB41-CB6DA0F3F71E}" type="pres">
      <dgm:prSet presAssocID="{A13C835C-5903-4394-A31F-C0D713BA2BDC}" presName="conn2-1" presStyleLbl="parChTrans1D3" presStyleIdx="0" presStyleCnt="7"/>
      <dgm:spPr/>
      <dgm:t>
        <a:bodyPr/>
        <a:lstStyle/>
        <a:p>
          <a:pPr rtl="1"/>
          <a:endParaRPr lang="fa-IR"/>
        </a:p>
      </dgm:t>
    </dgm:pt>
    <dgm:pt modelId="{CB7F7683-ED80-4C0F-A856-79EEF08BCCDD}" type="pres">
      <dgm:prSet presAssocID="{A13C835C-5903-4394-A31F-C0D713BA2BDC}" presName="connTx" presStyleLbl="parChTrans1D3" presStyleIdx="0" presStyleCnt="7"/>
      <dgm:spPr/>
      <dgm:t>
        <a:bodyPr/>
        <a:lstStyle/>
        <a:p>
          <a:pPr rtl="1"/>
          <a:endParaRPr lang="fa-IR"/>
        </a:p>
      </dgm:t>
    </dgm:pt>
    <dgm:pt modelId="{2104A4EA-224D-4B14-B0B9-8031B25C2F1A}" type="pres">
      <dgm:prSet presAssocID="{165D1656-0243-45F8-9A68-D60036CCD8F8}" presName="root2" presStyleCnt="0"/>
      <dgm:spPr/>
    </dgm:pt>
    <dgm:pt modelId="{76D5BE9D-6306-4599-A17A-9B63344E1AF9}" type="pres">
      <dgm:prSet presAssocID="{165D1656-0243-45F8-9A68-D60036CCD8F8}" presName="LevelTwoTextNode" presStyleLbl="node3" presStyleIdx="0" presStyleCnt="7" custScaleX="39343">
        <dgm:presLayoutVars>
          <dgm:chPref val="3"/>
        </dgm:presLayoutVars>
      </dgm:prSet>
      <dgm:spPr/>
      <dgm:t>
        <a:bodyPr/>
        <a:lstStyle/>
        <a:p>
          <a:pPr rtl="1"/>
          <a:endParaRPr lang="fa-IR"/>
        </a:p>
      </dgm:t>
    </dgm:pt>
    <dgm:pt modelId="{0BFA8ABF-DF1E-4528-B746-34986DE4C630}" type="pres">
      <dgm:prSet presAssocID="{165D1656-0243-45F8-9A68-D60036CCD8F8}" presName="level3hierChild" presStyleCnt="0"/>
      <dgm:spPr/>
    </dgm:pt>
    <dgm:pt modelId="{E32B441A-A2D1-4491-BAF4-673097CFBBA9}" type="pres">
      <dgm:prSet presAssocID="{A21D2AB0-05E4-41CA-9113-02253E004338}" presName="conn2-1" presStyleLbl="parChTrans1D4" presStyleIdx="0" presStyleCnt="17"/>
      <dgm:spPr/>
      <dgm:t>
        <a:bodyPr/>
        <a:lstStyle/>
        <a:p>
          <a:pPr rtl="1"/>
          <a:endParaRPr lang="fa-IR"/>
        </a:p>
      </dgm:t>
    </dgm:pt>
    <dgm:pt modelId="{792A9347-1019-447E-A618-70AD9AC659C2}" type="pres">
      <dgm:prSet presAssocID="{A21D2AB0-05E4-41CA-9113-02253E004338}" presName="connTx" presStyleLbl="parChTrans1D4" presStyleIdx="0" presStyleCnt="17"/>
      <dgm:spPr/>
      <dgm:t>
        <a:bodyPr/>
        <a:lstStyle/>
        <a:p>
          <a:pPr rtl="1"/>
          <a:endParaRPr lang="fa-IR"/>
        </a:p>
      </dgm:t>
    </dgm:pt>
    <dgm:pt modelId="{19E8EE07-CE68-43D6-A84D-0A77CDD93836}" type="pres">
      <dgm:prSet presAssocID="{674253F1-8177-4884-B7BF-8C6DCDA4B915}" presName="root2" presStyleCnt="0"/>
      <dgm:spPr/>
    </dgm:pt>
    <dgm:pt modelId="{A701B6E1-6113-407D-8DB0-5289479195FB}" type="pres">
      <dgm:prSet presAssocID="{674253F1-8177-4884-B7BF-8C6DCDA4B915}" presName="LevelTwoTextNode" presStyleLbl="node4" presStyleIdx="0" presStyleCnt="17">
        <dgm:presLayoutVars>
          <dgm:chPref val="3"/>
        </dgm:presLayoutVars>
      </dgm:prSet>
      <dgm:spPr/>
      <dgm:t>
        <a:bodyPr/>
        <a:lstStyle/>
        <a:p>
          <a:pPr rtl="1"/>
          <a:endParaRPr lang="fa-IR"/>
        </a:p>
      </dgm:t>
    </dgm:pt>
    <dgm:pt modelId="{8CF0CBFF-AB17-4D1C-ACEB-879F3263F431}" type="pres">
      <dgm:prSet presAssocID="{674253F1-8177-4884-B7BF-8C6DCDA4B915}" presName="level3hierChild" presStyleCnt="0"/>
      <dgm:spPr/>
    </dgm:pt>
    <dgm:pt modelId="{2006D1F7-F1B3-45BE-882B-364D15F11B69}" type="pres">
      <dgm:prSet presAssocID="{4E2B72B3-311E-409A-906B-DDB71C21B7CB}" presName="conn2-1" presStyleLbl="parChTrans1D4" presStyleIdx="1" presStyleCnt="17"/>
      <dgm:spPr/>
      <dgm:t>
        <a:bodyPr/>
        <a:lstStyle/>
        <a:p>
          <a:pPr rtl="1"/>
          <a:endParaRPr lang="fa-IR"/>
        </a:p>
      </dgm:t>
    </dgm:pt>
    <dgm:pt modelId="{85A49A4D-732A-4EF5-8294-D6067C5470CC}" type="pres">
      <dgm:prSet presAssocID="{4E2B72B3-311E-409A-906B-DDB71C21B7CB}" presName="connTx" presStyleLbl="parChTrans1D4" presStyleIdx="1" presStyleCnt="17"/>
      <dgm:spPr/>
      <dgm:t>
        <a:bodyPr/>
        <a:lstStyle/>
        <a:p>
          <a:pPr rtl="1"/>
          <a:endParaRPr lang="fa-IR"/>
        </a:p>
      </dgm:t>
    </dgm:pt>
    <dgm:pt modelId="{6714FDFB-08E2-424E-8597-D53DFDD25FE8}" type="pres">
      <dgm:prSet presAssocID="{BA165D6E-E7EF-4DA8-9E42-874D797C3A5F}" presName="root2" presStyleCnt="0"/>
      <dgm:spPr/>
    </dgm:pt>
    <dgm:pt modelId="{5B370FC4-5D60-43FE-B734-90C102104021}" type="pres">
      <dgm:prSet presAssocID="{BA165D6E-E7EF-4DA8-9E42-874D797C3A5F}" presName="LevelTwoTextNode" presStyleLbl="node4" presStyleIdx="1" presStyleCnt="17">
        <dgm:presLayoutVars>
          <dgm:chPref val="3"/>
        </dgm:presLayoutVars>
      </dgm:prSet>
      <dgm:spPr/>
      <dgm:t>
        <a:bodyPr/>
        <a:lstStyle/>
        <a:p>
          <a:pPr rtl="1"/>
          <a:endParaRPr lang="fa-IR"/>
        </a:p>
      </dgm:t>
    </dgm:pt>
    <dgm:pt modelId="{55E1F45A-2122-4CBD-B7B5-EC1EB5A33AC0}" type="pres">
      <dgm:prSet presAssocID="{BA165D6E-E7EF-4DA8-9E42-874D797C3A5F}" presName="level3hierChild" presStyleCnt="0"/>
      <dgm:spPr/>
    </dgm:pt>
    <dgm:pt modelId="{2DAE4DB0-9A73-48DB-A9B1-0321AC0BDCDF}" type="pres">
      <dgm:prSet presAssocID="{3DD09BAE-8C59-4B92-8D68-DDA854069F17}" presName="conn2-1" presStyleLbl="parChTrans1D3" presStyleIdx="1" presStyleCnt="7"/>
      <dgm:spPr/>
      <dgm:t>
        <a:bodyPr/>
        <a:lstStyle/>
        <a:p>
          <a:pPr rtl="1"/>
          <a:endParaRPr lang="fa-IR"/>
        </a:p>
      </dgm:t>
    </dgm:pt>
    <dgm:pt modelId="{36262487-C6A8-4313-8F9D-29F7750C85C5}" type="pres">
      <dgm:prSet presAssocID="{3DD09BAE-8C59-4B92-8D68-DDA854069F17}" presName="connTx" presStyleLbl="parChTrans1D3" presStyleIdx="1" presStyleCnt="7"/>
      <dgm:spPr/>
      <dgm:t>
        <a:bodyPr/>
        <a:lstStyle/>
        <a:p>
          <a:pPr rtl="1"/>
          <a:endParaRPr lang="fa-IR"/>
        </a:p>
      </dgm:t>
    </dgm:pt>
    <dgm:pt modelId="{BD65E4FE-77C6-403E-9467-51D225AC85F2}" type="pres">
      <dgm:prSet presAssocID="{CB60A8DA-9EBF-4584-8E60-F28699986C66}" presName="root2" presStyleCnt="0"/>
      <dgm:spPr/>
    </dgm:pt>
    <dgm:pt modelId="{2E8697DB-8B3A-4324-BEFD-9E02CC41CB58}" type="pres">
      <dgm:prSet presAssocID="{CB60A8DA-9EBF-4584-8E60-F28699986C66}" presName="LevelTwoTextNode" presStyleLbl="node3" presStyleIdx="1" presStyleCnt="7" custScaleX="156280">
        <dgm:presLayoutVars>
          <dgm:chPref val="3"/>
        </dgm:presLayoutVars>
      </dgm:prSet>
      <dgm:spPr/>
      <dgm:t>
        <a:bodyPr/>
        <a:lstStyle/>
        <a:p>
          <a:pPr rtl="1"/>
          <a:endParaRPr lang="fa-IR"/>
        </a:p>
      </dgm:t>
    </dgm:pt>
    <dgm:pt modelId="{77213815-B77C-4F58-944F-301DA789CFD7}" type="pres">
      <dgm:prSet presAssocID="{CB60A8DA-9EBF-4584-8E60-F28699986C66}" presName="level3hierChild" presStyleCnt="0"/>
      <dgm:spPr/>
    </dgm:pt>
    <dgm:pt modelId="{52A4F29C-63B8-4976-ABB9-973B3585ACC9}" type="pres">
      <dgm:prSet presAssocID="{1FB7AD83-38EF-400B-9FF2-B23B76BD3AE2}" presName="conn2-1" presStyleLbl="parChTrans1D4" presStyleIdx="2" presStyleCnt="17"/>
      <dgm:spPr/>
      <dgm:t>
        <a:bodyPr/>
        <a:lstStyle/>
        <a:p>
          <a:pPr rtl="1"/>
          <a:endParaRPr lang="fa-IR"/>
        </a:p>
      </dgm:t>
    </dgm:pt>
    <dgm:pt modelId="{16404221-8DC5-4F32-AF22-A6E63E2E3650}" type="pres">
      <dgm:prSet presAssocID="{1FB7AD83-38EF-400B-9FF2-B23B76BD3AE2}" presName="connTx" presStyleLbl="parChTrans1D4" presStyleIdx="2" presStyleCnt="17"/>
      <dgm:spPr/>
      <dgm:t>
        <a:bodyPr/>
        <a:lstStyle/>
        <a:p>
          <a:pPr rtl="1"/>
          <a:endParaRPr lang="fa-IR"/>
        </a:p>
      </dgm:t>
    </dgm:pt>
    <dgm:pt modelId="{B4EE6AAB-C5AC-4D60-A882-E1C435B3C04D}" type="pres">
      <dgm:prSet presAssocID="{4189FE76-B8D4-4E3C-8D82-ACB43EC2E21B}" presName="root2" presStyleCnt="0"/>
      <dgm:spPr/>
    </dgm:pt>
    <dgm:pt modelId="{DBE79A05-0D31-4257-B12B-525D5E0A5D28}" type="pres">
      <dgm:prSet presAssocID="{4189FE76-B8D4-4E3C-8D82-ACB43EC2E21B}" presName="LevelTwoTextNode" presStyleLbl="node4" presStyleIdx="2" presStyleCnt="17" custScaleX="143094">
        <dgm:presLayoutVars>
          <dgm:chPref val="3"/>
        </dgm:presLayoutVars>
      </dgm:prSet>
      <dgm:spPr/>
      <dgm:t>
        <a:bodyPr/>
        <a:lstStyle/>
        <a:p>
          <a:pPr rtl="1"/>
          <a:endParaRPr lang="fa-IR"/>
        </a:p>
      </dgm:t>
    </dgm:pt>
    <dgm:pt modelId="{8E763A84-31F6-450A-AE47-BD4F49B3169D}" type="pres">
      <dgm:prSet presAssocID="{4189FE76-B8D4-4E3C-8D82-ACB43EC2E21B}" presName="level3hierChild" presStyleCnt="0"/>
      <dgm:spPr/>
    </dgm:pt>
    <dgm:pt modelId="{66AFAF7C-FC99-4532-BD59-CD20D1B1FE35}" type="pres">
      <dgm:prSet presAssocID="{B31E9676-BE56-4B68-BC73-61F12668644F}" presName="conn2-1" presStyleLbl="parChTrans1D4" presStyleIdx="3" presStyleCnt="17"/>
      <dgm:spPr/>
      <dgm:t>
        <a:bodyPr/>
        <a:lstStyle/>
        <a:p>
          <a:pPr rtl="1"/>
          <a:endParaRPr lang="fa-IR"/>
        </a:p>
      </dgm:t>
    </dgm:pt>
    <dgm:pt modelId="{BEE682AB-DA71-4D69-AD39-EC1BFDF3FE28}" type="pres">
      <dgm:prSet presAssocID="{B31E9676-BE56-4B68-BC73-61F12668644F}" presName="connTx" presStyleLbl="parChTrans1D4" presStyleIdx="3" presStyleCnt="17"/>
      <dgm:spPr/>
      <dgm:t>
        <a:bodyPr/>
        <a:lstStyle/>
        <a:p>
          <a:pPr rtl="1"/>
          <a:endParaRPr lang="fa-IR"/>
        </a:p>
      </dgm:t>
    </dgm:pt>
    <dgm:pt modelId="{ABEC6970-FEDB-4DE6-867D-7FA3A3F4CDA6}" type="pres">
      <dgm:prSet presAssocID="{07E39181-FB3B-4D4E-9FE5-2D73BE162674}" presName="root2" presStyleCnt="0"/>
      <dgm:spPr/>
    </dgm:pt>
    <dgm:pt modelId="{460DCC64-CCE5-43A0-BD2C-428A350E64D8}" type="pres">
      <dgm:prSet presAssocID="{07E39181-FB3B-4D4E-9FE5-2D73BE162674}" presName="LevelTwoTextNode" presStyleLbl="node4" presStyleIdx="3" presStyleCnt="17" custScaleX="136043">
        <dgm:presLayoutVars>
          <dgm:chPref val="3"/>
        </dgm:presLayoutVars>
      </dgm:prSet>
      <dgm:spPr/>
      <dgm:t>
        <a:bodyPr/>
        <a:lstStyle/>
        <a:p>
          <a:pPr rtl="1"/>
          <a:endParaRPr lang="fa-IR"/>
        </a:p>
      </dgm:t>
    </dgm:pt>
    <dgm:pt modelId="{D01D718D-BFF1-401F-9F8F-6A20EBFDAA17}" type="pres">
      <dgm:prSet presAssocID="{07E39181-FB3B-4D4E-9FE5-2D73BE162674}" presName="level3hierChild" presStyleCnt="0"/>
      <dgm:spPr/>
    </dgm:pt>
    <dgm:pt modelId="{575AF2AD-455B-4DF7-BFB0-60F8B29E47E6}" type="pres">
      <dgm:prSet presAssocID="{EE46F416-23CA-42CD-BD86-B1060DFCC7B1}" presName="conn2-1" presStyleLbl="parChTrans1D4" presStyleIdx="4" presStyleCnt="17"/>
      <dgm:spPr/>
      <dgm:t>
        <a:bodyPr/>
        <a:lstStyle/>
        <a:p>
          <a:pPr rtl="1"/>
          <a:endParaRPr lang="fa-IR"/>
        </a:p>
      </dgm:t>
    </dgm:pt>
    <dgm:pt modelId="{9E12D134-1600-4F11-8FA2-A40D1AC6DA5F}" type="pres">
      <dgm:prSet presAssocID="{EE46F416-23CA-42CD-BD86-B1060DFCC7B1}" presName="connTx" presStyleLbl="parChTrans1D4" presStyleIdx="4" presStyleCnt="17"/>
      <dgm:spPr/>
      <dgm:t>
        <a:bodyPr/>
        <a:lstStyle/>
        <a:p>
          <a:pPr rtl="1"/>
          <a:endParaRPr lang="fa-IR"/>
        </a:p>
      </dgm:t>
    </dgm:pt>
    <dgm:pt modelId="{D1DBB383-B8A1-476C-81D4-FFA96CF49CD1}" type="pres">
      <dgm:prSet presAssocID="{A28CD104-38A8-4CA1-809D-FF6C22580F82}" presName="root2" presStyleCnt="0"/>
      <dgm:spPr/>
    </dgm:pt>
    <dgm:pt modelId="{68E08FD2-619E-4820-B6E6-8E9F1767C242}" type="pres">
      <dgm:prSet presAssocID="{A28CD104-38A8-4CA1-809D-FF6C22580F82}" presName="LevelTwoTextNode" presStyleLbl="node4" presStyleIdx="4" presStyleCnt="17" custScaleX="136043">
        <dgm:presLayoutVars>
          <dgm:chPref val="3"/>
        </dgm:presLayoutVars>
      </dgm:prSet>
      <dgm:spPr/>
      <dgm:t>
        <a:bodyPr/>
        <a:lstStyle/>
        <a:p>
          <a:pPr rtl="1"/>
          <a:endParaRPr lang="fa-IR"/>
        </a:p>
      </dgm:t>
    </dgm:pt>
    <dgm:pt modelId="{0072A89C-F02E-4813-86E2-8C1D61A117AB}" type="pres">
      <dgm:prSet presAssocID="{A28CD104-38A8-4CA1-809D-FF6C22580F82}" presName="level3hierChild" presStyleCnt="0"/>
      <dgm:spPr/>
    </dgm:pt>
    <dgm:pt modelId="{253E28E8-EDD9-4D66-B4F6-42DB2DFDF0F8}" type="pres">
      <dgm:prSet presAssocID="{75ADCC96-5366-4688-856F-90E2FC9B0A23}" presName="conn2-1" presStyleLbl="parChTrans1D4" presStyleIdx="5" presStyleCnt="17"/>
      <dgm:spPr/>
      <dgm:t>
        <a:bodyPr/>
        <a:lstStyle/>
        <a:p>
          <a:pPr rtl="1"/>
          <a:endParaRPr lang="fa-IR"/>
        </a:p>
      </dgm:t>
    </dgm:pt>
    <dgm:pt modelId="{D8D8C2CF-0F01-436A-A472-1A3FBC847133}" type="pres">
      <dgm:prSet presAssocID="{75ADCC96-5366-4688-856F-90E2FC9B0A23}" presName="connTx" presStyleLbl="parChTrans1D4" presStyleIdx="5" presStyleCnt="17"/>
      <dgm:spPr/>
      <dgm:t>
        <a:bodyPr/>
        <a:lstStyle/>
        <a:p>
          <a:pPr rtl="1"/>
          <a:endParaRPr lang="fa-IR"/>
        </a:p>
      </dgm:t>
    </dgm:pt>
    <dgm:pt modelId="{334C8A89-31B3-4A67-806F-B6A71053BEB7}" type="pres">
      <dgm:prSet presAssocID="{80DA9820-E124-483F-9914-1F3ECE02F73D}" presName="root2" presStyleCnt="0"/>
      <dgm:spPr/>
    </dgm:pt>
    <dgm:pt modelId="{151BFC33-03E8-4652-99A1-7D5640DF5622}" type="pres">
      <dgm:prSet presAssocID="{80DA9820-E124-483F-9914-1F3ECE02F73D}" presName="LevelTwoTextNode" presStyleLbl="node4" presStyleIdx="5" presStyleCnt="17" custScaleX="143094">
        <dgm:presLayoutVars>
          <dgm:chPref val="3"/>
        </dgm:presLayoutVars>
      </dgm:prSet>
      <dgm:spPr/>
      <dgm:t>
        <a:bodyPr/>
        <a:lstStyle/>
        <a:p>
          <a:pPr rtl="1"/>
          <a:endParaRPr lang="fa-IR"/>
        </a:p>
      </dgm:t>
    </dgm:pt>
    <dgm:pt modelId="{46186717-34B6-482E-AC42-D07A65B19937}" type="pres">
      <dgm:prSet presAssocID="{80DA9820-E124-483F-9914-1F3ECE02F73D}" presName="level3hierChild" presStyleCnt="0"/>
      <dgm:spPr/>
    </dgm:pt>
    <dgm:pt modelId="{6A82D79B-493D-4129-AF0B-38CF98D586D0}" type="pres">
      <dgm:prSet presAssocID="{024CAE33-AD7B-4EF7-A1A3-D4FF7ED1E7EE}" presName="conn2-1" presStyleLbl="parChTrans1D4" presStyleIdx="6" presStyleCnt="17"/>
      <dgm:spPr/>
      <dgm:t>
        <a:bodyPr/>
        <a:lstStyle/>
        <a:p>
          <a:pPr rtl="1"/>
          <a:endParaRPr lang="fa-IR"/>
        </a:p>
      </dgm:t>
    </dgm:pt>
    <dgm:pt modelId="{D18BC3E7-02C0-4D3E-8ACA-4B0EBAE557DC}" type="pres">
      <dgm:prSet presAssocID="{024CAE33-AD7B-4EF7-A1A3-D4FF7ED1E7EE}" presName="connTx" presStyleLbl="parChTrans1D4" presStyleIdx="6" presStyleCnt="17"/>
      <dgm:spPr/>
      <dgm:t>
        <a:bodyPr/>
        <a:lstStyle/>
        <a:p>
          <a:pPr rtl="1"/>
          <a:endParaRPr lang="fa-IR"/>
        </a:p>
      </dgm:t>
    </dgm:pt>
    <dgm:pt modelId="{0D555E43-4411-4995-BF34-589F7954C791}" type="pres">
      <dgm:prSet presAssocID="{9EEE4C90-3E34-46F7-BBEA-9BFCCCAE9D58}" presName="root2" presStyleCnt="0"/>
      <dgm:spPr/>
    </dgm:pt>
    <dgm:pt modelId="{AE79E623-E936-404D-894F-231F8D0E0138}" type="pres">
      <dgm:prSet presAssocID="{9EEE4C90-3E34-46F7-BBEA-9BFCCCAE9D58}" presName="LevelTwoTextNode" presStyleLbl="node4" presStyleIdx="6" presStyleCnt="17" custScaleX="136043">
        <dgm:presLayoutVars>
          <dgm:chPref val="3"/>
        </dgm:presLayoutVars>
      </dgm:prSet>
      <dgm:spPr/>
      <dgm:t>
        <a:bodyPr/>
        <a:lstStyle/>
        <a:p>
          <a:pPr rtl="1"/>
          <a:endParaRPr lang="fa-IR"/>
        </a:p>
      </dgm:t>
    </dgm:pt>
    <dgm:pt modelId="{55DEBC64-E1FB-4636-9720-AE65D3EC059C}" type="pres">
      <dgm:prSet presAssocID="{9EEE4C90-3E34-46F7-BBEA-9BFCCCAE9D58}" presName="level3hierChild" presStyleCnt="0"/>
      <dgm:spPr/>
    </dgm:pt>
    <dgm:pt modelId="{289F73E7-A5FE-4ABC-8169-E812E9E1770E}" type="pres">
      <dgm:prSet presAssocID="{962268DB-9384-47C4-AFA1-08CCB4F6BC43}" presName="conn2-1" presStyleLbl="parChTrans1D4" presStyleIdx="7" presStyleCnt="17"/>
      <dgm:spPr/>
      <dgm:t>
        <a:bodyPr/>
        <a:lstStyle/>
        <a:p>
          <a:pPr rtl="1"/>
          <a:endParaRPr lang="fa-IR"/>
        </a:p>
      </dgm:t>
    </dgm:pt>
    <dgm:pt modelId="{890CFE50-604F-4C2A-9AD1-5DAB1AA66F34}" type="pres">
      <dgm:prSet presAssocID="{962268DB-9384-47C4-AFA1-08CCB4F6BC43}" presName="connTx" presStyleLbl="parChTrans1D4" presStyleIdx="7" presStyleCnt="17"/>
      <dgm:spPr/>
      <dgm:t>
        <a:bodyPr/>
        <a:lstStyle/>
        <a:p>
          <a:pPr rtl="1"/>
          <a:endParaRPr lang="fa-IR"/>
        </a:p>
      </dgm:t>
    </dgm:pt>
    <dgm:pt modelId="{D0014897-0C15-420A-91A8-3EB0FFC3B62F}" type="pres">
      <dgm:prSet presAssocID="{74CDF902-10DD-41AF-8CDF-B8C4B23DCC6B}" presName="root2" presStyleCnt="0"/>
      <dgm:spPr/>
    </dgm:pt>
    <dgm:pt modelId="{15AAEF56-EEE8-4E70-B507-A55107B4FDC5}" type="pres">
      <dgm:prSet presAssocID="{74CDF902-10DD-41AF-8CDF-B8C4B23DCC6B}" presName="LevelTwoTextNode" presStyleLbl="node4" presStyleIdx="7" presStyleCnt="17" custScaleX="136043">
        <dgm:presLayoutVars>
          <dgm:chPref val="3"/>
        </dgm:presLayoutVars>
      </dgm:prSet>
      <dgm:spPr/>
      <dgm:t>
        <a:bodyPr/>
        <a:lstStyle/>
        <a:p>
          <a:pPr rtl="1"/>
          <a:endParaRPr lang="fa-IR"/>
        </a:p>
      </dgm:t>
    </dgm:pt>
    <dgm:pt modelId="{629D995D-14E2-469A-B464-018B054ACA2B}" type="pres">
      <dgm:prSet presAssocID="{74CDF902-10DD-41AF-8CDF-B8C4B23DCC6B}" presName="level3hierChild" presStyleCnt="0"/>
      <dgm:spPr/>
    </dgm:pt>
    <dgm:pt modelId="{0FCBA794-A140-4E94-82FE-B40FE10BE20B}" type="pres">
      <dgm:prSet presAssocID="{7230B330-CF4C-4428-AD75-CFBDD93057B4}" presName="conn2-1" presStyleLbl="parChTrans1D2" presStyleIdx="2" presStyleCnt="6"/>
      <dgm:spPr/>
      <dgm:t>
        <a:bodyPr/>
        <a:lstStyle/>
        <a:p>
          <a:pPr rtl="1"/>
          <a:endParaRPr lang="fa-IR"/>
        </a:p>
      </dgm:t>
    </dgm:pt>
    <dgm:pt modelId="{28D7300D-59D8-4FD9-9886-9880A38396E4}" type="pres">
      <dgm:prSet presAssocID="{7230B330-CF4C-4428-AD75-CFBDD93057B4}" presName="connTx" presStyleLbl="parChTrans1D2" presStyleIdx="2" presStyleCnt="6"/>
      <dgm:spPr/>
      <dgm:t>
        <a:bodyPr/>
        <a:lstStyle/>
        <a:p>
          <a:pPr rtl="1"/>
          <a:endParaRPr lang="fa-IR"/>
        </a:p>
      </dgm:t>
    </dgm:pt>
    <dgm:pt modelId="{A8209B10-A1B6-476A-A0AF-1E1C4E031D3D}" type="pres">
      <dgm:prSet presAssocID="{95F26803-1B9C-4642-B916-5945DB23C979}" presName="root2" presStyleCnt="0"/>
      <dgm:spPr/>
    </dgm:pt>
    <dgm:pt modelId="{BFE1D125-AF4A-40D4-B0AA-9EBB7B45DFA8}" type="pres">
      <dgm:prSet presAssocID="{95F26803-1B9C-4642-B916-5945DB23C979}" presName="LevelTwoTextNode" presStyleLbl="node2" presStyleIdx="2" presStyleCnt="6">
        <dgm:presLayoutVars>
          <dgm:chPref val="3"/>
        </dgm:presLayoutVars>
      </dgm:prSet>
      <dgm:spPr/>
      <dgm:t>
        <a:bodyPr/>
        <a:lstStyle/>
        <a:p>
          <a:pPr rtl="1"/>
          <a:endParaRPr lang="fa-IR"/>
        </a:p>
      </dgm:t>
    </dgm:pt>
    <dgm:pt modelId="{FB11F10D-AB20-4355-B947-20EF9FE40315}" type="pres">
      <dgm:prSet presAssocID="{95F26803-1B9C-4642-B916-5945DB23C979}" presName="level3hierChild" presStyleCnt="0"/>
      <dgm:spPr/>
    </dgm:pt>
    <dgm:pt modelId="{14535EC8-24B0-4AD8-B475-A7C7112FA04A}" type="pres">
      <dgm:prSet presAssocID="{5DB742DB-1EA6-49E0-B532-4CDB2A3B34F5}" presName="conn2-1" presStyleLbl="parChTrans1D3" presStyleIdx="2" presStyleCnt="7"/>
      <dgm:spPr/>
      <dgm:t>
        <a:bodyPr/>
        <a:lstStyle/>
        <a:p>
          <a:pPr rtl="1"/>
          <a:endParaRPr lang="fa-IR"/>
        </a:p>
      </dgm:t>
    </dgm:pt>
    <dgm:pt modelId="{6630DB38-4AFD-4521-AFF6-BE33CC83C14E}" type="pres">
      <dgm:prSet presAssocID="{5DB742DB-1EA6-49E0-B532-4CDB2A3B34F5}" presName="connTx" presStyleLbl="parChTrans1D3" presStyleIdx="2" presStyleCnt="7"/>
      <dgm:spPr/>
      <dgm:t>
        <a:bodyPr/>
        <a:lstStyle/>
        <a:p>
          <a:pPr rtl="1"/>
          <a:endParaRPr lang="fa-IR"/>
        </a:p>
      </dgm:t>
    </dgm:pt>
    <dgm:pt modelId="{8D935F88-C8E1-4C8D-A067-7E0A7D412FA4}" type="pres">
      <dgm:prSet presAssocID="{09C607D7-8B87-42CA-81DE-34ECF7057020}" presName="root2" presStyleCnt="0"/>
      <dgm:spPr/>
    </dgm:pt>
    <dgm:pt modelId="{D79F2801-94EC-4327-A5FC-DDFA07AD75F0}" type="pres">
      <dgm:prSet presAssocID="{09C607D7-8B87-42CA-81DE-34ECF7057020}" presName="LevelTwoTextNode" presStyleLbl="node3" presStyleIdx="2" presStyleCnt="7">
        <dgm:presLayoutVars>
          <dgm:chPref val="3"/>
        </dgm:presLayoutVars>
      </dgm:prSet>
      <dgm:spPr/>
      <dgm:t>
        <a:bodyPr/>
        <a:lstStyle/>
        <a:p>
          <a:pPr rtl="1"/>
          <a:endParaRPr lang="fa-IR"/>
        </a:p>
      </dgm:t>
    </dgm:pt>
    <dgm:pt modelId="{BDB37ED8-6B08-4F6B-8116-62B00EC6314D}" type="pres">
      <dgm:prSet presAssocID="{09C607D7-8B87-42CA-81DE-34ECF7057020}" presName="level3hierChild" presStyleCnt="0"/>
      <dgm:spPr/>
    </dgm:pt>
    <dgm:pt modelId="{52513710-DEC9-4AF9-BCFF-95E66042A5AB}" type="pres">
      <dgm:prSet presAssocID="{AB71B4C7-522F-4183-8C05-5ADAD282DD79}" presName="conn2-1" presStyleLbl="parChTrans1D4" presStyleIdx="8" presStyleCnt="17"/>
      <dgm:spPr/>
      <dgm:t>
        <a:bodyPr/>
        <a:lstStyle/>
        <a:p>
          <a:pPr rtl="1"/>
          <a:endParaRPr lang="fa-IR"/>
        </a:p>
      </dgm:t>
    </dgm:pt>
    <dgm:pt modelId="{71400FA6-DE7C-45C7-91C7-A6F4679522C3}" type="pres">
      <dgm:prSet presAssocID="{AB71B4C7-522F-4183-8C05-5ADAD282DD79}" presName="connTx" presStyleLbl="parChTrans1D4" presStyleIdx="8" presStyleCnt="17"/>
      <dgm:spPr/>
      <dgm:t>
        <a:bodyPr/>
        <a:lstStyle/>
        <a:p>
          <a:pPr rtl="1"/>
          <a:endParaRPr lang="fa-IR"/>
        </a:p>
      </dgm:t>
    </dgm:pt>
    <dgm:pt modelId="{814139BC-65C6-4F3C-AE08-9C9BCA0417B8}" type="pres">
      <dgm:prSet presAssocID="{C5A8D87F-1F1A-474D-8FCA-20C8F0E478C9}" presName="root2" presStyleCnt="0"/>
      <dgm:spPr/>
    </dgm:pt>
    <dgm:pt modelId="{C8AED27D-6D6E-43DE-A47D-FB447528BBB3}" type="pres">
      <dgm:prSet presAssocID="{C5A8D87F-1F1A-474D-8FCA-20C8F0E478C9}" presName="LevelTwoTextNode" presStyleLbl="node4" presStyleIdx="8" presStyleCnt="17">
        <dgm:presLayoutVars>
          <dgm:chPref val="3"/>
        </dgm:presLayoutVars>
      </dgm:prSet>
      <dgm:spPr/>
      <dgm:t>
        <a:bodyPr/>
        <a:lstStyle/>
        <a:p>
          <a:pPr rtl="1"/>
          <a:endParaRPr lang="fa-IR"/>
        </a:p>
      </dgm:t>
    </dgm:pt>
    <dgm:pt modelId="{299F806B-545F-4F0F-9586-B65FCA4D0478}" type="pres">
      <dgm:prSet presAssocID="{C5A8D87F-1F1A-474D-8FCA-20C8F0E478C9}" presName="level3hierChild" presStyleCnt="0"/>
      <dgm:spPr/>
    </dgm:pt>
    <dgm:pt modelId="{329FE79F-0D22-4278-8D4F-1E4D1FAE191F}" type="pres">
      <dgm:prSet presAssocID="{F7D34EFC-251F-45A2-AF8E-9E9B124E0602}" presName="conn2-1" presStyleLbl="parChTrans1D4" presStyleIdx="9" presStyleCnt="17"/>
      <dgm:spPr/>
      <dgm:t>
        <a:bodyPr/>
        <a:lstStyle/>
        <a:p>
          <a:pPr rtl="1"/>
          <a:endParaRPr lang="fa-IR"/>
        </a:p>
      </dgm:t>
    </dgm:pt>
    <dgm:pt modelId="{EFE657B0-F3E6-4AC6-8D71-B2A8766CD662}" type="pres">
      <dgm:prSet presAssocID="{F7D34EFC-251F-45A2-AF8E-9E9B124E0602}" presName="connTx" presStyleLbl="parChTrans1D4" presStyleIdx="9" presStyleCnt="17"/>
      <dgm:spPr/>
      <dgm:t>
        <a:bodyPr/>
        <a:lstStyle/>
        <a:p>
          <a:pPr rtl="1"/>
          <a:endParaRPr lang="fa-IR"/>
        </a:p>
      </dgm:t>
    </dgm:pt>
    <dgm:pt modelId="{5415DD2B-F65B-4570-8891-9FC7F5E1025F}" type="pres">
      <dgm:prSet presAssocID="{4ABD84ED-7C1F-42E4-835F-260EE25E98C8}" presName="root2" presStyleCnt="0"/>
      <dgm:spPr/>
    </dgm:pt>
    <dgm:pt modelId="{315C02BC-599C-45D2-9C63-68D2D99A948B}" type="pres">
      <dgm:prSet presAssocID="{4ABD84ED-7C1F-42E4-835F-260EE25E98C8}" presName="LevelTwoTextNode" presStyleLbl="node4" presStyleIdx="9" presStyleCnt="17">
        <dgm:presLayoutVars>
          <dgm:chPref val="3"/>
        </dgm:presLayoutVars>
      </dgm:prSet>
      <dgm:spPr/>
      <dgm:t>
        <a:bodyPr/>
        <a:lstStyle/>
        <a:p>
          <a:pPr rtl="1"/>
          <a:endParaRPr lang="fa-IR"/>
        </a:p>
      </dgm:t>
    </dgm:pt>
    <dgm:pt modelId="{DC8DF3E6-6A32-4BAD-8D53-3C3F6CE03756}" type="pres">
      <dgm:prSet presAssocID="{4ABD84ED-7C1F-42E4-835F-260EE25E98C8}" presName="level3hierChild" presStyleCnt="0"/>
      <dgm:spPr/>
    </dgm:pt>
    <dgm:pt modelId="{9952A4EE-6F13-4FB8-87B3-8724828CBF7B}" type="pres">
      <dgm:prSet presAssocID="{47EFCDAE-974C-4503-BC60-751C843CC511}" presName="conn2-1" presStyleLbl="parChTrans1D4" presStyleIdx="10" presStyleCnt="17"/>
      <dgm:spPr/>
      <dgm:t>
        <a:bodyPr/>
        <a:lstStyle/>
        <a:p>
          <a:pPr rtl="1"/>
          <a:endParaRPr lang="fa-IR"/>
        </a:p>
      </dgm:t>
    </dgm:pt>
    <dgm:pt modelId="{D73B059B-AB0A-4EC9-B6DF-67B7575800F3}" type="pres">
      <dgm:prSet presAssocID="{47EFCDAE-974C-4503-BC60-751C843CC511}" presName="connTx" presStyleLbl="parChTrans1D4" presStyleIdx="10" presStyleCnt="17"/>
      <dgm:spPr/>
      <dgm:t>
        <a:bodyPr/>
        <a:lstStyle/>
        <a:p>
          <a:pPr rtl="1"/>
          <a:endParaRPr lang="fa-IR"/>
        </a:p>
      </dgm:t>
    </dgm:pt>
    <dgm:pt modelId="{6EFE1938-8EC9-43D2-921A-0F63A8115207}" type="pres">
      <dgm:prSet presAssocID="{5C715909-0DA5-42E7-B805-816D6BC85D1E}" presName="root2" presStyleCnt="0"/>
      <dgm:spPr/>
    </dgm:pt>
    <dgm:pt modelId="{E3160D99-53DD-44AB-83A1-F008CE0B1620}" type="pres">
      <dgm:prSet presAssocID="{5C715909-0DA5-42E7-B805-816D6BC85D1E}" presName="LevelTwoTextNode" presStyleLbl="node4" presStyleIdx="10" presStyleCnt="17">
        <dgm:presLayoutVars>
          <dgm:chPref val="3"/>
        </dgm:presLayoutVars>
      </dgm:prSet>
      <dgm:spPr/>
      <dgm:t>
        <a:bodyPr/>
        <a:lstStyle/>
        <a:p>
          <a:pPr rtl="1"/>
          <a:endParaRPr lang="fa-IR"/>
        </a:p>
      </dgm:t>
    </dgm:pt>
    <dgm:pt modelId="{97F8DB48-31ED-4BF9-9A1A-ADF9C2B41ACA}" type="pres">
      <dgm:prSet presAssocID="{5C715909-0DA5-42E7-B805-816D6BC85D1E}" presName="level3hierChild" presStyleCnt="0"/>
      <dgm:spPr/>
    </dgm:pt>
    <dgm:pt modelId="{2A3AD4D4-909F-4872-A837-070A22CA354B}" type="pres">
      <dgm:prSet presAssocID="{7A7A5E12-8CD7-462C-9D22-5EACFB5C62DF}" presName="conn2-1" presStyleLbl="parChTrans1D4" presStyleIdx="11" presStyleCnt="17"/>
      <dgm:spPr/>
      <dgm:t>
        <a:bodyPr/>
        <a:lstStyle/>
        <a:p>
          <a:pPr rtl="1"/>
          <a:endParaRPr lang="fa-IR"/>
        </a:p>
      </dgm:t>
    </dgm:pt>
    <dgm:pt modelId="{8EC02A7F-327D-4548-9024-F841563D8762}" type="pres">
      <dgm:prSet presAssocID="{7A7A5E12-8CD7-462C-9D22-5EACFB5C62DF}" presName="connTx" presStyleLbl="parChTrans1D4" presStyleIdx="11" presStyleCnt="17"/>
      <dgm:spPr/>
      <dgm:t>
        <a:bodyPr/>
        <a:lstStyle/>
        <a:p>
          <a:pPr rtl="1"/>
          <a:endParaRPr lang="fa-IR"/>
        </a:p>
      </dgm:t>
    </dgm:pt>
    <dgm:pt modelId="{AD1CD403-F4BD-47EE-B4B1-E89CE8840AE6}" type="pres">
      <dgm:prSet presAssocID="{36DEAF92-FF48-4561-962B-8F88390704AA}" presName="root2" presStyleCnt="0"/>
      <dgm:spPr/>
    </dgm:pt>
    <dgm:pt modelId="{6A3E8E7F-D58E-41B3-A0DA-3DFDFF61CC79}" type="pres">
      <dgm:prSet presAssocID="{36DEAF92-FF48-4561-962B-8F88390704AA}" presName="LevelTwoTextNode" presStyleLbl="node4" presStyleIdx="11" presStyleCnt="17">
        <dgm:presLayoutVars>
          <dgm:chPref val="3"/>
        </dgm:presLayoutVars>
      </dgm:prSet>
      <dgm:spPr/>
      <dgm:t>
        <a:bodyPr/>
        <a:lstStyle/>
        <a:p>
          <a:pPr rtl="1"/>
          <a:endParaRPr lang="fa-IR"/>
        </a:p>
      </dgm:t>
    </dgm:pt>
    <dgm:pt modelId="{5762C86F-28C6-4910-8A42-8FFAABE5D071}" type="pres">
      <dgm:prSet presAssocID="{36DEAF92-FF48-4561-962B-8F88390704AA}" presName="level3hierChild" presStyleCnt="0"/>
      <dgm:spPr/>
    </dgm:pt>
    <dgm:pt modelId="{36FF8CCB-B4B7-4B9A-B69A-ACED581D861B}" type="pres">
      <dgm:prSet presAssocID="{F1F2B57D-FD44-4E41-862C-54053BE2E968}" presName="conn2-1" presStyleLbl="parChTrans1D4" presStyleIdx="12" presStyleCnt="17"/>
      <dgm:spPr/>
      <dgm:t>
        <a:bodyPr/>
        <a:lstStyle/>
        <a:p>
          <a:pPr rtl="1"/>
          <a:endParaRPr lang="fa-IR"/>
        </a:p>
      </dgm:t>
    </dgm:pt>
    <dgm:pt modelId="{DC518E51-05B8-42CF-B391-E398936F9620}" type="pres">
      <dgm:prSet presAssocID="{F1F2B57D-FD44-4E41-862C-54053BE2E968}" presName="connTx" presStyleLbl="parChTrans1D4" presStyleIdx="12" presStyleCnt="17"/>
      <dgm:spPr/>
      <dgm:t>
        <a:bodyPr/>
        <a:lstStyle/>
        <a:p>
          <a:pPr rtl="1"/>
          <a:endParaRPr lang="fa-IR"/>
        </a:p>
      </dgm:t>
    </dgm:pt>
    <dgm:pt modelId="{6B2F0FDE-2C52-4EBE-A6CB-26D8DF2AA08D}" type="pres">
      <dgm:prSet presAssocID="{75BF7EB2-3AB2-4536-B8C7-41EFC761B0E3}" presName="root2" presStyleCnt="0"/>
      <dgm:spPr/>
    </dgm:pt>
    <dgm:pt modelId="{114FA193-C76F-425D-A28B-7F0DAC351D78}" type="pres">
      <dgm:prSet presAssocID="{75BF7EB2-3AB2-4536-B8C7-41EFC761B0E3}" presName="LevelTwoTextNode" presStyleLbl="node4" presStyleIdx="12" presStyleCnt="17">
        <dgm:presLayoutVars>
          <dgm:chPref val="3"/>
        </dgm:presLayoutVars>
      </dgm:prSet>
      <dgm:spPr/>
      <dgm:t>
        <a:bodyPr/>
        <a:lstStyle/>
        <a:p>
          <a:pPr rtl="1"/>
          <a:endParaRPr lang="fa-IR"/>
        </a:p>
      </dgm:t>
    </dgm:pt>
    <dgm:pt modelId="{EDC996F3-943C-40FB-AAB0-A06BF055E5E5}" type="pres">
      <dgm:prSet presAssocID="{75BF7EB2-3AB2-4536-B8C7-41EFC761B0E3}" presName="level3hierChild" presStyleCnt="0"/>
      <dgm:spPr/>
    </dgm:pt>
    <dgm:pt modelId="{4A11AB3B-4A5D-4C8F-AF19-DFDA05EDA2DB}" type="pres">
      <dgm:prSet presAssocID="{D9B07A35-06A0-4AE8-A2C5-67AA6D8C6828}" presName="conn2-1" presStyleLbl="parChTrans1D4" presStyleIdx="13" presStyleCnt="17"/>
      <dgm:spPr/>
      <dgm:t>
        <a:bodyPr/>
        <a:lstStyle/>
        <a:p>
          <a:pPr rtl="1"/>
          <a:endParaRPr lang="fa-IR"/>
        </a:p>
      </dgm:t>
    </dgm:pt>
    <dgm:pt modelId="{69D1BB39-3C20-4EB9-886C-4315A4A81EC3}" type="pres">
      <dgm:prSet presAssocID="{D9B07A35-06A0-4AE8-A2C5-67AA6D8C6828}" presName="connTx" presStyleLbl="parChTrans1D4" presStyleIdx="13" presStyleCnt="17"/>
      <dgm:spPr/>
      <dgm:t>
        <a:bodyPr/>
        <a:lstStyle/>
        <a:p>
          <a:pPr rtl="1"/>
          <a:endParaRPr lang="fa-IR"/>
        </a:p>
      </dgm:t>
    </dgm:pt>
    <dgm:pt modelId="{16D2252D-EE26-4B49-9FF4-7330012ED735}" type="pres">
      <dgm:prSet presAssocID="{E271D3F9-35AA-4A05-B58F-AAEEF13423C9}" presName="root2" presStyleCnt="0"/>
      <dgm:spPr/>
    </dgm:pt>
    <dgm:pt modelId="{66A64EA9-0AE9-4745-901E-B0E9B67A06F1}" type="pres">
      <dgm:prSet presAssocID="{E271D3F9-35AA-4A05-B58F-AAEEF13423C9}" presName="LevelTwoTextNode" presStyleLbl="node4" presStyleIdx="13" presStyleCnt="17">
        <dgm:presLayoutVars>
          <dgm:chPref val="3"/>
        </dgm:presLayoutVars>
      </dgm:prSet>
      <dgm:spPr/>
      <dgm:t>
        <a:bodyPr/>
        <a:lstStyle/>
        <a:p>
          <a:pPr rtl="1"/>
          <a:endParaRPr lang="fa-IR"/>
        </a:p>
      </dgm:t>
    </dgm:pt>
    <dgm:pt modelId="{BD903030-5C7C-4A1B-9E58-D38D74E9DE2D}" type="pres">
      <dgm:prSet presAssocID="{E271D3F9-35AA-4A05-B58F-AAEEF13423C9}" presName="level3hierChild" presStyleCnt="0"/>
      <dgm:spPr/>
    </dgm:pt>
    <dgm:pt modelId="{215F5443-BAF5-4352-A1B7-03F4CCBA0934}" type="pres">
      <dgm:prSet presAssocID="{AFE3CA3E-D72A-4884-B19B-E9EC78C76B9A}" presName="conn2-1" presStyleLbl="parChTrans1D4" presStyleIdx="14" presStyleCnt="17"/>
      <dgm:spPr/>
      <dgm:t>
        <a:bodyPr/>
        <a:lstStyle/>
        <a:p>
          <a:pPr rtl="1"/>
          <a:endParaRPr lang="fa-IR"/>
        </a:p>
      </dgm:t>
    </dgm:pt>
    <dgm:pt modelId="{BA4D0797-6782-498F-ADF1-A2105B737C64}" type="pres">
      <dgm:prSet presAssocID="{AFE3CA3E-D72A-4884-B19B-E9EC78C76B9A}" presName="connTx" presStyleLbl="parChTrans1D4" presStyleIdx="14" presStyleCnt="17"/>
      <dgm:spPr/>
      <dgm:t>
        <a:bodyPr/>
        <a:lstStyle/>
        <a:p>
          <a:pPr rtl="1"/>
          <a:endParaRPr lang="fa-IR"/>
        </a:p>
      </dgm:t>
    </dgm:pt>
    <dgm:pt modelId="{651D1CD5-C429-4A44-A514-5FC96E3E7636}" type="pres">
      <dgm:prSet presAssocID="{DBCEA610-9382-407D-B167-80EA3C2778AF}" presName="root2" presStyleCnt="0"/>
      <dgm:spPr/>
    </dgm:pt>
    <dgm:pt modelId="{5A5E82F9-4F4C-498A-8EBE-187B1096F6BD}" type="pres">
      <dgm:prSet presAssocID="{DBCEA610-9382-407D-B167-80EA3C2778AF}" presName="LevelTwoTextNode" presStyleLbl="node4" presStyleIdx="14" presStyleCnt="17">
        <dgm:presLayoutVars>
          <dgm:chPref val="3"/>
        </dgm:presLayoutVars>
      </dgm:prSet>
      <dgm:spPr/>
      <dgm:t>
        <a:bodyPr/>
        <a:lstStyle/>
        <a:p>
          <a:pPr rtl="1"/>
          <a:endParaRPr lang="fa-IR"/>
        </a:p>
      </dgm:t>
    </dgm:pt>
    <dgm:pt modelId="{FF9749A5-5352-46FE-89F5-2DCCA64BBA7B}" type="pres">
      <dgm:prSet presAssocID="{DBCEA610-9382-407D-B167-80EA3C2778AF}" presName="level3hierChild" presStyleCnt="0"/>
      <dgm:spPr/>
    </dgm:pt>
    <dgm:pt modelId="{8838DE0B-E7C8-4F2B-B304-4F92F9CD84A3}" type="pres">
      <dgm:prSet presAssocID="{5E362244-36BF-4885-8CE9-599A03386E7B}" presName="conn2-1" presStyleLbl="parChTrans1D3" presStyleIdx="3" presStyleCnt="7"/>
      <dgm:spPr/>
      <dgm:t>
        <a:bodyPr/>
        <a:lstStyle/>
        <a:p>
          <a:pPr rtl="1"/>
          <a:endParaRPr lang="fa-IR"/>
        </a:p>
      </dgm:t>
    </dgm:pt>
    <dgm:pt modelId="{3816B2E4-29CF-48A2-AF2C-D16A249767FD}" type="pres">
      <dgm:prSet presAssocID="{5E362244-36BF-4885-8CE9-599A03386E7B}" presName="connTx" presStyleLbl="parChTrans1D3" presStyleIdx="3" presStyleCnt="7"/>
      <dgm:spPr/>
      <dgm:t>
        <a:bodyPr/>
        <a:lstStyle/>
        <a:p>
          <a:pPr rtl="1"/>
          <a:endParaRPr lang="fa-IR"/>
        </a:p>
      </dgm:t>
    </dgm:pt>
    <dgm:pt modelId="{09747174-9A0F-4BE1-88E8-E0F5BF64BDEC}" type="pres">
      <dgm:prSet presAssocID="{31964009-B574-43F6-94D2-64D34A9D14C5}" presName="root2" presStyleCnt="0"/>
      <dgm:spPr/>
    </dgm:pt>
    <dgm:pt modelId="{6E79BD58-4D08-4749-BCC3-8017E81973A0}" type="pres">
      <dgm:prSet presAssocID="{31964009-B574-43F6-94D2-64D34A9D14C5}" presName="LevelTwoTextNode" presStyleLbl="node3" presStyleIdx="3" presStyleCnt="7">
        <dgm:presLayoutVars>
          <dgm:chPref val="3"/>
        </dgm:presLayoutVars>
      </dgm:prSet>
      <dgm:spPr/>
      <dgm:t>
        <a:bodyPr/>
        <a:lstStyle/>
        <a:p>
          <a:pPr rtl="1"/>
          <a:endParaRPr lang="fa-IR"/>
        </a:p>
      </dgm:t>
    </dgm:pt>
    <dgm:pt modelId="{7790E56C-54CE-4036-98F1-47660E9ECCFC}" type="pres">
      <dgm:prSet presAssocID="{31964009-B574-43F6-94D2-64D34A9D14C5}" presName="level3hierChild" presStyleCnt="0"/>
      <dgm:spPr/>
    </dgm:pt>
    <dgm:pt modelId="{D8DE5CF7-685D-40F3-AFAA-F47804C90471}" type="pres">
      <dgm:prSet presAssocID="{B79456FC-5575-45DF-BA40-E8AA661DCD10}" presName="conn2-1" presStyleLbl="parChTrans1D2" presStyleIdx="3" presStyleCnt="6"/>
      <dgm:spPr/>
      <dgm:t>
        <a:bodyPr/>
        <a:lstStyle/>
        <a:p>
          <a:pPr rtl="1"/>
          <a:endParaRPr lang="fa-IR"/>
        </a:p>
      </dgm:t>
    </dgm:pt>
    <dgm:pt modelId="{64745BD0-7AF9-42C5-AB8E-1844BB4BEBC3}" type="pres">
      <dgm:prSet presAssocID="{B79456FC-5575-45DF-BA40-E8AA661DCD10}" presName="connTx" presStyleLbl="parChTrans1D2" presStyleIdx="3" presStyleCnt="6"/>
      <dgm:spPr/>
      <dgm:t>
        <a:bodyPr/>
        <a:lstStyle/>
        <a:p>
          <a:pPr rtl="1"/>
          <a:endParaRPr lang="fa-IR"/>
        </a:p>
      </dgm:t>
    </dgm:pt>
    <dgm:pt modelId="{3ED7CE41-FC21-44C0-8B50-C5564CBC23D7}" type="pres">
      <dgm:prSet presAssocID="{38E9DFF8-2ACF-45E1-B324-1A99314BA499}" presName="root2" presStyleCnt="0"/>
      <dgm:spPr/>
    </dgm:pt>
    <dgm:pt modelId="{8C0148CF-8BD7-41C3-B1BD-A58D350FBCA4}" type="pres">
      <dgm:prSet presAssocID="{38E9DFF8-2ACF-45E1-B324-1A99314BA499}" presName="LevelTwoTextNode" presStyleLbl="node2" presStyleIdx="3" presStyleCnt="6">
        <dgm:presLayoutVars>
          <dgm:chPref val="3"/>
        </dgm:presLayoutVars>
      </dgm:prSet>
      <dgm:spPr/>
      <dgm:t>
        <a:bodyPr/>
        <a:lstStyle/>
        <a:p>
          <a:pPr rtl="1"/>
          <a:endParaRPr lang="fa-IR"/>
        </a:p>
      </dgm:t>
    </dgm:pt>
    <dgm:pt modelId="{1AC4C0ED-9006-45D4-95D9-585E3427FD80}" type="pres">
      <dgm:prSet presAssocID="{38E9DFF8-2ACF-45E1-B324-1A99314BA499}" presName="level3hierChild" presStyleCnt="0"/>
      <dgm:spPr/>
    </dgm:pt>
    <dgm:pt modelId="{60F7BC47-3AEF-49E8-B41C-514FE3EB1FB2}" type="pres">
      <dgm:prSet presAssocID="{09F41BD9-6448-43C2-BD73-2E08C550970B}" presName="conn2-1" presStyleLbl="parChTrans1D3" presStyleIdx="4" presStyleCnt="7"/>
      <dgm:spPr/>
      <dgm:t>
        <a:bodyPr/>
        <a:lstStyle/>
        <a:p>
          <a:pPr rtl="1"/>
          <a:endParaRPr lang="fa-IR"/>
        </a:p>
      </dgm:t>
    </dgm:pt>
    <dgm:pt modelId="{BB594935-4A47-4212-9AEC-28C0B828BB92}" type="pres">
      <dgm:prSet presAssocID="{09F41BD9-6448-43C2-BD73-2E08C550970B}" presName="connTx" presStyleLbl="parChTrans1D3" presStyleIdx="4" presStyleCnt="7"/>
      <dgm:spPr/>
      <dgm:t>
        <a:bodyPr/>
        <a:lstStyle/>
        <a:p>
          <a:pPr rtl="1"/>
          <a:endParaRPr lang="fa-IR"/>
        </a:p>
      </dgm:t>
    </dgm:pt>
    <dgm:pt modelId="{24C440D9-8262-4C34-83E0-249D7996A3EB}" type="pres">
      <dgm:prSet presAssocID="{A03E7DAD-07C4-4D9F-A49A-8723B689FB1D}" presName="root2" presStyleCnt="0"/>
      <dgm:spPr/>
    </dgm:pt>
    <dgm:pt modelId="{EBD61313-5BDB-4766-B02A-0D535D94E205}" type="pres">
      <dgm:prSet presAssocID="{A03E7DAD-07C4-4D9F-A49A-8723B689FB1D}" presName="LevelTwoTextNode" presStyleLbl="node3" presStyleIdx="4" presStyleCnt="7">
        <dgm:presLayoutVars>
          <dgm:chPref val="3"/>
        </dgm:presLayoutVars>
      </dgm:prSet>
      <dgm:spPr/>
      <dgm:t>
        <a:bodyPr/>
        <a:lstStyle/>
        <a:p>
          <a:pPr rtl="1"/>
          <a:endParaRPr lang="fa-IR"/>
        </a:p>
      </dgm:t>
    </dgm:pt>
    <dgm:pt modelId="{013E6047-CA8D-4589-8BD4-C47B94EC6A93}" type="pres">
      <dgm:prSet presAssocID="{A03E7DAD-07C4-4D9F-A49A-8723B689FB1D}" presName="level3hierChild" presStyleCnt="0"/>
      <dgm:spPr/>
    </dgm:pt>
    <dgm:pt modelId="{8DE6DD2B-33B2-4FE2-BC02-D44CAED82BB4}" type="pres">
      <dgm:prSet presAssocID="{E3101594-7D01-4CF4-B07E-5F5F0743A7AE}" presName="conn2-1" presStyleLbl="parChTrans1D2" presStyleIdx="4" presStyleCnt="6"/>
      <dgm:spPr/>
      <dgm:t>
        <a:bodyPr/>
        <a:lstStyle/>
        <a:p>
          <a:pPr rtl="1"/>
          <a:endParaRPr lang="fa-IR"/>
        </a:p>
      </dgm:t>
    </dgm:pt>
    <dgm:pt modelId="{3FD89450-269B-456B-9CA6-B3B629938C6F}" type="pres">
      <dgm:prSet presAssocID="{E3101594-7D01-4CF4-B07E-5F5F0743A7AE}" presName="connTx" presStyleLbl="parChTrans1D2" presStyleIdx="4" presStyleCnt="6"/>
      <dgm:spPr/>
      <dgm:t>
        <a:bodyPr/>
        <a:lstStyle/>
        <a:p>
          <a:pPr rtl="1"/>
          <a:endParaRPr lang="fa-IR"/>
        </a:p>
      </dgm:t>
    </dgm:pt>
    <dgm:pt modelId="{A5EC5FA2-E0C1-494A-9EA5-C1BAFD60BE42}" type="pres">
      <dgm:prSet presAssocID="{54E03348-1B7B-46D9-BB93-3A662AE202C4}" presName="root2" presStyleCnt="0"/>
      <dgm:spPr/>
    </dgm:pt>
    <dgm:pt modelId="{A83E05F0-B1FB-4474-8089-C1DFCD458933}" type="pres">
      <dgm:prSet presAssocID="{54E03348-1B7B-46D9-BB93-3A662AE202C4}" presName="LevelTwoTextNode" presStyleLbl="node2" presStyleIdx="4" presStyleCnt="6">
        <dgm:presLayoutVars>
          <dgm:chPref val="3"/>
        </dgm:presLayoutVars>
      </dgm:prSet>
      <dgm:spPr/>
      <dgm:t>
        <a:bodyPr/>
        <a:lstStyle/>
        <a:p>
          <a:pPr rtl="1"/>
          <a:endParaRPr lang="fa-IR"/>
        </a:p>
      </dgm:t>
    </dgm:pt>
    <dgm:pt modelId="{0B7B201B-EFD3-48DB-A208-ACFDC5526F50}" type="pres">
      <dgm:prSet presAssocID="{54E03348-1B7B-46D9-BB93-3A662AE202C4}" presName="level3hierChild" presStyleCnt="0"/>
      <dgm:spPr/>
    </dgm:pt>
    <dgm:pt modelId="{ABC00C3F-74D7-4A0D-A566-D59A787220DF}" type="pres">
      <dgm:prSet presAssocID="{058F9DAA-ED30-4405-BECF-94DBAA683D9E}" presName="conn2-1" presStyleLbl="parChTrans1D2" presStyleIdx="5" presStyleCnt="6"/>
      <dgm:spPr/>
      <dgm:t>
        <a:bodyPr/>
        <a:lstStyle/>
        <a:p>
          <a:pPr rtl="1"/>
          <a:endParaRPr lang="fa-IR"/>
        </a:p>
      </dgm:t>
    </dgm:pt>
    <dgm:pt modelId="{7C624718-1C73-430F-ACF9-C81AD78D9DD2}" type="pres">
      <dgm:prSet presAssocID="{058F9DAA-ED30-4405-BECF-94DBAA683D9E}" presName="connTx" presStyleLbl="parChTrans1D2" presStyleIdx="5" presStyleCnt="6"/>
      <dgm:spPr/>
      <dgm:t>
        <a:bodyPr/>
        <a:lstStyle/>
        <a:p>
          <a:pPr rtl="1"/>
          <a:endParaRPr lang="fa-IR"/>
        </a:p>
      </dgm:t>
    </dgm:pt>
    <dgm:pt modelId="{F91CA9B2-5BD6-4816-B141-2E9A45B43D22}" type="pres">
      <dgm:prSet presAssocID="{0194DDBB-C5D5-4FFC-AA43-53A06DB31E03}" presName="root2" presStyleCnt="0"/>
      <dgm:spPr/>
    </dgm:pt>
    <dgm:pt modelId="{B077A48B-7073-456F-A9D8-FCFCD38AF356}" type="pres">
      <dgm:prSet presAssocID="{0194DDBB-C5D5-4FFC-AA43-53A06DB31E03}" presName="LevelTwoTextNode" presStyleLbl="node2" presStyleIdx="5" presStyleCnt="6">
        <dgm:presLayoutVars>
          <dgm:chPref val="3"/>
        </dgm:presLayoutVars>
      </dgm:prSet>
      <dgm:spPr/>
      <dgm:t>
        <a:bodyPr/>
        <a:lstStyle/>
        <a:p>
          <a:pPr rtl="1"/>
          <a:endParaRPr lang="fa-IR"/>
        </a:p>
      </dgm:t>
    </dgm:pt>
    <dgm:pt modelId="{B0127F03-DB59-4EF9-8C69-3BB28328F17C}" type="pres">
      <dgm:prSet presAssocID="{0194DDBB-C5D5-4FFC-AA43-53A06DB31E03}" presName="level3hierChild" presStyleCnt="0"/>
      <dgm:spPr/>
    </dgm:pt>
    <dgm:pt modelId="{04417449-0949-4D3F-A0D1-57D0C814A8DA}" type="pres">
      <dgm:prSet presAssocID="{8B5251A2-928F-435B-82DE-CAD38682A8E0}" presName="conn2-1" presStyleLbl="parChTrans1D3" presStyleIdx="5" presStyleCnt="7"/>
      <dgm:spPr/>
      <dgm:t>
        <a:bodyPr/>
        <a:lstStyle/>
        <a:p>
          <a:pPr rtl="1"/>
          <a:endParaRPr lang="fa-IR"/>
        </a:p>
      </dgm:t>
    </dgm:pt>
    <dgm:pt modelId="{18BA090E-F14A-4CF1-B67D-DB306B49E357}" type="pres">
      <dgm:prSet presAssocID="{8B5251A2-928F-435B-82DE-CAD38682A8E0}" presName="connTx" presStyleLbl="parChTrans1D3" presStyleIdx="5" presStyleCnt="7"/>
      <dgm:spPr/>
      <dgm:t>
        <a:bodyPr/>
        <a:lstStyle/>
        <a:p>
          <a:pPr rtl="1"/>
          <a:endParaRPr lang="fa-IR"/>
        </a:p>
      </dgm:t>
    </dgm:pt>
    <dgm:pt modelId="{258C966D-F66C-499C-B891-90F3EBCB6755}" type="pres">
      <dgm:prSet presAssocID="{BADCA231-75F9-4BD1-9EDE-58E1E9863FDB}" presName="root2" presStyleCnt="0"/>
      <dgm:spPr/>
    </dgm:pt>
    <dgm:pt modelId="{DB4B562F-1CA8-443E-B61D-B82C614E1EBC}" type="pres">
      <dgm:prSet presAssocID="{BADCA231-75F9-4BD1-9EDE-58E1E9863FDB}" presName="LevelTwoTextNode" presStyleLbl="node3" presStyleIdx="5" presStyleCnt="7" custScaleX="213791">
        <dgm:presLayoutVars>
          <dgm:chPref val="3"/>
        </dgm:presLayoutVars>
      </dgm:prSet>
      <dgm:spPr/>
      <dgm:t>
        <a:bodyPr/>
        <a:lstStyle/>
        <a:p>
          <a:pPr rtl="1"/>
          <a:endParaRPr lang="fa-IR"/>
        </a:p>
      </dgm:t>
    </dgm:pt>
    <dgm:pt modelId="{7CA31B73-C794-4369-87F7-603D00E101B7}" type="pres">
      <dgm:prSet presAssocID="{BADCA231-75F9-4BD1-9EDE-58E1E9863FDB}" presName="level3hierChild" presStyleCnt="0"/>
      <dgm:spPr/>
    </dgm:pt>
    <dgm:pt modelId="{F37539C0-217A-4C0C-821E-8B16DCF2C940}" type="pres">
      <dgm:prSet presAssocID="{A4523117-9809-4401-9C7B-C492C6673D09}" presName="conn2-1" presStyleLbl="parChTrans1D3" presStyleIdx="6" presStyleCnt="7"/>
      <dgm:spPr/>
      <dgm:t>
        <a:bodyPr/>
        <a:lstStyle/>
        <a:p>
          <a:pPr rtl="1"/>
          <a:endParaRPr lang="fa-IR"/>
        </a:p>
      </dgm:t>
    </dgm:pt>
    <dgm:pt modelId="{17F95287-4FBA-436B-B0FB-3FEE30F7840F}" type="pres">
      <dgm:prSet presAssocID="{A4523117-9809-4401-9C7B-C492C6673D09}" presName="connTx" presStyleLbl="parChTrans1D3" presStyleIdx="6" presStyleCnt="7"/>
      <dgm:spPr/>
      <dgm:t>
        <a:bodyPr/>
        <a:lstStyle/>
        <a:p>
          <a:pPr rtl="1"/>
          <a:endParaRPr lang="fa-IR"/>
        </a:p>
      </dgm:t>
    </dgm:pt>
    <dgm:pt modelId="{5D05E65F-6C39-4418-85C1-707EA6AF8F5D}" type="pres">
      <dgm:prSet presAssocID="{0E3866B8-3615-45EB-9D24-34AC71DC4F63}" presName="root2" presStyleCnt="0"/>
      <dgm:spPr/>
    </dgm:pt>
    <dgm:pt modelId="{A5D7B90A-5B1A-413B-8522-9B2C3A83E783}" type="pres">
      <dgm:prSet presAssocID="{0E3866B8-3615-45EB-9D24-34AC71DC4F63}" presName="LevelTwoTextNode" presStyleLbl="node3" presStyleIdx="6" presStyleCnt="7" custScaleX="215921">
        <dgm:presLayoutVars>
          <dgm:chPref val="3"/>
        </dgm:presLayoutVars>
      </dgm:prSet>
      <dgm:spPr/>
      <dgm:t>
        <a:bodyPr/>
        <a:lstStyle/>
        <a:p>
          <a:pPr rtl="1"/>
          <a:endParaRPr lang="fa-IR"/>
        </a:p>
      </dgm:t>
    </dgm:pt>
    <dgm:pt modelId="{D751429F-D8ED-462D-B5CB-98AADAD197DB}" type="pres">
      <dgm:prSet presAssocID="{0E3866B8-3615-45EB-9D24-34AC71DC4F63}" presName="level3hierChild" presStyleCnt="0"/>
      <dgm:spPr/>
    </dgm:pt>
    <dgm:pt modelId="{BDDB2413-DD7A-4720-A451-F0310E5B749C}" type="pres">
      <dgm:prSet presAssocID="{5A65AA83-02EE-4081-8E8B-BE5AD0039350}" presName="conn2-1" presStyleLbl="parChTrans1D4" presStyleIdx="15" presStyleCnt="17"/>
      <dgm:spPr/>
      <dgm:t>
        <a:bodyPr/>
        <a:lstStyle/>
        <a:p>
          <a:pPr rtl="1"/>
          <a:endParaRPr lang="fa-IR"/>
        </a:p>
      </dgm:t>
    </dgm:pt>
    <dgm:pt modelId="{42B1B53F-E9B6-42A3-9765-0E16353FAFD4}" type="pres">
      <dgm:prSet presAssocID="{5A65AA83-02EE-4081-8E8B-BE5AD0039350}" presName="connTx" presStyleLbl="parChTrans1D4" presStyleIdx="15" presStyleCnt="17"/>
      <dgm:spPr/>
      <dgm:t>
        <a:bodyPr/>
        <a:lstStyle/>
        <a:p>
          <a:pPr rtl="1"/>
          <a:endParaRPr lang="fa-IR"/>
        </a:p>
      </dgm:t>
    </dgm:pt>
    <dgm:pt modelId="{1057889C-5CC5-4C3F-89AA-963253D55114}" type="pres">
      <dgm:prSet presAssocID="{E3C7785D-BB69-4476-B86E-80C1445D7CD0}" presName="root2" presStyleCnt="0"/>
      <dgm:spPr/>
    </dgm:pt>
    <dgm:pt modelId="{6D87F4E5-8BF3-45BE-97DD-0DD98430D4C6}" type="pres">
      <dgm:prSet presAssocID="{E3C7785D-BB69-4476-B86E-80C1445D7CD0}" presName="LevelTwoTextNode" presStyleLbl="node4" presStyleIdx="15" presStyleCnt="17" custScaleX="222610">
        <dgm:presLayoutVars>
          <dgm:chPref val="3"/>
        </dgm:presLayoutVars>
      </dgm:prSet>
      <dgm:spPr/>
      <dgm:t>
        <a:bodyPr/>
        <a:lstStyle/>
        <a:p>
          <a:pPr rtl="1"/>
          <a:endParaRPr lang="fa-IR"/>
        </a:p>
      </dgm:t>
    </dgm:pt>
    <dgm:pt modelId="{DB5BF659-DE6E-4807-8FD6-458A798EF870}" type="pres">
      <dgm:prSet presAssocID="{E3C7785D-BB69-4476-B86E-80C1445D7CD0}" presName="level3hierChild" presStyleCnt="0"/>
      <dgm:spPr/>
    </dgm:pt>
    <dgm:pt modelId="{A29820E9-49E8-4A0A-887B-27E4214E4401}" type="pres">
      <dgm:prSet presAssocID="{DF04B4D4-CCB6-4922-AADC-E34D44E4F896}" presName="conn2-1" presStyleLbl="parChTrans1D4" presStyleIdx="16" presStyleCnt="17"/>
      <dgm:spPr/>
      <dgm:t>
        <a:bodyPr/>
        <a:lstStyle/>
        <a:p>
          <a:pPr rtl="1"/>
          <a:endParaRPr lang="fa-IR"/>
        </a:p>
      </dgm:t>
    </dgm:pt>
    <dgm:pt modelId="{DE43AE75-156C-435C-809D-91EDDD4B23FB}" type="pres">
      <dgm:prSet presAssocID="{DF04B4D4-CCB6-4922-AADC-E34D44E4F896}" presName="connTx" presStyleLbl="parChTrans1D4" presStyleIdx="16" presStyleCnt="17"/>
      <dgm:spPr/>
      <dgm:t>
        <a:bodyPr/>
        <a:lstStyle/>
        <a:p>
          <a:pPr rtl="1"/>
          <a:endParaRPr lang="fa-IR"/>
        </a:p>
      </dgm:t>
    </dgm:pt>
    <dgm:pt modelId="{3641D9F8-6584-4F47-8A00-59BFAC27C92F}" type="pres">
      <dgm:prSet presAssocID="{4EEB238A-10DA-4D36-B54A-BCBE2B1FF881}" presName="root2" presStyleCnt="0"/>
      <dgm:spPr/>
    </dgm:pt>
    <dgm:pt modelId="{5D94279E-9AD6-4245-9032-CF0542F6BA37}" type="pres">
      <dgm:prSet presAssocID="{4EEB238A-10DA-4D36-B54A-BCBE2B1FF881}" presName="LevelTwoTextNode" presStyleLbl="node4" presStyleIdx="16" presStyleCnt="17" custScaleX="222610">
        <dgm:presLayoutVars>
          <dgm:chPref val="3"/>
        </dgm:presLayoutVars>
      </dgm:prSet>
      <dgm:spPr/>
      <dgm:t>
        <a:bodyPr/>
        <a:lstStyle/>
        <a:p>
          <a:pPr rtl="1"/>
          <a:endParaRPr lang="fa-IR"/>
        </a:p>
      </dgm:t>
    </dgm:pt>
    <dgm:pt modelId="{7A3D777A-6F99-47F3-BA17-3607795364B2}" type="pres">
      <dgm:prSet presAssocID="{4EEB238A-10DA-4D36-B54A-BCBE2B1FF881}" presName="level3hierChild" presStyleCnt="0"/>
      <dgm:spPr/>
    </dgm:pt>
  </dgm:ptLst>
  <dgm:cxnLst>
    <dgm:cxn modelId="{CB8E82B2-EC7E-40BC-A4B2-175A848B5941}" type="presOf" srcId="{B31E9676-BE56-4B68-BC73-61F12668644F}" destId="{66AFAF7C-FC99-4532-BD59-CD20D1B1FE35}" srcOrd="0" destOrd="0" presId="urn:microsoft.com/office/officeart/2008/layout/HorizontalMultiLevelHierarchy"/>
    <dgm:cxn modelId="{14FE80D0-D529-4EAA-94DE-698D3591D40C}" srcId="{0E3866B8-3615-45EB-9D24-34AC71DC4F63}" destId="{E3C7785D-BB69-4476-B86E-80C1445D7CD0}" srcOrd="0" destOrd="0" parTransId="{5A65AA83-02EE-4081-8E8B-BE5AD0039350}" sibTransId="{AF5ECD78-874F-4C12-A40B-67C767B57C4F}"/>
    <dgm:cxn modelId="{21D6FF6E-9648-497F-9077-45EB5B642D9A}" type="presOf" srcId="{B16D90CC-DBE8-4DBC-801D-FC4EB4E236A9}" destId="{EF027E6E-9887-4452-9F02-FCD489322EAF}" srcOrd="0" destOrd="0" presId="urn:microsoft.com/office/officeart/2008/layout/HorizontalMultiLevelHierarchy"/>
    <dgm:cxn modelId="{894FE056-F7BD-4F8B-9BC2-183C2293B3E2}" type="presOf" srcId="{962268DB-9384-47C4-AFA1-08CCB4F6BC43}" destId="{289F73E7-A5FE-4ABC-8169-E812E9E1770E}" srcOrd="0" destOrd="0" presId="urn:microsoft.com/office/officeart/2008/layout/HorizontalMultiLevelHierarchy"/>
    <dgm:cxn modelId="{D4447D40-3F7C-4779-8192-4AA88882598F}" srcId="{CB60A8DA-9EBF-4584-8E60-F28699986C66}" destId="{4189FE76-B8D4-4E3C-8D82-ACB43EC2E21B}" srcOrd="0" destOrd="0" parTransId="{1FB7AD83-38EF-400B-9FF2-B23B76BD3AE2}" sibTransId="{7068FFEA-24BE-4F9F-9F70-F69F20E5C30F}"/>
    <dgm:cxn modelId="{8F6EBF1A-4CC0-4FFD-A221-F89E6D00CDAC}" type="presOf" srcId="{254D8966-9ADB-46FA-BA43-400D1B1A6204}" destId="{67EAF301-6D9D-48AE-BDFC-2B7929DB7DF8}" srcOrd="0" destOrd="0" presId="urn:microsoft.com/office/officeart/2008/layout/HorizontalMultiLevelHierarchy"/>
    <dgm:cxn modelId="{5B9D0842-C917-445C-B6CB-5A0328C07394}" type="presOf" srcId="{E271D3F9-35AA-4A05-B58F-AAEEF13423C9}" destId="{66A64EA9-0AE9-4745-901E-B0E9B67A06F1}" srcOrd="0" destOrd="0" presId="urn:microsoft.com/office/officeart/2008/layout/HorizontalMultiLevelHierarchy"/>
    <dgm:cxn modelId="{33355CDE-CADC-4451-92C4-0644ACB8430A}" type="presOf" srcId="{C7EF4CF7-605F-4C4B-AF88-414CF70568D6}" destId="{63EBCBB4-F8A7-4980-8860-736C96E8C6CC}" srcOrd="0" destOrd="0" presId="urn:microsoft.com/office/officeart/2008/layout/HorizontalMultiLevelHierarchy"/>
    <dgm:cxn modelId="{29CC18E0-2C75-47EB-B668-E5A55E28DF07}" type="presOf" srcId="{165D1656-0243-45F8-9A68-D60036CCD8F8}" destId="{76D5BE9D-6306-4599-A17A-9B63344E1AF9}" srcOrd="0" destOrd="0" presId="urn:microsoft.com/office/officeart/2008/layout/HorizontalMultiLevelHierarchy"/>
    <dgm:cxn modelId="{5993DA77-CD5F-4EF2-94D7-99916F2F69C8}" type="presOf" srcId="{AFE3CA3E-D72A-4884-B19B-E9EC78C76B9A}" destId="{BA4D0797-6782-498F-ADF1-A2105B737C64}" srcOrd="1" destOrd="0" presId="urn:microsoft.com/office/officeart/2008/layout/HorizontalMultiLevelHierarchy"/>
    <dgm:cxn modelId="{9E167973-AB46-45CE-9513-6C26C6C518A5}" srcId="{C5A8D87F-1F1A-474D-8FCA-20C8F0E478C9}" destId="{4ABD84ED-7C1F-42E4-835F-260EE25E98C8}" srcOrd="0" destOrd="0" parTransId="{F7D34EFC-251F-45A2-AF8E-9E9B124E0602}" sibTransId="{74AA4DA7-5BFC-4841-A6C9-C1C36B3144BA}"/>
    <dgm:cxn modelId="{F7DB4C9A-2658-42A9-ADEB-B3D38FFC89DD}" srcId="{B16D90CC-DBE8-4DBC-801D-FC4EB4E236A9}" destId="{165D1656-0243-45F8-9A68-D60036CCD8F8}" srcOrd="0" destOrd="0" parTransId="{A13C835C-5903-4394-A31F-C0D713BA2BDC}" sibTransId="{C56740B9-4F05-48FA-8889-692FA01D8F2A}"/>
    <dgm:cxn modelId="{1F075C38-FD92-4C8A-8B37-58197ADD4065}" type="presOf" srcId="{5DB742DB-1EA6-49E0-B532-4CDB2A3B34F5}" destId="{14535EC8-24B0-4AD8-B475-A7C7112FA04A}" srcOrd="0" destOrd="0" presId="urn:microsoft.com/office/officeart/2008/layout/HorizontalMultiLevelHierarchy"/>
    <dgm:cxn modelId="{C3D157AC-C4C8-4D82-8B10-290AC9278565}" srcId="{5C715909-0DA5-42E7-B805-816D6BC85D1E}" destId="{36DEAF92-FF48-4561-962B-8F88390704AA}" srcOrd="0" destOrd="0" parTransId="{7A7A5E12-8CD7-462C-9D22-5EACFB5C62DF}" sibTransId="{76E7673B-FEBC-4260-B318-1611A10F4F64}"/>
    <dgm:cxn modelId="{FEE14962-CD61-488F-82C5-6FDA024E50E4}" type="presOf" srcId="{B79456FC-5575-45DF-BA40-E8AA661DCD10}" destId="{64745BD0-7AF9-42C5-AB8E-1844BB4BEBC3}" srcOrd="1" destOrd="0" presId="urn:microsoft.com/office/officeart/2008/layout/HorizontalMultiLevelHierarchy"/>
    <dgm:cxn modelId="{C733AF20-9387-4685-AC3D-18528D32DECE}" type="presOf" srcId="{DF04B4D4-CCB6-4922-AADC-E34D44E4F896}" destId="{A29820E9-49E8-4A0A-887B-27E4214E4401}" srcOrd="0" destOrd="0" presId="urn:microsoft.com/office/officeart/2008/layout/HorizontalMultiLevelHierarchy"/>
    <dgm:cxn modelId="{B01A7BD7-57BD-47C6-B632-F0346AE2315E}" type="presOf" srcId="{024CAE33-AD7B-4EF7-A1A3-D4FF7ED1E7EE}" destId="{6A82D79B-493D-4129-AF0B-38CF98D586D0}" srcOrd="0" destOrd="0" presId="urn:microsoft.com/office/officeart/2008/layout/HorizontalMultiLevelHierarchy"/>
    <dgm:cxn modelId="{DE3EE47E-6159-44E8-A316-78DE0771DBFE}" type="presOf" srcId="{4EEB238A-10DA-4D36-B54A-BCBE2B1FF881}" destId="{5D94279E-9AD6-4245-9032-CF0542F6BA37}" srcOrd="0" destOrd="0" presId="urn:microsoft.com/office/officeart/2008/layout/HorizontalMultiLevelHierarchy"/>
    <dgm:cxn modelId="{6F40904E-7637-4234-84EF-1414A53B1855}" type="presOf" srcId="{80DA9820-E124-483F-9914-1F3ECE02F73D}" destId="{151BFC33-03E8-4652-99A1-7D5640DF5622}" srcOrd="0" destOrd="0" presId="urn:microsoft.com/office/officeart/2008/layout/HorizontalMultiLevelHierarchy"/>
    <dgm:cxn modelId="{5362C43C-9570-457B-920B-19DBE432CF1B}" srcId="{36DEAF92-FF48-4561-962B-8F88390704AA}" destId="{75BF7EB2-3AB2-4536-B8C7-41EFC761B0E3}" srcOrd="0" destOrd="0" parTransId="{F1F2B57D-FD44-4E41-862C-54053BE2E968}" sibTransId="{FF898D7D-CB7C-484E-A762-D08ABDB2632F}"/>
    <dgm:cxn modelId="{0A8300D4-C991-4AF8-B78F-A53869FF76B5}" type="presOf" srcId="{9EEE4C90-3E34-46F7-BBEA-9BFCCCAE9D58}" destId="{AE79E623-E936-404D-894F-231F8D0E0138}" srcOrd="0" destOrd="0" presId="urn:microsoft.com/office/officeart/2008/layout/HorizontalMultiLevelHierarchy"/>
    <dgm:cxn modelId="{624297D4-822D-4A7D-A1CF-13DEA2821289}" type="presOf" srcId="{A4523117-9809-4401-9C7B-C492C6673D09}" destId="{F37539C0-217A-4C0C-821E-8B16DCF2C940}" srcOrd="0" destOrd="0" presId="urn:microsoft.com/office/officeart/2008/layout/HorizontalMultiLevelHierarchy"/>
    <dgm:cxn modelId="{0EF67B4F-2DD4-4B71-9532-C98433102810}" type="presOf" srcId="{09F41BD9-6448-43C2-BD73-2E08C550970B}" destId="{BB594935-4A47-4212-9AEC-28C0B828BB92}" srcOrd="1" destOrd="0" presId="urn:microsoft.com/office/officeart/2008/layout/HorizontalMultiLevelHierarchy"/>
    <dgm:cxn modelId="{80D68742-51B3-4CE9-B463-7D5AC2C42AF7}" type="presOf" srcId="{54E03348-1B7B-46D9-BB93-3A662AE202C4}" destId="{A83E05F0-B1FB-4474-8089-C1DFCD458933}" srcOrd="0" destOrd="0" presId="urn:microsoft.com/office/officeart/2008/layout/HorizontalMultiLevelHierarchy"/>
    <dgm:cxn modelId="{9EF82006-0F93-45DB-AAEF-C6A86346A2DA}" type="presOf" srcId="{38E9DFF8-2ACF-45E1-B324-1A99314BA499}" destId="{8C0148CF-8BD7-41C3-B1BD-A58D350FBCA4}" srcOrd="0" destOrd="0" presId="urn:microsoft.com/office/officeart/2008/layout/HorizontalMultiLevelHierarchy"/>
    <dgm:cxn modelId="{2ACADAF7-6C87-4E8B-845A-9753534E1F66}" srcId="{C7EF4CF7-605F-4C4B-AF88-414CF70568D6}" destId="{95F26803-1B9C-4642-B916-5945DB23C979}" srcOrd="2" destOrd="0" parTransId="{7230B330-CF4C-4428-AD75-CFBDD93057B4}" sibTransId="{4640A031-15A4-4980-9155-55D9894B3E8F}"/>
    <dgm:cxn modelId="{FAC0400F-03D0-4A1C-AB4E-04130F5001BF}" type="presOf" srcId="{75ADCC96-5366-4688-856F-90E2FC9B0A23}" destId="{D8D8C2CF-0F01-436A-A472-1A3FBC847133}" srcOrd="1" destOrd="0" presId="urn:microsoft.com/office/officeart/2008/layout/HorizontalMultiLevelHierarchy"/>
    <dgm:cxn modelId="{5D47C69D-818D-4A4F-BCD6-8E2FA407C443}" type="presOf" srcId="{024CAE33-AD7B-4EF7-A1A3-D4FF7ED1E7EE}" destId="{D18BC3E7-02C0-4D3E-8ACA-4B0EBAE557DC}" srcOrd="1" destOrd="0" presId="urn:microsoft.com/office/officeart/2008/layout/HorizontalMultiLevelHierarchy"/>
    <dgm:cxn modelId="{DE7C0F38-4C0F-4C87-8AA7-5550492C76A6}" type="presOf" srcId="{47EFCDAE-974C-4503-BC60-751C843CC511}" destId="{D73B059B-AB0A-4EC9-B6DF-67B7575800F3}" srcOrd="1" destOrd="0" presId="urn:microsoft.com/office/officeart/2008/layout/HorizontalMultiLevelHierarchy"/>
    <dgm:cxn modelId="{81AE749B-1796-4687-A109-BFDD0C0FC61B}" type="presOf" srcId="{D9B07A35-06A0-4AE8-A2C5-67AA6D8C6828}" destId="{4A11AB3B-4A5D-4C8F-AF19-DFDA05EDA2DB}" srcOrd="0" destOrd="0" presId="urn:microsoft.com/office/officeart/2008/layout/HorizontalMultiLevelHierarchy"/>
    <dgm:cxn modelId="{8C79E9FD-4B86-4947-B4D7-D4CEBE546268}" type="presOf" srcId="{AB71B4C7-522F-4183-8C05-5ADAD282DD79}" destId="{71400FA6-DE7C-45C7-91C7-A6F4679522C3}" srcOrd="1" destOrd="0" presId="urn:microsoft.com/office/officeart/2008/layout/HorizontalMultiLevelHierarchy"/>
    <dgm:cxn modelId="{762C6EFE-C063-4A4F-94AD-A9B731FFDD92}" type="presOf" srcId="{A28CD104-38A8-4CA1-809D-FF6C22580F82}" destId="{68E08FD2-619E-4820-B6E6-8E9F1767C242}" srcOrd="0" destOrd="0" presId="urn:microsoft.com/office/officeart/2008/layout/HorizontalMultiLevelHierarchy"/>
    <dgm:cxn modelId="{B1C82768-0C8A-46EA-AAD1-7171662AC6BD}" type="presOf" srcId="{07E39181-FB3B-4D4E-9FE5-2D73BE162674}" destId="{460DCC64-CCE5-43A0-BD2C-428A350E64D8}" srcOrd="0" destOrd="0" presId="urn:microsoft.com/office/officeart/2008/layout/HorizontalMultiLevelHierarchy"/>
    <dgm:cxn modelId="{49946B1C-CAB4-4DD4-AADE-CFF3BE2831B9}" type="presOf" srcId="{7A7A5E12-8CD7-462C-9D22-5EACFB5C62DF}" destId="{8EC02A7F-327D-4548-9024-F841563D8762}" srcOrd="1" destOrd="0" presId="urn:microsoft.com/office/officeart/2008/layout/HorizontalMultiLevelHierarchy"/>
    <dgm:cxn modelId="{BA6D1B95-7D66-47AB-BC20-14C5573BCD17}" srcId="{0E3866B8-3615-45EB-9D24-34AC71DC4F63}" destId="{4EEB238A-10DA-4D36-B54A-BCBE2B1FF881}" srcOrd="1" destOrd="0" parTransId="{DF04B4D4-CCB6-4922-AADC-E34D44E4F896}" sibTransId="{DCAB2176-CED0-4937-88AF-B3847C576D54}"/>
    <dgm:cxn modelId="{CA396B24-13F7-4742-9563-3F2A388B45B1}" type="presOf" srcId="{F1F2B57D-FD44-4E41-862C-54053BE2E968}" destId="{DC518E51-05B8-42CF-B391-E398936F9620}" srcOrd="1" destOrd="0" presId="urn:microsoft.com/office/officeart/2008/layout/HorizontalMultiLevelHierarchy"/>
    <dgm:cxn modelId="{178CD50F-5CCE-427E-AA64-D1C91B03935B}" type="presOf" srcId="{4ABD84ED-7C1F-42E4-835F-260EE25E98C8}" destId="{315C02BC-599C-45D2-9C63-68D2D99A948B}" srcOrd="0" destOrd="0" presId="urn:microsoft.com/office/officeart/2008/layout/HorizontalMultiLevelHierarchy"/>
    <dgm:cxn modelId="{6519258D-D6A8-4105-BCE9-66BD9D9ECB76}" type="presOf" srcId="{5A65AA83-02EE-4081-8E8B-BE5AD0039350}" destId="{BDDB2413-DD7A-4720-A451-F0310E5B749C}" srcOrd="0" destOrd="0" presId="urn:microsoft.com/office/officeart/2008/layout/HorizontalMultiLevelHierarchy"/>
    <dgm:cxn modelId="{1408090A-147D-4879-8B54-8A10B8EDC8FD}" type="presOf" srcId="{3DD09BAE-8C59-4B92-8D68-DDA854069F17}" destId="{36262487-C6A8-4313-8F9D-29F7750C85C5}" srcOrd="1" destOrd="0" presId="urn:microsoft.com/office/officeart/2008/layout/HorizontalMultiLevelHierarchy"/>
    <dgm:cxn modelId="{E66C0F82-C4BB-4C80-A365-A351602D85C8}" type="presOf" srcId="{1FB7AD83-38EF-400B-9FF2-B23B76BD3AE2}" destId="{16404221-8DC5-4F32-AF22-A6E63E2E3650}" srcOrd="1" destOrd="0" presId="urn:microsoft.com/office/officeart/2008/layout/HorizontalMultiLevelHierarchy"/>
    <dgm:cxn modelId="{757DCF2A-2574-42DC-85F0-F8C8039A50D9}" type="presOf" srcId="{75ADCC96-5366-4688-856F-90E2FC9B0A23}" destId="{253E28E8-EDD9-4D66-B4F6-42DB2DFDF0F8}" srcOrd="0" destOrd="0" presId="urn:microsoft.com/office/officeart/2008/layout/HorizontalMultiLevelHierarchy"/>
    <dgm:cxn modelId="{025A132F-3C5C-424A-9C2C-98CEC013605A}" type="presOf" srcId="{058F9DAA-ED30-4405-BECF-94DBAA683D9E}" destId="{ABC00C3F-74D7-4A0D-A566-D59A787220DF}" srcOrd="0" destOrd="0" presId="urn:microsoft.com/office/officeart/2008/layout/HorizontalMultiLevelHierarchy"/>
    <dgm:cxn modelId="{DB16FC39-A633-48C0-A375-DF6C594BAD63}" srcId="{5C715909-0DA5-42E7-B805-816D6BC85D1E}" destId="{E271D3F9-35AA-4A05-B58F-AAEEF13423C9}" srcOrd="1" destOrd="0" parTransId="{D9B07A35-06A0-4AE8-A2C5-67AA6D8C6828}" sibTransId="{E57A5F57-FB40-4C05-AD62-2F01FBE50A20}"/>
    <dgm:cxn modelId="{A59927C5-4581-4E3F-9A4E-830B4D1413A0}" type="presOf" srcId="{DF04B4D4-CCB6-4922-AADC-E34D44E4F896}" destId="{DE43AE75-156C-435C-809D-91EDDD4B23FB}" srcOrd="1" destOrd="0" presId="urn:microsoft.com/office/officeart/2008/layout/HorizontalMultiLevelHierarchy"/>
    <dgm:cxn modelId="{C001469D-07EB-4D66-A5D3-F06DB3568033}" type="presOf" srcId="{8B5251A2-928F-435B-82DE-CAD38682A8E0}" destId="{04417449-0949-4D3F-A0D1-57D0C814A8DA}" srcOrd="0" destOrd="0" presId="urn:microsoft.com/office/officeart/2008/layout/HorizontalMultiLevelHierarchy"/>
    <dgm:cxn modelId="{D8BE8291-18EE-49EF-87B7-026F28EB178D}" type="presOf" srcId="{674253F1-8177-4884-B7BF-8C6DCDA4B915}" destId="{A701B6E1-6113-407D-8DB0-5289479195FB}" srcOrd="0" destOrd="0" presId="urn:microsoft.com/office/officeart/2008/layout/HorizontalMultiLevelHierarchy"/>
    <dgm:cxn modelId="{F4C8AF9C-A24C-41F5-B5BF-91F02FB785BC}" srcId="{165D1656-0243-45F8-9A68-D60036CCD8F8}" destId="{674253F1-8177-4884-B7BF-8C6DCDA4B915}" srcOrd="0" destOrd="0" parTransId="{A21D2AB0-05E4-41CA-9113-02253E004338}" sibTransId="{79A260B8-DF58-4850-BB63-C12CEC6A475D}"/>
    <dgm:cxn modelId="{F845AB76-A028-41A4-B4C1-9288EB636CC3}" type="presOf" srcId="{A13C835C-5903-4394-A31F-C0D713BA2BDC}" destId="{CB7F7683-ED80-4C0F-A856-79EEF08BCCDD}" srcOrd="1" destOrd="0" presId="urn:microsoft.com/office/officeart/2008/layout/HorizontalMultiLevelHierarchy"/>
    <dgm:cxn modelId="{68BF81FF-E899-4BAF-A7AF-C3F55BBC4522}" srcId="{0194DDBB-C5D5-4FFC-AA43-53A06DB31E03}" destId="{0E3866B8-3615-45EB-9D24-34AC71DC4F63}" srcOrd="1" destOrd="0" parTransId="{A4523117-9809-4401-9C7B-C492C6673D09}" sibTransId="{C48EE0ED-48CA-41CF-BB4D-74E7D1134FBB}"/>
    <dgm:cxn modelId="{8690C8EC-388F-4669-B2EA-69C17B0AFCFB}" type="presOf" srcId="{FDE7C3CF-0D3E-487A-9A0B-ECFEC20EBA4B}" destId="{FD5D3244-8CC4-45C7-BA48-2E306FF3E2BB}" srcOrd="1" destOrd="0" presId="urn:microsoft.com/office/officeart/2008/layout/HorizontalMultiLevelHierarchy"/>
    <dgm:cxn modelId="{2C7C1EF6-3D56-4208-9755-9DA1B117DEC6}" srcId="{CB60A8DA-9EBF-4584-8E60-F28699986C66}" destId="{80DA9820-E124-483F-9914-1F3ECE02F73D}" srcOrd="1" destOrd="0" parTransId="{75ADCC96-5366-4688-856F-90E2FC9B0A23}" sibTransId="{D97498AF-BD0C-44EB-8713-3320125C721F}"/>
    <dgm:cxn modelId="{06ED21E2-A448-4703-9E6A-BC2478368580}" type="presOf" srcId="{E3101594-7D01-4CF4-B07E-5F5F0743A7AE}" destId="{3FD89450-269B-456B-9CA6-B3B629938C6F}" srcOrd="1" destOrd="0" presId="urn:microsoft.com/office/officeart/2008/layout/HorizontalMultiLevelHierarchy"/>
    <dgm:cxn modelId="{4B66B2AF-7567-4D33-90FF-FB5C521A698D}" type="presOf" srcId="{A21D2AB0-05E4-41CA-9113-02253E004338}" destId="{E32B441A-A2D1-4491-BAF4-673097CFBBA9}" srcOrd="0" destOrd="0" presId="urn:microsoft.com/office/officeart/2008/layout/HorizontalMultiLevelHierarchy"/>
    <dgm:cxn modelId="{D6D6A379-D7A8-44C7-8F49-4FAC44734AF4}" type="presOf" srcId="{DBCEA610-9382-407D-B167-80EA3C2778AF}" destId="{5A5E82F9-4F4C-498A-8EBE-187B1096F6BD}" srcOrd="0" destOrd="0" presId="urn:microsoft.com/office/officeart/2008/layout/HorizontalMultiLevelHierarchy"/>
    <dgm:cxn modelId="{3466295E-120B-4B44-9575-ACF4534066A3}" type="presOf" srcId="{E3C7785D-BB69-4476-B86E-80C1445D7CD0}" destId="{6D87F4E5-8BF3-45BE-97DD-0DD98430D4C6}" srcOrd="0" destOrd="0" presId="urn:microsoft.com/office/officeart/2008/layout/HorizontalMultiLevelHierarchy"/>
    <dgm:cxn modelId="{CBE53466-0D7C-4F37-9B11-6B4CE0E794CC}" type="presOf" srcId="{F7D34EFC-251F-45A2-AF8E-9E9B124E0602}" destId="{EFE657B0-F3E6-4AC6-8D71-B2A8766CD662}" srcOrd="1" destOrd="0" presId="urn:microsoft.com/office/officeart/2008/layout/HorizontalMultiLevelHierarchy"/>
    <dgm:cxn modelId="{9ECB9DF3-8799-46DA-87DC-5E7EE857CB47}" srcId="{C7EF4CF7-605F-4C4B-AF88-414CF70568D6}" destId="{93D6488F-641D-4E5C-8C9A-E8A8E8082E27}" srcOrd="0" destOrd="0" parTransId="{254D8966-9ADB-46FA-BA43-400D1B1A6204}" sibTransId="{041A57B5-17AD-432F-BEDB-E6DBD474BC42}"/>
    <dgm:cxn modelId="{1B7B69B8-254D-4D53-9841-8E9696CD2C80}" type="presOf" srcId="{7A7A5E12-8CD7-462C-9D22-5EACFB5C62DF}" destId="{2A3AD4D4-909F-4872-A837-070A22CA354B}" srcOrd="0" destOrd="0" presId="urn:microsoft.com/office/officeart/2008/layout/HorizontalMultiLevelHierarchy"/>
    <dgm:cxn modelId="{4B400FA7-03B4-47F8-A037-F0E84F8A6A3D}" type="presOf" srcId="{A21D2AB0-05E4-41CA-9113-02253E004338}" destId="{792A9347-1019-447E-A618-70AD9AC659C2}" srcOrd="1" destOrd="0" presId="urn:microsoft.com/office/officeart/2008/layout/HorizontalMultiLevelHierarchy"/>
    <dgm:cxn modelId="{A238896E-FACD-40F2-8701-F0BA670608C5}" type="presOf" srcId="{FB6BE362-A138-494A-AA77-1293C67966EF}" destId="{7B49004F-4F6C-4E42-8E78-3169C65DCE7A}" srcOrd="0" destOrd="0" presId="urn:microsoft.com/office/officeart/2008/layout/HorizontalMultiLevelHierarchy"/>
    <dgm:cxn modelId="{854E5EEE-66BD-41C7-8814-59C0B6F55352}" type="presOf" srcId="{4E2B72B3-311E-409A-906B-DDB71C21B7CB}" destId="{2006D1F7-F1B3-45BE-882B-364D15F11B69}" srcOrd="0" destOrd="0" presId="urn:microsoft.com/office/officeart/2008/layout/HorizontalMultiLevelHierarchy"/>
    <dgm:cxn modelId="{42612E1B-07EB-4ACB-B311-5C4187EA9DAB}" type="presOf" srcId="{1FB7AD83-38EF-400B-9FF2-B23B76BD3AE2}" destId="{52A4F29C-63B8-4976-ABB9-973B3585ACC9}" srcOrd="0" destOrd="0" presId="urn:microsoft.com/office/officeart/2008/layout/HorizontalMultiLevelHierarchy"/>
    <dgm:cxn modelId="{B8A06760-98DB-4263-9228-97E4824F5759}" srcId="{E271D3F9-35AA-4A05-B58F-AAEEF13423C9}" destId="{DBCEA610-9382-407D-B167-80EA3C2778AF}" srcOrd="0" destOrd="0" parTransId="{AFE3CA3E-D72A-4884-B19B-E9EC78C76B9A}" sibTransId="{EC6F2F3B-6025-4DFE-B731-9E8124994825}"/>
    <dgm:cxn modelId="{5ED56E93-3B46-457C-9D16-EA56A00A9F2E}" type="presOf" srcId="{09C607D7-8B87-42CA-81DE-34ECF7057020}" destId="{D79F2801-94EC-4327-A5FC-DDFA07AD75F0}" srcOrd="0" destOrd="0" presId="urn:microsoft.com/office/officeart/2008/layout/HorizontalMultiLevelHierarchy"/>
    <dgm:cxn modelId="{90B86A6F-3987-49F4-8F8C-F61D3DFAC3D4}" type="presOf" srcId="{BA165D6E-E7EF-4DA8-9E42-874D797C3A5F}" destId="{5B370FC4-5D60-43FE-B734-90C102104021}" srcOrd="0" destOrd="0" presId="urn:microsoft.com/office/officeart/2008/layout/HorizontalMultiLevelHierarchy"/>
    <dgm:cxn modelId="{7D1CB797-D5EE-4D9F-BC77-5A03DA58AF2C}" type="presOf" srcId="{95F26803-1B9C-4642-B916-5945DB23C979}" destId="{BFE1D125-AF4A-40D4-B0AA-9EBB7B45DFA8}" srcOrd="0" destOrd="0" presId="urn:microsoft.com/office/officeart/2008/layout/HorizontalMultiLevelHierarchy"/>
    <dgm:cxn modelId="{475C90D7-AB23-4089-BC06-3AF5514676E0}" type="presOf" srcId="{0194DDBB-C5D5-4FFC-AA43-53A06DB31E03}" destId="{B077A48B-7073-456F-A9D8-FCFCD38AF356}" srcOrd="0" destOrd="0" presId="urn:microsoft.com/office/officeart/2008/layout/HorizontalMultiLevelHierarchy"/>
    <dgm:cxn modelId="{FE9AD7B0-81B9-4C8E-985F-25E59FA91DB9}" type="presOf" srcId="{7230B330-CF4C-4428-AD75-CFBDD93057B4}" destId="{0FCBA794-A140-4E94-82FE-B40FE10BE20B}" srcOrd="0" destOrd="0" presId="urn:microsoft.com/office/officeart/2008/layout/HorizontalMultiLevelHierarchy"/>
    <dgm:cxn modelId="{DB7DB12C-8431-486B-B4AE-CB21BF4D2796}" type="presOf" srcId="{A4523117-9809-4401-9C7B-C492C6673D09}" destId="{17F95287-4FBA-436B-B0FB-3FEE30F7840F}" srcOrd="1" destOrd="0" presId="urn:microsoft.com/office/officeart/2008/layout/HorizontalMultiLevelHierarchy"/>
    <dgm:cxn modelId="{BC2755FA-B819-41B1-AF0B-54223845DE56}" type="presOf" srcId="{7230B330-CF4C-4428-AD75-CFBDD93057B4}" destId="{28D7300D-59D8-4FD9-9886-9880A38396E4}" srcOrd="1" destOrd="0" presId="urn:microsoft.com/office/officeart/2008/layout/HorizontalMultiLevelHierarchy"/>
    <dgm:cxn modelId="{44F7E093-A76C-4164-8F4D-3400B2935837}" type="presOf" srcId="{0E3866B8-3615-45EB-9D24-34AC71DC4F63}" destId="{A5D7B90A-5B1A-413B-8522-9B2C3A83E783}" srcOrd="0" destOrd="0" presId="urn:microsoft.com/office/officeart/2008/layout/HorizontalMultiLevelHierarchy"/>
    <dgm:cxn modelId="{8E59833F-7337-4615-B482-936CFD57A087}" srcId="{C7EF4CF7-605F-4C4B-AF88-414CF70568D6}" destId="{54E03348-1B7B-46D9-BB93-3A662AE202C4}" srcOrd="4" destOrd="0" parTransId="{E3101594-7D01-4CF4-B07E-5F5F0743A7AE}" sibTransId="{794D1A4D-BC60-45A0-972A-C54B1A969146}"/>
    <dgm:cxn modelId="{BBABB145-CBA9-4630-88E8-20F31ADF205A}" type="presOf" srcId="{8B5251A2-928F-435B-82DE-CAD38682A8E0}" destId="{18BA090E-F14A-4CF1-B67D-DB306B49E357}" srcOrd="1" destOrd="0" presId="urn:microsoft.com/office/officeart/2008/layout/HorizontalMultiLevelHierarchy"/>
    <dgm:cxn modelId="{6D4369D3-080A-4C8E-B22D-90B6E3CD3D30}" type="presOf" srcId="{AFE3CA3E-D72A-4884-B19B-E9EC78C76B9A}" destId="{215F5443-BAF5-4352-A1B7-03F4CCBA0934}" srcOrd="0" destOrd="0" presId="urn:microsoft.com/office/officeart/2008/layout/HorizontalMultiLevelHierarchy"/>
    <dgm:cxn modelId="{DF54C344-982D-4DBA-A492-B172D5F3B006}" srcId="{0194DDBB-C5D5-4FFC-AA43-53A06DB31E03}" destId="{BADCA231-75F9-4BD1-9EDE-58E1E9863FDB}" srcOrd="0" destOrd="0" parTransId="{8B5251A2-928F-435B-82DE-CAD38682A8E0}" sibTransId="{61C55446-68B3-4EC5-A42C-3C0278C42058}"/>
    <dgm:cxn modelId="{B4E0FFDC-1A1B-4C79-8E16-A56835485DCC}" type="presOf" srcId="{3DD09BAE-8C59-4B92-8D68-DDA854069F17}" destId="{2DAE4DB0-9A73-48DB-A9B1-0321AC0BDCDF}" srcOrd="0" destOrd="0" presId="urn:microsoft.com/office/officeart/2008/layout/HorizontalMultiLevelHierarchy"/>
    <dgm:cxn modelId="{A57F5EA3-F324-4700-A6AC-11CF2452C8C4}" type="presOf" srcId="{B31E9676-BE56-4B68-BC73-61F12668644F}" destId="{BEE682AB-DA71-4D69-AD39-EC1BFDF3FE28}" srcOrd="1" destOrd="0" presId="urn:microsoft.com/office/officeart/2008/layout/HorizontalMultiLevelHierarchy"/>
    <dgm:cxn modelId="{326601F9-027A-4055-98E0-96271BF024FC}" type="presOf" srcId="{5A65AA83-02EE-4081-8E8B-BE5AD0039350}" destId="{42B1B53F-E9B6-42A3-9765-0E16353FAFD4}" srcOrd="1" destOrd="0" presId="urn:microsoft.com/office/officeart/2008/layout/HorizontalMultiLevelHierarchy"/>
    <dgm:cxn modelId="{B3F82A85-DB35-4703-93C2-73DD3EDE7C7B}" type="presOf" srcId="{D9B07A35-06A0-4AE8-A2C5-67AA6D8C6828}" destId="{69D1BB39-3C20-4EB9-886C-4315A4A81EC3}" srcOrd="1" destOrd="0" presId="urn:microsoft.com/office/officeart/2008/layout/HorizontalMultiLevelHierarchy"/>
    <dgm:cxn modelId="{C7579F3D-FA92-44B5-A63F-109F979747E6}" type="presOf" srcId="{75BF7EB2-3AB2-4536-B8C7-41EFC761B0E3}" destId="{114FA193-C76F-425D-A28B-7F0DAC351D78}" srcOrd="0" destOrd="0" presId="urn:microsoft.com/office/officeart/2008/layout/HorizontalMultiLevelHierarchy"/>
    <dgm:cxn modelId="{574C8E62-0033-4320-9FF5-291B48016B1F}" type="presOf" srcId="{B79456FC-5575-45DF-BA40-E8AA661DCD10}" destId="{D8DE5CF7-685D-40F3-AFAA-F47804C90471}" srcOrd="0" destOrd="0" presId="urn:microsoft.com/office/officeart/2008/layout/HorizontalMultiLevelHierarchy"/>
    <dgm:cxn modelId="{27129E1B-669F-4437-BD63-3AB44E32E3F3}" srcId="{80DA9820-E124-483F-9914-1F3ECE02F73D}" destId="{9EEE4C90-3E34-46F7-BBEA-9BFCCCAE9D58}" srcOrd="0" destOrd="0" parTransId="{024CAE33-AD7B-4EF7-A1A3-D4FF7ED1E7EE}" sibTransId="{8E581E27-69F9-49DD-AA70-D1138B1110B6}"/>
    <dgm:cxn modelId="{0EFE6AAF-6B05-4DAA-AAB7-3893D3BA50E7}" type="presOf" srcId="{A13C835C-5903-4394-A31F-C0D713BA2BDC}" destId="{F8F80379-7415-49B2-AB41-CB6DA0F3F71E}" srcOrd="0" destOrd="0" presId="urn:microsoft.com/office/officeart/2008/layout/HorizontalMultiLevelHierarchy"/>
    <dgm:cxn modelId="{9548142A-2DFA-476A-9C50-B16D5F0EEB25}" type="presOf" srcId="{09F41BD9-6448-43C2-BD73-2E08C550970B}" destId="{60F7BC47-3AEF-49E8-B41C-514FE3EB1FB2}" srcOrd="0" destOrd="0" presId="urn:microsoft.com/office/officeart/2008/layout/HorizontalMultiLevelHierarchy"/>
    <dgm:cxn modelId="{6414F7E2-FB55-466B-8E11-7377A5212BDA}" type="presOf" srcId="{74CDF902-10DD-41AF-8CDF-B8C4B23DCC6B}" destId="{15AAEF56-EEE8-4E70-B507-A55107B4FDC5}" srcOrd="0" destOrd="0" presId="urn:microsoft.com/office/officeart/2008/layout/HorizontalMultiLevelHierarchy"/>
    <dgm:cxn modelId="{8B2072E1-3C6F-4B0B-8A07-DEA8B124DA67}" type="presOf" srcId="{058F9DAA-ED30-4405-BECF-94DBAA683D9E}" destId="{7C624718-1C73-430F-ACF9-C81AD78D9DD2}" srcOrd="1" destOrd="0" presId="urn:microsoft.com/office/officeart/2008/layout/HorizontalMultiLevelHierarchy"/>
    <dgm:cxn modelId="{957ABC5D-B808-4DE5-9022-57B7AEB9CDE6}" type="presOf" srcId="{31964009-B574-43F6-94D2-64D34A9D14C5}" destId="{6E79BD58-4D08-4749-BCC3-8017E81973A0}" srcOrd="0" destOrd="0" presId="urn:microsoft.com/office/officeart/2008/layout/HorizontalMultiLevelHierarchy"/>
    <dgm:cxn modelId="{1B1FA7C5-F293-4B4E-BA66-CC523898E44E}" srcId="{C7EF4CF7-605F-4C4B-AF88-414CF70568D6}" destId="{B16D90CC-DBE8-4DBC-801D-FC4EB4E236A9}" srcOrd="1" destOrd="0" parTransId="{FDE7C3CF-0D3E-487A-9A0B-ECFEC20EBA4B}" sibTransId="{D7B51066-67CF-421C-9379-987D2E323C2A}"/>
    <dgm:cxn modelId="{C2DD22B4-3B98-44A4-ACA1-95E2ADD44B50}" srcId="{C7EF4CF7-605F-4C4B-AF88-414CF70568D6}" destId="{0194DDBB-C5D5-4FFC-AA43-53A06DB31E03}" srcOrd="5" destOrd="0" parTransId="{058F9DAA-ED30-4405-BECF-94DBAA683D9E}" sibTransId="{4A0640FD-B875-4884-97DF-C90A26732033}"/>
    <dgm:cxn modelId="{C7A950AA-E6B1-480E-B337-2D2C73309BE2}" type="presOf" srcId="{4189FE76-B8D4-4E3C-8D82-ACB43EC2E21B}" destId="{DBE79A05-0D31-4257-B12B-525D5E0A5D28}" srcOrd="0" destOrd="0" presId="urn:microsoft.com/office/officeart/2008/layout/HorizontalMultiLevelHierarchy"/>
    <dgm:cxn modelId="{8D9D5D5B-F5E2-4D76-87DC-194A90F4E81E}" srcId="{4189FE76-B8D4-4E3C-8D82-ACB43EC2E21B}" destId="{A28CD104-38A8-4CA1-809D-FF6C22580F82}" srcOrd="1" destOrd="0" parTransId="{EE46F416-23CA-42CD-BD86-B1060DFCC7B1}" sibTransId="{EB072B4F-F09C-4C28-A6E9-116F4D51C638}"/>
    <dgm:cxn modelId="{344B40BC-F039-4DD7-9B15-3EFF5B114AE5}" srcId="{C7EF4CF7-605F-4C4B-AF88-414CF70568D6}" destId="{38E9DFF8-2ACF-45E1-B324-1A99314BA499}" srcOrd="3" destOrd="0" parTransId="{B79456FC-5575-45DF-BA40-E8AA661DCD10}" sibTransId="{D51B7C73-1443-4110-85FC-6C5858591CCC}"/>
    <dgm:cxn modelId="{7129F4A8-43F4-43FB-AAAB-8989F972673B}" type="presOf" srcId="{4E2B72B3-311E-409A-906B-DDB71C21B7CB}" destId="{85A49A4D-732A-4EF5-8294-D6067C5470CC}" srcOrd="1" destOrd="0" presId="urn:microsoft.com/office/officeart/2008/layout/HorizontalMultiLevelHierarchy"/>
    <dgm:cxn modelId="{C5ECC615-28BD-4FFC-AA1C-B4C50A5BF548}" srcId="{95F26803-1B9C-4642-B916-5945DB23C979}" destId="{31964009-B574-43F6-94D2-64D34A9D14C5}" srcOrd="1" destOrd="0" parTransId="{5E362244-36BF-4885-8CE9-599A03386E7B}" sibTransId="{4489703F-181A-4326-90DF-C6B36927EB3A}"/>
    <dgm:cxn modelId="{93551FB1-476B-4319-B306-B5EE8A434273}" type="presOf" srcId="{BADCA231-75F9-4BD1-9EDE-58E1E9863FDB}" destId="{DB4B562F-1CA8-443E-B61D-B82C614E1EBC}" srcOrd="0" destOrd="0" presId="urn:microsoft.com/office/officeart/2008/layout/HorizontalMultiLevelHierarchy"/>
    <dgm:cxn modelId="{10733A0D-948D-444F-8B3D-48223A6AD49C}" type="presOf" srcId="{E3101594-7D01-4CF4-B07E-5F5F0743A7AE}" destId="{8DE6DD2B-33B2-4FE2-BC02-D44CAED82BB4}" srcOrd="0" destOrd="0" presId="urn:microsoft.com/office/officeart/2008/layout/HorizontalMultiLevelHierarchy"/>
    <dgm:cxn modelId="{A753A8A8-D3C2-4DD4-A901-F4F3BCC1F873}" srcId="{95F26803-1B9C-4642-B916-5945DB23C979}" destId="{09C607D7-8B87-42CA-81DE-34ECF7057020}" srcOrd="0" destOrd="0" parTransId="{5DB742DB-1EA6-49E0-B532-4CDB2A3B34F5}" sibTransId="{2C5454F1-9B7D-436A-8BB5-DE92467FBEC6}"/>
    <dgm:cxn modelId="{6FA3244C-E671-4419-AE21-C4F456B5467E}" type="presOf" srcId="{C5A8D87F-1F1A-474D-8FCA-20C8F0E478C9}" destId="{C8AED27D-6D6E-43DE-A47D-FB447528BBB3}" srcOrd="0" destOrd="0" presId="urn:microsoft.com/office/officeart/2008/layout/HorizontalMultiLevelHierarchy"/>
    <dgm:cxn modelId="{379884FE-57F3-4E5C-98D4-C08EF55FE917}" type="presOf" srcId="{962268DB-9384-47C4-AFA1-08CCB4F6BC43}" destId="{890CFE50-604F-4C2A-9AD1-5DAB1AA66F34}" srcOrd="1" destOrd="0" presId="urn:microsoft.com/office/officeart/2008/layout/HorizontalMultiLevelHierarchy"/>
    <dgm:cxn modelId="{7383A5FC-2987-4FD0-B9D3-516AFBF0D7BD}" type="presOf" srcId="{EE46F416-23CA-42CD-BD86-B1060DFCC7B1}" destId="{9E12D134-1600-4F11-8FA2-A40D1AC6DA5F}" srcOrd="1" destOrd="0" presId="urn:microsoft.com/office/officeart/2008/layout/HorizontalMultiLevelHierarchy"/>
    <dgm:cxn modelId="{2B763B94-AA52-4715-A5DB-C432AA2E13BE}" type="presOf" srcId="{AB71B4C7-522F-4183-8C05-5ADAD282DD79}" destId="{52513710-DEC9-4AF9-BCFF-95E66042A5AB}" srcOrd="0" destOrd="0" presId="urn:microsoft.com/office/officeart/2008/layout/HorizontalMultiLevelHierarchy"/>
    <dgm:cxn modelId="{5368A4A7-46B9-47DF-913D-1D509F8E3570}" type="presOf" srcId="{5DB742DB-1EA6-49E0-B532-4CDB2A3B34F5}" destId="{6630DB38-4AFD-4521-AFF6-BE33CC83C14E}" srcOrd="1" destOrd="0" presId="urn:microsoft.com/office/officeart/2008/layout/HorizontalMultiLevelHierarchy"/>
    <dgm:cxn modelId="{E2154B05-1B8D-402A-BD80-86F2BD1A8428}" srcId="{B16D90CC-DBE8-4DBC-801D-FC4EB4E236A9}" destId="{CB60A8DA-9EBF-4584-8E60-F28699986C66}" srcOrd="1" destOrd="0" parTransId="{3DD09BAE-8C59-4B92-8D68-DDA854069F17}" sibTransId="{244ACCDC-8B47-4BF8-AB2F-B1354FA4537A}"/>
    <dgm:cxn modelId="{8F5BCDD5-3ED7-4540-8A74-81722360DA4C}" srcId="{4189FE76-B8D4-4E3C-8D82-ACB43EC2E21B}" destId="{07E39181-FB3B-4D4E-9FE5-2D73BE162674}" srcOrd="0" destOrd="0" parTransId="{B31E9676-BE56-4B68-BC73-61F12668644F}" sibTransId="{63837074-8526-4CB3-AC0A-A429C5D677AD}"/>
    <dgm:cxn modelId="{438D72B1-3A6E-436C-A40B-810CBF227178}" type="presOf" srcId="{47EFCDAE-974C-4503-BC60-751C843CC511}" destId="{9952A4EE-6F13-4FB8-87B3-8724828CBF7B}" srcOrd="0" destOrd="0" presId="urn:microsoft.com/office/officeart/2008/layout/HorizontalMultiLevelHierarchy"/>
    <dgm:cxn modelId="{E5FE7176-3C05-4429-82BF-3349678F78D8}" srcId="{09C607D7-8B87-42CA-81DE-34ECF7057020}" destId="{5C715909-0DA5-42E7-B805-816D6BC85D1E}" srcOrd="1" destOrd="0" parTransId="{47EFCDAE-974C-4503-BC60-751C843CC511}" sibTransId="{0F775E14-7EF8-4B08-8E1F-C525E1CF95E8}"/>
    <dgm:cxn modelId="{9588F750-2531-4751-B8A2-AC83BAFF8F42}" type="presOf" srcId="{A03E7DAD-07C4-4D9F-A49A-8723B689FB1D}" destId="{EBD61313-5BDB-4766-B02A-0D535D94E205}" srcOrd="0" destOrd="0" presId="urn:microsoft.com/office/officeart/2008/layout/HorizontalMultiLevelHierarchy"/>
    <dgm:cxn modelId="{DF77F018-F398-4A08-88AB-1B267EBAF027}" type="presOf" srcId="{5E362244-36BF-4885-8CE9-599A03386E7B}" destId="{8838DE0B-E7C8-4F2B-B304-4F92F9CD84A3}" srcOrd="0" destOrd="0" presId="urn:microsoft.com/office/officeart/2008/layout/HorizontalMultiLevelHierarchy"/>
    <dgm:cxn modelId="{D056F36D-E3E2-4DC2-B0E8-7FFD1F477D20}" type="presOf" srcId="{36DEAF92-FF48-4561-962B-8F88390704AA}" destId="{6A3E8E7F-D58E-41B3-A0DA-3DFDFF61CC79}" srcOrd="0" destOrd="0" presId="urn:microsoft.com/office/officeart/2008/layout/HorizontalMultiLevelHierarchy"/>
    <dgm:cxn modelId="{E16AB19E-7587-4EF3-8467-6D05CE2E6EA6}" srcId="{38E9DFF8-2ACF-45E1-B324-1A99314BA499}" destId="{A03E7DAD-07C4-4D9F-A49A-8723B689FB1D}" srcOrd="0" destOrd="0" parTransId="{09F41BD9-6448-43C2-BD73-2E08C550970B}" sibTransId="{5C0B1931-178C-4024-8C8A-90B3374E1EED}"/>
    <dgm:cxn modelId="{E10708A6-BC51-4D1F-9D5A-2934AEE6D62C}" type="presOf" srcId="{93D6488F-641D-4E5C-8C9A-E8A8E8082E27}" destId="{EB5EF6F0-F2ED-4D1E-B134-39B52CA6DEE0}" srcOrd="0" destOrd="0" presId="urn:microsoft.com/office/officeart/2008/layout/HorizontalMultiLevelHierarchy"/>
    <dgm:cxn modelId="{5D546635-4B50-48E1-B669-BF02CAB7E414}" srcId="{FB6BE362-A138-494A-AA77-1293C67966EF}" destId="{C7EF4CF7-605F-4C4B-AF88-414CF70568D6}" srcOrd="0" destOrd="0" parTransId="{E78A6B97-6238-4E81-83FA-E60413FF48D8}" sibTransId="{0195DDCC-8DF2-487A-ABF1-F772F9989022}"/>
    <dgm:cxn modelId="{F5D9F9D8-656D-4D59-9423-C0D66F0A324C}" type="presOf" srcId="{FDE7C3CF-0D3E-487A-9A0B-ECFEC20EBA4B}" destId="{EC4354D1-5340-444B-91F4-C1750C756CAC}" srcOrd="0" destOrd="0" presId="urn:microsoft.com/office/officeart/2008/layout/HorizontalMultiLevelHierarchy"/>
    <dgm:cxn modelId="{CB67AC49-8339-4823-8188-2C147740B1AA}" type="presOf" srcId="{CB60A8DA-9EBF-4584-8E60-F28699986C66}" destId="{2E8697DB-8B3A-4324-BEFD-9E02CC41CB58}" srcOrd="0" destOrd="0" presId="urn:microsoft.com/office/officeart/2008/layout/HorizontalMultiLevelHierarchy"/>
    <dgm:cxn modelId="{A168851F-AA65-40DF-9456-816E834D3191}" srcId="{09C607D7-8B87-42CA-81DE-34ECF7057020}" destId="{C5A8D87F-1F1A-474D-8FCA-20C8F0E478C9}" srcOrd="0" destOrd="0" parTransId="{AB71B4C7-522F-4183-8C05-5ADAD282DD79}" sibTransId="{DADE22A3-5BA6-45A9-A7D4-DE49A7C6C3F3}"/>
    <dgm:cxn modelId="{CAE61831-4AE8-49BD-ACCA-099FE9FE2661}" type="presOf" srcId="{5C715909-0DA5-42E7-B805-816D6BC85D1E}" destId="{E3160D99-53DD-44AB-83A1-F008CE0B1620}" srcOrd="0" destOrd="0" presId="urn:microsoft.com/office/officeart/2008/layout/HorizontalMultiLevelHierarchy"/>
    <dgm:cxn modelId="{78E32342-40B0-4FBC-851D-CA2957D1D4BD}" type="presOf" srcId="{F7D34EFC-251F-45A2-AF8E-9E9B124E0602}" destId="{329FE79F-0D22-4278-8D4F-1E4D1FAE191F}" srcOrd="0" destOrd="0" presId="urn:microsoft.com/office/officeart/2008/layout/HorizontalMultiLevelHierarchy"/>
    <dgm:cxn modelId="{630FC3FF-B3D6-4D5D-8162-59532BD959F0}" type="presOf" srcId="{254D8966-9ADB-46FA-BA43-400D1B1A6204}" destId="{A8BF24CB-4632-453F-9941-CED0095308E2}" srcOrd="1" destOrd="0" presId="urn:microsoft.com/office/officeart/2008/layout/HorizontalMultiLevelHierarchy"/>
    <dgm:cxn modelId="{533EEC90-0C9C-4410-8AC5-F7D8C3AED08F}" srcId="{80DA9820-E124-483F-9914-1F3ECE02F73D}" destId="{74CDF902-10DD-41AF-8CDF-B8C4B23DCC6B}" srcOrd="1" destOrd="0" parTransId="{962268DB-9384-47C4-AFA1-08CCB4F6BC43}" sibTransId="{08CB41FF-24CA-47E9-9E7B-A07B9BA8067D}"/>
    <dgm:cxn modelId="{5044548E-6EC1-4476-BE25-C572236F5F77}" type="presOf" srcId="{F1F2B57D-FD44-4E41-862C-54053BE2E968}" destId="{36FF8CCB-B4B7-4B9A-B69A-ACED581D861B}" srcOrd="0" destOrd="0" presId="urn:microsoft.com/office/officeart/2008/layout/HorizontalMultiLevelHierarchy"/>
    <dgm:cxn modelId="{37769ECF-645D-42BD-A23A-AE3E5F8FE309}" type="presOf" srcId="{EE46F416-23CA-42CD-BD86-B1060DFCC7B1}" destId="{575AF2AD-455B-4DF7-BFB0-60F8B29E47E6}" srcOrd="0" destOrd="0" presId="urn:microsoft.com/office/officeart/2008/layout/HorizontalMultiLevelHierarchy"/>
    <dgm:cxn modelId="{27E9D90E-A2A4-405F-B585-73D95AF8AD60}" srcId="{165D1656-0243-45F8-9A68-D60036CCD8F8}" destId="{BA165D6E-E7EF-4DA8-9E42-874D797C3A5F}" srcOrd="1" destOrd="0" parTransId="{4E2B72B3-311E-409A-906B-DDB71C21B7CB}" sibTransId="{556B0879-E8F9-4F40-AC49-1330DC0D5B6C}"/>
    <dgm:cxn modelId="{E5E04D19-EE78-43A9-83F9-2AC204BCC1D4}" type="presOf" srcId="{5E362244-36BF-4885-8CE9-599A03386E7B}" destId="{3816B2E4-29CF-48A2-AF2C-D16A249767FD}" srcOrd="1" destOrd="0" presId="urn:microsoft.com/office/officeart/2008/layout/HorizontalMultiLevelHierarchy"/>
    <dgm:cxn modelId="{02027E15-D0B3-4553-8672-3E079D594CAC}" type="presParOf" srcId="{7B49004F-4F6C-4E42-8E78-3169C65DCE7A}" destId="{FAC71EDF-F38A-4489-9938-315432300F95}" srcOrd="0" destOrd="0" presId="urn:microsoft.com/office/officeart/2008/layout/HorizontalMultiLevelHierarchy"/>
    <dgm:cxn modelId="{19905E9D-91C5-4947-8ECF-B473F5734CA1}" type="presParOf" srcId="{FAC71EDF-F38A-4489-9938-315432300F95}" destId="{63EBCBB4-F8A7-4980-8860-736C96E8C6CC}" srcOrd="0" destOrd="0" presId="urn:microsoft.com/office/officeart/2008/layout/HorizontalMultiLevelHierarchy"/>
    <dgm:cxn modelId="{8BCCC49A-0653-4616-988D-D6F4A4B40341}" type="presParOf" srcId="{FAC71EDF-F38A-4489-9938-315432300F95}" destId="{70981C9A-E584-4A46-946A-866C7F5B1E4C}" srcOrd="1" destOrd="0" presId="urn:microsoft.com/office/officeart/2008/layout/HorizontalMultiLevelHierarchy"/>
    <dgm:cxn modelId="{155C4878-1D0D-43CB-AE1F-EA63568CECE6}" type="presParOf" srcId="{70981C9A-E584-4A46-946A-866C7F5B1E4C}" destId="{67EAF301-6D9D-48AE-BDFC-2B7929DB7DF8}" srcOrd="0" destOrd="0" presId="urn:microsoft.com/office/officeart/2008/layout/HorizontalMultiLevelHierarchy"/>
    <dgm:cxn modelId="{0E56F008-652D-44BE-8CAB-3BA8AD336E67}" type="presParOf" srcId="{67EAF301-6D9D-48AE-BDFC-2B7929DB7DF8}" destId="{A8BF24CB-4632-453F-9941-CED0095308E2}" srcOrd="0" destOrd="0" presId="urn:microsoft.com/office/officeart/2008/layout/HorizontalMultiLevelHierarchy"/>
    <dgm:cxn modelId="{1F575FBA-C84E-4F40-AA4F-1FE2F84E9B30}" type="presParOf" srcId="{70981C9A-E584-4A46-946A-866C7F5B1E4C}" destId="{C2E87952-9810-4B66-9DB7-A36EEC7B2DF0}" srcOrd="1" destOrd="0" presId="urn:microsoft.com/office/officeart/2008/layout/HorizontalMultiLevelHierarchy"/>
    <dgm:cxn modelId="{44F72306-792E-48AB-8029-13239D5D0360}" type="presParOf" srcId="{C2E87952-9810-4B66-9DB7-A36EEC7B2DF0}" destId="{EB5EF6F0-F2ED-4D1E-B134-39B52CA6DEE0}" srcOrd="0" destOrd="0" presId="urn:microsoft.com/office/officeart/2008/layout/HorizontalMultiLevelHierarchy"/>
    <dgm:cxn modelId="{7FDAB803-6E36-400C-86F5-9A1D6A957ECE}" type="presParOf" srcId="{C2E87952-9810-4B66-9DB7-A36EEC7B2DF0}" destId="{D066D800-6361-4BC2-8FCB-B323D9BA414D}" srcOrd="1" destOrd="0" presId="urn:microsoft.com/office/officeart/2008/layout/HorizontalMultiLevelHierarchy"/>
    <dgm:cxn modelId="{44764BA6-C245-4309-B249-98A140D627B0}" type="presParOf" srcId="{70981C9A-E584-4A46-946A-866C7F5B1E4C}" destId="{EC4354D1-5340-444B-91F4-C1750C756CAC}" srcOrd="2" destOrd="0" presId="urn:microsoft.com/office/officeart/2008/layout/HorizontalMultiLevelHierarchy"/>
    <dgm:cxn modelId="{49EF6E25-0520-4FF8-928D-FD4A8940FE31}" type="presParOf" srcId="{EC4354D1-5340-444B-91F4-C1750C756CAC}" destId="{FD5D3244-8CC4-45C7-BA48-2E306FF3E2BB}" srcOrd="0" destOrd="0" presId="urn:microsoft.com/office/officeart/2008/layout/HorizontalMultiLevelHierarchy"/>
    <dgm:cxn modelId="{CCE4C96C-B954-497B-A39E-0657989F82B9}" type="presParOf" srcId="{70981C9A-E584-4A46-946A-866C7F5B1E4C}" destId="{08AE5730-61BD-4AE3-8464-A1FC7B974A77}" srcOrd="3" destOrd="0" presId="urn:microsoft.com/office/officeart/2008/layout/HorizontalMultiLevelHierarchy"/>
    <dgm:cxn modelId="{5889AEF4-F86A-4453-AD48-90A28C730664}" type="presParOf" srcId="{08AE5730-61BD-4AE3-8464-A1FC7B974A77}" destId="{EF027E6E-9887-4452-9F02-FCD489322EAF}" srcOrd="0" destOrd="0" presId="urn:microsoft.com/office/officeart/2008/layout/HorizontalMultiLevelHierarchy"/>
    <dgm:cxn modelId="{48EFB4D5-EEEA-4C12-A0C4-D0BD75A833E6}" type="presParOf" srcId="{08AE5730-61BD-4AE3-8464-A1FC7B974A77}" destId="{6041FB5B-20CB-4E10-8755-ECB67C266ACE}" srcOrd="1" destOrd="0" presId="urn:microsoft.com/office/officeart/2008/layout/HorizontalMultiLevelHierarchy"/>
    <dgm:cxn modelId="{518E597F-64BF-49A1-A931-F0EAA1D3F0CE}" type="presParOf" srcId="{6041FB5B-20CB-4E10-8755-ECB67C266ACE}" destId="{F8F80379-7415-49B2-AB41-CB6DA0F3F71E}" srcOrd="0" destOrd="0" presId="urn:microsoft.com/office/officeart/2008/layout/HorizontalMultiLevelHierarchy"/>
    <dgm:cxn modelId="{C0008400-0AE4-410F-947B-39EE53633AF3}" type="presParOf" srcId="{F8F80379-7415-49B2-AB41-CB6DA0F3F71E}" destId="{CB7F7683-ED80-4C0F-A856-79EEF08BCCDD}" srcOrd="0" destOrd="0" presId="urn:microsoft.com/office/officeart/2008/layout/HorizontalMultiLevelHierarchy"/>
    <dgm:cxn modelId="{27846686-FD59-4EFF-818D-7FFE4711C366}" type="presParOf" srcId="{6041FB5B-20CB-4E10-8755-ECB67C266ACE}" destId="{2104A4EA-224D-4B14-B0B9-8031B25C2F1A}" srcOrd="1" destOrd="0" presId="urn:microsoft.com/office/officeart/2008/layout/HorizontalMultiLevelHierarchy"/>
    <dgm:cxn modelId="{D6BD883B-AE72-443B-825B-5031D111810A}" type="presParOf" srcId="{2104A4EA-224D-4B14-B0B9-8031B25C2F1A}" destId="{76D5BE9D-6306-4599-A17A-9B63344E1AF9}" srcOrd="0" destOrd="0" presId="urn:microsoft.com/office/officeart/2008/layout/HorizontalMultiLevelHierarchy"/>
    <dgm:cxn modelId="{84E45C09-677E-478D-8F3A-D655A7959685}" type="presParOf" srcId="{2104A4EA-224D-4B14-B0B9-8031B25C2F1A}" destId="{0BFA8ABF-DF1E-4528-B746-34986DE4C630}" srcOrd="1" destOrd="0" presId="urn:microsoft.com/office/officeart/2008/layout/HorizontalMultiLevelHierarchy"/>
    <dgm:cxn modelId="{AFF7970D-7958-40DF-ABCC-794EDDA0E96A}" type="presParOf" srcId="{0BFA8ABF-DF1E-4528-B746-34986DE4C630}" destId="{E32B441A-A2D1-4491-BAF4-673097CFBBA9}" srcOrd="0" destOrd="0" presId="urn:microsoft.com/office/officeart/2008/layout/HorizontalMultiLevelHierarchy"/>
    <dgm:cxn modelId="{4C1A3969-DF24-4F6B-8066-C87843D32FD5}" type="presParOf" srcId="{E32B441A-A2D1-4491-BAF4-673097CFBBA9}" destId="{792A9347-1019-447E-A618-70AD9AC659C2}" srcOrd="0" destOrd="0" presId="urn:microsoft.com/office/officeart/2008/layout/HorizontalMultiLevelHierarchy"/>
    <dgm:cxn modelId="{528006D2-B15A-4D7C-B958-D659BC0EE5D5}" type="presParOf" srcId="{0BFA8ABF-DF1E-4528-B746-34986DE4C630}" destId="{19E8EE07-CE68-43D6-A84D-0A77CDD93836}" srcOrd="1" destOrd="0" presId="urn:microsoft.com/office/officeart/2008/layout/HorizontalMultiLevelHierarchy"/>
    <dgm:cxn modelId="{B10955A5-7852-422F-A6C4-8E9798AB9B1F}" type="presParOf" srcId="{19E8EE07-CE68-43D6-A84D-0A77CDD93836}" destId="{A701B6E1-6113-407D-8DB0-5289479195FB}" srcOrd="0" destOrd="0" presId="urn:microsoft.com/office/officeart/2008/layout/HorizontalMultiLevelHierarchy"/>
    <dgm:cxn modelId="{A63B144C-2079-45D9-9083-EF55AD41D656}" type="presParOf" srcId="{19E8EE07-CE68-43D6-A84D-0A77CDD93836}" destId="{8CF0CBFF-AB17-4D1C-ACEB-879F3263F431}" srcOrd="1" destOrd="0" presId="urn:microsoft.com/office/officeart/2008/layout/HorizontalMultiLevelHierarchy"/>
    <dgm:cxn modelId="{7BBC2586-F10D-4016-A4DD-B79F73083B89}" type="presParOf" srcId="{0BFA8ABF-DF1E-4528-B746-34986DE4C630}" destId="{2006D1F7-F1B3-45BE-882B-364D15F11B69}" srcOrd="2" destOrd="0" presId="urn:microsoft.com/office/officeart/2008/layout/HorizontalMultiLevelHierarchy"/>
    <dgm:cxn modelId="{D8535413-ADBC-46E2-90F6-E782C42F4FAF}" type="presParOf" srcId="{2006D1F7-F1B3-45BE-882B-364D15F11B69}" destId="{85A49A4D-732A-4EF5-8294-D6067C5470CC}" srcOrd="0" destOrd="0" presId="urn:microsoft.com/office/officeart/2008/layout/HorizontalMultiLevelHierarchy"/>
    <dgm:cxn modelId="{0F590F28-F68A-4E22-9914-99F7B5F13DA1}" type="presParOf" srcId="{0BFA8ABF-DF1E-4528-B746-34986DE4C630}" destId="{6714FDFB-08E2-424E-8597-D53DFDD25FE8}" srcOrd="3" destOrd="0" presId="urn:microsoft.com/office/officeart/2008/layout/HorizontalMultiLevelHierarchy"/>
    <dgm:cxn modelId="{F6E62E62-0F63-4156-8B9E-0DC470F0EA80}" type="presParOf" srcId="{6714FDFB-08E2-424E-8597-D53DFDD25FE8}" destId="{5B370FC4-5D60-43FE-B734-90C102104021}" srcOrd="0" destOrd="0" presId="urn:microsoft.com/office/officeart/2008/layout/HorizontalMultiLevelHierarchy"/>
    <dgm:cxn modelId="{A1A76A33-C6F8-4259-83C2-E8D5CE2FAB6E}" type="presParOf" srcId="{6714FDFB-08E2-424E-8597-D53DFDD25FE8}" destId="{55E1F45A-2122-4CBD-B7B5-EC1EB5A33AC0}" srcOrd="1" destOrd="0" presId="urn:microsoft.com/office/officeart/2008/layout/HorizontalMultiLevelHierarchy"/>
    <dgm:cxn modelId="{1270E07A-6A1A-428B-AE25-D1F3C5C2547C}" type="presParOf" srcId="{6041FB5B-20CB-4E10-8755-ECB67C266ACE}" destId="{2DAE4DB0-9A73-48DB-A9B1-0321AC0BDCDF}" srcOrd="2" destOrd="0" presId="urn:microsoft.com/office/officeart/2008/layout/HorizontalMultiLevelHierarchy"/>
    <dgm:cxn modelId="{09A12D20-B3CC-402E-A16F-149CB8D27AF1}" type="presParOf" srcId="{2DAE4DB0-9A73-48DB-A9B1-0321AC0BDCDF}" destId="{36262487-C6A8-4313-8F9D-29F7750C85C5}" srcOrd="0" destOrd="0" presId="urn:microsoft.com/office/officeart/2008/layout/HorizontalMultiLevelHierarchy"/>
    <dgm:cxn modelId="{8BFEB1E0-5E49-4E1E-BF8B-FCE594D79E0A}" type="presParOf" srcId="{6041FB5B-20CB-4E10-8755-ECB67C266ACE}" destId="{BD65E4FE-77C6-403E-9467-51D225AC85F2}" srcOrd="3" destOrd="0" presId="urn:microsoft.com/office/officeart/2008/layout/HorizontalMultiLevelHierarchy"/>
    <dgm:cxn modelId="{469D57E6-89B3-4C61-B087-AA22D7899059}" type="presParOf" srcId="{BD65E4FE-77C6-403E-9467-51D225AC85F2}" destId="{2E8697DB-8B3A-4324-BEFD-9E02CC41CB58}" srcOrd="0" destOrd="0" presId="urn:microsoft.com/office/officeart/2008/layout/HorizontalMultiLevelHierarchy"/>
    <dgm:cxn modelId="{ABE19CF5-3664-4579-9C2C-B01C8C6B9859}" type="presParOf" srcId="{BD65E4FE-77C6-403E-9467-51D225AC85F2}" destId="{77213815-B77C-4F58-944F-301DA789CFD7}" srcOrd="1" destOrd="0" presId="urn:microsoft.com/office/officeart/2008/layout/HorizontalMultiLevelHierarchy"/>
    <dgm:cxn modelId="{985627D5-1B64-4C0F-B2BB-D8DBD90513E3}" type="presParOf" srcId="{77213815-B77C-4F58-944F-301DA789CFD7}" destId="{52A4F29C-63B8-4976-ABB9-973B3585ACC9}" srcOrd="0" destOrd="0" presId="urn:microsoft.com/office/officeart/2008/layout/HorizontalMultiLevelHierarchy"/>
    <dgm:cxn modelId="{79FB41A4-D111-44B9-8030-356798169B09}" type="presParOf" srcId="{52A4F29C-63B8-4976-ABB9-973B3585ACC9}" destId="{16404221-8DC5-4F32-AF22-A6E63E2E3650}" srcOrd="0" destOrd="0" presId="urn:microsoft.com/office/officeart/2008/layout/HorizontalMultiLevelHierarchy"/>
    <dgm:cxn modelId="{EB9638C6-6384-4515-A37D-D72F7FEB5C5C}" type="presParOf" srcId="{77213815-B77C-4F58-944F-301DA789CFD7}" destId="{B4EE6AAB-C5AC-4D60-A882-E1C435B3C04D}" srcOrd="1" destOrd="0" presId="urn:microsoft.com/office/officeart/2008/layout/HorizontalMultiLevelHierarchy"/>
    <dgm:cxn modelId="{B711FC4E-5002-4F83-A9D3-E657E4D62ED2}" type="presParOf" srcId="{B4EE6AAB-C5AC-4D60-A882-E1C435B3C04D}" destId="{DBE79A05-0D31-4257-B12B-525D5E0A5D28}" srcOrd="0" destOrd="0" presId="urn:microsoft.com/office/officeart/2008/layout/HorizontalMultiLevelHierarchy"/>
    <dgm:cxn modelId="{74B65ECC-9256-4425-BD2C-16B7D5CAFF05}" type="presParOf" srcId="{B4EE6AAB-C5AC-4D60-A882-E1C435B3C04D}" destId="{8E763A84-31F6-450A-AE47-BD4F49B3169D}" srcOrd="1" destOrd="0" presId="urn:microsoft.com/office/officeart/2008/layout/HorizontalMultiLevelHierarchy"/>
    <dgm:cxn modelId="{9A6F594F-AE8A-4F93-9C09-891314DB97D2}" type="presParOf" srcId="{8E763A84-31F6-450A-AE47-BD4F49B3169D}" destId="{66AFAF7C-FC99-4532-BD59-CD20D1B1FE35}" srcOrd="0" destOrd="0" presId="urn:microsoft.com/office/officeart/2008/layout/HorizontalMultiLevelHierarchy"/>
    <dgm:cxn modelId="{1F953E6F-F557-4699-8AE4-4466959D3DFE}" type="presParOf" srcId="{66AFAF7C-FC99-4532-BD59-CD20D1B1FE35}" destId="{BEE682AB-DA71-4D69-AD39-EC1BFDF3FE28}" srcOrd="0" destOrd="0" presId="urn:microsoft.com/office/officeart/2008/layout/HorizontalMultiLevelHierarchy"/>
    <dgm:cxn modelId="{1A2E468C-3B6C-4718-8DFF-48FACDE514C1}" type="presParOf" srcId="{8E763A84-31F6-450A-AE47-BD4F49B3169D}" destId="{ABEC6970-FEDB-4DE6-867D-7FA3A3F4CDA6}" srcOrd="1" destOrd="0" presId="urn:microsoft.com/office/officeart/2008/layout/HorizontalMultiLevelHierarchy"/>
    <dgm:cxn modelId="{BC892B20-1763-4834-B100-B14EE0DF3D01}" type="presParOf" srcId="{ABEC6970-FEDB-4DE6-867D-7FA3A3F4CDA6}" destId="{460DCC64-CCE5-43A0-BD2C-428A350E64D8}" srcOrd="0" destOrd="0" presId="urn:microsoft.com/office/officeart/2008/layout/HorizontalMultiLevelHierarchy"/>
    <dgm:cxn modelId="{260A3702-2F95-4752-8FB6-090E0B481942}" type="presParOf" srcId="{ABEC6970-FEDB-4DE6-867D-7FA3A3F4CDA6}" destId="{D01D718D-BFF1-401F-9F8F-6A20EBFDAA17}" srcOrd="1" destOrd="0" presId="urn:microsoft.com/office/officeart/2008/layout/HorizontalMultiLevelHierarchy"/>
    <dgm:cxn modelId="{AF7C135B-7552-4D93-BE69-1C65F890A034}" type="presParOf" srcId="{8E763A84-31F6-450A-AE47-BD4F49B3169D}" destId="{575AF2AD-455B-4DF7-BFB0-60F8B29E47E6}" srcOrd="2" destOrd="0" presId="urn:microsoft.com/office/officeart/2008/layout/HorizontalMultiLevelHierarchy"/>
    <dgm:cxn modelId="{6ACE9D78-E4DF-4F93-9C93-D5B5DEEA41C9}" type="presParOf" srcId="{575AF2AD-455B-4DF7-BFB0-60F8B29E47E6}" destId="{9E12D134-1600-4F11-8FA2-A40D1AC6DA5F}" srcOrd="0" destOrd="0" presId="urn:microsoft.com/office/officeart/2008/layout/HorizontalMultiLevelHierarchy"/>
    <dgm:cxn modelId="{E96E0F68-667B-473B-963C-8309F403169F}" type="presParOf" srcId="{8E763A84-31F6-450A-AE47-BD4F49B3169D}" destId="{D1DBB383-B8A1-476C-81D4-FFA96CF49CD1}" srcOrd="3" destOrd="0" presId="urn:microsoft.com/office/officeart/2008/layout/HorizontalMultiLevelHierarchy"/>
    <dgm:cxn modelId="{A635A440-9177-4CCC-889C-B21EA3E27788}" type="presParOf" srcId="{D1DBB383-B8A1-476C-81D4-FFA96CF49CD1}" destId="{68E08FD2-619E-4820-B6E6-8E9F1767C242}" srcOrd="0" destOrd="0" presId="urn:microsoft.com/office/officeart/2008/layout/HorizontalMultiLevelHierarchy"/>
    <dgm:cxn modelId="{D50C2FA6-E170-4F34-AC5A-73ACB1486459}" type="presParOf" srcId="{D1DBB383-B8A1-476C-81D4-FFA96CF49CD1}" destId="{0072A89C-F02E-4813-86E2-8C1D61A117AB}" srcOrd="1" destOrd="0" presId="urn:microsoft.com/office/officeart/2008/layout/HorizontalMultiLevelHierarchy"/>
    <dgm:cxn modelId="{8E5F2A1D-916A-4BAA-814E-33F5E134A8D9}" type="presParOf" srcId="{77213815-B77C-4F58-944F-301DA789CFD7}" destId="{253E28E8-EDD9-4D66-B4F6-42DB2DFDF0F8}" srcOrd="2" destOrd="0" presId="urn:microsoft.com/office/officeart/2008/layout/HorizontalMultiLevelHierarchy"/>
    <dgm:cxn modelId="{5741D7DD-AD41-4B19-BCCA-F495EBC391B8}" type="presParOf" srcId="{253E28E8-EDD9-4D66-B4F6-42DB2DFDF0F8}" destId="{D8D8C2CF-0F01-436A-A472-1A3FBC847133}" srcOrd="0" destOrd="0" presId="urn:microsoft.com/office/officeart/2008/layout/HorizontalMultiLevelHierarchy"/>
    <dgm:cxn modelId="{3E0C65A7-9EFF-432B-A21B-2272EA23E88B}" type="presParOf" srcId="{77213815-B77C-4F58-944F-301DA789CFD7}" destId="{334C8A89-31B3-4A67-806F-B6A71053BEB7}" srcOrd="3" destOrd="0" presId="urn:microsoft.com/office/officeart/2008/layout/HorizontalMultiLevelHierarchy"/>
    <dgm:cxn modelId="{B032FD8D-DABB-47FE-8DC7-16704EDF5D28}" type="presParOf" srcId="{334C8A89-31B3-4A67-806F-B6A71053BEB7}" destId="{151BFC33-03E8-4652-99A1-7D5640DF5622}" srcOrd="0" destOrd="0" presId="urn:microsoft.com/office/officeart/2008/layout/HorizontalMultiLevelHierarchy"/>
    <dgm:cxn modelId="{E1A936CF-721D-4DC8-8867-13F1DAC9F0E7}" type="presParOf" srcId="{334C8A89-31B3-4A67-806F-B6A71053BEB7}" destId="{46186717-34B6-482E-AC42-D07A65B19937}" srcOrd="1" destOrd="0" presId="urn:microsoft.com/office/officeart/2008/layout/HorizontalMultiLevelHierarchy"/>
    <dgm:cxn modelId="{764E1CB7-6F99-4BD9-BBED-263D26B15FA0}" type="presParOf" srcId="{46186717-34B6-482E-AC42-D07A65B19937}" destId="{6A82D79B-493D-4129-AF0B-38CF98D586D0}" srcOrd="0" destOrd="0" presId="urn:microsoft.com/office/officeart/2008/layout/HorizontalMultiLevelHierarchy"/>
    <dgm:cxn modelId="{4F5F28E2-C148-4B49-A93B-6FE6C6E4A23F}" type="presParOf" srcId="{6A82D79B-493D-4129-AF0B-38CF98D586D0}" destId="{D18BC3E7-02C0-4D3E-8ACA-4B0EBAE557DC}" srcOrd="0" destOrd="0" presId="urn:microsoft.com/office/officeart/2008/layout/HorizontalMultiLevelHierarchy"/>
    <dgm:cxn modelId="{E5BFD866-BCAE-4BBF-8279-665E882A2426}" type="presParOf" srcId="{46186717-34B6-482E-AC42-D07A65B19937}" destId="{0D555E43-4411-4995-BF34-589F7954C791}" srcOrd="1" destOrd="0" presId="urn:microsoft.com/office/officeart/2008/layout/HorizontalMultiLevelHierarchy"/>
    <dgm:cxn modelId="{7460E35A-1561-4ABD-BB92-AD755F4E97B6}" type="presParOf" srcId="{0D555E43-4411-4995-BF34-589F7954C791}" destId="{AE79E623-E936-404D-894F-231F8D0E0138}" srcOrd="0" destOrd="0" presId="urn:microsoft.com/office/officeart/2008/layout/HorizontalMultiLevelHierarchy"/>
    <dgm:cxn modelId="{32506BE1-8C30-40CB-BF8D-105DED4618EF}" type="presParOf" srcId="{0D555E43-4411-4995-BF34-589F7954C791}" destId="{55DEBC64-E1FB-4636-9720-AE65D3EC059C}" srcOrd="1" destOrd="0" presId="urn:microsoft.com/office/officeart/2008/layout/HorizontalMultiLevelHierarchy"/>
    <dgm:cxn modelId="{5198E83F-B669-43A0-ADF6-00B102D43C8B}" type="presParOf" srcId="{46186717-34B6-482E-AC42-D07A65B19937}" destId="{289F73E7-A5FE-4ABC-8169-E812E9E1770E}" srcOrd="2" destOrd="0" presId="urn:microsoft.com/office/officeart/2008/layout/HorizontalMultiLevelHierarchy"/>
    <dgm:cxn modelId="{898071DB-694C-4115-801C-5B4AFBD0F238}" type="presParOf" srcId="{289F73E7-A5FE-4ABC-8169-E812E9E1770E}" destId="{890CFE50-604F-4C2A-9AD1-5DAB1AA66F34}" srcOrd="0" destOrd="0" presId="urn:microsoft.com/office/officeart/2008/layout/HorizontalMultiLevelHierarchy"/>
    <dgm:cxn modelId="{DD31F550-F674-4B93-A7DE-55B095A021D3}" type="presParOf" srcId="{46186717-34B6-482E-AC42-D07A65B19937}" destId="{D0014897-0C15-420A-91A8-3EB0FFC3B62F}" srcOrd="3" destOrd="0" presId="urn:microsoft.com/office/officeart/2008/layout/HorizontalMultiLevelHierarchy"/>
    <dgm:cxn modelId="{5F648F45-CF2C-4A69-8FB4-ACAA632F4E25}" type="presParOf" srcId="{D0014897-0C15-420A-91A8-3EB0FFC3B62F}" destId="{15AAEF56-EEE8-4E70-B507-A55107B4FDC5}" srcOrd="0" destOrd="0" presId="urn:microsoft.com/office/officeart/2008/layout/HorizontalMultiLevelHierarchy"/>
    <dgm:cxn modelId="{42CFB57E-9505-4E12-9829-12A288DE01BE}" type="presParOf" srcId="{D0014897-0C15-420A-91A8-3EB0FFC3B62F}" destId="{629D995D-14E2-469A-B464-018B054ACA2B}" srcOrd="1" destOrd="0" presId="urn:microsoft.com/office/officeart/2008/layout/HorizontalMultiLevelHierarchy"/>
    <dgm:cxn modelId="{1F7496C4-3B8F-4857-BE18-CCE3E091FEDD}" type="presParOf" srcId="{70981C9A-E584-4A46-946A-866C7F5B1E4C}" destId="{0FCBA794-A140-4E94-82FE-B40FE10BE20B}" srcOrd="4" destOrd="0" presId="urn:microsoft.com/office/officeart/2008/layout/HorizontalMultiLevelHierarchy"/>
    <dgm:cxn modelId="{FD73E50D-4BBC-4DBF-A9C9-9C243FEE4B22}" type="presParOf" srcId="{0FCBA794-A140-4E94-82FE-B40FE10BE20B}" destId="{28D7300D-59D8-4FD9-9886-9880A38396E4}" srcOrd="0" destOrd="0" presId="urn:microsoft.com/office/officeart/2008/layout/HorizontalMultiLevelHierarchy"/>
    <dgm:cxn modelId="{5BB9F101-DB1B-4CF1-A5E3-D1DEA675E53F}" type="presParOf" srcId="{70981C9A-E584-4A46-946A-866C7F5B1E4C}" destId="{A8209B10-A1B6-476A-A0AF-1E1C4E031D3D}" srcOrd="5" destOrd="0" presId="urn:microsoft.com/office/officeart/2008/layout/HorizontalMultiLevelHierarchy"/>
    <dgm:cxn modelId="{A40F5ECE-2099-4DCF-ACAA-17F01438C4F5}" type="presParOf" srcId="{A8209B10-A1B6-476A-A0AF-1E1C4E031D3D}" destId="{BFE1D125-AF4A-40D4-B0AA-9EBB7B45DFA8}" srcOrd="0" destOrd="0" presId="urn:microsoft.com/office/officeart/2008/layout/HorizontalMultiLevelHierarchy"/>
    <dgm:cxn modelId="{0B101134-728A-4302-8F86-40E0F8D8E837}" type="presParOf" srcId="{A8209B10-A1B6-476A-A0AF-1E1C4E031D3D}" destId="{FB11F10D-AB20-4355-B947-20EF9FE40315}" srcOrd="1" destOrd="0" presId="urn:microsoft.com/office/officeart/2008/layout/HorizontalMultiLevelHierarchy"/>
    <dgm:cxn modelId="{D850CC0B-8978-4513-A422-34E9D1EC85D7}" type="presParOf" srcId="{FB11F10D-AB20-4355-B947-20EF9FE40315}" destId="{14535EC8-24B0-4AD8-B475-A7C7112FA04A}" srcOrd="0" destOrd="0" presId="urn:microsoft.com/office/officeart/2008/layout/HorizontalMultiLevelHierarchy"/>
    <dgm:cxn modelId="{A738697F-1D3A-4670-B7F3-C53A37D683D9}" type="presParOf" srcId="{14535EC8-24B0-4AD8-B475-A7C7112FA04A}" destId="{6630DB38-4AFD-4521-AFF6-BE33CC83C14E}" srcOrd="0" destOrd="0" presId="urn:microsoft.com/office/officeart/2008/layout/HorizontalMultiLevelHierarchy"/>
    <dgm:cxn modelId="{D75187AC-D2CF-4951-ABA8-110A2F77F3B7}" type="presParOf" srcId="{FB11F10D-AB20-4355-B947-20EF9FE40315}" destId="{8D935F88-C8E1-4C8D-A067-7E0A7D412FA4}" srcOrd="1" destOrd="0" presId="urn:microsoft.com/office/officeart/2008/layout/HorizontalMultiLevelHierarchy"/>
    <dgm:cxn modelId="{CBFC4121-6432-438E-8C3F-F22CC63BCC7A}" type="presParOf" srcId="{8D935F88-C8E1-4C8D-A067-7E0A7D412FA4}" destId="{D79F2801-94EC-4327-A5FC-DDFA07AD75F0}" srcOrd="0" destOrd="0" presId="urn:microsoft.com/office/officeart/2008/layout/HorizontalMultiLevelHierarchy"/>
    <dgm:cxn modelId="{06169207-4DDE-4066-85B8-569B930A0B01}" type="presParOf" srcId="{8D935F88-C8E1-4C8D-A067-7E0A7D412FA4}" destId="{BDB37ED8-6B08-4F6B-8116-62B00EC6314D}" srcOrd="1" destOrd="0" presId="urn:microsoft.com/office/officeart/2008/layout/HorizontalMultiLevelHierarchy"/>
    <dgm:cxn modelId="{08F14AF5-5B17-4AE3-8AF1-BE70C23586C8}" type="presParOf" srcId="{BDB37ED8-6B08-4F6B-8116-62B00EC6314D}" destId="{52513710-DEC9-4AF9-BCFF-95E66042A5AB}" srcOrd="0" destOrd="0" presId="urn:microsoft.com/office/officeart/2008/layout/HorizontalMultiLevelHierarchy"/>
    <dgm:cxn modelId="{73492CD4-AC44-4E75-9461-5C8D63353ED9}" type="presParOf" srcId="{52513710-DEC9-4AF9-BCFF-95E66042A5AB}" destId="{71400FA6-DE7C-45C7-91C7-A6F4679522C3}" srcOrd="0" destOrd="0" presId="urn:microsoft.com/office/officeart/2008/layout/HorizontalMultiLevelHierarchy"/>
    <dgm:cxn modelId="{658BBBA0-B758-4D13-96AB-1C11827575D9}" type="presParOf" srcId="{BDB37ED8-6B08-4F6B-8116-62B00EC6314D}" destId="{814139BC-65C6-4F3C-AE08-9C9BCA0417B8}" srcOrd="1" destOrd="0" presId="urn:microsoft.com/office/officeart/2008/layout/HorizontalMultiLevelHierarchy"/>
    <dgm:cxn modelId="{FAE466B9-99A4-4DB2-930D-D77A3D72E220}" type="presParOf" srcId="{814139BC-65C6-4F3C-AE08-9C9BCA0417B8}" destId="{C8AED27D-6D6E-43DE-A47D-FB447528BBB3}" srcOrd="0" destOrd="0" presId="urn:microsoft.com/office/officeart/2008/layout/HorizontalMultiLevelHierarchy"/>
    <dgm:cxn modelId="{5B68A713-99D6-4BE8-A81D-FAB415F059BA}" type="presParOf" srcId="{814139BC-65C6-4F3C-AE08-9C9BCA0417B8}" destId="{299F806B-545F-4F0F-9586-B65FCA4D0478}" srcOrd="1" destOrd="0" presId="urn:microsoft.com/office/officeart/2008/layout/HorizontalMultiLevelHierarchy"/>
    <dgm:cxn modelId="{B48A592A-5A58-41CC-8EEA-B5EFF0E83A43}" type="presParOf" srcId="{299F806B-545F-4F0F-9586-B65FCA4D0478}" destId="{329FE79F-0D22-4278-8D4F-1E4D1FAE191F}" srcOrd="0" destOrd="0" presId="urn:microsoft.com/office/officeart/2008/layout/HorizontalMultiLevelHierarchy"/>
    <dgm:cxn modelId="{1E8F6C39-A8EF-43FE-A231-08355CF81CD5}" type="presParOf" srcId="{329FE79F-0D22-4278-8D4F-1E4D1FAE191F}" destId="{EFE657B0-F3E6-4AC6-8D71-B2A8766CD662}" srcOrd="0" destOrd="0" presId="urn:microsoft.com/office/officeart/2008/layout/HorizontalMultiLevelHierarchy"/>
    <dgm:cxn modelId="{7EE3EDEB-91E6-4DD9-AEA0-67A9F74855FA}" type="presParOf" srcId="{299F806B-545F-4F0F-9586-B65FCA4D0478}" destId="{5415DD2B-F65B-4570-8891-9FC7F5E1025F}" srcOrd="1" destOrd="0" presId="urn:microsoft.com/office/officeart/2008/layout/HorizontalMultiLevelHierarchy"/>
    <dgm:cxn modelId="{87FF594F-F71D-470C-8164-199E08F7D46C}" type="presParOf" srcId="{5415DD2B-F65B-4570-8891-9FC7F5E1025F}" destId="{315C02BC-599C-45D2-9C63-68D2D99A948B}" srcOrd="0" destOrd="0" presId="urn:microsoft.com/office/officeart/2008/layout/HorizontalMultiLevelHierarchy"/>
    <dgm:cxn modelId="{65B04D36-BBA8-4381-B3CB-427137CB72BC}" type="presParOf" srcId="{5415DD2B-F65B-4570-8891-9FC7F5E1025F}" destId="{DC8DF3E6-6A32-4BAD-8D53-3C3F6CE03756}" srcOrd="1" destOrd="0" presId="urn:microsoft.com/office/officeart/2008/layout/HorizontalMultiLevelHierarchy"/>
    <dgm:cxn modelId="{DBFC2AB8-21B4-4359-8027-3BFB3C93BA7A}" type="presParOf" srcId="{BDB37ED8-6B08-4F6B-8116-62B00EC6314D}" destId="{9952A4EE-6F13-4FB8-87B3-8724828CBF7B}" srcOrd="2" destOrd="0" presId="urn:microsoft.com/office/officeart/2008/layout/HorizontalMultiLevelHierarchy"/>
    <dgm:cxn modelId="{348A172A-CE0C-4E77-9D28-6C4101CF01D1}" type="presParOf" srcId="{9952A4EE-6F13-4FB8-87B3-8724828CBF7B}" destId="{D73B059B-AB0A-4EC9-B6DF-67B7575800F3}" srcOrd="0" destOrd="0" presId="urn:microsoft.com/office/officeart/2008/layout/HorizontalMultiLevelHierarchy"/>
    <dgm:cxn modelId="{E5A397A8-DEB5-4DE1-AA3B-8FEC6DBFD86E}" type="presParOf" srcId="{BDB37ED8-6B08-4F6B-8116-62B00EC6314D}" destId="{6EFE1938-8EC9-43D2-921A-0F63A8115207}" srcOrd="3" destOrd="0" presId="urn:microsoft.com/office/officeart/2008/layout/HorizontalMultiLevelHierarchy"/>
    <dgm:cxn modelId="{C658B5A2-8469-4082-8A12-C7D9A6923C8E}" type="presParOf" srcId="{6EFE1938-8EC9-43D2-921A-0F63A8115207}" destId="{E3160D99-53DD-44AB-83A1-F008CE0B1620}" srcOrd="0" destOrd="0" presId="urn:microsoft.com/office/officeart/2008/layout/HorizontalMultiLevelHierarchy"/>
    <dgm:cxn modelId="{90F15EE2-CC74-459F-81AF-8D9BEBA6AF70}" type="presParOf" srcId="{6EFE1938-8EC9-43D2-921A-0F63A8115207}" destId="{97F8DB48-31ED-4BF9-9A1A-ADF9C2B41ACA}" srcOrd="1" destOrd="0" presId="urn:microsoft.com/office/officeart/2008/layout/HorizontalMultiLevelHierarchy"/>
    <dgm:cxn modelId="{AB7DD193-99D1-474A-B6B6-B6FD64EBFF01}" type="presParOf" srcId="{97F8DB48-31ED-4BF9-9A1A-ADF9C2B41ACA}" destId="{2A3AD4D4-909F-4872-A837-070A22CA354B}" srcOrd="0" destOrd="0" presId="urn:microsoft.com/office/officeart/2008/layout/HorizontalMultiLevelHierarchy"/>
    <dgm:cxn modelId="{93DCB2C5-5C1F-4521-8BBE-5F86EC06B26E}" type="presParOf" srcId="{2A3AD4D4-909F-4872-A837-070A22CA354B}" destId="{8EC02A7F-327D-4548-9024-F841563D8762}" srcOrd="0" destOrd="0" presId="urn:microsoft.com/office/officeart/2008/layout/HorizontalMultiLevelHierarchy"/>
    <dgm:cxn modelId="{63219401-EF2B-496C-9753-BFD1349B5BD5}" type="presParOf" srcId="{97F8DB48-31ED-4BF9-9A1A-ADF9C2B41ACA}" destId="{AD1CD403-F4BD-47EE-B4B1-E89CE8840AE6}" srcOrd="1" destOrd="0" presId="urn:microsoft.com/office/officeart/2008/layout/HorizontalMultiLevelHierarchy"/>
    <dgm:cxn modelId="{E38D2182-D8E2-49CC-987E-8367B774F9FB}" type="presParOf" srcId="{AD1CD403-F4BD-47EE-B4B1-E89CE8840AE6}" destId="{6A3E8E7F-D58E-41B3-A0DA-3DFDFF61CC79}" srcOrd="0" destOrd="0" presId="urn:microsoft.com/office/officeart/2008/layout/HorizontalMultiLevelHierarchy"/>
    <dgm:cxn modelId="{99D314B3-FCE6-416E-BC2C-4A50C40F181B}" type="presParOf" srcId="{AD1CD403-F4BD-47EE-B4B1-E89CE8840AE6}" destId="{5762C86F-28C6-4910-8A42-8FFAABE5D071}" srcOrd="1" destOrd="0" presId="urn:microsoft.com/office/officeart/2008/layout/HorizontalMultiLevelHierarchy"/>
    <dgm:cxn modelId="{76725AC9-C542-49B2-9CEB-099FA4DD7BCD}" type="presParOf" srcId="{5762C86F-28C6-4910-8A42-8FFAABE5D071}" destId="{36FF8CCB-B4B7-4B9A-B69A-ACED581D861B}" srcOrd="0" destOrd="0" presId="urn:microsoft.com/office/officeart/2008/layout/HorizontalMultiLevelHierarchy"/>
    <dgm:cxn modelId="{39D3AE08-2F26-42F6-A090-6763E406EAC9}" type="presParOf" srcId="{36FF8CCB-B4B7-4B9A-B69A-ACED581D861B}" destId="{DC518E51-05B8-42CF-B391-E398936F9620}" srcOrd="0" destOrd="0" presId="urn:microsoft.com/office/officeart/2008/layout/HorizontalMultiLevelHierarchy"/>
    <dgm:cxn modelId="{A5C86CEC-2A8C-460A-A809-2134B85DC73B}" type="presParOf" srcId="{5762C86F-28C6-4910-8A42-8FFAABE5D071}" destId="{6B2F0FDE-2C52-4EBE-A6CB-26D8DF2AA08D}" srcOrd="1" destOrd="0" presId="urn:microsoft.com/office/officeart/2008/layout/HorizontalMultiLevelHierarchy"/>
    <dgm:cxn modelId="{93E924CF-B13A-441D-8195-FB42C5E9FAC7}" type="presParOf" srcId="{6B2F0FDE-2C52-4EBE-A6CB-26D8DF2AA08D}" destId="{114FA193-C76F-425D-A28B-7F0DAC351D78}" srcOrd="0" destOrd="0" presId="urn:microsoft.com/office/officeart/2008/layout/HorizontalMultiLevelHierarchy"/>
    <dgm:cxn modelId="{41ADCE07-DA36-43B5-8DB2-E36CCEED5226}" type="presParOf" srcId="{6B2F0FDE-2C52-4EBE-A6CB-26D8DF2AA08D}" destId="{EDC996F3-943C-40FB-AAB0-A06BF055E5E5}" srcOrd="1" destOrd="0" presId="urn:microsoft.com/office/officeart/2008/layout/HorizontalMultiLevelHierarchy"/>
    <dgm:cxn modelId="{32147E58-9E54-4E4A-B96C-D839A3761416}" type="presParOf" srcId="{97F8DB48-31ED-4BF9-9A1A-ADF9C2B41ACA}" destId="{4A11AB3B-4A5D-4C8F-AF19-DFDA05EDA2DB}" srcOrd="2" destOrd="0" presId="urn:microsoft.com/office/officeart/2008/layout/HorizontalMultiLevelHierarchy"/>
    <dgm:cxn modelId="{76603EC5-81AA-4D20-95C7-6A1610B34CAF}" type="presParOf" srcId="{4A11AB3B-4A5D-4C8F-AF19-DFDA05EDA2DB}" destId="{69D1BB39-3C20-4EB9-886C-4315A4A81EC3}" srcOrd="0" destOrd="0" presId="urn:microsoft.com/office/officeart/2008/layout/HorizontalMultiLevelHierarchy"/>
    <dgm:cxn modelId="{71791ACA-5360-4509-9663-8A49D3AA755C}" type="presParOf" srcId="{97F8DB48-31ED-4BF9-9A1A-ADF9C2B41ACA}" destId="{16D2252D-EE26-4B49-9FF4-7330012ED735}" srcOrd="3" destOrd="0" presId="urn:microsoft.com/office/officeart/2008/layout/HorizontalMultiLevelHierarchy"/>
    <dgm:cxn modelId="{AFFA8CA5-C3BE-4993-89C2-3E571480B340}" type="presParOf" srcId="{16D2252D-EE26-4B49-9FF4-7330012ED735}" destId="{66A64EA9-0AE9-4745-901E-B0E9B67A06F1}" srcOrd="0" destOrd="0" presId="urn:microsoft.com/office/officeart/2008/layout/HorizontalMultiLevelHierarchy"/>
    <dgm:cxn modelId="{8AC38201-C04E-421A-AC96-DBA18E2B6E9E}" type="presParOf" srcId="{16D2252D-EE26-4B49-9FF4-7330012ED735}" destId="{BD903030-5C7C-4A1B-9E58-D38D74E9DE2D}" srcOrd="1" destOrd="0" presId="urn:microsoft.com/office/officeart/2008/layout/HorizontalMultiLevelHierarchy"/>
    <dgm:cxn modelId="{7DD5EA85-E381-4AE4-994C-5263BFA04142}" type="presParOf" srcId="{BD903030-5C7C-4A1B-9E58-D38D74E9DE2D}" destId="{215F5443-BAF5-4352-A1B7-03F4CCBA0934}" srcOrd="0" destOrd="0" presId="urn:microsoft.com/office/officeart/2008/layout/HorizontalMultiLevelHierarchy"/>
    <dgm:cxn modelId="{F29B7BAD-29CE-4FE4-8BD5-58C6EBB332D6}" type="presParOf" srcId="{215F5443-BAF5-4352-A1B7-03F4CCBA0934}" destId="{BA4D0797-6782-498F-ADF1-A2105B737C64}" srcOrd="0" destOrd="0" presId="urn:microsoft.com/office/officeart/2008/layout/HorizontalMultiLevelHierarchy"/>
    <dgm:cxn modelId="{61354DFC-87F3-40B3-8172-410ABD6494A6}" type="presParOf" srcId="{BD903030-5C7C-4A1B-9E58-D38D74E9DE2D}" destId="{651D1CD5-C429-4A44-A514-5FC96E3E7636}" srcOrd="1" destOrd="0" presId="urn:microsoft.com/office/officeart/2008/layout/HorizontalMultiLevelHierarchy"/>
    <dgm:cxn modelId="{E12085D6-A7BE-4A5D-9C89-AFE9219D9002}" type="presParOf" srcId="{651D1CD5-C429-4A44-A514-5FC96E3E7636}" destId="{5A5E82F9-4F4C-498A-8EBE-187B1096F6BD}" srcOrd="0" destOrd="0" presId="urn:microsoft.com/office/officeart/2008/layout/HorizontalMultiLevelHierarchy"/>
    <dgm:cxn modelId="{E7B5BD9D-7F31-4A42-9E45-593E66F746B2}" type="presParOf" srcId="{651D1CD5-C429-4A44-A514-5FC96E3E7636}" destId="{FF9749A5-5352-46FE-89F5-2DCCA64BBA7B}" srcOrd="1" destOrd="0" presId="urn:microsoft.com/office/officeart/2008/layout/HorizontalMultiLevelHierarchy"/>
    <dgm:cxn modelId="{D57E7393-6963-45A5-BED3-24B52CC786FB}" type="presParOf" srcId="{FB11F10D-AB20-4355-B947-20EF9FE40315}" destId="{8838DE0B-E7C8-4F2B-B304-4F92F9CD84A3}" srcOrd="2" destOrd="0" presId="urn:microsoft.com/office/officeart/2008/layout/HorizontalMultiLevelHierarchy"/>
    <dgm:cxn modelId="{E115BCA4-B668-4F7B-8E3B-C65259CB2992}" type="presParOf" srcId="{8838DE0B-E7C8-4F2B-B304-4F92F9CD84A3}" destId="{3816B2E4-29CF-48A2-AF2C-D16A249767FD}" srcOrd="0" destOrd="0" presId="urn:microsoft.com/office/officeart/2008/layout/HorizontalMultiLevelHierarchy"/>
    <dgm:cxn modelId="{DD60A4C3-B6DC-4447-A1C2-742B5A6E0C05}" type="presParOf" srcId="{FB11F10D-AB20-4355-B947-20EF9FE40315}" destId="{09747174-9A0F-4BE1-88E8-E0F5BF64BDEC}" srcOrd="3" destOrd="0" presId="urn:microsoft.com/office/officeart/2008/layout/HorizontalMultiLevelHierarchy"/>
    <dgm:cxn modelId="{39137DAC-C8B2-484F-A656-B951C19DE8E8}" type="presParOf" srcId="{09747174-9A0F-4BE1-88E8-E0F5BF64BDEC}" destId="{6E79BD58-4D08-4749-BCC3-8017E81973A0}" srcOrd="0" destOrd="0" presId="urn:microsoft.com/office/officeart/2008/layout/HorizontalMultiLevelHierarchy"/>
    <dgm:cxn modelId="{9EC99EAD-B946-4409-9848-BAE25E2DC362}" type="presParOf" srcId="{09747174-9A0F-4BE1-88E8-E0F5BF64BDEC}" destId="{7790E56C-54CE-4036-98F1-47660E9ECCFC}" srcOrd="1" destOrd="0" presId="urn:microsoft.com/office/officeart/2008/layout/HorizontalMultiLevelHierarchy"/>
    <dgm:cxn modelId="{F8C9AD6A-2191-47CD-8AF5-B426FD391C11}" type="presParOf" srcId="{70981C9A-E584-4A46-946A-866C7F5B1E4C}" destId="{D8DE5CF7-685D-40F3-AFAA-F47804C90471}" srcOrd="6" destOrd="0" presId="urn:microsoft.com/office/officeart/2008/layout/HorizontalMultiLevelHierarchy"/>
    <dgm:cxn modelId="{F01500EA-2522-4537-AB21-D30911801752}" type="presParOf" srcId="{D8DE5CF7-685D-40F3-AFAA-F47804C90471}" destId="{64745BD0-7AF9-42C5-AB8E-1844BB4BEBC3}" srcOrd="0" destOrd="0" presId="urn:microsoft.com/office/officeart/2008/layout/HorizontalMultiLevelHierarchy"/>
    <dgm:cxn modelId="{D1F29FB9-50AF-4640-BE21-A2ADC2BBC24B}" type="presParOf" srcId="{70981C9A-E584-4A46-946A-866C7F5B1E4C}" destId="{3ED7CE41-FC21-44C0-8B50-C5564CBC23D7}" srcOrd="7" destOrd="0" presId="urn:microsoft.com/office/officeart/2008/layout/HorizontalMultiLevelHierarchy"/>
    <dgm:cxn modelId="{370C9B3D-B994-4AD7-9937-9E24B43A4A8C}" type="presParOf" srcId="{3ED7CE41-FC21-44C0-8B50-C5564CBC23D7}" destId="{8C0148CF-8BD7-41C3-B1BD-A58D350FBCA4}" srcOrd="0" destOrd="0" presId="urn:microsoft.com/office/officeart/2008/layout/HorizontalMultiLevelHierarchy"/>
    <dgm:cxn modelId="{A90D3920-0A01-4232-B98A-A9E620AC50F8}" type="presParOf" srcId="{3ED7CE41-FC21-44C0-8B50-C5564CBC23D7}" destId="{1AC4C0ED-9006-45D4-95D9-585E3427FD80}" srcOrd="1" destOrd="0" presId="urn:microsoft.com/office/officeart/2008/layout/HorizontalMultiLevelHierarchy"/>
    <dgm:cxn modelId="{A04CE1D1-D7CD-4E6E-AE39-EA2564590CEC}" type="presParOf" srcId="{1AC4C0ED-9006-45D4-95D9-585E3427FD80}" destId="{60F7BC47-3AEF-49E8-B41C-514FE3EB1FB2}" srcOrd="0" destOrd="0" presId="urn:microsoft.com/office/officeart/2008/layout/HorizontalMultiLevelHierarchy"/>
    <dgm:cxn modelId="{57AD61ED-18D8-49FC-8BF6-84989EEC19E5}" type="presParOf" srcId="{60F7BC47-3AEF-49E8-B41C-514FE3EB1FB2}" destId="{BB594935-4A47-4212-9AEC-28C0B828BB92}" srcOrd="0" destOrd="0" presId="urn:microsoft.com/office/officeart/2008/layout/HorizontalMultiLevelHierarchy"/>
    <dgm:cxn modelId="{FF08920A-757D-4604-A4DF-71A0D24F5E7E}" type="presParOf" srcId="{1AC4C0ED-9006-45D4-95D9-585E3427FD80}" destId="{24C440D9-8262-4C34-83E0-249D7996A3EB}" srcOrd="1" destOrd="0" presId="urn:microsoft.com/office/officeart/2008/layout/HorizontalMultiLevelHierarchy"/>
    <dgm:cxn modelId="{A7C04DEC-6446-46F1-A053-F1BA37325646}" type="presParOf" srcId="{24C440D9-8262-4C34-83E0-249D7996A3EB}" destId="{EBD61313-5BDB-4766-B02A-0D535D94E205}" srcOrd="0" destOrd="0" presId="urn:microsoft.com/office/officeart/2008/layout/HorizontalMultiLevelHierarchy"/>
    <dgm:cxn modelId="{07497908-FA4B-4BBB-9067-FFE4E9E8B6ED}" type="presParOf" srcId="{24C440D9-8262-4C34-83E0-249D7996A3EB}" destId="{013E6047-CA8D-4589-8BD4-C47B94EC6A93}" srcOrd="1" destOrd="0" presId="urn:microsoft.com/office/officeart/2008/layout/HorizontalMultiLevelHierarchy"/>
    <dgm:cxn modelId="{02D2B5A9-F497-4D24-8D2E-223EEC3018ED}" type="presParOf" srcId="{70981C9A-E584-4A46-946A-866C7F5B1E4C}" destId="{8DE6DD2B-33B2-4FE2-BC02-D44CAED82BB4}" srcOrd="8" destOrd="0" presId="urn:microsoft.com/office/officeart/2008/layout/HorizontalMultiLevelHierarchy"/>
    <dgm:cxn modelId="{36CBD1F3-4938-404B-A2EE-64D25ACDC0D8}" type="presParOf" srcId="{8DE6DD2B-33B2-4FE2-BC02-D44CAED82BB4}" destId="{3FD89450-269B-456B-9CA6-B3B629938C6F}" srcOrd="0" destOrd="0" presId="urn:microsoft.com/office/officeart/2008/layout/HorizontalMultiLevelHierarchy"/>
    <dgm:cxn modelId="{D02F37FB-818E-4381-BEE1-0C62CA8F560B}" type="presParOf" srcId="{70981C9A-E584-4A46-946A-866C7F5B1E4C}" destId="{A5EC5FA2-E0C1-494A-9EA5-C1BAFD60BE42}" srcOrd="9" destOrd="0" presId="urn:microsoft.com/office/officeart/2008/layout/HorizontalMultiLevelHierarchy"/>
    <dgm:cxn modelId="{57530C1D-4926-4DB9-8C3D-128199BD4084}" type="presParOf" srcId="{A5EC5FA2-E0C1-494A-9EA5-C1BAFD60BE42}" destId="{A83E05F0-B1FB-4474-8089-C1DFCD458933}" srcOrd="0" destOrd="0" presId="urn:microsoft.com/office/officeart/2008/layout/HorizontalMultiLevelHierarchy"/>
    <dgm:cxn modelId="{92686143-5EB2-4C68-9413-B61BFEE56253}" type="presParOf" srcId="{A5EC5FA2-E0C1-494A-9EA5-C1BAFD60BE42}" destId="{0B7B201B-EFD3-48DB-A208-ACFDC5526F50}" srcOrd="1" destOrd="0" presId="urn:microsoft.com/office/officeart/2008/layout/HorizontalMultiLevelHierarchy"/>
    <dgm:cxn modelId="{6AAC9513-BDC5-4E55-8AF0-2E42CC228664}" type="presParOf" srcId="{70981C9A-E584-4A46-946A-866C7F5B1E4C}" destId="{ABC00C3F-74D7-4A0D-A566-D59A787220DF}" srcOrd="10" destOrd="0" presId="urn:microsoft.com/office/officeart/2008/layout/HorizontalMultiLevelHierarchy"/>
    <dgm:cxn modelId="{C47F9300-0789-47D4-AFFC-1092B562AEE3}" type="presParOf" srcId="{ABC00C3F-74D7-4A0D-A566-D59A787220DF}" destId="{7C624718-1C73-430F-ACF9-C81AD78D9DD2}" srcOrd="0" destOrd="0" presId="urn:microsoft.com/office/officeart/2008/layout/HorizontalMultiLevelHierarchy"/>
    <dgm:cxn modelId="{1F24CA04-D182-40BD-B9D0-78970D9C22A6}" type="presParOf" srcId="{70981C9A-E584-4A46-946A-866C7F5B1E4C}" destId="{F91CA9B2-5BD6-4816-B141-2E9A45B43D22}" srcOrd="11" destOrd="0" presId="urn:microsoft.com/office/officeart/2008/layout/HorizontalMultiLevelHierarchy"/>
    <dgm:cxn modelId="{565CE37A-3A6C-4FC0-B472-A436256856E7}" type="presParOf" srcId="{F91CA9B2-5BD6-4816-B141-2E9A45B43D22}" destId="{B077A48B-7073-456F-A9D8-FCFCD38AF356}" srcOrd="0" destOrd="0" presId="urn:microsoft.com/office/officeart/2008/layout/HorizontalMultiLevelHierarchy"/>
    <dgm:cxn modelId="{5BD8958C-F78F-480C-A2B7-D68C60F34FA3}" type="presParOf" srcId="{F91CA9B2-5BD6-4816-B141-2E9A45B43D22}" destId="{B0127F03-DB59-4EF9-8C69-3BB28328F17C}" srcOrd="1" destOrd="0" presId="urn:microsoft.com/office/officeart/2008/layout/HorizontalMultiLevelHierarchy"/>
    <dgm:cxn modelId="{9730D0B9-D6AA-4BA5-85D7-B49DD773D15D}" type="presParOf" srcId="{B0127F03-DB59-4EF9-8C69-3BB28328F17C}" destId="{04417449-0949-4D3F-A0D1-57D0C814A8DA}" srcOrd="0" destOrd="0" presId="urn:microsoft.com/office/officeart/2008/layout/HorizontalMultiLevelHierarchy"/>
    <dgm:cxn modelId="{AA4BD68F-C263-4212-A497-EE8D83F7A772}" type="presParOf" srcId="{04417449-0949-4D3F-A0D1-57D0C814A8DA}" destId="{18BA090E-F14A-4CF1-B67D-DB306B49E357}" srcOrd="0" destOrd="0" presId="urn:microsoft.com/office/officeart/2008/layout/HorizontalMultiLevelHierarchy"/>
    <dgm:cxn modelId="{88A96DF5-102F-4D90-A89C-A848A0096976}" type="presParOf" srcId="{B0127F03-DB59-4EF9-8C69-3BB28328F17C}" destId="{258C966D-F66C-499C-B891-90F3EBCB6755}" srcOrd="1" destOrd="0" presId="urn:microsoft.com/office/officeart/2008/layout/HorizontalMultiLevelHierarchy"/>
    <dgm:cxn modelId="{53BAC378-D4A3-4C78-BF12-D0202DB4173A}" type="presParOf" srcId="{258C966D-F66C-499C-B891-90F3EBCB6755}" destId="{DB4B562F-1CA8-443E-B61D-B82C614E1EBC}" srcOrd="0" destOrd="0" presId="urn:microsoft.com/office/officeart/2008/layout/HorizontalMultiLevelHierarchy"/>
    <dgm:cxn modelId="{08BFBAE7-A0E2-4FD2-AA28-A4A22BCFF9A4}" type="presParOf" srcId="{258C966D-F66C-499C-B891-90F3EBCB6755}" destId="{7CA31B73-C794-4369-87F7-603D00E101B7}" srcOrd="1" destOrd="0" presId="urn:microsoft.com/office/officeart/2008/layout/HorizontalMultiLevelHierarchy"/>
    <dgm:cxn modelId="{1A23E158-71DD-4BAD-9839-DFEF1A4437BF}" type="presParOf" srcId="{B0127F03-DB59-4EF9-8C69-3BB28328F17C}" destId="{F37539C0-217A-4C0C-821E-8B16DCF2C940}" srcOrd="2" destOrd="0" presId="urn:microsoft.com/office/officeart/2008/layout/HorizontalMultiLevelHierarchy"/>
    <dgm:cxn modelId="{14A574BA-55A1-44EF-8642-19A4382C9BAE}" type="presParOf" srcId="{F37539C0-217A-4C0C-821E-8B16DCF2C940}" destId="{17F95287-4FBA-436B-B0FB-3FEE30F7840F}" srcOrd="0" destOrd="0" presId="urn:microsoft.com/office/officeart/2008/layout/HorizontalMultiLevelHierarchy"/>
    <dgm:cxn modelId="{202C2131-063A-4FB4-BCF7-4EF29FE17FD3}" type="presParOf" srcId="{B0127F03-DB59-4EF9-8C69-3BB28328F17C}" destId="{5D05E65F-6C39-4418-85C1-707EA6AF8F5D}" srcOrd="3" destOrd="0" presId="urn:microsoft.com/office/officeart/2008/layout/HorizontalMultiLevelHierarchy"/>
    <dgm:cxn modelId="{071F753C-B863-4867-A8D9-A2E849E56DF4}" type="presParOf" srcId="{5D05E65F-6C39-4418-85C1-707EA6AF8F5D}" destId="{A5D7B90A-5B1A-413B-8522-9B2C3A83E783}" srcOrd="0" destOrd="0" presId="urn:microsoft.com/office/officeart/2008/layout/HorizontalMultiLevelHierarchy"/>
    <dgm:cxn modelId="{EED8A632-BD0C-46BA-ACDB-590DB6B1ED77}" type="presParOf" srcId="{5D05E65F-6C39-4418-85C1-707EA6AF8F5D}" destId="{D751429F-D8ED-462D-B5CB-98AADAD197DB}" srcOrd="1" destOrd="0" presId="urn:microsoft.com/office/officeart/2008/layout/HorizontalMultiLevelHierarchy"/>
    <dgm:cxn modelId="{585B2C2D-E448-4BDC-A9E4-E33A63FF3243}" type="presParOf" srcId="{D751429F-D8ED-462D-B5CB-98AADAD197DB}" destId="{BDDB2413-DD7A-4720-A451-F0310E5B749C}" srcOrd="0" destOrd="0" presId="urn:microsoft.com/office/officeart/2008/layout/HorizontalMultiLevelHierarchy"/>
    <dgm:cxn modelId="{48EAC678-8850-41FF-9377-4B07879AE77F}" type="presParOf" srcId="{BDDB2413-DD7A-4720-A451-F0310E5B749C}" destId="{42B1B53F-E9B6-42A3-9765-0E16353FAFD4}" srcOrd="0" destOrd="0" presId="urn:microsoft.com/office/officeart/2008/layout/HorizontalMultiLevelHierarchy"/>
    <dgm:cxn modelId="{16B9DED6-AE44-49CD-8D57-6FE620BB14D3}" type="presParOf" srcId="{D751429F-D8ED-462D-B5CB-98AADAD197DB}" destId="{1057889C-5CC5-4C3F-89AA-963253D55114}" srcOrd="1" destOrd="0" presId="urn:microsoft.com/office/officeart/2008/layout/HorizontalMultiLevelHierarchy"/>
    <dgm:cxn modelId="{E61B37D4-2E4C-4557-8F16-A51204C3790B}" type="presParOf" srcId="{1057889C-5CC5-4C3F-89AA-963253D55114}" destId="{6D87F4E5-8BF3-45BE-97DD-0DD98430D4C6}" srcOrd="0" destOrd="0" presId="urn:microsoft.com/office/officeart/2008/layout/HorizontalMultiLevelHierarchy"/>
    <dgm:cxn modelId="{CB063111-4854-4D43-B3B8-085694D9A170}" type="presParOf" srcId="{1057889C-5CC5-4C3F-89AA-963253D55114}" destId="{DB5BF659-DE6E-4807-8FD6-458A798EF870}" srcOrd="1" destOrd="0" presId="urn:microsoft.com/office/officeart/2008/layout/HorizontalMultiLevelHierarchy"/>
    <dgm:cxn modelId="{5BF68170-A004-40F4-938A-1AEE1DBC62B1}" type="presParOf" srcId="{D751429F-D8ED-462D-B5CB-98AADAD197DB}" destId="{A29820E9-49E8-4A0A-887B-27E4214E4401}" srcOrd="2" destOrd="0" presId="urn:microsoft.com/office/officeart/2008/layout/HorizontalMultiLevelHierarchy"/>
    <dgm:cxn modelId="{59188331-C435-4738-838F-1C2EF9A89CCE}" type="presParOf" srcId="{A29820E9-49E8-4A0A-887B-27E4214E4401}" destId="{DE43AE75-156C-435C-809D-91EDDD4B23FB}" srcOrd="0" destOrd="0" presId="urn:microsoft.com/office/officeart/2008/layout/HorizontalMultiLevelHierarchy"/>
    <dgm:cxn modelId="{2BD1E4DA-DE34-4FB7-BD3B-3C9F2269B53E}" type="presParOf" srcId="{D751429F-D8ED-462D-B5CB-98AADAD197DB}" destId="{3641D9F8-6584-4F47-8A00-59BFAC27C92F}" srcOrd="3" destOrd="0" presId="urn:microsoft.com/office/officeart/2008/layout/HorizontalMultiLevelHierarchy"/>
    <dgm:cxn modelId="{CC1F0C0F-B3C3-4AAF-9EA3-06EDA5759F52}" type="presParOf" srcId="{3641D9F8-6584-4F47-8A00-59BFAC27C92F}" destId="{5D94279E-9AD6-4245-9032-CF0542F6BA37}" srcOrd="0" destOrd="0" presId="urn:microsoft.com/office/officeart/2008/layout/HorizontalMultiLevelHierarchy"/>
    <dgm:cxn modelId="{5CE3312D-CBEE-472E-BB5F-0950D814BDD1}" type="presParOf" srcId="{3641D9F8-6584-4F47-8A00-59BFAC27C92F}" destId="{7A3D777A-6F99-47F3-BA17-3607795364B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3600" smtClean="0">
              <a:cs typeface="B Badr" panose="00000400000000000000" pitchFamily="2" charset="-78"/>
            </a:rPr>
            <a:t>4. و منه: الموازنة</a:t>
          </a:r>
          <a:endParaRPr lang="fa-IR" sz="3600" b="1">
            <a:cs typeface="B Badr" panose="00000400000000000000" pitchFamily="2" charset="-78"/>
          </a:endParaRPr>
        </a:p>
      </dgm:t>
    </dgm:pt>
    <dgm:pt modelId="{E78A6B97-6238-4E81-83FA-E60413FF48D8}" type="parTrans" cxnId="{5D546635-4B50-48E1-B669-BF02CAB7E414}">
      <dgm:prSet/>
      <dgm:spPr/>
      <dgm:t>
        <a:bodyPr/>
        <a:lstStyle/>
        <a:p>
          <a:pPr rtl="1"/>
          <a:endParaRPr lang="fa-IR" sz="6600" b="1">
            <a:cs typeface="B Badr" panose="00000400000000000000" pitchFamily="2" charset="-78"/>
          </a:endParaRPr>
        </a:p>
      </dgm:t>
    </dgm:pt>
    <dgm:pt modelId="{0195DDCC-8DF2-487A-ABF1-F772F9989022}" type="sibTrans" cxnId="{5D546635-4B50-48E1-B669-BF02CAB7E414}">
      <dgm:prSet/>
      <dgm:spPr/>
      <dgm:t>
        <a:bodyPr/>
        <a:lstStyle/>
        <a:p>
          <a:pPr rtl="1"/>
          <a:endParaRPr lang="fa-IR" sz="6600" b="1">
            <a:cs typeface="B Badr" panose="00000400000000000000" pitchFamily="2" charset="-78"/>
          </a:endParaRPr>
        </a:p>
      </dgm:t>
    </dgm:pt>
    <dgm:pt modelId="{4B46EB72-08DB-4C5D-9F0E-8A05453D31F2}">
      <dgm:prSet custT="1"/>
      <dgm:spPr/>
      <dgm:t>
        <a:bodyPr/>
        <a:lstStyle/>
        <a:p>
          <a:pPr rtl="1"/>
          <a:r>
            <a:rPr lang="fa-IR" sz="1600" smtClean="0">
              <a:cs typeface="B Badr" panose="00000400000000000000" pitchFamily="2" charset="-78"/>
            </a:rPr>
            <a:t>و هى تساوى الفاصلتين فى الوزن دون التقفية؛ </a:t>
          </a:r>
          <a:endParaRPr lang="fa-IR" sz="1600">
            <a:cs typeface="B Badr" panose="00000400000000000000" pitchFamily="2" charset="-78"/>
          </a:endParaRPr>
        </a:p>
      </dgm:t>
    </dgm:pt>
    <dgm:pt modelId="{D20638BC-5F5C-460F-997A-799C2C13AE9E}" type="parTrans" cxnId="{69FBDC15-9718-4B52-9996-CBD7F2DD62F6}">
      <dgm:prSet custT="1"/>
      <dgm:spPr/>
      <dgm:t>
        <a:bodyPr/>
        <a:lstStyle/>
        <a:p>
          <a:pPr rtl="1"/>
          <a:endParaRPr lang="fa-IR" sz="600">
            <a:cs typeface="B Badr" panose="00000400000000000000" pitchFamily="2" charset="-78"/>
          </a:endParaRPr>
        </a:p>
      </dgm:t>
    </dgm:pt>
    <dgm:pt modelId="{F8AF7CDA-F547-4E75-A669-EFEBD883377B}" type="sibTrans" cxnId="{69FBDC15-9718-4B52-9996-CBD7F2DD62F6}">
      <dgm:prSet/>
      <dgm:spPr/>
      <dgm:t>
        <a:bodyPr/>
        <a:lstStyle/>
        <a:p>
          <a:pPr rtl="1"/>
          <a:endParaRPr lang="fa-IR" sz="2000">
            <a:cs typeface="B Badr" panose="00000400000000000000" pitchFamily="2" charset="-78"/>
          </a:endParaRPr>
        </a:p>
      </dgm:t>
    </dgm:pt>
    <dgm:pt modelId="{36333427-01C2-4E5E-89D3-915710C07D54}">
      <dgm:prSet custT="1"/>
      <dgm:spPr/>
      <dgm:t>
        <a:bodyPr/>
        <a:lstStyle/>
        <a:p>
          <a:pPr rtl="1"/>
          <a:r>
            <a:rPr lang="fa-IR" sz="1600" smtClean="0">
              <a:cs typeface="B Badr" panose="00000400000000000000" pitchFamily="2" charset="-78"/>
            </a:rPr>
            <a:t>نحو: وَ نَمارِقُ مَصْفُوفَةٌ وَ زَرابِيُّ مَبْثُوثَةٌ </a:t>
          </a:r>
          <a:r>
            <a:rPr lang="en-US" sz="1600" smtClean="0">
              <a:cs typeface="B Badr" panose="00000400000000000000" pitchFamily="2" charset="-78"/>
            </a:rPr>
            <a:t>.</a:t>
          </a:r>
          <a:endParaRPr lang="fa-IR" sz="1600">
            <a:cs typeface="B Badr" panose="00000400000000000000" pitchFamily="2" charset="-78"/>
          </a:endParaRPr>
        </a:p>
      </dgm:t>
    </dgm:pt>
    <dgm:pt modelId="{E6675905-DA02-49C4-88EB-94722340C956}" type="parTrans" cxnId="{294CB68E-74E6-4E58-92C7-EADF6D5AB3B9}">
      <dgm:prSet custT="1"/>
      <dgm:spPr/>
      <dgm:t>
        <a:bodyPr/>
        <a:lstStyle/>
        <a:p>
          <a:pPr rtl="1"/>
          <a:endParaRPr lang="fa-IR" sz="600">
            <a:cs typeface="B Badr" panose="00000400000000000000" pitchFamily="2" charset="-78"/>
          </a:endParaRPr>
        </a:p>
      </dgm:t>
    </dgm:pt>
    <dgm:pt modelId="{54BD28B8-1824-4227-B5B7-5818207C7262}" type="sibTrans" cxnId="{294CB68E-74E6-4E58-92C7-EADF6D5AB3B9}">
      <dgm:prSet/>
      <dgm:spPr/>
      <dgm:t>
        <a:bodyPr/>
        <a:lstStyle/>
        <a:p>
          <a:pPr rtl="1"/>
          <a:endParaRPr lang="fa-IR" sz="2000">
            <a:cs typeface="B Badr" panose="00000400000000000000" pitchFamily="2" charset="-78"/>
          </a:endParaRPr>
        </a:p>
      </dgm:t>
    </dgm:pt>
    <dgm:pt modelId="{C5031CDA-B2FE-4C38-848B-FE0F3886DA81}">
      <dgm:prSet custT="1"/>
      <dgm:spPr/>
      <dgm:t>
        <a:bodyPr/>
        <a:lstStyle/>
        <a:p>
          <a:pPr rtl="1"/>
          <a:r>
            <a:rPr lang="fa-IR" sz="1600" smtClean="0">
              <a:cs typeface="B Badr" panose="00000400000000000000" pitchFamily="2" charset="-78"/>
            </a:rPr>
            <a:t>و إذا تساوى الفاصلتان: </a:t>
          </a:r>
          <a:endParaRPr lang="fa-IR" sz="1600">
            <a:cs typeface="B Badr" panose="00000400000000000000" pitchFamily="2" charset="-78"/>
          </a:endParaRPr>
        </a:p>
      </dgm:t>
    </dgm:pt>
    <dgm:pt modelId="{7A4927F3-DC42-4774-AF77-F969D6F9539C}" type="parTrans" cxnId="{680EF9DD-8412-4A62-88F2-1CCE63727D20}">
      <dgm:prSet custT="1"/>
      <dgm:spPr/>
      <dgm:t>
        <a:bodyPr/>
        <a:lstStyle/>
        <a:p>
          <a:pPr rtl="1"/>
          <a:endParaRPr lang="fa-IR" sz="600">
            <a:cs typeface="B Badr" panose="00000400000000000000" pitchFamily="2" charset="-78"/>
          </a:endParaRPr>
        </a:p>
      </dgm:t>
    </dgm:pt>
    <dgm:pt modelId="{74AAFAA7-9C0E-4731-AF44-D8019DADCA8F}" type="sibTrans" cxnId="{680EF9DD-8412-4A62-88F2-1CCE63727D20}">
      <dgm:prSet/>
      <dgm:spPr/>
      <dgm:t>
        <a:bodyPr/>
        <a:lstStyle/>
        <a:p>
          <a:pPr rtl="1"/>
          <a:endParaRPr lang="fa-IR" sz="2000">
            <a:cs typeface="B Badr" panose="00000400000000000000" pitchFamily="2" charset="-78"/>
          </a:endParaRPr>
        </a:p>
      </dgm:t>
    </dgm:pt>
    <dgm:pt modelId="{2923C322-9D5A-4D62-AD68-721B20A6B9E9}">
      <dgm:prSet custT="1"/>
      <dgm:spPr/>
      <dgm:t>
        <a:bodyPr/>
        <a:lstStyle/>
        <a:p>
          <a:pPr rtl="1"/>
          <a:r>
            <a:rPr lang="fa-IR" sz="1600" smtClean="0">
              <a:cs typeface="B Badr" panose="00000400000000000000" pitchFamily="2" charset="-78"/>
            </a:rPr>
            <a:t>فإن كان ما فى إحدى القرينتين أو أكثره مثل ما يقابله من القرينة الأخرى فى الوزن، خصّ باسم المماثلة؛ </a:t>
          </a:r>
          <a:endParaRPr lang="fa-IR" sz="1600">
            <a:cs typeface="B Badr" panose="00000400000000000000" pitchFamily="2" charset="-78"/>
          </a:endParaRPr>
        </a:p>
      </dgm:t>
    </dgm:pt>
    <dgm:pt modelId="{360584A8-630F-4CFE-AA26-D8579ACFBBF5}" type="parTrans" cxnId="{3BF62034-9043-4CA2-84F3-893611C986FC}">
      <dgm:prSet custT="1"/>
      <dgm:spPr/>
      <dgm:t>
        <a:bodyPr/>
        <a:lstStyle/>
        <a:p>
          <a:pPr rtl="1"/>
          <a:endParaRPr lang="fa-IR" sz="600">
            <a:cs typeface="B Badr" panose="00000400000000000000" pitchFamily="2" charset="-78"/>
          </a:endParaRPr>
        </a:p>
      </dgm:t>
    </dgm:pt>
    <dgm:pt modelId="{C962C217-DACB-4117-BE61-7EF52C4DB0D8}" type="sibTrans" cxnId="{3BF62034-9043-4CA2-84F3-893611C986FC}">
      <dgm:prSet/>
      <dgm:spPr/>
      <dgm:t>
        <a:bodyPr/>
        <a:lstStyle/>
        <a:p>
          <a:pPr rtl="1"/>
          <a:endParaRPr lang="fa-IR" sz="2000">
            <a:cs typeface="B Badr" panose="00000400000000000000" pitchFamily="2" charset="-78"/>
          </a:endParaRPr>
        </a:p>
      </dgm:t>
    </dgm:pt>
    <dgm:pt modelId="{2EA9F129-093F-4307-8AE9-FC305347639D}">
      <dgm:prSet custT="1"/>
      <dgm:spPr/>
      <dgm:t>
        <a:bodyPr/>
        <a:lstStyle/>
        <a:p>
          <a:pPr rtl="1"/>
          <a:r>
            <a:rPr lang="fa-IR" sz="1600" smtClean="0">
              <a:cs typeface="B Badr" panose="00000400000000000000" pitchFamily="2" charset="-78"/>
            </a:rPr>
            <a:t>نحو:</a:t>
          </a:r>
          <a:endParaRPr lang="fa-IR" sz="1600">
            <a:cs typeface="B Badr" panose="00000400000000000000" pitchFamily="2" charset="-78"/>
          </a:endParaRPr>
        </a:p>
      </dgm:t>
    </dgm:pt>
    <dgm:pt modelId="{BFB535EF-818C-4005-9DB6-6D6C0DA8066A}" type="parTrans" cxnId="{F8F46866-125F-483C-A27B-D93654BABDF0}">
      <dgm:prSet custT="1"/>
      <dgm:spPr/>
      <dgm:t>
        <a:bodyPr/>
        <a:lstStyle/>
        <a:p>
          <a:pPr rtl="1"/>
          <a:endParaRPr lang="fa-IR" sz="600">
            <a:cs typeface="B Badr" panose="00000400000000000000" pitchFamily="2" charset="-78"/>
          </a:endParaRPr>
        </a:p>
      </dgm:t>
    </dgm:pt>
    <dgm:pt modelId="{69F3EF79-6B6D-4904-BCB6-68DAFD87D229}" type="sibTrans" cxnId="{F8F46866-125F-483C-A27B-D93654BABDF0}">
      <dgm:prSet/>
      <dgm:spPr/>
      <dgm:t>
        <a:bodyPr/>
        <a:lstStyle/>
        <a:p>
          <a:pPr rtl="1"/>
          <a:endParaRPr lang="fa-IR" sz="2000">
            <a:cs typeface="B Badr" panose="00000400000000000000" pitchFamily="2" charset="-78"/>
          </a:endParaRPr>
        </a:p>
      </dgm:t>
    </dgm:pt>
    <dgm:pt modelId="{BFF2F680-83AA-484A-AE38-33E5B357A325}">
      <dgm:prSet custT="1"/>
      <dgm:spPr/>
      <dgm:t>
        <a:bodyPr/>
        <a:lstStyle/>
        <a:p>
          <a:pPr rtl="1"/>
          <a:r>
            <a:rPr lang="fa-IR" sz="1600" smtClean="0">
              <a:cs typeface="B Badr" panose="00000400000000000000" pitchFamily="2" charset="-78"/>
            </a:rPr>
            <a:t>وَ آتَيْناهُمَا الْكِتابَ الْمُسْتَبِينَ وَ هَدَيْناهُمَا الصِّراطَ الْمُسْتَقِيمَ </a:t>
          </a:r>
          <a:endParaRPr lang="fa-IR" sz="1600">
            <a:cs typeface="B Badr" panose="00000400000000000000" pitchFamily="2" charset="-78"/>
          </a:endParaRPr>
        </a:p>
      </dgm:t>
    </dgm:pt>
    <dgm:pt modelId="{F6601E21-DC67-4802-A632-7A94A9A009BE}" type="parTrans" cxnId="{ABE00C83-DD17-44E6-8C00-67CE6B1CAC37}">
      <dgm:prSet custT="1"/>
      <dgm:spPr/>
      <dgm:t>
        <a:bodyPr/>
        <a:lstStyle/>
        <a:p>
          <a:pPr rtl="1"/>
          <a:endParaRPr lang="fa-IR" sz="600">
            <a:cs typeface="B Badr" panose="00000400000000000000" pitchFamily="2" charset="-78"/>
          </a:endParaRPr>
        </a:p>
      </dgm:t>
    </dgm:pt>
    <dgm:pt modelId="{0E86AB21-A56E-430C-B4DB-519F86A8CD7B}" type="sibTrans" cxnId="{ABE00C83-DD17-44E6-8C00-67CE6B1CAC37}">
      <dgm:prSet/>
      <dgm:spPr/>
      <dgm:t>
        <a:bodyPr/>
        <a:lstStyle/>
        <a:p>
          <a:pPr rtl="1"/>
          <a:endParaRPr lang="fa-IR" sz="2000">
            <a:cs typeface="B Badr" panose="00000400000000000000" pitchFamily="2" charset="-78"/>
          </a:endParaRPr>
        </a:p>
      </dgm:t>
    </dgm:pt>
    <dgm:pt modelId="{7F1CFD87-20C1-4145-A873-392DA450BA1D}">
      <dgm:prSet custT="1"/>
      <dgm:spPr/>
      <dgm:t>
        <a:bodyPr/>
        <a:lstStyle/>
        <a:p>
          <a:pPr rtl="1"/>
          <a:r>
            <a:rPr lang="fa-IR" sz="1600" smtClean="0">
              <a:cs typeface="B Badr" panose="00000400000000000000" pitchFamily="2" charset="-78"/>
            </a:rPr>
            <a:t>و قوله : مها الوحش إلّا أنّ هاتا أوانس ***  قنا الخطّ إلّا أنّ تلك ذوابل </a:t>
          </a:r>
          <a:endParaRPr lang="fa-IR" sz="1600">
            <a:cs typeface="B Badr" panose="00000400000000000000" pitchFamily="2" charset="-78"/>
          </a:endParaRPr>
        </a:p>
      </dgm:t>
    </dgm:pt>
    <dgm:pt modelId="{78AFBD78-0C76-4F0C-B730-A8259E3CF5A7}" type="parTrans" cxnId="{441FAD97-988B-4CF3-B852-47E1E24C04CE}">
      <dgm:prSet custT="1"/>
      <dgm:spPr/>
      <dgm:t>
        <a:bodyPr/>
        <a:lstStyle/>
        <a:p>
          <a:pPr rtl="1"/>
          <a:endParaRPr lang="fa-IR" sz="600">
            <a:cs typeface="B Badr" panose="00000400000000000000" pitchFamily="2" charset="-78"/>
          </a:endParaRPr>
        </a:p>
      </dgm:t>
    </dgm:pt>
    <dgm:pt modelId="{C3F3324B-C3A3-49D8-86AD-ADA8ABD647EA}" type="sibTrans" cxnId="{441FAD97-988B-4CF3-B852-47E1E24C04CE}">
      <dgm:prSet/>
      <dgm:spPr/>
      <dgm:t>
        <a:bodyPr/>
        <a:lstStyle/>
        <a:p>
          <a:pPr rtl="1"/>
          <a:endParaRPr lang="fa-IR" sz="20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X="103801" custScaleY="94047">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AF12BD90-7569-4846-82BB-F4386BA1AD59}" type="pres">
      <dgm:prSet presAssocID="{D20638BC-5F5C-460F-997A-799C2C13AE9E}" presName="conn2-1" presStyleLbl="parChTrans1D2" presStyleIdx="0" presStyleCnt="3"/>
      <dgm:spPr/>
      <dgm:t>
        <a:bodyPr/>
        <a:lstStyle/>
        <a:p>
          <a:pPr rtl="1"/>
          <a:endParaRPr lang="fa-IR"/>
        </a:p>
      </dgm:t>
    </dgm:pt>
    <dgm:pt modelId="{C2FACB3F-E722-4F3B-8D92-C56FFBAB443B}" type="pres">
      <dgm:prSet presAssocID="{D20638BC-5F5C-460F-997A-799C2C13AE9E}" presName="connTx" presStyleLbl="parChTrans1D2" presStyleIdx="0" presStyleCnt="3"/>
      <dgm:spPr/>
      <dgm:t>
        <a:bodyPr/>
        <a:lstStyle/>
        <a:p>
          <a:pPr rtl="1"/>
          <a:endParaRPr lang="fa-IR"/>
        </a:p>
      </dgm:t>
    </dgm:pt>
    <dgm:pt modelId="{3B6621FD-012F-4ADB-8407-82C336457058}" type="pres">
      <dgm:prSet presAssocID="{4B46EB72-08DB-4C5D-9F0E-8A05453D31F2}" presName="root2" presStyleCnt="0"/>
      <dgm:spPr/>
    </dgm:pt>
    <dgm:pt modelId="{E9B1211A-40E9-41E3-BD55-B1A271FF4082}" type="pres">
      <dgm:prSet presAssocID="{4B46EB72-08DB-4C5D-9F0E-8A05453D31F2}" presName="LevelTwoTextNode" presStyleLbl="node2" presStyleIdx="0" presStyleCnt="3">
        <dgm:presLayoutVars>
          <dgm:chPref val="3"/>
        </dgm:presLayoutVars>
      </dgm:prSet>
      <dgm:spPr/>
      <dgm:t>
        <a:bodyPr/>
        <a:lstStyle/>
        <a:p>
          <a:pPr rtl="1"/>
          <a:endParaRPr lang="fa-IR"/>
        </a:p>
      </dgm:t>
    </dgm:pt>
    <dgm:pt modelId="{EB2F92B4-0ACA-4FF1-98A2-264DF5BDE746}" type="pres">
      <dgm:prSet presAssocID="{4B46EB72-08DB-4C5D-9F0E-8A05453D31F2}" presName="level3hierChild" presStyleCnt="0"/>
      <dgm:spPr/>
    </dgm:pt>
    <dgm:pt modelId="{25B6010B-5B30-477B-A776-1F1EEAD003ED}" type="pres">
      <dgm:prSet presAssocID="{E6675905-DA02-49C4-88EB-94722340C956}" presName="conn2-1" presStyleLbl="parChTrans1D2" presStyleIdx="1" presStyleCnt="3"/>
      <dgm:spPr/>
      <dgm:t>
        <a:bodyPr/>
        <a:lstStyle/>
        <a:p>
          <a:pPr rtl="1"/>
          <a:endParaRPr lang="fa-IR"/>
        </a:p>
      </dgm:t>
    </dgm:pt>
    <dgm:pt modelId="{F9DA2B92-50EA-482A-ACCE-800D743A5779}" type="pres">
      <dgm:prSet presAssocID="{E6675905-DA02-49C4-88EB-94722340C956}" presName="connTx" presStyleLbl="parChTrans1D2" presStyleIdx="1" presStyleCnt="3"/>
      <dgm:spPr/>
      <dgm:t>
        <a:bodyPr/>
        <a:lstStyle/>
        <a:p>
          <a:pPr rtl="1"/>
          <a:endParaRPr lang="fa-IR"/>
        </a:p>
      </dgm:t>
    </dgm:pt>
    <dgm:pt modelId="{E877A756-8F3F-4B86-84B4-A1E8DF50CF52}" type="pres">
      <dgm:prSet presAssocID="{36333427-01C2-4E5E-89D3-915710C07D54}" presName="root2" presStyleCnt="0"/>
      <dgm:spPr/>
    </dgm:pt>
    <dgm:pt modelId="{F533C2BD-427C-49F3-9A48-E0F7D7AEF72D}" type="pres">
      <dgm:prSet presAssocID="{36333427-01C2-4E5E-89D3-915710C07D54}" presName="LevelTwoTextNode" presStyleLbl="node2" presStyleIdx="1" presStyleCnt="3">
        <dgm:presLayoutVars>
          <dgm:chPref val="3"/>
        </dgm:presLayoutVars>
      </dgm:prSet>
      <dgm:spPr/>
      <dgm:t>
        <a:bodyPr/>
        <a:lstStyle/>
        <a:p>
          <a:pPr rtl="1"/>
          <a:endParaRPr lang="fa-IR"/>
        </a:p>
      </dgm:t>
    </dgm:pt>
    <dgm:pt modelId="{41B3D458-CF0C-498C-ADBC-7988F336EF7E}" type="pres">
      <dgm:prSet presAssocID="{36333427-01C2-4E5E-89D3-915710C07D54}" presName="level3hierChild" presStyleCnt="0"/>
      <dgm:spPr/>
    </dgm:pt>
    <dgm:pt modelId="{00D56E32-2088-4444-BC8D-4950CF8ABA49}" type="pres">
      <dgm:prSet presAssocID="{7A4927F3-DC42-4774-AF77-F969D6F9539C}" presName="conn2-1" presStyleLbl="parChTrans1D2" presStyleIdx="2" presStyleCnt="3"/>
      <dgm:spPr/>
      <dgm:t>
        <a:bodyPr/>
        <a:lstStyle/>
        <a:p>
          <a:pPr rtl="1"/>
          <a:endParaRPr lang="fa-IR"/>
        </a:p>
      </dgm:t>
    </dgm:pt>
    <dgm:pt modelId="{C039D793-DBC1-45D2-90A1-A1813B949B2A}" type="pres">
      <dgm:prSet presAssocID="{7A4927F3-DC42-4774-AF77-F969D6F9539C}" presName="connTx" presStyleLbl="parChTrans1D2" presStyleIdx="2" presStyleCnt="3"/>
      <dgm:spPr/>
      <dgm:t>
        <a:bodyPr/>
        <a:lstStyle/>
        <a:p>
          <a:pPr rtl="1"/>
          <a:endParaRPr lang="fa-IR"/>
        </a:p>
      </dgm:t>
    </dgm:pt>
    <dgm:pt modelId="{B35933F3-CD24-488F-840B-724692A96324}" type="pres">
      <dgm:prSet presAssocID="{C5031CDA-B2FE-4C38-848B-FE0F3886DA81}" presName="root2" presStyleCnt="0"/>
      <dgm:spPr/>
    </dgm:pt>
    <dgm:pt modelId="{B2DD7E55-E441-4DA9-B7D2-D26E72393880}" type="pres">
      <dgm:prSet presAssocID="{C5031CDA-B2FE-4C38-848B-FE0F3886DA81}" presName="LevelTwoTextNode" presStyleLbl="node2" presStyleIdx="2" presStyleCnt="3">
        <dgm:presLayoutVars>
          <dgm:chPref val="3"/>
        </dgm:presLayoutVars>
      </dgm:prSet>
      <dgm:spPr/>
      <dgm:t>
        <a:bodyPr/>
        <a:lstStyle/>
        <a:p>
          <a:pPr rtl="1"/>
          <a:endParaRPr lang="fa-IR"/>
        </a:p>
      </dgm:t>
    </dgm:pt>
    <dgm:pt modelId="{B3FA3DD5-B348-4F0D-9416-A365F61B34A0}" type="pres">
      <dgm:prSet presAssocID="{C5031CDA-B2FE-4C38-848B-FE0F3886DA81}" presName="level3hierChild" presStyleCnt="0"/>
      <dgm:spPr/>
    </dgm:pt>
    <dgm:pt modelId="{8FBE81E2-B1C1-447B-9A5E-30DEDC7FB124}" type="pres">
      <dgm:prSet presAssocID="{360584A8-630F-4CFE-AA26-D8579ACFBBF5}" presName="conn2-1" presStyleLbl="parChTrans1D3" presStyleIdx="0" presStyleCnt="2"/>
      <dgm:spPr/>
      <dgm:t>
        <a:bodyPr/>
        <a:lstStyle/>
        <a:p>
          <a:pPr rtl="1"/>
          <a:endParaRPr lang="fa-IR"/>
        </a:p>
      </dgm:t>
    </dgm:pt>
    <dgm:pt modelId="{4B646FC9-41DA-485E-829A-E9BEF960A895}" type="pres">
      <dgm:prSet presAssocID="{360584A8-630F-4CFE-AA26-D8579ACFBBF5}" presName="connTx" presStyleLbl="parChTrans1D3" presStyleIdx="0" presStyleCnt="2"/>
      <dgm:spPr/>
      <dgm:t>
        <a:bodyPr/>
        <a:lstStyle/>
        <a:p>
          <a:pPr rtl="1"/>
          <a:endParaRPr lang="fa-IR"/>
        </a:p>
      </dgm:t>
    </dgm:pt>
    <dgm:pt modelId="{3A6101DF-5CB0-4A3C-8157-4CFEE291FB83}" type="pres">
      <dgm:prSet presAssocID="{2923C322-9D5A-4D62-AD68-721B20A6B9E9}" presName="root2" presStyleCnt="0"/>
      <dgm:spPr/>
    </dgm:pt>
    <dgm:pt modelId="{4A1FF035-8A8B-4509-A020-236997222F42}" type="pres">
      <dgm:prSet presAssocID="{2923C322-9D5A-4D62-AD68-721B20A6B9E9}" presName="LevelTwoTextNode" presStyleLbl="node3" presStyleIdx="0" presStyleCnt="2">
        <dgm:presLayoutVars>
          <dgm:chPref val="3"/>
        </dgm:presLayoutVars>
      </dgm:prSet>
      <dgm:spPr/>
      <dgm:t>
        <a:bodyPr/>
        <a:lstStyle/>
        <a:p>
          <a:pPr rtl="1"/>
          <a:endParaRPr lang="fa-IR"/>
        </a:p>
      </dgm:t>
    </dgm:pt>
    <dgm:pt modelId="{476CEAE3-4D85-48CF-B8C8-D48319AF14FC}" type="pres">
      <dgm:prSet presAssocID="{2923C322-9D5A-4D62-AD68-721B20A6B9E9}" presName="level3hierChild" presStyleCnt="0"/>
      <dgm:spPr/>
    </dgm:pt>
    <dgm:pt modelId="{B7339210-468C-4F49-AB44-9B60B16AC9C5}" type="pres">
      <dgm:prSet presAssocID="{BFB535EF-818C-4005-9DB6-6D6C0DA8066A}" presName="conn2-1" presStyleLbl="parChTrans1D3" presStyleIdx="1" presStyleCnt="2"/>
      <dgm:spPr/>
      <dgm:t>
        <a:bodyPr/>
        <a:lstStyle/>
        <a:p>
          <a:pPr rtl="1"/>
          <a:endParaRPr lang="fa-IR"/>
        </a:p>
      </dgm:t>
    </dgm:pt>
    <dgm:pt modelId="{846AC786-4E33-4C36-97AD-18F3E6A4C366}" type="pres">
      <dgm:prSet presAssocID="{BFB535EF-818C-4005-9DB6-6D6C0DA8066A}" presName="connTx" presStyleLbl="parChTrans1D3" presStyleIdx="1" presStyleCnt="2"/>
      <dgm:spPr/>
      <dgm:t>
        <a:bodyPr/>
        <a:lstStyle/>
        <a:p>
          <a:pPr rtl="1"/>
          <a:endParaRPr lang="fa-IR"/>
        </a:p>
      </dgm:t>
    </dgm:pt>
    <dgm:pt modelId="{0E1902A1-4C8B-4C87-999D-AA88546A8B69}" type="pres">
      <dgm:prSet presAssocID="{2EA9F129-093F-4307-8AE9-FC305347639D}" presName="root2" presStyleCnt="0"/>
      <dgm:spPr/>
    </dgm:pt>
    <dgm:pt modelId="{D8338B8B-AC7F-4975-A0AA-EBDB802C1A8C}" type="pres">
      <dgm:prSet presAssocID="{2EA9F129-093F-4307-8AE9-FC305347639D}" presName="LevelTwoTextNode" presStyleLbl="node3" presStyleIdx="1" presStyleCnt="2">
        <dgm:presLayoutVars>
          <dgm:chPref val="3"/>
        </dgm:presLayoutVars>
      </dgm:prSet>
      <dgm:spPr/>
      <dgm:t>
        <a:bodyPr/>
        <a:lstStyle/>
        <a:p>
          <a:pPr rtl="1"/>
          <a:endParaRPr lang="fa-IR"/>
        </a:p>
      </dgm:t>
    </dgm:pt>
    <dgm:pt modelId="{3BE36718-6E42-4471-AFA3-EAA10720BC97}" type="pres">
      <dgm:prSet presAssocID="{2EA9F129-093F-4307-8AE9-FC305347639D}" presName="level3hierChild" presStyleCnt="0"/>
      <dgm:spPr/>
    </dgm:pt>
    <dgm:pt modelId="{BFCF9E36-AE0A-4B66-BF23-E267BE38B299}" type="pres">
      <dgm:prSet presAssocID="{F6601E21-DC67-4802-A632-7A94A9A009BE}" presName="conn2-1" presStyleLbl="parChTrans1D4" presStyleIdx="0" presStyleCnt="2"/>
      <dgm:spPr/>
      <dgm:t>
        <a:bodyPr/>
        <a:lstStyle/>
        <a:p>
          <a:pPr rtl="1"/>
          <a:endParaRPr lang="fa-IR"/>
        </a:p>
      </dgm:t>
    </dgm:pt>
    <dgm:pt modelId="{8CA4EFA7-507A-4974-BB23-475DFD4608A4}" type="pres">
      <dgm:prSet presAssocID="{F6601E21-DC67-4802-A632-7A94A9A009BE}" presName="connTx" presStyleLbl="parChTrans1D4" presStyleIdx="0" presStyleCnt="2"/>
      <dgm:spPr/>
      <dgm:t>
        <a:bodyPr/>
        <a:lstStyle/>
        <a:p>
          <a:pPr rtl="1"/>
          <a:endParaRPr lang="fa-IR"/>
        </a:p>
      </dgm:t>
    </dgm:pt>
    <dgm:pt modelId="{2C31C6FE-6DE5-401F-8612-A69BECF4F99A}" type="pres">
      <dgm:prSet presAssocID="{BFF2F680-83AA-484A-AE38-33E5B357A325}" presName="root2" presStyleCnt="0"/>
      <dgm:spPr/>
    </dgm:pt>
    <dgm:pt modelId="{FBF47FC5-E0E8-4770-A1E7-9F8A24BA0A3C}" type="pres">
      <dgm:prSet presAssocID="{BFF2F680-83AA-484A-AE38-33E5B357A325}" presName="LevelTwoTextNode" presStyleLbl="node4" presStyleIdx="0" presStyleCnt="2" custScaleX="77208" custLinFactNeighborX="-4112">
        <dgm:presLayoutVars>
          <dgm:chPref val="3"/>
        </dgm:presLayoutVars>
      </dgm:prSet>
      <dgm:spPr/>
      <dgm:t>
        <a:bodyPr/>
        <a:lstStyle/>
        <a:p>
          <a:pPr rtl="1"/>
          <a:endParaRPr lang="fa-IR"/>
        </a:p>
      </dgm:t>
    </dgm:pt>
    <dgm:pt modelId="{DE872D31-31CD-4D83-B347-431FF69A4EEE}" type="pres">
      <dgm:prSet presAssocID="{BFF2F680-83AA-484A-AE38-33E5B357A325}" presName="level3hierChild" presStyleCnt="0"/>
      <dgm:spPr/>
    </dgm:pt>
    <dgm:pt modelId="{31F3DC6F-E7A2-4B84-9365-45C9F24B49BF}" type="pres">
      <dgm:prSet presAssocID="{78AFBD78-0C76-4F0C-B730-A8259E3CF5A7}" presName="conn2-1" presStyleLbl="parChTrans1D4" presStyleIdx="1" presStyleCnt="2"/>
      <dgm:spPr/>
      <dgm:t>
        <a:bodyPr/>
        <a:lstStyle/>
        <a:p>
          <a:pPr rtl="1"/>
          <a:endParaRPr lang="fa-IR"/>
        </a:p>
      </dgm:t>
    </dgm:pt>
    <dgm:pt modelId="{3F819619-0EFC-48AE-A227-8ACDF4AD9DD7}" type="pres">
      <dgm:prSet presAssocID="{78AFBD78-0C76-4F0C-B730-A8259E3CF5A7}" presName="connTx" presStyleLbl="parChTrans1D4" presStyleIdx="1" presStyleCnt="2"/>
      <dgm:spPr/>
      <dgm:t>
        <a:bodyPr/>
        <a:lstStyle/>
        <a:p>
          <a:pPr rtl="1"/>
          <a:endParaRPr lang="fa-IR"/>
        </a:p>
      </dgm:t>
    </dgm:pt>
    <dgm:pt modelId="{4457247C-C6EE-4F1E-B0B1-96ABDC81779B}" type="pres">
      <dgm:prSet presAssocID="{7F1CFD87-20C1-4145-A873-392DA450BA1D}" presName="root2" presStyleCnt="0"/>
      <dgm:spPr/>
    </dgm:pt>
    <dgm:pt modelId="{453D7799-12B4-47FA-B09C-A5A1D62C1DD2}" type="pres">
      <dgm:prSet presAssocID="{7F1CFD87-20C1-4145-A873-392DA450BA1D}" presName="LevelTwoTextNode" presStyleLbl="node4" presStyleIdx="1" presStyleCnt="2" custScaleX="77208" custLinFactNeighborX="-4112">
        <dgm:presLayoutVars>
          <dgm:chPref val="3"/>
        </dgm:presLayoutVars>
      </dgm:prSet>
      <dgm:spPr/>
      <dgm:t>
        <a:bodyPr/>
        <a:lstStyle/>
        <a:p>
          <a:pPr rtl="1"/>
          <a:endParaRPr lang="fa-IR"/>
        </a:p>
      </dgm:t>
    </dgm:pt>
    <dgm:pt modelId="{AA017AA1-B298-49A9-8A2F-C2CB59302231}" type="pres">
      <dgm:prSet presAssocID="{7F1CFD87-20C1-4145-A873-392DA450BA1D}" presName="level3hierChild" presStyleCnt="0"/>
      <dgm:spPr/>
    </dgm:pt>
  </dgm:ptLst>
  <dgm:cxnLst>
    <dgm:cxn modelId="{410ECE42-DBCF-45EB-A02D-C237938C73B9}" type="presOf" srcId="{78AFBD78-0C76-4F0C-B730-A8259E3CF5A7}" destId="{31F3DC6F-E7A2-4B84-9365-45C9F24B49BF}" srcOrd="0" destOrd="0" presId="urn:microsoft.com/office/officeart/2008/layout/HorizontalMultiLevelHierarchy"/>
    <dgm:cxn modelId="{0C7CE351-A48B-40CC-9C66-7369432737D0}" type="presOf" srcId="{E6675905-DA02-49C4-88EB-94722340C956}" destId="{25B6010B-5B30-477B-A776-1F1EEAD003ED}" srcOrd="0" destOrd="0" presId="urn:microsoft.com/office/officeart/2008/layout/HorizontalMultiLevelHierarchy"/>
    <dgm:cxn modelId="{BD89B40F-E61C-4D88-BC9C-7EA86FA5FB80}" type="presOf" srcId="{F6601E21-DC67-4802-A632-7A94A9A009BE}" destId="{8CA4EFA7-507A-4974-BB23-475DFD4608A4}" srcOrd="1" destOrd="0" presId="urn:microsoft.com/office/officeart/2008/layout/HorizontalMultiLevelHierarchy"/>
    <dgm:cxn modelId="{AFA10AD2-051B-4994-8B41-B187E026E774}" type="presOf" srcId="{7F1CFD87-20C1-4145-A873-392DA450BA1D}" destId="{453D7799-12B4-47FA-B09C-A5A1D62C1DD2}" srcOrd="0" destOrd="0" presId="urn:microsoft.com/office/officeart/2008/layout/HorizontalMultiLevelHierarchy"/>
    <dgm:cxn modelId="{58FD40C6-43B3-4305-8826-5FAC7C22DBFF}" type="presOf" srcId="{FB6BE362-A138-494A-AA77-1293C67966EF}" destId="{7B49004F-4F6C-4E42-8E78-3169C65DCE7A}" srcOrd="0" destOrd="0" presId="urn:microsoft.com/office/officeart/2008/layout/HorizontalMultiLevelHierarchy"/>
    <dgm:cxn modelId="{ABE00C83-DD17-44E6-8C00-67CE6B1CAC37}" srcId="{2EA9F129-093F-4307-8AE9-FC305347639D}" destId="{BFF2F680-83AA-484A-AE38-33E5B357A325}" srcOrd="0" destOrd="0" parTransId="{F6601E21-DC67-4802-A632-7A94A9A009BE}" sibTransId="{0E86AB21-A56E-430C-B4DB-519F86A8CD7B}"/>
    <dgm:cxn modelId="{074ACB4C-B72A-442C-875F-B3CFBBBFF3B3}" type="presOf" srcId="{D20638BC-5F5C-460F-997A-799C2C13AE9E}" destId="{AF12BD90-7569-4846-82BB-F4386BA1AD59}" srcOrd="0" destOrd="0" presId="urn:microsoft.com/office/officeart/2008/layout/HorizontalMultiLevelHierarchy"/>
    <dgm:cxn modelId="{15FEB0DF-95BC-4996-953E-6D0D8D09F1BA}" type="presOf" srcId="{D20638BC-5F5C-460F-997A-799C2C13AE9E}" destId="{C2FACB3F-E722-4F3B-8D92-C56FFBAB443B}" srcOrd="1" destOrd="0" presId="urn:microsoft.com/office/officeart/2008/layout/HorizontalMultiLevelHierarchy"/>
    <dgm:cxn modelId="{C3518BE8-645F-4FCC-8CDD-788D246E6B67}" type="presOf" srcId="{E6675905-DA02-49C4-88EB-94722340C956}" destId="{F9DA2B92-50EA-482A-ACCE-800D743A5779}" srcOrd="1" destOrd="0" presId="urn:microsoft.com/office/officeart/2008/layout/HorizontalMultiLevelHierarchy"/>
    <dgm:cxn modelId="{F8F46866-125F-483C-A27B-D93654BABDF0}" srcId="{C5031CDA-B2FE-4C38-848B-FE0F3886DA81}" destId="{2EA9F129-093F-4307-8AE9-FC305347639D}" srcOrd="1" destOrd="0" parTransId="{BFB535EF-818C-4005-9DB6-6D6C0DA8066A}" sibTransId="{69F3EF79-6B6D-4904-BCB6-68DAFD87D229}"/>
    <dgm:cxn modelId="{AEAAF27E-03DD-4E87-AA66-06973E1FE307}" type="presOf" srcId="{2EA9F129-093F-4307-8AE9-FC305347639D}" destId="{D8338B8B-AC7F-4975-A0AA-EBDB802C1A8C}" srcOrd="0" destOrd="0" presId="urn:microsoft.com/office/officeart/2008/layout/HorizontalMultiLevelHierarchy"/>
    <dgm:cxn modelId="{441FAD97-988B-4CF3-B852-47E1E24C04CE}" srcId="{2EA9F129-093F-4307-8AE9-FC305347639D}" destId="{7F1CFD87-20C1-4145-A873-392DA450BA1D}" srcOrd="1" destOrd="0" parTransId="{78AFBD78-0C76-4F0C-B730-A8259E3CF5A7}" sibTransId="{C3F3324B-C3A3-49D8-86AD-ADA8ABD647EA}"/>
    <dgm:cxn modelId="{680EF9DD-8412-4A62-88F2-1CCE63727D20}" srcId="{C7EF4CF7-605F-4C4B-AF88-414CF70568D6}" destId="{C5031CDA-B2FE-4C38-848B-FE0F3886DA81}" srcOrd="2" destOrd="0" parTransId="{7A4927F3-DC42-4774-AF77-F969D6F9539C}" sibTransId="{74AAFAA7-9C0E-4731-AF44-D8019DADCA8F}"/>
    <dgm:cxn modelId="{2E251DE1-1B75-4110-9553-F5335BFB7B59}" type="presOf" srcId="{7A4927F3-DC42-4774-AF77-F969D6F9539C}" destId="{00D56E32-2088-4444-BC8D-4950CF8ABA49}" srcOrd="0" destOrd="0" presId="urn:microsoft.com/office/officeart/2008/layout/HorizontalMultiLevelHierarchy"/>
    <dgm:cxn modelId="{9E1D527B-5BB7-4E41-9646-87BA0B31CA5E}" type="presOf" srcId="{78AFBD78-0C76-4F0C-B730-A8259E3CF5A7}" destId="{3F819619-0EFC-48AE-A227-8ACDF4AD9DD7}" srcOrd="1" destOrd="0" presId="urn:microsoft.com/office/officeart/2008/layout/HorizontalMultiLevelHierarchy"/>
    <dgm:cxn modelId="{09FF95F6-D427-463C-95FE-A41DF547DF6E}" type="presOf" srcId="{2923C322-9D5A-4D62-AD68-721B20A6B9E9}" destId="{4A1FF035-8A8B-4509-A020-236997222F42}" srcOrd="0" destOrd="0" presId="urn:microsoft.com/office/officeart/2008/layout/HorizontalMultiLevelHierarchy"/>
    <dgm:cxn modelId="{510DDC9B-0F03-44A2-97EF-512A210178E5}" type="presOf" srcId="{360584A8-630F-4CFE-AA26-D8579ACFBBF5}" destId="{8FBE81E2-B1C1-447B-9A5E-30DEDC7FB124}" srcOrd="0" destOrd="0" presId="urn:microsoft.com/office/officeart/2008/layout/HorizontalMultiLevelHierarchy"/>
    <dgm:cxn modelId="{2746C8CE-131B-47D1-BA15-E7E8E9E161CD}" type="presOf" srcId="{C7EF4CF7-605F-4C4B-AF88-414CF70568D6}" destId="{63EBCBB4-F8A7-4980-8860-736C96E8C6CC}" srcOrd="0" destOrd="0" presId="urn:microsoft.com/office/officeart/2008/layout/HorizontalMultiLevelHierarchy"/>
    <dgm:cxn modelId="{0910E368-5BF1-424D-AD80-AA0D17817ACD}" type="presOf" srcId="{C5031CDA-B2FE-4C38-848B-FE0F3886DA81}" destId="{B2DD7E55-E441-4DA9-B7D2-D26E72393880}" srcOrd="0" destOrd="0" presId="urn:microsoft.com/office/officeart/2008/layout/HorizontalMultiLevelHierarchy"/>
    <dgm:cxn modelId="{294CB68E-74E6-4E58-92C7-EADF6D5AB3B9}" srcId="{C7EF4CF7-605F-4C4B-AF88-414CF70568D6}" destId="{36333427-01C2-4E5E-89D3-915710C07D54}" srcOrd="1" destOrd="0" parTransId="{E6675905-DA02-49C4-88EB-94722340C956}" sibTransId="{54BD28B8-1824-4227-B5B7-5818207C7262}"/>
    <dgm:cxn modelId="{5D546635-4B50-48E1-B669-BF02CAB7E414}" srcId="{FB6BE362-A138-494A-AA77-1293C67966EF}" destId="{C7EF4CF7-605F-4C4B-AF88-414CF70568D6}" srcOrd="0" destOrd="0" parTransId="{E78A6B97-6238-4E81-83FA-E60413FF48D8}" sibTransId="{0195DDCC-8DF2-487A-ABF1-F772F9989022}"/>
    <dgm:cxn modelId="{C3D1720A-9491-438B-A990-E6C32CF341F5}" type="presOf" srcId="{BFB535EF-818C-4005-9DB6-6D6C0DA8066A}" destId="{B7339210-468C-4F49-AB44-9B60B16AC9C5}" srcOrd="0" destOrd="0" presId="urn:microsoft.com/office/officeart/2008/layout/HorizontalMultiLevelHierarchy"/>
    <dgm:cxn modelId="{F4EC46E9-326C-4470-B833-984625D2440E}" type="presOf" srcId="{4B46EB72-08DB-4C5D-9F0E-8A05453D31F2}" destId="{E9B1211A-40E9-41E3-BD55-B1A271FF4082}" srcOrd="0" destOrd="0" presId="urn:microsoft.com/office/officeart/2008/layout/HorizontalMultiLevelHierarchy"/>
    <dgm:cxn modelId="{938A5C07-3F6C-4E80-ACBC-FA464F29FA13}" type="presOf" srcId="{360584A8-630F-4CFE-AA26-D8579ACFBBF5}" destId="{4B646FC9-41DA-485E-829A-E9BEF960A895}" srcOrd="1" destOrd="0" presId="urn:microsoft.com/office/officeart/2008/layout/HorizontalMultiLevelHierarchy"/>
    <dgm:cxn modelId="{69FBDC15-9718-4B52-9996-CBD7F2DD62F6}" srcId="{C7EF4CF7-605F-4C4B-AF88-414CF70568D6}" destId="{4B46EB72-08DB-4C5D-9F0E-8A05453D31F2}" srcOrd="0" destOrd="0" parTransId="{D20638BC-5F5C-460F-997A-799C2C13AE9E}" sibTransId="{F8AF7CDA-F547-4E75-A669-EFEBD883377B}"/>
    <dgm:cxn modelId="{55CB7293-9117-4CEF-98C0-A93DC548C432}" type="presOf" srcId="{36333427-01C2-4E5E-89D3-915710C07D54}" destId="{F533C2BD-427C-49F3-9A48-E0F7D7AEF72D}" srcOrd="0" destOrd="0" presId="urn:microsoft.com/office/officeart/2008/layout/HorizontalMultiLevelHierarchy"/>
    <dgm:cxn modelId="{828B7630-5907-4445-B7CD-2907BF9D817E}" type="presOf" srcId="{F6601E21-DC67-4802-A632-7A94A9A009BE}" destId="{BFCF9E36-AE0A-4B66-BF23-E267BE38B299}" srcOrd="0" destOrd="0" presId="urn:microsoft.com/office/officeart/2008/layout/HorizontalMultiLevelHierarchy"/>
    <dgm:cxn modelId="{0A059C06-DAFA-43A2-87F6-52DEC2F8412E}" type="presOf" srcId="{7A4927F3-DC42-4774-AF77-F969D6F9539C}" destId="{C039D793-DBC1-45D2-90A1-A1813B949B2A}" srcOrd="1" destOrd="0" presId="urn:microsoft.com/office/officeart/2008/layout/HorizontalMultiLevelHierarchy"/>
    <dgm:cxn modelId="{3BF62034-9043-4CA2-84F3-893611C986FC}" srcId="{C5031CDA-B2FE-4C38-848B-FE0F3886DA81}" destId="{2923C322-9D5A-4D62-AD68-721B20A6B9E9}" srcOrd="0" destOrd="0" parTransId="{360584A8-630F-4CFE-AA26-D8579ACFBBF5}" sibTransId="{C962C217-DACB-4117-BE61-7EF52C4DB0D8}"/>
    <dgm:cxn modelId="{A615E5A7-7967-4DC3-BD80-56B84446B0EA}" type="presOf" srcId="{BFF2F680-83AA-484A-AE38-33E5B357A325}" destId="{FBF47FC5-E0E8-4770-A1E7-9F8A24BA0A3C}" srcOrd="0" destOrd="0" presId="urn:microsoft.com/office/officeart/2008/layout/HorizontalMultiLevelHierarchy"/>
    <dgm:cxn modelId="{BE0CAB5B-338A-448D-8015-A65BE0555960}" type="presOf" srcId="{BFB535EF-818C-4005-9DB6-6D6C0DA8066A}" destId="{846AC786-4E33-4C36-97AD-18F3E6A4C366}" srcOrd="1" destOrd="0" presId="urn:microsoft.com/office/officeart/2008/layout/HorizontalMultiLevelHierarchy"/>
    <dgm:cxn modelId="{9FAECA8D-30FD-49FC-8F20-D4A4CC487F75}" type="presParOf" srcId="{7B49004F-4F6C-4E42-8E78-3169C65DCE7A}" destId="{FAC71EDF-F38A-4489-9938-315432300F95}" srcOrd="0" destOrd="0" presId="urn:microsoft.com/office/officeart/2008/layout/HorizontalMultiLevelHierarchy"/>
    <dgm:cxn modelId="{E52916A6-FF97-46C0-BE58-7BE8BBE554F7}" type="presParOf" srcId="{FAC71EDF-F38A-4489-9938-315432300F95}" destId="{63EBCBB4-F8A7-4980-8860-736C96E8C6CC}" srcOrd="0" destOrd="0" presId="urn:microsoft.com/office/officeart/2008/layout/HorizontalMultiLevelHierarchy"/>
    <dgm:cxn modelId="{5F93DA93-7F78-43F4-A2DF-9DDE3DCDDF33}" type="presParOf" srcId="{FAC71EDF-F38A-4489-9938-315432300F95}" destId="{70981C9A-E584-4A46-946A-866C7F5B1E4C}" srcOrd="1" destOrd="0" presId="urn:microsoft.com/office/officeart/2008/layout/HorizontalMultiLevelHierarchy"/>
    <dgm:cxn modelId="{FF2B4A58-320D-4476-B502-1FF14AB0F529}" type="presParOf" srcId="{70981C9A-E584-4A46-946A-866C7F5B1E4C}" destId="{AF12BD90-7569-4846-82BB-F4386BA1AD59}" srcOrd="0" destOrd="0" presId="urn:microsoft.com/office/officeart/2008/layout/HorizontalMultiLevelHierarchy"/>
    <dgm:cxn modelId="{AA0F3CBD-8E64-462C-B264-4B3A677C735E}" type="presParOf" srcId="{AF12BD90-7569-4846-82BB-F4386BA1AD59}" destId="{C2FACB3F-E722-4F3B-8D92-C56FFBAB443B}" srcOrd="0" destOrd="0" presId="urn:microsoft.com/office/officeart/2008/layout/HorizontalMultiLevelHierarchy"/>
    <dgm:cxn modelId="{A349760D-7183-40F4-8F24-6ADCB0B94231}" type="presParOf" srcId="{70981C9A-E584-4A46-946A-866C7F5B1E4C}" destId="{3B6621FD-012F-4ADB-8407-82C336457058}" srcOrd="1" destOrd="0" presId="urn:microsoft.com/office/officeart/2008/layout/HorizontalMultiLevelHierarchy"/>
    <dgm:cxn modelId="{74810D6D-2A80-48A4-84FC-8C280425576C}" type="presParOf" srcId="{3B6621FD-012F-4ADB-8407-82C336457058}" destId="{E9B1211A-40E9-41E3-BD55-B1A271FF4082}" srcOrd="0" destOrd="0" presId="urn:microsoft.com/office/officeart/2008/layout/HorizontalMultiLevelHierarchy"/>
    <dgm:cxn modelId="{5788B70E-A033-4664-B48B-4727C371CFCF}" type="presParOf" srcId="{3B6621FD-012F-4ADB-8407-82C336457058}" destId="{EB2F92B4-0ACA-4FF1-98A2-264DF5BDE746}" srcOrd="1" destOrd="0" presId="urn:microsoft.com/office/officeart/2008/layout/HorizontalMultiLevelHierarchy"/>
    <dgm:cxn modelId="{529F241E-8736-49F1-A9B2-87B35E385B91}" type="presParOf" srcId="{70981C9A-E584-4A46-946A-866C7F5B1E4C}" destId="{25B6010B-5B30-477B-A776-1F1EEAD003ED}" srcOrd="2" destOrd="0" presId="urn:microsoft.com/office/officeart/2008/layout/HorizontalMultiLevelHierarchy"/>
    <dgm:cxn modelId="{A9E86501-5D4D-45B2-BF22-6DE1F081B66D}" type="presParOf" srcId="{25B6010B-5B30-477B-A776-1F1EEAD003ED}" destId="{F9DA2B92-50EA-482A-ACCE-800D743A5779}" srcOrd="0" destOrd="0" presId="urn:microsoft.com/office/officeart/2008/layout/HorizontalMultiLevelHierarchy"/>
    <dgm:cxn modelId="{7BAB90FE-8815-444A-A261-E4C361628FEE}" type="presParOf" srcId="{70981C9A-E584-4A46-946A-866C7F5B1E4C}" destId="{E877A756-8F3F-4B86-84B4-A1E8DF50CF52}" srcOrd="3" destOrd="0" presId="urn:microsoft.com/office/officeart/2008/layout/HorizontalMultiLevelHierarchy"/>
    <dgm:cxn modelId="{7FAC2B7D-1512-4CDA-ABE5-2261F513BC4D}" type="presParOf" srcId="{E877A756-8F3F-4B86-84B4-A1E8DF50CF52}" destId="{F533C2BD-427C-49F3-9A48-E0F7D7AEF72D}" srcOrd="0" destOrd="0" presId="urn:microsoft.com/office/officeart/2008/layout/HorizontalMultiLevelHierarchy"/>
    <dgm:cxn modelId="{1F84CAF2-6CF6-43CB-94FE-C2FA71B67881}" type="presParOf" srcId="{E877A756-8F3F-4B86-84B4-A1E8DF50CF52}" destId="{41B3D458-CF0C-498C-ADBC-7988F336EF7E}" srcOrd="1" destOrd="0" presId="urn:microsoft.com/office/officeart/2008/layout/HorizontalMultiLevelHierarchy"/>
    <dgm:cxn modelId="{5B73A738-23AC-4675-92C3-0F2EB6DA7EBF}" type="presParOf" srcId="{70981C9A-E584-4A46-946A-866C7F5B1E4C}" destId="{00D56E32-2088-4444-BC8D-4950CF8ABA49}" srcOrd="4" destOrd="0" presId="urn:microsoft.com/office/officeart/2008/layout/HorizontalMultiLevelHierarchy"/>
    <dgm:cxn modelId="{32AA097D-038A-4806-AEEE-05FC8765BEDB}" type="presParOf" srcId="{00D56E32-2088-4444-BC8D-4950CF8ABA49}" destId="{C039D793-DBC1-45D2-90A1-A1813B949B2A}" srcOrd="0" destOrd="0" presId="urn:microsoft.com/office/officeart/2008/layout/HorizontalMultiLevelHierarchy"/>
    <dgm:cxn modelId="{EF3CB915-1CDC-41B9-804E-5E798D3B944F}" type="presParOf" srcId="{70981C9A-E584-4A46-946A-866C7F5B1E4C}" destId="{B35933F3-CD24-488F-840B-724692A96324}" srcOrd="5" destOrd="0" presId="urn:microsoft.com/office/officeart/2008/layout/HorizontalMultiLevelHierarchy"/>
    <dgm:cxn modelId="{CE7B0AD8-7967-4766-8569-61A8D4A85CD8}" type="presParOf" srcId="{B35933F3-CD24-488F-840B-724692A96324}" destId="{B2DD7E55-E441-4DA9-B7D2-D26E72393880}" srcOrd="0" destOrd="0" presId="urn:microsoft.com/office/officeart/2008/layout/HorizontalMultiLevelHierarchy"/>
    <dgm:cxn modelId="{55A0B238-03C6-4F2A-884C-3177E0D62C39}" type="presParOf" srcId="{B35933F3-CD24-488F-840B-724692A96324}" destId="{B3FA3DD5-B348-4F0D-9416-A365F61B34A0}" srcOrd="1" destOrd="0" presId="urn:microsoft.com/office/officeart/2008/layout/HorizontalMultiLevelHierarchy"/>
    <dgm:cxn modelId="{99D76DB4-CD2E-478C-9E81-9566C3B09B03}" type="presParOf" srcId="{B3FA3DD5-B348-4F0D-9416-A365F61B34A0}" destId="{8FBE81E2-B1C1-447B-9A5E-30DEDC7FB124}" srcOrd="0" destOrd="0" presId="urn:microsoft.com/office/officeart/2008/layout/HorizontalMultiLevelHierarchy"/>
    <dgm:cxn modelId="{26697755-50FD-41E9-8C0E-AF3B47BB90B5}" type="presParOf" srcId="{8FBE81E2-B1C1-447B-9A5E-30DEDC7FB124}" destId="{4B646FC9-41DA-485E-829A-E9BEF960A895}" srcOrd="0" destOrd="0" presId="urn:microsoft.com/office/officeart/2008/layout/HorizontalMultiLevelHierarchy"/>
    <dgm:cxn modelId="{A75C1A22-9AEE-4C28-AD53-4FAEB5C20211}" type="presParOf" srcId="{B3FA3DD5-B348-4F0D-9416-A365F61B34A0}" destId="{3A6101DF-5CB0-4A3C-8157-4CFEE291FB83}" srcOrd="1" destOrd="0" presId="urn:microsoft.com/office/officeart/2008/layout/HorizontalMultiLevelHierarchy"/>
    <dgm:cxn modelId="{D1CC3747-A6F6-4543-83FC-1A9F581610F7}" type="presParOf" srcId="{3A6101DF-5CB0-4A3C-8157-4CFEE291FB83}" destId="{4A1FF035-8A8B-4509-A020-236997222F42}" srcOrd="0" destOrd="0" presId="urn:microsoft.com/office/officeart/2008/layout/HorizontalMultiLevelHierarchy"/>
    <dgm:cxn modelId="{B0150F05-7B2F-4045-A3E7-C5C8CABD1263}" type="presParOf" srcId="{3A6101DF-5CB0-4A3C-8157-4CFEE291FB83}" destId="{476CEAE3-4D85-48CF-B8C8-D48319AF14FC}" srcOrd="1" destOrd="0" presId="urn:microsoft.com/office/officeart/2008/layout/HorizontalMultiLevelHierarchy"/>
    <dgm:cxn modelId="{B0A095C8-943B-4991-8BF7-493CF25CC9AD}" type="presParOf" srcId="{B3FA3DD5-B348-4F0D-9416-A365F61B34A0}" destId="{B7339210-468C-4F49-AB44-9B60B16AC9C5}" srcOrd="2" destOrd="0" presId="urn:microsoft.com/office/officeart/2008/layout/HorizontalMultiLevelHierarchy"/>
    <dgm:cxn modelId="{077E73AC-B07D-47D0-A205-CBFBE031FA23}" type="presParOf" srcId="{B7339210-468C-4F49-AB44-9B60B16AC9C5}" destId="{846AC786-4E33-4C36-97AD-18F3E6A4C366}" srcOrd="0" destOrd="0" presId="urn:microsoft.com/office/officeart/2008/layout/HorizontalMultiLevelHierarchy"/>
    <dgm:cxn modelId="{B042A877-CB6D-4B2D-8D1C-E3C58A4DF3BD}" type="presParOf" srcId="{B3FA3DD5-B348-4F0D-9416-A365F61B34A0}" destId="{0E1902A1-4C8B-4C87-999D-AA88546A8B69}" srcOrd="3" destOrd="0" presId="urn:microsoft.com/office/officeart/2008/layout/HorizontalMultiLevelHierarchy"/>
    <dgm:cxn modelId="{D8B44E37-9556-4FCC-B7D0-05E5C5C94EB3}" type="presParOf" srcId="{0E1902A1-4C8B-4C87-999D-AA88546A8B69}" destId="{D8338B8B-AC7F-4975-A0AA-EBDB802C1A8C}" srcOrd="0" destOrd="0" presId="urn:microsoft.com/office/officeart/2008/layout/HorizontalMultiLevelHierarchy"/>
    <dgm:cxn modelId="{38D2C18D-FABF-42DE-90AF-A2129342A407}" type="presParOf" srcId="{0E1902A1-4C8B-4C87-999D-AA88546A8B69}" destId="{3BE36718-6E42-4471-AFA3-EAA10720BC97}" srcOrd="1" destOrd="0" presId="urn:microsoft.com/office/officeart/2008/layout/HorizontalMultiLevelHierarchy"/>
    <dgm:cxn modelId="{F8E525A9-0C0C-4316-8739-43AF05A8F2A0}" type="presParOf" srcId="{3BE36718-6E42-4471-AFA3-EAA10720BC97}" destId="{BFCF9E36-AE0A-4B66-BF23-E267BE38B299}" srcOrd="0" destOrd="0" presId="urn:microsoft.com/office/officeart/2008/layout/HorizontalMultiLevelHierarchy"/>
    <dgm:cxn modelId="{3FF90D90-7F75-4847-9B5F-0CA34889E616}" type="presParOf" srcId="{BFCF9E36-AE0A-4B66-BF23-E267BE38B299}" destId="{8CA4EFA7-507A-4974-BB23-475DFD4608A4}" srcOrd="0" destOrd="0" presId="urn:microsoft.com/office/officeart/2008/layout/HorizontalMultiLevelHierarchy"/>
    <dgm:cxn modelId="{A8C03242-3706-4C6F-B33F-214AA0B3ADF6}" type="presParOf" srcId="{3BE36718-6E42-4471-AFA3-EAA10720BC97}" destId="{2C31C6FE-6DE5-401F-8612-A69BECF4F99A}" srcOrd="1" destOrd="0" presId="urn:microsoft.com/office/officeart/2008/layout/HorizontalMultiLevelHierarchy"/>
    <dgm:cxn modelId="{6DC39C52-D80E-4C19-9EB6-73B70B38A2A8}" type="presParOf" srcId="{2C31C6FE-6DE5-401F-8612-A69BECF4F99A}" destId="{FBF47FC5-E0E8-4770-A1E7-9F8A24BA0A3C}" srcOrd="0" destOrd="0" presId="urn:microsoft.com/office/officeart/2008/layout/HorizontalMultiLevelHierarchy"/>
    <dgm:cxn modelId="{8CE8D8D0-44A8-4A7D-B15E-ED0B77085D28}" type="presParOf" srcId="{2C31C6FE-6DE5-401F-8612-A69BECF4F99A}" destId="{DE872D31-31CD-4D83-B347-431FF69A4EEE}" srcOrd="1" destOrd="0" presId="urn:microsoft.com/office/officeart/2008/layout/HorizontalMultiLevelHierarchy"/>
    <dgm:cxn modelId="{CD4C8B4D-FB3C-4D56-8C27-A79E7C20C842}" type="presParOf" srcId="{3BE36718-6E42-4471-AFA3-EAA10720BC97}" destId="{31F3DC6F-E7A2-4B84-9365-45C9F24B49BF}" srcOrd="2" destOrd="0" presId="urn:microsoft.com/office/officeart/2008/layout/HorizontalMultiLevelHierarchy"/>
    <dgm:cxn modelId="{F8B12DCE-6169-4CFD-94EF-5A0F2DA30846}" type="presParOf" srcId="{31F3DC6F-E7A2-4B84-9365-45C9F24B49BF}" destId="{3F819619-0EFC-48AE-A227-8ACDF4AD9DD7}" srcOrd="0" destOrd="0" presId="urn:microsoft.com/office/officeart/2008/layout/HorizontalMultiLevelHierarchy"/>
    <dgm:cxn modelId="{172C6301-7A57-4FBD-9FF6-AA55216C039B}" type="presParOf" srcId="{3BE36718-6E42-4471-AFA3-EAA10720BC97}" destId="{4457247C-C6EE-4F1E-B0B1-96ABDC81779B}" srcOrd="3" destOrd="0" presId="urn:microsoft.com/office/officeart/2008/layout/HorizontalMultiLevelHierarchy"/>
    <dgm:cxn modelId="{ED70E6E7-BE86-4EF3-B5DB-B6458D284C9D}" type="presParOf" srcId="{4457247C-C6EE-4F1E-B0B1-96ABDC81779B}" destId="{453D7799-12B4-47FA-B09C-A5A1D62C1DD2}" srcOrd="0" destOrd="0" presId="urn:microsoft.com/office/officeart/2008/layout/HorizontalMultiLevelHierarchy"/>
    <dgm:cxn modelId="{3D5B7AFA-BEFD-4303-8983-635D231F1729}" type="presParOf" srcId="{4457247C-C6EE-4F1E-B0B1-96ABDC81779B}" destId="{AA017AA1-B298-49A9-8A2F-C2CB5930223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3600" smtClean="0">
              <a:cs typeface="B Badr" panose="00000400000000000000" pitchFamily="2" charset="-78"/>
            </a:rPr>
            <a:t>5. و منه: القلب</a:t>
          </a:r>
          <a:endParaRPr lang="fa-IR" sz="3600" b="1">
            <a:cs typeface="B Badr" panose="00000400000000000000" pitchFamily="2" charset="-78"/>
          </a:endParaRPr>
        </a:p>
      </dgm:t>
    </dgm:pt>
    <dgm:pt modelId="{E78A6B97-6238-4E81-83FA-E60413FF48D8}" type="parTrans" cxnId="{5D546635-4B50-48E1-B669-BF02CAB7E414}">
      <dgm:prSet/>
      <dgm:spPr/>
      <dgm:t>
        <a:bodyPr/>
        <a:lstStyle/>
        <a:p>
          <a:pPr rtl="1"/>
          <a:endParaRPr lang="fa-IR" sz="6600" b="1">
            <a:cs typeface="B Badr" panose="00000400000000000000" pitchFamily="2" charset="-78"/>
          </a:endParaRPr>
        </a:p>
      </dgm:t>
    </dgm:pt>
    <dgm:pt modelId="{0195DDCC-8DF2-487A-ABF1-F772F9989022}" type="sibTrans" cxnId="{5D546635-4B50-48E1-B669-BF02CAB7E414}">
      <dgm:prSet/>
      <dgm:spPr/>
      <dgm:t>
        <a:bodyPr/>
        <a:lstStyle/>
        <a:p>
          <a:pPr rtl="1"/>
          <a:endParaRPr lang="fa-IR" sz="6600" b="1">
            <a:cs typeface="B Badr" panose="00000400000000000000" pitchFamily="2" charset="-78"/>
          </a:endParaRPr>
        </a:p>
      </dgm:t>
    </dgm:pt>
    <dgm:pt modelId="{37CE46AC-A27E-408E-A6F7-59970B7BFE66}">
      <dgm:prSet/>
      <dgm:spPr/>
      <dgm:t>
        <a:bodyPr/>
        <a:lstStyle/>
        <a:p>
          <a:pPr rtl="1"/>
          <a:r>
            <a:rPr lang="fa-IR" smtClean="0">
              <a:cs typeface="B Badr" panose="00000400000000000000" pitchFamily="2" charset="-78"/>
            </a:rPr>
            <a:t>كقوله: مودّته تدوم لكلّ هول*** و هل كلّ مودّته تدوم‏</a:t>
          </a:r>
          <a:endParaRPr lang="fa-IR">
            <a:cs typeface="B Badr" panose="00000400000000000000" pitchFamily="2" charset="-78"/>
          </a:endParaRPr>
        </a:p>
      </dgm:t>
    </dgm:pt>
    <dgm:pt modelId="{33CDC774-870D-4C74-A9AC-DF7087BDBFED}" type="parTrans" cxnId="{E653F4AE-F5A9-47FB-8A3A-CEB5F864CD09}">
      <dgm:prSet/>
      <dgm:spPr/>
      <dgm:t>
        <a:bodyPr/>
        <a:lstStyle/>
        <a:p>
          <a:pPr rtl="1"/>
          <a:endParaRPr lang="fa-IR">
            <a:cs typeface="B Badr" panose="00000400000000000000" pitchFamily="2" charset="-78"/>
          </a:endParaRPr>
        </a:p>
      </dgm:t>
    </dgm:pt>
    <dgm:pt modelId="{6FFC528E-0794-4CEE-8094-FF7DBA3CEA45}" type="sibTrans" cxnId="{E653F4AE-F5A9-47FB-8A3A-CEB5F864CD09}">
      <dgm:prSet/>
      <dgm:spPr/>
      <dgm:t>
        <a:bodyPr/>
        <a:lstStyle/>
        <a:p>
          <a:pPr rtl="1"/>
          <a:endParaRPr lang="fa-IR">
            <a:cs typeface="B Badr" panose="00000400000000000000" pitchFamily="2" charset="-78"/>
          </a:endParaRPr>
        </a:p>
      </dgm:t>
    </dgm:pt>
    <dgm:pt modelId="{41CAF9F4-E43A-4E0A-B644-BDE169EC466D}">
      <dgm:prSet/>
      <dgm:spPr/>
      <dgm:t>
        <a:bodyPr/>
        <a:lstStyle/>
        <a:p>
          <a:pPr rtl="1"/>
          <a:r>
            <a:rPr lang="fa-IR" smtClean="0">
              <a:cs typeface="B Badr" panose="00000400000000000000" pitchFamily="2" charset="-78"/>
            </a:rPr>
            <a:t>و فى التنزيل: </a:t>
          </a:r>
          <a:endParaRPr lang="fa-IR">
            <a:cs typeface="B Badr" panose="00000400000000000000" pitchFamily="2" charset="-78"/>
          </a:endParaRPr>
        </a:p>
      </dgm:t>
    </dgm:pt>
    <dgm:pt modelId="{840E0104-41AF-4209-8E4D-DC53E384B8B2}" type="parTrans" cxnId="{DC80F74C-72FE-4D5C-8BFA-874DA3AD129E}">
      <dgm:prSet/>
      <dgm:spPr/>
      <dgm:t>
        <a:bodyPr/>
        <a:lstStyle/>
        <a:p>
          <a:pPr rtl="1"/>
          <a:endParaRPr lang="fa-IR">
            <a:cs typeface="B Badr" panose="00000400000000000000" pitchFamily="2" charset="-78"/>
          </a:endParaRPr>
        </a:p>
      </dgm:t>
    </dgm:pt>
    <dgm:pt modelId="{5E8EF600-927C-4C03-A555-F620C936DC3C}" type="sibTrans" cxnId="{DC80F74C-72FE-4D5C-8BFA-874DA3AD129E}">
      <dgm:prSet/>
      <dgm:spPr/>
      <dgm:t>
        <a:bodyPr/>
        <a:lstStyle/>
        <a:p>
          <a:pPr rtl="1"/>
          <a:endParaRPr lang="fa-IR">
            <a:cs typeface="B Badr" panose="00000400000000000000" pitchFamily="2" charset="-78"/>
          </a:endParaRPr>
        </a:p>
      </dgm:t>
    </dgm:pt>
    <dgm:pt modelId="{9BB6B77B-A171-44B2-BE91-52C8C21AC90B}">
      <dgm:prSet/>
      <dgm:spPr/>
      <dgm:t>
        <a:bodyPr/>
        <a:lstStyle/>
        <a:p>
          <a:pPr rtl="1"/>
          <a:r>
            <a:rPr lang="fa-IR" smtClean="0">
              <a:cs typeface="B Badr" panose="00000400000000000000" pitchFamily="2" charset="-78"/>
            </a:rPr>
            <a:t>كُلٌّ فِي فَلَكٍ </a:t>
          </a:r>
          <a:endParaRPr lang="fa-IR">
            <a:cs typeface="B Badr" panose="00000400000000000000" pitchFamily="2" charset="-78"/>
          </a:endParaRPr>
        </a:p>
      </dgm:t>
    </dgm:pt>
    <dgm:pt modelId="{1A81FE0F-9C99-4B41-B48E-EF02C59072FB}" type="parTrans" cxnId="{1D810D75-EF3F-4CB8-B1A7-78A95C28AEDE}">
      <dgm:prSet/>
      <dgm:spPr/>
      <dgm:t>
        <a:bodyPr/>
        <a:lstStyle/>
        <a:p>
          <a:pPr rtl="1"/>
          <a:endParaRPr lang="fa-IR">
            <a:cs typeface="B Badr" panose="00000400000000000000" pitchFamily="2" charset="-78"/>
          </a:endParaRPr>
        </a:p>
      </dgm:t>
    </dgm:pt>
    <dgm:pt modelId="{2C871414-103A-4BFF-BB99-00F3CFD9A231}" type="sibTrans" cxnId="{1D810D75-EF3F-4CB8-B1A7-78A95C28AEDE}">
      <dgm:prSet/>
      <dgm:spPr/>
      <dgm:t>
        <a:bodyPr/>
        <a:lstStyle/>
        <a:p>
          <a:pPr rtl="1"/>
          <a:endParaRPr lang="fa-IR">
            <a:cs typeface="B Badr" panose="00000400000000000000" pitchFamily="2" charset="-78"/>
          </a:endParaRPr>
        </a:p>
      </dgm:t>
    </dgm:pt>
    <dgm:pt modelId="{1C9E6281-FF9F-449E-8B83-34D6954325E3}">
      <dgm:prSet/>
      <dgm:spPr/>
      <dgm:t>
        <a:bodyPr/>
        <a:lstStyle/>
        <a:p>
          <a:pPr rtl="1"/>
          <a:r>
            <a:rPr lang="fa-IR" smtClean="0">
              <a:cs typeface="B Badr" panose="00000400000000000000" pitchFamily="2" charset="-78"/>
            </a:rPr>
            <a:t>وَ رَبَّكَ فَكَبِّرْ </a:t>
          </a:r>
          <a:r>
            <a:rPr lang="en-US" smtClean="0">
              <a:cs typeface="B Badr" panose="00000400000000000000" pitchFamily="2" charset="-78"/>
            </a:rPr>
            <a:t>.</a:t>
          </a:r>
          <a:endParaRPr lang="fa-IR">
            <a:cs typeface="B Badr" panose="00000400000000000000" pitchFamily="2" charset="-78"/>
          </a:endParaRPr>
        </a:p>
      </dgm:t>
    </dgm:pt>
    <dgm:pt modelId="{D19FB21A-13C5-493B-91EA-B95D89791412}" type="parTrans" cxnId="{D574CAF5-0CD7-4EA3-91F7-23C6E75FE089}">
      <dgm:prSet/>
      <dgm:spPr/>
      <dgm:t>
        <a:bodyPr/>
        <a:lstStyle/>
        <a:p>
          <a:pPr rtl="1"/>
          <a:endParaRPr lang="fa-IR">
            <a:cs typeface="B Badr" panose="00000400000000000000" pitchFamily="2" charset="-78"/>
          </a:endParaRPr>
        </a:p>
      </dgm:t>
    </dgm:pt>
    <dgm:pt modelId="{8BBD0163-2DC7-4296-958B-D809A22A89EF}" type="sibTrans" cxnId="{D574CAF5-0CD7-4EA3-91F7-23C6E75FE089}">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X="103801" custScaleY="50230">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F1384FF1-0628-4D43-B2EF-BB44C9A18833}" type="pres">
      <dgm:prSet presAssocID="{33CDC774-870D-4C74-A9AC-DF7087BDBFED}" presName="conn2-1" presStyleLbl="parChTrans1D2" presStyleIdx="0" presStyleCnt="2"/>
      <dgm:spPr/>
      <dgm:t>
        <a:bodyPr/>
        <a:lstStyle/>
        <a:p>
          <a:pPr rtl="1"/>
          <a:endParaRPr lang="fa-IR"/>
        </a:p>
      </dgm:t>
    </dgm:pt>
    <dgm:pt modelId="{C211243F-850B-443F-AD80-90CAA16B9ECD}" type="pres">
      <dgm:prSet presAssocID="{33CDC774-870D-4C74-A9AC-DF7087BDBFED}" presName="connTx" presStyleLbl="parChTrans1D2" presStyleIdx="0" presStyleCnt="2"/>
      <dgm:spPr/>
      <dgm:t>
        <a:bodyPr/>
        <a:lstStyle/>
        <a:p>
          <a:pPr rtl="1"/>
          <a:endParaRPr lang="fa-IR"/>
        </a:p>
      </dgm:t>
    </dgm:pt>
    <dgm:pt modelId="{6BDC5C9B-9522-429A-BF5D-A719B860D767}" type="pres">
      <dgm:prSet presAssocID="{37CE46AC-A27E-408E-A6F7-59970B7BFE66}" presName="root2" presStyleCnt="0"/>
      <dgm:spPr/>
    </dgm:pt>
    <dgm:pt modelId="{6E367034-1FEA-46BB-9449-960D9C5829DE}" type="pres">
      <dgm:prSet presAssocID="{37CE46AC-A27E-408E-A6F7-59970B7BFE66}" presName="LevelTwoTextNode" presStyleLbl="node2" presStyleIdx="0" presStyleCnt="2">
        <dgm:presLayoutVars>
          <dgm:chPref val="3"/>
        </dgm:presLayoutVars>
      </dgm:prSet>
      <dgm:spPr/>
      <dgm:t>
        <a:bodyPr/>
        <a:lstStyle/>
        <a:p>
          <a:pPr rtl="1"/>
          <a:endParaRPr lang="fa-IR"/>
        </a:p>
      </dgm:t>
    </dgm:pt>
    <dgm:pt modelId="{F8815970-198C-4A9E-ADDE-41AF327BBC01}" type="pres">
      <dgm:prSet presAssocID="{37CE46AC-A27E-408E-A6F7-59970B7BFE66}" presName="level3hierChild" presStyleCnt="0"/>
      <dgm:spPr/>
    </dgm:pt>
    <dgm:pt modelId="{C80F2D24-215C-4EE3-A74A-BF48463B8EE6}" type="pres">
      <dgm:prSet presAssocID="{840E0104-41AF-4209-8E4D-DC53E384B8B2}" presName="conn2-1" presStyleLbl="parChTrans1D2" presStyleIdx="1" presStyleCnt="2"/>
      <dgm:spPr/>
      <dgm:t>
        <a:bodyPr/>
        <a:lstStyle/>
        <a:p>
          <a:pPr rtl="1"/>
          <a:endParaRPr lang="fa-IR"/>
        </a:p>
      </dgm:t>
    </dgm:pt>
    <dgm:pt modelId="{77A76D6E-AC22-4ABF-99A5-10F73A843086}" type="pres">
      <dgm:prSet presAssocID="{840E0104-41AF-4209-8E4D-DC53E384B8B2}" presName="connTx" presStyleLbl="parChTrans1D2" presStyleIdx="1" presStyleCnt="2"/>
      <dgm:spPr/>
      <dgm:t>
        <a:bodyPr/>
        <a:lstStyle/>
        <a:p>
          <a:pPr rtl="1"/>
          <a:endParaRPr lang="fa-IR"/>
        </a:p>
      </dgm:t>
    </dgm:pt>
    <dgm:pt modelId="{4970D8BD-974C-42E5-A909-DD3DD012C9F4}" type="pres">
      <dgm:prSet presAssocID="{41CAF9F4-E43A-4E0A-B644-BDE169EC466D}" presName="root2" presStyleCnt="0"/>
      <dgm:spPr/>
    </dgm:pt>
    <dgm:pt modelId="{BAF28A48-9734-4412-88A6-9937D22D08C8}" type="pres">
      <dgm:prSet presAssocID="{41CAF9F4-E43A-4E0A-B644-BDE169EC466D}" presName="LevelTwoTextNode" presStyleLbl="node2" presStyleIdx="1" presStyleCnt="2">
        <dgm:presLayoutVars>
          <dgm:chPref val="3"/>
        </dgm:presLayoutVars>
      </dgm:prSet>
      <dgm:spPr/>
      <dgm:t>
        <a:bodyPr/>
        <a:lstStyle/>
        <a:p>
          <a:pPr rtl="1"/>
          <a:endParaRPr lang="fa-IR"/>
        </a:p>
      </dgm:t>
    </dgm:pt>
    <dgm:pt modelId="{F4BF2790-F650-4810-AD80-DA823830D950}" type="pres">
      <dgm:prSet presAssocID="{41CAF9F4-E43A-4E0A-B644-BDE169EC466D}" presName="level3hierChild" presStyleCnt="0"/>
      <dgm:spPr/>
    </dgm:pt>
    <dgm:pt modelId="{F0A546C5-6EC4-4329-AAA6-0AC176415653}" type="pres">
      <dgm:prSet presAssocID="{1A81FE0F-9C99-4B41-B48E-EF02C59072FB}" presName="conn2-1" presStyleLbl="parChTrans1D3" presStyleIdx="0" presStyleCnt="2"/>
      <dgm:spPr/>
      <dgm:t>
        <a:bodyPr/>
        <a:lstStyle/>
        <a:p>
          <a:pPr rtl="1"/>
          <a:endParaRPr lang="fa-IR"/>
        </a:p>
      </dgm:t>
    </dgm:pt>
    <dgm:pt modelId="{64545083-07B4-4856-A26E-1F860DFE7577}" type="pres">
      <dgm:prSet presAssocID="{1A81FE0F-9C99-4B41-B48E-EF02C59072FB}" presName="connTx" presStyleLbl="parChTrans1D3" presStyleIdx="0" presStyleCnt="2"/>
      <dgm:spPr/>
      <dgm:t>
        <a:bodyPr/>
        <a:lstStyle/>
        <a:p>
          <a:pPr rtl="1"/>
          <a:endParaRPr lang="fa-IR"/>
        </a:p>
      </dgm:t>
    </dgm:pt>
    <dgm:pt modelId="{6ABF9971-4C8E-41B2-A20C-BB077087FB20}" type="pres">
      <dgm:prSet presAssocID="{9BB6B77B-A171-44B2-BE91-52C8C21AC90B}" presName="root2" presStyleCnt="0"/>
      <dgm:spPr/>
    </dgm:pt>
    <dgm:pt modelId="{4A7C8364-5529-4974-A583-EB442E6917F4}" type="pres">
      <dgm:prSet presAssocID="{9BB6B77B-A171-44B2-BE91-52C8C21AC90B}" presName="LevelTwoTextNode" presStyleLbl="node3" presStyleIdx="0" presStyleCnt="2">
        <dgm:presLayoutVars>
          <dgm:chPref val="3"/>
        </dgm:presLayoutVars>
      </dgm:prSet>
      <dgm:spPr/>
      <dgm:t>
        <a:bodyPr/>
        <a:lstStyle/>
        <a:p>
          <a:pPr rtl="1"/>
          <a:endParaRPr lang="fa-IR"/>
        </a:p>
      </dgm:t>
    </dgm:pt>
    <dgm:pt modelId="{CECBE780-B2FA-4A63-9D4F-91E416CA2EDB}" type="pres">
      <dgm:prSet presAssocID="{9BB6B77B-A171-44B2-BE91-52C8C21AC90B}" presName="level3hierChild" presStyleCnt="0"/>
      <dgm:spPr/>
    </dgm:pt>
    <dgm:pt modelId="{F670D7DF-2B70-41FB-A6C7-BA605CCB7E6D}" type="pres">
      <dgm:prSet presAssocID="{D19FB21A-13C5-493B-91EA-B95D89791412}" presName="conn2-1" presStyleLbl="parChTrans1D3" presStyleIdx="1" presStyleCnt="2"/>
      <dgm:spPr/>
      <dgm:t>
        <a:bodyPr/>
        <a:lstStyle/>
        <a:p>
          <a:pPr rtl="1"/>
          <a:endParaRPr lang="fa-IR"/>
        </a:p>
      </dgm:t>
    </dgm:pt>
    <dgm:pt modelId="{F9E3D32D-125E-4172-8B29-CD413A35BF97}" type="pres">
      <dgm:prSet presAssocID="{D19FB21A-13C5-493B-91EA-B95D89791412}" presName="connTx" presStyleLbl="parChTrans1D3" presStyleIdx="1" presStyleCnt="2"/>
      <dgm:spPr/>
      <dgm:t>
        <a:bodyPr/>
        <a:lstStyle/>
        <a:p>
          <a:pPr rtl="1"/>
          <a:endParaRPr lang="fa-IR"/>
        </a:p>
      </dgm:t>
    </dgm:pt>
    <dgm:pt modelId="{EC3D6CBD-6EB6-4807-90FA-77EA6807AFA4}" type="pres">
      <dgm:prSet presAssocID="{1C9E6281-FF9F-449E-8B83-34D6954325E3}" presName="root2" presStyleCnt="0"/>
      <dgm:spPr/>
    </dgm:pt>
    <dgm:pt modelId="{19384148-A6C8-49EC-A210-98752438CB20}" type="pres">
      <dgm:prSet presAssocID="{1C9E6281-FF9F-449E-8B83-34D6954325E3}" presName="LevelTwoTextNode" presStyleLbl="node3" presStyleIdx="1" presStyleCnt="2">
        <dgm:presLayoutVars>
          <dgm:chPref val="3"/>
        </dgm:presLayoutVars>
      </dgm:prSet>
      <dgm:spPr/>
      <dgm:t>
        <a:bodyPr/>
        <a:lstStyle/>
        <a:p>
          <a:pPr rtl="1"/>
          <a:endParaRPr lang="fa-IR"/>
        </a:p>
      </dgm:t>
    </dgm:pt>
    <dgm:pt modelId="{4B8D9210-D542-453B-BAF5-58B53973B9BB}" type="pres">
      <dgm:prSet presAssocID="{1C9E6281-FF9F-449E-8B83-34D6954325E3}" presName="level3hierChild" presStyleCnt="0"/>
      <dgm:spPr/>
    </dgm:pt>
  </dgm:ptLst>
  <dgm:cxnLst>
    <dgm:cxn modelId="{5D546635-4B50-48E1-B669-BF02CAB7E414}" srcId="{FB6BE362-A138-494A-AA77-1293C67966EF}" destId="{C7EF4CF7-605F-4C4B-AF88-414CF70568D6}" srcOrd="0" destOrd="0" parTransId="{E78A6B97-6238-4E81-83FA-E60413FF48D8}" sibTransId="{0195DDCC-8DF2-487A-ABF1-F772F9989022}"/>
    <dgm:cxn modelId="{1ACC8B47-0E6E-4821-9E11-912FF6073274}" type="presOf" srcId="{D19FB21A-13C5-493B-91EA-B95D89791412}" destId="{F670D7DF-2B70-41FB-A6C7-BA605CCB7E6D}" srcOrd="0" destOrd="0" presId="urn:microsoft.com/office/officeart/2008/layout/HorizontalMultiLevelHierarchy"/>
    <dgm:cxn modelId="{D29996E9-3B00-45AB-8589-5CEF8C651E3E}" type="presOf" srcId="{C7EF4CF7-605F-4C4B-AF88-414CF70568D6}" destId="{63EBCBB4-F8A7-4980-8860-736C96E8C6CC}" srcOrd="0" destOrd="0" presId="urn:microsoft.com/office/officeart/2008/layout/HorizontalMultiLevelHierarchy"/>
    <dgm:cxn modelId="{4314C5A0-DCC3-4992-8872-70A75D52C4E3}" type="presOf" srcId="{1C9E6281-FF9F-449E-8B83-34D6954325E3}" destId="{19384148-A6C8-49EC-A210-98752438CB20}" srcOrd="0" destOrd="0" presId="urn:microsoft.com/office/officeart/2008/layout/HorizontalMultiLevelHierarchy"/>
    <dgm:cxn modelId="{C55E1643-3FC0-4CDE-9D2A-BE04D978BCE3}" type="presOf" srcId="{9BB6B77B-A171-44B2-BE91-52C8C21AC90B}" destId="{4A7C8364-5529-4974-A583-EB442E6917F4}" srcOrd="0" destOrd="0" presId="urn:microsoft.com/office/officeart/2008/layout/HorizontalMultiLevelHierarchy"/>
    <dgm:cxn modelId="{568C39B3-1BF1-42C2-95BE-955A8169E67F}" type="presOf" srcId="{FB6BE362-A138-494A-AA77-1293C67966EF}" destId="{7B49004F-4F6C-4E42-8E78-3169C65DCE7A}" srcOrd="0" destOrd="0" presId="urn:microsoft.com/office/officeart/2008/layout/HorizontalMultiLevelHierarchy"/>
    <dgm:cxn modelId="{194A867B-ECD2-4366-80FE-5AA5DCE03532}" type="presOf" srcId="{840E0104-41AF-4209-8E4D-DC53E384B8B2}" destId="{C80F2D24-215C-4EE3-A74A-BF48463B8EE6}" srcOrd="0" destOrd="0" presId="urn:microsoft.com/office/officeart/2008/layout/HorizontalMultiLevelHierarchy"/>
    <dgm:cxn modelId="{B1F9145A-EA29-4872-A645-329B15CABCCA}" type="presOf" srcId="{33CDC774-870D-4C74-A9AC-DF7087BDBFED}" destId="{C211243F-850B-443F-AD80-90CAA16B9ECD}" srcOrd="1" destOrd="0" presId="urn:microsoft.com/office/officeart/2008/layout/HorizontalMultiLevelHierarchy"/>
    <dgm:cxn modelId="{7D00C9C4-38C1-49A8-8AD1-847F3B0E4589}" type="presOf" srcId="{1A81FE0F-9C99-4B41-B48E-EF02C59072FB}" destId="{64545083-07B4-4856-A26E-1F860DFE7577}" srcOrd="1" destOrd="0" presId="urn:microsoft.com/office/officeart/2008/layout/HorizontalMultiLevelHierarchy"/>
    <dgm:cxn modelId="{E653F4AE-F5A9-47FB-8A3A-CEB5F864CD09}" srcId="{C7EF4CF7-605F-4C4B-AF88-414CF70568D6}" destId="{37CE46AC-A27E-408E-A6F7-59970B7BFE66}" srcOrd="0" destOrd="0" parTransId="{33CDC774-870D-4C74-A9AC-DF7087BDBFED}" sibTransId="{6FFC528E-0794-4CEE-8094-FF7DBA3CEA45}"/>
    <dgm:cxn modelId="{1D810D75-EF3F-4CB8-B1A7-78A95C28AEDE}" srcId="{41CAF9F4-E43A-4E0A-B644-BDE169EC466D}" destId="{9BB6B77B-A171-44B2-BE91-52C8C21AC90B}" srcOrd="0" destOrd="0" parTransId="{1A81FE0F-9C99-4B41-B48E-EF02C59072FB}" sibTransId="{2C871414-103A-4BFF-BB99-00F3CFD9A231}"/>
    <dgm:cxn modelId="{378B0085-F666-480D-B831-85BBB1CB36B1}" type="presOf" srcId="{840E0104-41AF-4209-8E4D-DC53E384B8B2}" destId="{77A76D6E-AC22-4ABF-99A5-10F73A843086}" srcOrd="1" destOrd="0" presId="urn:microsoft.com/office/officeart/2008/layout/HorizontalMultiLevelHierarchy"/>
    <dgm:cxn modelId="{D574CAF5-0CD7-4EA3-91F7-23C6E75FE089}" srcId="{41CAF9F4-E43A-4E0A-B644-BDE169EC466D}" destId="{1C9E6281-FF9F-449E-8B83-34D6954325E3}" srcOrd="1" destOrd="0" parTransId="{D19FB21A-13C5-493B-91EA-B95D89791412}" sibTransId="{8BBD0163-2DC7-4296-958B-D809A22A89EF}"/>
    <dgm:cxn modelId="{DC80F74C-72FE-4D5C-8BFA-874DA3AD129E}" srcId="{C7EF4CF7-605F-4C4B-AF88-414CF70568D6}" destId="{41CAF9F4-E43A-4E0A-B644-BDE169EC466D}" srcOrd="1" destOrd="0" parTransId="{840E0104-41AF-4209-8E4D-DC53E384B8B2}" sibTransId="{5E8EF600-927C-4C03-A555-F620C936DC3C}"/>
    <dgm:cxn modelId="{64624D5F-5F9F-440F-B5C6-C3E480B12ADB}" type="presOf" srcId="{D19FB21A-13C5-493B-91EA-B95D89791412}" destId="{F9E3D32D-125E-4172-8B29-CD413A35BF97}" srcOrd="1" destOrd="0" presId="urn:microsoft.com/office/officeart/2008/layout/HorizontalMultiLevelHierarchy"/>
    <dgm:cxn modelId="{9E69EEA2-6E60-469A-A04D-1919B2329EBC}" type="presOf" srcId="{1A81FE0F-9C99-4B41-B48E-EF02C59072FB}" destId="{F0A546C5-6EC4-4329-AAA6-0AC176415653}" srcOrd="0" destOrd="0" presId="urn:microsoft.com/office/officeart/2008/layout/HorizontalMultiLevelHierarchy"/>
    <dgm:cxn modelId="{7E367A3B-6CFB-484D-8F01-F0928BC96D09}" type="presOf" srcId="{37CE46AC-A27E-408E-A6F7-59970B7BFE66}" destId="{6E367034-1FEA-46BB-9449-960D9C5829DE}" srcOrd="0" destOrd="0" presId="urn:microsoft.com/office/officeart/2008/layout/HorizontalMultiLevelHierarchy"/>
    <dgm:cxn modelId="{4A854287-12BE-475C-A282-BC50C4EC6EAC}" type="presOf" srcId="{33CDC774-870D-4C74-A9AC-DF7087BDBFED}" destId="{F1384FF1-0628-4D43-B2EF-BB44C9A18833}" srcOrd="0" destOrd="0" presId="urn:microsoft.com/office/officeart/2008/layout/HorizontalMultiLevelHierarchy"/>
    <dgm:cxn modelId="{CBBF7F0B-8809-414D-8F43-2E575890A616}" type="presOf" srcId="{41CAF9F4-E43A-4E0A-B644-BDE169EC466D}" destId="{BAF28A48-9734-4412-88A6-9937D22D08C8}" srcOrd="0" destOrd="0" presId="urn:microsoft.com/office/officeart/2008/layout/HorizontalMultiLevelHierarchy"/>
    <dgm:cxn modelId="{2EA39C23-8E28-4C3F-8C31-F48677838A19}" type="presParOf" srcId="{7B49004F-4F6C-4E42-8E78-3169C65DCE7A}" destId="{FAC71EDF-F38A-4489-9938-315432300F95}" srcOrd="0" destOrd="0" presId="urn:microsoft.com/office/officeart/2008/layout/HorizontalMultiLevelHierarchy"/>
    <dgm:cxn modelId="{6187BFE5-E2C7-4A4C-B197-769CFBDA5AC8}" type="presParOf" srcId="{FAC71EDF-F38A-4489-9938-315432300F95}" destId="{63EBCBB4-F8A7-4980-8860-736C96E8C6CC}" srcOrd="0" destOrd="0" presId="urn:microsoft.com/office/officeart/2008/layout/HorizontalMultiLevelHierarchy"/>
    <dgm:cxn modelId="{4EFE0B5B-B299-47A2-BC3F-BB94144365D3}" type="presParOf" srcId="{FAC71EDF-F38A-4489-9938-315432300F95}" destId="{70981C9A-E584-4A46-946A-866C7F5B1E4C}" srcOrd="1" destOrd="0" presId="urn:microsoft.com/office/officeart/2008/layout/HorizontalMultiLevelHierarchy"/>
    <dgm:cxn modelId="{05A8A7CC-E708-4DAF-A372-71D4B3DADA88}" type="presParOf" srcId="{70981C9A-E584-4A46-946A-866C7F5B1E4C}" destId="{F1384FF1-0628-4D43-B2EF-BB44C9A18833}" srcOrd="0" destOrd="0" presId="urn:microsoft.com/office/officeart/2008/layout/HorizontalMultiLevelHierarchy"/>
    <dgm:cxn modelId="{2338A735-5BDF-4E56-8319-2B226F4CB735}" type="presParOf" srcId="{F1384FF1-0628-4D43-B2EF-BB44C9A18833}" destId="{C211243F-850B-443F-AD80-90CAA16B9ECD}" srcOrd="0" destOrd="0" presId="urn:microsoft.com/office/officeart/2008/layout/HorizontalMultiLevelHierarchy"/>
    <dgm:cxn modelId="{CCCA7852-6F1E-4DFB-8FA8-B84C9CC12A08}" type="presParOf" srcId="{70981C9A-E584-4A46-946A-866C7F5B1E4C}" destId="{6BDC5C9B-9522-429A-BF5D-A719B860D767}" srcOrd="1" destOrd="0" presId="urn:microsoft.com/office/officeart/2008/layout/HorizontalMultiLevelHierarchy"/>
    <dgm:cxn modelId="{F7B2C3DB-03B1-4607-BFF3-77E6EDF04B73}" type="presParOf" srcId="{6BDC5C9B-9522-429A-BF5D-A719B860D767}" destId="{6E367034-1FEA-46BB-9449-960D9C5829DE}" srcOrd="0" destOrd="0" presId="urn:microsoft.com/office/officeart/2008/layout/HorizontalMultiLevelHierarchy"/>
    <dgm:cxn modelId="{4D7F8770-96CA-4F75-91DB-9F60C798763F}" type="presParOf" srcId="{6BDC5C9B-9522-429A-BF5D-A719B860D767}" destId="{F8815970-198C-4A9E-ADDE-41AF327BBC01}" srcOrd="1" destOrd="0" presId="urn:microsoft.com/office/officeart/2008/layout/HorizontalMultiLevelHierarchy"/>
    <dgm:cxn modelId="{1B09DBB3-66E4-4C6A-B143-45E35D04A073}" type="presParOf" srcId="{70981C9A-E584-4A46-946A-866C7F5B1E4C}" destId="{C80F2D24-215C-4EE3-A74A-BF48463B8EE6}" srcOrd="2" destOrd="0" presId="urn:microsoft.com/office/officeart/2008/layout/HorizontalMultiLevelHierarchy"/>
    <dgm:cxn modelId="{CA8BBE06-0A3F-4C5B-BA05-BD2C580A2EA1}" type="presParOf" srcId="{C80F2D24-215C-4EE3-A74A-BF48463B8EE6}" destId="{77A76D6E-AC22-4ABF-99A5-10F73A843086}" srcOrd="0" destOrd="0" presId="urn:microsoft.com/office/officeart/2008/layout/HorizontalMultiLevelHierarchy"/>
    <dgm:cxn modelId="{56745775-523E-4A4D-94DB-3670D64FC290}" type="presParOf" srcId="{70981C9A-E584-4A46-946A-866C7F5B1E4C}" destId="{4970D8BD-974C-42E5-A909-DD3DD012C9F4}" srcOrd="3" destOrd="0" presId="urn:microsoft.com/office/officeart/2008/layout/HorizontalMultiLevelHierarchy"/>
    <dgm:cxn modelId="{E1813647-9847-436B-A221-A062A22C93D1}" type="presParOf" srcId="{4970D8BD-974C-42E5-A909-DD3DD012C9F4}" destId="{BAF28A48-9734-4412-88A6-9937D22D08C8}" srcOrd="0" destOrd="0" presId="urn:microsoft.com/office/officeart/2008/layout/HorizontalMultiLevelHierarchy"/>
    <dgm:cxn modelId="{E95E0A29-1E7B-4694-BAD3-DDFC228D4E74}" type="presParOf" srcId="{4970D8BD-974C-42E5-A909-DD3DD012C9F4}" destId="{F4BF2790-F650-4810-AD80-DA823830D950}" srcOrd="1" destOrd="0" presId="urn:microsoft.com/office/officeart/2008/layout/HorizontalMultiLevelHierarchy"/>
    <dgm:cxn modelId="{34A81569-1556-4A72-80EB-A904A12C4BB3}" type="presParOf" srcId="{F4BF2790-F650-4810-AD80-DA823830D950}" destId="{F0A546C5-6EC4-4329-AAA6-0AC176415653}" srcOrd="0" destOrd="0" presId="urn:microsoft.com/office/officeart/2008/layout/HorizontalMultiLevelHierarchy"/>
    <dgm:cxn modelId="{75B36C12-B5DB-4719-9974-598AA6BA2D49}" type="presParOf" srcId="{F0A546C5-6EC4-4329-AAA6-0AC176415653}" destId="{64545083-07B4-4856-A26E-1F860DFE7577}" srcOrd="0" destOrd="0" presId="urn:microsoft.com/office/officeart/2008/layout/HorizontalMultiLevelHierarchy"/>
    <dgm:cxn modelId="{4315AF13-6468-430B-BE48-9C92750D0EC7}" type="presParOf" srcId="{F4BF2790-F650-4810-AD80-DA823830D950}" destId="{6ABF9971-4C8E-41B2-A20C-BB077087FB20}" srcOrd="1" destOrd="0" presId="urn:microsoft.com/office/officeart/2008/layout/HorizontalMultiLevelHierarchy"/>
    <dgm:cxn modelId="{F3BD063E-1EE6-4E20-B2D7-287761D93D54}" type="presParOf" srcId="{6ABF9971-4C8E-41B2-A20C-BB077087FB20}" destId="{4A7C8364-5529-4974-A583-EB442E6917F4}" srcOrd="0" destOrd="0" presId="urn:microsoft.com/office/officeart/2008/layout/HorizontalMultiLevelHierarchy"/>
    <dgm:cxn modelId="{413D68C8-C567-4545-AFD3-1CBB7659E1BD}" type="presParOf" srcId="{6ABF9971-4C8E-41B2-A20C-BB077087FB20}" destId="{CECBE780-B2FA-4A63-9D4F-91E416CA2EDB}" srcOrd="1" destOrd="0" presId="urn:microsoft.com/office/officeart/2008/layout/HorizontalMultiLevelHierarchy"/>
    <dgm:cxn modelId="{22145E3D-4F81-4E6B-A2B2-84F1B4D33C19}" type="presParOf" srcId="{F4BF2790-F650-4810-AD80-DA823830D950}" destId="{F670D7DF-2B70-41FB-A6C7-BA605CCB7E6D}" srcOrd="2" destOrd="0" presId="urn:microsoft.com/office/officeart/2008/layout/HorizontalMultiLevelHierarchy"/>
    <dgm:cxn modelId="{2E992533-4FE0-4A12-BA2D-064C89110974}" type="presParOf" srcId="{F670D7DF-2B70-41FB-A6C7-BA605CCB7E6D}" destId="{F9E3D32D-125E-4172-8B29-CD413A35BF97}" srcOrd="0" destOrd="0" presId="urn:microsoft.com/office/officeart/2008/layout/HorizontalMultiLevelHierarchy"/>
    <dgm:cxn modelId="{855A8779-5C56-440C-BEB3-430F8C73E860}" type="presParOf" srcId="{F4BF2790-F650-4810-AD80-DA823830D950}" destId="{EC3D6CBD-6EB6-4807-90FA-77EA6807AFA4}" srcOrd="3" destOrd="0" presId="urn:microsoft.com/office/officeart/2008/layout/HorizontalMultiLevelHierarchy"/>
    <dgm:cxn modelId="{A1AC2C71-2476-49B1-86A8-FD6E2E71F4A9}" type="presParOf" srcId="{EC3D6CBD-6EB6-4807-90FA-77EA6807AFA4}" destId="{19384148-A6C8-49EC-A210-98752438CB20}" srcOrd="0" destOrd="0" presId="urn:microsoft.com/office/officeart/2008/layout/HorizontalMultiLevelHierarchy"/>
    <dgm:cxn modelId="{FEE746CC-9023-479E-8BBA-5D528D350A66}" type="presParOf" srcId="{EC3D6CBD-6EB6-4807-90FA-77EA6807AFA4}" destId="{4B8D9210-D542-453B-BAF5-58B53973B9B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3600" smtClean="0">
              <a:cs typeface="B Badr" panose="00000400000000000000" pitchFamily="2" charset="-78"/>
            </a:rPr>
            <a:t>6. و منه: التشريع</a:t>
          </a:r>
          <a:endParaRPr lang="fa-IR" sz="3600" b="1">
            <a:cs typeface="B Badr" panose="00000400000000000000" pitchFamily="2" charset="-78"/>
          </a:endParaRPr>
        </a:p>
      </dgm:t>
    </dgm:pt>
    <dgm:pt modelId="{E78A6B97-6238-4E81-83FA-E60413FF48D8}" type="parTrans" cxnId="{5D546635-4B50-48E1-B669-BF02CAB7E414}">
      <dgm:prSet/>
      <dgm:spPr/>
      <dgm:t>
        <a:bodyPr/>
        <a:lstStyle/>
        <a:p>
          <a:pPr rtl="1"/>
          <a:endParaRPr lang="fa-IR" sz="6600" b="1">
            <a:cs typeface="B Badr" panose="00000400000000000000" pitchFamily="2" charset="-78"/>
          </a:endParaRPr>
        </a:p>
      </dgm:t>
    </dgm:pt>
    <dgm:pt modelId="{0195DDCC-8DF2-487A-ABF1-F772F9989022}" type="sibTrans" cxnId="{5D546635-4B50-48E1-B669-BF02CAB7E414}">
      <dgm:prSet/>
      <dgm:spPr/>
      <dgm:t>
        <a:bodyPr/>
        <a:lstStyle/>
        <a:p>
          <a:pPr rtl="1"/>
          <a:endParaRPr lang="fa-IR" sz="6600" b="1">
            <a:cs typeface="B Badr" panose="00000400000000000000" pitchFamily="2" charset="-78"/>
          </a:endParaRPr>
        </a:p>
      </dgm:t>
    </dgm:pt>
    <dgm:pt modelId="{CC17A41F-05A8-43AE-95D4-26F70B8F9323}">
      <dgm:prSet/>
      <dgm:spPr/>
      <dgm:t>
        <a:bodyPr/>
        <a:lstStyle/>
        <a:p>
          <a:pPr rtl="1"/>
          <a:r>
            <a:rPr lang="fa-IR" smtClean="0">
              <a:cs typeface="B Badr" panose="00000400000000000000" pitchFamily="2" charset="-78"/>
            </a:rPr>
            <a:t>و هو بناء البيت على قافيتين يصحّ المعنى عند الوقوف على كلّ منهما؛ </a:t>
          </a:r>
          <a:endParaRPr lang="fa-IR">
            <a:cs typeface="B Badr" panose="00000400000000000000" pitchFamily="2" charset="-78"/>
          </a:endParaRPr>
        </a:p>
      </dgm:t>
    </dgm:pt>
    <dgm:pt modelId="{DC0CE05D-7524-43F8-B3ED-52D66CAF4B23}" type="parTrans" cxnId="{66474B41-B46A-4274-9E52-62906E11C50B}">
      <dgm:prSet/>
      <dgm:spPr/>
      <dgm:t>
        <a:bodyPr/>
        <a:lstStyle/>
        <a:p>
          <a:pPr rtl="1"/>
          <a:endParaRPr lang="fa-IR">
            <a:cs typeface="B Badr" panose="00000400000000000000" pitchFamily="2" charset="-78"/>
          </a:endParaRPr>
        </a:p>
      </dgm:t>
    </dgm:pt>
    <dgm:pt modelId="{3E0D8953-1F5C-4B3E-83BF-8243424D1737}" type="sibTrans" cxnId="{66474B41-B46A-4274-9E52-62906E11C50B}">
      <dgm:prSet/>
      <dgm:spPr/>
      <dgm:t>
        <a:bodyPr/>
        <a:lstStyle/>
        <a:p>
          <a:pPr rtl="1"/>
          <a:endParaRPr lang="fa-IR">
            <a:cs typeface="B Badr" panose="00000400000000000000" pitchFamily="2" charset="-78"/>
          </a:endParaRPr>
        </a:p>
      </dgm:t>
    </dgm:pt>
    <dgm:pt modelId="{D923A39C-7406-4841-BEAD-28CF3563C341}">
      <dgm:prSet/>
      <dgm:spPr/>
      <dgm:t>
        <a:bodyPr/>
        <a:lstStyle/>
        <a:p>
          <a:pPr rtl="1"/>
          <a:r>
            <a:rPr lang="fa-IR" smtClean="0">
              <a:cs typeface="B Badr" panose="00000400000000000000" pitchFamily="2" charset="-78"/>
            </a:rPr>
            <a:t>كقوله </a:t>
          </a:r>
          <a:r>
            <a:rPr lang="en-US" smtClean="0">
              <a:cs typeface="B Badr" panose="00000400000000000000" pitchFamily="2" charset="-78"/>
            </a:rPr>
            <a:t>: </a:t>
          </a:r>
          <a:r>
            <a:rPr lang="fa-IR" smtClean="0">
              <a:cs typeface="B Badr" panose="00000400000000000000" pitchFamily="2" charset="-78"/>
            </a:rPr>
            <a:t>  يا خاطب الدّنيا الدّنيّة إنّها *** شرك الرّدى و قرارة الأكدار</a:t>
          </a:r>
          <a:endParaRPr lang="fa-IR">
            <a:cs typeface="B Badr" panose="00000400000000000000" pitchFamily="2" charset="-78"/>
          </a:endParaRPr>
        </a:p>
      </dgm:t>
    </dgm:pt>
    <dgm:pt modelId="{632F9A0A-C58A-49EF-A26C-680F071EB68D}" type="parTrans" cxnId="{A867B431-B949-4818-96E6-DD9DD26D7E23}">
      <dgm:prSet/>
      <dgm:spPr/>
      <dgm:t>
        <a:bodyPr/>
        <a:lstStyle/>
        <a:p>
          <a:pPr rtl="1"/>
          <a:endParaRPr lang="fa-IR">
            <a:cs typeface="B Badr" panose="00000400000000000000" pitchFamily="2" charset="-78"/>
          </a:endParaRPr>
        </a:p>
      </dgm:t>
    </dgm:pt>
    <dgm:pt modelId="{69893B60-185D-441F-95D7-3CE24C61BC83}" type="sibTrans" cxnId="{A867B431-B949-4818-96E6-DD9DD26D7E23}">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X="103801" custScaleY="50230">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FC3D0738-833F-4FFC-ABFA-5C1D23CB7A05}" type="pres">
      <dgm:prSet presAssocID="{DC0CE05D-7524-43F8-B3ED-52D66CAF4B23}" presName="conn2-1" presStyleLbl="parChTrans1D2" presStyleIdx="0" presStyleCnt="2"/>
      <dgm:spPr/>
      <dgm:t>
        <a:bodyPr/>
        <a:lstStyle/>
        <a:p>
          <a:pPr rtl="1"/>
          <a:endParaRPr lang="fa-IR"/>
        </a:p>
      </dgm:t>
    </dgm:pt>
    <dgm:pt modelId="{CAFD46F9-3B45-40AF-9E40-67B84D230445}" type="pres">
      <dgm:prSet presAssocID="{DC0CE05D-7524-43F8-B3ED-52D66CAF4B23}" presName="connTx" presStyleLbl="parChTrans1D2" presStyleIdx="0" presStyleCnt="2"/>
      <dgm:spPr/>
      <dgm:t>
        <a:bodyPr/>
        <a:lstStyle/>
        <a:p>
          <a:pPr rtl="1"/>
          <a:endParaRPr lang="fa-IR"/>
        </a:p>
      </dgm:t>
    </dgm:pt>
    <dgm:pt modelId="{93290F48-0E2E-42CD-BF56-E131D997877D}" type="pres">
      <dgm:prSet presAssocID="{CC17A41F-05A8-43AE-95D4-26F70B8F9323}" presName="root2" presStyleCnt="0"/>
      <dgm:spPr/>
    </dgm:pt>
    <dgm:pt modelId="{BFDE834D-EC92-482C-BB87-4BA95D4C0FBA}" type="pres">
      <dgm:prSet presAssocID="{CC17A41F-05A8-43AE-95D4-26F70B8F9323}" presName="LevelTwoTextNode" presStyleLbl="node2" presStyleIdx="0" presStyleCnt="2">
        <dgm:presLayoutVars>
          <dgm:chPref val="3"/>
        </dgm:presLayoutVars>
      </dgm:prSet>
      <dgm:spPr/>
      <dgm:t>
        <a:bodyPr/>
        <a:lstStyle/>
        <a:p>
          <a:pPr rtl="1"/>
          <a:endParaRPr lang="fa-IR"/>
        </a:p>
      </dgm:t>
    </dgm:pt>
    <dgm:pt modelId="{B67E5040-DF89-4600-9B80-7B51AD3F1820}" type="pres">
      <dgm:prSet presAssocID="{CC17A41F-05A8-43AE-95D4-26F70B8F9323}" presName="level3hierChild" presStyleCnt="0"/>
      <dgm:spPr/>
    </dgm:pt>
    <dgm:pt modelId="{3C4CB3A1-B576-4939-9B1D-DD8B1B58D502}" type="pres">
      <dgm:prSet presAssocID="{632F9A0A-C58A-49EF-A26C-680F071EB68D}" presName="conn2-1" presStyleLbl="parChTrans1D2" presStyleIdx="1" presStyleCnt="2"/>
      <dgm:spPr/>
      <dgm:t>
        <a:bodyPr/>
        <a:lstStyle/>
        <a:p>
          <a:pPr rtl="1"/>
          <a:endParaRPr lang="fa-IR"/>
        </a:p>
      </dgm:t>
    </dgm:pt>
    <dgm:pt modelId="{4CBDD96B-132A-4702-B71A-E777688D8B23}" type="pres">
      <dgm:prSet presAssocID="{632F9A0A-C58A-49EF-A26C-680F071EB68D}" presName="connTx" presStyleLbl="parChTrans1D2" presStyleIdx="1" presStyleCnt="2"/>
      <dgm:spPr/>
      <dgm:t>
        <a:bodyPr/>
        <a:lstStyle/>
        <a:p>
          <a:pPr rtl="1"/>
          <a:endParaRPr lang="fa-IR"/>
        </a:p>
      </dgm:t>
    </dgm:pt>
    <dgm:pt modelId="{6C624DA8-040E-4052-AF8A-DBCFC7ECCE5E}" type="pres">
      <dgm:prSet presAssocID="{D923A39C-7406-4841-BEAD-28CF3563C341}" presName="root2" presStyleCnt="0"/>
      <dgm:spPr/>
    </dgm:pt>
    <dgm:pt modelId="{747DC120-2B69-43DF-8CAF-5DB17B76CE09}" type="pres">
      <dgm:prSet presAssocID="{D923A39C-7406-4841-BEAD-28CF3563C341}" presName="LevelTwoTextNode" presStyleLbl="node2" presStyleIdx="1" presStyleCnt="2">
        <dgm:presLayoutVars>
          <dgm:chPref val="3"/>
        </dgm:presLayoutVars>
      </dgm:prSet>
      <dgm:spPr/>
      <dgm:t>
        <a:bodyPr/>
        <a:lstStyle/>
        <a:p>
          <a:pPr rtl="1"/>
          <a:endParaRPr lang="fa-IR"/>
        </a:p>
      </dgm:t>
    </dgm:pt>
    <dgm:pt modelId="{85243DDA-2261-4A05-A7E3-1CA3FB8FB35B}" type="pres">
      <dgm:prSet presAssocID="{D923A39C-7406-4841-BEAD-28CF3563C341}" presName="level3hierChild" presStyleCnt="0"/>
      <dgm:spPr/>
    </dgm:pt>
  </dgm:ptLst>
  <dgm:cxnLst>
    <dgm:cxn modelId="{5D546635-4B50-48E1-B669-BF02CAB7E414}" srcId="{FB6BE362-A138-494A-AA77-1293C67966EF}" destId="{C7EF4CF7-605F-4C4B-AF88-414CF70568D6}" srcOrd="0" destOrd="0" parTransId="{E78A6B97-6238-4E81-83FA-E60413FF48D8}" sibTransId="{0195DDCC-8DF2-487A-ABF1-F772F9989022}"/>
    <dgm:cxn modelId="{A867B431-B949-4818-96E6-DD9DD26D7E23}" srcId="{C7EF4CF7-605F-4C4B-AF88-414CF70568D6}" destId="{D923A39C-7406-4841-BEAD-28CF3563C341}" srcOrd="1" destOrd="0" parTransId="{632F9A0A-C58A-49EF-A26C-680F071EB68D}" sibTransId="{69893B60-185D-441F-95D7-3CE24C61BC83}"/>
    <dgm:cxn modelId="{56EB5ABF-E7B5-403F-A5FA-C67E291ABE12}" type="presOf" srcId="{FB6BE362-A138-494A-AA77-1293C67966EF}" destId="{7B49004F-4F6C-4E42-8E78-3169C65DCE7A}" srcOrd="0" destOrd="0" presId="urn:microsoft.com/office/officeart/2008/layout/HorizontalMultiLevelHierarchy"/>
    <dgm:cxn modelId="{55541CC4-472C-4AED-BAC0-3E5F0F061775}" type="presOf" srcId="{DC0CE05D-7524-43F8-B3ED-52D66CAF4B23}" destId="{CAFD46F9-3B45-40AF-9E40-67B84D230445}" srcOrd="1" destOrd="0" presId="urn:microsoft.com/office/officeart/2008/layout/HorizontalMultiLevelHierarchy"/>
    <dgm:cxn modelId="{3F794BE2-650D-407B-8B70-C6C19AB73F8E}" type="presOf" srcId="{632F9A0A-C58A-49EF-A26C-680F071EB68D}" destId="{4CBDD96B-132A-4702-B71A-E777688D8B23}" srcOrd="1" destOrd="0" presId="urn:microsoft.com/office/officeart/2008/layout/HorizontalMultiLevelHierarchy"/>
    <dgm:cxn modelId="{05934753-61F8-4291-91B7-C2535C1944B6}" type="presOf" srcId="{D923A39C-7406-4841-BEAD-28CF3563C341}" destId="{747DC120-2B69-43DF-8CAF-5DB17B76CE09}" srcOrd="0" destOrd="0" presId="urn:microsoft.com/office/officeart/2008/layout/HorizontalMultiLevelHierarchy"/>
    <dgm:cxn modelId="{AF5FD354-F72A-4B3C-A632-EF0D1AA2357A}" type="presOf" srcId="{632F9A0A-C58A-49EF-A26C-680F071EB68D}" destId="{3C4CB3A1-B576-4939-9B1D-DD8B1B58D502}" srcOrd="0" destOrd="0" presId="urn:microsoft.com/office/officeart/2008/layout/HorizontalMultiLevelHierarchy"/>
    <dgm:cxn modelId="{01F6FCED-EEDB-4EB3-A372-0113FE326B7E}" type="presOf" srcId="{DC0CE05D-7524-43F8-B3ED-52D66CAF4B23}" destId="{FC3D0738-833F-4FFC-ABFA-5C1D23CB7A05}" srcOrd="0" destOrd="0" presId="urn:microsoft.com/office/officeart/2008/layout/HorizontalMultiLevelHierarchy"/>
    <dgm:cxn modelId="{66474B41-B46A-4274-9E52-62906E11C50B}" srcId="{C7EF4CF7-605F-4C4B-AF88-414CF70568D6}" destId="{CC17A41F-05A8-43AE-95D4-26F70B8F9323}" srcOrd="0" destOrd="0" parTransId="{DC0CE05D-7524-43F8-B3ED-52D66CAF4B23}" sibTransId="{3E0D8953-1F5C-4B3E-83BF-8243424D1737}"/>
    <dgm:cxn modelId="{A9119873-31E4-4DF4-8F55-C30FCAFB1792}" type="presOf" srcId="{CC17A41F-05A8-43AE-95D4-26F70B8F9323}" destId="{BFDE834D-EC92-482C-BB87-4BA95D4C0FBA}" srcOrd="0" destOrd="0" presId="urn:microsoft.com/office/officeart/2008/layout/HorizontalMultiLevelHierarchy"/>
    <dgm:cxn modelId="{CBE9A2EA-4FAC-4EBB-8E2E-FE4FDCF7D331}" type="presOf" srcId="{C7EF4CF7-605F-4C4B-AF88-414CF70568D6}" destId="{63EBCBB4-F8A7-4980-8860-736C96E8C6CC}" srcOrd="0" destOrd="0" presId="urn:microsoft.com/office/officeart/2008/layout/HorizontalMultiLevelHierarchy"/>
    <dgm:cxn modelId="{51C487EF-565C-49B8-9FD3-81D563921BDC}" type="presParOf" srcId="{7B49004F-4F6C-4E42-8E78-3169C65DCE7A}" destId="{FAC71EDF-F38A-4489-9938-315432300F95}" srcOrd="0" destOrd="0" presId="urn:microsoft.com/office/officeart/2008/layout/HorizontalMultiLevelHierarchy"/>
    <dgm:cxn modelId="{2D02B5D5-9B4C-400E-8D52-53A0507F8481}" type="presParOf" srcId="{FAC71EDF-F38A-4489-9938-315432300F95}" destId="{63EBCBB4-F8A7-4980-8860-736C96E8C6CC}" srcOrd="0" destOrd="0" presId="urn:microsoft.com/office/officeart/2008/layout/HorizontalMultiLevelHierarchy"/>
    <dgm:cxn modelId="{3ADE850D-48E6-4E03-9721-FB10ECDED1FC}" type="presParOf" srcId="{FAC71EDF-F38A-4489-9938-315432300F95}" destId="{70981C9A-E584-4A46-946A-866C7F5B1E4C}" srcOrd="1" destOrd="0" presId="urn:microsoft.com/office/officeart/2008/layout/HorizontalMultiLevelHierarchy"/>
    <dgm:cxn modelId="{47217B91-5F28-4A51-9A3F-B1FEB8A94DCC}" type="presParOf" srcId="{70981C9A-E584-4A46-946A-866C7F5B1E4C}" destId="{FC3D0738-833F-4FFC-ABFA-5C1D23CB7A05}" srcOrd="0" destOrd="0" presId="urn:microsoft.com/office/officeart/2008/layout/HorizontalMultiLevelHierarchy"/>
    <dgm:cxn modelId="{D2994692-1DEA-4F82-948B-CA8703CE92E0}" type="presParOf" srcId="{FC3D0738-833F-4FFC-ABFA-5C1D23CB7A05}" destId="{CAFD46F9-3B45-40AF-9E40-67B84D230445}" srcOrd="0" destOrd="0" presId="urn:microsoft.com/office/officeart/2008/layout/HorizontalMultiLevelHierarchy"/>
    <dgm:cxn modelId="{C8FE540C-293A-4F03-9C6E-E6A806709956}" type="presParOf" srcId="{70981C9A-E584-4A46-946A-866C7F5B1E4C}" destId="{93290F48-0E2E-42CD-BF56-E131D997877D}" srcOrd="1" destOrd="0" presId="urn:microsoft.com/office/officeart/2008/layout/HorizontalMultiLevelHierarchy"/>
    <dgm:cxn modelId="{24D88BB8-18C5-4923-AE15-7B2BAFAD0C9C}" type="presParOf" srcId="{93290F48-0E2E-42CD-BF56-E131D997877D}" destId="{BFDE834D-EC92-482C-BB87-4BA95D4C0FBA}" srcOrd="0" destOrd="0" presId="urn:microsoft.com/office/officeart/2008/layout/HorizontalMultiLevelHierarchy"/>
    <dgm:cxn modelId="{9665B1EE-5911-4277-8584-534937E90C1D}" type="presParOf" srcId="{93290F48-0E2E-42CD-BF56-E131D997877D}" destId="{B67E5040-DF89-4600-9B80-7B51AD3F1820}" srcOrd="1" destOrd="0" presId="urn:microsoft.com/office/officeart/2008/layout/HorizontalMultiLevelHierarchy"/>
    <dgm:cxn modelId="{60330D82-9FE6-48CD-A78A-17DD37243705}" type="presParOf" srcId="{70981C9A-E584-4A46-946A-866C7F5B1E4C}" destId="{3C4CB3A1-B576-4939-9B1D-DD8B1B58D502}" srcOrd="2" destOrd="0" presId="urn:microsoft.com/office/officeart/2008/layout/HorizontalMultiLevelHierarchy"/>
    <dgm:cxn modelId="{33C157EA-3C1F-44AF-9454-2ED6F0D57EE7}" type="presParOf" srcId="{3C4CB3A1-B576-4939-9B1D-DD8B1B58D502}" destId="{4CBDD96B-132A-4702-B71A-E777688D8B23}" srcOrd="0" destOrd="0" presId="urn:microsoft.com/office/officeart/2008/layout/HorizontalMultiLevelHierarchy"/>
    <dgm:cxn modelId="{43BA2E0D-A791-4CA0-9B4E-B702715EFAC4}" type="presParOf" srcId="{70981C9A-E584-4A46-946A-866C7F5B1E4C}" destId="{6C624DA8-040E-4052-AF8A-DBCFC7ECCE5E}" srcOrd="3" destOrd="0" presId="urn:microsoft.com/office/officeart/2008/layout/HorizontalMultiLevelHierarchy"/>
    <dgm:cxn modelId="{182E834C-B62A-4BDA-9417-6C29DFF22A75}" type="presParOf" srcId="{6C624DA8-040E-4052-AF8A-DBCFC7ECCE5E}" destId="{747DC120-2B69-43DF-8CAF-5DB17B76CE09}" srcOrd="0" destOrd="0" presId="urn:microsoft.com/office/officeart/2008/layout/HorizontalMultiLevelHierarchy"/>
    <dgm:cxn modelId="{31941B6A-6109-4740-8962-CC21EFBB7C3B}" type="presParOf" srcId="{6C624DA8-040E-4052-AF8A-DBCFC7ECCE5E}" destId="{85243DDA-2261-4A05-A7E3-1CA3FB8FB35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7095607D-4A48-4CC7-A423-D7FA842F270C}">
      <dgm:prSet/>
      <dgm:spPr/>
      <dgm:t>
        <a:bodyPr/>
        <a:lstStyle/>
        <a:p>
          <a:pPr rtl="1"/>
          <a:r>
            <a:rPr lang="fa-IR" b="1" smtClean="0">
              <a:cs typeface="B Badr" panose="00000400000000000000" pitchFamily="2" charset="-78"/>
            </a:rPr>
            <a:t>3. و منه: مراعاة النظير، </a:t>
          </a:r>
          <a:endParaRPr lang="fa-IR" b="1">
            <a:cs typeface="B Badr" panose="00000400000000000000" pitchFamily="2" charset="-78"/>
          </a:endParaRPr>
        </a:p>
      </dgm:t>
    </dgm:pt>
    <dgm:pt modelId="{622FAB3D-C7C8-4DFB-B50C-680D5E9108FB}" type="parTrans" cxnId="{2442DC5E-89BC-4C2B-A2B4-8FAC9C9405D4}">
      <dgm:prSet/>
      <dgm:spPr/>
      <dgm:t>
        <a:bodyPr/>
        <a:lstStyle/>
        <a:p>
          <a:pPr rtl="1"/>
          <a:endParaRPr lang="fa-IR" b="1">
            <a:cs typeface="B Badr" panose="00000400000000000000" pitchFamily="2" charset="-78"/>
          </a:endParaRPr>
        </a:p>
      </dgm:t>
    </dgm:pt>
    <dgm:pt modelId="{147EFB66-AB61-4F5F-B646-17AF69E8E992}" type="sibTrans" cxnId="{2442DC5E-89BC-4C2B-A2B4-8FAC9C9405D4}">
      <dgm:prSet/>
      <dgm:spPr/>
      <dgm:t>
        <a:bodyPr/>
        <a:lstStyle/>
        <a:p>
          <a:pPr rtl="1"/>
          <a:endParaRPr lang="fa-IR" b="1">
            <a:cs typeface="B Badr" panose="00000400000000000000" pitchFamily="2" charset="-78"/>
          </a:endParaRPr>
        </a:p>
      </dgm:t>
    </dgm:pt>
    <dgm:pt modelId="{B0C8B6A5-74C4-4CE3-BCCC-9510BE68E7B3}">
      <dgm:prSet/>
      <dgm:spPr/>
      <dgm:t>
        <a:bodyPr/>
        <a:lstStyle/>
        <a:p>
          <a:pPr rtl="1"/>
          <a:r>
            <a:rPr lang="fa-IR" b="1" smtClean="0">
              <a:cs typeface="B Badr" panose="00000400000000000000" pitchFamily="2" charset="-78"/>
            </a:rPr>
            <a:t>و يسمّى التناسب و التوفيق، </a:t>
          </a:r>
          <a:endParaRPr lang="fa-IR" b="1">
            <a:cs typeface="B Badr" panose="00000400000000000000" pitchFamily="2" charset="-78"/>
          </a:endParaRPr>
        </a:p>
      </dgm:t>
    </dgm:pt>
    <dgm:pt modelId="{27A0DE02-C41B-4DC7-9E37-B4702FA17ED2}" type="parTrans" cxnId="{4E3444A5-A1E5-4A6C-80C9-2C819BB29EF9}">
      <dgm:prSet/>
      <dgm:spPr/>
      <dgm:t>
        <a:bodyPr/>
        <a:lstStyle/>
        <a:p>
          <a:pPr rtl="1"/>
          <a:endParaRPr lang="fa-IR" b="1">
            <a:cs typeface="B Badr" panose="00000400000000000000" pitchFamily="2" charset="-78"/>
          </a:endParaRPr>
        </a:p>
      </dgm:t>
    </dgm:pt>
    <dgm:pt modelId="{BA2E71E1-ED6C-4C15-8B8A-D240101F66FE}" type="sibTrans" cxnId="{4E3444A5-A1E5-4A6C-80C9-2C819BB29EF9}">
      <dgm:prSet/>
      <dgm:spPr/>
      <dgm:t>
        <a:bodyPr/>
        <a:lstStyle/>
        <a:p>
          <a:pPr rtl="1"/>
          <a:endParaRPr lang="fa-IR" b="1">
            <a:cs typeface="B Badr" panose="00000400000000000000" pitchFamily="2" charset="-78"/>
          </a:endParaRPr>
        </a:p>
      </dgm:t>
    </dgm:pt>
    <dgm:pt modelId="{0E97F92C-2CBA-41CB-B2BF-9CC3382344E6}">
      <dgm:prSet/>
      <dgm:spPr/>
      <dgm:t>
        <a:bodyPr/>
        <a:lstStyle/>
        <a:p>
          <a:pPr rtl="1"/>
          <a:r>
            <a:rPr lang="fa-IR" b="1" smtClean="0">
              <a:cs typeface="B Badr" panose="00000400000000000000" pitchFamily="2" charset="-78"/>
            </a:rPr>
            <a:t>و هو جمع أمر و ما يناسبه لا بالتضاد؛ </a:t>
          </a:r>
          <a:endParaRPr lang="fa-IR" b="1">
            <a:cs typeface="B Badr" panose="00000400000000000000" pitchFamily="2" charset="-78"/>
          </a:endParaRPr>
        </a:p>
      </dgm:t>
    </dgm:pt>
    <dgm:pt modelId="{E030C936-F5D8-41C0-8788-37737B33D5F9}" type="parTrans" cxnId="{B7D01AA0-F2C3-40F8-BF11-01F4E63930EC}">
      <dgm:prSet/>
      <dgm:spPr/>
      <dgm:t>
        <a:bodyPr/>
        <a:lstStyle/>
        <a:p>
          <a:pPr rtl="1"/>
          <a:endParaRPr lang="fa-IR" b="1">
            <a:cs typeface="B Badr" panose="00000400000000000000" pitchFamily="2" charset="-78"/>
          </a:endParaRPr>
        </a:p>
      </dgm:t>
    </dgm:pt>
    <dgm:pt modelId="{04839A79-BE33-42F8-B7C4-44EAF78A0292}" type="sibTrans" cxnId="{B7D01AA0-F2C3-40F8-BF11-01F4E63930EC}">
      <dgm:prSet/>
      <dgm:spPr/>
      <dgm:t>
        <a:bodyPr/>
        <a:lstStyle/>
        <a:p>
          <a:pPr rtl="1"/>
          <a:endParaRPr lang="fa-IR" b="1">
            <a:cs typeface="B Badr" panose="00000400000000000000" pitchFamily="2" charset="-78"/>
          </a:endParaRPr>
        </a:p>
      </dgm:t>
    </dgm:pt>
    <dgm:pt modelId="{9131787C-3DE4-4872-9B63-7245869CD59F}">
      <dgm:prSet/>
      <dgm:spPr/>
      <dgm:t>
        <a:bodyPr/>
        <a:lstStyle/>
        <a:p>
          <a:pPr rtl="1"/>
          <a:r>
            <a:rPr lang="fa-IR" b="1" smtClean="0">
              <a:cs typeface="B Badr" panose="00000400000000000000" pitchFamily="2" charset="-78"/>
            </a:rPr>
            <a:t>نحو: </a:t>
          </a:r>
          <a:endParaRPr lang="fa-IR" b="1">
            <a:cs typeface="B Badr" panose="00000400000000000000" pitchFamily="2" charset="-78"/>
          </a:endParaRPr>
        </a:p>
      </dgm:t>
    </dgm:pt>
    <dgm:pt modelId="{EFB75E15-A129-4AEF-9E0E-8757DD09C31E}" type="parTrans" cxnId="{3B2E1DA6-EE46-4ABC-9861-DE1092C27BCC}">
      <dgm:prSet/>
      <dgm:spPr/>
      <dgm:t>
        <a:bodyPr/>
        <a:lstStyle/>
        <a:p>
          <a:pPr rtl="1"/>
          <a:endParaRPr lang="fa-IR" b="1">
            <a:cs typeface="B Badr" panose="00000400000000000000" pitchFamily="2" charset="-78"/>
          </a:endParaRPr>
        </a:p>
      </dgm:t>
    </dgm:pt>
    <dgm:pt modelId="{7B346C1B-7241-4C01-ACF3-7D9EFA8B286D}" type="sibTrans" cxnId="{3B2E1DA6-EE46-4ABC-9861-DE1092C27BCC}">
      <dgm:prSet/>
      <dgm:spPr/>
      <dgm:t>
        <a:bodyPr/>
        <a:lstStyle/>
        <a:p>
          <a:pPr rtl="1"/>
          <a:endParaRPr lang="fa-IR" b="1">
            <a:cs typeface="B Badr" panose="00000400000000000000" pitchFamily="2" charset="-78"/>
          </a:endParaRPr>
        </a:p>
      </dgm:t>
    </dgm:pt>
    <dgm:pt modelId="{D869979B-66B1-4AE0-8ED7-8D589466971B}">
      <dgm:prSet/>
      <dgm:spPr/>
      <dgm:t>
        <a:bodyPr/>
        <a:lstStyle/>
        <a:p>
          <a:pPr rtl="1"/>
          <a:r>
            <a:rPr lang="fa-IR" b="1" smtClean="0">
              <a:cs typeface="B Badr" panose="00000400000000000000" pitchFamily="2" charset="-78"/>
            </a:rPr>
            <a:t>الشَّمْسُ وَ الْقَمَرُ بِحُسْبانٍ </a:t>
          </a:r>
          <a:endParaRPr lang="fa-IR" b="1">
            <a:cs typeface="B Badr" panose="00000400000000000000" pitchFamily="2" charset="-78"/>
          </a:endParaRPr>
        </a:p>
      </dgm:t>
    </dgm:pt>
    <dgm:pt modelId="{D459D901-5535-438C-8C96-7E88829C47A7}" type="parTrans" cxnId="{FA2C4AB3-E0B5-4A2D-B7C7-2FBC9EF26AB8}">
      <dgm:prSet/>
      <dgm:spPr/>
      <dgm:t>
        <a:bodyPr/>
        <a:lstStyle/>
        <a:p>
          <a:pPr rtl="1"/>
          <a:endParaRPr lang="fa-IR" b="1">
            <a:cs typeface="B Badr" panose="00000400000000000000" pitchFamily="2" charset="-78"/>
          </a:endParaRPr>
        </a:p>
      </dgm:t>
    </dgm:pt>
    <dgm:pt modelId="{3193FC0D-DC6D-46A2-9C62-67682F2B2F66}" type="sibTrans" cxnId="{FA2C4AB3-E0B5-4A2D-B7C7-2FBC9EF26AB8}">
      <dgm:prSet/>
      <dgm:spPr/>
      <dgm:t>
        <a:bodyPr/>
        <a:lstStyle/>
        <a:p>
          <a:pPr rtl="1"/>
          <a:endParaRPr lang="fa-IR" b="1">
            <a:cs typeface="B Badr" panose="00000400000000000000" pitchFamily="2" charset="-78"/>
          </a:endParaRPr>
        </a:p>
      </dgm:t>
    </dgm:pt>
    <dgm:pt modelId="{A788EA1B-AB58-4ECA-8982-17CC0C54B412}">
      <dgm:prSet/>
      <dgm:spPr/>
      <dgm:t>
        <a:bodyPr/>
        <a:lstStyle/>
        <a:p>
          <a:pPr rtl="1"/>
          <a:r>
            <a:rPr lang="fa-IR" b="1" smtClean="0">
              <a:cs typeface="B Badr" panose="00000400000000000000" pitchFamily="2" charset="-78"/>
            </a:rPr>
            <a:t>و قوله: كالقسىّ المعطّفات بل الأس *** هم مبريّة بل الأوتار </a:t>
          </a:r>
          <a:endParaRPr lang="fa-IR" b="1">
            <a:cs typeface="B Badr" panose="00000400000000000000" pitchFamily="2" charset="-78"/>
          </a:endParaRPr>
        </a:p>
      </dgm:t>
    </dgm:pt>
    <dgm:pt modelId="{B5D8AE94-644F-4FE3-9719-AD59DFBE87A8}" type="parTrans" cxnId="{21FA92F6-16B5-4959-A6CE-21F1BCE9F227}">
      <dgm:prSet/>
      <dgm:spPr/>
      <dgm:t>
        <a:bodyPr/>
        <a:lstStyle/>
        <a:p>
          <a:pPr rtl="1"/>
          <a:endParaRPr lang="fa-IR" b="1">
            <a:cs typeface="B Badr" panose="00000400000000000000" pitchFamily="2" charset="-78"/>
          </a:endParaRPr>
        </a:p>
      </dgm:t>
    </dgm:pt>
    <dgm:pt modelId="{9A0CB9A5-AD35-419F-80B0-7FA5E10C73EC}" type="sibTrans" cxnId="{21FA92F6-16B5-4959-A6CE-21F1BCE9F227}">
      <dgm:prSet/>
      <dgm:spPr/>
      <dgm:t>
        <a:bodyPr/>
        <a:lstStyle/>
        <a:p>
          <a:pPr rtl="1"/>
          <a:endParaRPr lang="fa-IR" b="1">
            <a:cs typeface="B Badr" panose="00000400000000000000" pitchFamily="2" charset="-78"/>
          </a:endParaRPr>
        </a:p>
      </dgm:t>
    </dgm:pt>
    <dgm:pt modelId="{EB485F22-30C0-4EA7-87E7-198DDCAE0CE8}">
      <dgm:prSet/>
      <dgm:spPr/>
      <dgm:t>
        <a:bodyPr/>
        <a:lstStyle/>
        <a:p>
          <a:pPr rtl="1"/>
          <a:r>
            <a:rPr lang="fa-IR" b="1" smtClean="0">
              <a:cs typeface="B Badr" panose="00000400000000000000" pitchFamily="2" charset="-78"/>
            </a:rPr>
            <a:t>و منها </a:t>
          </a:r>
          <a:r>
            <a:rPr lang="en-US" b="1" smtClean="0">
              <a:cs typeface="B Badr" panose="00000400000000000000" pitchFamily="2" charset="-78"/>
            </a:rPr>
            <a:t>:</a:t>
          </a:r>
          <a:r>
            <a:rPr lang="fa-IR" b="1" smtClean="0">
              <a:cs typeface="B Badr" panose="00000400000000000000" pitchFamily="2" charset="-78"/>
            </a:rPr>
            <a:t> </a:t>
          </a:r>
          <a:endParaRPr lang="fa-IR" b="1">
            <a:cs typeface="B Badr" panose="00000400000000000000" pitchFamily="2" charset="-78"/>
          </a:endParaRPr>
        </a:p>
      </dgm:t>
    </dgm:pt>
    <dgm:pt modelId="{57702A9F-E723-4666-84EA-55C19A78F84A}" type="parTrans" cxnId="{605FC18D-B166-4EFF-91C8-42D5FBB20F2E}">
      <dgm:prSet/>
      <dgm:spPr/>
      <dgm:t>
        <a:bodyPr/>
        <a:lstStyle/>
        <a:p>
          <a:pPr rtl="1"/>
          <a:endParaRPr lang="fa-IR" b="1">
            <a:cs typeface="B Badr" panose="00000400000000000000" pitchFamily="2" charset="-78"/>
          </a:endParaRPr>
        </a:p>
      </dgm:t>
    </dgm:pt>
    <dgm:pt modelId="{6223D138-9B93-4069-8CE7-B1CC71EC1E6C}" type="sibTrans" cxnId="{605FC18D-B166-4EFF-91C8-42D5FBB20F2E}">
      <dgm:prSet/>
      <dgm:spPr/>
      <dgm:t>
        <a:bodyPr/>
        <a:lstStyle/>
        <a:p>
          <a:pPr rtl="1"/>
          <a:endParaRPr lang="fa-IR" b="1">
            <a:cs typeface="B Badr" panose="00000400000000000000" pitchFamily="2" charset="-78"/>
          </a:endParaRPr>
        </a:p>
      </dgm:t>
    </dgm:pt>
    <dgm:pt modelId="{B42D1E5E-3EBD-4B58-9FCD-3603FFAAE9B0}">
      <dgm:prSet/>
      <dgm:spPr/>
      <dgm:t>
        <a:bodyPr/>
        <a:lstStyle/>
        <a:p>
          <a:pPr rtl="1"/>
          <a:r>
            <a:rPr lang="fa-IR" b="1" smtClean="0">
              <a:cs typeface="B Badr" panose="00000400000000000000" pitchFamily="2" charset="-78"/>
            </a:rPr>
            <a:t>ما يسمّيه بعضهم: تشابه الأطراف؛ و هو أن يختم الكلام بما يناسب ابتداءه فى المعنى؛ </a:t>
          </a:r>
          <a:endParaRPr lang="fa-IR" b="1">
            <a:cs typeface="B Badr" panose="00000400000000000000" pitchFamily="2" charset="-78"/>
          </a:endParaRPr>
        </a:p>
      </dgm:t>
    </dgm:pt>
    <dgm:pt modelId="{BCDB491D-B861-4AB7-B401-64D92F9B402F}" type="parTrans" cxnId="{66AE1486-34B9-4CDF-A0DF-F52826EAE6ED}">
      <dgm:prSet/>
      <dgm:spPr/>
      <dgm:t>
        <a:bodyPr/>
        <a:lstStyle/>
        <a:p>
          <a:pPr rtl="1"/>
          <a:endParaRPr lang="fa-IR" b="1">
            <a:cs typeface="B Badr" panose="00000400000000000000" pitchFamily="2" charset="-78"/>
          </a:endParaRPr>
        </a:p>
      </dgm:t>
    </dgm:pt>
    <dgm:pt modelId="{317F1E55-F507-427F-8531-A987C84E0CF2}" type="sibTrans" cxnId="{66AE1486-34B9-4CDF-A0DF-F52826EAE6ED}">
      <dgm:prSet/>
      <dgm:spPr/>
      <dgm:t>
        <a:bodyPr/>
        <a:lstStyle/>
        <a:p>
          <a:pPr rtl="1"/>
          <a:endParaRPr lang="fa-IR" b="1">
            <a:cs typeface="B Badr" panose="00000400000000000000" pitchFamily="2" charset="-78"/>
          </a:endParaRPr>
        </a:p>
      </dgm:t>
    </dgm:pt>
    <dgm:pt modelId="{E3062D69-5493-4C71-8AD0-1852BB78573A}">
      <dgm:prSet/>
      <dgm:spPr/>
      <dgm:t>
        <a:bodyPr/>
        <a:lstStyle/>
        <a:p>
          <a:pPr rtl="1"/>
          <a:r>
            <a:rPr lang="fa-IR" b="1" smtClean="0">
              <a:cs typeface="B Badr" panose="00000400000000000000" pitchFamily="2" charset="-78"/>
            </a:rPr>
            <a:t>نحو: لا تُدْرِكُهُ الْأَبْصارُ وَ هُوَ يُدْرِكُ الْأَبْصارَ وَ هُوَ اللَّطِيفُ الْخَبِيرُ </a:t>
          </a:r>
          <a:endParaRPr lang="fa-IR" b="1">
            <a:cs typeface="B Badr" panose="00000400000000000000" pitchFamily="2" charset="-78"/>
          </a:endParaRPr>
        </a:p>
      </dgm:t>
    </dgm:pt>
    <dgm:pt modelId="{36120ADA-01A5-4023-8622-06098A2B2DE9}" type="parTrans" cxnId="{E32D026D-462B-41C5-B6E0-1F0D75EFF327}">
      <dgm:prSet/>
      <dgm:spPr/>
      <dgm:t>
        <a:bodyPr/>
        <a:lstStyle/>
        <a:p>
          <a:pPr rtl="1"/>
          <a:endParaRPr lang="fa-IR" b="1">
            <a:cs typeface="B Badr" panose="00000400000000000000" pitchFamily="2" charset="-78"/>
          </a:endParaRPr>
        </a:p>
      </dgm:t>
    </dgm:pt>
    <dgm:pt modelId="{AD34AA27-01B8-4BCD-8C9E-57FEA9774DFF}" type="sibTrans" cxnId="{E32D026D-462B-41C5-B6E0-1F0D75EFF327}">
      <dgm:prSet/>
      <dgm:spPr/>
      <dgm:t>
        <a:bodyPr/>
        <a:lstStyle/>
        <a:p>
          <a:pPr rtl="1"/>
          <a:endParaRPr lang="fa-IR" b="1">
            <a:cs typeface="B Badr" panose="00000400000000000000" pitchFamily="2" charset="-78"/>
          </a:endParaRPr>
        </a:p>
      </dgm:t>
    </dgm:pt>
    <dgm:pt modelId="{E71AEEF4-5218-4499-BE7B-46CF32D8D502}">
      <dgm:prSet/>
      <dgm:spPr/>
      <dgm:t>
        <a:bodyPr/>
        <a:lstStyle/>
        <a:p>
          <a:pPr rtl="1"/>
          <a:r>
            <a:rPr lang="fa-IR" b="1" smtClean="0">
              <a:cs typeface="B Badr" panose="00000400000000000000" pitchFamily="2" charset="-78"/>
            </a:rPr>
            <a:t>و يلحق بها :</a:t>
          </a:r>
          <a:endParaRPr lang="fa-IR" b="1">
            <a:cs typeface="B Badr" panose="00000400000000000000" pitchFamily="2" charset="-78"/>
          </a:endParaRPr>
        </a:p>
      </dgm:t>
    </dgm:pt>
    <dgm:pt modelId="{2D5318C7-BF2E-4FC8-A9DF-3CB21A114890}" type="parTrans" cxnId="{7BFBAAB7-E3E3-4243-B959-442B47DE7153}">
      <dgm:prSet/>
      <dgm:spPr/>
      <dgm:t>
        <a:bodyPr/>
        <a:lstStyle/>
        <a:p>
          <a:pPr rtl="1"/>
          <a:endParaRPr lang="fa-IR" b="1">
            <a:cs typeface="B Badr" panose="00000400000000000000" pitchFamily="2" charset="-78"/>
          </a:endParaRPr>
        </a:p>
      </dgm:t>
    </dgm:pt>
    <dgm:pt modelId="{020B8E3F-1117-4429-B457-2FF99ADE62D3}" type="sibTrans" cxnId="{7BFBAAB7-E3E3-4243-B959-442B47DE7153}">
      <dgm:prSet/>
      <dgm:spPr/>
      <dgm:t>
        <a:bodyPr/>
        <a:lstStyle/>
        <a:p>
          <a:pPr rtl="1"/>
          <a:endParaRPr lang="fa-IR" b="1">
            <a:cs typeface="B Badr" panose="00000400000000000000" pitchFamily="2" charset="-78"/>
          </a:endParaRPr>
        </a:p>
      </dgm:t>
    </dgm:pt>
    <dgm:pt modelId="{6A44B503-6418-4FE1-9D08-C02D6F3A0882}">
      <dgm:prSet/>
      <dgm:spPr/>
      <dgm:t>
        <a:bodyPr/>
        <a:lstStyle/>
        <a:p>
          <a:pPr rtl="1"/>
          <a:r>
            <a:rPr lang="fa-IR" b="1" smtClean="0">
              <a:cs typeface="B Badr" panose="00000400000000000000" pitchFamily="2" charset="-78"/>
            </a:rPr>
            <a:t>و يسمّى إيهام التناسب.</a:t>
          </a:r>
          <a:endParaRPr lang="fa-IR" b="1">
            <a:cs typeface="B Badr" panose="00000400000000000000" pitchFamily="2" charset="-78"/>
          </a:endParaRPr>
        </a:p>
      </dgm:t>
    </dgm:pt>
    <dgm:pt modelId="{79DB3928-CB3F-45AE-AB83-D146F89C5FC5}" type="parTrans" cxnId="{9FD9510D-5F7A-46CA-87E8-D2FAD26806E8}">
      <dgm:prSet/>
      <dgm:spPr/>
      <dgm:t>
        <a:bodyPr/>
        <a:lstStyle/>
        <a:p>
          <a:pPr rtl="1"/>
          <a:endParaRPr lang="fa-IR" b="1">
            <a:cs typeface="B Badr" panose="00000400000000000000" pitchFamily="2" charset="-78"/>
          </a:endParaRPr>
        </a:p>
      </dgm:t>
    </dgm:pt>
    <dgm:pt modelId="{CF4D0492-640C-4DC6-956A-C2B666C2BF4C}" type="sibTrans" cxnId="{9FD9510D-5F7A-46CA-87E8-D2FAD26806E8}">
      <dgm:prSet/>
      <dgm:spPr/>
      <dgm:t>
        <a:bodyPr/>
        <a:lstStyle/>
        <a:p>
          <a:pPr rtl="1"/>
          <a:endParaRPr lang="fa-IR" b="1">
            <a:cs typeface="B Badr" panose="00000400000000000000" pitchFamily="2" charset="-78"/>
          </a:endParaRPr>
        </a:p>
      </dgm:t>
    </dgm:pt>
    <dgm:pt modelId="{C999E31A-24F1-40AA-88BF-B0299A5F83FE}">
      <dgm:prSet/>
      <dgm:spPr/>
      <dgm:t>
        <a:bodyPr/>
        <a:lstStyle/>
        <a:p>
          <a:pPr rtl="1"/>
          <a:r>
            <a:rPr lang="fa-IR" b="1" smtClean="0">
              <a:cs typeface="B Badr" panose="00000400000000000000" pitchFamily="2" charset="-78"/>
            </a:rPr>
            <a:t>نحو: الشَّمْسُ وَ الْقَمَرُ بِحُسْبانٍ وَ النَّجْمُ وَ الشَّجَرُ يَسْجُدانِ </a:t>
          </a:r>
          <a:endParaRPr lang="fa-IR" b="1">
            <a:cs typeface="B Badr" panose="00000400000000000000" pitchFamily="2" charset="-78"/>
          </a:endParaRPr>
        </a:p>
      </dgm:t>
    </dgm:pt>
    <dgm:pt modelId="{4A590572-716F-47D0-BC52-C2FEB05CA0CE}" type="parTrans" cxnId="{FDF011EC-0AFC-4CDF-B50F-C2361687A61E}">
      <dgm:prSet/>
      <dgm:spPr/>
      <dgm:t>
        <a:bodyPr/>
        <a:lstStyle/>
        <a:p>
          <a:pPr rtl="1"/>
          <a:endParaRPr lang="fa-IR" b="1"/>
        </a:p>
      </dgm:t>
    </dgm:pt>
    <dgm:pt modelId="{25303336-6FF4-4C0F-824A-6B70A33C913B}" type="sibTrans" cxnId="{FDF011EC-0AFC-4CDF-B50F-C2361687A61E}">
      <dgm:prSet/>
      <dgm:spPr/>
      <dgm:t>
        <a:bodyPr/>
        <a:lstStyle/>
        <a:p>
          <a:pPr rtl="1"/>
          <a:endParaRPr lang="fa-IR" b="1"/>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4EDA297C-D2D4-4505-98ED-51FC27DE4FBB}" type="pres">
      <dgm:prSet presAssocID="{7095607D-4A48-4CC7-A423-D7FA842F270C}" presName="root1" presStyleCnt="0"/>
      <dgm:spPr/>
    </dgm:pt>
    <dgm:pt modelId="{FB98396A-8AE2-432B-A81B-3467BCB64681}" type="pres">
      <dgm:prSet presAssocID="{7095607D-4A48-4CC7-A423-D7FA842F270C}" presName="LevelOneTextNode" presStyleLbl="node0" presStyleIdx="0" presStyleCnt="1">
        <dgm:presLayoutVars>
          <dgm:chPref val="3"/>
        </dgm:presLayoutVars>
      </dgm:prSet>
      <dgm:spPr/>
      <dgm:t>
        <a:bodyPr/>
        <a:lstStyle/>
        <a:p>
          <a:pPr rtl="1"/>
          <a:endParaRPr lang="fa-IR"/>
        </a:p>
      </dgm:t>
    </dgm:pt>
    <dgm:pt modelId="{12F6AA7C-2A44-4057-95EF-0538EFBB4F54}" type="pres">
      <dgm:prSet presAssocID="{7095607D-4A48-4CC7-A423-D7FA842F270C}" presName="level2hierChild" presStyleCnt="0"/>
      <dgm:spPr/>
    </dgm:pt>
    <dgm:pt modelId="{03DD173D-1595-42C3-9344-8B79A6670915}" type="pres">
      <dgm:prSet presAssocID="{27A0DE02-C41B-4DC7-9E37-B4702FA17ED2}" presName="conn2-1" presStyleLbl="parChTrans1D2" presStyleIdx="0" presStyleCnt="4"/>
      <dgm:spPr/>
      <dgm:t>
        <a:bodyPr/>
        <a:lstStyle/>
        <a:p>
          <a:pPr rtl="1"/>
          <a:endParaRPr lang="fa-IR"/>
        </a:p>
      </dgm:t>
    </dgm:pt>
    <dgm:pt modelId="{60FCE328-1595-4A29-B198-AD9A85C7C575}" type="pres">
      <dgm:prSet presAssocID="{27A0DE02-C41B-4DC7-9E37-B4702FA17ED2}" presName="connTx" presStyleLbl="parChTrans1D2" presStyleIdx="0" presStyleCnt="4"/>
      <dgm:spPr/>
      <dgm:t>
        <a:bodyPr/>
        <a:lstStyle/>
        <a:p>
          <a:pPr rtl="1"/>
          <a:endParaRPr lang="fa-IR"/>
        </a:p>
      </dgm:t>
    </dgm:pt>
    <dgm:pt modelId="{778391F4-110A-4E14-9B5A-6FDF454C44F1}" type="pres">
      <dgm:prSet presAssocID="{B0C8B6A5-74C4-4CE3-BCCC-9510BE68E7B3}" presName="root2" presStyleCnt="0"/>
      <dgm:spPr/>
    </dgm:pt>
    <dgm:pt modelId="{ADD2A58D-196C-4C56-9FC9-C809BA0850CC}" type="pres">
      <dgm:prSet presAssocID="{B0C8B6A5-74C4-4CE3-BCCC-9510BE68E7B3}" presName="LevelTwoTextNode" presStyleLbl="node2" presStyleIdx="0" presStyleCnt="4">
        <dgm:presLayoutVars>
          <dgm:chPref val="3"/>
        </dgm:presLayoutVars>
      </dgm:prSet>
      <dgm:spPr/>
      <dgm:t>
        <a:bodyPr/>
        <a:lstStyle/>
        <a:p>
          <a:pPr rtl="1"/>
          <a:endParaRPr lang="fa-IR"/>
        </a:p>
      </dgm:t>
    </dgm:pt>
    <dgm:pt modelId="{EB5BD7DD-AADF-4402-A0F0-85657E5A9AD9}" type="pres">
      <dgm:prSet presAssocID="{B0C8B6A5-74C4-4CE3-BCCC-9510BE68E7B3}" presName="level3hierChild" presStyleCnt="0"/>
      <dgm:spPr/>
    </dgm:pt>
    <dgm:pt modelId="{E2C2BBBB-CAB1-43C1-94F4-D23EC5873874}" type="pres">
      <dgm:prSet presAssocID="{E030C936-F5D8-41C0-8788-37737B33D5F9}" presName="conn2-1" presStyleLbl="parChTrans1D2" presStyleIdx="1" presStyleCnt="4"/>
      <dgm:spPr/>
      <dgm:t>
        <a:bodyPr/>
        <a:lstStyle/>
        <a:p>
          <a:pPr rtl="1"/>
          <a:endParaRPr lang="fa-IR"/>
        </a:p>
      </dgm:t>
    </dgm:pt>
    <dgm:pt modelId="{9D83E0CC-BCC0-43E1-B3F2-A4FFACF2180B}" type="pres">
      <dgm:prSet presAssocID="{E030C936-F5D8-41C0-8788-37737B33D5F9}" presName="connTx" presStyleLbl="parChTrans1D2" presStyleIdx="1" presStyleCnt="4"/>
      <dgm:spPr/>
      <dgm:t>
        <a:bodyPr/>
        <a:lstStyle/>
        <a:p>
          <a:pPr rtl="1"/>
          <a:endParaRPr lang="fa-IR"/>
        </a:p>
      </dgm:t>
    </dgm:pt>
    <dgm:pt modelId="{9FB714E1-03CB-4B29-AA1C-9D78E889A4B1}" type="pres">
      <dgm:prSet presAssocID="{0E97F92C-2CBA-41CB-B2BF-9CC3382344E6}" presName="root2" presStyleCnt="0"/>
      <dgm:spPr/>
    </dgm:pt>
    <dgm:pt modelId="{214F1CBD-C6ED-4A68-849A-267A9A70BB3C}" type="pres">
      <dgm:prSet presAssocID="{0E97F92C-2CBA-41CB-B2BF-9CC3382344E6}" presName="LevelTwoTextNode" presStyleLbl="node2" presStyleIdx="1" presStyleCnt="4">
        <dgm:presLayoutVars>
          <dgm:chPref val="3"/>
        </dgm:presLayoutVars>
      </dgm:prSet>
      <dgm:spPr/>
      <dgm:t>
        <a:bodyPr/>
        <a:lstStyle/>
        <a:p>
          <a:pPr rtl="1"/>
          <a:endParaRPr lang="fa-IR"/>
        </a:p>
      </dgm:t>
    </dgm:pt>
    <dgm:pt modelId="{30BFF356-ED4C-4278-BB3B-0584F878D78F}" type="pres">
      <dgm:prSet presAssocID="{0E97F92C-2CBA-41CB-B2BF-9CC3382344E6}" presName="level3hierChild" presStyleCnt="0"/>
      <dgm:spPr/>
    </dgm:pt>
    <dgm:pt modelId="{14C55821-58BD-4290-A899-A9F9F4D960D0}" type="pres">
      <dgm:prSet presAssocID="{EFB75E15-A129-4AEF-9E0E-8757DD09C31E}" presName="conn2-1" presStyleLbl="parChTrans1D3" presStyleIdx="0" presStyleCnt="4"/>
      <dgm:spPr/>
      <dgm:t>
        <a:bodyPr/>
        <a:lstStyle/>
        <a:p>
          <a:pPr rtl="1"/>
          <a:endParaRPr lang="fa-IR"/>
        </a:p>
      </dgm:t>
    </dgm:pt>
    <dgm:pt modelId="{0EAFEBD8-0F66-40D0-A960-3D4935F25A2F}" type="pres">
      <dgm:prSet presAssocID="{EFB75E15-A129-4AEF-9E0E-8757DD09C31E}" presName="connTx" presStyleLbl="parChTrans1D3" presStyleIdx="0" presStyleCnt="4"/>
      <dgm:spPr/>
      <dgm:t>
        <a:bodyPr/>
        <a:lstStyle/>
        <a:p>
          <a:pPr rtl="1"/>
          <a:endParaRPr lang="fa-IR"/>
        </a:p>
      </dgm:t>
    </dgm:pt>
    <dgm:pt modelId="{46E18CC0-16AD-4CE7-8AE6-ED788A5CBC06}" type="pres">
      <dgm:prSet presAssocID="{9131787C-3DE4-4872-9B63-7245869CD59F}" presName="root2" presStyleCnt="0"/>
      <dgm:spPr/>
    </dgm:pt>
    <dgm:pt modelId="{DEC8D908-16D2-4271-A657-17C325303D0C}" type="pres">
      <dgm:prSet presAssocID="{9131787C-3DE4-4872-9B63-7245869CD59F}" presName="LevelTwoTextNode" presStyleLbl="node3" presStyleIdx="0" presStyleCnt="4">
        <dgm:presLayoutVars>
          <dgm:chPref val="3"/>
        </dgm:presLayoutVars>
      </dgm:prSet>
      <dgm:spPr/>
      <dgm:t>
        <a:bodyPr/>
        <a:lstStyle/>
        <a:p>
          <a:pPr rtl="1"/>
          <a:endParaRPr lang="fa-IR"/>
        </a:p>
      </dgm:t>
    </dgm:pt>
    <dgm:pt modelId="{206B8AAD-D5D0-4895-8B50-3E240858F078}" type="pres">
      <dgm:prSet presAssocID="{9131787C-3DE4-4872-9B63-7245869CD59F}" presName="level3hierChild" presStyleCnt="0"/>
      <dgm:spPr/>
    </dgm:pt>
    <dgm:pt modelId="{9FF462F8-19AA-44C0-89C5-6C75C20F689D}" type="pres">
      <dgm:prSet presAssocID="{D459D901-5535-438C-8C96-7E88829C47A7}" presName="conn2-1" presStyleLbl="parChTrans1D4" presStyleIdx="0" presStyleCnt="3"/>
      <dgm:spPr/>
      <dgm:t>
        <a:bodyPr/>
        <a:lstStyle/>
        <a:p>
          <a:pPr rtl="1"/>
          <a:endParaRPr lang="fa-IR"/>
        </a:p>
      </dgm:t>
    </dgm:pt>
    <dgm:pt modelId="{0C371DE0-C127-4EE1-B1C8-4281223E8E2E}" type="pres">
      <dgm:prSet presAssocID="{D459D901-5535-438C-8C96-7E88829C47A7}" presName="connTx" presStyleLbl="parChTrans1D4" presStyleIdx="0" presStyleCnt="3"/>
      <dgm:spPr/>
      <dgm:t>
        <a:bodyPr/>
        <a:lstStyle/>
        <a:p>
          <a:pPr rtl="1"/>
          <a:endParaRPr lang="fa-IR"/>
        </a:p>
      </dgm:t>
    </dgm:pt>
    <dgm:pt modelId="{3FA8110D-46D9-482C-9B44-162706BB0871}" type="pres">
      <dgm:prSet presAssocID="{D869979B-66B1-4AE0-8ED7-8D589466971B}" presName="root2" presStyleCnt="0"/>
      <dgm:spPr/>
    </dgm:pt>
    <dgm:pt modelId="{C1403DB9-DF8F-465F-AD87-1EB5BD3E0621}" type="pres">
      <dgm:prSet presAssocID="{D869979B-66B1-4AE0-8ED7-8D589466971B}" presName="LevelTwoTextNode" presStyleLbl="node4" presStyleIdx="0" presStyleCnt="3">
        <dgm:presLayoutVars>
          <dgm:chPref val="3"/>
        </dgm:presLayoutVars>
      </dgm:prSet>
      <dgm:spPr/>
      <dgm:t>
        <a:bodyPr/>
        <a:lstStyle/>
        <a:p>
          <a:pPr rtl="1"/>
          <a:endParaRPr lang="fa-IR"/>
        </a:p>
      </dgm:t>
    </dgm:pt>
    <dgm:pt modelId="{96738897-A925-4E7E-97DA-0B955A76BE99}" type="pres">
      <dgm:prSet presAssocID="{D869979B-66B1-4AE0-8ED7-8D589466971B}" presName="level3hierChild" presStyleCnt="0"/>
      <dgm:spPr/>
    </dgm:pt>
    <dgm:pt modelId="{AB813798-DD29-498F-87A8-8DA17405427A}" type="pres">
      <dgm:prSet presAssocID="{B5D8AE94-644F-4FE3-9719-AD59DFBE87A8}" presName="conn2-1" presStyleLbl="parChTrans1D4" presStyleIdx="1" presStyleCnt="3"/>
      <dgm:spPr/>
      <dgm:t>
        <a:bodyPr/>
        <a:lstStyle/>
        <a:p>
          <a:pPr rtl="1"/>
          <a:endParaRPr lang="fa-IR"/>
        </a:p>
      </dgm:t>
    </dgm:pt>
    <dgm:pt modelId="{85E011A2-F4E6-4172-BD99-E3472182E3F3}" type="pres">
      <dgm:prSet presAssocID="{B5D8AE94-644F-4FE3-9719-AD59DFBE87A8}" presName="connTx" presStyleLbl="parChTrans1D4" presStyleIdx="1" presStyleCnt="3"/>
      <dgm:spPr/>
      <dgm:t>
        <a:bodyPr/>
        <a:lstStyle/>
        <a:p>
          <a:pPr rtl="1"/>
          <a:endParaRPr lang="fa-IR"/>
        </a:p>
      </dgm:t>
    </dgm:pt>
    <dgm:pt modelId="{12EB3AB6-92F9-4040-A900-B45FB44B6A10}" type="pres">
      <dgm:prSet presAssocID="{A788EA1B-AB58-4ECA-8982-17CC0C54B412}" presName="root2" presStyleCnt="0"/>
      <dgm:spPr/>
    </dgm:pt>
    <dgm:pt modelId="{E88DA0CF-4D22-4D35-A6FF-C21B516EE5C2}" type="pres">
      <dgm:prSet presAssocID="{A788EA1B-AB58-4ECA-8982-17CC0C54B412}" presName="LevelTwoTextNode" presStyleLbl="node4" presStyleIdx="1" presStyleCnt="3">
        <dgm:presLayoutVars>
          <dgm:chPref val="3"/>
        </dgm:presLayoutVars>
      </dgm:prSet>
      <dgm:spPr/>
      <dgm:t>
        <a:bodyPr/>
        <a:lstStyle/>
        <a:p>
          <a:pPr rtl="1"/>
          <a:endParaRPr lang="fa-IR"/>
        </a:p>
      </dgm:t>
    </dgm:pt>
    <dgm:pt modelId="{09459377-A873-4AD1-BF3C-7326953FC8D8}" type="pres">
      <dgm:prSet presAssocID="{A788EA1B-AB58-4ECA-8982-17CC0C54B412}" presName="level3hierChild" presStyleCnt="0"/>
      <dgm:spPr/>
    </dgm:pt>
    <dgm:pt modelId="{C515589A-F975-4380-ACA8-C63F1E48EC5E}" type="pres">
      <dgm:prSet presAssocID="{57702A9F-E723-4666-84EA-55C19A78F84A}" presName="conn2-1" presStyleLbl="parChTrans1D2" presStyleIdx="2" presStyleCnt="4"/>
      <dgm:spPr/>
      <dgm:t>
        <a:bodyPr/>
        <a:lstStyle/>
        <a:p>
          <a:pPr rtl="1"/>
          <a:endParaRPr lang="fa-IR"/>
        </a:p>
      </dgm:t>
    </dgm:pt>
    <dgm:pt modelId="{B6068CE2-EAA0-4765-9F70-80CA36960263}" type="pres">
      <dgm:prSet presAssocID="{57702A9F-E723-4666-84EA-55C19A78F84A}" presName="connTx" presStyleLbl="parChTrans1D2" presStyleIdx="2" presStyleCnt="4"/>
      <dgm:spPr/>
      <dgm:t>
        <a:bodyPr/>
        <a:lstStyle/>
        <a:p>
          <a:pPr rtl="1"/>
          <a:endParaRPr lang="fa-IR"/>
        </a:p>
      </dgm:t>
    </dgm:pt>
    <dgm:pt modelId="{2348BB8F-2644-4EFE-971E-B41B9E7B16E2}" type="pres">
      <dgm:prSet presAssocID="{EB485F22-30C0-4EA7-87E7-198DDCAE0CE8}" presName="root2" presStyleCnt="0"/>
      <dgm:spPr/>
    </dgm:pt>
    <dgm:pt modelId="{E2FDBD01-2263-42ED-819C-AD58B8FC8267}" type="pres">
      <dgm:prSet presAssocID="{EB485F22-30C0-4EA7-87E7-198DDCAE0CE8}" presName="LevelTwoTextNode" presStyleLbl="node2" presStyleIdx="2" presStyleCnt="4">
        <dgm:presLayoutVars>
          <dgm:chPref val="3"/>
        </dgm:presLayoutVars>
      </dgm:prSet>
      <dgm:spPr/>
      <dgm:t>
        <a:bodyPr/>
        <a:lstStyle/>
        <a:p>
          <a:pPr rtl="1"/>
          <a:endParaRPr lang="fa-IR"/>
        </a:p>
      </dgm:t>
    </dgm:pt>
    <dgm:pt modelId="{BEDA8736-9529-4E96-82D4-C3BCB2CB6F85}" type="pres">
      <dgm:prSet presAssocID="{EB485F22-30C0-4EA7-87E7-198DDCAE0CE8}" presName="level3hierChild" presStyleCnt="0"/>
      <dgm:spPr/>
    </dgm:pt>
    <dgm:pt modelId="{476F8852-3DAA-41FD-9FE1-2F208DBD4ECF}" type="pres">
      <dgm:prSet presAssocID="{BCDB491D-B861-4AB7-B401-64D92F9B402F}" presName="conn2-1" presStyleLbl="parChTrans1D3" presStyleIdx="1" presStyleCnt="4"/>
      <dgm:spPr/>
      <dgm:t>
        <a:bodyPr/>
        <a:lstStyle/>
        <a:p>
          <a:pPr rtl="1"/>
          <a:endParaRPr lang="fa-IR"/>
        </a:p>
      </dgm:t>
    </dgm:pt>
    <dgm:pt modelId="{16DF7BB6-9D12-4F95-87BD-5C75800F8E2C}" type="pres">
      <dgm:prSet presAssocID="{BCDB491D-B861-4AB7-B401-64D92F9B402F}" presName="connTx" presStyleLbl="parChTrans1D3" presStyleIdx="1" presStyleCnt="4"/>
      <dgm:spPr/>
      <dgm:t>
        <a:bodyPr/>
        <a:lstStyle/>
        <a:p>
          <a:pPr rtl="1"/>
          <a:endParaRPr lang="fa-IR"/>
        </a:p>
      </dgm:t>
    </dgm:pt>
    <dgm:pt modelId="{EA3E0A28-78CA-4B1D-8CF8-B6DF7E1C4497}" type="pres">
      <dgm:prSet presAssocID="{B42D1E5E-3EBD-4B58-9FCD-3603FFAAE9B0}" presName="root2" presStyleCnt="0"/>
      <dgm:spPr/>
    </dgm:pt>
    <dgm:pt modelId="{69A5093F-7294-49D7-873E-9B29A6E75FD4}" type="pres">
      <dgm:prSet presAssocID="{B42D1E5E-3EBD-4B58-9FCD-3603FFAAE9B0}" presName="LevelTwoTextNode" presStyleLbl="node3" presStyleIdx="1" presStyleCnt="4">
        <dgm:presLayoutVars>
          <dgm:chPref val="3"/>
        </dgm:presLayoutVars>
      </dgm:prSet>
      <dgm:spPr/>
      <dgm:t>
        <a:bodyPr/>
        <a:lstStyle/>
        <a:p>
          <a:pPr rtl="1"/>
          <a:endParaRPr lang="fa-IR"/>
        </a:p>
      </dgm:t>
    </dgm:pt>
    <dgm:pt modelId="{D6FEBF36-3243-4DAF-95A3-C17731AE896E}" type="pres">
      <dgm:prSet presAssocID="{B42D1E5E-3EBD-4B58-9FCD-3603FFAAE9B0}" presName="level3hierChild" presStyleCnt="0"/>
      <dgm:spPr/>
    </dgm:pt>
    <dgm:pt modelId="{570F1047-36CF-479F-A573-10275ADCBFDA}" type="pres">
      <dgm:prSet presAssocID="{36120ADA-01A5-4023-8622-06098A2B2DE9}" presName="conn2-1" presStyleLbl="parChTrans1D4" presStyleIdx="2" presStyleCnt="3"/>
      <dgm:spPr/>
      <dgm:t>
        <a:bodyPr/>
        <a:lstStyle/>
        <a:p>
          <a:pPr rtl="1"/>
          <a:endParaRPr lang="fa-IR"/>
        </a:p>
      </dgm:t>
    </dgm:pt>
    <dgm:pt modelId="{34D2ABF8-69D8-4772-B521-957F8F47023A}" type="pres">
      <dgm:prSet presAssocID="{36120ADA-01A5-4023-8622-06098A2B2DE9}" presName="connTx" presStyleLbl="parChTrans1D4" presStyleIdx="2" presStyleCnt="3"/>
      <dgm:spPr/>
      <dgm:t>
        <a:bodyPr/>
        <a:lstStyle/>
        <a:p>
          <a:pPr rtl="1"/>
          <a:endParaRPr lang="fa-IR"/>
        </a:p>
      </dgm:t>
    </dgm:pt>
    <dgm:pt modelId="{9F11BB69-4AD8-42EE-A876-4F857B5DC10D}" type="pres">
      <dgm:prSet presAssocID="{E3062D69-5493-4C71-8AD0-1852BB78573A}" presName="root2" presStyleCnt="0"/>
      <dgm:spPr/>
    </dgm:pt>
    <dgm:pt modelId="{80E99696-04D3-4681-84E9-54751BF37754}" type="pres">
      <dgm:prSet presAssocID="{E3062D69-5493-4C71-8AD0-1852BB78573A}" presName="LevelTwoTextNode" presStyleLbl="node4" presStyleIdx="2" presStyleCnt="3">
        <dgm:presLayoutVars>
          <dgm:chPref val="3"/>
        </dgm:presLayoutVars>
      </dgm:prSet>
      <dgm:spPr/>
      <dgm:t>
        <a:bodyPr/>
        <a:lstStyle/>
        <a:p>
          <a:pPr rtl="1"/>
          <a:endParaRPr lang="fa-IR"/>
        </a:p>
      </dgm:t>
    </dgm:pt>
    <dgm:pt modelId="{C915F3A0-6EDE-49FF-8FAB-C02595F8082E}" type="pres">
      <dgm:prSet presAssocID="{E3062D69-5493-4C71-8AD0-1852BB78573A}" presName="level3hierChild" presStyleCnt="0"/>
      <dgm:spPr/>
    </dgm:pt>
    <dgm:pt modelId="{81036914-897C-4A34-93D0-0E34FFD82295}" type="pres">
      <dgm:prSet presAssocID="{2D5318C7-BF2E-4FC8-A9DF-3CB21A114890}" presName="conn2-1" presStyleLbl="parChTrans1D2" presStyleIdx="3" presStyleCnt="4"/>
      <dgm:spPr/>
      <dgm:t>
        <a:bodyPr/>
        <a:lstStyle/>
        <a:p>
          <a:pPr rtl="1"/>
          <a:endParaRPr lang="fa-IR"/>
        </a:p>
      </dgm:t>
    </dgm:pt>
    <dgm:pt modelId="{72C7BE04-E1D6-422A-99F8-6B0313083D43}" type="pres">
      <dgm:prSet presAssocID="{2D5318C7-BF2E-4FC8-A9DF-3CB21A114890}" presName="connTx" presStyleLbl="parChTrans1D2" presStyleIdx="3" presStyleCnt="4"/>
      <dgm:spPr/>
      <dgm:t>
        <a:bodyPr/>
        <a:lstStyle/>
        <a:p>
          <a:pPr rtl="1"/>
          <a:endParaRPr lang="fa-IR"/>
        </a:p>
      </dgm:t>
    </dgm:pt>
    <dgm:pt modelId="{6FFE2B8A-B744-491E-A133-1DDEE51DFE70}" type="pres">
      <dgm:prSet presAssocID="{E71AEEF4-5218-4499-BE7B-46CF32D8D502}" presName="root2" presStyleCnt="0"/>
      <dgm:spPr/>
    </dgm:pt>
    <dgm:pt modelId="{87E0E337-4D66-45B5-86E9-1F8047B6215D}" type="pres">
      <dgm:prSet presAssocID="{E71AEEF4-5218-4499-BE7B-46CF32D8D502}" presName="LevelTwoTextNode" presStyleLbl="node2" presStyleIdx="3" presStyleCnt="4">
        <dgm:presLayoutVars>
          <dgm:chPref val="3"/>
        </dgm:presLayoutVars>
      </dgm:prSet>
      <dgm:spPr/>
      <dgm:t>
        <a:bodyPr/>
        <a:lstStyle/>
        <a:p>
          <a:pPr rtl="1"/>
          <a:endParaRPr lang="fa-IR"/>
        </a:p>
      </dgm:t>
    </dgm:pt>
    <dgm:pt modelId="{25EB3686-B614-4399-AC3B-CC4BCDA4F12B}" type="pres">
      <dgm:prSet presAssocID="{E71AEEF4-5218-4499-BE7B-46CF32D8D502}" presName="level3hierChild" presStyleCnt="0"/>
      <dgm:spPr/>
    </dgm:pt>
    <dgm:pt modelId="{C0746D9E-89E5-4A1C-9986-698A7F5603C9}" type="pres">
      <dgm:prSet presAssocID="{4A590572-716F-47D0-BC52-C2FEB05CA0CE}" presName="conn2-1" presStyleLbl="parChTrans1D3" presStyleIdx="2" presStyleCnt="4"/>
      <dgm:spPr/>
      <dgm:t>
        <a:bodyPr/>
        <a:lstStyle/>
        <a:p>
          <a:pPr rtl="1"/>
          <a:endParaRPr lang="fa-IR"/>
        </a:p>
      </dgm:t>
    </dgm:pt>
    <dgm:pt modelId="{E05C91C1-0253-4941-BEFF-748661E62229}" type="pres">
      <dgm:prSet presAssocID="{4A590572-716F-47D0-BC52-C2FEB05CA0CE}" presName="connTx" presStyleLbl="parChTrans1D3" presStyleIdx="2" presStyleCnt="4"/>
      <dgm:spPr/>
      <dgm:t>
        <a:bodyPr/>
        <a:lstStyle/>
        <a:p>
          <a:pPr rtl="1"/>
          <a:endParaRPr lang="fa-IR"/>
        </a:p>
      </dgm:t>
    </dgm:pt>
    <dgm:pt modelId="{9815F954-9F5F-458D-9CCD-BB99B061FE29}" type="pres">
      <dgm:prSet presAssocID="{C999E31A-24F1-40AA-88BF-B0299A5F83FE}" presName="root2" presStyleCnt="0"/>
      <dgm:spPr/>
    </dgm:pt>
    <dgm:pt modelId="{7B45CBFE-EBAA-4AB4-B400-8ACF6603B9E8}" type="pres">
      <dgm:prSet presAssocID="{C999E31A-24F1-40AA-88BF-B0299A5F83FE}" presName="LevelTwoTextNode" presStyleLbl="node3" presStyleIdx="2" presStyleCnt="4">
        <dgm:presLayoutVars>
          <dgm:chPref val="3"/>
        </dgm:presLayoutVars>
      </dgm:prSet>
      <dgm:spPr/>
      <dgm:t>
        <a:bodyPr/>
        <a:lstStyle/>
        <a:p>
          <a:pPr rtl="1"/>
          <a:endParaRPr lang="fa-IR"/>
        </a:p>
      </dgm:t>
    </dgm:pt>
    <dgm:pt modelId="{43F9F7B5-AD36-4D14-BE26-35EF20BFB5C1}" type="pres">
      <dgm:prSet presAssocID="{C999E31A-24F1-40AA-88BF-B0299A5F83FE}" presName="level3hierChild" presStyleCnt="0"/>
      <dgm:spPr/>
    </dgm:pt>
    <dgm:pt modelId="{01A9E64F-A585-42DF-A65E-CB4163C4B88F}" type="pres">
      <dgm:prSet presAssocID="{79DB3928-CB3F-45AE-AB83-D146F89C5FC5}" presName="conn2-1" presStyleLbl="parChTrans1D3" presStyleIdx="3" presStyleCnt="4"/>
      <dgm:spPr/>
      <dgm:t>
        <a:bodyPr/>
        <a:lstStyle/>
        <a:p>
          <a:pPr rtl="1"/>
          <a:endParaRPr lang="fa-IR"/>
        </a:p>
      </dgm:t>
    </dgm:pt>
    <dgm:pt modelId="{E88133F9-A5AD-45E9-8D00-061064B1CBC9}" type="pres">
      <dgm:prSet presAssocID="{79DB3928-CB3F-45AE-AB83-D146F89C5FC5}" presName="connTx" presStyleLbl="parChTrans1D3" presStyleIdx="3" presStyleCnt="4"/>
      <dgm:spPr/>
      <dgm:t>
        <a:bodyPr/>
        <a:lstStyle/>
        <a:p>
          <a:pPr rtl="1"/>
          <a:endParaRPr lang="fa-IR"/>
        </a:p>
      </dgm:t>
    </dgm:pt>
    <dgm:pt modelId="{6FD0773E-650F-44C2-9130-D66E6E156368}" type="pres">
      <dgm:prSet presAssocID="{6A44B503-6418-4FE1-9D08-C02D6F3A0882}" presName="root2" presStyleCnt="0"/>
      <dgm:spPr/>
    </dgm:pt>
    <dgm:pt modelId="{F00BC111-A3EC-40E7-A570-3BE4644971BA}" type="pres">
      <dgm:prSet presAssocID="{6A44B503-6418-4FE1-9D08-C02D6F3A0882}" presName="LevelTwoTextNode" presStyleLbl="node3" presStyleIdx="3" presStyleCnt="4">
        <dgm:presLayoutVars>
          <dgm:chPref val="3"/>
        </dgm:presLayoutVars>
      </dgm:prSet>
      <dgm:spPr/>
      <dgm:t>
        <a:bodyPr/>
        <a:lstStyle/>
        <a:p>
          <a:pPr rtl="1"/>
          <a:endParaRPr lang="fa-IR"/>
        </a:p>
      </dgm:t>
    </dgm:pt>
    <dgm:pt modelId="{BC58DEEC-47E5-45F6-9549-8AB7C7E5267C}" type="pres">
      <dgm:prSet presAssocID="{6A44B503-6418-4FE1-9D08-C02D6F3A0882}" presName="level3hierChild" presStyleCnt="0"/>
      <dgm:spPr/>
    </dgm:pt>
  </dgm:ptLst>
  <dgm:cxnLst>
    <dgm:cxn modelId="{05DA4D5E-3196-4737-B72B-83A21648F851}" type="presOf" srcId="{4A590572-716F-47D0-BC52-C2FEB05CA0CE}" destId="{C0746D9E-89E5-4A1C-9986-698A7F5603C9}" srcOrd="0" destOrd="0" presId="urn:microsoft.com/office/officeart/2008/layout/HorizontalMultiLevelHierarchy"/>
    <dgm:cxn modelId="{A16C85B6-E51F-475E-A5D2-B6ED70C2B5AE}" type="presOf" srcId="{79DB3928-CB3F-45AE-AB83-D146F89C5FC5}" destId="{E88133F9-A5AD-45E9-8D00-061064B1CBC9}" srcOrd="1" destOrd="0" presId="urn:microsoft.com/office/officeart/2008/layout/HorizontalMultiLevelHierarchy"/>
    <dgm:cxn modelId="{2C98DE44-1E18-497B-8FFE-BE99874FEE4F}" type="presOf" srcId="{B0C8B6A5-74C4-4CE3-BCCC-9510BE68E7B3}" destId="{ADD2A58D-196C-4C56-9FC9-C809BA0850CC}" srcOrd="0" destOrd="0" presId="urn:microsoft.com/office/officeart/2008/layout/HorizontalMultiLevelHierarchy"/>
    <dgm:cxn modelId="{3DF9DB5D-EA2C-4641-AB29-CB491D398562}" type="presOf" srcId="{D459D901-5535-438C-8C96-7E88829C47A7}" destId="{9FF462F8-19AA-44C0-89C5-6C75C20F689D}" srcOrd="0" destOrd="0" presId="urn:microsoft.com/office/officeart/2008/layout/HorizontalMultiLevelHierarchy"/>
    <dgm:cxn modelId="{B63F562C-2CD4-4C75-9106-4F40F8DD76D8}" type="presOf" srcId="{EB485F22-30C0-4EA7-87E7-198DDCAE0CE8}" destId="{E2FDBD01-2263-42ED-819C-AD58B8FC8267}" srcOrd="0" destOrd="0" presId="urn:microsoft.com/office/officeart/2008/layout/HorizontalMultiLevelHierarchy"/>
    <dgm:cxn modelId="{DA548949-B5CF-4577-91C2-F4FD1C8C9EFA}" type="presOf" srcId="{BCDB491D-B861-4AB7-B401-64D92F9B402F}" destId="{476F8852-3DAA-41FD-9FE1-2F208DBD4ECF}" srcOrd="0" destOrd="0" presId="urn:microsoft.com/office/officeart/2008/layout/HorizontalMultiLevelHierarchy"/>
    <dgm:cxn modelId="{8D861B3D-910F-452C-9352-719A38F251F2}" type="presOf" srcId="{FB6BE362-A138-494A-AA77-1293C67966EF}" destId="{7B49004F-4F6C-4E42-8E78-3169C65DCE7A}" srcOrd="0" destOrd="0" presId="urn:microsoft.com/office/officeart/2008/layout/HorizontalMultiLevelHierarchy"/>
    <dgm:cxn modelId="{27AE9914-E283-4895-B78D-2CEA532E0E7D}" type="presOf" srcId="{B5D8AE94-644F-4FE3-9719-AD59DFBE87A8}" destId="{85E011A2-F4E6-4172-BD99-E3472182E3F3}" srcOrd="1" destOrd="0" presId="urn:microsoft.com/office/officeart/2008/layout/HorizontalMultiLevelHierarchy"/>
    <dgm:cxn modelId="{8D2D549A-D9A1-4E69-B3D3-30E972FD8899}" type="presOf" srcId="{D869979B-66B1-4AE0-8ED7-8D589466971B}" destId="{C1403DB9-DF8F-465F-AD87-1EB5BD3E0621}" srcOrd="0" destOrd="0" presId="urn:microsoft.com/office/officeart/2008/layout/HorizontalMultiLevelHierarchy"/>
    <dgm:cxn modelId="{7BFAB621-9082-4529-BE1D-CE4E9704821B}" type="presOf" srcId="{A788EA1B-AB58-4ECA-8982-17CC0C54B412}" destId="{E88DA0CF-4D22-4D35-A6FF-C21B516EE5C2}" srcOrd="0" destOrd="0" presId="urn:microsoft.com/office/officeart/2008/layout/HorizontalMultiLevelHierarchy"/>
    <dgm:cxn modelId="{0E06BD1D-7480-44A7-91E1-2B224F82E695}" type="presOf" srcId="{79DB3928-CB3F-45AE-AB83-D146F89C5FC5}" destId="{01A9E64F-A585-42DF-A65E-CB4163C4B88F}" srcOrd="0" destOrd="0" presId="urn:microsoft.com/office/officeart/2008/layout/HorizontalMultiLevelHierarchy"/>
    <dgm:cxn modelId="{5B166186-1560-490A-9183-E6582B947EB1}" type="presOf" srcId="{36120ADA-01A5-4023-8622-06098A2B2DE9}" destId="{34D2ABF8-69D8-4772-B521-957F8F47023A}" srcOrd="1" destOrd="0" presId="urn:microsoft.com/office/officeart/2008/layout/HorizontalMultiLevelHierarchy"/>
    <dgm:cxn modelId="{5C1AAB95-849B-40E3-A184-378B58D4C989}" type="presOf" srcId="{0E97F92C-2CBA-41CB-B2BF-9CC3382344E6}" destId="{214F1CBD-C6ED-4A68-849A-267A9A70BB3C}" srcOrd="0" destOrd="0" presId="urn:microsoft.com/office/officeart/2008/layout/HorizontalMultiLevelHierarchy"/>
    <dgm:cxn modelId="{E96958ED-C438-4BD2-9CA7-9E3246E21B96}" type="presOf" srcId="{6A44B503-6418-4FE1-9D08-C02D6F3A0882}" destId="{F00BC111-A3EC-40E7-A570-3BE4644971BA}" srcOrd="0" destOrd="0" presId="urn:microsoft.com/office/officeart/2008/layout/HorizontalMultiLevelHierarchy"/>
    <dgm:cxn modelId="{7D4FAD01-0A72-49B9-B392-650C4A95E1D6}" type="presOf" srcId="{B42D1E5E-3EBD-4B58-9FCD-3603FFAAE9B0}" destId="{69A5093F-7294-49D7-873E-9B29A6E75FD4}" srcOrd="0" destOrd="0" presId="urn:microsoft.com/office/officeart/2008/layout/HorizontalMultiLevelHierarchy"/>
    <dgm:cxn modelId="{E72A9449-82FE-461F-83CF-0110B7437024}" type="presOf" srcId="{BCDB491D-B861-4AB7-B401-64D92F9B402F}" destId="{16DF7BB6-9D12-4F95-87BD-5C75800F8E2C}" srcOrd="1" destOrd="0" presId="urn:microsoft.com/office/officeart/2008/layout/HorizontalMultiLevelHierarchy"/>
    <dgm:cxn modelId="{B14553DA-72E1-47A2-8F97-07650937893C}" type="presOf" srcId="{E030C936-F5D8-41C0-8788-37737B33D5F9}" destId="{9D83E0CC-BCC0-43E1-B3F2-A4FFACF2180B}" srcOrd="1" destOrd="0" presId="urn:microsoft.com/office/officeart/2008/layout/HorizontalMultiLevelHierarchy"/>
    <dgm:cxn modelId="{C25F3C4A-D968-420A-956D-D47946DED3E0}" type="presOf" srcId="{EFB75E15-A129-4AEF-9E0E-8757DD09C31E}" destId="{0EAFEBD8-0F66-40D0-A960-3D4935F25A2F}" srcOrd="1" destOrd="0" presId="urn:microsoft.com/office/officeart/2008/layout/HorizontalMultiLevelHierarchy"/>
    <dgm:cxn modelId="{21FA92F6-16B5-4959-A6CE-21F1BCE9F227}" srcId="{9131787C-3DE4-4872-9B63-7245869CD59F}" destId="{A788EA1B-AB58-4ECA-8982-17CC0C54B412}" srcOrd="1" destOrd="0" parTransId="{B5D8AE94-644F-4FE3-9719-AD59DFBE87A8}" sibTransId="{9A0CB9A5-AD35-419F-80B0-7FA5E10C73EC}"/>
    <dgm:cxn modelId="{B7D01AA0-F2C3-40F8-BF11-01F4E63930EC}" srcId="{7095607D-4A48-4CC7-A423-D7FA842F270C}" destId="{0E97F92C-2CBA-41CB-B2BF-9CC3382344E6}" srcOrd="1" destOrd="0" parTransId="{E030C936-F5D8-41C0-8788-37737B33D5F9}" sibTransId="{04839A79-BE33-42F8-B7C4-44EAF78A0292}"/>
    <dgm:cxn modelId="{06E4EF7F-EE3D-4417-ADAC-B59222E74060}" type="presOf" srcId="{D459D901-5535-438C-8C96-7E88829C47A7}" destId="{0C371DE0-C127-4EE1-B1C8-4281223E8E2E}" srcOrd="1" destOrd="0" presId="urn:microsoft.com/office/officeart/2008/layout/HorizontalMultiLevelHierarchy"/>
    <dgm:cxn modelId="{E32D026D-462B-41C5-B6E0-1F0D75EFF327}" srcId="{B42D1E5E-3EBD-4B58-9FCD-3603FFAAE9B0}" destId="{E3062D69-5493-4C71-8AD0-1852BB78573A}" srcOrd="0" destOrd="0" parTransId="{36120ADA-01A5-4023-8622-06098A2B2DE9}" sibTransId="{AD34AA27-01B8-4BCD-8C9E-57FEA9774DFF}"/>
    <dgm:cxn modelId="{9FD9510D-5F7A-46CA-87E8-D2FAD26806E8}" srcId="{E71AEEF4-5218-4499-BE7B-46CF32D8D502}" destId="{6A44B503-6418-4FE1-9D08-C02D6F3A0882}" srcOrd="1" destOrd="0" parTransId="{79DB3928-CB3F-45AE-AB83-D146F89C5FC5}" sibTransId="{CF4D0492-640C-4DC6-956A-C2B666C2BF4C}"/>
    <dgm:cxn modelId="{FDF011EC-0AFC-4CDF-B50F-C2361687A61E}" srcId="{E71AEEF4-5218-4499-BE7B-46CF32D8D502}" destId="{C999E31A-24F1-40AA-88BF-B0299A5F83FE}" srcOrd="0" destOrd="0" parTransId="{4A590572-716F-47D0-BC52-C2FEB05CA0CE}" sibTransId="{25303336-6FF4-4C0F-824A-6B70A33C913B}"/>
    <dgm:cxn modelId="{B2891549-E624-4137-BB12-A39579AA48FE}" type="presOf" srcId="{9131787C-3DE4-4872-9B63-7245869CD59F}" destId="{DEC8D908-16D2-4271-A657-17C325303D0C}" srcOrd="0" destOrd="0" presId="urn:microsoft.com/office/officeart/2008/layout/HorizontalMultiLevelHierarchy"/>
    <dgm:cxn modelId="{D58E8EFB-E53C-4BD8-8F02-5CB35828DB9D}" type="presOf" srcId="{27A0DE02-C41B-4DC7-9E37-B4702FA17ED2}" destId="{03DD173D-1595-42C3-9344-8B79A6670915}" srcOrd="0" destOrd="0" presId="urn:microsoft.com/office/officeart/2008/layout/HorizontalMultiLevelHierarchy"/>
    <dgm:cxn modelId="{E5D4913F-523C-4676-9C57-2FD740D8F57C}" type="presOf" srcId="{E3062D69-5493-4C71-8AD0-1852BB78573A}" destId="{80E99696-04D3-4681-84E9-54751BF37754}" srcOrd="0" destOrd="0" presId="urn:microsoft.com/office/officeart/2008/layout/HorizontalMultiLevelHierarchy"/>
    <dgm:cxn modelId="{2442DC5E-89BC-4C2B-A2B4-8FAC9C9405D4}" srcId="{FB6BE362-A138-494A-AA77-1293C67966EF}" destId="{7095607D-4A48-4CC7-A423-D7FA842F270C}" srcOrd="0" destOrd="0" parTransId="{622FAB3D-C7C8-4DFB-B50C-680D5E9108FB}" sibTransId="{147EFB66-AB61-4F5F-B646-17AF69E8E992}"/>
    <dgm:cxn modelId="{4E3444A5-A1E5-4A6C-80C9-2C819BB29EF9}" srcId="{7095607D-4A48-4CC7-A423-D7FA842F270C}" destId="{B0C8B6A5-74C4-4CE3-BCCC-9510BE68E7B3}" srcOrd="0" destOrd="0" parTransId="{27A0DE02-C41B-4DC7-9E37-B4702FA17ED2}" sibTransId="{BA2E71E1-ED6C-4C15-8B8A-D240101F66FE}"/>
    <dgm:cxn modelId="{35C9AD8B-3CB3-4428-BED0-B7BF4F6E90A6}" type="presOf" srcId="{4A590572-716F-47D0-BC52-C2FEB05CA0CE}" destId="{E05C91C1-0253-4941-BEFF-748661E62229}" srcOrd="1" destOrd="0" presId="urn:microsoft.com/office/officeart/2008/layout/HorizontalMultiLevelHierarchy"/>
    <dgm:cxn modelId="{E432106F-6772-4589-95F8-6AE224639693}" type="presOf" srcId="{E71AEEF4-5218-4499-BE7B-46CF32D8D502}" destId="{87E0E337-4D66-45B5-86E9-1F8047B6215D}" srcOrd="0" destOrd="0" presId="urn:microsoft.com/office/officeart/2008/layout/HorizontalMultiLevelHierarchy"/>
    <dgm:cxn modelId="{1273D2A4-72E2-4FC2-94EC-0FD5984ECCEA}" type="presOf" srcId="{27A0DE02-C41B-4DC7-9E37-B4702FA17ED2}" destId="{60FCE328-1595-4A29-B198-AD9A85C7C575}" srcOrd="1" destOrd="0" presId="urn:microsoft.com/office/officeart/2008/layout/HorizontalMultiLevelHierarchy"/>
    <dgm:cxn modelId="{FCEE5759-63E8-427A-BFFD-6F4231E67642}" type="presOf" srcId="{C999E31A-24F1-40AA-88BF-B0299A5F83FE}" destId="{7B45CBFE-EBAA-4AB4-B400-8ACF6603B9E8}" srcOrd="0" destOrd="0" presId="urn:microsoft.com/office/officeart/2008/layout/HorizontalMultiLevelHierarchy"/>
    <dgm:cxn modelId="{C8654BA1-0A5D-4621-B031-0806CB204544}" type="presOf" srcId="{36120ADA-01A5-4023-8622-06098A2B2DE9}" destId="{570F1047-36CF-479F-A573-10275ADCBFDA}" srcOrd="0" destOrd="0" presId="urn:microsoft.com/office/officeart/2008/layout/HorizontalMultiLevelHierarchy"/>
    <dgm:cxn modelId="{3C1B18C0-8B5D-4199-A9CD-11291B693CDC}" type="presOf" srcId="{E030C936-F5D8-41C0-8788-37737B33D5F9}" destId="{E2C2BBBB-CAB1-43C1-94F4-D23EC5873874}" srcOrd="0" destOrd="0" presId="urn:microsoft.com/office/officeart/2008/layout/HorizontalMultiLevelHierarchy"/>
    <dgm:cxn modelId="{1C2FDD4F-6386-409F-A357-85EC88F23318}" type="presOf" srcId="{57702A9F-E723-4666-84EA-55C19A78F84A}" destId="{C515589A-F975-4380-ACA8-C63F1E48EC5E}" srcOrd="0" destOrd="0" presId="urn:microsoft.com/office/officeart/2008/layout/HorizontalMultiLevelHierarchy"/>
    <dgm:cxn modelId="{7BFBAAB7-E3E3-4243-B959-442B47DE7153}" srcId="{7095607D-4A48-4CC7-A423-D7FA842F270C}" destId="{E71AEEF4-5218-4499-BE7B-46CF32D8D502}" srcOrd="3" destOrd="0" parTransId="{2D5318C7-BF2E-4FC8-A9DF-3CB21A114890}" sibTransId="{020B8E3F-1117-4429-B457-2FF99ADE62D3}"/>
    <dgm:cxn modelId="{4E12B2CE-12E2-449F-B730-45FFEBD208B6}" type="presOf" srcId="{EFB75E15-A129-4AEF-9E0E-8757DD09C31E}" destId="{14C55821-58BD-4290-A899-A9F9F4D960D0}" srcOrd="0" destOrd="0" presId="urn:microsoft.com/office/officeart/2008/layout/HorizontalMultiLevelHierarchy"/>
    <dgm:cxn modelId="{A472593A-B9C2-49DD-A97D-3F0BA67694BA}" type="presOf" srcId="{7095607D-4A48-4CC7-A423-D7FA842F270C}" destId="{FB98396A-8AE2-432B-A81B-3467BCB64681}" srcOrd="0" destOrd="0" presId="urn:microsoft.com/office/officeart/2008/layout/HorizontalMultiLevelHierarchy"/>
    <dgm:cxn modelId="{75B44BF4-446F-47EB-93D4-78EF01180EBC}" type="presOf" srcId="{B5D8AE94-644F-4FE3-9719-AD59DFBE87A8}" destId="{AB813798-DD29-498F-87A8-8DA17405427A}" srcOrd="0" destOrd="0" presId="urn:microsoft.com/office/officeart/2008/layout/HorizontalMultiLevelHierarchy"/>
    <dgm:cxn modelId="{929A671D-BC7F-427D-8763-280F231226F4}" type="presOf" srcId="{2D5318C7-BF2E-4FC8-A9DF-3CB21A114890}" destId="{81036914-897C-4A34-93D0-0E34FFD82295}" srcOrd="0" destOrd="0" presId="urn:microsoft.com/office/officeart/2008/layout/HorizontalMultiLevelHierarchy"/>
    <dgm:cxn modelId="{605FC18D-B166-4EFF-91C8-42D5FBB20F2E}" srcId="{7095607D-4A48-4CC7-A423-D7FA842F270C}" destId="{EB485F22-30C0-4EA7-87E7-198DDCAE0CE8}" srcOrd="2" destOrd="0" parTransId="{57702A9F-E723-4666-84EA-55C19A78F84A}" sibTransId="{6223D138-9B93-4069-8CE7-B1CC71EC1E6C}"/>
    <dgm:cxn modelId="{FA2C4AB3-E0B5-4A2D-B7C7-2FBC9EF26AB8}" srcId="{9131787C-3DE4-4872-9B63-7245869CD59F}" destId="{D869979B-66B1-4AE0-8ED7-8D589466971B}" srcOrd="0" destOrd="0" parTransId="{D459D901-5535-438C-8C96-7E88829C47A7}" sibTransId="{3193FC0D-DC6D-46A2-9C62-67682F2B2F66}"/>
    <dgm:cxn modelId="{3B2E1DA6-EE46-4ABC-9861-DE1092C27BCC}" srcId="{0E97F92C-2CBA-41CB-B2BF-9CC3382344E6}" destId="{9131787C-3DE4-4872-9B63-7245869CD59F}" srcOrd="0" destOrd="0" parTransId="{EFB75E15-A129-4AEF-9E0E-8757DD09C31E}" sibTransId="{7B346C1B-7241-4C01-ACF3-7D9EFA8B286D}"/>
    <dgm:cxn modelId="{C2CACF50-F0A8-4498-AF04-B156C93E1805}" type="presOf" srcId="{2D5318C7-BF2E-4FC8-A9DF-3CB21A114890}" destId="{72C7BE04-E1D6-422A-99F8-6B0313083D43}" srcOrd="1" destOrd="0" presId="urn:microsoft.com/office/officeart/2008/layout/HorizontalMultiLevelHierarchy"/>
    <dgm:cxn modelId="{66AE1486-34B9-4CDF-A0DF-F52826EAE6ED}" srcId="{EB485F22-30C0-4EA7-87E7-198DDCAE0CE8}" destId="{B42D1E5E-3EBD-4B58-9FCD-3603FFAAE9B0}" srcOrd="0" destOrd="0" parTransId="{BCDB491D-B861-4AB7-B401-64D92F9B402F}" sibTransId="{317F1E55-F507-427F-8531-A987C84E0CF2}"/>
    <dgm:cxn modelId="{8E81ADDF-7874-4FA5-8981-12933F801E6B}" type="presOf" srcId="{57702A9F-E723-4666-84EA-55C19A78F84A}" destId="{B6068CE2-EAA0-4765-9F70-80CA36960263}" srcOrd="1" destOrd="0" presId="urn:microsoft.com/office/officeart/2008/layout/HorizontalMultiLevelHierarchy"/>
    <dgm:cxn modelId="{588FB1FF-8BC2-4288-BF06-4560A88272A8}" type="presParOf" srcId="{7B49004F-4F6C-4E42-8E78-3169C65DCE7A}" destId="{4EDA297C-D2D4-4505-98ED-51FC27DE4FBB}" srcOrd="0" destOrd="0" presId="urn:microsoft.com/office/officeart/2008/layout/HorizontalMultiLevelHierarchy"/>
    <dgm:cxn modelId="{3C213C76-7053-4F10-9242-432057842DC4}" type="presParOf" srcId="{4EDA297C-D2D4-4505-98ED-51FC27DE4FBB}" destId="{FB98396A-8AE2-432B-A81B-3467BCB64681}" srcOrd="0" destOrd="0" presId="urn:microsoft.com/office/officeart/2008/layout/HorizontalMultiLevelHierarchy"/>
    <dgm:cxn modelId="{A3E06D48-1348-4543-9235-CE3C90D96DE5}" type="presParOf" srcId="{4EDA297C-D2D4-4505-98ED-51FC27DE4FBB}" destId="{12F6AA7C-2A44-4057-95EF-0538EFBB4F54}" srcOrd="1" destOrd="0" presId="urn:microsoft.com/office/officeart/2008/layout/HorizontalMultiLevelHierarchy"/>
    <dgm:cxn modelId="{176CFE12-4120-44F2-89C6-4932FCD9D45A}" type="presParOf" srcId="{12F6AA7C-2A44-4057-95EF-0538EFBB4F54}" destId="{03DD173D-1595-42C3-9344-8B79A6670915}" srcOrd="0" destOrd="0" presId="urn:microsoft.com/office/officeart/2008/layout/HorizontalMultiLevelHierarchy"/>
    <dgm:cxn modelId="{5BA21789-E412-411D-813F-DAEE25322978}" type="presParOf" srcId="{03DD173D-1595-42C3-9344-8B79A6670915}" destId="{60FCE328-1595-4A29-B198-AD9A85C7C575}" srcOrd="0" destOrd="0" presId="urn:microsoft.com/office/officeart/2008/layout/HorizontalMultiLevelHierarchy"/>
    <dgm:cxn modelId="{17E45AAD-2A2F-4258-BB75-A6C9B9897774}" type="presParOf" srcId="{12F6AA7C-2A44-4057-95EF-0538EFBB4F54}" destId="{778391F4-110A-4E14-9B5A-6FDF454C44F1}" srcOrd="1" destOrd="0" presId="urn:microsoft.com/office/officeart/2008/layout/HorizontalMultiLevelHierarchy"/>
    <dgm:cxn modelId="{EF90E36C-717B-43BB-8AF7-CB3E31457F3D}" type="presParOf" srcId="{778391F4-110A-4E14-9B5A-6FDF454C44F1}" destId="{ADD2A58D-196C-4C56-9FC9-C809BA0850CC}" srcOrd="0" destOrd="0" presId="urn:microsoft.com/office/officeart/2008/layout/HorizontalMultiLevelHierarchy"/>
    <dgm:cxn modelId="{01B31EBB-4E8E-40C8-8A6D-BA99A1249032}" type="presParOf" srcId="{778391F4-110A-4E14-9B5A-6FDF454C44F1}" destId="{EB5BD7DD-AADF-4402-A0F0-85657E5A9AD9}" srcOrd="1" destOrd="0" presId="urn:microsoft.com/office/officeart/2008/layout/HorizontalMultiLevelHierarchy"/>
    <dgm:cxn modelId="{F45AD2A6-6B1F-48C8-ACC6-452264819905}" type="presParOf" srcId="{12F6AA7C-2A44-4057-95EF-0538EFBB4F54}" destId="{E2C2BBBB-CAB1-43C1-94F4-D23EC5873874}" srcOrd="2" destOrd="0" presId="urn:microsoft.com/office/officeart/2008/layout/HorizontalMultiLevelHierarchy"/>
    <dgm:cxn modelId="{EE711F36-FE78-45F0-97AF-8E298D5E17E6}" type="presParOf" srcId="{E2C2BBBB-CAB1-43C1-94F4-D23EC5873874}" destId="{9D83E0CC-BCC0-43E1-B3F2-A4FFACF2180B}" srcOrd="0" destOrd="0" presId="urn:microsoft.com/office/officeart/2008/layout/HorizontalMultiLevelHierarchy"/>
    <dgm:cxn modelId="{C479FB20-5620-45BB-8CDB-FBD7EF529C70}" type="presParOf" srcId="{12F6AA7C-2A44-4057-95EF-0538EFBB4F54}" destId="{9FB714E1-03CB-4B29-AA1C-9D78E889A4B1}" srcOrd="3" destOrd="0" presId="urn:microsoft.com/office/officeart/2008/layout/HorizontalMultiLevelHierarchy"/>
    <dgm:cxn modelId="{AE7DC2EA-B0FD-48C6-86C7-97471BD19A1C}" type="presParOf" srcId="{9FB714E1-03CB-4B29-AA1C-9D78E889A4B1}" destId="{214F1CBD-C6ED-4A68-849A-267A9A70BB3C}" srcOrd="0" destOrd="0" presId="urn:microsoft.com/office/officeart/2008/layout/HorizontalMultiLevelHierarchy"/>
    <dgm:cxn modelId="{755BB29A-6A11-466C-BAC7-2CA8963D5886}" type="presParOf" srcId="{9FB714E1-03CB-4B29-AA1C-9D78E889A4B1}" destId="{30BFF356-ED4C-4278-BB3B-0584F878D78F}" srcOrd="1" destOrd="0" presId="urn:microsoft.com/office/officeart/2008/layout/HorizontalMultiLevelHierarchy"/>
    <dgm:cxn modelId="{9DACE608-4115-4CCB-B07D-39F624F35DA2}" type="presParOf" srcId="{30BFF356-ED4C-4278-BB3B-0584F878D78F}" destId="{14C55821-58BD-4290-A899-A9F9F4D960D0}" srcOrd="0" destOrd="0" presId="urn:microsoft.com/office/officeart/2008/layout/HorizontalMultiLevelHierarchy"/>
    <dgm:cxn modelId="{2672D3F1-59AE-47F9-BADC-AFAB5A665D65}" type="presParOf" srcId="{14C55821-58BD-4290-A899-A9F9F4D960D0}" destId="{0EAFEBD8-0F66-40D0-A960-3D4935F25A2F}" srcOrd="0" destOrd="0" presId="urn:microsoft.com/office/officeart/2008/layout/HorizontalMultiLevelHierarchy"/>
    <dgm:cxn modelId="{634EF713-7829-4C61-B464-EA73E633E995}" type="presParOf" srcId="{30BFF356-ED4C-4278-BB3B-0584F878D78F}" destId="{46E18CC0-16AD-4CE7-8AE6-ED788A5CBC06}" srcOrd="1" destOrd="0" presId="urn:microsoft.com/office/officeart/2008/layout/HorizontalMultiLevelHierarchy"/>
    <dgm:cxn modelId="{D56BD570-2D58-4BF7-9851-E1CA576CF109}" type="presParOf" srcId="{46E18CC0-16AD-4CE7-8AE6-ED788A5CBC06}" destId="{DEC8D908-16D2-4271-A657-17C325303D0C}" srcOrd="0" destOrd="0" presId="urn:microsoft.com/office/officeart/2008/layout/HorizontalMultiLevelHierarchy"/>
    <dgm:cxn modelId="{13099A76-042E-45D1-948D-1EDD64614FCE}" type="presParOf" srcId="{46E18CC0-16AD-4CE7-8AE6-ED788A5CBC06}" destId="{206B8AAD-D5D0-4895-8B50-3E240858F078}" srcOrd="1" destOrd="0" presId="urn:microsoft.com/office/officeart/2008/layout/HorizontalMultiLevelHierarchy"/>
    <dgm:cxn modelId="{D33D8931-A3AE-4FA5-87D8-67145DEB52A9}" type="presParOf" srcId="{206B8AAD-D5D0-4895-8B50-3E240858F078}" destId="{9FF462F8-19AA-44C0-89C5-6C75C20F689D}" srcOrd="0" destOrd="0" presId="urn:microsoft.com/office/officeart/2008/layout/HorizontalMultiLevelHierarchy"/>
    <dgm:cxn modelId="{2D8499DD-CBDF-4B5E-91A4-F9EBEC02C08A}" type="presParOf" srcId="{9FF462F8-19AA-44C0-89C5-6C75C20F689D}" destId="{0C371DE0-C127-4EE1-B1C8-4281223E8E2E}" srcOrd="0" destOrd="0" presId="urn:microsoft.com/office/officeart/2008/layout/HorizontalMultiLevelHierarchy"/>
    <dgm:cxn modelId="{65207651-5D11-437D-B309-28A39B6928E7}" type="presParOf" srcId="{206B8AAD-D5D0-4895-8B50-3E240858F078}" destId="{3FA8110D-46D9-482C-9B44-162706BB0871}" srcOrd="1" destOrd="0" presId="urn:microsoft.com/office/officeart/2008/layout/HorizontalMultiLevelHierarchy"/>
    <dgm:cxn modelId="{7E026BB3-5EC8-4383-8A3A-8BF9C3002671}" type="presParOf" srcId="{3FA8110D-46D9-482C-9B44-162706BB0871}" destId="{C1403DB9-DF8F-465F-AD87-1EB5BD3E0621}" srcOrd="0" destOrd="0" presId="urn:microsoft.com/office/officeart/2008/layout/HorizontalMultiLevelHierarchy"/>
    <dgm:cxn modelId="{58CA8955-10F3-41F0-94A7-B2628351E46D}" type="presParOf" srcId="{3FA8110D-46D9-482C-9B44-162706BB0871}" destId="{96738897-A925-4E7E-97DA-0B955A76BE99}" srcOrd="1" destOrd="0" presId="urn:microsoft.com/office/officeart/2008/layout/HorizontalMultiLevelHierarchy"/>
    <dgm:cxn modelId="{9A914D8A-5E87-44C7-A5DC-52234423A680}" type="presParOf" srcId="{206B8AAD-D5D0-4895-8B50-3E240858F078}" destId="{AB813798-DD29-498F-87A8-8DA17405427A}" srcOrd="2" destOrd="0" presId="urn:microsoft.com/office/officeart/2008/layout/HorizontalMultiLevelHierarchy"/>
    <dgm:cxn modelId="{6BC01F48-36E0-46DE-9896-51C9E9611906}" type="presParOf" srcId="{AB813798-DD29-498F-87A8-8DA17405427A}" destId="{85E011A2-F4E6-4172-BD99-E3472182E3F3}" srcOrd="0" destOrd="0" presId="urn:microsoft.com/office/officeart/2008/layout/HorizontalMultiLevelHierarchy"/>
    <dgm:cxn modelId="{4020B10E-CD16-40F7-A429-F5D6B7D4FB8D}" type="presParOf" srcId="{206B8AAD-D5D0-4895-8B50-3E240858F078}" destId="{12EB3AB6-92F9-4040-A900-B45FB44B6A10}" srcOrd="3" destOrd="0" presId="urn:microsoft.com/office/officeart/2008/layout/HorizontalMultiLevelHierarchy"/>
    <dgm:cxn modelId="{AFA8EEC9-5BAB-40F3-BF93-D5E6FCF3A91A}" type="presParOf" srcId="{12EB3AB6-92F9-4040-A900-B45FB44B6A10}" destId="{E88DA0CF-4D22-4D35-A6FF-C21B516EE5C2}" srcOrd="0" destOrd="0" presId="urn:microsoft.com/office/officeart/2008/layout/HorizontalMultiLevelHierarchy"/>
    <dgm:cxn modelId="{FF92B8E0-511B-4727-AF20-9C680D7D68CD}" type="presParOf" srcId="{12EB3AB6-92F9-4040-A900-B45FB44B6A10}" destId="{09459377-A873-4AD1-BF3C-7326953FC8D8}" srcOrd="1" destOrd="0" presId="urn:microsoft.com/office/officeart/2008/layout/HorizontalMultiLevelHierarchy"/>
    <dgm:cxn modelId="{059CCA52-2AD6-4311-9D5F-168BCAD66191}" type="presParOf" srcId="{12F6AA7C-2A44-4057-95EF-0538EFBB4F54}" destId="{C515589A-F975-4380-ACA8-C63F1E48EC5E}" srcOrd="4" destOrd="0" presId="urn:microsoft.com/office/officeart/2008/layout/HorizontalMultiLevelHierarchy"/>
    <dgm:cxn modelId="{96531D8C-5B5C-4468-AE67-CC3631C2953E}" type="presParOf" srcId="{C515589A-F975-4380-ACA8-C63F1E48EC5E}" destId="{B6068CE2-EAA0-4765-9F70-80CA36960263}" srcOrd="0" destOrd="0" presId="urn:microsoft.com/office/officeart/2008/layout/HorizontalMultiLevelHierarchy"/>
    <dgm:cxn modelId="{147B2006-F3AA-44DF-BD22-0ADD48AB1AC2}" type="presParOf" srcId="{12F6AA7C-2A44-4057-95EF-0538EFBB4F54}" destId="{2348BB8F-2644-4EFE-971E-B41B9E7B16E2}" srcOrd="5" destOrd="0" presId="urn:microsoft.com/office/officeart/2008/layout/HorizontalMultiLevelHierarchy"/>
    <dgm:cxn modelId="{C264235D-3633-49C5-8AD6-4157B51D0FBE}" type="presParOf" srcId="{2348BB8F-2644-4EFE-971E-B41B9E7B16E2}" destId="{E2FDBD01-2263-42ED-819C-AD58B8FC8267}" srcOrd="0" destOrd="0" presId="urn:microsoft.com/office/officeart/2008/layout/HorizontalMultiLevelHierarchy"/>
    <dgm:cxn modelId="{5E624845-A94F-4B57-B98D-AD3DB89DE6CF}" type="presParOf" srcId="{2348BB8F-2644-4EFE-971E-B41B9E7B16E2}" destId="{BEDA8736-9529-4E96-82D4-C3BCB2CB6F85}" srcOrd="1" destOrd="0" presId="urn:microsoft.com/office/officeart/2008/layout/HorizontalMultiLevelHierarchy"/>
    <dgm:cxn modelId="{A6F7C9BA-0658-45EA-AE52-2F7430018012}" type="presParOf" srcId="{BEDA8736-9529-4E96-82D4-C3BCB2CB6F85}" destId="{476F8852-3DAA-41FD-9FE1-2F208DBD4ECF}" srcOrd="0" destOrd="0" presId="urn:microsoft.com/office/officeart/2008/layout/HorizontalMultiLevelHierarchy"/>
    <dgm:cxn modelId="{0795CDAF-0B72-4DFB-8A6F-C553B87592C9}" type="presParOf" srcId="{476F8852-3DAA-41FD-9FE1-2F208DBD4ECF}" destId="{16DF7BB6-9D12-4F95-87BD-5C75800F8E2C}" srcOrd="0" destOrd="0" presId="urn:microsoft.com/office/officeart/2008/layout/HorizontalMultiLevelHierarchy"/>
    <dgm:cxn modelId="{A1C8AA8C-D95E-4006-B448-1697006ECF1A}" type="presParOf" srcId="{BEDA8736-9529-4E96-82D4-C3BCB2CB6F85}" destId="{EA3E0A28-78CA-4B1D-8CF8-B6DF7E1C4497}" srcOrd="1" destOrd="0" presId="urn:microsoft.com/office/officeart/2008/layout/HorizontalMultiLevelHierarchy"/>
    <dgm:cxn modelId="{DA1512B0-D061-4C2C-82BC-4884EBAE8B4D}" type="presParOf" srcId="{EA3E0A28-78CA-4B1D-8CF8-B6DF7E1C4497}" destId="{69A5093F-7294-49D7-873E-9B29A6E75FD4}" srcOrd="0" destOrd="0" presId="urn:microsoft.com/office/officeart/2008/layout/HorizontalMultiLevelHierarchy"/>
    <dgm:cxn modelId="{264F1327-37DC-4DE1-88B3-57160BF0AE06}" type="presParOf" srcId="{EA3E0A28-78CA-4B1D-8CF8-B6DF7E1C4497}" destId="{D6FEBF36-3243-4DAF-95A3-C17731AE896E}" srcOrd="1" destOrd="0" presId="urn:microsoft.com/office/officeart/2008/layout/HorizontalMultiLevelHierarchy"/>
    <dgm:cxn modelId="{1DA6E787-82D6-4929-8F46-2A7E076C5DF6}" type="presParOf" srcId="{D6FEBF36-3243-4DAF-95A3-C17731AE896E}" destId="{570F1047-36CF-479F-A573-10275ADCBFDA}" srcOrd="0" destOrd="0" presId="urn:microsoft.com/office/officeart/2008/layout/HorizontalMultiLevelHierarchy"/>
    <dgm:cxn modelId="{B56A0A65-8F81-44CD-A0BE-6C4C682FC6B6}" type="presParOf" srcId="{570F1047-36CF-479F-A573-10275ADCBFDA}" destId="{34D2ABF8-69D8-4772-B521-957F8F47023A}" srcOrd="0" destOrd="0" presId="urn:microsoft.com/office/officeart/2008/layout/HorizontalMultiLevelHierarchy"/>
    <dgm:cxn modelId="{4571C157-A983-42FB-B5BB-CA88D8AD912E}" type="presParOf" srcId="{D6FEBF36-3243-4DAF-95A3-C17731AE896E}" destId="{9F11BB69-4AD8-42EE-A876-4F857B5DC10D}" srcOrd="1" destOrd="0" presId="urn:microsoft.com/office/officeart/2008/layout/HorizontalMultiLevelHierarchy"/>
    <dgm:cxn modelId="{E3C4B670-836D-4AE5-B6E5-2799D0A1FD36}" type="presParOf" srcId="{9F11BB69-4AD8-42EE-A876-4F857B5DC10D}" destId="{80E99696-04D3-4681-84E9-54751BF37754}" srcOrd="0" destOrd="0" presId="urn:microsoft.com/office/officeart/2008/layout/HorizontalMultiLevelHierarchy"/>
    <dgm:cxn modelId="{5DE71FCE-BCF4-4DBE-9697-CB1C1568C070}" type="presParOf" srcId="{9F11BB69-4AD8-42EE-A876-4F857B5DC10D}" destId="{C915F3A0-6EDE-49FF-8FAB-C02595F8082E}" srcOrd="1" destOrd="0" presId="urn:microsoft.com/office/officeart/2008/layout/HorizontalMultiLevelHierarchy"/>
    <dgm:cxn modelId="{10816C17-1354-4706-8D5F-4ADB807607C8}" type="presParOf" srcId="{12F6AA7C-2A44-4057-95EF-0538EFBB4F54}" destId="{81036914-897C-4A34-93D0-0E34FFD82295}" srcOrd="6" destOrd="0" presId="urn:microsoft.com/office/officeart/2008/layout/HorizontalMultiLevelHierarchy"/>
    <dgm:cxn modelId="{7392D57E-38A3-4901-81EF-4A8DFBDD0FB7}" type="presParOf" srcId="{81036914-897C-4A34-93D0-0E34FFD82295}" destId="{72C7BE04-E1D6-422A-99F8-6B0313083D43}" srcOrd="0" destOrd="0" presId="urn:microsoft.com/office/officeart/2008/layout/HorizontalMultiLevelHierarchy"/>
    <dgm:cxn modelId="{14C357D4-785A-493E-9803-4978226524A0}" type="presParOf" srcId="{12F6AA7C-2A44-4057-95EF-0538EFBB4F54}" destId="{6FFE2B8A-B744-491E-A133-1DDEE51DFE70}" srcOrd="7" destOrd="0" presId="urn:microsoft.com/office/officeart/2008/layout/HorizontalMultiLevelHierarchy"/>
    <dgm:cxn modelId="{21D9F8ED-2C44-48F5-A208-B8438F9C369E}" type="presParOf" srcId="{6FFE2B8A-B744-491E-A133-1DDEE51DFE70}" destId="{87E0E337-4D66-45B5-86E9-1F8047B6215D}" srcOrd="0" destOrd="0" presId="urn:microsoft.com/office/officeart/2008/layout/HorizontalMultiLevelHierarchy"/>
    <dgm:cxn modelId="{86AA5B7C-620A-4B15-8727-07046A49BFB1}" type="presParOf" srcId="{6FFE2B8A-B744-491E-A133-1DDEE51DFE70}" destId="{25EB3686-B614-4399-AC3B-CC4BCDA4F12B}" srcOrd="1" destOrd="0" presId="urn:microsoft.com/office/officeart/2008/layout/HorizontalMultiLevelHierarchy"/>
    <dgm:cxn modelId="{7C8D7329-F1D4-45D5-B533-C674614CE2AD}" type="presParOf" srcId="{25EB3686-B614-4399-AC3B-CC4BCDA4F12B}" destId="{C0746D9E-89E5-4A1C-9986-698A7F5603C9}" srcOrd="0" destOrd="0" presId="urn:microsoft.com/office/officeart/2008/layout/HorizontalMultiLevelHierarchy"/>
    <dgm:cxn modelId="{D3C51702-C7C2-4CBD-90FA-187D4364EF65}" type="presParOf" srcId="{C0746D9E-89E5-4A1C-9986-698A7F5603C9}" destId="{E05C91C1-0253-4941-BEFF-748661E62229}" srcOrd="0" destOrd="0" presId="urn:microsoft.com/office/officeart/2008/layout/HorizontalMultiLevelHierarchy"/>
    <dgm:cxn modelId="{CC788C61-E7CD-41B1-9973-643EFBF2D90A}" type="presParOf" srcId="{25EB3686-B614-4399-AC3B-CC4BCDA4F12B}" destId="{9815F954-9F5F-458D-9CCD-BB99B061FE29}" srcOrd="1" destOrd="0" presId="urn:microsoft.com/office/officeart/2008/layout/HorizontalMultiLevelHierarchy"/>
    <dgm:cxn modelId="{E0CE0873-333C-472C-A46B-A2CF500AF47E}" type="presParOf" srcId="{9815F954-9F5F-458D-9CCD-BB99B061FE29}" destId="{7B45CBFE-EBAA-4AB4-B400-8ACF6603B9E8}" srcOrd="0" destOrd="0" presId="urn:microsoft.com/office/officeart/2008/layout/HorizontalMultiLevelHierarchy"/>
    <dgm:cxn modelId="{FF762044-5659-4EE3-8C6D-3D9F77B8BB8D}" type="presParOf" srcId="{9815F954-9F5F-458D-9CCD-BB99B061FE29}" destId="{43F9F7B5-AD36-4D14-BE26-35EF20BFB5C1}" srcOrd="1" destOrd="0" presId="urn:microsoft.com/office/officeart/2008/layout/HorizontalMultiLevelHierarchy"/>
    <dgm:cxn modelId="{77125F03-5C4B-4509-8ED6-9A7C874848D6}" type="presParOf" srcId="{25EB3686-B614-4399-AC3B-CC4BCDA4F12B}" destId="{01A9E64F-A585-42DF-A65E-CB4163C4B88F}" srcOrd="2" destOrd="0" presId="urn:microsoft.com/office/officeart/2008/layout/HorizontalMultiLevelHierarchy"/>
    <dgm:cxn modelId="{972725AC-D6A8-4B2B-BC9A-99C2DEC6B9D5}" type="presParOf" srcId="{01A9E64F-A585-42DF-A65E-CB4163C4B88F}" destId="{E88133F9-A5AD-45E9-8D00-061064B1CBC9}" srcOrd="0" destOrd="0" presId="urn:microsoft.com/office/officeart/2008/layout/HorizontalMultiLevelHierarchy"/>
    <dgm:cxn modelId="{67C511F5-CEBD-4E67-9B9F-126A81C8E912}" type="presParOf" srcId="{25EB3686-B614-4399-AC3B-CC4BCDA4F12B}" destId="{6FD0773E-650F-44C2-9130-D66E6E156368}" srcOrd="3" destOrd="0" presId="urn:microsoft.com/office/officeart/2008/layout/HorizontalMultiLevelHierarchy"/>
    <dgm:cxn modelId="{3D43E386-F4BE-4602-B7C4-BB56E7008949}" type="presParOf" srcId="{6FD0773E-650F-44C2-9130-D66E6E156368}" destId="{F00BC111-A3EC-40E7-A570-3BE4644971BA}" srcOrd="0" destOrd="0" presId="urn:microsoft.com/office/officeart/2008/layout/HorizontalMultiLevelHierarchy"/>
    <dgm:cxn modelId="{A236CBAF-E913-48E3-8BE9-555DD168A89C}" type="presParOf" srcId="{6FD0773E-650F-44C2-9130-D66E6E156368}" destId="{BC58DEEC-47E5-45F6-9549-8AB7C7E5267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4000" smtClean="0">
              <a:cs typeface="B Badr" panose="00000400000000000000" pitchFamily="2" charset="-78"/>
            </a:rPr>
            <a:t>7.و منه: لزوم ما لا يلزم؛ </a:t>
          </a:r>
          <a:endParaRPr lang="fa-IR" sz="4000" b="1">
            <a:cs typeface="B Badr" panose="00000400000000000000" pitchFamily="2" charset="-78"/>
          </a:endParaRPr>
        </a:p>
      </dgm:t>
    </dgm:pt>
    <dgm:pt modelId="{E78A6B97-6238-4E81-83FA-E60413FF48D8}" type="parTrans" cxnId="{5D546635-4B50-48E1-B669-BF02CAB7E414}">
      <dgm:prSet/>
      <dgm:spPr/>
      <dgm:t>
        <a:bodyPr/>
        <a:lstStyle/>
        <a:p>
          <a:pPr rtl="1"/>
          <a:endParaRPr lang="fa-IR" sz="7200" b="1">
            <a:cs typeface="B Badr" panose="00000400000000000000" pitchFamily="2" charset="-78"/>
          </a:endParaRPr>
        </a:p>
      </dgm:t>
    </dgm:pt>
    <dgm:pt modelId="{0195DDCC-8DF2-487A-ABF1-F772F9989022}" type="sibTrans" cxnId="{5D546635-4B50-48E1-B669-BF02CAB7E414}">
      <dgm:prSet/>
      <dgm:spPr/>
      <dgm:t>
        <a:bodyPr/>
        <a:lstStyle/>
        <a:p>
          <a:pPr rtl="1"/>
          <a:endParaRPr lang="fa-IR" sz="7200" b="1">
            <a:cs typeface="B Badr" panose="00000400000000000000" pitchFamily="2" charset="-78"/>
          </a:endParaRPr>
        </a:p>
      </dgm:t>
    </dgm:pt>
    <dgm:pt modelId="{04588EFD-3DE6-4BB6-BC43-C2294C1E57FF}">
      <dgm:prSet custT="1"/>
      <dgm:spPr/>
      <dgm:t>
        <a:bodyPr/>
        <a:lstStyle/>
        <a:p>
          <a:pPr rtl="1"/>
          <a:r>
            <a:rPr lang="fa-IR" sz="1800" smtClean="0">
              <a:cs typeface="B Badr" panose="00000400000000000000" pitchFamily="2" charset="-78"/>
            </a:rPr>
            <a:t>و هو أن يجئ قبل حرف الرّوىّ- أو ما فى معناه من الفاصلة- ما ليس بلازم فى السجع؛</a:t>
          </a:r>
          <a:endParaRPr lang="fa-IR" sz="1800">
            <a:cs typeface="B Badr" panose="00000400000000000000" pitchFamily="2" charset="-78"/>
          </a:endParaRPr>
        </a:p>
      </dgm:t>
    </dgm:pt>
    <dgm:pt modelId="{6405E239-7753-4AA7-9403-35E383AF9DAF}" type="parTrans" cxnId="{55F70E81-286E-43DE-A347-BAA22273032F}">
      <dgm:prSet custT="1"/>
      <dgm:spPr/>
      <dgm:t>
        <a:bodyPr/>
        <a:lstStyle/>
        <a:p>
          <a:pPr rtl="1"/>
          <a:endParaRPr lang="fa-IR" sz="600">
            <a:cs typeface="B Badr" panose="00000400000000000000" pitchFamily="2" charset="-78"/>
          </a:endParaRPr>
        </a:p>
      </dgm:t>
    </dgm:pt>
    <dgm:pt modelId="{9600FA73-4F2F-442F-8432-98A226750C97}" type="sibTrans" cxnId="{55F70E81-286E-43DE-A347-BAA22273032F}">
      <dgm:prSet/>
      <dgm:spPr/>
      <dgm:t>
        <a:bodyPr/>
        <a:lstStyle/>
        <a:p>
          <a:pPr rtl="1"/>
          <a:endParaRPr lang="fa-IR" sz="2000">
            <a:cs typeface="B Badr" panose="00000400000000000000" pitchFamily="2" charset="-78"/>
          </a:endParaRPr>
        </a:p>
      </dgm:t>
    </dgm:pt>
    <dgm:pt modelId="{A3D306CA-9B43-4E01-9ABC-F0549AFB1792}">
      <dgm:prSet custT="1"/>
      <dgm:spPr/>
      <dgm:t>
        <a:bodyPr/>
        <a:lstStyle/>
        <a:p>
          <a:pPr rtl="1"/>
          <a:r>
            <a:rPr lang="fa-IR" sz="1800" smtClean="0">
              <a:cs typeface="B Badr" panose="00000400000000000000" pitchFamily="2" charset="-78"/>
            </a:rPr>
            <a:t>نحو:</a:t>
          </a:r>
          <a:endParaRPr lang="fa-IR" sz="1800">
            <a:cs typeface="B Badr" panose="00000400000000000000" pitchFamily="2" charset="-78"/>
          </a:endParaRPr>
        </a:p>
      </dgm:t>
    </dgm:pt>
    <dgm:pt modelId="{4EC8A535-9B9D-437D-8F6F-236C6B56CCEF}" type="parTrans" cxnId="{78038FC2-BB12-4FA8-9BC6-3813BDC0BBA7}">
      <dgm:prSet custT="1"/>
      <dgm:spPr/>
      <dgm:t>
        <a:bodyPr/>
        <a:lstStyle/>
        <a:p>
          <a:pPr rtl="1"/>
          <a:endParaRPr lang="fa-IR" sz="600">
            <a:cs typeface="B Badr" panose="00000400000000000000" pitchFamily="2" charset="-78"/>
          </a:endParaRPr>
        </a:p>
      </dgm:t>
    </dgm:pt>
    <dgm:pt modelId="{41270D1B-4761-459C-9F54-BBBFED3A1C35}" type="sibTrans" cxnId="{78038FC2-BB12-4FA8-9BC6-3813BDC0BBA7}">
      <dgm:prSet/>
      <dgm:spPr/>
      <dgm:t>
        <a:bodyPr/>
        <a:lstStyle/>
        <a:p>
          <a:pPr rtl="1"/>
          <a:endParaRPr lang="fa-IR" sz="2000">
            <a:cs typeface="B Badr" panose="00000400000000000000" pitchFamily="2" charset="-78"/>
          </a:endParaRPr>
        </a:p>
      </dgm:t>
    </dgm:pt>
    <dgm:pt modelId="{AAFCD853-1D76-4988-AD34-BAE07D9FF52C}">
      <dgm:prSet custT="1"/>
      <dgm:spPr/>
      <dgm:t>
        <a:bodyPr/>
        <a:lstStyle/>
        <a:p>
          <a:pPr rtl="1"/>
          <a:r>
            <a:rPr lang="fa-IR" sz="1800" smtClean="0">
              <a:cs typeface="B Badr" panose="00000400000000000000" pitchFamily="2" charset="-78"/>
            </a:rPr>
            <a:t>فَأَمَّا الْيَتِيمَ فَلا تَقْهَرْ وَ أَمَّا السَّائِلَ فَلا تَنْهَرْ </a:t>
          </a:r>
          <a:endParaRPr lang="fa-IR" sz="1800">
            <a:cs typeface="B Badr" panose="00000400000000000000" pitchFamily="2" charset="-78"/>
          </a:endParaRPr>
        </a:p>
      </dgm:t>
    </dgm:pt>
    <dgm:pt modelId="{99ED64EE-DF19-4FB1-903D-382F9DA4D6CA}" type="parTrans" cxnId="{05A14A7D-146B-4791-A814-50F03FB6794C}">
      <dgm:prSet custT="1"/>
      <dgm:spPr/>
      <dgm:t>
        <a:bodyPr/>
        <a:lstStyle/>
        <a:p>
          <a:pPr rtl="1"/>
          <a:endParaRPr lang="fa-IR" sz="600">
            <a:cs typeface="B Badr" panose="00000400000000000000" pitchFamily="2" charset="-78"/>
          </a:endParaRPr>
        </a:p>
      </dgm:t>
    </dgm:pt>
    <dgm:pt modelId="{6ACDE5DA-67B3-400F-B988-5EA2176B1BA1}" type="sibTrans" cxnId="{05A14A7D-146B-4791-A814-50F03FB6794C}">
      <dgm:prSet/>
      <dgm:spPr/>
      <dgm:t>
        <a:bodyPr/>
        <a:lstStyle/>
        <a:p>
          <a:pPr rtl="1"/>
          <a:endParaRPr lang="fa-IR" sz="2000">
            <a:cs typeface="B Badr" panose="00000400000000000000" pitchFamily="2" charset="-78"/>
          </a:endParaRPr>
        </a:p>
      </dgm:t>
    </dgm:pt>
    <dgm:pt modelId="{1CDC4885-B4A3-4901-BF80-237D70A0192B}">
      <dgm:prSet custT="1"/>
      <dgm:spPr/>
      <dgm:t>
        <a:bodyPr/>
        <a:lstStyle/>
        <a:p>
          <a:pPr rtl="1"/>
          <a:r>
            <a:rPr lang="fa-IR" sz="1800" smtClean="0">
              <a:cs typeface="B Badr" panose="00000400000000000000" pitchFamily="2" charset="-78"/>
            </a:rPr>
            <a:t>و قوله :</a:t>
          </a:r>
          <a:endParaRPr lang="fa-IR" sz="1800">
            <a:cs typeface="B Badr" panose="00000400000000000000" pitchFamily="2" charset="-78"/>
          </a:endParaRPr>
        </a:p>
      </dgm:t>
    </dgm:pt>
    <dgm:pt modelId="{A3731048-AF9D-4271-A0AC-05FE16C12A49}" type="parTrans" cxnId="{E42664CF-848B-453A-80FE-596BDBF061E2}">
      <dgm:prSet custT="1"/>
      <dgm:spPr/>
      <dgm:t>
        <a:bodyPr/>
        <a:lstStyle/>
        <a:p>
          <a:pPr rtl="1"/>
          <a:endParaRPr lang="fa-IR" sz="600">
            <a:cs typeface="B Badr" panose="00000400000000000000" pitchFamily="2" charset="-78"/>
          </a:endParaRPr>
        </a:p>
      </dgm:t>
    </dgm:pt>
    <dgm:pt modelId="{17D6A591-67C7-4947-B117-ED2E88400BE1}" type="sibTrans" cxnId="{E42664CF-848B-453A-80FE-596BDBF061E2}">
      <dgm:prSet/>
      <dgm:spPr/>
      <dgm:t>
        <a:bodyPr/>
        <a:lstStyle/>
        <a:p>
          <a:pPr rtl="1"/>
          <a:endParaRPr lang="fa-IR" sz="2000">
            <a:cs typeface="B Badr" panose="00000400000000000000" pitchFamily="2" charset="-78"/>
          </a:endParaRPr>
        </a:p>
      </dgm:t>
    </dgm:pt>
    <dgm:pt modelId="{4C9AF51C-EA39-4865-AF3B-42B12CE01C7C}">
      <dgm:prSet custT="1"/>
      <dgm:spPr/>
      <dgm:t>
        <a:bodyPr/>
        <a:lstStyle/>
        <a:p>
          <a:pPr rtl="1"/>
          <a:r>
            <a:rPr lang="fa-IR" sz="1800" smtClean="0">
              <a:cs typeface="B Badr" panose="00000400000000000000" pitchFamily="2" charset="-78"/>
            </a:rPr>
            <a:t>سأشكر عمرا إن تراخت منيّتى***  أيادى لم تمنن و إن هى جلّت‏</a:t>
          </a:r>
        </a:p>
        <a:p>
          <a:pPr rtl="1"/>
          <a:r>
            <a:rPr lang="fa-IR" sz="1800" smtClean="0">
              <a:cs typeface="B Badr" panose="00000400000000000000" pitchFamily="2" charset="-78"/>
            </a:rPr>
            <a:t> فتى غير محجوب الغنى عن صديقه *** و لا مظهر الشّكوى إذا النّعل زلّت</a:t>
          </a:r>
        </a:p>
        <a:p>
          <a:pPr rtl="1"/>
          <a:r>
            <a:rPr lang="fa-IR" sz="1800" smtClean="0">
              <a:cs typeface="B Badr" panose="00000400000000000000" pitchFamily="2" charset="-78"/>
            </a:rPr>
            <a:t>‏ رأى خلّتى من حيث يخفى مكانها *** فكانت قذى عينيه حتّى تجلّت‏</a:t>
          </a:r>
          <a:endParaRPr lang="fa-IR" sz="1800">
            <a:cs typeface="B Badr" panose="00000400000000000000" pitchFamily="2" charset="-78"/>
          </a:endParaRPr>
        </a:p>
      </dgm:t>
    </dgm:pt>
    <dgm:pt modelId="{8C553A23-C775-4050-9474-97E627C30766}" type="parTrans" cxnId="{63EC320F-A97D-45BB-8968-6DA6A7B9F989}">
      <dgm:prSet custT="1"/>
      <dgm:spPr/>
      <dgm:t>
        <a:bodyPr/>
        <a:lstStyle/>
        <a:p>
          <a:pPr rtl="1"/>
          <a:endParaRPr lang="fa-IR" sz="600"/>
        </a:p>
      </dgm:t>
    </dgm:pt>
    <dgm:pt modelId="{545F0EE2-B0B4-4E41-BB72-9A7A9031FDD4}" type="sibTrans" cxnId="{63EC320F-A97D-45BB-8968-6DA6A7B9F989}">
      <dgm:prSet/>
      <dgm:spPr/>
      <dgm:t>
        <a:bodyPr/>
        <a:lstStyle/>
        <a:p>
          <a:pPr rtl="1"/>
          <a:endParaRPr lang="fa-IR" sz="2000"/>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X="103801" custScaleY="66029">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E7132714-D34F-4B38-BF96-DFD58AE5A890}" type="pres">
      <dgm:prSet presAssocID="{6405E239-7753-4AA7-9403-35E383AF9DAF}" presName="conn2-1" presStyleLbl="parChTrans1D2" presStyleIdx="0" presStyleCnt="2"/>
      <dgm:spPr/>
      <dgm:t>
        <a:bodyPr/>
        <a:lstStyle/>
        <a:p>
          <a:pPr rtl="1"/>
          <a:endParaRPr lang="fa-IR"/>
        </a:p>
      </dgm:t>
    </dgm:pt>
    <dgm:pt modelId="{0DBDE74A-7B44-45FD-AD08-58B37E641C7E}" type="pres">
      <dgm:prSet presAssocID="{6405E239-7753-4AA7-9403-35E383AF9DAF}" presName="connTx" presStyleLbl="parChTrans1D2" presStyleIdx="0" presStyleCnt="2"/>
      <dgm:spPr/>
      <dgm:t>
        <a:bodyPr/>
        <a:lstStyle/>
        <a:p>
          <a:pPr rtl="1"/>
          <a:endParaRPr lang="fa-IR"/>
        </a:p>
      </dgm:t>
    </dgm:pt>
    <dgm:pt modelId="{1F337181-DAD6-4FF0-9629-D751D19F3A16}" type="pres">
      <dgm:prSet presAssocID="{04588EFD-3DE6-4BB6-BC43-C2294C1E57FF}" presName="root2" presStyleCnt="0"/>
      <dgm:spPr/>
    </dgm:pt>
    <dgm:pt modelId="{F3178CA8-A6AD-4EC4-B685-1A1BB5FE64A4}" type="pres">
      <dgm:prSet presAssocID="{04588EFD-3DE6-4BB6-BC43-C2294C1E57FF}" presName="LevelTwoTextNode" presStyleLbl="node2" presStyleIdx="0" presStyleCnt="2" custScaleX="154531">
        <dgm:presLayoutVars>
          <dgm:chPref val="3"/>
        </dgm:presLayoutVars>
      </dgm:prSet>
      <dgm:spPr/>
      <dgm:t>
        <a:bodyPr/>
        <a:lstStyle/>
        <a:p>
          <a:pPr rtl="1"/>
          <a:endParaRPr lang="fa-IR"/>
        </a:p>
      </dgm:t>
    </dgm:pt>
    <dgm:pt modelId="{E76A5EF4-3118-49B7-9269-5C3D29F02CB6}" type="pres">
      <dgm:prSet presAssocID="{04588EFD-3DE6-4BB6-BC43-C2294C1E57FF}" presName="level3hierChild" presStyleCnt="0"/>
      <dgm:spPr/>
    </dgm:pt>
    <dgm:pt modelId="{7D273638-2062-4549-BC97-4F365C46DF5D}" type="pres">
      <dgm:prSet presAssocID="{4EC8A535-9B9D-437D-8F6F-236C6B56CCEF}" presName="conn2-1" presStyleLbl="parChTrans1D2" presStyleIdx="1" presStyleCnt="2"/>
      <dgm:spPr/>
      <dgm:t>
        <a:bodyPr/>
        <a:lstStyle/>
        <a:p>
          <a:pPr rtl="1"/>
          <a:endParaRPr lang="fa-IR"/>
        </a:p>
      </dgm:t>
    </dgm:pt>
    <dgm:pt modelId="{3638E374-4AF8-4349-AB21-753992ED4E97}" type="pres">
      <dgm:prSet presAssocID="{4EC8A535-9B9D-437D-8F6F-236C6B56CCEF}" presName="connTx" presStyleLbl="parChTrans1D2" presStyleIdx="1" presStyleCnt="2"/>
      <dgm:spPr/>
      <dgm:t>
        <a:bodyPr/>
        <a:lstStyle/>
        <a:p>
          <a:pPr rtl="1"/>
          <a:endParaRPr lang="fa-IR"/>
        </a:p>
      </dgm:t>
    </dgm:pt>
    <dgm:pt modelId="{C1AE11EF-4520-417F-940F-F7B6610F4755}" type="pres">
      <dgm:prSet presAssocID="{A3D306CA-9B43-4E01-9ABC-F0549AFB1792}" presName="root2" presStyleCnt="0"/>
      <dgm:spPr/>
    </dgm:pt>
    <dgm:pt modelId="{07196B2E-E03D-482A-853F-2F89BB029A41}" type="pres">
      <dgm:prSet presAssocID="{A3D306CA-9B43-4E01-9ABC-F0549AFB1792}" presName="LevelTwoTextNode" presStyleLbl="node2" presStyleIdx="1" presStyleCnt="2" custScaleX="36787">
        <dgm:presLayoutVars>
          <dgm:chPref val="3"/>
        </dgm:presLayoutVars>
      </dgm:prSet>
      <dgm:spPr/>
      <dgm:t>
        <a:bodyPr/>
        <a:lstStyle/>
        <a:p>
          <a:pPr rtl="1"/>
          <a:endParaRPr lang="fa-IR"/>
        </a:p>
      </dgm:t>
    </dgm:pt>
    <dgm:pt modelId="{14AA8B5D-318D-4EEE-8E00-8AD699D7387A}" type="pres">
      <dgm:prSet presAssocID="{A3D306CA-9B43-4E01-9ABC-F0549AFB1792}" presName="level3hierChild" presStyleCnt="0"/>
      <dgm:spPr/>
    </dgm:pt>
    <dgm:pt modelId="{88F3C2A1-3AFC-47CC-ACC5-399CF425A49C}" type="pres">
      <dgm:prSet presAssocID="{99ED64EE-DF19-4FB1-903D-382F9DA4D6CA}" presName="conn2-1" presStyleLbl="parChTrans1D3" presStyleIdx="0" presStyleCnt="2"/>
      <dgm:spPr/>
      <dgm:t>
        <a:bodyPr/>
        <a:lstStyle/>
        <a:p>
          <a:pPr rtl="1"/>
          <a:endParaRPr lang="fa-IR"/>
        </a:p>
      </dgm:t>
    </dgm:pt>
    <dgm:pt modelId="{82D683D3-20D1-4312-8FF6-CDA969514A8F}" type="pres">
      <dgm:prSet presAssocID="{99ED64EE-DF19-4FB1-903D-382F9DA4D6CA}" presName="connTx" presStyleLbl="parChTrans1D3" presStyleIdx="0" presStyleCnt="2"/>
      <dgm:spPr/>
      <dgm:t>
        <a:bodyPr/>
        <a:lstStyle/>
        <a:p>
          <a:pPr rtl="1"/>
          <a:endParaRPr lang="fa-IR"/>
        </a:p>
      </dgm:t>
    </dgm:pt>
    <dgm:pt modelId="{A073B6A7-1F1E-4E61-B7A8-B30A677F9316}" type="pres">
      <dgm:prSet presAssocID="{AAFCD853-1D76-4988-AD34-BAE07D9FF52C}" presName="root2" presStyleCnt="0"/>
      <dgm:spPr/>
    </dgm:pt>
    <dgm:pt modelId="{66CB95C5-F5AB-4842-AD05-CD042C409B54}" type="pres">
      <dgm:prSet presAssocID="{AAFCD853-1D76-4988-AD34-BAE07D9FF52C}" presName="LevelTwoTextNode" presStyleLbl="node3" presStyleIdx="0" presStyleCnt="2">
        <dgm:presLayoutVars>
          <dgm:chPref val="3"/>
        </dgm:presLayoutVars>
      </dgm:prSet>
      <dgm:spPr/>
      <dgm:t>
        <a:bodyPr/>
        <a:lstStyle/>
        <a:p>
          <a:pPr rtl="1"/>
          <a:endParaRPr lang="fa-IR"/>
        </a:p>
      </dgm:t>
    </dgm:pt>
    <dgm:pt modelId="{2E5C8FF6-A5B3-4B8F-9830-2F18B4F34DFE}" type="pres">
      <dgm:prSet presAssocID="{AAFCD853-1D76-4988-AD34-BAE07D9FF52C}" presName="level3hierChild" presStyleCnt="0"/>
      <dgm:spPr/>
    </dgm:pt>
    <dgm:pt modelId="{F8687F2E-ECD1-4E71-9AC6-2CB52711B5FB}" type="pres">
      <dgm:prSet presAssocID="{A3731048-AF9D-4271-A0AC-05FE16C12A49}" presName="conn2-1" presStyleLbl="parChTrans1D3" presStyleIdx="1" presStyleCnt="2"/>
      <dgm:spPr/>
      <dgm:t>
        <a:bodyPr/>
        <a:lstStyle/>
        <a:p>
          <a:pPr rtl="1"/>
          <a:endParaRPr lang="fa-IR"/>
        </a:p>
      </dgm:t>
    </dgm:pt>
    <dgm:pt modelId="{587FFEC7-FFE0-45E8-B4C1-66D2991B5140}" type="pres">
      <dgm:prSet presAssocID="{A3731048-AF9D-4271-A0AC-05FE16C12A49}" presName="connTx" presStyleLbl="parChTrans1D3" presStyleIdx="1" presStyleCnt="2"/>
      <dgm:spPr/>
      <dgm:t>
        <a:bodyPr/>
        <a:lstStyle/>
        <a:p>
          <a:pPr rtl="1"/>
          <a:endParaRPr lang="fa-IR"/>
        </a:p>
      </dgm:t>
    </dgm:pt>
    <dgm:pt modelId="{702B8540-5100-4E1F-93DA-785C8E42090F}" type="pres">
      <dgm:prSet presAssocID="{1CDC4885-B4A3-4901-BF80-237D70A0192B}" presName="root2" presStyleCnt="0"/>
      <dgm:spPr/>
    </dgm:pt>
    <dgm:pt modelId="{1F6D8B1B-8BE9-44AB-AB87-7FF0D5CB2E99}" type="pres">
      <dgm:prSet presAssocID="{1CDC4885-B4A3-4901-BF80-237D70A0192B}" presName="LevelTwoTextNode" presStyleLbl="node3" presStyleIdx="1" presStyleCnt="2" custScaleX="23368">
        <dgm:presLayoutVars>
          <dgm:chPref val="3"/>
        </dgm:presLayoutVars>
      </dgm:prSet>
      <dgm:spPr/>
      <dgm:t>
        <a:bodyPr/>
        <a:lstStyle/>
        <a:p>
          <a:pPr rtl="1"/>
          <a:endParaRPr lang="fa-IR"/>
        </a:p>
      </dgm:t>
    </dgm:pt>
    <dgm:pt modelId="{8854886F-115F-4B37-9B9B-93EA50E426C2}" type="pres">
      <dgm:prSet presAssocID="{1CDC4885-B4A3-4901-BF80-237D70A0192B}" presName="level3hierChild" presStyleCnt="0"/>
      <dgm:spPr/>
    </dgm:pt>
    <dgm:pt modelId="{113B391E-2F2D-4D0C-A2B6-0FB3ECBC4D60}" type="pres">
      <dgm:prSet presAssocID="{8C553A23-C775-4050-9474-97E627C30766}" presName="conn2-1" presStyleLbl="parChTrans1D4" presStyleIdx="0" presStyleCnt="1"/>
      <dgm:spPr/>
      <dgm:t>
        <a:bodyPr/>
        <a:lstStyle/>
        <a:p>
          <a:pPr rtl="1"/>
          <a:endParaRPr lang="fa-IR"/>
        </a:p>
      </dgm:t>
    </dgm:pt>
    <dgm:pt modelId="{348E7F0A-1564-4B2E-8E19-660EBF857940}" type="pres">
      <dgm:prSet presAssocID="{8C553A23-C775-4050-9474-97E627C30766}" presName="connTx" presStyleLbl="parChTrans1D4" presStyleIdx="0" presStyleCnt="1"/>
      <dgm:spPr/>
      <dgm:t>
        <a:bodyPr/>
        <a:lstStyle/>
        <a:p>
          <a:pPr rtl="1"/>
          <a:endParaRPr lang="fa-IR"/>
        </a:p>
      </dgm:t>
    </dgm:pt>
    <dgm:pt modelId="{9F8AF0A8-94A0-410E-B11E-9EAEF8841DDC}" type="pres">
      <dgm:prSet presAssocID="{4C9AF51C-EA39-4865-AF3B-42B12CE01C7C}" presName="root2" presStyleCnt="0"/>
      <dgm:spPr/>
    </dgm:pt>
    <dgm:pt modelId="{9E127255-30D2-41D4-B2A7-60DC42945E02}" type="pres">
      <dgm:prSet presAssocID="{4C9AF51C-EA39-4865-AF3B-42B12CE01C7C}" presName="LevelTwoTextNode" presStyleLbl="node4" presStyleIdx="0" presStyleCnt="1" custScaleX="131061" custScaleY="136298">
        <dgm:presLayoutVars>
          <dgm:chPref val="3"/>
        </dgm:presLayoutVars>
      </dgm:prSet>
      <dgm:spPr/>
      <dgm:t>
        <a:bodyPr/>
        <a:lstStyle/>
        <a:p>
          <a:pPr rtl="1"/>
          <a:endParaRPr lang="fa-IR"/>
        </a:p>
      </dgm:t>
    </dgm:pt>
    <dgm:pt modelId="{D9CD57F5-6AB6-43F8-928D-F68ED60DD7D3}" type="pres">
      <dgm:prSet presAssocID="{4C9AF51C-EA39-4865-AF3B-42B12CE01C7C}" presName="level3hierChild" presStyleCnt="0"/>
      <dgm:spPr/>
    </dgm:pt>
  </dgm:ptLst>
  <dgm:cxnLst>
    <dgm:cxn modelId="{5D546635-4B50-48E1-B669-BF02CAB7E414}" srcId="{FB6BE362-A138-494A-AA77-1293C67966EF}" destId="{C7EF4CF7-605F-4C4B-AF88-414CF70568D6}" srcOrd="0" destOrd="0" parTransId="{E78A6B97-6238-4E81-83FA-E60413FF48D8}" sibTransId="{0195DDCC-8DF2-487A-ABF1-F772F9989022}"/>
    <dgm:cxn modelId="{366FF5CE-3E94-4B45-955B-167A096780D8}" type="presOf" srcId="{6405E239-7753-4AA7-9403-35E383AF9DAF}" destId="{0DBDE74A-7B44-45FD-AD08-58B37E641C7E}" srcOrd="1" destOrd="0" presId="urn:microsoft.com/office/officeart/2008/layout/HorizontalMultiLevelHierarchy"/>
    <dgm:cxn modelId="{AB818373-003D-4B13-8D35-1808FB3751F6}" type="presOf" srcId="{A3731048-AF9D-4271-A0AC-05FE16C12A49}" destId="{587FFEC7-FFE0-45E8-B4C1-66D2991B5140}" srcOrd="1" destOrd="0" presId="urn:microsoft.com/office/officeart/2008/layout/HorizontalMultiLevelHierarchy"/>
    <dgm:cxn modelId="{560EC0D5-8050-4533-ACF1-D0E7EB0AAB9A}" type="presOf" srcId="{1CDC4885-B4A3-4901-BF80-237D70A0192B}" destId="{1F6D8B1B-8BE9-44AB-AB87-7FF0D5CB2E99}" srcOrd="0" destOrd="0" presId="urn:microsoft.com/office/officeart/2008/layout/HorizontalMultiLevelHierarchy"/>
    <dgm:cxn modelId="{80C00022-D85D-440D-9FB8-718643A4694D}" type="presOf" srcId="{8C553A23-C775-4050-9474-97E627C30766}" destId="{348E7F0A-1564-4B2E-8E19-660EBF857940}" srcOrd="1" destOrd="0" presId="urn:microsoft.com/office/officeart/2008/layout/HorizontalMultiLevelHierarchy"/>
    <dgm:cxn modelId="{55F70E81-286E-43DE-A347-BAA22273032F}" srcId="{C7EF4CF7-605F-4C4B-AF88-414CF70568D6}" destId="{04588EFD-3DE6-4BB6-BC43-C2294C1E57FF}" srcOrd="0" destOrd="0" parTransId="{6405E239-7753-4AA7-9403-35E383AF9DAF}" sibTransId="{9600FA73-4F2F-442F-8432-98A226750C97}"/>
    <dgm:cxn modelId="{A7FE94A9-C4BD-40DD-82B8-C3065D4B5BC4}" type="presOf" srcId="{FB6BE362-A138-494A-AA77-1293C67966EF}" destId="{7B49004F-4F6C-4E42-8E78-3169C65DCE7A}" srcOrd="0" destOrd="0" presId="urn:microsoft.com/office/officeart/2008/layout/HorizontalMultiLevelHierarchy"/>
    <dgm:cxn modelId="{A810A8B2-8A50-471E-9969-7C16D109F483}" type="presOf" srcId="{04588EFD-3DE6-4BB6-BC43-C2294C1E57FF}" destId="{F3178CA8-A6AD-4EC4-B685-1A1BB5FE64A4}" srcOrd="0" destOrd="0" presId="urn:microsoft.com/office/officeart/2008/layout/HorizontalMultiLevelHierarchy"/>
    <dgm:cxn modelId="{63FACE8E-D7F3-4664-96F0-DCE1979EB2BD}" type="presOf" srcId="{4C9AF51C-EA39-4865-AF3B-42B12CE01C7C}" destId="{9E127255-30D2-41D4-B2A7-60DC42945E02}" srcOrd="0" destOrd="0" presId="urn:microsoft.com/office/officeart/2008/layout/HorizontalMultiLevelHierarchy"/>
    <dgm:cxn modelId="{A8E6B578-2783-4A85-8C34-A2B360FF9014}" type="presOf" srcId="{4EC8A535-9B9D-437D-8F6F-236C6B56CCEF}" destId="{3638E374-4AF8-4349-AB21-753992ED4E97}" srcOrd="1" destOrd="0" presId="urn:microsoft.com/office/officeart/2008/layout/HorizontalMultiLevelHierarchy"/>
    <dgm:cxn modelId="{5CDEA302-1311-4B62-8A8A-5E01A554C431}" type="presOf" srcId="{AAFCD853-1D76-4988-AD34-BAE07D9FF52C}" destId="{66CB95C5-F5AB-4842-AD05-CD042C409B54}" srcOrd="0" destOrd="0" presId="urn:microsoft.com/office/officeart/2008/layout/HorizontalMultiLevelHierarchy"/>
    <dgm:cxn modelId="{E42664CF-848B-453A-80FE-596BDBF061E2}" srcId="{A3D306CA-9B43-4E01-9ABC-F0549AFB1792}" destId="{1CDC4885-B4A3-4901-BF80-237D70A0192B}" srcOrd="1" destOrd="0" parTransId="{A3731048-AF9D-4271-A0AC-05FE16C12A49}" sibTransId="{17D6A591-67C7-4947-B117-ED2E88400BE1}"/>
    <dgm:cxn modelId="{63EC320F-A97D-45BB-8968-6DA6A7B9F989}" srcId="{1CDC4885-B4A3-4901-BF80-237D70A0192B}" destId="{4C9AF51C-EA39-4865-AF3B-42B12CE01C7C}" srcOrd="0" destOrd="0" parTransId="{8C553A23-C775-4050-9474-97E627C30766}" sibTransId="{545F0EE2-B0B4-4E41-BB72-9A7A9031FDD4}"/>
    <dgm:cxn modelId="{05A14A7D-146B-4791-A814-50F03FB6794C}" srcId="{A3D306CA-9B43-4E01-9ABC-F0549AFB1792}" destId="{AAFCD853-1D76-4988-AD34-BAE07D9FF52C}" srcOrd="0" destOrd="0" parTransId="{99ED64EE-DF19-4FB1-903D-382F9DA4D6CA}" sibTransId="{6ACDE5DA-67B3-400F-B988-5EA2176B1BA1}"/>
    <dgm:cxn modelId="{C0D50F6D-11CD-47A6-9862-71489CC47D43}" type="presOf" srcId="{99ED64EE-DF19-4FB1-903D-382F9DA4D6CA}" destId="{88F3C2A1-3AFC-47CC-ACC5-399CF425A49C}" srcOrd="0" destOrd="0" presId="urn:microsoft.com/office/officeart/2008/layout/HorizontalMultiLevelHierarchy"/>
    <dgm:cxn modelId="{7D5FF0D6-CC69-4F4A-9DB6-9A998F855D19}" type="presOf" srcId="{6405E239-7753-4AA7-9403-35E383AF9DAF}" destId="{E7132714-D34F-4B38-BF96-DFD58AE5A890}" srcOrd="0" destOrd="0" presId="urn:microsoft.com/office/officeart/2008/layout/HorizontalMultiLevelHierarchy"/>
    <dgm:cxn modelId="{78038FC2-BB12-4FA8-9BC6-3813BDC0BBA7}" srcId="{C7EF4CF7-605F-4C4B-AF88-414CF70568D6}" destId="{A3D306CA-9B43-4E01-9ABC-F0549AFB1792}" srcOrd="1" destOrd="0" parTransId="{4EC8A535-9B9D-437D-8F6F-236C6B56CCEF}" sibTransId="{41270D1B-4761-459C-9F54-BBBFED3A1C35}"/>
    <dgm:cxn modelId="{F8ABA1E1-07C4-4E89-A648-BB0840EB017F}" type="presOf" srcId="{8C553A23-C775-4050-9474-97E627C30766}" destId="{113B391E-2F2D-4D0C-A2B6-0FB3ECBC4D60}" srcOrd="0" destOrd="0" presId="urn:microsoft.com/office/officeart/2008/layout/HorizontalMultiLevelHierarchy"/>
    <dgm:cxn modelId="{C9B4192A-C09F-4DFD-8F4D-99E30EC472C7}" type="presOf" srcId="{4EC8A535-9B9D-437D-8F6F-236C6B56CCEF}" destId="{7D273638-2062-4549-BC97-4F365C46DF5D}" srcOrd="0" destOrd="0" presId="urn:microsoft.com/office/officeart/2008/layout/HorizontalMultiLevelHierarchy"/>
    <dgm:cxn modelId="{B22ADE90-42DD-4060-9D8E-AADB134E8AFC}" type="presOf" srcId="{A3731048-AF9D-4271-A0AC-05FE16C12A49}" destId="{F8687F2E-ECD1-4E71-9AC6-2CB52711B5FB}" srcOrd="0" destOrd="0" presId="urn:microsoft.com/office/officeart/2008/layout/HorizontalMultiLevelHierarchy"/>
    <dgm:cxn modelId="{D7103F56-28D0-4E02-861A-FA554492E002}" type="presOf" srcId="{C7EF4CF7-605F-4C4B-AF88-414CF70568D6}" destId="{63EBCBB4-F8A7-4980-8860-736C96E8C6CC}" srcOrd="0" destOrd="0" presId="urn:microsoft.com/office/officeart/2008/layout/HorizontalMultiLevelHierarchy"/>
    <dgm:cxn modelId="{25FC9F28-7F3C-4C31-9166-8DFCE2849379}" type="presOf" srcId="{A3D306CA-9B43-4E01-9ABC-F0549AFB1792}" destId="{07196B2E-E03D-482A-853F-2F89BB029A41}" srcOrd="0" destOrd="0" presId="urn:microsoft.com/office/officeart/2008/layout/HorizontalMultiLevelHierarchy"/>
    <dgm:cxn modelId="{EAE9FAF9-F1CE-4169-A7FF-D611A30F6EEA}" type="presOf" srcId="{99ED64EE-DF19-4FB1-903D-382F9DA4D6CA}" destId="{82D683D3-20D1-4312-8FF6-CDA969514A8F}" srcOrd="1" destOrd="0" presId="urn:microsoft.com/office/officeart/2008/layout/HorizontalMultiLevelHierarchy"/>
    <dgm:cxn modelId="{B4173D97-63C9-4070-A325-6A5E9A08DEDC}" type="presParOf" srcId="{7B49004F-4F6C-4E42-8E78-3169C65DCE7A}" destId="{FAC71EDF-F38A-4489-9938-315432300F95}" srcOrd="0" destOrd="0" presId="urn:microsoft.com/office/officeart/2008/layout/HorizontalMultiLevelHierarchy"/>
    <dgm:cxn modelId="{5699B464-6C33-4799-9974-E696CF0038BF}" type="presParOf" srcId="{FAC71EDF-F38A-4489-9938-315432300F95}" destId="{63EBCBB4-F8A7-4980-8860-736C96E8C6CC}" srcOrd="0" destOrd="0" presId="urn:microsoft.com/office/officeart/2008/layout/HorizontalMultiLevelHierarchy"/>
    <dgm:cxn modelId="{3493405F-0B52-4C86-B39C-EB962A655103}" type="presParOf" srcId="{FAC71EDF-F38A-4489-9938-315432300F95}" destId="{70981C9A-E584-4A46-946A-866C7F5B1E4C}" srcOrd="1" destOrd="0" presId="urn:microsoft.com/office/officeart/2008/layout/HorizontalMultiLevelHierarchy"/>
    <dgm:cxn modelId="{62FF1081-7F2A-42D2-8B9A-923DDA9D7E80}" type="presParOf" srcId="{70981C9A-E584-4A46-946A-866C7F5B1E4C}" destId="{E7132714-D34F-4B38-BF96-DFD58AE5A890}" srcOrd="0" destOrd="0" presId="urn:microsoft.com/office/officeart/2008/layout/HorizontalMultiLevelHierarchy"/>
    <dgm:cxn modelId="{CC1CC8E4-6B09-46BC-9E7A-C5D2A57216DE}" type="presParOf" srcId="{E7132714-D34F-4B38-BF96-DFD58AE5A890}" destId="{0DBDE74A-7B44-45FD-AD08-58B37E641C7E}" srcOrd="0" destOrd="0" presId="urn:microsoft.com/office/officeart/2008/layout/HorizontalMultiLevelHierarchy"/>
    <dgm:cxn modelId="{19C4F196-0B5C-405B-A417-F144C3298016}" type="presParOf" srcId="{70981C9A-E584-4A46-946A-866C7F5B1E4C}" destId="{1F337181-DAD6-4FF0-9629-D751D19F3A16}" srcOrd="1" destOrd="0" presId="urn:microsoft.com/office/officeart/2008/layout/HorizontalMultiLevelHierarchy"/>
    <dgm:cxn modelId="{35DB717E-6A2C-479C-AF70-95CE6FE7E529}" type="presParOf" srcId="{1F337181-DAD6-4FF0-9629-D751D19F3A16}" destId="{F3178CA8-A6AD-4EC4-B685-1A1BB5FE64A4}" srcOrd="0" destOrd="0" presId="urn:microsoft.com/office/officeart/2008/layout/HorizontalMultiLevelHierarchy"/>
    <dgm:cxn modelId="{00889D4F-0B36-484A-9976-F5A4B4918E17}" type="presParOf" srcId="{1F337181-DAD6-4FF0-9629-D751D19F3A16}" destId="{E76A5EF4-3118-49B7-9269-5C3D29F02CB6}" srcOrd="1" destOrd="0" presId="urn:microsoft.com/office/officeart/2008/layout/HorizontalMultiLevelHierarchy"/>
    <dgm:cxn modelId="{FAF54950-E79B-487A-B69B-A6016C0669FE}" type="presParOf" srcId="{70981C9A-E584-4A46-946A-866C7F5B1E4C}" destId="{7D273638-2062-4549-BC97-4F365C46DF5D}" srcOrd="2" destOrd="0" presId="urn:microsoft.com/office/officeart/2008/layout/HorizontalMultiLevelHierarchy"/>
    <dgm:cxn modelId="{DACE57F4-A266-4655-B134-AAC63A6114D4}" type="presParOf" srcId="{7D273638-2062-4549-BC97-4F365C46DF5D}" destId="{3638E374-4AF8-4349-AB21-753992ED4E97}" srcOrd="0" destOrd="0" presId="urn:microsoft.com/office/officeart/2008/layout/HorizontalMultiLevelHierarchy"/>
    <dgm:cxn modelId="{9FA0327E-9999-4AC2-AB1E-7858EB4C9C69}" type="presParOf" srcId="{70981C9A-E584-4A46-946A-866C7F5B1E4C}" destId="{C1AE11EF-4520-417F-940F-F7B6610F4755}" srcOrd="3" destOrd="0" presId="urn:microsoft.com/office/officeart/2008/layout/HorizontalMultiLevelHierarchy"/>
    <dgm:cxn modelId="{A10E0003-7283-44DE-A3D3-6D24C849C215}" type="presParOf" srcId="{C1AE11EF-4520-417F-940F-F7B6610F4755}" destId="{07196B2E-E03D-482A-853F-2F89BB029A41}" srcOrd="0" destOrd="0" presId="urn:microsoft.com/office/officeart/2008/layout/HorizontalMultiLevelHierarchy"/>
    <dgm:cxn modelId="{71499C34-D9B4-466D-B025-A943A2AA6ABB}" type="presParOf" srcId="{C1AE11EF-4520-417F-940F-F7B6610F4755}" destId="{14AA8B5D-318D-4EEE-8E00-8AD699D7387A}" srcOrd="1" destOrd="0" presId="urn:microsoft.com/office/officeart/2008/layout/HorizontalMultiLevelHierarchy"/>
    <dgm:cxn modelId="{05B7DAA6-0E35-4316-AAEC-A4185BD96ECA}" type="presParOf" srcId="{14AA8B5D-318D-4EEE-8E00-8AD699D7387A}" destId="{88F3C2A1-3AFC-47CC-ACC5-399CF425A49C}" srcOrd="0" destOrd="0" presId="urn:microsoft.com/office/officeart/2008/layout/HorizontalMultiLevelHierarchy"/>
    <dgm:cxn modelId="{D815538E-E350-4205-9A30-E0C3847A14F2}" type="presParOf" srcId="{88F3C2A1-3AFC-47CC-ACC5-399CF425A49C}" destId="{82D683D3-20D1-4312-8FF6-CDA969514A8F}" srcOrd="0" destOrd="0" presId="urn:microsoft.com/office/officeart/2008/layout/HorizontalMultiLevelHierarchy"/>
    <dgm:cxn modelId="{EB07684C-6E6F-41F3-858B-8834C3D0A0A5}" type="presParOf" srcId="{14AA8B5D-318D-4EEE-8E00-8AD699D7387A}" destId="{A073B6A7-1F1E-4E61-B7A8-B30A677F9316}" srcOrd="1" destOrd="0" presId="urn:microsoft.com/office/officeart/2008/layout/HorizontalMultiLevelHierarchy"/>
    <dgm:cxn modelId="{310FBFBF-9BCB-444E-922D-89E1DE920D98}" type="presParOf" srcId="{A073B6A7-1F1E-4E61-B7A8-B30A677F9316}" destId="{66CB95C5-F5AB-4842-AD05-CD042C409B54}" srcOrd="0" destOrd="0" presId="urn:microsoft.com/office/officeart/2008/layout/HorizontalMultiLevelHierarchy"/>
    <dgm:cxn modelId="{C0A99CC0-9DCD-44DB-AD6D-ADBE1750A7BC}" type="presParOf" srcId="{A073B6A7-1F1E-4E61-B7A8-B30A677F9316}" destId="{2E5C8FF6-A5B3-4B8F-9830-2F18B4F34DFE}" srcOrd="1" destOrd="0" presId="urn:microsoft.com/office/officeart/2008/layout/HorizontalMultiLevelHierarchy"/>
    <dgm:cxn modelId="{FA8E23CF-F844-4FB7-BED3-0D93E18438A7}" type="presParOf" srcId="{14AA8B5D-318D-4EEE-8E00-8AD699D7387A}" destId="{F8687F2E-ECD1-4E71-9AC6-2CB52711B5FB}" srcOrd="2" destOrd="0" presId="urn:microsoft.com/office/officeart/2008/layout/HorizontalMultiLevelHierarchy"/>
    <dgm:cxn modelId="{91306431-DB68-4E09-818A-1C50E56AB61F}" type="presParOf" srcId="{F8687F2E-ECD1-4E71-9AC6-2CB52711B5FB}" destId="{587FFEC7-FFE0-45E8-B4C1-66D2991B5140}" srcOrd="0" destOrd="0" presId="urn:microsoft.com/office/officeart/2008/layout/HorizontalMultiLevelHierarchy"/>
    <dgm:cxn modelId="{08F30AFB-F091-46EF-ACD1-8CC7B1ACD5CF}" type="presParOf" srcId="{14AA8B5D-318D-4EEE-8E00-8AD699D7387A}" destId="{702B8540-5100-4E1F-93DA-785C8E42090F}" srcOrd="3" destOrd="0" presId="urn:microsoft.com/office/officeart/2008/layout/HorizontalMultiLevelHierarchy"/>
    <dgm:cxn modelId="{2C078AED-3BBA-48BE-9F8B-AF02E12FBE92}" type="presParOf" srcId="{702B8540-5100-4E1F-93DA-785C8E42090F}" destId="{1F6D8B1B-8BE9-44AB-AB87-7FF0D5CB2E99}" srcOrd="0" destOrd="0" presId="urn:microsoft.com/office/officeart/2008/layout/HorizontalMultiLevelHierarchy"/>
    <dgm:cxn modelId="{B4270559-F174-41B1-99A6-3D1CCDD8E8CB}" type="presParOf" srcId="{702B8540-5100-4E1F-93DA-785C8E42090F}" destId="{8854886F-115F-4B37-9B9B-93EA50E426C2}" srcOrd="1" destOrd="0" presId="urn:microsoft.com/office/officeart/2008/layout/HorizontalMultiLevelHierarchy"/>
    <dgm:cxn modelId="{9BB45962-4883-40AF-A5D4-A500FF169330}" type="presParOf" srcId="{8854886F-115F-4B37-9B9B-93EA50E426C2}" destId="{113B391E-2F2D-4D0C-A2B6-0FB3ECBC4D60}" srcOrd="0" destOrd="0" presId="urn:microsoft.com/office/officeart/2008/layout/HorizontalMultiLevelHierarchy"/>
    <dgm:cxn modelId="{E4DA2267-4B29-48AD-9249-CBE9C8563EF1}" type="presParOf" srcId="{113B391E-2F2D-4D0C-A2B6-0FB3ECBC4D60}" destId="{348E7F0A-1564-4B2E-8E19-660EBF857940}" srcOrd="0" destOrd="0" presId="urn:microsoft.com/office/officeart/2008/layout/HorizontalMultiLevelHierarchy"/>
    <dgm:cxn modelId="{74B8AC06-D2A8-4031-BD58-9B7BF8CE55CA}" type="presParOf" srcId="{8854886F-115F-4B37-9B9B-93EA50E426C2}" destId="{9F8AF0A8-94A0-410E-B11E-9EAEF8841DDC}" srcOrd="1" destOrd="0" presId="urn:microsoft.com/office/officeart/2008/layout/HorizontalMultiLevelHierarchy"/>
    <dgm:cxn modelId="{9AD94ECC-D9E4-4EA2-8184-A6411FD8AB52}" type="presParOf" srcId="{9F8AF0A8-94A0-410E-B11E-9EAEF8841DDC}" destId="{9E127255-30D2-41D4-B2A7-60DC42945E02}" srcOrd="0" destOrd="0" presId="urn:microsoft.com/office/officeart/2008/layout/HorizontalMultiLevelHierarchy"/>
    <dgm:cxn modelId="{53D88F39-8E6A-4973-9255-1D502FE84902}" type="presParOf" srcId="{9F8AF0A8-94A0-410E-B11E-9EAEF8841DDC}" destId="{D9CD57F5-6AB6-43F8-928D-F68ED60DD7D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4000" smtClean="0">
              <a:cs typeface="B Badr" panose="00000400000000000000" pitchFamily="2" charset="-78"/>
            </a:rPr>
            <a:t>و أصل الحسن فى ذلك كلّه:</a:t>
          </a:r>
          <a:endParaRPr lang="fa-IR" sz="4000" b="1">
            <a:cs typeface="B Badr" panose="00000400000000000000" pitchFamily="2" charset="-78"/>
          </a:endParaRPr>
        </a:p>
      </dgm:t>
    </dgm:pt>
    <dgm:pt modelId="{E78A6B97-6238-4E81-83FA-E60413FF48D8}" type="parTrans" cxnId="{5D546635-4B50-48E1-B669-BF02CAB7E414}">
      <dgm:prSet/>
      <dgm:spPr/>
      <dgm:t>
        <a:bodyPr/>
        <a:lstStyle/>
        <a:p>
          <a:pPr rtl="1"/>
          <a:endParaRPr lang="fa-IR" sz="7200" b="1">
            <a:cs typeface="B Badr" panose="00000400000000000000" pitchFamily="2" charset="-78"/>
          </a:endParaRPr>
        </a:p>
      </dgm:t>
    </dgm:pt>
    <dgm:pt modelId="{0195DDCC-8DF2-487A-ABF1-F772F9989022}" type="sibTrans" cxnId="{5D546635-4B50-48E1-B669-BF02CAB7E414}">
      <dgm:prSet/>
      <dgm:spPr/>
      <dgm:t>
        <a:bodyPr/>
        <a:lstStyle/>
        <a:p>
          <a:pPr rtl="1"/>
          <a:endParaRPr lang="fa-IR" sz="7200" b="1">
            <a:cs typeface="B Badr" panose="00000400000000000000" pitchFamily="2" charset="-78"/>
          </a:endParaRPr>
        </a:p>
      </dgm:t>
    </dgm:pt>
    <dgm:pt modelId="{0787000B-DA03-45FC-8B30-66D2F704865E}">
      <dgm:prSet custT="1"/>
      <dgm:spPr/>
      <dgm:t>
        <a:bodyPr/>
        <a:lstStyle/>
        <a:p>
          <a:pPr rtl="1"/>
          <a:r>
            <a:rPr lang="fa-IR" sz="4000" smtClean="0">
              <a:cs typeface="B Badr" panose="00000400000000000000" pitchFamily="2" charset="-78"/>
            </a:rPr>
            <a:t>أن تكون الألفاظ تابعة للمعانى، دون العكس.</a:t>
          </a:r>
          <a:endParaRPr lang="fa-IR" sz="4000" b="1">
            <a:cs typeface="B Badr" panose="00000400000000000000" pitchFamily="2" charset="-78"/>
          </a:endParaRPr>
        </a:p>
      </dgm:t>
    </dgm:pt>
    <dgm:pt modelId="{1064BC1C-2674-4DAA-BDA2-88C98371CDD4}" type="parTrans" cxnId="{966A9F2E-FC27-4D7F-A9BA-6FC5CF005285}">
      <dgm:prSet/>
      <dgm:spPr/>
      <dgm:t>
        <a:bodyPr/>
        <a:lstStyle/>
        <a:p>
          <a:pPr rtl="1"/>
          <a:endParaRPr lang="fa-IR">
            <a:cs typeface="B Badr" panose="00000400000000000000" pitchFamily="2" charset="-78"/>
          </a:endParaRPr>
        </a:p>
      </dgm:t>
    </dgm:pt>
    <dgm:pt modelId="{5564B935-CDD4-4AEA-BB10-FE6BE0DE3D48}" type="sibTrans" cxnId="{966A9F2E-FC27-4D7F-A9BA-6FC5CF005285}">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X="103801" custScaleY="66029">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F242C4DA-59AC-4807-B556-F67C5A4117E3}" type="pres">
      <dgm:prSet presAssocID="{1064BC1C-2674-4DAA-BDA2-88C98371CDD4}" presName="conn2-1" presStyleLbl="parChTrans1D2" presStyleIdx="0" presStyleCnt="1"/>
      <dgm:spPr/>
      <dgm:t>
        <a:bodyPr/>
        <a:lstStyle/>
        <a:p>
          <a:pPr rtl="1"/>
          <a:endParaRPr lang="fa-IR"/>
        </a:p>
      </dgm:t>
    </dgm:pt>
    <dgm:pt modelId="{D8C5437F-AAD8-44DA-9FE6-CAB1F02D813C}" type="pres">
      <dgm:prSet presAssocID="{1064BC1C-2674-4DAA-BDA2-88C98371CDD4}" presName="connTx" presStyleLbl="parChTrans1D2" presStyleIdx="0" presStyleCnt="1"/>
      <dgm:spPr/>
      <dgm:t>
        <a:bodyPr/>
        <a:lstStyle/>
        <a:p>
          <a:pPr rtl="1"/>
          <a:endParaRPr lang="fa-IR"/>
        </a:p>
      </dgm:t>
    </dgm:pt>
    <dgm:pt modelId="{8BC9135A-2CA2-4DFC-ABC3-7B057A8AD730}" type="pres">
      <dgm:prSet presAssocID="{0787000B-DA03-45FC-8B30-66D2F704865E}" presName="root2" presStyleCnt="0"/>
      <dgm:spPr/>
    </dgm:pt>
    <dgm:pt modelId="{B99375C6-2812-45B3-A0B1-F1F8E941C937}" type="pres">
      <dgm:prSet presAssocID="{0787000B-DA03-45FC-8B30-66D2F704865E}" presName="LevelTwoTextNode" presStyleLbl="node2" presStyleIdx="0" presStyleCnt="1" custScaleY="147085">
        <dgm:presLayoutVars>
          <dgm:chPref val="3"/>
        </dgm:presLayoutVars>
      </dgm:prSet>
      <dgm:spPr/>
      <dgm:t>
        <a:bodyPr/>
        <a:lstStyle/>
        <a:p>
          <a:pPr rtl="1"/>
          <a:endParaRPr lang="fa-IR"/>
        </a:p>
      </dgm:t>
    </dgm:pt>
    <dgm:pt modelId="{54B0B23F-2B00-4263-B37A-5F590D97CD4D}" type="pres">
      <dgm:prSet presAssocID="{0787000B-DA03-45FC-8B30-66D2F704865E}" presName="level3hierChild" presStyleCnt="0"/>
      <dgm:spPr/>
    </dgm:pt>
  </dgm:ptLst>
  <dgm:cxnLst>
    <dgm:cxn modelId="{966A9F2E-FC27-4D7F-A9BA-6FC5CF005285}" srcId="{C7EF4CF7-605F-4C4B-AF88-414CF70568D6}" destId="{0787000B-DA03-45FC-8B30-66D2F704865E}" srcOrd="0" destOrd="0" parTransId="{1064BC1C-2674-4DAA-BDA2-88C98371CDD4}" sibTransId="{5564B935-CDD4-4AEA-BB10-FE6BE0DE3D48}"/>
    <dgm:cxn modelId="{34DD38BD-98F1-46CD-9DFC-F281307A6A31}" type="presOf" srcId="{1064BC1C-2674-4DAA-BDA2-88C98371CDD4}" destId="{D8C5437F-AAD8-44DA-9FE6-CAB1F02D813C}" srcOrd="1" destOrd="0" presId="urn:microsoft.com/office/officeart/2008/layout/HorizontalMultiLevelHierarchy"/>
    <dgm:cxn modelId="{616A089D-C634-46FE-ADB9-90517265EA0E}" type="presOf" srcId="{C7EF4CF7-605F-4C4B-AF88-414CF70568D6}" destId="{63EBCBB4-F8A7-4980-8860-736C96E8C6CC}" srcOrd="0" destOrd="0" presId="urn:microsoft.com/office/officeart/2008/layout/HorizontalMultiLevelHierarchy"/>
    <dgm:cxn modelId="{5952F395-AF63-4E51-A2C2-2C8E0768FA4C}" type="presOf" srcId="{FB6BE362-A138-494A-AA77-1293C67966EF}" destId="{7B49004F-4F6C-4E42-8E78-3169C65DCE7A}" srcOrd="0" destOrd="0" presId="urn:microsoft.com/office/officeart/2008/layout/HorizontalMultiLevelHierarchy"/>
    <dgm:cxn modelId="{5D546635-4B50-48E1-B669-BF02CAB7E414}" srcId="{FB6BE362-A138-494A-AA77-1293C67966EF}" destId="{C7EF4CF7-605F-4C4B-AF88-414CF70568D6}" srcOrd="0" destOrd="0" parTransId="{E78A6B97-6238-4E81-83FA-E60413FF48D8}" sibTransId="{0195DDCC-8DF2-487A-ABF1-F772F9989022}"/>
    <dgm:cxn modelId="{AE2CA048-CD01-4644-9BD4-9D9A526D047A}" type="presOf" srcId="{0787000B-DA03-45FC-8B30-66D2F704865E}" destId="{B99375C6-2812-45B3-A0B1-F1F8E941C937}" srcOrd="0" destOrd="0" presId="urn:microsoft.com/office/officeart/2008/layout/HorizontalMultiLevelHierarchy"/>
    <dgm:cxn modelId="{914E1064-5EB4-41A2-A593-4E23D6D9CF18}" type="presOf" srcId="{1064BC1C-2674-4DAA-BDA2-88C98371CDD4}" destId="{F242C4DA-59AC-4807-B556-F67C5A4117E3}" srcOrd="0" destOrd="0" presId="urn:microsoft.com/office/officeart/2008/layout/HorizontalMultiLevelHierarchy"/>
    <dgm:cxn modelId="{5BD03496-6710-45CD-9443-020A3B8A1693}" type="presParOf" srcId="{7B49004F-4F6C-4E42-8E78-3169C65DCE7A}" destId="{FAC71EDF-F38A-4489-9938-315432300F95}" srcOrd="0" destOrd="0" presId="urn:microsoft.com/office/officeart/2008/layout/HorizontalMultiLevelHierarchy"/>
    <dgm:cxn modelId="{27AD5C57-D3E0-4A39-A249-B2EF26B2F2E0}" type="presParOf" srcId="{FAC71EDF-F38A-4489-9938-315432300F95}" destId="{63EBCBB4-F8A7-4980-8860-736C96E8C6CC}" srcOrd="0" destOrd="0" presId="urn:microsoft.com/office/officeart/2008/layout/HorizontalMultiLevelHierarchy"/>
    <dgm:cxn modelId="{45082A9B-984F-49B1-A4B3-68D257DCA997}" type="presParOf" srcId="{FAC71EDF-F38A-4489-9938-315432300F95}" destId="{70981C9A-E584-4A46-946A-866C7F5B1E4C}" srcOrd="1" destOrd="0" presId="urn:microsoft.com/office/officeart/2008/layout/HorizontalMultiLevelHierarchy"/>
    <dgm:cxn modelId="{73179F3C-4959-4AF8-A71C-B9EC16EFCDFD}" type="presParOf" srcId="{70981C9A-E584-4A46-946A-866C7F5B1E4C}" destId="{F242C4DA-59AC-4807-B556-F67C5A4117E3}" srcOrd="0" destOrd="0" presId="urn:microsoft.com/office/officeart/2008/layout/HorizontalMultiLevelHierarchy"/>
    <dgm:cxn modelId="{2F48EEA9-17E6-4F15-A3F4-F8B596D6422E}" type="presParOf" srcId="{F242C4DA-59AC-4807-B556-F67C5A4117E3}" destId="{D8C5437F-AAD8-44DA-9FE6-CAB1F02D813C}" srcOrd="0" destOrd="0" presId="urn:microsoft.com/office/officeart/2008/layout/HorizontalMultiLevelHierarchy"/>
    <dgm:cxn modelId="{77F1BCEC-FD40-4F7F-B0B9-0E114C0C8569}" type="presParOf" srcId="{70981C9A-E584-4A46-946A-866C7F5B1E4C}" destId="{8BC9135A-2CA2-4DFC-ABC3-7B057A8AD730}" srcOrd="1" destOrd="0" presId="urn:microsoft.com/office/officeart/2008/layout/HorizontalMultiLevelHierarchy"/>
    <dgm:cxn modelId="{A62EBD80-082C-40DB-A16D-D8BE4C7B217F}" type="presParOf" srcId="{8BC9135A-2CA2-4DFC-ABC3-7B057A8AD730}" destId="{B99375C6-2812-45B3-A0B1-F1F8E941C937}" srcOrd="0" destOrd="0" presId="urn:microsoft.com/office/officeart/2008/layout/HorizontalMultiLevelHierarchy"/>
    <dgm:cxn modelId="{6EA4414F-A024-4155-9EF8-E6718C718DC6}" type="presParOf" srcId="{8BC9135A-2CA2-4DFC-ABC3-7B057A8AD730}" destId="{54B0B23F-2B00-4263-B37A-5F590D97CD4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546BF593-5268-497A-878F-D0F2B882CBC9}">
      <dgm:prSet custT="1"/>
      <dgm:spPr/>
      <dgm:t>
        <a:bodyPr/>
        <a:lstStyle/>
        <a:p>
          <a:pPr rtl="1"/>
          <a:r>
            <a:rPr lang="fa-IR" sz="1600" smtClean="0">
              <a:cs typeface="B Badr" panose="00000400000000000000" pitchFamily="2" charset="-78"/>
            </a:rPr>
            <a:t>اتفاق القائلين</a:t>
          </a:r>
          <a:endParaRPr lang="fa-IR" sz="1600">
            <a:cs typeface="B Badr" panose="00000400000000000000" pitchFamily="2" charset="-78"/>
          </a:endParaRPr>
        </a:p>
      </dgm:t>
    </dgm:pt>
    <dgm:pt modelId="{8BB1D490-D5C4-43D1-9BD3-E5AAD6D37BF0}" type="parTrans" cxnId="{B7480008-F014-4B3A-9AB2-C26971ACDF24}">
      <dgm:prSet custT="1"/>
      <dgm:spPr/>
      <dgm:t>
        <a:bodyPr/>
        <a:lstStyle/>
        <a:p>
          <a:pPr rtl="1"/>
          <a:endParaRPr lang="fa-IR" sz="700">
            <a:cs typeface="B Badr" panose="00000400000000000000" pitchFamily="2" charset="-78"/>
          </a:endParaRPr>
        </a:p>
      </dgm:t>
    </dgm:pt>
    <dgm:pt modelId="{5C14BBD9-2C11-4CB6-9E95-8947E670F654}" type="sibTrans" cxnId="{B7480008-F014-4B3A-9AB2-C26971ACDF24}">
      <dgm:prSet/>
      <dgm:spPr/>
      <dgm:t>
        <a:bodyPr/>
        <a:lstStyle/>
        <a:p>
          <a:pPr rtl="1"/>
          <a:endParaRPr lang="fa-IR" sz="2400">
            <a:cs typeface="B Badr" panose="00000400000000000000" pitchFamily="2" charset="-78"/>
          </a:endParaRPr>
        </a:p>
      </dgm:t>
    </dgm:pt>
    <dgm:pt modelId="{D46D9434-2D5E-4CF7-99DB-33DDCF095EEB}">
      <dgm:prSet custT="1"/>
      <dgm:spPr/>
      <dgm:t>
        <a:bodyPr/>
        <a:lstStyle/>
        <a:p>
          <a:pPr rtl="1"/>
          <a:r>
            <a:rPr lang="fa-IR" sz="1600" smtClean="0">
              <a:cs typeface="B Badr" panose="00000400000000000000" pitchFamily="2" charset="-78"/>
            </a:rPr>
            <a:t>إن كان فى الغرض على العموم- </a:t>
          </a:r>
          <a:endParaRPr lang="fa-IR" sz="1600">
            <a:cs typeface="B Badr" panose="00000400000000000000" pitchFamily="2" charset="-78"/>
          </a:endParaRPr>
        </a:p>
      </dgm:t>
    </dgm:pt>
    <dgm:pt modelId="{1DCAB845-8C24-4541-B9A6-6734875CE5BE}" type="parTrans" cxnId="{3BA53C19-8C35-416B-B3E7-6B0F1C467C90}">
      <dgm:prSet custT="1"/>
      <dgm:spPr/>
      <dgm:t>
        <a:bodyPr/>
        <a:lstStyle/>
        <a:p>
          <a:pPr rtl="1"/>
          <a:endParaRPr lang="fa-IR" sz="700">
            <a:cs typeface="B Badr" panose="00000400000000000000" pitchFamily="2" charset="-78"/>
          </a:endParaRPr>
        </a:p>
      </dgm:t>
    </dgm:pt>
    <dgm:pt modelId="{CC97C98E-736C-49DE-84D3-3183F809E8C2}" type="sibTrans" cxnId="{3BA53C19-8C35-416B-B3E7-6B0F1C467C90}">
      <dgm:prSet/>
      <dgm:spPr/>
      <dgm:t>
        <a:bodyPr/>
        <a:lstStyle/>
        <a:p>
          <a:pPr rtl="1"/>
          <a:endParaRPr lang="fa-IR" sz="2400">
            <a:cs typeface="B Badr" panose="00000400000000000000" pitchFamily="2" charset="-78"/>
          </a:endParaRPr>
        </a:p>
      </dgm:t>
    </dgm:pt>
    <dgm:pt modelId="{ED30A3B3-BC7E-4FE9-BD29-F0CE2826BCA9}">
      <dgm:prSet custT="1"/>
      <dgm:spPr/>
      <dgm:t>
        <a:bodyPr/>
        <a:lstStyle/>
        <a:p>
          <a:pPr rtl="1"/>
          <a:r>
            <a:rPr lang="fa-IR" sz="1600" smtClean="0">
              <a:cs typeface="B Badr" panose="00000400000000000000" pitchFamily="2" charset="-78"/>
            </a:rPr>
            <a:t>كالوصف بالشجاعة، و السخاء، و نحو ذلك- </a:t>
          </a:r>
          <a:endParaRPr lang="fa-IR" sz="1600">
            <a:cs typeface="B Badr" panose="00000400000000000000" pitchFamily="2" charset="-78"/>
          </a:endParaRPr>
        </a:p>
      </dgm:t>
    </dgm:pt>
    <dgm:pt modelId="{A6EAA048-34F0-4EDA-94A7-4FEC596732C8}" type="parTrans" cxnId="{1005ED2D-0F8A-4DB3-8987-7210CD5B38E1}">
      <dgm:prSet custT="1"/>
      <dgm:spPr/>
      <dgm:t>
        <a:bodyPr/>
        <a:lstStyle/>
        <a:p>
          <a:pPr rtl="1"/>
          <a:endParaRPr lang="fa-IR" sz="700">
            <a:cs typeface="B Badr" panose="00000400000000000000" pitchFamily="2" charset="-78"/>
          </a:endParaRPr>
        </a:p>
      </dgm:t>
    </dgm:pt>
    <dgm:pt modelId="{62008C62-2893-43A5-B1CA-F61E0A00EDEC}" type="sibTrans" cxnId="{1005ED2D-0F8A-4DB3-8987-7210CD5B38E1}">
      <dgm:prSet/>
      <dgm:spPr/>
      <dgm:t>
        <a:bodyPr/>
        <a:lstStyle/>
        <a:p>
          <a:pPr rtl="1"/>
          <a:endParaRPr lang="fa-IR" sz="2400">
            <a:cs typeface="B Badr" panose="00000400000000000000" pitchFamily="2" charset="-78"/>
          </a:endParaRPr>
        </a:p>
      </dgm:t>
    </dgm:pt>
    <dgm:pt modelId="{D13C4D6B-FA23-4844-B186-5268A34672E0}">
      <dgm:prSet custT="1"/>
      <dgm:spPr/>
      <dgm:t>
        <a:bodyPr/>
        <a:lstStyle/>
        <a:p>
          <a:pPr rtl="1"/>
          <a:r>
            <a:rPr lang="fa-IR" sz="1600" smtClean="0">
              <a:cs typeface="B Badr" panose="00000400000000000000" pitchFamily="2" charset="-78"/>
            </a:rPr>
            <a:t>فلا يعدّ سرقة؛ لتقرّره فى العقول و العادات.</a:t>
          </a:r>
          <a:endParaRPr lang="fa-IR" sz="1600">
            <a:cs typeface="B Badr" panose="00000400000000000000" pitchFamily="2" charset="-78"/>
          </a:endParaRPr>
        </a:p>
      </dgm:t>
    </dgm:pt>
    <dgm:pt modelId="{CA92ED93-6280-416F-9DC9-2CD2173149D0}" type="parTrans" cxnId="{47D0DA99-B348-41C3-8884-732C4C246A89}">
      <dgm:prSet custT="1"/>
      <dgm:spPr/>
      <dgm:t>
        <a:bodyPr/>
        <a:lstStyle/>
        <a:p>
          <a:pPr rtl="1"/>
          <a:endParaRPr lang="fa-IR" sz="700">
            <a:cs typeface="B Badr" panose="00000400000000000000" pitchFamily="2" charset="-78"/>
          </a:endParaRPr>
        </a:p>
      </dgm:t>
    </dgm:pt>
    <dgm:pt modelId="{0B6A9172-7164-444B-8C09-DBCBF269E78E}" type="sibTrans" cxnId="{47D0DA99-B348-41C3-8884-732C4C246A89}">
      <dgm:prSet/>
      <dgm:spPr/>
      <dgm:t>
        <a:bodyPr/>
        <a:lstStyle/>
        <a:p>
          <a:pPr rtl="1"/>
          <a:endParaRPr lang="fa-IR" sz="2400">
            <a:cs typeface="B Badr" panose="00000400000000000000" pitchFamily="2" charset="-78"/>
          </a:endParaRPr>
        </a:p>
      </dgm:t>
    </dgm:pt>
    <dgm:pt modelId="{7633A082-A797-4829-9004-226EF7639DE3}">
      <dgm:prSet custT="1"/>
      <dgm:spPr/>
      <dgm:t>
        <a:bodyPr/>
        <a:lstStyle/>
        <a:p>
          <a:pPr rtl="1"/>
          <a:r>
            <a:rPr lang="fa-IR" sz="1600" smtClean="0">
              <a:cs typeface="B Badr" panose="00000400000000000000" pitchFamily="2" charset="-78"/>
            </a:rPr>
            <a:t>و إن كان فى وجه الدّلالة؛ </a:t>
          </a:r>
          <a:endParaRPr lang="fa-IR" sz="1600">
            <a:cs typeface="B Badr" panose="00000400000000000000" pitchFamily="2" charset="-78"/>
          </a:endParaRPr>
        </a:p>
      </dgm:t>
    </dgm:pt>
    <dgm:pt modelId="{A85068BC-3071-4139-BC48-0169B3D9569D}" type="parTrans" cxnId="{FBB7842E-43F3-44AF-8E27-419F6044691A}">
      <dgm:prSet custT="1"/>
      <dgm:spPr/>
      <dgm:t>
        <a:bodyPr/>
        <a:lstStyle/>
        <a:p>
          <a:pPr rtl="1"/>
          <a:endParaRPr lang="fa-IR" sz="700">
            <a:cs typeface="B Badr" panose="00000400000000000000" pitchFamily="2" charset="-78"/>
          </a:endParaRPr>
        </a:p>
      </dgm:t>
    </dgm:pt>
    <dgm:pt modelId="{248FFF7F-8112-48AD-A468-3C00BA1B5C1C}" type="sibTrans" cxnId="{FBB7842E-43F3-44AF-8E27-419F6044691A}">
      <dgm:prSet/>
      <dgm:spPr/>
      <dgm:t>
        <a:bodyPr/>
        <a:lstStyle/>
        <a:p>
          <a:pPr rtl="1"/>
          <a:endParaRPr lang="fa-IR" sz="2400">
            <a:cs typeface="B Badr" panose="00000400000000000000" pitchFamily="2" charset="-78"/>
          </a:endParaRPr>
        </a:p>
      </dgm:t>
    </dgm:pt>
    <dgm:pt modelId="{8BF7195E-2C80-458F-A006-AC1D7E641015}">
      <dgm:prSet custT="1"/>
      <dgm:spPr/>
      <dgm:t>
        <a:bodyPr/>
        <a:lstStyle/>
        <a:p>
          <a:pPr rtl="1"/>
          <a:r>
            <a:rPr lang="fa-IR" sz="1600" smtClean="0">
              <a:cs typeface="B Badr" panose="00000400000000000000" pitchFamily="2" charset="-78"/>
            </a:rPr>
            <a:t>كالتشبيه، و المجاز، و الكناية، </a:t>
          </a:r>
          <a:endParaRPr lang="fa-IR" sz="1600">
            <a:cs typeface="B Badr" panose="00000400000000000000" pitchFamily="2" charset="-78"/>
          </a:endParaRPr>
        </a:p>
      </dgm:t>
    </dgm:pt>
    <dgm:pt modelId="{92757EE1-EE38-4C21-BB90-72AB4D0C335C}" type="parTrans" cxnId="{A5272506-7430-4A0B-82A8-75CDB3F9E94C}">
      <dgm:prSet custT="1"/>
      <dgm:spPr/>
      <dgm:t>
        <a:bodyPr/>
        <a:lstStyle/>
        <a:p>
          <a:pPr rtl="1"/>
          <a:endParaRPr lang="fa-IR" sz="700">
            <a:cs typeface="B Badr" panose="00000400000000000000" pitchFamily="2" charset="-78"/>
          </a:endParaRPr>
        </a:p>
      </dgm:t>
    </dgm:pt>
    <dgm:pt modelId="{90092BAD-1D65-4A8F-88B3-2743829500E1}" type="sibTrans" cxnId="{A5272506-7430-4A0B-82A8-75CDB3F9E94C}">
      <dgm:prSet/>
      <dgm:spPr/>
      <dgm:t>
        <a:bodyPr/>
        <a:lstStyle/>
        <a:p>
          <a:pPr rtl="1"/>
          <a:endParaRPr lang="fa-IR" sz="2400">
            <a:cs typeface="B Badr" panose="00000400000000000000" pitchFamily="2" charset="-78"/>
          </a:endParaRPr>
        </a:p>
      </dgm:t>
    </dgm:pt>
    <dgm:pt modelId="{282BC1BA-CEAD-4404-AEBE-50FCE7ECE944}">
      <dgm:prSet custT="1"/>
      <dgm:spPr/>
      <dgm:t>
        <a:bodyPr/>
        <a:lstStyle/>
        <a:p>
          <a:pPr rtl="1"/>
          <a:r>
            <a:rPr lang="fa-IR" sz="1600" smtClean="0">
              <a:cs typeface="B Badr" panose="00000400000000000000" pitchFamily="2" charset="-78"/>
            </a:rPr>
            <a:t>و كذكر هيئات تدلّ على الصفة؛ لاختصاصها بمن هى له- كوصف</a:t>
          </a:r>
          <a:endParaRPr lang="fa-IR" sz="1600">
            <a:cs typeface="B Badr" panose="00000400000000000000" pitchFamily="2" charset="-78"/>
          </a:endParaRPr>
        </a:p>
      </dgm:t>
    </dgm:pt>
    <dgm:pt modelId="{33C1D194-A484-42D8-9378-74B7AD05CBE3}" type="parTrans" cxnId="{D2EFD8E5-CAB1-41BE-8320-BBDC9DCD3C90}">
      <dgm:prSet custT="1"/>
      <dgm:spPr/>
      <dgm:t>
        <a:bodyPr/>
        <a:lstStyle/>
        <a:p>
          <a:pPr rtl="1"/>
          <a:endParaRPr lang="fa-IR" sz="700">
            <a:cs typeface="B Badr" panose="00000400000000000000" pitchFamily="2" charset="-78"/>
          </a:endParaRPr>
        </a:p>
      </dgm:t>
    </dgm:pt>
    <dgm:pt modelId="{DB0EE34D-A515-4400-A61F-CCC6D43B9006}" type="sibTrans" cxnId="{D2EFD8E5-CAB1-41BE-8320-BBDC9DCD3C90}">
      <dgm:prSet/>
      <dgm:spPr/>
      <dgm:t>
        <a:bodyPr/>
        <a:lstStyle/>
        <a:p>
          <a:pPr rtl="1"/>
          <a:endParaRPr lang="fa-IR" sz="2400">
            <a:cs typeface="B Badr" panose="00000400000000000000" pitchFamily="2" charset="-78"/>
          </a:endParaRPr>
        </a:p>
      </dgm:t>
    </dgm:pt>
    <dgm:pt modelId="{63DEA136-4D2A-4B9F-BC45-8EE06F2EB31A}">
      <dgm:prSet custT="1"/>
      <dgm:spPr/>
      <dgm:t>
        <a:bodyPr/>
        <a:lstStyle/>
        <a:p>
          <a:pPr rtl="1"/>
          <a:r>
            <a:rPr lang="fa-IR" sz="1600" smtClean="0">
              <a:cs typeface="B Badr" panose="00000400000000000000" pitchFamily="2" charset="-78"/>
            </a:rPr>
            <a:t>الجواد بالتهلّل عند ورود العفاة، </a:t>
          </a:r>
          <a:endParaRPr lang="fa-IR" sz="1600">
            <a:cs typeface="B Badr" panose="00000400000000000000" pitchFamily="2" charset="-78"/>
          </a:endParaRPr>
        </a:p>
      </dgm:t>
    </dgm:pt>
    <dgm:pt modelId="{008531DC-FBDA-46CD-9796-B7566B1D58FD}" type="parTrans" cxnId="{4976C515-E3E7-48F2-950D-011F9259C4E9}">
      <dgm:prSet custT="1"/>
      <dgm:spPr/>
      <dgm:t>
        <a:bodyPr/>
        <a:lstStyle/>
        <a:p>
          <a:pPr rtl="1"/>
          <a:endParaRPr lang="fa-IR" sz="700">
            <a:cs typeface="B Badr" panose="00000400000000000000" pitchFamily="2" charset="-78"/>
          </a:endParaRPr>
        </a:p>
      </dgm:t>
    </dgm:pt>
    <dgm:pt modelId="{38BFAA1C-4679-45A3-9D10-8737A862C5B8}" type="sibTrans" cxnId="{4976C515-E3E7-48F2-950D-011F9259C4E9}">
      <dgm:prSet/>
      <dgm:spPr/>
      <dgm:t>
        <a:bodyPr/>
        <a:lstStyle/>
        <a:p>
          <a:pPr rtl="1"/>
          <a:endParaRPr lang="fa-IR" sz="2400">
            <a:cs typeface="B Badr" panose="00000400000000000000" pitchFamily="2" charset="-78"/>
          </a:endParaRPr>
        </a:p>
      </dgm:t>
    </dgm:pt>
    <dgm:pt modelId="{49E6DE1A-5DD0-4646-B6F5-B9F69CD15D72}">
      <dgm:prSet custT="1"/>
      <dgm:spPr/>
      <dgm:t>
        <a:bodyPr/>
        <a:lstStyle/>
        <a:p>
          <a:pPr rtl="1"/>
          <a:r>
            <a:rPr lang="fa-IR" sz="1600" smtClean="0">
              <a:cs typeface="B Badr" panose="00000400000000000000" pitchFamily="2" charset="-78"/>
            </a:rPr>
            <a:t>و البخيل بالعبوس مع سعة ذات اليد-: </a:t>
          </a:r>
          <a:endParaRPr lang="fa-IR" sz="1600">
            <a:cs typeface="B Badr" panose="00000400000000000000" pitchFamily="2" charset="-78"/>
          </a:endParaRPr>
        </a:p>
      </dgm:t>
    </dgm:pt>
    <dgm:pt modelId="{830C1725-3AAD-436A-98B7-1474CE0DA427}" type="parTrans" cxnId="{8D3BCA98-B119-44D7-BAA6-546AF5DE4DCD}">
      <dgm:prSet custT="1"/>
      <dgm:spPr/>
      <dgm:t>
        <a:bodyPr/>
        <a:lstStyle/>
        <a:p>
          <a:pPr rtl="1"/>
          <a:endParaRPr lang="fa-IR" sz="700">
            <a:cs typeface="B Badr" panose="00000400000000000000" pitchFamily="2" charset="-78"/>
          </a:endParaRPr>
        </a:p>
      </dgm:t>
    </dgm:pt>
    <dgm:pt modelId="{E44FBD3C-A3E8-4B93-ACA7-D42C818888C0}" type="sibTrans" cxnId="{8D3BCA98-B119-44D7-BAA6-546AF5DE4DCD}">
      <dgm:prSet/>
      <dgm:spPr/>
      <dgm:t>
        <a:bodyPr/>
        <a:lstStyle/>
        <a:p>
          <a:pPr rtl="1"/>
          <a:endParaRPr lang="fa-IR" sz="2400">
            <a:cs typeface="B Badr" panose="00000400000000000000" pitchFamily="2" charset="-78"/>
          </a:endParaRPr>
        </a:p>
      </dgm:t>
    </dgm:pt>
    <dgm:pt modelId="{92C6E46E-84A3-4291-BEFE-1DEB664EFA25}">
      <dgm:prSet custT="1"/>
      <dgm:spPr/>
      <dgm:t>
        <a:bodyPr/>
        <a:lstStyle/>
        <a:p>
          <a:pPr rtl="1"/>
          <a:r>
            <a:rPr lang="fa-IR" sz="1600" smtClean="0">
              <a:cs typeface="B Badr" panose="00000400000000000000" pitchFamily="2" charset="-78"/>
            </a:rPr>
            <a:t>فـ</a:t>
          </a:r>
          <a:endParaRPr lang="fa-IR" sz="1600">
            <a:cs typeface="B Badr" panose="00000400000000000000" pitchFamily="2" charset="-78"/>
          </a:endParaRPr>
        </a:p>
      </dgm:t>
    </dgm:pt>
    <dgm:pt modelId="{0907F4F8-2AAE-4502-90FA-1F2A73D1C71A}" type="parTrans" cxnId="{23AFF9E2-F90B-4944-8583-280BF7A54941}">
      <dgm:prSet custT="1"/>
      <dgm:spPr/>
      <dgm:t>
        <a:bodyPr/>
        <a:lstStyle/>
        <a:p>
          <a:pPr rtl="1"/>
          <a:endParaRPr lang="fa-IR" sz="700">
            <a:cs typeface="B Badr" panose="00000400000000000000" pitchFamily="2" charset="-78"/>
          </a:endParaRPr>
        </a:p>
      </dgm:t>
    </dgm:pt>
    <dgm:pt modelId="{FA31130F-7CA1-4981-9FD3-37D7AED9293F}" type="sibTrans" cxnId="{23AFF9E2-F90B-4944-8583-280BF7A54941}">
      <dgm:prSet/>
      <dgm:spPr/>
      <dgm:t>
        <a:bodyPr/>
        <a:lstStyle/>
        <a:p>
          <a:pPr rtl="1"/>
          <a:endParaRPr lang="fa-IR" sz="2400">
            <a:cs typeface="B Badr" panose="00000400000000000000" pitchFamily="2" charset="-78"/>
          </a:endParaRPr>
        </a:p>
      </dgm:t>
    </dgm:pt>
    <dgm:pt modelId="{BDB71127-D63C-4BDA-A10A-00A6859271E1}">
      <dgm:prSet custT="1"/>
      <dgm:spPr/>
      <dgm:t>
        <a:bodyPr/>
        <a:lstStyle/>
        <a:p>
          <a:pPr rtl="1"/>
          <a:r>
            <a:rPr lang="fa-IR" sz="1600" smtClean="0">
              <a:cs typeface="B Badr" panose="00000400000000000000" pitchFamily="2" charset="-78"/>
            </a:rPr>
            <a:t>إن اشتراك الناس فى معرفته لاستقراره فيهما </a:t>
          </a:r>
          <a:endParaRPr lang="fa-IR" sz="1600">
            <a:cs typeface="B Badr" panose="00000400000000000000" pitchFamily="2" charset="-78"/>
          </a:endParaRPr>
        </a:p>
      </dgm:t>
    </dgm:pt>
    <dgm:pt modelId="{998C17A9-79FF-42CD-91DC-87C559629FD5}" type="parTrans" cxnId="{1F30312D-54C3-46DF-80CE-65A7765235CE}">
      <dgm:prSet custT="1"/>
      <dgm:spPr/>
      <dgm:t>
        <a:bodyPr/>
        <a:lstStyle/>
        <a:p>
          <a:pPr rtl="1"/>
          <a:endParaRPr lang="fa-IR" sz="700">
            <a:cs typeface="B Badr" panose="00000400000000000000" pitchFamily="2" charset="-78"/>
          </a:endParaRPr>
        </a:p>
      </dgm:t>
    </dgm:pt>
    <dgm:pt modelId="{06566529-60B4-470B-8D17-05C4D8CE391C}" type="sibTrans" cxnId="{1F30312D-54C3-46DF-80CE-65A7765235CE}">
      <dgm:prSet/>
      <dgm:spPr/>
      <dgm:t>
        <a:bodyPr/>
        <a:lstStyle/>
        <a:p>
          <a:pPr rtl="1"/>
          <a:endParaRPr lang="fa-IR" sz="2400">
            <a:cs typeface="B Badr" panose="00000400000000000000" pitchFamily="2" charset="-78"/>
          </a:endParaRPr>
        </a:p>
      </dgm:t>
    </dgm:pt>
    <dgm:pt modelId="{BBCAFE76-F664-4237-9844-7425570C49D4}">
      <dgm:prSet custT="1"/>
      <dgm:spPr/>
      <dgm:t>
        <a:bodyPr/>
        <a:lstStyle/>
        <a:p>
          <a:pPr rtl="1"/>
          <a:r>
            <a:rPr lang="fa-IR" sz="1600" smtClean="0">
              <a:cs typeface="B Badr" panose="00000400000000000000" pitchFamily="2" charset="-78"/>
            </a:rPr>
            <a:t>كتشبيه الشجاع بالأسد، و الجواد بالبحر،</a:t>
          </a:r>
          <a:endParaRPr lang="fa-IR" sz="1600">
            <a:cs typeface="B Badr" panose="00000400000000000000" pitchFamily="2" charset="-78"/>
          </a:endParaRPr>
        </a:p>
      </dgm:t>
    </dgm:pt>
    <dgm:pt modelId="{01EA2F05-E20F-47BE-A0E0-ACB717B4841A}" type="parTrans" cxnId="{E39E5159-2A3F-44AD-AEF3-725AC8885690}">
      <dgm:prSet custT="1"/>
      <dgm:spPr/>
      <dgm:t>
        <a:bodyPr/>
        <a:lstStyle/>
        <a:p>
          <a:pPr rtl="1"/>
          <a:endParaRPr lang="fa-IR" sz="700">
            <a:cs typeface="B Badr" panose="00000400000000000000" pitchFamily="2" charset="-78"/>
          </a:endParaRPr>
        </a:p>
      </dgm:t>
    </dgm:pt>
    <dgm:pt modelId="{0A7E581D-6317-4DAD-A94B-A8C02C210C7D}" type="sibTrans" cxnId="{E39E5159-2A3F-44AD-AEF3-725AC8885690}">
      <dgm:prSet/>
      <dgm:spPr/>
      <dgm:t>
        <a:bodyPr/>
        <a:lstStyle/>
        <a:p>
          <a:pPr rtl="1"/>
          <a:endParaRPr lang="fa-IR" sz="2400">
            <a:cs typeface="B Badr" panose="00000400000000000000" pitchFamily="2" charset="-78"/>
          </a:endParaRPr>
        </a:p>
      </dgm:t>
    </dgm:pt>
    <dgm:pt modelId="{2A792C77-5BF8-40FB-8A54-5FC51591E2A2}">
      <dgm:prSet custT="1"/>
      <dgm:spPr/>
      <dgm:t>
        <a:bodyPr/>
        <a:lstStyle/>
        <a:p>
          <a:pPr rtl="1"/>
          <a:r>
            <a:rPr lang="fa-IR" sz="1600" smtClean="0">
              <a:cs typeface="B Badr" panose="00000400000000000000" pitchFamily="2" charset="-78"/>
            </a:rPr>
            <a:t>فهو كالأول؛</a:t>
          </a:r>
          <a:endParaRPr lang="fa-IR" sz="1600">
            <a:cs typeface="B Badr" panose="00000400000000000000" pitchFamily="2" charset="-78"/>
          </a:endParaRPr>
        </a:p>
      </dgm:t>
    </dgm:pt>
    <dgm:pt modelId="{4F5B7031-68BD-49F4-858B-132F17D32A4D}" type="parTrans" cxnId="{45A2856D-7AFB-4C04-A459-78D4400886F3}">
      <dgm:prSet custT="1"/>
      <dgm:spPr/>
      <dgm:t>
        <a:bodyPr/>
        <a:lstStyle/>
        <a:p>
          <a:pPr rtl="1"/>
          <a:endParaRPr lang="fa-IR" sz="700">
            <a:cs typeface="B Badr" panose="00000400000000000000" pitchFamily="2" charset="-78"/>
          </a:endParaRPr>
        </a:p>
      </dgm:t>
    </dgm:pt>
    <dgm:pt modelId="{4B1974CA-1F38-4716-88AB-19DB19FE6AD1}" type="sibTrans" cxnId="{45A2856D-7AFB-4C04-A459-78D4400886F3}">
      <dgm:prSet/>
      <dgm:spPr/>
      <dgm:t>
        <a:bodyPr/>
        <a:lstStyle/>
        <a:p>
          <a:pPr rtl="1"/>
          <a:endParaRPr lang="fa-IR" sz="2400">
            <a:cs typeface="B Badr" panose="00000400000000000000" pitchFamily="2" charset="-78"/>
          </a:endParaRPr>
        </a:p>
      </dgm:t>
    </dgm:pt>
    <dgm:pt modelId="{B5168785-DB11-4C99-830D-BAAC33C955E4}">
      <dgm:prSet custT="1"/>
      <dgm:spPr/>
      <dgm:t>
        <a:bodyPr/>
        <a:lstStyle/>
        <a:p>
          <a:pPr rtl="1"/>
          <a:r>
            <a:rPr lang="fa-IR" sz="1600" smtClean="0">
              <a:cs typeface="B Badr" panose="00000400000000000000" pitchFamily="2" charset="-78"/>
            </a:rPr>
            <a:t>و إلّا جاز أن يدّعى فيه السبق و الزيادة.</a:t>
          </a:r>
          <a:endParaRPr lang="fa-IR" sz="1600">
            <a:cs typeface="B Badr" panose="00000400000000000000" pitchFamily="2" charset="-78"/>
          </a:endParaRPr>
        </a:p>
      </dgm:t>
    </dgm:pt>
    <dgm:pt modelId="{EEE1F3AD-36C5-4EFB-B4F6-585700869912}" type="parTrans" cxnId="{27F70E15-15E8-4B5F-BC71-0FA79F15BBB6}">
      <dgm:prSet custT="1"/>
      <dgm:spPr/>
      <dgm:t>
        <a:bodyPr/>
        <a:lstStyle/>
        <a:p>
          <a:pPr rtl="1"/>
          <a:endParaRPr lang="fa-IR" sz="700">
            <a:cs typeface="B Badr" panose="00000400000000000000" pitchFamily="2" charset="-78"/>
          </a:endParaRPr>
        </a:p>
      </dgm:t>
    </dgm:pt>
    <dgm:pt modelId="{94C7B80D-4572-4997-A8A5-27FF83E919F4}" type="sibTrans" cxnId="{27F70E15-15E8-4B5F-BC71-0FA79F15BBB6}">
      <dgm:prSet/>
      <dgm:spPr/>
      <dgm:t>
        <a:bodyPr/>
        <a:lstStyle/>
        <a:p>
          <a:pPr rtl="1"/>
          <a:endParaRPr lang="fa-IR" sz="2400">
            <a:cs typeface="B Badr" panose="00000400000000000000" pitchFamily="2" charset="-78"/>
          </a:endParaRPr>
        </a:p>
      </dgm:t>
    </dgm:pt>
    <dgm:pt modelId="{9919212E-9166-4CB1-A43F-10F92555E035}">
      <dgm:prSet custT="1"/>
      <dgm:spPr/>
      <dgm:t>
        <a:bodyPr/>
        <a:lstStyle/>
        <a:p>
          <a:pPr rtl="1"/>
          <a:r>
            <a:rPr lang="fa-IR" sz="1600" smtClean="0">
              <a:cs typeface="B Badr" panose="00000400000000000000" pitchFamily="2" charset="-78"/>
            </a:rPr>
            <a:t>و هو ضربان: </a:t>
          </a:r>
          <a:endParaRPr lang="fa-IR" sz="1600">
            <a:cs typeface="B Badr" panose="00000400000000000000" pitchFamily="2" charset="-78"/>
          </a:endParaRPr>
        </a:p>
      </dgm:t>
    </dgm:pt>
    <dgm:pt modelId="{FB739999-8831-4DED-B8C9-398D1B996567}" type="parTrans" cxnId="{267599C9-89FB-4FBC-AE49-7B26A39E8927}">
      <dgm:prSet custT="1"/>
      <dgm:spPr/>
      <dgm:t>
        <a:bodyPr/>
        <a:lstStyle/>
        <a:p>
          <a:pPr rtl="1"/>
          <a:endParaRPr lang="fa-IR" sz="700">
            <a:cs typeface="B Badr" panose="00000400000000000000" pitchFamily="2" charset="-78"/>
          </a:endParaRPr>
        </a:p>
      </dgm:t>
    </dgm:pt>
    <dgm:pt modelId="{9F36FC89-DF09-4F38-BB9D-D14B9DB2D068}" type="sibTrans" cxnId="{267599C9-89FB-4FBC-AE49-7B26A39E8927}">
      <dgm:prSet/>
      <dgm:spPr/>
      <dgm:t>
        <a:bodyPr/>
        <a:lstStyle/>
        <a:p>
          <a:pPr rtl="1"/>
          <a:endParaRPr lang="fa-IR" sz="2400">
            <a:cs typeface="B Badr" panose="00000400000000000000" pitchFamily="2" charset="-78"/>
          </a:endParaRPr>
        </a:p>
      </dgm:t>
    </dgm:pt>
    <dgm:pt modelId="{76615409-F803-4811-87A5-EA78656A8E54}">
      <dgm:prSet custT="1"/>
      <dgm:spPr/>
      <dgm:t>
        <a:bodyPr/>
        <a:lstStyle/>
        <a:p>
          <a:pPr rtl="1"/>
          <a:r>
            <a:rPr lang="fa-IR" sz="1600" smtClean="0">
              <a:cs typeface="B Badr" panose="00000400000000000000" pitchFamily="2" charset="-78"/>
            </a:rPr>
            <a:t>خاصّىّ فى نفسه غريب،</a:t>
          </a:r>
          <a:endParaRPr lang="fa-IR" sz="1600">
            <a:cs typeface="B Badr" panose="00000400000000000000" pitchFamily="2" charset="-78"/>
          </a:endParaRPr>
        </a:p>
      </dgm:t>
    </dgm:pt>
    <dgm:pt modelId="{886F2E8D-2ECC-4482-87CA-D9F03AB7E7AB}" type="parTrans" cxnId="{181004E3-FF54-4C53-BE4D-29D0DC113DB9}">
      <dgm:prSet custT="1"/>
      <dgm:spPr/>
      <dgm:t>
        <a:bodyPr/>
        <a:lstStyle/>
        <a:p>
          <a:pPr rtl="1"/>
          <a:endParaRPr lang="fa-IR" sz="700">
            <a:cs typeface="B Badr" panose="00000400000000000000" pitchFamily="2" charset="-78"/>
          </a:endParaRPr>
        </a:p>
      </dgm:t>
    </dgm:pt>
    <dgm:pt modelId="{E70FA1E6-75C2-4ADA-870D-81CB9186144E}" type="sibTrans" cxnId="{181004E3-FF54-4C53-BE4D-29D0DC113DB9}">
      <dgm:prSet/>
      <dgm:spPr/>
      <dgm:t>
        <a:bodyPr/>
        <a:lstStyle/>
        <a:p>
          <a:pPr rtl="1"/>
          <a:endParaRPr lang="fa-IR" sz="2400">
            <a:cs typeface="B Badr" panose="00000400000000000000" pitchFamily="2" charset="-78"/>
          </a:endParaRPr>
        </a:p>
      </dgm:t>
    </dgm:pt>
    <dgm:pt modelId="{8DC9DDD7-327A-426F-B04B-A4B77DF614A9}">
      <dgm:prSet custT="1"/>
      <dgm:spPr/>
      <dgm:t>
        <a:bodyPr/>
        <a:lstStyle/>
        <a:p>
          <a:pPr rtl="1"/>
          <a:r>
            <a:rPr lang="fa-IR" sz="1600" smtClean="0">
              <a:cs typeface="B Badr" panose="00000400000000000000" pitchFamily="2" charset="-78"/>
            </a:rPr>
            <a:t>و عامى تصرّف فيه بما أخرجه من الابتذال إلى الغرابة؛ كما مر.</a:t>
          </a:r>
          <a:endParaRPr lang="fa-IR" sz="1600">
            <a:cs typeface="B Badr" panose="00000400000000000000" pitchFamily="2" charset="-78"/>
          </a:endParaRPr>
        </a:p>
      </dgm:t>
    </dgm:pt>
    <dgm:pt modelId="{FFD7963E-A4B6-4599-B47D-CA55F3BCDEE3}" type="parTrans" cxnId="{5E0EF3CC-0673-4409-9DB6-37262AD5B33D}">
      <dgm:prSet custT="1"/>
      <dgm:spPr/>
      <dgm:t>
        <a:bodyPr/>
        <a:lstStyle/>
        <a:p>
          <a:pPr rtl="1"/>
          <a:endParaRPr lang="fa-IR" sz="700">
            <a:cs typeface="B Badr" panose="00000400000000000000" pitchFamily="2" charset="-78"/>
          </a:endParaRPr>
        </a:p>
      </dgm:t>
    </dgm:pt>
    <dgm:pt modelId="{2496F321-45F3-4384-AB23-53D691C39B9D}" type="sibTrans" cxnId="{5E0EF3CC-0673-4409-9DB6-37262AD5B33D}">
      <dgm:prSet/>
      <dgm:spPr/>
      <dgm:t>
        <a:bodyPr/>
        <a:lstStyle/>
        <a:p>
          <a:pPr rtl="1"/>
          <a:endParaRPr lang="fa-IR" sz="2400">
            <a:cs typeface="B Badr" panose="00000400000000000000" pitchFamily="2" charset="-78"/>
          </a:endParaRPr>
        </a:p>
      </dgm:t>
    </dgm:pt>
    <dgm:pt modelId="{BB9D12B1-A736-4BF1-B6E2-446E21B4E09D}">
      <dgm:prSet custT="1"/>
      <dgm:spPr/>
      <dgm:t>
        <a:bodyPr/>
        <a:lstStyle/>
        <a:p>
          <a:pPr rtl="1"/>
          <a:r>
            <a:rPr lang="fa-IR" sz="1600" smtClean="0">
              <a:cs typeface="B Badr" panose="00000400000000000000" pitchFamily="2" charset="-78"/>
            </a:rPr>
            <a:t>فالسرقة و الأخذ نوعان: ظاهر، و غير ظاهر.</a:t>
          </a:r>
          <a:endParaRPr lang="fa-IR" sz="1600">
            <a:cs typeface="B Badr" panose="00000400000000000000" pitchFamily="2" charset="-78"/>
          </a:endParaRPr>
        </a:p>
      </dgm:t>
    </dgm:pt>
    <dgm:pt modelId="{A15C6AD2-8A75-4D55-BF36-AFBA4DAB6E8A}" type="parTrans" cxnId="{46A76BD5-AF47-459C-9B4F-BF5F8401135D}">
      <dgm:prSet custT="1"/>
      <dgm:spPr/>
      <dgm:t>
        <a:bodyPr/>
        <a:lstStyle/>
        <a:p>
          <a:pPr rtl="1"/>
          <a:endParaRPr lang="fa-IR" sz="700">
            <a:cs typeface="B Badr" panose="00000400000000000000" pitchFamily="2" charset="-78"/>
          </a:endParaRPr>
        </a:p>
      </dgm:t>
    </dgm:pt>
    <dgm:pt modelId="{8604C23E-A298-4F23-AD70-ECF6DFD65568}" type="sibTrans" cxnId="{46A76BD5-AF47-459C-9B4F-BF5F8401135D}">
      <dgm:prSet/>
      <dgm:spPr/>
      <dgm:t>
        <a:bodyPr/>
        <a:lstStyle/>
        <a:p>
          <a:pPr rtl="1"/>
          <a:endParaRPr lang="fa-IR" sz="2400">
            <a:cs typeface="B Badr" panose="00000400000000000000" pitchFamily="2" charset="-78"/>
          </a:endParaRPr>
        </a:p>
      </dgm:t>
    </dgm:pt>
    <dgm:pt modelId="{17304563-3371-41E5-927B-98DBBA2FD264}">
      <dgm:prSet custT="1"/>
      <dgm:spPr/>
      <dgm:t>
        <a:bodyPr/>
        <a:lstStyle/>
        <a:p>
          <a:pPr rtl="1"/>
          <a:r>
            <a:rPr lang="fa-IR" sz="3200" smtClean="0">
              <a:solidFill>
                <a:srgbClr val="FF0000"/>
              </a:solidFill>
              <a:cs typeface="B Badr" panose="00000400000000000000" pitchFamily="2" charset="-78"/>
            </a:rPr>
            <a:t>مقدمه</a:t>
          </a:r>
          <a:endParaRPr lang="fa-IR" sz="3200">
            <a:solidFill>
              <a:srgbClr val="FF0000"/>
            </a:solidFill>
            <a:cs typeface="B Badr" panose="00000400000000000000" pitchFamily="2" charset="-78"/>
          </a:endParaRPr>
        </a:p>
      </dgm:t>
    </dgm:pt>
    <dgm:pt modelId="{5562DF19-C819-485B-B091-E27D6F25FA58}" type="parTrans" cxnId="{6199C196-ED51-4607-B1B1-7595A93B8A22}">
      <dgm:prSet/>
      <dgm:spPr/>
      <dgm:t>
        <a:bodyPr/>
        <a:lstStyle/>
        <a:p>
          <a:pPr rtl="1"/>
          <a:endParaRPr lang="fa-IR" sz="2400">
            <a:cs typeface="B Badr" panose="00000400000000000000" pitchFamily="2" charset="-78"/>
          </a:endParaRPr>
        </a:p>
      </dgm:t>
    </dgm:pt>
    <dgm:pt modelId="{44DE542A-5072-4D84-9845-A335727D1BF7}" type="sibTrans" cxnId="{6199C196-ED51-4607-B1B1-7595A93B8A22}">
      <dgm:prSet/>
      <dgm:spPr/>
      <dgm:t>
        <a:bodyPr/>
        <a:lstStyle/>
        <a:p>
          <a:pPr rtl="1"/>
          <a:endParaRPr lang="fa-IR" sz="24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D0C6C950-AB7D-4F07-99A4-B8397DD3AD63}" type="pres">
      <dgm:prSet presAssocID="{17304563-3371-41E5-927B-98DBBA2FD264}" presName="root1" presStyleCnt="0"/>
      <dgm:spPr/>
    </dgm:pt>
    <dgm:pt modelId="{C12AD70D-8964-45D4-ACD9-3A7C04278791}" type="pres">
      <dgm:prSet presAssocID="{17304563-3371-41E5-927B-98DBBA2FD264}" presName="LevelOneTextNode" presStyleLbl="node0" presStyleIdx="0" presStyleCnt="1">
        <dgm:presLayoutVars>
          <dgm:chPref val="3"/>
        </dgm:presLayoutVars>
      </dgm:prSet>
      <dgm:spPr/>
      <dgm:t>
        <a:bodyPr/>
        <a:lstStyle/>
        <a:p>
          <a:pPr rtl="1"/>
          <a:endParaRPr lang="fa-IR"/>
        </a:p>
      </dgm:t>
    </dgm:pt>
    <dgm:pt modelId="{48D04B05-F375-495D-AD2A-C5817405DBCA}" type="pres">
      <dgm:prSet presAssocID="{17304563-3371-41E5-927B-98DBBA2FD264}" presName="level2hierChild" presStyleCnt="0"/>
      <dgm:spPr/>
    </dgm:pt>
    <dgm:pt modelId="{E9810151-4F53-4C85-812A-4B8E243C2DF2}" type="pres">
      <dgm:prSet presAssocID="{8BB1D490-D5C4-43D1-9BD3-E5AAD6D37BF0}" presName="conn2-1" presStyleLbl="parChTrans1D2" presStyleIdx="0" presStyleCnt="3"/>
      <dgm:spPr/>
      <dgm:t>
        <a:bodyPr/>
        <a:lstStyle/>
        <a:p>
          <a:pPr rtl="1"/>
          <a:endParaRPr lang="fa-IR"/>
        </a:p>
      </dgm:t>
    </dgm:pt>
    <dgm:pt modelId="{89BED4C0-C968-4AF1-BDA3-0EA03F7C100F}" type="pres">
      <dgm:prSet presAssocID="{8BB1D490-D5C4-43D1-9BD3-E5AAD6D37BF0}" presName="connTx" presStyleLbl="parChTrans1D2" presStyleIdx="0" presStyleCnt="3"/>
      <dgm:spPr/>
      <dgm:t>
        <a:bodyPr/>
        <a:lstStyle/>
        <a:p>
          <a:pPr rtl="1"/>
          <a:endParaRPr lang="fa-IR"/>
        </a:p>
      </dgm:t>
    </dgm:pt>
    <dgm:pt modelId="{3B4122CF-D9CE-4AD0-B122-FB3F97284BA5}" type="pres">
      <dgm:prSet presAssocID="{546BF593-5268-497A-878F-D0F2B882CBC9}" presName="root2" presStyleCnt="0"/>
      <dgm:spPr/>
    </dgm:pt>
    <dgm:pt modelId="{23585439-0712-4842-95FB-B6FC99514638}" type="pres">
      <dgm:prSet presAssocID="{546BF593-5268-497A-878F-D0F2B882CBC9}" presName="LevelTwoTextNode" presStyleLbl="node2" presStyleIdx="0" presStyleCnt="3">
        <dgm:presLayoutVars>
          <dgm:chPref val="3"/>
        </dgm:presLayoutVars>
      </dgm:prSet>
      <dgm:spPr/>
      <dgm:t>
        <a:bodyPr/>
        <a:lstStyle/>
        <a:p>
          <a:pPr rtl="1"/>
          <a:endParaRPr lang="fa-IR"/>
        </a:p>
      </dgm:t>
    </dgm:pt>
    <dgm:pt modelId="{553D8654-A679-4183-B694-5B000B69B07C}" type="pres">
      <dgm:prSet presAssocID="{546BF593-5268-497A-878F-D0F2B882CBC9}" presName="level3hierChild" presStyleCnt="0"/>
      <dgm:spPr/>
    </dgm:pt>
    <dgm:pt modelId="{85C6D25D-EE40-4614-8E16-8CC6C1E27353}" type="pres">
      <dgm:prSet presAssocID="{1DCAB845-8C24-4541-B9A6-6734875CE5BE}" presName="conn2-1" presStyleLbl="parChTrans1D3" presStyleIdx="0" presStyleCnt="4"/>
      <dgm:spPr/>
      <dgm:t>
        <a:bodyPr/>
        <a:lstStyle/>
        <a:p>
          <a:pPr rtl="1"/>
          <a:endParaRPr lang="fa-IR"/>
        </a:p>
      </dgm:t>
    </dgm:pt>
    <dgm:pt modelId="{23750892-83B4-45D7-A3F4-BECD7F41F6EB}" type="pres">
      <dgm:prSet presAssocID="{1DCAB845-8C24-4541-B9A6-6734875CE5BE}" presName="connTx" presStyleLbl="parChTrans1D3" presStyleIdx="0" presStyleCnt="4"/>
      <dgm:spPr/>
      <dgm:t>
        <a:bodyPr/>
        <a:lstStyle/>
        <a:p>
          <a:pPr rtl="1"/>
          <a:endParaRPr lang="fa-IR"/>
        </a:p>
      </dgm:t>
    </dgm:pt>
    <dgm:pt modelId="{7FE93FAC-E172-4CBE-8D19-79C379D416B0}" type="pres">
      <dgm:prSet presAssocID="{D46D9434-2D5E-4CF7-99DB-33DDCF095EEB}" presName="root2" presStyleCnt="0"/>
      <dgm:spPr/>
    </dgm:pt>
    <dgm:pt modelId="{51E7D0C9-2BEB-47C2-B7C0-D11A9E8204DD}" type="pres">
      <dgm:prSet presAssocID="{D46D9434-2D5E-4CF7-99DB-33DDCF095EEB}" presName="LevelTwoTextNode" presStyleLbl="node3" presStyleIdx="0" presStyleCnt="4" custScaleY="118438">
        <dgm:presLayoutVars>
          <dgm:chPref val="3"/>
        </dgm:presLayoutVars>
      </dgm:prSet>
      <dgm:spPr/>
      <dgm:t>
        <a:bodyPr/>
        <a:lstStyle/>
        <a:p>
          <a:pPr rtl="1"/>
          <a:endParaRPr lang="fa-IR"/>
        </a:p>
      </dgm:t>
    </dgm:pt>
    <dgm:pt modelId="{D3EBBF49-C6D6-4057-A5B8-D9C9C0B5F783}" type="pres">
      <dgm:prSet presAssocID="{D46D9434-2D5E-4CF7-99DB-33DDCF095EEB}" presName="level3hierChild" presStyleCnt="0"/>
      <dgm:spPr/>
    </dgm:pt>
    <dgm:pt modelId="{A0BE74BA-2696-4ABB-998E-EEB23F22FC76}" type="pres">
      <dgm:prSet presAssocID="{A6EAA048-34F0-4EDA-94A7-4FEC596732C8}" presName="conn2-1" presStyleLbl="parChTrans1D4" presStyleIdx="0" presStyleCnt="11"/>
      <dgm:spPr/>
      <dgm:t>
        <a:bodyPr/>
        <a:lstStyle/>
        <a:p>
          <a:pPr rtl="1"/>
          <a:endParaRPr lang="fa-IR"/>
        </a:p>
      </dgm:t>
    </dgm:pt>
    <dgm:pt modelId="{90E66DD8-583E-4C4F-89A3-C8E936630203}" type="pres">
      <dgm:prSet presAssocID="{A6EAA048-34F0-4EDA-94A7-4FEC596732C8}" presName="connTx" presStyleLbl="parChTrans1D4" presStyleIdx="0" presStyleCnt="11"/>
      <dgm:spPr/>
      <dgm:t>
        <a:bodyPr/>
        <a:lstStyle/>
        <a:p>
          <a:pPr rtl="1"/>
          <a:endParaRPr lang="fa-IR"/>
        </a:p>
      </dgm:t>
    </dgm:pt>
    <dgm:pt modelId="{655E8A1F-5554-4EAA-ABE8-09EB224FC204}" type="pres">
      <dgm:prSet presAssocID="{ED30A3B3-BC7E-4FE9-BD29-F0CE2826BCA9}" presName="root2" presStyleCnt="0"/>
      <dgm:spPr/>
    </dgm:pt>
    <dgm:pt modelId="{AC1D7D59-955A-4213-92C9-C3B09C6F0658}" type="pres">
      <dgm:prSet presAssocID="{ED30A3B3-BC7E-4FE9-BD29-F0CE2826BCA9}" presName="LevelTwoTextNode" presStyleLbl="node4" presStyleIdx="0" presStyleCnt="11" custScaleY="118438">
        <dgm:presLayoutVars>
          <dgm:chPref val="3"/>
        </dgm:presLayoutVars>
      </dgm:prSet>
      <dgm:spPr/>
      <dgm:t>
        <a:bodyPr/>
        <a:lstStyle/>
        <a:p>
          <a:pPr rtl="1"/>
          <a:endParaRPr lang="fa-IR"/>
        </a:p>
      </dgm:t>
    </dgm:pt>
    <dgm:pt modelId="{D5B2C7F3-7177-4A72-BAC1-E3890B85A702}" type="pres">
      <dgm:prSet presAssocID="{ED30A3B3-BC7E-4FE9-BD29-F0CE2826BCA9}" presName="level3hierChild" presStyleCnt="0"/>
      <dgm:spPr/>
    </dgm:pt>
    <dgm:pt modelId="{A8EF489A-50F7-44BE-A586-89D42AA57CDE}" type="pres">
      <dgm:prSet presAssocID="{CA92ED93-6280-416F-9DC9-2CD2173149D0}" presName="conn2-1" presStyleLbl="parChTrans1D4" presStyleIdx="1" presStyleCnt="11"/>
      <dgm:spPr/>
      <dgm:t>
        <a:bodyPr/>
        <a:lstStyle/>
        <a:p>
          <a:pPr rtl="1"/>
          <a:endParaRPr lang="fa-IR"/>
        </a:p>
      </dgm:t>
    </dgm:pt>
    <dgm:pt modelId="{ADE54AFD-BDC3-43A5-B9B2-EF1CE67BDCF4}" type="pres">
      <dgm:prSet presAssocID="{CA92ED93-6280-416F-9DC9-2CD2173149D0}" presName="connTx" presStyleLbl="parChTrans1D4" presStyleIdx="1" presStyleCnt="11"/>
      <dgm:spPr/>
      <dgm:t>
        <a:bodyPr/>
        <a:lstStyle/>
        <a:p>
          <a:pPr rtl="1"/>
          <a:endParaRPr lang="fa-IR"/>
        </a:p>
      </dgm:t>
    </dgm:pt>
    <dgm:pt modelId="{8C7A99AF-48DD-4D3E-B9F8-59572ECC771C}" type="pres">
      <dgm:prSet presAssocID="{D13C4D6B-FA23-4844-B186-5268A34672E0}" presName="root2" presStyleCnt="0"/>
      <dgm:spPr/>
    </dgm:pt>
    <dgm:pt modelId="{18AED26C-9999-423F-8892-F5A55EDF4A90}" type="pres">
      <dgm:prSet presAssocID="{D13C4D6B-FA23-4844-B186-5268A34672E0}" presName="LevelTwoTextNode" presStyleLbl="node4" presStyleIdx="1" presStyleCnt="11" custScaleY="118438">
        <dgm:presLayoutVars>
          <dgm:chPref val="3"/>
        </dgm:presLayoutVars>
      </dgm:prSet>
      <dgm:spPr/>
      <dgm:t>
        <a:bodyPr/>
        <a:lstStyle/>
        <a:p>
          <a:pPr rtl="1"/>
          <a:endParaRPr lang="fa-IR"/>
        </a:p>
      </dgm:t>
    </dgm:pt>
    <dgm:pt modelId="{08A5761F-E1F8-467E-9099-5C545ED8562E}" type="pres">
      <dgm:prSet presAssocID="{D13C4D6B-FA23-4844-B186-5268A34672E0}" presName="level3hierChild" presStyleCnt="0"/>
      <dgm:spPr/>
    </dgm:pt>
    <dgm:pt modelId="{5896DC0D-2A4E-480A-9C79-B757BC9E56B0}" type="pres">
      <dgm:prSet presAssocID="{A85068BC-3071-4139-BC48-0169B3D9569D}" presName="conn2-1" presStyleLbl="parChTrans1D3" presStyleIdx="1" presStyleCnt="4"/>
      <dgm:spPr/>
      <dgm:t>
        <a:bodyPr/>
        <a:lstStyle/>
        <a:p>
          <a:pPr rtl="1"/>
          <a:endParaRPr lang="fa-IR"/>
        </a:p>
      </dgm:t>
    </dgm:pt>
    <dgm:pt modelId="{89FD573C-6492-4D2D-8E63-256B4DAE5C09}" type="pres">
      <dgm:prSet presAssocID="{A85068BC-3071-4139-BC48-0169B3D9569D}" presName="connTx" presStyleLbl="parChTrans1D3" presStyleIdx="1" presStyleCnt="4"/>
      <dgm:spPr/>
      <dgm:t>
        <a:bodyPr/>
        <a:lstStyle/>
        <a:p>
          <a:pPr rtl="1"/>
          <a:endParaRPr lang="fa-IR"/>
        </a:p>
      </dgm:t>
    </dgm:pt>
    <dgm:pt modelId="{277A734B-7CA9-4E39-BF72-9E4A16A02267}" type="pres">
      <dgm:prSet presAssocID="{7633A082-A797-4829-9004-226EF7639DE3}" presName="root2" presStyleCnt="0"/>
      <dgm:spPr/>
    </dgm:pt>
    <dgm:pt modelId="{0B5ADA7A-86D8-4595-ABE0-F61A13BE996A}" type="pres">
      <dgm:prSet presAssocID="{7633A082-A797-4829-9004-226EF7639DE3}" presName="LevelTwoTextNode" presStyleLbl="node3" presStyleIdx="1" presStyleCnt="4">
        <dgm:presLayoutVars>
          <dgm:chPref val="3"/>
        </dgm:presLayoutVars>
      </dgm:prSet>
      <dgm:spPr/>
      <dgm:t>
        <a:bodyPr/>
        <a:lstStyle/>
        <a:p>
          <a:pPr rtl="1"/>
          <a:endParaRPr lang="fa-IR"/>
        </a:p>
      </dgm:t>
    </dgm:pt>
    <dgm:pt modelId="{3422302D-5432-4C27-A1FE-FA44D3DA050E}" type="pres">
      <dgm:prSet presAssocID="{7633A082-A797-4829-9004-226EF7639DE3}" presName="level3hierChild" presStyleCnt="0"/>
      <dgm:spPr/>
    </dgm:pt>
    <dgm:pt modelId="{0FCCF416-B7DA-4933-8F98-9C88B393BD88}" type="pres">
      <dgm:prSet presAssocID="{92757EE1-EE38-4C21-BB90-72AB4D0C335C}" presName="conn2-1" presStyleLbl="parChTrans1D4" presStyleIdx="2" presStyleCnt="11"/>
      <dgm:spPr/>
      <dgm:t>
        <a:bodyPr/>
        <a:lstStyle/>
        <a:p>
          <a:pPr rtl="1"/>
          <a:endParaRPr lang="fa-IR"/>
        </a:p>
      </dgm:t>
    </dgm:pt>
    <dgm:pt modelId="{C6F221F2-A05F-4D99-B268-2315C9AE01A9}" type="pres">
      <dgm:prSet presAssocID="{92757EE1-EE38-4C21-BB90-72AB4D0C335C}" presName="connTx" presStyleLbl="parChTrans1D4" presStyleIdx="2" presStyleCnt="11"/>
      <dgm:spPr/>
      <dgm:t>
        <a:bodyPr/>
        <a:lstStyle/>
        <a:p>
          <a:pPr rtl="1"/>
          <a:endParaRPr lang="fa-IR"/>
        </a:p>
      </dgm:t>
    </dgm:pt>
    <dgm:pt modelId="{876A7602-78F5-415F-AB04-5F01F06D1285}" type="pres">
      <dgm:prSet presAssocID="{8BF7195E-2C80-458F-A006-AC1D7E641015}" presName="root2" presStyleCnt="0"/>
      <dgm:spPr/>
    </dgm:pt>
    <dgm:pt modelId="{CD385A93-DD1B-4CDB-B546-FA02DDE8F556}" type="pres">
      <dgm:prSet presAssocID="{8BF7195E-2C80-458F-A006-AC1D7E641015}" presName="LevelTwoTextNode" presStyleLbl="node4" presStyleIdx="2" presStyleCnt="11">
        <dgm:presLayoutVars>
          <dgm:chPref val="3"/>
        </dgm:presLayoutVars>
      </dgm:prSet>
      <dgm:spPr/>
      <dgm:t>
        <a:bodyPr/>
        <a:lstStyle/>
        <a:p>
          <a:pPr rtl="1"/>
          <a:endParaRPr lang="fa-IR"/>
        </a:p>
      </dgm:t>
    </dgm:pt>
    <dgm:pt modelId="{465EC00B-A5CC-491B-8BEE-B34D8C768819}" type="pres">
      <dgm:prSet presAssocID="{8BF7195E-2C80-458F-A006-AC1D7E641015}" presName="level3hierChild" presStyleCnt="0"/>
      <dgm:spPr/>
    </dgm:pt>
    <dgm:pt modelId="{D2069443-3AA6-4D7C-AC34-013F37975467}" type="pres">
      <dgm:prSet presAssocID="{33C1D194-A484-42D8-9378-74B7AD05CBE3}" presName="conn2-1" presStyleLbl="parChTrans1D4" presStyleIdx="3" presStyleCnt="11"/>
      <dgm:spPr/>
      <dgm:t>
        <a:bodyPr/>
        <a:lstStyle/>
        <a:p>
          <a:pPr rtl="1"/>
          <a:endParaRPr lang="fa-IR"/>
        </a:p>
      </dgm:t>
    </dgm:pt>
    <dgm:pt modelId="{6AA142F9-42AF-46AC-9A65-AC9849613528}" type="pres">
      <dgm:prSet presAssocID="{33C1D194-A484-42D8-9378-74B7AD05CBE3}" presName="connTx" presStyleLbl="parChTrans1D4" presStyleIdx="3" presStyleCnt="11"/>
      <dgm:spPr/>
      <dgm:t>
        <a:bodyPr/>
        <a:lstStyle/>
        <a:p>
          <a:pPr rtl="1"/>
          <a:endParaRPr lang="fa-IR"/>
        </a:p>
      </dgm:t>
    </dgm:pt>
    <dgm:pt modelId="{9A912FB5-58B3-47EB-9BE6-96A5BB1F114D}" type="pres">
      <dgm:prSet presAssocID="{282BC1BA-CEAD-4404-AEBE-50FCE7ECE944}" presName="root2" presStyleCnt="0"/>
      <dgm:spPr/>
    </dgm:pt>
    <dgm:pt modelId="{6833A80E-8215-48E1-8786-39234A98DA8C}" type="pres">
      <dgm:prSet presAssocID="{282BC1BA-CEAD-4404-AEBE-50FCE7ECE944}" presName="LevelTwoTextNode" presStyleLbl="node4" presStyleIdx="3" presStyleCnt="11" custScaleY="191032">
        <dgm:presLayoutVars>
          <dgm:chPref val="3"/>
        </dgm:presLayoutVars>
      </dgm:prSet>
      <dgm:spPr/>
      <dgm:t>
        <a:bodyPr/>
        <a:lstStyle/>
        <a:p>
          <a:pPr rtl="1"/>
          <a:endParaRPr lang="fa-IR"/>
        </a:p>
      </dgm:t>
    </dgm:pt>
    <dgm:pt modelId="{8081A320-DAE5-4DE8-AE6C-C42E1AA6C1D8}" type="pres">
      <dgm:prSet presAssocID="{282BC1BA-CEAD-4404-AEBE-50FCE7ECE944}" presName="level3hierChild" presStyleCnt="0"/>
      <dgm:spPr/>
    </dgm:pt>
    <dgm:pt modelId="{55D0113E-5126-4E59-987A-F89132A7B8C2}" type="pres">
      <dgm:prSet presAssocID="{008531DC-FBDA-46CD-9796-B7566B1D58FD}" presName="conn2-1" presStyleLbl="parChTrans1D4" presStyleIdx="4" presStyleCnt="11"/>
      <dgm:spPr/>
      <dgm:t>
        <a:bodyPr/>
        <a:lstStyle/>
        <a:p>
          <a:pPr rtl="1"/>
          <a:endParaRPr lang="fa-IR"/>
        </a:p>
      </dgm:t>
    </dgm:pt>
    <dgm:pt modelId="{24960435-7D7D-4AAF-BE36-DB4B6A12F7C1}" type="pres">
      <dgm:prSet presAssocID="{008531DC-FBDA-46CD-9796-B7566B1D58FD}" presName="connTx" presStyleLbl="parChTrans1D4" presStyleIdx="4" presStyleCnt="11"/>
      <dgm:spPr/>
      <dgm:t>
        <a:bodyPr/>
        <a:lstStyle/>
        <a:p>
          <a:pPr rtl="1"/>
          <a:endParaRPr lang="fa-IR"/>
        </a:p>
      </dgm:t>
    </dgm:pt>
    <dgm:pt modelId="{E404D068-A602-4E28-A080-30C82D05136F}" type="pres">
      <dgm:prSet presAssocID="{63DEA136-4D2A-4B9F-BC45-8EE06F2EB31A}" presName="root2" presStyleCnt="0"/>
      <dgm:spPr/>
    </dgm:pt>
    <dgm:pt modelId="{A2B137D0-BAD3-43AF-B3FE-3866816A3E6E}" type="pres">
      <dgm:prSet presAssocID="{63DEA136-4D2A-4B9F-BC45-8EE06F2EB31A}" presName="LevelTwoTextNode" presStyleLbl="node4" presStyleIdx="4" presStyleCnt="11">
        <dgm:presLayoutVars>
          <dgm:chPref val="3"/>
        </dgm:presLayoutVars>
      </dgm:prSet>
      <dgm:spPr/>
      <dgm:t>
        <a:bodyPr/>
        <a:lstStyle/>
        <a:p>
          <a:pPr rtl="1"/>
          <a:endParaRPr lang="fa-IR"/>
        </a:p>
      </dgm:t>
    </dgm:pt>
    <dgm:pt modelId="{03D80AFF-EEFF-4BE2-91A8-F83868A96C8D}" type="pres">
      <dgm:prSet presAssocID="{63DEA136-4D2A-4B9F-BC45-8EE06F2EB31A}" presName="level3hierChild" presStyleCnt="0"/>
      <dgm:spPr/>
    </dgm:pt>
    <dgm:pt modelId="{6A386680-05C7-46DF-BB7B-376E501A4DA1}" type="pres">
      <dgm:prSet presAssocID="{830C1725-3AAD-436A-98B7-1474CE0DA427}" presName="conn2-1" presStyleLbl="parChTrans1D4" presStyleIdx="5" presStyleCnt="11"/>
      <dgm:spPr/>
      <dgm:t>
        <a:bodyPr/>
        <a:lstStyle/>
        <a:p>
          <a:pPr rtl="1"/>
          <a:endParaRPr lang="fa-IR"/>
        </a:p>
      </dgm:t>
    </dgm:pt>
    <dgm:pt modelId="{31CFD1EE-ED20-460A-9A01-6435983AFBE6}" type="pres">
      <dgm:prSet presAssocID="{830C1725-3AAD-436A-98B7-1474CE0DA427}" presName="connTx" presStyleLbl="parChTrans1D4" presStyleIdx="5" presStyleCnt="11"/>
      <dgm:spPr/>
      <dgm:t>
        <a:bodyPr/>
        <a:lstStyle/>
        <a:p>
          <a:pPr rtl="1"/>
          <a:endParaRPr lang="fa-IR"/>
        </a:p>
      </dgm:t>
    </dgm:pt>
    <dgm:pt modelId="{1FE86D26-4CD2-401F-A8D9-F3855FA6CED2}" type="pres">
      <dgm:prSet presAssocID="{49E6DE1A-5DD0-4646-B6F5-B9F69CD15D72}" presName="root2" presStyleCnt="0"/>
      <dgm:spPr/>
    </dgm:pt>
    <dgm:pt modelId="{C8D44F1F-6954-422D-9507-B55764AB7E2F}" type="pres">
      <dgm:prSet presAssocID="{49E6DE1A-5DD0-4646-B6F5-B9F69CD15D72}" presName="LevelTwoTextNode" presStyleLbl="node4" presStyleIdx="5" presStyleCnt="11">
        <dgm:presLayoutVars>
          <dgm:chPref val="3"/>
        </dgm:presLayoutVars>
      </dgm:prSet>
      <dgm:spPr/>
      <dgm:t>
        <a:bodyPr/>
        <a:lstStyle/>
        <a:p>
          <a:pPr rtl="1"/>
          <a:endParaRPr lang="fa-IR"/>
        </a:p>
      </dgm:t>
    </dgm:pt>
    <dgm:pt modelId="{3031EEFE-D9D8-4F77-B8D1-4080B831F0C1}" type="pres">
      <dgm:prSet presAssocID="{49E6DE1A-5DD0-4646-B6F5-B9F69CD15D72}" presName="level3hierChild" presStyleCnt="0"/>
      <dgm:spPr/>
    </dgm:pt>
    <dgm:pt modelId="{CBEE74D8-184B-4449-94A4-69AB7A0D5CD3}" type="pres">
      <dgm:prSet presAssocID="{0907F4F8-2AAE-4502-90FA-1F2A73D1C71A}" presName="conn2-1" presStyleLbl="parChTrans1D4" presStyleIdx="6" presStyleCnt="11"/>
      <dgm:spPr/>
      <dgm:t>
        <a:bodyPr/>
        <a:lstStyle/>
        <a:p>
          <a:pPr rtl="1"/>
          <a:endParaRPr lang="fa-IR"/>
        </a:p>
      </dgm:t>
    </dgm:pt>
    <dgm:pt modelId="{2639AC17-59E1-404F-8C10-55729F30C6B1}" type="pres">
      <dgm:prSet presAssocID="{0907F4F8-2AAE-4502-90FA-1F2A73D1C71A}" presName="connTx" presStyleLbl="parChTrans1D4" presStyleIdx="6" presStyleCnt="11"/>
      <dgm:spPr/>
      <dgm:t>
        <a:bodyPr/>
        <a:lstStyle/>
        <a:p>
          <a:pPr rtl="1"/>
          <a:endParaRPr lang="fa-IR"/>
        </a:p>
      </dgm:t>
    </dgm:pt>
    <dgm:pt modelId="{A3CF7627-0023-4918-A89A-F0517F844F87}" type="pres">
      <dgm:prSet presAssocID="{92C6E46E-84A3-4291-BEFE-1DEB664EFA25}" presName="root2" presStyleCnt="0"/>
      <dgm:spPr/>
    </dgm:pt>
    <dgm:pt modelId="{AD099A4A-8772-45F6-81B3-E8C6B42199B0}" type="pres">
      <dgm:prSet presAssocID="{92C6E46E-84A3-4291-BEFE-1DEB664EFA25}" presName="LevelTwoTextNode" presStyleLbl="node4" presStyleIdx="6" presStyleCnt="11">
        <dgm:presLayoutVars>
          <dgm:chPref val="3"/>
        </dgm:presLayoutVars>
      </dgm:prSet>
      <dgm:spPr/>
      <dgm:t>
        <a:bodyPr/>
        <a:lstStyle/>
        <a:p>
          <a:pPr rtl="1"/>
          <a:endParaRPr lang="fa-IR"/>
        </a:p>
      </dgm:t>
    </dgm:pt>
    <dgm:pt modelId="{CB440891-6EBB-4356-B76B-0CAFCA002551}" type="pres">
      <dgm:prSet presAssocID="{92C6E46E-84A3-4291-BEFE-1DEB664EFA25}" presName="level3hierChild" presStyleCnt="0"/>
      <dgm:spPr/>
    </dgm:pt>
    <dgm:pt modelId="{A5510370-9F37-4DA8-88E0-382F758858E2}" type="pres">
      <dgm:prSet presAssocID="{998C17A9-79FF-42CD-91DC-87C559629FD5}" presName="conn2-1" presStyleLbl="parChTrans1D4" presStyleIdx="7" presStyleCnt="11"/>
      <dgm:spPr/>
      <dgm:t>
        <a:bodyPr/>
        <a:lstStyle/>
        <a:p>
          <a:pPr rtl="1"/>
          <a:endParaRPr lang="fa-IR"/>
        </a:p>
      </dgm:t>
    </dgm:pt>
    <dgm:pt modelId="{4C69AB93-10E2-40BF-B674-D80AE4B4C467}" type="pres">
      <dgm:prSet presAssocID="{998C17A9-79FF-42CD-91DC-87C559629FD5}" presName="connTx" presStyleLbl="parChTrans1D4" presStyleIdx="7" presStyleCnt="11"/>
      <dgm:spPr/>
      <dgm:t>
        <a:bodyPr/>
        <a:lstStyle/>
        <a:p>
          <a:pPr rtl="1"/>
          <a:endParaRPr lang="fa-IR"/>
        </a:p>
      </dgm:t>
    </dgm:pt>
    <dgm:pt modelId="{FBDE9DC1-04B2-4F78-B5A2-8E153D76B030}" type="pres">
      <dgm:prSet presAssocID="{BDB71127-D63C-4BDA-A10A-00A6859271E1}" presName="root2" presStyleCnt="0"/>
      <dgm:spPr/>
    </dgm:pt>
    <dgm:pt modelId="{736231B2-02A8-44C8-B74A-A144CA0B3084}" type="pres">
      <dgm:prSet presAssocID="{BDB71127-D63C-4BDA-A10A-00A6859271E1}" presName="LevelTwoTextNode" presStyleLbl="node4" presStyleIdx="7" presStyleCnt="11" custScaleY="118438">
        <dgm:presLayoutVars>
          <dgm:chPref val="3"/>
        </dgm:presLayoutVars>
      </dgm:prSet>
      <dgm:spPr/>
      <dgm:t>
        <a:bodyPr/>
        <a:lstStyle/>
        <a:p>
          <a:pPr rtl="1"/>
          <a:endParaRPr lang="fa-IR"/>
        </a:p>
      </dgm:t>
    </dgm:pt>
    <dgm:pt modelId="{FFB7CF0E-F242-4324-8E5A-68803B820944}" type="pres">
      <dgm:prSet presAssocID="{BDB71127-D63C-4BDA-A10A-00A6859271E1}" presName="level3hierChild" presStyleCnt="0"/>
      <dgm:spPr/>
    </dgm:pt>
    <dgm:pt modelId="{D05EF1BC-6691-4ADB-A4F9-9652ADCD7F19}" type="pres">
      <dgm:prSet presAssocID="{01EA2F05-E20F-47BE-A0E0-ACB717B4841A}" presName="conn2-1" presStyleLbl="parChTrans1D4" presStyleIdx="8" presStyleCnt="11"/>
      <dgm:spPr/>
      <dgm:t>
        <a:bodyPr/>
        <a:lstStyle/>
        <a:p>
          <a:pPr rtl="1"/>
          <a:endParaRPr lang="fa-IR"/>
        </a:p>
      </dgm:t>
    </dgm:pt>
    <dgm:pt modelId="{E1D2A474-0E23-4615-86D7-9506D53BEC59}" type="pres">
      <dgm:prSet presAssocID="{01EA2F05-E20F-47BE-A0E0-ACB717B4841A}" presName="connTx" presStyleLbl="parChTrans1D4" presStyleIdx="8" presStyleCnt="11"/>
      <dgm:spPr/>
      <dgm:t>
        <a:bodyPr/>
        <a:lstStyle/>
        <a:p>
          <a:pPr rtl="1"/>
          <a:endParaRPr lang="fa-IR"/>
        </a:p>
      </dgm:t>
    </dgm:pt>
    <dgm:pt modelId="{37CA34EF-9BC5-4F7A-941F-BD67DAD0F478}" type="pres">
      <dgm:prSet presAssocID="{BBCAFE76-F664-4237-9844-7425570C49D4}" presName="root2" presStyleCnt="0"/>
      <dgm:spPr/>
    </dgm:pt>
    <dgm:pt modelId="{AE0F10E4-504C-4E52-9346-9F85C2F3F71D}" type="pres">
      <dgm:prSet presAssocID="{BBCAFE76-F664-4237-9844-7425570C49D4}" presName="LevelTwoTextNode" presStyleLbl="node4" presStyleIdx="8" presStyleCnt="11" custScaleY="118438">
        <dgm:presLayoutVars>
          <dgm:chPref val="3"/>
        </dgm:presLayoutVars>
      </dgm:prSet>
      <dgm:spPr/>
      <dgm:t>
        <a:bodyPr/>
        <a:lstStyle/>
        <a:p>
          <a:pPr rtl="1"/>
          <a:endParaRPr lang="fa-IR"/>
        </a:p>
      </dgm:t>
    </dgm:pt>
    <dgm:pt modelId="{C4C2CAA6-A79E-49C9-9FAB-23662E1FB0A2}" type="pres">
      <dgm:prSet presAssocID="{BBCAFE76-F664-4237-9844-7425570C49D4}" presName="level3hierChild" presStyleCnt="0"/>
      <dgm:spPr/>
    </dgm:pt>
    <dgm:pt modelId="{EC81EABF-296C-4A5E-80C2-7E9D2D2CD8D4}" type="pres">
      <dgm:prSet presAssocID="{4F5B7031-68BD-49F4-858B-132F17D32A4D}" presName="conn2-1" presStyleLbl="parChTrans1D4" presStyleIdx="9" presStyleCnt="11"/>
      <dgm:spPr/>
      <dgm:t>
        <a:bodyPr/>
        <a:lstStyle/>
        <a:p>
          <a:pPr rtl="1"/>
          <a:endParaRPr lang="fa-IR"/>
        </a:p>
      </dgm:t>
    </dgm:pt>
    <dgm:pt modelId="{FD9E138F-13D1-4D61-8AA2-EA0E38DC71B0}" type="pres">
      <dgm:prSet presAssocID="{4F5B7031-68BD-49F4-858B-132F17D32A4D}" presName="connTx" presStyleLbl="parChTrans1D4" presStyleIdx="9" presStyleCnt="11"/>
      <dgm:spPr/>
      <dgm:t>
        <a:bodyPr/>
        <a:lstStyle/>
        <a:p>
          <a:pPr rtl="1"/>
          <a:endParaRPr lang="fa-IR"/>
        </a:p>
      </dgm:t>
    </dgm:pt>
    <dgm:pt modelId="{E4E7463F-DE1D-4D58-B84E-9398381C9280}" type="pres">
      <dgm:prSet presAssocID="{2A792C77-5BF8-40FB-8A54-5FC51591E2A2}" presName="root2" presStyleCnt="0"/>
      <dgm:spPr/>
    </dgm:pt>
    <dgm:pt modelId="{31924639-A55A-4B54-B6BE-A4C92B7339A3}" type="pres">
      <dgm:prSet presAssocID="{2A792C77-5BF8-40FB-8A54-5FC51591E2A2}" presName="LevelTwoTextNode" presStyleLbl="node4" presStyleIdx="9" presStyleCnt="11">
        <dgm:presLayoutVars>
          <dgm:chPref val="3"/>
        </dgm:presLayoutVars>
      </dgm:prSet>
      <dgm:spPr/>
      <dgm:t>
        <a:bodyPr/>
        <a:lstStyle/>
        <a:p>
          <a:pPr rtl="1"/>
          <a:endParaRPr lang="fa-IR"/>
        </a:p>
      </dgm:t>
    </dgm:pt>
    <dgm:pt modelId="{94EF5FE0-127A-4A52-B41E-3ED4B209A89E}" type="pres">
      <dgm:prSet presAssocID="{2A792C77-5BF8-40FB-8A54-5FC51591E2A2}" presName="level3hierChild" presStyleCnt="0"/>
      <dgm:spPr/>
    </dgm:pt>
    <dgm:pt modelId="{5A7EF382-F566-408E-BC02-D001CB3C9DA5}" type="pres">
      <dgm:prSet presAssocID="{EEE1F3AD-36C5-4EFB-B4F6-585700869912}" presName="conn2-1" presStyleLbl="parChTrans1D4" presStyleIdx="10" presStyleCnt="11"/>
      <dgm:spPr/>
      <dgm:t>
        <a:bodyPr/>
        <a:lstStyle/>
        <a:p>
          <a:pPr rtl="1"/>
          <a:endParaRPr lang="fa-IR"/>
        </a:p>
      </dgm:t>
    </dgm:pt>
    <dgm:pt modelId="{FF985B26-FCCB-4420-BD27-0F34B561D996}" type="pres">
      <dgm:prSet presAssocID="{EEE1F3AD-36C5-4EFB-B4F6-585700869912}" presName="connTx" presStyleLbl="parChTrans1D4" presStyleIdx="10" presStyleCnt="11"/>
      <dgm:spPr/>
      <dgm:t>
        <a:bodyPr/>
        <a:lstStyle/>
        <a:p>
          <a:pPr rtl="1"/>
          <a:endParaRPr lang="fa-IR"/>
        </a:p>
      </dgm:t>
    </dgm:pt>
    <dgm:pt modelId="{B92C4C58-7744-43DC-8ED0-24FD320D6604}" type="pres">
      <dgm:prSet presAssocID="{B5168785-DB11-4C99-830D-BAAC33C955E4}" presName="root2" presStyleCnt="0"/>
      <dgm:spPr/>
    </dgm:pt>
    <dgm:pt modelId="{6518F450-4D82-495D-8CD1-3B21060A56D7}" type="pres">
      <dgm:prSet presAssocID="{B5168785-DB11-4C99-830D-BAAC33C955E4}" presName="LevelTwoTextNode" presStyleLbl="node4" presStyleIdx="10" presStyleCnt="11" custScaleY="118438">
        <dgm:presLayoutVars>
          <dgm:chPref val="3"/>
        </dgm:presLayoutVars>
      </dgm:prSet>
      <dgm:spPr/>
      <dgm:t>
        <a:bodyPr/>
        <a:lstStyle/>
        <a:p>
          <a:pPr rtl="1"/>
          <a:endParaRPr lang="fa-IR"/>
        </a:p>
      </dgm:t>
    </dgm:pt>
    <dgm:pt modelId="{30076462-93EC-41D0-AA6D-AF1E14E7E2B9}" type="pres">
      <dgm:prSet presAssocID="{B5168785-DB11-4C99-830D-BAAC33C955E4}" presName="level3hierChild" presStyleCnt="0"/>
      <dgm:spPr/>
    </dgm:pt>
    <dgm:pt modelId="{884F5EBB-0C28-4D3D-9D2F-EA424992A5A5}" type="pres">
      <dgm:prSet presAssocID="{FB739999-8831-4DED-B8C9-398D1B996567}" presName="conn2-1" presStyleLbl="parChTrans1D2" presStyleIdx="1" presStyleCnt="3"/>
      <dgm:spPr/>
      <dgm:t>
        <a:bodyPr/>
        <a:lstStyle/>
        <a:p>
          <a:pPr rtl="1"/>
          <a:endParaRPr lang="fa-IR"/>
        </a:p>
      </dgm:t>
    </dgm:pt>
    <dgm:pt modelId="{78B14C1F-6365-44B6-9D93-7179BFA81E80}" type="pres">
      <dgm:prSet presAssocID="{FB739999-8831-4DED-B8C9-398D1B996567}" presName="connTx" presStyleLbl="parChTrans1D2" presStyleIdx="1" presStyleCnt="3"/>
      <dgm:spPr/>
      <dgm:t>
        <a:bodyPr/>
        <a:lstStyle/>
        <a:p>
          <a:pPr rtl="1"/>
          <a:endParaRPr lang="fa-IR"/>
        </a:p>
      </dgm:t>
    </dgm:pt>
    <dgm:pt modelId="{E9F5B077-C6CB-472C-AFC9-F77F6D4B3607}" type="pres">
      <dgm:prSet presAssocID="{9919212E-9166-4CB1-A43F-10F92555E035}" presName="root2" presStyleCnt="0"/>
      <dgm:spPr/>
    </dgm:pt>
    <dgm:pt modelId="{9743EEE8-7177-4634-A658-EE934D58F5DC}" type="pres">
      <dgm:prSet presAssocID="{9919212E-9166-4CB1-A43F-10F92555E035}" presName="LevelTwoTextNode" presStyleLbl="node2" presStyleIdx="1" presStyleCnt="3">
        <dgm:presLayoutVars>
          <dgm:chPref val="3"/>
        </dgm:presLayoutVars>
      </dgm:prSet>
      <dgm:spPr/>
      <dgm:t>
        <a:bodyPr/>
        <a:lstStyle/>
        <a:p>
          <a:pPr rtl="1"/>
          <a:endParaRPr lang="fa-IR"/>
        </a:p>
      </dgm:t>
    </dgm:pt>
    <dgm:pt modelId="{14CC9DD8-0BB4-4456-93E9-CF8C0D726948}" type="pres">
      <dgm:prSet presAssocID="{9919212E-9166-4CB1-A43F-10F92555E035}" presName="level3hierChild" presStyleCnt="0"/>
      <dgm:spPr/>
    </dgm:pt>
    <dgm:pt modelId="{2E5FF1D6-5D7F-4060-B13E-645D1A49661D}" type="pres">
      <dgm:prSet presAssocID="{886F2E8D-2ECC-4482-87CA-D9F03AB7E7AB}" presName="conn2-1" presStyleLbl="parChTrans1D3" presStyleIdx="2" presStyleCnt="4"/>
      <dgm:spPr/>
      <dgm:t>
        <a:bodyPr/>
        <a:lstStyle/>
        <a:p>
          <a:pPr rtl="1"/>
          <a:endParaRPr lang="fa-IR"/>
        </a:p>
      </dgm:t>
    </dgm:pt>
    <dgm:pt modelId="{A0403574-C7B3-405A-AE69-8500534FBA2A}" type="pres">
      <dgm:prSet presAssocID="{886F2E8D-2ECC-4482-87CA-D9F03AB7E7AB}" presName="connTx" presStyleLbl="parChTrans1D3" presStyleIdx="2" presStyleCnt="4"/>
      <dgm:spPr/>
      <dgm:t>
        <a:bodyPr/>
        <a:lstStyle/>
        <a:p>
          <a:pPr rtl="1"/>
          <a:endParaRPr lang="fa-IR"/>
        </a:p>
      </dgm:t>
    </dgm:pt>
    <dgm:pt modelId="{79F558C4-9FA8-4CD9-A9A7-9BD9AA49222C}" type="pres">
      <dgm:prSet presAssocID="{76615409-F803-4811-87A5-EA78656A8E54}" presName="root2" presStyleCnt="0"/>
      <dgm:spPr/>
    </dgm:pt>
    <dgm:pt modelId="{5B2DB29C-AA6C-4BEE-951C-69EA2BBB99DE}" type="pres">
      <dgm:prSet presAssocID="{76615409-F803-4811-87A5-EA78656A8E54}" presName="LevelTwoTextNode" presStyleLbl="node3" presStyleIdx="2" presStyleCnt="4">
        <dgm:presLayoutVars>
          <dgm:chPref val="3"/>
        </dgm:presLayoutVars>
      </dgm:prSet>
      <dgm:spPr/>
      <dgm:t>
        <a:bodyPr/>
        <a:lstStyle/>
        <a:p>
          <a:pPr rtl="1"/>
          <a:endParaRPr lang="fa-IR"/>
        </a:p>
      </dgm:t>
    </dgm:pt>
    <dgm:pt modelId="{5586E744-213D-4E30-9389-A197F6732035}" type="pres">
      <dgm:prSet presAssocID="{76615409-F803-4811-87A5-EA78656A8E54}" presName="level3hierChild" presStyleCnt="0"/>
      <dgm:spPr/>
    </dgm:pt>
    <dgm:pt modelId="{483AD702-A2FA-48C0-A747-8ED604BBE175}" type="pres">
      <dgm:prSet presAssocID="{FFD7963E-A4B6-4599-B47D-CA55F3BCDEE3}" presName="conn2-1" presStyleLbl="parChTrans1D3" presStyleIdx="3" presStyleCnt="4"/>
      <dgm:spPr/>
      <dgm:t>
        <a:bodyPr/>
        <a:lstStyle/>
        <a:p>
          <a:pPr rtl="1"/>
          <a:endParaRPr lang="fa-IR"/>
        </a:p>
      </dgm:t>
    </dgm:pt>
    <dgm:pt modelId="{237CE275-F81C-4010-86BC-6E7E47B817D6}" type="pres">
      <dgm:prSet presAssocID="{FFD7963E-A4B6-4599-B47D-CA55F3BCDEE3}" presName="connTx" presStyleLbl="parChTrans1D3" presStyleIdx="3" presStyleCnt="4"/>
      <dgm:spPr/>
      <dgm:t>
        <a:bodyPr/>
        <a:lstStyle/>
        <a:p>
          <a:pPr rtl="1"/>
          <a:endParaRPr lang="fa-IR"/>
        </a:p>
      </dgm:t>
    </dgm:pt>
    <dgm:pt modelId="{4B5BCAE6-3B93-4514-85DC-A52A5CE046BD}" type="pres">
      <dgm:prSet presAssocID="{8DC9DDD7-327A-426F-B04B-A4B77DF614A9}" presName="root2" presStyleCnt="0"/>
      <dgm:spPr/>
    </dgm:pt>
    <dgm:pt modelId="{EB7D3881-4A8D-40B1-91F1-B4E533C566DE}" type="pres">
      <dgm:prSet presAssocID="{8DC9DDD7-327A-426F-B04B-A4B77DF614A9}" presName="LevelTwoTextNode" presStyleLbl="node3" presStyleIdx="3" presStyleCnt="4" custScaleY="118438">
        <dgm:presLayoutVars>
          <dgm:chPref val="3"/>
        </dgm:presLayoutVars>
      </dgm:prSet>
      <dgm:spPr/>
      <dgm:t>
        <a:bodyPr/>
        <a:lstStyle/>
        <a:p>
          <a:pPr rtl="1"/>
          <a:endParaRPr lang="fa-IR"/>
        </a:p>
      </dgm:t>
    </dgm:pt>
    <dgm:pt modelId="{03E148CD-2B90-4674-82F3-808054DDD990}" type="pres">
      <dgm:prSet presAssocID="{8DC9DDD7-327A-426F-B04B-A4B77DF614A9}" presName="level3hierChild" presStyleCnt="0"/>
      <dgm:spPr/>
    </dgm:pt>
    <dgm:pt modelId="{24B0AD4D-5774-40A6-A3DC-6BB484D75D54}" type="pres">
      <dgm:prSet presAssocID="{A15C6AD2-8A75-4D55-BF36-AFBA4DAB6E8A}" presName="conn2-1" presStyleLbl="parChTrans1D2" presStyleIdx="2" presStyleCnt="3"/>
      <dgm:spPr/>
      <dgm:t>
        <a:bodyPr/>
        <a:lstStyle/>
        <a:p>
          <a:pPr rtl="1"/>
          <a:endParaRPr lang="fa-IR"/>
        </a:p>
      </dgm:t>
    </dgm:pt>
    <dgm:pt modelId="{04E310E0-DBCF-4A1D-83D2-0B85E9E95187}" type="pres">
      <dgm:prSet presAssocID="{A15C6AD2-8A75-4D55-BF36-AFBA4DAB6E8A}" presName="connTx" presStyleLbl="parChTrans1D2" presStyleIdx="2" presStyleCnt="3"/>
      <dgm:spPr/>
      <dgm:t>
        <a:bodyPr/>
        <a:lstStyle/>
        <a:p>
          <a:pPr rtl="1"/>
          <a:endParaRPr lang="fa-IR"/>
        </a:p>
      </dgm:t>
    </dgm:pt>
    <dgm:pt modelId="{99CAAE08-9347-48FB-A9AC-CB91E010B6F9}" type="pres">
      <dgm:prSet presAssocID="{BB9D12B1-A736-4BF1-B6E2-446E21B4E09D}" presName="root2" presStyleCnt="0"/>
      <dgm:spPr/>
    </dgm:pt>
    <dgm:pt modelId="{51E2905D-ACE4-4AB6-8C6D-0BE92A359F21}" type="pres">
      <dgm:prSet presAssocID="{BB9D12B1-A736-4BF1-B6E2-446E21B4E09D}" presName="LevelTwoTextNode" presStyleLbl="node2" presStyleIdx="2" presStyleCnt="3" custScaleY="118438">
        <dgm:presLayoutVars>
          <dgm:chPref val="3"/>
        </dgm:presLayoutVars>
      </dgm:prSet>
      <dgm:spPr/>
      <dgm:t>
        <a:bodyPr/>
        <a:lstStyle/>
        <a:p>
          <a:pPr rtl="1"/>
          <a:endParaRPr lang="fa-IR"/>
        </a:p>
      </dgm:t>
    </dgm:pt>
    <dgm:pt modelId="{57568EF3-1329-4AE3-82DA-A180B662A82A}" type="pres">
      <dgm:prSet presAssocID="{BB9D12B1-A736-4BF1-B6E2-446E21B4E09D}" presName="level3hierChild" presStyleCnt="0"/>
      <dgm:spPr/>
    </dgm:pt>
  </dgm:ptLst>
  <dgm:cxnLst>
    <dgm:cxn modelId="{6B04DE48-75A8-494E-8AE6-A3A3A134A014}" type="presOf" srcId="{CA92ED93-6280-416F-9DC9-2CD2173149D0}" destId="{ADE54AFD-BDC3-43A5-B9B2-EF1CE67BDCF4}" srcOrd="1" destOrd="0" presId="urn:microsoft.com/office/officeart/2008/layout/HorizontalMultiLevelHierarchy"/>
    <dgm:cxn modelId="{27E4C574-FF73-4C88-A404-F5C30C241758}" type="presOf" srcId="{01EA2F05-E20F-47BE-A0E0-ACB717B4841A}" destId="{D05EF1BC-6691-4ADB-A4F9-9652ADCD7F19}" srcOrd="0" destOrd="0" presId="urn:microsoft.com/office/officeart/2008/layout/HorizontalMultiLevelHierarchy"/>
    <dgm:cxn modelId="{C690392E-72E6-4DD4-BB40-8FC56F8A08AA}" type="presOf" srcId="{01EA2F05-E20F-47BE-A0E0-ACB717B4841A}" destId="{E1D2A474-0E23-4615-86D7-9506D53BEC59}" srcOrd="1" destOrd="0" presId="urn:microsoft.com/office/officeart/2008/layout/HorizontalMultiLevelHierarchy"/>
    <dgm:cxn modelId="{9F277A42-6983-44CB-B225-C48D7D286E45}" type="presOf" srcId="{A85068BC-3071-4139-BC48-0169B3D9569D}" destId="{89FD573C-6492-4D2D-8E63-256B4DAE5C09}" srcOrd="1" destOrd="0" presId="urn:microsoft.com/office/officeart/2008/layout/HorizontalMultiLevelHierarchy"/>
    <dgm:cxn modelId="{F58856B9-53C5-46D7-B7E0-33D6017D76DB}" type="presOf" srcId="{7633A082-A797-4829-9004-226EF7639DE3}" destId="{0B5ADA7A-86D8-4595-ABE0-F61A13BE996A}" srcOrd="0" destOrd="0" presId="urn:microsoft.com/office/officeart/2008/layout/HorizontalMultiLevelHierarchy"/>
    <dgm:cxn modelId="{33D31A08-5C34-4974-8608-5FDF9A819958}" type="presOf" srcId="{A85068BC-3071-4139-BC48-0169B3D9569D}" destId="{5896DC0D-2A4E-480A-9C79-B757BC9E56B0}" srcOrd="0" destOrd="0" presId="urn:microsoft.com/office/officeart/2008/layout/HorizontalMultiLevelHierarchy"/>
    <dgm:cxn modelId="{C6B57F29-90F6-4502-BB44-DC143A9BD8EA}" type="presOf" srcId="{A15C6AD2-8A75-4D55-BF36-AFBA4DAB6E8A}" destId="{04E310E0-DBCF-4A1D-83D2-0B85E9E95187}" srcOrd="1" destOrd="0" presId="urn:microsoft.com/office/officeart/2008/layout/HorizontalMultiLevelHierarchy"/>
    <dgm:cxn modelId="{1798FE9B-63C8-4BDA-AB0D-6C7DB5794D33}" type="presOf" srcId="{282BC1BA-CEAD-4404-AEBE-50FCE7ECE944}" destId="{6833A80E-8215-48E1-8786-39234A98DA8C}" srcOrd="0" destOrd="0" presId="urn:microsoft.com/office/officeart/2008/layout/HorizontalMultiLevelHierarchy"/>
    <dgm:cxn modelId="{BC36E31B-EDB2-432C-A6E7-0E8B8784F4B3}" type="presOf" srcId="{4F5B7031-68BD-49F4-858B-132F17D32A4D}" destId="{EC81EABF-296C-4A5E-80C2-7E9D2D2CD8D4}" srcOrd="0" destOrd="0" presId="urn:microsoft.com/office/officeart/2008/layout/HorizontalMultiLevelHierarchy"/>
    <dgm:cxn modelId="{32EBB276-8E81-48CD-A433-D3B7CA8ED0C3}" type="presOf" srcId="{830C1725-3AAD-436A-98B7-1474CE0DA427}" destId="{6A386680-05C7-46DF-BB7B-376E501A4DA1}" srcOrd="0" destOrd="0" presId="urn:microsoft.com/office/officeart/2008/layout/HorizontalMultiLevelHierarchy"/>
    <dgm:cxn modelId="{6165F778-380B-499F-896B-E95F8B8790EC}" type="presOf" srcId="{1DCAB845-8C24-4541-B9A6-6734875CE5BE}" destId="{85C6D25D-EE40-4614-8E16-8CC6C1E27353}" srcOrd="0" destOrd="0" presId="urn:microsoft.com/office/officeart/2008/layout/HorizontalMultiLevelHierarchy"/>
    <dgm:cxn modelId="{A5272506-7430-4A0B-82A8-75CDB3F9E94C}" srcId="{7633A082-A797-4829-9004-226EF7639DE3}" destId="{8BF7195E-2C80-458F-A006-AC1D7E641015}" srcOrd="0" destOrd="0" parTransId="{92757EE1-EE38-4C21-BB90-72AB4D0C335C}" sibTransId="{90092BAD-1D65-4A8F-88B3-2743829500E1}"/>
    <dgm:cxn modelId="{1005ED2D-0F8A-4DB3-8987-7210CD5B38E1}" srcId="{D46D9434-2D5E-4CF7-99DB-33DDCF095EEB}" destId="{ED30A3B3-BC7E-4FE9-BD29-F0CE2826BCA9}" srcOrd="0" destOrd="0" parTransId="{A6EAA048-34F0-4EDA-94A7-4FEC596732C8}" sibTransId="{62008C62-2893-43A5-B1CA-F61E0A00EDEC}"/>
    <dgm:cxn modelId="{62E4FB8C-BDB5-40CD-AA3D-07F5A6C4BC54}" type="presOf" srcId="{63DEA136-4D2A-4B9F-BC45-8EE06F2EB31A}" destId="{A2B137D0-BAD3-43AF-B3FE-3866816A3E6E}" srcOrd="0" destOrd="0" presId="urn:microsoft.com/office/officeart/2008/layout/HorizontalMultiLevelHierarchy"/>
    <dgm:cxn modelId="{D2EFD8E5-CAB1-41BE-8320-BBDC9DCD3C90}" srcId="{7633A082-A797-4829-9004-226EF7639DE3}" destId="{282BC1BA-CEAD-4404-AEBE-50FCE7ECE944}" srcOrd="1" destOrd="0" parTransId="{33C1D194-A484-42D8-9378-74B7AD05CBE3}" sibTransId="{DB0EE34D-A515-4400-A61F-CCC6D43B9006}"/>
    <dgm:cxn modelId="{15ACCE75-9F58-42FB-9770-EA1AA99DB1A3}" type="presOf" srcId="{4F5B7031-68BD-49F4-858B-132F17D32A4D}" destId="{FD9E138F-13D1-4D61-8AA2-EA0E38DC71B0}" srcOrd="1" destOrd="0" presId="urn:microsoft.com/office/officeart/2008/layout/HorizontalMultiLevelHierarchy"/>
    <dgm:cxn modelId="{59B3E3C4-F74B-448C-9E95-C4D3288D89CE}" type="presOf" srcId="{17304563-3371-41E5-927B-98DBBA2FD264}" destId="{C12AD70D-8964-45D4-ACD9-3A7C04278791}" srcOrd="0" destOrd="0" presId="urn:microsoft.com/office/officeart/2008/layout/HorizontalMultiLevelHierarchy"/>
    <dgm:cxn modelId="{AF2FBC22-8588-452E-9A02-0F4EA788EE23}" type="presOf" srcId="{BDB71127-D63C-4BDA-A10A-00A6859271E1}" destId="{736231B2-02A8-44C8-B74A-A144CA0B3084}" srcOrd="0" destOrd="0" presId="urn:microsoft.com/office/officeart/2008/layout/HorizontalMultiLevelHierarchy"/>
    <dgm:cxn modelId="{C2661477-26E0-4416-8C2B-D8BDFE59CD20}" type="presOf" srcId="{EEE1F3AD-36C5-4EFB-B4F6-585700869912}" destId="{5A7EF382-F566-408E-BC02-D001CB3C9DA5}" srcOrd="0" destOrd="0" presId="urn:microsoft.com/office/officeart/2008/layout/HorizontalMultiLevelHierarchy"/>
    <dgm:cxn modelId="{6199C196-ED51-4607-B1B1-7595A93B8A22}" srcId="{FB6BE362-A138-494A-AA77-1293C67966EF}" destId="{17304563-3371-41E5-927B-98DBBA2FD264}" srcOrd="0" destOrd="0" parTransId="{5562DF19-C819-485B-B091-E27D6F25FA58}" sibTransId="{44DE542A-5072-4D84-9845-A335727D1BF7}"/>
    <dgm:cxn modelId="{D8E6564E-F069-4570-B1E5-A15E2E14E81A}" type="presOf" srcId="{EEE1F3AD-36C5-4EFB-B4F6-585700869912}" destId="{FF985B26-FCCB-4420-BD27-0F34B561D996}" srcOrd="1" destOrd="0" presId="urn:microsoft.com/office/officeart/2008/layout/HorizontalMultiLevelHierarchy"/>
    <dgm:cxn modelId="{8D3BCA98-B119-44D7-BAA6-546AF5DE4DCD}" srcId="{282BC1BA-CEAD-4404-AEBE-50FCE7ECE944}" destId="{49E6DE1A-5DD0-4646-B6F5-B9F69CD15D72}" srcOrd="1" destOrd="0" parTransId="{830C1725-3AAD-436A-98B7-1474CE0DA427}" sibTransId="{E44FBD3C-A3E8-4B93-ACA7-D42C818888C0}"/>
    <dgm:cxn modelId="{B1625276-5201-494D-977D-AB361B6C4B27}" type="presOf" srcId="{D13C4D6B-FA23-4844-B186-5268A34672E0}" destId="{18AED26C-9999-423F-8892-F5A55EDF4A90}" srcOrd="0" destOrd="0" presId="urn:microsoft.com/office/officeart/2008/layout/HorizontalMultiLevelHierarchy"/>
    <dgm:cxn modelId="{13FA7EBE-4E48-436D-B02B-0DAE4FF4AFC0}" type="presOf" srcId="{998C17A9-79FF-42CD-91DC-87C559629FD5}" destId="{4C69AB93-10E2-40BF-B674-D80AE4B4C467}" srcOrd="1" destOrd="0" presId="urn:microsoft.com/office/officeart/2008/layout/HorizontalMultiLevelHierarchy"/>
    <dgm:cxn modelId="{D90089C8-8C24-49A5-B6D5-A37207D80EA9}" type="presOf" srcId="{D46D9434-2D5E-4CF7-99DB-33DDCF095EEB}" destId="{51E7D0C9-2BEB-47C2-B7C0-D11A9E8204DD}" srcOrd="0" destOrd="0" presId="urn:microsoft.com/office/officeart/2008/layout/HorizontalMultiLevelHierarchy"/>
    <dgm:cxn modelId="{D12B0AD3-BE83-447A-B728-733B40D31A24}" type="presOf" srcId="{FFD7963E-A4B6-4599-B47D-CA55F3BCDEE3}" destId="{483AD702-A2FA-48C0-A747-8ED604BBE175}" srcOrd="0" destOrd="0" presId="urn:microsoft.com/office/officeart/2008/layout/HorizontalMultiLevelHierarchy"/>
    <dgm:cxn modelId="{4F432D59-86C4-4A39-B424-9587F3F984AC}" type="presOf" srcId="{33C1D194-A484-42D8-9378-74B7AD05CBE3}" destId="{6AA142F9-42AF-46AC-9A65-AC9849613528}" srcOrd="1" destOrd="0" presId="urn:microsoft.com/office/officeart/2008/layout/HorizontalMultiLevelHierarchy"/>
    <dgm:cxn modelId="{27F70E15-15E8-4B5F-BC71-0FA79F15BBB6}" srcId="{92C6E46E-84A3-4291-BEFE-1DEB664EFA25}" destId="{B5168785-DB11-4C99-830D-BAAC33C955E4}" srcOrd="1" destOrd="0" parTransId="{EEE1F3AD-36C5-4EFB-B4F6-585700869912}" sibTransId="{94C7B80D-4572-4997-A8A5-27FF83E919F4}"/>
    <dgm:cxn modelId="{5763B320-4B03-4D96-AFA0-FC742FA5057D}" type="presOf" srcId="{9919212E-9166-4CB1-A43F-10F92555E035}" destId="{9743EEE8-7177-4634-A658-EE934D58F5DC}" srcOrd="0" destOrd="0" presId="urn:microsoft.com/office/officeart/2008/layout/HorizontalMultiLevelHierarchy"/>
    <dgm:cxn modelId="{055DA5E7-EB25-48FB-8D01-8374E91B6262}" type="presOf" srcId="{ED30A3B3-BC7E-4FE9-BD29-F0CE2826BCA9}" destId="{AC1D7D59-955A-4213-92C9-C3B09C6F0658}" srcOrd="0" destOrd="0" presId="urn:microsoft.com/office/officeart/2008/layout/HorizontalMultiLevelHierarchy"/>
    <dgm:cxn modelId="{B5D58A2D-4ABB-4141-8E8E-B82C618912FB}" type="presOf" srcId="{92757EE1-EE38-4C21-BB90-72AB4D0C335C}" destId="{0FCCF416-B7DA-4933-8F98-9C88B393BD88}" srcOrd="0" destOrd="0" presId="urn:microsoft.com/office/officeart/2008/layout/HorizontalMultiLevelHierarchy"/>
    <dgm:cxn modelId="{946B04A1-7B92-4AC8-B7D6-F8DC6538225C}" type="presOf" srcId="{008531DC-FBDA-46CD-9796-B7566B1D58FD}" destId="{24960435-7D7D-4AAF-BE36-DB4B6A12F7C1}" srcOrd="1" destOrd="0" presId="urn:microsoft.com/office/officeart/2008/layout/HorizontalMultiLevelHierarchy"/>
    <dgm:cxn modelId="{181004E3-FF54-4C53-BE4D-29D0DC113DB9}" srcId="{9919212E-9166-4CB1-A43F-10F92555E035}" destId="{76615409-F803-4811-87A5-EA78656A8E54}" srcOrd="0" destOrd="0" parTransId="{886F2E8D-2ECC-4482-87CA-D9F03AB7E7AB}" sibTransId="{E70FA1E6-75C2-4ADA-870D-81CB9186144E}"/>
    <dgm:cxn modelId="{8467E2CA-338C-47A4-B3F5-F3D916678776}" type="presOf" srcId="{BB9D12B1-A736-4BF1-B6E2-446E21B4E09D}" destId="{51E2905D-ACE4-4AB6-8C6D-0BE92A359F21}" srcOrd="0" destOrd="0" presId="urn:microsoft.com/office/officeart/2008/layout/HorizontalMultiLevelHierarchy"/>
    <dgm:cxn modelId="{30142BF9-A7DD-472F-AE76-FBFA420CD260}" type="presOf" srcId="{49E6DE1A-5DD0-4646-B6F5-B9F69CD15D72}" destId="{C8D44F1F-6954-422D-9507-B55764AB7E2F}" srcOrd="0" destOrd="0" presId="urn:microsoft.com/office/officeart/2008/layout/HorizontalMultiLevelHierarchy"/>
    <dgm:cxn modelId="{2F8C2EBC-9CE0-46E1-8AB9-9CC2D50ECCB0}" type="presOf" srcId="{886F2E8D-2ECC-4482-87CA-D9F03AB7E7AB}" destId="{A0403574-C7B3-405A-AE69-8500534FBA2A}" srcOrd="1" destOrd="0" presId="urn:microsoft.com/office/officeart/2008/layout/HorizontalMultiLevelHierarchy"/>
    <dgm:cxn modelId="{61626290-02CB-4730-9C65-9480D4D50A3F}" type="presOf" srcId="{92C6E46E-84A3-4291-BEFE-1DEB664EFA25}" destId="{AD099A4A-8772-45F6-81B3-E8C6B42199B0}" srcOrd="0" destOrd="0" presId="urn:microsoft.com/office/officeart/2008/layout/HorizontalMultiLevelHierarchy"/>
    <dgm:cxn modelId="{47D0DA99-B348-41C3-8884-732C4C246A89}" srcId="{D46D9434-2D5E-4CF7-99DB-33DDCF095EEB}" destId="{D13C4D6B-FA23-4844-B186-5268A34672E0}" srcOrd="1" destOrd="0" parTransId="{CA92ED93-6280-416F-9DC9-2CD2173149D0}" sibTransId="{0B6A9172-7164-444B-8C09-DBCBF269E78E}"/>
    <dgm:cxn modelId="{B7480008-F014-4B3A-9AB2-C26971ACDF24}" srcId="{17304563-3371-41E5-927B-98DBBA2FD264}" destId="{546BF593-5268-497A-878F-D0F2B882CBC9}" srcOrd="0" destOrd="0" parTransId="{8BB1D490-D5C4-43D1-9BD3-E5AAD6D37BF0}" sibTransId="{5C14BBD9-2C11-4CB6-9E95-8947E670F654}"/>
    <dgm:cxn modelId="{FFE4A4E0-5A7E-4ECE-B40B-647EF2909B28}" type="presOf" srcId="{886F2E8D-2ECC-4482-87CA-D9F03AB7E7AB}" destId="{2E5FF1D6-5D7F-4060-B13E-645D1A49661D}" srcOrd="0" destOrd="0" presId="urn:microsoft.com/office/officeart/2008/layout/HorizontalMultiLevelHierarchy"/>
    <dgm:cxn modelId="{5E0EF3CC-0673-4409-9DB6-37262AD5B33D}" srcId="{9919212E-9166-4CB1-A43F-10F92555E035}" destId="{8DC9DDD7-327A-426F-B04B-A4B77DF614A9}" srcOrd="1" destOrd="0" parTransId="{FFD7963E-A4B6-4599-B47D-CA55F3BCDEE3}" sibTransId="{2496F321-45F3-4384-AB23-53D691C39B9D}"/>
    <dgm:cxn modelId="{E39E5159-2A3F-44AD-AEF3-725AC8885690}" srcId="{BDB71127-D63C-4BDA-A10A-00A6859271E1}" destId="{BBCAFE76-F664-4237-9844-7425570C49D4}" srcOrd="0" destOrd="0" parTransId="{01EA2F05-E20F-47BE-A0E0-ACB717B4841A}" sibTransId="{0A7E581D-6317-4DAD-A94B-A8C02C210C7D}"/>
    <dgm:cxn modelId="{1F30312D-54C3-46DF-80CE-65A7765235CE}" srcId="{92C6E46E-84A3-4291-BEFE-1DEB664EFA25}" destId="{BDB71127-D63C-4BDA-A10A-00A6859271E1}" srcOrd="0" destOrd="0" parTransId="{998C17A9-79FF-42CD-91DC-87C559629FD5}" sibTransId="{06566529-60B4-470B-8D17-05C4D8CE391C}"/>
    <dgm:cxn modelId="{9E2FB989-227B-4ECB-B790-0D12428A80A3}" type="presOf" srcId="{546BF593-5268-497A-878F-D0F2B882CBC9}" destId="{23585439-0712-4842-95FB-B6FC99514638}" srcOrd="0" destOrd="0" presId="urn:microsoft.com/office/officeart/2008/layout/HorizontalMultiLevelHierarchy"/>
    <dgm:cxn modelId="{F186D4FB-22B0-436C-A206-C9957E6C52B6}" type="presOf" srcId="{33C1D194-A484-42D8-9378-74B7AD05CBE3}" destId="{D2069443-3AA6-4D7C-AC34-013F37975467}" srcOrd="0" destOrd="0" presId="urn:microsoft.com/office/officeart/2008/layout/HorizontalMultiLevelHierarchy"/>
    <dgm:cxn modelId="{4976C515-E3E7-48F2-950D-011F9259C4E9}" srcId="{282BC1BA-CEAD-4404-AEBE-50FCE7ECE944}" destId="{63DEA136-4D2A-4B9F-BC45-8EE06F2EB31A}" srcOrd="0" destOrd="0" parTransId="{008531DC-FBDA-46CD-9796-B7566B1D58FD}" sibTransId="{38BFAA1C-4679-45A3-9D10-8737A862C5B8}"/>
    <dgm:cxn modelId="{AF0B40A9-20A6-4FAA-B219-5D86387BE294}" type="presOf" srcId="{2A792C77-5BF8-40FB-8A54-5FC51591E2A2}" destId="{31924639-A55A-4B54-B6BE-A4C92B7339A3}" srcOrd="0" destOrd="0" presId="urn:microsoft.com/office/officeart/2008/layout/HorizontalMultiLevelHierarchy"/>
    <dgm:cxn modelId="{4E8A4F1E-2CC9-4FF3-AEF2-A18CFF56E5DB}" type="presOf" srcId="{92757EE1-EE38-4C21-BB90-72AB4D0C335C}" destId="{C6F221F2-A05F-4D99-B268-2315C9AE01A9}" srcOrd="1" destOrd="0" presId="urn:microsoft.com/office/officeart/2008/layout/HorizontalMultiLevelHierarchy"/>
    <dgm:cxn modelId="{0F371D6D-C168-4C0A-9882-CC7F5130B2D3}" type="presOf" srcId="{A6EAA048-34F0-4EDA-94A7-4FEC596732C8}" destId="{A0BE74BA-2696-4ABB-998E-EEB23F22FC76}" srcOrd="0" destOrd="0" presId="urn:microsoft.com/office/officeart/2008/layout/HorizontalMultiLevelHierarchy"/>
    <dgm:cxn modelId="{27EFC560-3DAB-4E3B-A557-089A55FD27AA}" type="presOf" srcId="{76615409-F803-4811-87A5-EA78656A8E54}" destId="{5B2DB29C-AA6C-4BEE-951C-69EA2BBB99DE}" srcOrd="0" destOrd="0" presId="urn:microsoft.com/office/officeart/2008/layout/HorizontalMultiLevelHierarchy"/>
    <dgm:cxn modelId="{A8458FD1-CC2B-4C11-817F-8A89F6A302B5}" type="presOf" srcId="{B5168785-DB11-4C99-830D-BAAC33C955E4}" destId="{6518F450-4D82-495D-8CD1-3B21060A56D7}" srcOrd="0" destOrd="0" presId="urn:microsoft.com/office/officeart/2008/layout/HorizontalMultiLevelHierarchy"/>
    <dgm:cxn modelId="{FBB7842E-43F3-44AF-8E27-419F6044691A}" srcId="{546BF593-5268-497A-878F-D0F2B882CBC9}" destId="{7633A082-A797-4829-9004-226EF7639DE3}" srcOrd="1" destOrd="0" parTransId="{A85068BC-3071-4139-BC48-0169B3D9569D}" sibTransId="{248FFF7F-8112-48AD-A468-3C00BA1B5C1C}"/>
    <dgm:cxn modelId="{267599C9-89FB-4FBC-AE49-7B26A39E8927}" srcId="{17304563-3371-41E5-927B-98DBBA2FD264}" destId="{9919212E-9166-4CB1-A43F-10F92555E035}" srcOrd="1" destOrd="0" parTransId="{FB739999-8831-4DED-B8C9-398D1B996567}" sibTransId="{9F36FC89-DF09-4F38-BB9D-D14B9DB2D068}"/>
    <dgm:cxn modelId="{D8444FE8-4509-43F9-91BF-2467ADEC1C77}" type="presOf" srcId="{A6EAA048-34F0-4EDA-94A7-4FEC596732C8}" destId="{90E66DD8-583E-4C4F-89A3-C8E936630203}" srcOrd="1" destOrd="0" presId="urn:microsoft.com/office/officeart/2008/layout/HorizontalMultiLevelHierarchy"/>
    <dgm:cxn modelId="{75D873EF-532C-4DA0-AC96-6D3408A542A1}" type="presOf" srcId="{0907F4F8-2AAE-4502-90FA-1F2A73D1C71A}" destId="{CBEE74D8-184B-4449-94A4-69AB7A0D5CD3}" srcOrd="0" destOrd="0" presId="urn:microsoft.com/office/officeart/2008/layout/HorizontalMultiLevelHierarchy"/>
    <dgm:cxn modelId="{3BA53C19-8C35-416B-B3E7-6B0F1C467C90}" srcId="{546BF593-5268-497A-878F-D0F2B882CBC9}" destId="{D46D9434-2D5E-4CF7-99DB-33DDCF095EEB}" srcOrd="0" destOrd="0" parTransId="{1DCAB845-8C24-4541-B9A6-6734875CE5BE}" sibTransId="{CC97C98E-736C-49DE-84D3-3183F809E8C2}"/>
    <dgm:cxn modelId="{1D655736-7C89-4B00-86AB-8398286E1E29}" type="presOf" srcId="{A15C6AD2-8A75-4D55-BF36-AFBA4DAB6E8A}" destId="{24B0AD4D-5774-40A6-A3DC-6BB484D75D54}" srcOrd="0" destOrd="0" presId="urn:microsoft.com/office/officeart/2008/layout/HorizontalMultiLevelHierarchy"/>
    <dgm:cxn modelId="{17C73BA5-86C6-469B-8DF0-3C77052A5E85}" type="presOf" srcId="{FB739999-8831-4DED-B8C9-398D1B996567}" destId="{78B14C1F-6365-44B6-9D93-7179BFA81E80}" srcOrd="1" destOrd="0" presId="urn:microsoft.com/office/officeart/2008/layout/HorizontalMultiLevelHierarchy"/>
    <dgm:cxn modelId="{23AFF9E2-F90B-4944-8583-280BF7A54941}" srcId="{7633A082-A797-4829-9004-226EF7639DE3}" destId="{92C6E46E-84A3-4291-BEFE-1DEB664EFA25}" srcOrd="2" destOrd="0" parTransId="{0907F4F8-2AAE-4502-90FA-1F2A73D1C71A}" sibTransId="{FA31130F-7CA1-4981-9FD3-37D7AED9293F}"/>
    <dgm:cxn modelId="{408E9817-63C6-4607-B6E6-99E5250DE357}" type="presOf" srcId="{BBCAFE76-F664-4237-9844-7425570C49D4}" destId="{AE0F10E4-504C-4E52-9346-9F85C2F3F71D}" srcOrd="0" destOrd="0" presId="urn:microsoft.com/office/officeart/2008/layout/HorizontalMultiLevelHierarchy"/>
    <dgm:cxn modelId="{45A2856D-7AFB-4C04-A459-78D4400886F3}" srcId="{BDB71127-D63C-4BDA-A10A-00A6859271E1}" destId="{2A792C77-5BF8-40FB-8A54-5FC51591E2A2}" srcOrd="1" destOrd="0" parTransId="{4F5B7031-68BD-49F4-858B-132F17D32A4D}" sibTransId="{4B1974CA-1F38-4716-88AB-19DB19FE6AD1}"/>
    <dgm:cxn modelId="{73565067-FFBD-427F-BA13-4FF9CFFA3612}" type="presOf" srcId="{0907F4F8-2AAE-4502-90FA-1F2A73D1C71A}" destId="{2639AC17-59E1-404F-8C10-55729F30C6B1}" srcOrd="1" destOrd="0" presId="urn:microsoft.com/office/officeart/2008/layout/HorizontalMultiLevelHierarchy"/>
    <dgm:cxn modelId="{C84EB751-B5CD-468B-A72D-9FE172F2452B}" type="presOf" srcId="{1DCAB845-8C24-4541-B9A6-6734875CE5BE}" destId="{23750892-83B4-45D7-A3F4-BECD7F41F6EB}" srcOrd="1" destOrd="0" presId="urn:microsoft.com/office/officeart/2008/layout/HorizontalMultiLevelHierarchy"/>
    <dgm:cxn modelId="{CB20ED7D-D768-4870-A7AA-3D5793FC8918}" type="presOf" srcId="{8BB1D490-D5C4-43D1-9BD3-E5AAD6D37BF0}" destId="{E9810151-4F53-4C85-812A-4B8E243C2DF2}" srcOrd="0" destOrd="0" presId="urn:microsoft.com/office/officeart/2008/layout/HorizontalMultiLevelHierarchy"/>
    <dgm:cxn modelId="{F64A3C15-88AA-4159-859F-6C11B91CC05C}" type="presOf" srcId="{998C17A9-79FF-42CD-91DC-87C559629FD5}" destId="{A5510370-9F37-4DA8-88E0-382F758858E2}" srcOrd="0" destOrd="0" presId="urn:microsoft.com/office/officeart/2008/layout/HorizontalMultiLevelHierarchy"/>
    <dgm:cxn modelId="{9FA24700-00EC-4988-87D5-AB78D589940C}" type="presOf" srcId="{8BB1D490-D5C4-43D1-9BD3-E5AAD6D37BF0}" destId="{89BED4C0-C968-4AF1-BDA3-0EA03F7C100F}" srcOrd="1" destOrd="0" presId="urn:microsoft.com/office/officeart/2008/layout/HorizontalMultiLevelHierarchy"/>
    <dgm:cxn modelId="{D4A8F089-4CC9-4DF4-9FCA-FF05168CB2E4}" type="presOf" srcId="{CA92ED93-6280-416F-9DC9-2CD2173149D0}" destId="{A8EF489A-50F7-44BE-A586-89D42AA57CDE}" srcOrd="0" destOrd="0" presId="urn:microsoft.com/office/officeart/2008/layout/HorizontalMultiLevelHierarchy"/>
    <dgm:cxn modelId="{1AD85655-E4D9-4D8C-8684-05C95A031BBC}" type="presOf" srcId="{FB6BE362-A138-494A-AA77-1293C67966EF}" destId="{7B49004F-4F6C-4E42-8E78-3169C65DCE7A}" srcOrd="0" destOrd="0" presId="urn:microsoft.com/office/officeart/2008/layout/HorizontalMultiLevelHierarchy"/>
    <dgm:cxn modelId="{67E9DD96-696B-46B1-9BCE-C213007B17A2}" type="presOf" srcId="{830C1725-3AAD-436A-98B7-1474CE0DA427}" destId="{31CFD1EE-ED20-460A-9A01-6435983AFBE6}" srcOrd="1" destOrd="0" presId="urn:microsoft.com/office/officeart/2008/layout/HorizontalMultiLevelHierarchy"/>
    <dgm:cxn modelId="{0672F50B-22C5-4C63-9A9C-E5239B47F596}" type="presOf" srcId="{008531DC-FBDA-46CD-9796-B7566B1D58FD}" destId="{55D0113E-5126-4E59-987A-F89132A7B8C2}" srcOrd="0" destOrd="0" presId="urn:microsoft.com/office/officeart/2008/layout/HorizontalMultiLevelHierarchy"/>
    <dgm:cxn modelId="{81BC3D23-8F2D-4D42-B32D-C127081A76FA}" type="presOf" srcId="{FB739999-8831-4DED-B8C9-398D1B996567}" destId="{884F5EBB-0C28-4D3D-9D2F-EA424992A5A5}" srcOrd="0" destOrd="0" presId="urn:microsoft.com/office/officeart/2008/layout/HorizontalMultiLevelHierarchy"/>
    <dgm:cxn modelId="{57739EA3-A73B-4D39-BFD1-C4E8DC8EB4A8}" type="presOf" srcId="{FFD7963E-A4B6-4599-B47D-CA55F3BCDEE3}" destId="{237CE275-F81C-4010-86BC-6E7E47B817D6}" srcOrd="1" destOrd="0" presId="urn:microsoft.com/office/officeart/2008/layout/HorizontalMultiLevelHierarchy"/>
    <dgm:cxn modelId="{F147C7EC-A67E-4B1A-B06A-4605A31ECA0A}" type="presOf" srcId="{8DC9DDD7-327A-426F-B04B-A4B77DF614A9}" destId="{EB7D3881-4A8D-40B1-91F1-B4E533C566DE}" srcOrd="0" destOrd="0" presId="urn:microsoft.com/office/officeart/2008/layout/HorizontalMultiLevelHierarchy"/>
    <dgm:cxn modelId="{46A76BD5-AF47-459C-9B4F-BF5F8401135D}" srcId="{17304563-3371-41E5-927B-98DBBA2FD264}" destId="{BB9D12B1-A736-4BF1-B6E2-446E21B4E09D}" srcOrd="2" destOrd="0" parTransId="{A15C6AD2-8A75-4D55-BF36-AFBA4DAB6E8A}" sibTransId="{8604C23E-A298-4F23-AD70-ECF6DFD65568}"/>
    <dgm:cxn modelId="{C2EDBC33-8154-4E7E-A9ED-E92D58960C09}" type="presOf" srcId="{8BF7195E-2C80-458F-A006-AC1D7E641015}" destId="{CD385A93-DD1B-4CDB-B546-FA02DDE8F556}" srcOrd="0" destOrd="0" presId="urn:microsoft.com/office/officeart/2008/layout/HorizontalMultiLevelHierarchy"/>
    <dgm:cxn modelId="{E74DD52E-62BE-4310-959F-A3B5AB74E3E5}" type="presParOf" srcId="{7B49004F-4F6C-4E42-8E78-3169C65DCE7A}" destId="{D0C6C950-AB7D-4F07-99A4-B8397DD3AD63}" srcOrd="0" destOrd="0" presId="urn:microsoft.com/office/officeart/2008/layout/HorizontalMultiLevelHierarchy"/>
    <dgm:cxn modelId="{AAC94500-CE07-4CF4-832C-1D4D419909C8}" type="presParOf" srcId="{D0C6C950-AB7D-4F07-99A4-B8397DD3AD63}" destId="{C12AD70D-8964-45D4-ACD9-3A7C04278791}" srcOrd="0" destOrd="0" presId="urn:microsoft.com/office/officeart/2008/layout/HorizontalMultiLevelHierarchy"/>
    <dgm:cxn modelId="{D3D81DE0-D70E-429F-81B3-B5AE682A0F81}" type="presParOf" srcId="{D0C6C950-AB7D-4F07-99A4-B8397DD3AD63}" destId="{48D04B05-F375-495D-AD2A-C5817405DBCA}" srcOrd="1" destOrd="0" presId="urn:microsoft.com/office/officeart/2008/layout/HorizontalMultiLevelHierarchy"/>
    <dgm:cxn modelId="{269D623C-B742-43B4-815C-A58698478C37}" type="presParOf" srcId="{48D04B05-F375-495D-AD2A-C5817405DBCA}" destId="{E9810151-4F53-4C85-812A-4B8E243C2DF2}" srcOrd="0" destOrd="0" presId="urn:microsoft.com/office/officeart/2008/layout/HorizontalMultiLevelHierarchy"/>
    <dgm:cxn modelId="{26F503E6-0BF6-41A5-95E6-2B29A103AFB2}" type="presParOf" srcId="{E9810151-4F53-4C85-812A-4B8E243C2DF2}" destId="{89BED4C0-C968-4AF1-BDA3-0EA03F7C100F}" srcOrd="0" destOrd="0" presId="urn:microsoft.com/office/officeart/2008/layout/HorizontalMultiLevelHierarchy"/>
    <dgm:cxn modelId="{BCB47B47-4E21-463D-BB72-C5A7B98D9BF6}" type="presParOf" srcId="{48D04B05-F375-495D-AD2A-C5817405DBCA}" destId="{3B4122CF-D9CE-4AD0-B122-FB3F97284BA5}" srcOrd="1" destOrd="0" presId="urn:microsoft.com/office/officeart/2008/layout/HorizontalMultiLevelHierarchy"/>
    <dgm:cxn modelId="{200CB8DF-0D55-4BC2-AE0D-18FE39C088FB}" type="presParOf" srcId="{3B4122CF-D9CE-4AD0-B122-FB3F97284BA5}" destId="{23585439-0712-4842-95FB-B6FC99514638}" srcOrd="0" destOrd="0" presId="urn:microsoft.com/office/officeart/2008/layout/HorizontalMultiLevelHierarchy"/>
    <dgm:cxn modelId="{7D4D0DF6-012F-441E-9D48-8FF8285DCAFA}" type="presParOf" srcId="{3B4122CF-D9CE-4AD0-B122-FB3F97284BA5}" destId="{553D8654-A679-4183-B694-5B000B69B07C}" srcOrd="1" destOrd="0" presId="urn:microsoft.com/office/officeart/2008/layout/HorizontalMultiLevelHierarchy"/>
    <dgm:cxn modelId="{A5ECCEAD-225D-4F95-A30C-610D29037039}" type="presParOf" srcId="{553D8654-A679-4183-B694-5B000B69B07C}" destId="{85C6D25D-EE40-4614-8E16-8CC6C1E27353}" srcOrd="0" destOrd="0" presId="urn:microsoft.com/office/officeart/2008/layout/HorizontalMultiLevelHierarchy"/>
    <dgm:cxn modelId="{5FA7BEB9-102B-44C9-984C-643FD6FC292A}" type="presParOf" srcId="{85C6D25D-EE40-4614-8E16-8CC6C1E27353}" destId="{23750892-83B4-45D7-A3F4-BECD7F41F6EB}" srcOrd="0" destOrd="0" presId="urn:microsoft.com/office/officeart/2008/layout/HorizontalMultiLevelHierarchy"/>
    <dgm:cxn modelId="{BF901DBE-5964-4F82-853E-FDFFC1B8134A}" type="presParOf" srcId="{553D8654-A679-4183-B694-5B000B69B07C}" destId="{7FE93FAC-E172-4CBE-8D19-79C379D416B0}" srcOrd="1" destOrd="0" presId="urn:microsoft.com/office/officeart/2008/layout/HorizontalMultiLevelHierarchy"/>
    <dgm:cxn modelId="{0067EA2D-71C3-46EA-9313-CA117CC40D64}" type="presParOf" srcId="{7FE93FAC-E172-4CBE-8D19-79C379D416B0}" destId="{51E7D0C9-2BEB-47C2-B7C0-D11A9E8204DD}" srcOrd="0" destOrd="0" presId="urn:microsoft.com/office/officeart/2008/layout/HorizontalMultiLevelHierarchy"/>
    <dgm:cxn modelId="{B9E771B9-04F5-44F8-8D44-0470750B5F2D}" type="presParOf" srcId="{7FE93FAC-E172-4CBE-8D19-79C379D416B0}" destId="{D3EBBF49-C6D6-4057-A5B8-D9C9C0B5F783}" srcOrd="1" destOrd="0" presId="urn:microsoft.com/office/officeart/2008/layout/HorizontalMultiLevelHierarchy"/>
    <dgm:cxn modelId="{A7CE91A8-15DF-48C6-8BC5-7DE987A10B9D}" type="presParOf" srcId="{D3EBBF49-C6D6-4057-A5B8-D9C9C0B5F783}" destId="{A0BE74BA-2696-4ABB-998E-EEB23F22FC76}" srcOrd="0" destOrd="0" presId="urn:microsoft.com/office/officeart/2008/layout/HorizontalMultiLevelHierarchy"/>
    <dgm:cxn modelId="{46E7F2A4-2C89-467C-BADE-7A320EBF01D4}" type="presParOf" srcId="{A0BE74BA-2696-4ABB-998E-EEB23F22FC76}" destId="{90E66DD8-583E-4C4F-89A3-C8E936630203}" srcOrd="0" destOrd="0" presId="urn:microsoft.com/office/officeart/2008/layout/HorizontalMultiLevelHierarchy"/>
    <dgm:cxn modelId="{3529EB01-40CC-4E23-A30F-2FD9F91D4A57}" type="presParOf" srcId="{D3EBBF49-C6D6-4057-A5B8-D9C9C0B5F783}" destId="{655E8A1F-5554-4EAA-ABE8-09EB224FC204}" srcOrd="1" destOrd="0" presId="urn:microsoft.com/office/officeart/2008/layout/HorizontalMultiLevelHierarchy"/>
    <dgm:cxn modelId="{2DC66E17-23B9-45BD-9D43-8FE9509FFA7E}" type="presParOf" srcId="{655E8A1F-5554-4EAA-ABE8-09EB224FC204}" destId="{AC1D7D59-955A-4213-92C9-C3B09C6F0658}" srcOrd="0" destOrd="0" presId="urn:microsoft.com/office/officeart/2008/layout/HorizontalMultiLevelHierarchy"/>
    <dgm:cxn modelId="{1DB7A09A-7488-465D-B960-BAAFDB0C7EB1}" type="presParOf" srcId="{655E8A1F-5554-4EAA-ABE8-09EB224FC204}" destId="{D5B2C7F3-7177-4A72-BAC1-E3890B85A702}" srcOrd="1" destOrd="0" presId="urn:microsoft.com/office/officeart/2008/layout/HorizontalMultiLevelHierarchy"/>
    <dgm:cxn modelId="{B4BAD4D3-41B8-4256-B02D-AF2813A56009}" type="presParOf" srcId="{D3EBBF49-C6D6-4057-A5B8-D9C9C0B5F783}" destId="{A8EF489A-50F7-44BE-A586-89D42AA57CDE}" srcOrd="2" destOrd="0" presId="urn:microsoft.com/office/officeart/2008/layout/HorizontalMultiLevelHierarchy"/>
    <dgm:cxn modelId="{E547CC3D-0BAA-4D99-922D-A4154A4A8B1F}" type="presParOf" srcId="{A8EF489A-50F7-44BE-A586-89D42AA57CDE}" destId="{ADE54AFD-BDC3-43A5-B9B2-EF1CE67BDCF4}" srcOrd="0" destOrd="0" presId="urn:microsoft.com/office/officeart/2008/layout/HorizontalMultiLevelHierarchy"/>
    <dgm:cxn modelId="{CB0028A9-F3E9-4F7A-9E5C-F73A0B6459E8}" type="presParOf" srcId="{D3EBBF49-C6D6-4057-A5B8-D9C9C0B5F783}" destId="{8C7A99AF-48DD-4D3E-B9F8-59572ECC771C}" srcOrd="3" destOrd="0" presId="urn:microsoft.com/office/officeart/2008/layout/HorizontalMultiLevelHierarchy"/>
    <dgm:cxn modelId="{6F637D88-50A9-4BAC-A7E7-6786FE39E12E}" type="presParOf" srcId="{8C7A99AF-48DD-4D3E-B9F8-59572ECC771C}" destId="{18AED26C-9999-423F-8892-F5A55EDF4A90}" srcOrd="0" destOrd="0" presId="urn:microsoft.com/office/officeart/2008/layout/HorizontalMultiLevelHierarchy"/>
    <dgm:cxn modelId="{508DB645-B607-4384-925B-38099EB24838}" type="presParOf" srcId="{8C7A99AF-48DD-4D3E-B9F8-59572ECC771C}" destId="{08A5761F-E1F8-467E-9099-5C545ED8562E}" srcOrd="1" destOrd="0" presId="urn:microsoft.com/office/officeart/2008/layout/HorizontalMultiLevelHierarchy"/>
    <dgm:cxn modelId="{B8FA3A84-900E-4389-9D7C-6C56AFC6552B}" type="presParOf" srcId="{553D8654-A679-4183-B694-5B000B69B07C}" destId="{5896DC0D-2A4E-480A-9C79-B757BC9E56B0}" srcOrd="2" destOrd="0" presId="urn:microsoft.com/office/officeart/2008/layout/HorizontalMultiLevelHierarchy"/>
    <dgm:cxn modelId="{DBDD73E0-AC72-4FF9-9BAF-D6EAAFBEDFF1}" type="presParOf" srcId="{5896DC0D-2A4E-480A-9C79-B757BC9E56B0}" destId="{89FD573C-6492-4D2D-8E63-256B4DAE5C09}" srcOrd="0" destOrd="0" presId="urn:microsoft.com/office/officeart/2008/layout/HorizontalMultiLevelHierarchy"/>
    <dgm:cxn modelId="{6314B616-E66B-42CC-B118-B83D79128F77}" type="presParOf" srcId="{553D8654-A679-4183-B694-5B000B69B07C}" destId="{277A734B-7CA9-4E39-BF72-9E4A16A02267}" srcOrd="3" destOrd="0" presId="urn:microsoft.com/office/officeart/2008/layout/HorizontalMultiLevelHierarchy"/>
    <dgm:cxn modelId="{C3C7BE0A-61C9-4969-BD07-2C1FFD24680B}" type="presParOf" srcId="{277A734B-7CA9-4E39-BF72-9E4A16A02267}" destId="{0B5ADA7A-86D8-4595-ABE0-F61A13BE996A}" srcOrd="0" destOrd="0" presId="urn:microsoft.com/office/officeart/2008/layout/HorizontalMultiLevelHierarchy"/>
    <dgm:cxn modelId="{1EA0D5A8-C574-4F8D-8CE2-D17938E4FAF8}" type="presParOf" srcId="{277A734B-7CA9-4E39-BF72-9E4A16A02267}" destId="{3422302D-5432-4C27-A1FE-FA44D3DA050E}" srcOrd="1" destOrd="0" presId="urn:microsoft.com/office/officeart/2008/layout/HorizontalMultiLevelHierarchy"/>
    <dgm:cxn modelId="{71CD3993-43F5-4B44-81B2-23332254DFEE}" type="presParOf" srcId="{3422302D-5432-4C27-A1FE-FA44D3DA050E}" destId="{0FCCF416-B7DA-4933-8F98-9C88B393BD88}" srcOrd="0" destOrd="0" presId="urn:microsoft.com/office/officeart/2008/layout/HorizontalMultiLevelHierarchy"/>
    <dgm:cxn modelId="{9E5BFA34-8ACE-4434-B577-540D072597FA}" type="presParOf" srcId="{0FCCF416-B7DA-4933-8F98-9C88B393BD88}" destId="{C6F221F2-A05F-4D99-B268-2315C9AE01A9}" srcOrd="0" destOrd="0" presId="urn:microsoft.com/office/officeart/2008/layout/HorizontalMultiLevelHierarchy"/>
    <dgm:cxn modelId="{C931E876-A123-4060-9E1D-79B6942F5BD2}" type="presParOf" srcId="{3422302D-5432-4C27-A1FE-FA44D3DA050E}" destId="{876A7602-78F5-415F-AB04-5F01F06D1285}" srcOrd="1" destOrd="0" presId="urn:microsoft.com/office/officeart/2008/layout/HorizontalMultiLevelHierarchy"/>
    <dgm:cxn modelId="{8BAD8AE1-886D-4221-B505-9E89E895AB46}" type="presParOf" srcId="{876A7602-78F5-415F-AB04-5F01F06D1285}" destId="{CD385A93-DD1B-4CDB-B546-FA02DDE8F556}" srcOrd="0" destOrd="0" presId="urn:microsoft.com/office/officeart/2008/layout/HorizontalMultiLevelHierarchy"/>
    <dgm:cxn modelId="{839D22B1-7592-4DAA-A962-AF8B836B0129}" type="presParOf" srcId="{876A7602-78F5-415F-AB04-5F01F06D1285}" destId="{465EC00B-A5CC-491B-8BEE-B34D8C768819}" srcOrd="1" destOrd="0" presId="urn:microsoft.com/office/officeart/2008/layout/HorizontalMultiLevelHierarchy"/>
    <dgm:cxn modelId="{CC975814-6B17-4B82-9E37-F39A4C83A004}" type="presParOf" srcId="{3422302D-5432-4C27-A1FE-FA44D3DA050E}" destId="{D2069443-3AA6-4D7C-AC34-013F37975467}" srcOrd="2" destOrd="0" presId="urn:microsoft.com/office/officeart/2008/layout/HorizontalMultiLevelHierarchy"/>
    <dgm:cxn modelId="{04001F69-FB3F-46ED-91E1-4ECA3718EC2B}" type="presParOf" srcId="{D2069443-3AA6-4D7C-AC34-013F37975467}" destId="{6AA142F9-42AF-46AC-9A65-AC9849613528}" srcOrd="0" destOrd="0" presId="urn:microsoft.com/office/officeart/2008/layout/HorizontalMultiLevelHierarchy"/>
    <dgm:cxn modelId="{0E9BCF08-2CEE-4705-BE90-B752D6C4BE8C}" type="presParOf" srcId="{3422302D-5432-4C27-A1FE-FA44D3DA050E}" destId="{9A912FB5-58B3-47EB-9BE6-96A5BB1F114D}" srcOrd="3" destOrd="0" presId="urn:microsoft.com/office/officeart/2008/layout/HorizontalMultiLevelHierarchy"/>
    <dgm:cxn modelId="{A5DBC6CF-7DA9-4B0C-9561-8136DD0ADE9A}" type="presParOf" srcId="{9A912FB5-58B3-47EB-9BE6-96A5BB1F114D}" destId="{6833A80E-8215-48E1-8786-39234A98DA8C}" srcOrd="0" destOrd="0" presId="urn:microsoft.com/office/officeart/2008/layout/HorizontalMultiLevelHierarchy"/>
    <dgm:cxn modelId="{5F7B4BE6-4AA0-4A8B-828C-E3E08BD36A5B}" type="presParOf" srcId="{9A912FB5-58B3-47EB-9BE6-96A5BB1F114D}" destId="{8081A320-DAE5-4DE8-AE6C-C42E1AA6C1D8}" srcOrd="1" destOrd="0" presId="urn:microsoft.com/office/officeart/2008/layout/HorizontalMultiLevelHierarchy"/>
    <dgm:cxn modelId="{473A68C8-9099-4C2B-A3CB-FA610DC94D81}" type="presParOf" srcId="{8081A320-DAE5-4DE8-AE6C-C42E1AA6C1D8}" destId="{55D0113E-5126-4E59-987A-F89132A7B8C2}" srcOrd="0" destOrd="0" presId="urn:microsoft.com/office/officeart/2008/layout/HorizontalMultiLevelHierarchy"/>
    <dgm:cxn modelId="{C4971E4B-62B3-4DC3-8814-1B2F75C4A761}" type="presParOf" srcId="{55D0113E-5126-4E59-987A-F89132A7B8C2}" destId="{24960435-7D7D-4AAF-BE36-DB4B6A12F7C1}" srcOrd="0" destOrd="0" presId="urn:microsoft.com/office/officeart/2008/layout/HorizontalMultiLevelHierarchy"/>
    <dgm:cxn modelId="{490C707B-2F1C-48B0-8D2B-DF54E4A9310D}" type="presParOf" srcId="{8081A320-DAE5-4DE8-AE6C-C42E1AA6C1D8}" destId="{E404D068-A602-4E28-A080-30C82D05136F}" srcOrd="1" destOrd="0" presId="urn:microsoft.com/office/officeart/2008/layout/HorizontalMultiLevelHierarchy"/>
    <dgm:cxn modelId="{3A7E5617-4C97-41AD-B0F6-387FDE5E90C2}" type="presParOf" srcId="{E404D068-A602-4E28-A080-30C82D05136F}" destId="{A2B137D0-BAD3-43AF-B3FE-3866816A3E6E}" srcOrd="0" destOrd="0" presId="urn:microsoft.com/office/officeart/2008/layout/HorizontalMultiLevelHierarchy"/>
    <dgm:cxn modelId="{BE69D63F-0CA3-4FC5-BB45-01B148F6A86B}" type="presParOf" srcId="{E404D068-A602-4E28-A080-30C82D05136F}" destId="{03D80AFF-EEFF-4BE2-91A8-F83868A96C8D}" srcOrd="1" destOrd="0" presId="urn:microsoft.com/office/officeart/2008/layout/HorizontalMultiLevelHierarchy"/>
    <dgm:cxn modelId="{443B59FF-2506-485D-992E-7003074D459D}" type="presParOf" srcId="{8081A320-DAE5-4DE8-AE6C-C42E1AA6C1D8}" destId="{6A386680-05C7-46DF-BB7B-376E501A4DA1}" srcOrd="2" destOrd="0" presId="urn:microsoft.com/office/officeart/2008/layout/HorizontalMultiLevelHierarchy"/>
    <dgm:cxn modelId="{8C083CC9-88A4-48A9-9423-59D8C520DFE5}" type="presParOf" srcId="{6A386680-05C7-46DF-BB7B-376E501A4DA1}" destId="{31CFD1EE-ED20-460A-9A01-6435983AFBE6}" srcOrd="0" destOrd="0" presId="urn:microsoft.com/office/officeart/2008/layout/HorizontalMultiLevelHierarchy"/>
    <dgm:cxn modelId="{D39BC313-D847-4860-8D83-99455BC90B0F}" type="presParOf" srcId="{8081A320-DAE5-4DE8-AE6C-C42E1AA6C1D8}" destId="{1FE86D26-4CD2-401F-A8D9-F3855FA6CED2}" srcOrd="3" destOrd="0" presId="urn:microsoft.com/office/officeart/2008/layout/HorizontalMultiLevelHierarchy"/>
    <dgm:cxn modelId="{09DDA9B6-19BC-41D9-A0FA-F8A2FBB0285C}" type="presParOf" srcId="{1FE86D26-4CD2-401F-A8D9-F3855FA6CED2}" destId="{C8D44F1F-6954-422D-9507-B55764AB7E2F}" srcOrd="0" destOrd="0" presId="urn:microsoft.com/office/officeart/2008/layout/HorizontalMultiLevelHierarchy"/>
    <dgm:cxn modelId="{E8BB3DE3-D7E7-47A4-A4DD-531BF441877D}" type="presParOf" srcId="{1FE86D26-4CD2-401F-A8D9-F3855FA6CED2}" destId="{3031EEFE-D9D8-4F77-B8D1-4080B831F0C1}" srcOrd="1" destOrd="0" presId="urn:microsoft.com/office/officeart/2008/layout/HorizontalMultiLevelHierarchy"/>
    <dgm:cxn modelId="{31C56FC7-CA03-47E5-A57D-A6108BDC65C2}" type="presParOf" srcId="{3422302D-5432-4C27-A1FE-FA44D3DA050E}" destId="{CBEE74D8-184B-4449-94A4-69AB7A0D5CD3}" srcOrd="4" destOrd="0" presId="urn:microsoft.com/office/officeart/2008/layout/HorizontalMultiLevelHierarchy"/>
    <dgm:cxn modelId="{D436786F-36DB-4BB3-8A61-6F3FC30A4505}" type="presParOf" srcId="{CBEE74D8-184B-4449-94A4-69AB7A0D5CD3}" destId="{2639AC17-59E1-404F-8C10-55729F30C6B1}" srcOrd="0" destOrd="0" presId="urn:microsoft.com/office/officeart/2008/layout/HorizontalMultiLevelHierarchy"/>
    <dgm:cxn modelId="{4A0AC885-DB7A-4921-AF71-BFF75689542F}" type="presParOf" srcId="{3422302D-5432-4C27-A1FE-FA44D3DA050E}" destId="{A3CF7627-0023-4918-A89A-F0517F844F87}" srcOrd="5" destOrd="0" presId="urn:microsoft.com/office/officeart/2008/layout/HorizontalMultiLevelHierarchy"/>
    <dgm:cxn modelId="{234EEF28-0363-42B9-841E-2D2B81E5F5D5}" type="presParOf" srcId="{A3CF7627-0023-4918-A89A-F0517F844F87}" destId="{AD099A4A-8772-45F6-81B3-E8C6B42199B0}" srcOrd="0" destOrd="0" presId="urn:microsoft.com/office/officeart/2008/layout/HorizontalMultiLevelHierarchy"/>
    <dgm:cxn modelId="{14F0EB0C-F870-4779-9AF6-FD803850EC51}" type="presParOf" srcId="{A3CF7627-0023-4918-A89A-F0517F844F87}" destId="{CB440891-6EBB-4356-B76B-0CAFCA002551}" srcOrd="1" destOrd="0" presId="urn:microsoft.com/office/officeart/2008/layout/HorizontalMultiLevelHierarchy"/>
    <dgm:cxn modelId="{5CD065F9-68DF-4B03-A012-C4B295EEA0BB}" type="presParOf" srcId="{CB440891-6EBB-4356-B76B-0CAFCA002551}" destId="{A5510370-9F37-4DA8-88E0-382F758858E2}" srcOrd="0" destOrd="0" presId="urn:microsoft.com/office/officeart/2008/layout/HorizontalMultiLevelHierarchy"/>
    <dgm:cxn modelId="{1A28A29E-1C03-4A2E-8C1E-0388561916E5}" type="presParOf" srcId="{A5510370-9F37-4DA8-88E0-382F758858E2}" destId="{4C69AB93-10E2-40BF-B674-D80AE4B4C467}" srcOrd="0" destOrd="0" presId="urn:microsoft.com/office/officeart/2008/layout/HorizontalMultiLevelHierarchy"/>
    <dgm:cxn modelId="{0697BE0B-2943-4773-8592-880DDEB2A344}" type="presParOf" srcId="{CB440891-6EBB-4356-B76B-0CAFCA002551}" destId="{FBDE9DC1-04B2-4F78-B5A2-8E153D76B030}" srcOrd="1" destOrd="0" presId="urn:microsoft.com/office/officeart/2008/layout/HorizontalMultiLevelHierarchy"/>
    <dgm:cxn modelId="{673D8C15-1691-40DA-B1D0-4B6F343E5D20}" type="presParOf" srcId="{FBDE9DC1-04B2-4F78-B5A2-8E153D76B030}" destId="{736231B2-02A8-44C8-B74A-A144CA0B3084}" srcOrd="0" destOrd="0" presId="urn:microsoft.com/office/officeart/2008/layout/HorizontalMultiLevelHierarchy"/>
    <dgm:cxn modelId="{8C3CF968-9AD6-4E09-A9B1-3E6E90C64297}" type="presParOf" srcId="{FBDE9DC1-04B2-4F78-B5A2-8E153D76B030}" destId="{FFB7CF0E-F242-4324-8E5A-68803B820944}" srcOrd="1" destOrd="0" presId="urn:microsoft.com/office/officeart/2008/layout/HorizontalMultiLevelHierarchy"/>
    <dgm:cxn modelId="{073AF068-E75A-448D-93D6-75F34B082D8B}" type="presParOf" srcId="{FFB7CF0E-F242-4324-8E5A-68803B820944}" destId="{D05EF1BC-6691-4ADB-A4F9-9652ADCD7F19}" srcOrd="0" destOrd="0" presId="urn:microsoft.com/office/officeart/2008/layout/HorizontalMultiLevelHierarchy"/>
    <dgm:cxn modelId="{4B7251BF-DE52-448A-BDF2-B27B2D5E55B5}" type="presParOf" srcId="{D05EF1BC-6691-4ADB-A4F9-9652ADCD7F19}" destId="{E1D2A474-0E23-4615-86D7-9506D53BEC59}" srcOrd="0" destOrd="0" presId="urn:microsoft.com/office/officeart/2008/layout/HorizontalMultiLevelHierarchy"/>
    <dgm:cxn modelId="{DC504F0C-53F5-4451-940B-6A964D71D9B5}" type="presParOf" srcId="{FFB7CF0E-F242-4324-8E5A-68803B820944}" destId="{37CA34EF-9BC5-4F7A-941F-BD67DAD0F478}" srcOrd="1" destOrd="0" presId="urn:microsoft.com/office/officeart/2008/layout/HorizontalMultiLevelHierarchy"/>
    <dgm:cxn modelId="{793F6D8D-0C49-4659-8293-8536C4B4744D}" type="presParOf" srcId="{37CA34EF-9BC5-4F7A-941F-BD67DAD0F478}" destId="{AE0F10E4-504C-4E52-9346-9F85C2F3F71D}" srcOrd="0" destOrd="0" presId="urn:microsoft.com/office/officeart/2008/layout/HorizontalMultiLevelHierarchy"/>
    <dgm:cxn modelId="{8BD61C7E-6103-43E1-9335-422025DD20F7}" type="presParOf" srcId="{37CA34EF-9BC5-4F7A-941F-BD67DAD0F478}" destId="{C4C2CAA6-A79E-49C9-9FAB-23662E1FB0A2}" srcOrd="1" destOrd="0" presId="urn:microsoft.com/office/officeart/2008/layout/HorizontalMultiLevelHierarchy"/>
    <dgm:cxn modelId="{551052A1-E8C4-4017-83C4-F4C11F197045}" type="presParOf" srcId="{FFB7CF0E-F242-4324-8E5A-68803B820944}" destId="{EC81EABF-296C-4A5E-80C2-7E9D2D2CD8D4}" srcOrd="2" destOrd="0" presId="urn:microsoft.com/office/officeart/2008/layout/HorizontalMultiLevelHierarchy"/>
    <dgm:cxn modelId="{C03B0573-4208-4699-B9A2-B4332CBD4724}" type="presParOf" srcId="{EC81EABF-296C-4A5E-80C2-7E9D2D2CD8D4}" destId="{FD9E138F-13D1-4D61-8AA2-EA0E38DC71B0}" srcOrd="0" destOrd="0" presId="urn:microsoft.com/office/officeart/2008/layout/HorizontalMultiLevelHierarchy"/>
    <dgm:cxn modelId="{186707FA-562A-47B0-B4EB-90B6716F9CDF}" type="presParOf" srcId="{FFB7CF0E-F242-4324-8E5A-68803B820944}" destId="{E4E7463F-DE1D-4D58-B84E-9398381C9280}" srcOrd="3" destOrd="0" presId="urn:microsoft.com/office/officeart/2008/layout/HorizontalMultiLevelHierarchy"/>
    <dgm:cxn modelId="{5773D44D-D41D-4CAE-95FE-FBC31D374767}" type="presParOf" srcId="{E4E7463F-DE1D-4D58-B84E-9398381C9280}" destId="{31924639-A55A-4B54-B6BE-A4C92B7339A3}" srcOrd="0" destOrd="0" presId="urn:microsoft.com/office/officeart/2008/layout/HorizontalMultiLevelHierarchy"/>
    <dgm:cxn modelId="{34B90A62-4FD6-4ABA-BF08-CC9A2E142BFB}" type="presParOf" srcId="{E4E7463F-DE1D-4D58-B84E-9398381C9280}" destId="{94EF5FE0-127A-4A52-B41E-3ED4B209A89E}" srcOrd="1" destOrd="0" presId="urn:microsoft.com/office/officeart/2008/layout/HorizontalMultiLevelHierarchy"/>
    <dgm:cxn modelId="{24C9DEBF-8BC3-47E8-9927-07D17E32CDE0}" type="presParOf" srcId="{CB440891-6EBB-4356-B76B-0CAFCA002551}" destId="{5A7EF382-F566-408E-BC02-D001CB3C9DA5}" srcOrd="2" destOrd="0" presId="urn:microsoft.com/office/officeart/2008/layout/HorizontalMultiLevelHierarchy"/>
    <dgm:cxn modelId="{73635CE9-7A50-4B5F-8926-C993805701CE}" type="presParOf" srcId="{5A7EF382-F566-408E-BC02-D001CB3C9DA5}" destId="{FF985B26-FCCB-4420-BD27-0F34B561D996}" srcOrd="0" destOrd="0" presId="urn:microsoft.com/office/officeart/2008/layout/HorizontalMultiLevelHierarchy"/>
    <dgm:cxn modelId="{8702DC48-E861-413F-A394-E8B3CED6B8B0}" type="presParOf" srcId="{CB440891-6EBB-4356-B76B-0CAFCA002551}" destId="{B92C4C58-7744-43DC-8ED0-24FD320D6604}" srcOrd="3" destOrd="0" presId="urn:microsoft.com/office/officeart/2008/layout/HorizontalMultiLevelHierarchy"/>
    <dgm:cxn modelId="{5FD972A7-01F4-4D92-B7BE-24A96760F920}" type="presParOf" srcId="{B92C4C58-7744-43DC-8ED0-24FD320D6604}" destId="{6518F450-4D82-495D-8CD1-3B21060A56D7}" srcOrd="0" destOrd="0" presId="urn:microsoft.com/office/officeart/2008/layout/HorizontalMultiLevelHierarchy"/>
    <dgm:cxn modelId="{D554C640-B20A-4DB4-9C1C-59F16A2BA6BF}" type="presParOf" srcId="{B92C4C58-7744-43DC-8ED0-24FD320D6604}" destId="{30076462-93EC-41D0-AA6D-AF1E14E7E2B9}" srcOrd="1" destOrd="0" presId="urn:microsoft.com/office/officeart/2008/layout/HorizontalMultiLevelHierarchy"/>
    <dgm:cxn modelId="{E0C39D1A-25AA-4607-AA4D-EAE7F7B8640E}" type="presParOf" srcId="{48D04B05-F375-495D-AD2A-C5817405DBCA}" destId="{884F5EBB-0C28-4D3D-9D2F-EA424992A5A5}" srcOrd="2" destOrd="0" presId="urn:microsoft.com/office/officeart/2008/layout/HorizontalMultiLevelHierarchy"/>
    <dgm:cxn modelId="{667B03A1-EDE0-4D5E-9071-1DD996746DE1}" type="presParOf" srcId="{884F5EBB-0C28-4D3D-9D2F-EA424992A5A5}" destId="{78B14C1F-6365-44B6-9D93-7179BFA81E80}" srcOrd="0" destOrd="0" presId="urn:microsoft.com/office/officeart/2008/layout/HorizontalMultiLevelHierarchy"/>
    <dgm:cxn modelId="{2EC45BF2-6F06-4091-9FF1-3A428C523B18}" type="presParOf" srcId="{48D04B05-F375-495D-AD2A-C5817405DBCA}" destId="{E9F5B077-C6CB-472C-AFC9-F77F6D4B3607}" srcOrd="3" destOrd="0" presId="urn:microsoft.com/office/officeart/2008/layout/HorizontalMultiLevelHierarchy"/>
    <dgm:cxn modelId="{90C77E70-FD07-42A1-8C2A-FD25CC401AF8}" type="presParOf" srcId="{E9F5B077-C6CB-472C-AFC9-F77F6D4B3607}" destId="{9743EEE8-7177-4634-A658-EE934D58F5DC}" srcOrd="0" destOrd="0" presId="urn:microsoft.com/office/officeart/2008/layout/HorizontalMultiLevelHierarchy"/>
    <dgm:cxn modelId="{8AD2A8E4-A485-45EE-A653-80B1F5E94659}" type="presParOf" srcId="{E9F5B077-C6CB-472C-AFC9-F77F6D4B3607}" destId="{14CC9DD8-0BB4-4456-93E9-CF8C0D726948}" srcOrd="1" destOrd="0" presId="urn:microsoft.com/office/officeart/2008/layout/HorizontalMultiLevelHierarchy"/>
    <dgm:cxn modelId="{A676F39E-42BA-42A9-9C2F-ADB046849A19}" type="presParOf" srcId="{14CC9DD8-0BB4-4456-93E9-CF8C0D726948}" destId="{2E5FF1D6-5D7F-4060-B13E-645D1A49661D}" srcOrd="0" destOrd="0" presId="urn:microsoft.com/office/officeart/2008/layout/HorizontalMultiLevelHierarchy"/>
    <dgm:cxn modelId="{48405491-82CE-410F-86E1-BB8B6D8B828C}" type="presParOf" srcId="{2E5FF1D6-5D7F-4060-B13E-645D1A49661D}" destId="{A0403574-C7B3-405A-AE69-8500534FBA2A}" srcOrd="0" destOrd="0" presId="urn:microsoft.com/office/officeart/2008/layout/HorizontalMultiLevelHierarchy"/>
    <dgm:cxn modelId="{F6343E1B-9A4A-4396-AC04-8AEC13C14A7E}" type="presParOf" srcId="{14CC9DD8-0BB4-4456-93E9-CF8C0D726948}" destId="{79F558C4-9FA8-4CD9-A9A7-9BD9AA49222C}" srcOrd="1" destOrd="0" presId="urn:microsoft.com/office/officeart/2008/layout/HorizontalMultiLevelHierarchy"/>
    <dgm:cxn modelId="{DEA05E97-2FE0-428A-97B0-EE872611392D}" type="presParOf" srcId="{79F558C4-9FA8-4CD9-A9A7-9BD9AA49222C}" destId="{5B2DB29C-AA6C-4BEE-951C-69EA2BBB99DE}" srcOrd="0" destOrd="0" presId="urn:microsoft.com/office/officeart/2008/layout/HorizontalMultiLevelHierarchy"/>
    <dgm:cxn modelId="{25EC3BBE-90C0-4636-B79B-00FF7ECC596A}" type="presParOf" srcId="{79F558C4-9FA8-4CD9-A9A7-9BD9AA49222C}" destId="{5586E744-213D-4E30-9389-A197F6732035}" srcOrd="1" destOrd="0" presId="urn:microsoft.com/office/officeart/2008/layout/HorizontalMultiLevelHierarchy"/>
    <dgm:cxn modelId="{1267AE63-43F5-4DD1-98F8-82E26F4A063A}" type="presParOf" srcId="{14CC9DD8-0BB4-4456-93E9-CF8C0D726948}" destId="{483AD702-A2FA-48C0-A747-8ED604BBE175}" srcOrd="2" destOrd="0" presId="urn:microsoft.com/office/officeart/2008/layout/HorizontalMultiLevelHierarchy"/>
    <dgm:cxn modelId="{7F2B1A34-3201-4B3A-82E0-354909C19787}" type="presParOf" srcId="{483AD702-A2FA-48C0-A747-8ED604BBE175}" destId="{237CE275-F81C-4010-86BC-6E7E47B817D6}" srcOrd="0" destOrd="0" presId="urn:microsoft.com/office/officeart/2008/layout/HorizontalMultiLevelHierarchy"/>
    <dgm:cxn modelId="{A08CE89A-FB6F-4E31-AE7D-0FC0B73B1AF3}" type="presParOf" srcId="{14CC9DD8-0BB4-4456-93E9-CF8C0D726948}" destId="{4B5BCAE6-3B93-4514-85DC-A52A5CE046BD}" srcOrd="3" destOrd="0" presId="urn:microsoft.com/office/officeart/2008/layout/HorizontalMultiLevelHierarchy"/>
    <dgm:cxn modelId="{E2208CFA-327B-4083-B038-63ACF20FE056}" type="presParOf" srcId="{4B5BCAE6-3B93-4514-85DC-A52A5CE046BD}" destId="{EB7D3881-4A8D-40B1-91F1-B4E533C566DE}" srcOrd="0" destOrd="0" presId="urn:microsoft.com/office/officeart/2008/layout/HorizontalMultiLevelHierarchy"/>
    <dgm:cxn modelId="{D08E3150-1751-4FAA-A849-B1A42116DEFD}" type="presParOf" srcId="{4B5BCAE6-3B93-4514-85DC-A52A5CE046BD}" destId="{03E148CD-2B90-4674-82F3-808054DDD990}" srcOrd="1" destOrd="0" presId="urn:microsoft.com/office/officeart/2008/layout/HorizontalMultiLevelHierarchy"/>
    <dgm:cxn modelId="{1D143B36-625F-4787-A40C-E43512906611}" type="presParOf" srcId="{48D04B05-F375-495D-AD2A-C5817405DBCA}" destId="{24B0AD4D-5774-40A6-A3DC-6BB484D75D54}" srcOrd="4" destOrd="0" presId="urn:microsoft.com/office/officeart/2008/layout/HorizontalMultiLevelHierarchy"/>
    <dgm:cxn modelId="{C5C3BDE7-9157-48E7-B58C-2BF24883AD6E}" type="presParOf" srcId="{24B0AD4D-5774-40A6-A3DC-6BB484D75D54}" destId="{04E310E0-DBCF-4A1D-83D2-0B85E9E95187}" srcOrd="0" destOrd="0" presId="urn:microsoft.com/office/officeart/2008/layout/HorizontalMultiLevelHierarchy"/>
    <dgm:cxn modelId="{1620D811-787C-47C8-B1AF-2D44EA13C4EA}" type="presParOf" srcId="{48D04B05-F375-495D-AD2A-C5817405DBCA}" destId="{99CAAE08-9347-48FB-A9AC-CB91E010B6F9}" srcOrd="5" destOrd="0" presId="urn:microsoft.com/office/officeart/2008/layout/HorizontalMultiLevelHierarchy"/>
    <dgm:cxn modelId="{DA9D239A-D19F-4995-915D-F1F10804097C}" type="presParOf" srcId="{99CAAE08-9347-48FB-A9AC-CB91E010B6F9}" destId="{51E2905D-ACE4-4AB6-8C6D-0BE92A359F21}" srcOrd="0" destOrd="0" presId="urn:microsoft.com/office/officeart/2008/layout/HorizontalMultiLevelHierarchy"/>
    <dgm:cxn modelId="{FAE811A7-BAED-430B-A0F9-9DAB13F9002C}" type="presParOf" srcId="{99CAAE08-9347-48FB-A9AC-CB91E010B6F9}" destId="{57568EF3-1329-4AE3-82DA-A180B662A82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6613D780-4DAB-41BA-88B1-58890451E016}">
      <dgm:prSet custT="1"/>
      <dgm:spPr/>
      <dgm:t>
        <a:bodyPr/>
        <a:lstStyle/>
        <a:p>
          <a:pPr rtl="1"/>
          <a:r>
            <a:rPr lang="fa-IR" sz="2400" smtClean="0">
              <a:cs typeface="B Badr" panose="00000400000000000000" pitchFamily="2" charset="-78"/>
            </a:rPr>
            <a:t>أما الظاهر: </a:t>
          </a:r>
          <a:endParaRPr lang="fa-IR" sz="2400">
            <a:cs typeface="B Badr" panose="00000400000000000000" pitchFamily="2" charset="-78"/>
          </a:endParaRPr>
        </a:p>
      </dgm:t>
    </dgm:pt>
    <dgm:pt modelId="{91A7BC20-B81C-4170-8915-C3C7BD5CA245}" type="parTrans" cxnId="{D311948A-A764-4F27-A7F7-6E7D7CB2DCA6}">
      <dgm:prSet/>
      <dgm:spPr/>
      <dgm:t>
        <a:bodyPr/>
        <a:lstStyle/>
        <a:p>
          <a:pPr rtl="1"/>
          <a:endParaRPr lang="fa-IR" sz="2400">
            <a:cs typeface="B Badr" panose="00000400000000000000" pitchFamily="2" charset="-78"/>
          </a:endParaRPr>
        </a:p>
      </dgm:t>
    </dgm:pt>
    <dgm:pt modelId="{76CDA4CF-2183-4AB4-9CCB-3CC1D5B6637E}" type="sibTrans" cxnId="{D311948A-A764-4F27-A7F7-6E7D7CB2DCA6}">
      <dgm:prSet/>
      <dgm:spPr/>
      <dgm:t>
        <a:bodyPr/>
        <a:lstStyle/>
        <a:p>
          <a:pPr rtl="1"/>
          <a:endParaRPr lang="fa-IR" sz="2400">
            <a:cs typeface="B Badr" panose="00000400000000000000" pitchFamily="2" charset="-78"/>
          </a:endParaRPr>
        </a:p>
      </dgm:t>
    </dgm:pt>
    <dgm:pt modelId="{B0E98A54-6A68-49E8-8085-1652ABCF806F}">
      <dgm:prSet custT="1"/>
      <dgm:spPr/>
      <dgm:t>
        <a:bodyPr/>
        <a:lstStyle/>
        <a:p>
          <a:pPr rtl="1"/>
          <a:r>
            <a:rPr lang="fa-IR" sz="1000" smtClean="0">
              <a:cs typeface="B Badr" panose="00000400000000000000" pitchFamily="2" charset="-78"/>
            </a:rPr>
            <a:t>فهو أن يؤخذ المعنى كلّه، إمّا مع اللفظ كلّه، أو بعضه، أو وحده:</a:t>
          </a:r>
          <a:endParaRPr lang="fa-IR" sz="1000">
            <a:cs typeface="B Badr" panose="00000400000000000000" pitchFamily="2" charset="-78"/>
          </a:endParaRPr>
        </a:p>
      </dgm:t>
    </dgm:pt>
    <dgm:pt modelId="{80F03FC4-5453-4B24-8CB4-B5DFDC537283}" type="parTrans" cxnId="{C5A3E745-DAD5-48E1-A71D-4819396EE290}">
      <dgm:prSet custT="1"/>
      <dgm:spPr/>
      <dgm:t>
        <a:bodyPr/>
        <a:lstStyle/>
        <a:p>
          <a:pPr rtl="1"/>
          <a:endParaRPr lang="fa-IR" sz="700">
            <a:cs typeface="B Badr" panose="00000400000000000000" pitchFamily="2" charset="-78"/>
          </a:endParaRPr>
        </a:p>
      </dgm:t>
    </dgm:pt>
    <dgm:pt modelId="{92D6B007-0E34-4A91-91AF-15F51231EE91}" type="sibTrans" cxnId="{C5A3E745-DAD5-48E1-A71D-4819396EE290}">
      <dgm:prSet/>
      <dgm:spPr/>
      <dgm:t>
        <a:bodyPr/>
        <a:lstStyle/>
        <a:p>
          <a:pPr rtl="1"/>
          <a:endParaRPr lang="fa-IR" sz="2400">
            <a:cs typeface="B Badr" panose="00000400000000000000" pitchFamily="2" charset="-78"/>
          </a:endParaRPr>
        </a:p>
      </dgm:t>
    </dgm:pt>
    <dgm:pt modelId="{4E396B77-CCE1-4A8C-BE54-740C84A6DD0E}">
      <dgm:prSet custT="1"/>
      <dgm:spPr/>
      <dgm:t>
        <a:bodyPr/>
        <a:lstStyle/>
        <a:p>
          <a:pPr rtl="1"/>
          <a:r>
            <a:rPr lang="fa-IR" sz="1000" smtClean="0">
              <a:cs typeface="B Badr" panose="00000400000000000000" pitchFamily="2" charset="-78"/>
            </a:rPr>
            <a:t>فإن اخذ اللفظ كلّه من غير تغيير لنظمه: </a:t>
          </a:r>
          <a:endParaRPr lang="fa-IR" sz="1000">
            <a:cs typeface="B Badr" panose="00000400000000000000" pitchFamily="2" charset="-78"/>
          </a:endParaRPr>
        </a:p>
      </dgm:t>
    </dgm:pt>
    <dgm:pt modelId="{A82D48C2-FD6C-43B2-8C57-6DE92DFC1EAB}" type="parTrans" cxnId="{9C04B97F-FCF4-431A-B374-8936AF87621E}">
      <dgm:prSet custT="1"/>
      <dgm:spPr/>
      <dgm:t>
        <a:bodyPr/>
        <a:lstStyle/>
        <a:p>
          <a:pPr rtl="1"/>
          <a:endParaRPr lang="fa-IR" sz="700">
            <a:cs typeface="B Badr" panose="00000400000000000000" pitchFamily="2" charset="-78"/>
          </a:endParaRPr>
        </a:p>
      </dgm:t>
    </dgm:pt>
    <dgm:pt modelId="{24AD7E89-EE6E-4CD3-9E6D-244D35667A11}" type="sibTrans" cxnId="{9C04B97F-FCF4-431A-B374-8936AF87621E}">
      <dgm:prSet/>
      <dgm:spPr/>
      <dgm:t>
        <a:bodyPr/>
        <a:lstStyle/>
        <a:p>
          <a:pPr rtl="1"/>
          <a:endParaRPr lang="fa-IR" sz="2400">
            <a:cs typeface="B Badr" panose="00000400000000000000" pitchFamily="2" charset="-78"/>
          </a:endParaRPr>
        </a:p>
      </dgm:t>
    </dgm:pt>
    <dgm:pt modelId="{150817DF-F8AE-4036-A3C3-492644B3252E}">
      <dgm:prSet custT="1"/>
      <dgm:spPr/>
      <dgm:t>
        <a:bodyPr/>
        <a:lstStyle/>
        <a:p>
          <a:pPr rtl="1"/>
          <a:r>
            <a:rPr lang="fa-IR" sz="1000" smtClean="0">
              <a:cs typeface="B Badr" panose="00000400000000000000" pitchFamily="2" charset="-78"/>
            </a:rPr>
            <a:t>فهو مذموم؛ لأنه سرقة محضة، </a:t>
          </a:r>
          <a:endParaRPr lang="fa-IR" sz="1000">
            <a:cs typeface="B Badr" panose="00000400000000000000" pitchFamily="2" charset="-78"/>
          </a:endParaRPr>
        </a:p>
      </dgm:t>
    </dgm:pt>
    <dgm:pt modelId="{0874ACF1-BC89-4BE6-A411-D5811F7A39C9}" type="parTrans" cxnId="{153F8282-A00A-4DC9-8C59-8DBCADCC4793}">
      <dgm:prSet custT="1"/>
      <dgm:spPr/>
      <dgm:t>
        <a:bodyPr/>
        <a:lstStyle/>
        <a:p>
          <a:pPr rtl="1"/>
          <a:endParaRPr lang="fa-IR" sz="700">
            <a:cs typeface="B Badr" panose="00000400000000000000" pitchFamily="2" charset="-78"/>
          </a:endParaRPr>
        </a:p>
      </dgm:t>
    </dgm:pt>
    <dgm:pt modelId="{25C3159D-84E2-4FDA-8478-C9D7A1B34D5E}" type="sibTrans" cxnId="{153F8282-A00A-4DC9-8C59-8DBCADCC4793}">
      <dgm:prSet/>
      <dgm:spPr/>
      <dgm:t>
        <a:bodyPr/>
        <a:lstStyle/>
        <a:p>
          <a:pPr rtl="1"/>
          <a:endParaRPr lang="fa-IR" sz="2400">
            <a:cs typeface="B Badr" panose="00000400000000000000" pitchFamily="2" charset="-78"/>
          </a:endParaRPr>
        </a:p>
      </dgm:t>
    </dgm:pt>
    <dgm:pt modelId="{B51B2C4C-FCC5-457E-9C32-FAD701707052}">
      <dgm:prSet custT="1"/>
      <dgm:spPr/>
      <dgm:t>
        <a:bodyPr/>
        <a:lstStyle/>
        <a:p>
          <a:pPr rtl="1"/>
          <a:r>
            <a:rPr lang="fa-IR" sz="1000" smtClean="0">
              <a:cs typeface="B Badr" panose="00000400000000000000" pitchFamily="2" charset="-78"/>
            </a:rPr>
            <a:t>و يسمى نسخا و انتحالا؛ </a:t>
          </a:r>
          <a:endParaRPr lang="fa-IR" sz="1000">
            <a:cs typeface="B Badr" panose="00000400000000000000" pitchFamily="2" charset="-78"/>
          </a:endParaRPr>
        </a:p>
      </dgm:t>
    </dgm:pt>
    <dgm:pt modelId="{3293F162-91C3-47F3-AD11-BE2EE54A353E}" type="parTrans" cxnId="{231266EB-DE2C-4314-A159-AE182EF12C58}">
      <dgm:prSet custT="1"/>
      <dgm:spPr/>
      <dgm:t>
        <a:bodyPr/>
        <a:lstStyle/>
        <a:p>
          <a:pPr rtl="1"/>
          <a:endParaRPr lang="fa-IR" sz="700">
            <a:cs typeface="B Badr" panose="00000400000000000000" pitchFamily="2" charset="-78"/>
          </a:endParaRPr>
        </a:p>
      </dgm:t>
    </dgm:pt>
    <dgm:pt modelId="{54653A6A-78D9-400F-A057-EBAD8D3DA4E3}" type="sibTrans" cxnId="{231266EB-DE2C-4314-A159-AE182EF12C58}">
      <dgm:prSet/>
      <dgm:spPr/>
      <dgm:t>
        <a:bodyPr/>
        <a:lstStyle/>
        <a:p>
          <a:pPr rtl="1"/>
          <a:endParaRPr lang="fa-IR" sz="2400">
            <a:cs typeface="B Badr" panose="00000400000000000000" pitchFamily="2" charset="-78"/>
          </a:endParaRPr>
        </a:p>
      </dgm:t>
    </dgm:pt>
    <dgm:pt modelId="{D97B6811-90C7-4115-86BE-D9984BB55854}">
      <dgm:prSet custT="1"/>
      <dgm:spPr/>
      <dgm:t>
        <a:bodyPr/>
        <a:lstStyle/>
        <a:p>
          <a:pPr rtl="1"/>
          <a:r>
            <a:rPr lang="fa-IR" sz="1000" smtClean="0">
              <a:cs typeface="B Badr" panose="00000400000000000000" pitchFamily="2" charset="-78"/>
            </a:rPr>
            <a:t>كما حكى عن عبد اللّه بن الزبير أنه فعل ذلك بقول معن ابن أوس: </a:t>
          </a:r>
          <a:endParaRPr lang="fa-IR" sz="1000">
            <a:cs typeface="B Badr" panose="00000400000000000000" pitchFamily="2" charset="-78"/>
          </a:endParaRPr>
        </a:p>
      </dgm:t>
    </dgm:pt>
    <dgm:pt modelId="{855AA242-60F5-468E-A42B-1574EBC724FB}" type="parTrans" cxnId="{39436662-EA49-4172-889D-00512831BA0D}">
      <dgm:prSet custT="1"/>
      <dgm:spPr/>
      <dgm:t>
        <a:bodyPr/>
        <a:lstStyle/>
        <a:p>
          <a:pPr rtl="1"/>
          <a:endParaRPr lang="fa-IR" sz="700">
            <a:cs typeface="B Badr" panose="00000400000000000000" pitchFamily="2" charset="-78"/>
          </a:endParaRPr>
        </a:p>
      </dgm:t>
    </dgm:pt>
    <dgm:pt modelId="{1EF2AC1A-EAA1-4109-A2D9-59DA8BBE5A2F}" type="sibTrans" cxnId="{39436662-EA49-4172-889D-00512831BA0D}">
      <dgm:prSet/>
      <dgm:spPr/>
      <dgm:t>
        <a:bodyPr/>
        <a:lstStyle/>
        <a:p>
          <a:pPr rtl="1"/>
          <a:endParaRPr lang="fa-IR" sz="2400">
            <a:cs typeface="B Badr" panose="00000400000000000000" pitchFamily="2" charset="-78"/>
          </a:endParaRPr>
        </a:p>
      </dgm:t>
    </dgm:pt>
    <dgm:pt modelId="{AAE70036-3209-42B3-A8BE-4EE6F0A602DD}">
      <dgm:prSet custT="1"/>
      <dgm:spPr/>
      <dgm:t>
        <a:bodyPr/>
        <a:lstStyle/>
        <a:p>
          <a:pPr rtl="1"/>
          <a:r>
            <a:rPr lang="fa-IR" sz="1000" smtClean="0">
              <a:cs typeface="B Badr" panose="00000400000000000000" pitchFamily="2" charset="-78"/>
            </a:rPr>
            <a:t>إذا أنت لم تنصف أخاك وجدته*** على طرف الهجران إن كان يعقل‏</a:t>
          </a:r>
          <a:endParaRPr lang="fa-IR" sz="1000">
            <a:cs typeface="B Badr" panose="00000400000000000000" pitchFamily="2" charset="-78"/>
          </a:endParaRPr>
        </a:p>
      </dgm:t>
    </dgm:pt>
    <dgm:pt modelId="{BFAD11C3-CCDA-42FD-B6F5-42F9263D1B8F}" type="parTrans" cxnId="{17DDF57E-9BBA-4154-85CD-5D2817E09CB4}">
      <dgm:prSet custT="1"/>
      <dgm:spPr/>
      <dgm:t>
        <a:bodyPr/>
        <a:lstStyle/>
        <a:p>
          <a:pPr rtl="1"/>
          <a:endParaRPr lang="fa-IR" sz="700">
            <a:cs typeface="B Badr" panose="00000400000000000000" pitchFamily="2" charset="-78"/>
          </a:endParaRPr>
        </a:p>
      </dgm:t>
    </dgm:pt>
    <dgm:pt modelId="{4411DE0B-B3C2-4166-B439-47C397204E59}" type="sibTrans" cxnId="{17DDF57E-9BBA-4154-85CD-5D2817E09CB4}">
      <dgm:prSet/>
      <dgm:spPr/>
      <dgm:t>
        <a:bodyPr/>
        <a:lstStyle/>
        <a:p>
          <a:pPr rtl="1"/>
          <a:endParaRPr lang="fa-IR" sz="2400">
            <a:cs typeface="B Badr" panose="00000400000000000000" pitchFamily="2" charset="-78"/>
          </a:endParaRPr>
        </a:p>
      </dgm:t>
    </dgm:pt>
    <dgm:pt modelId="{26E2973A-A84F-40E2-9E1A-87012F6856DA}">
      <dgm:prSet custT="1"/>
      <dgm:spPr/>
      <dgm:t>
        <a:bodyPr/>
        <a:lstStyle/>
        <a:p>
          <a:pPr rtl="1"/>
          <a:r>
            <a:rPr lang="fa-IR" sz="1000" smtClean="0">
              <a:cs typeface="B Badr" panose="00000400000000000000" pitchFamily="2" charset="-78"/>
            </a:rPr>
            <a:t>و يركب حدّ السّيف من أن تضيمه *** إذا لم يكن عن شفرة السّيف مزحل‏</a:t>
          </a:r>
          <a:endParaRPr lang="fa-IR" sz="1000">
            <a:cs typeface="B Badr" panose="00000400000000000000" pitchFamily="2" charset="-78"/>
          </a:endParaRPr>
        </a:p>
      </dgm:t>
    </dgm:pt>
    <dgm:pt modelId="{5CBD2BBD-AD7F-4FEC-8596-61972CC296F8}" type="parTrans" cxnId="{359A67BA-B7F0-48DF-A23C-6C77AB1799EE}">
      <dgm:prSet custT="1"/>
      <dgm:spPr/>
      <dgm:t>
        <a:bodyPr/>
        <a:lstStyle/>
        <a:p>
          <a:pPr rtl="1"/>
          <a:endParaRPr lang="fa-IR" sz="700">
            <a:cs typeface="B Badr" panose="00000400000000000000" pitchFamily="2" charset="-78"/>
          </a:endParaRPr>
        </a:p>
      </dgm:t>
    </dgm:pt>
    <dgm:pt modelId="{19B52C92-6682-4F42-B8CA-8C845AE96331}" type="sibTrans" cxnId="{359A67BA-B7F0-48DF-A23C-6C77AB1799EE}">
      <dgm:prSet/>
      <dgm:spPr/>
      <dgm:t>
        <a:bodyPr/>
        <a:lstStyle/>
        <a:p>
          <a:pPr rtl="1"/>
          <a:endParaRPr lang="fa-IR" sz="2400">
            <a:cs typeface="B Badr" panose="00000400000000000000" pitchFamily="2" charset="-78"/>
          </a:endParaRPr>
        </a:p>
      </dgm:t>
    </dgm:pt>
    <dgm:pt modelId="{3EC7F4D6-33A1-4423-B66C-774D3540D489}">
      <dgm:prSet custT="1"/>
      <dgm:spPr/>
      <dgm:t>
        <a:bodyPr/>
        <a:lstStyle/>
        <a:p>
          <a:pPr rtl="1"/>
          <a:r>
            <a:rPr lang="fa-IR" sz="1000" smtClean="0">
              <a:cs typeface="B Badr" panose="00000400000000000000" pitchFamily="2" charset="-78"/>
            </a:rPr>
            <a:t>و فى معناه: أن يبدل بالكلمات كلّها أو بعضها ما يرادفها.</a:t>
          </a:r>
          <a:endParaRPr lang="fa-IR" sz="1000">
            <a:cs typeface="B Badr" panose="00000400000000000000" pitchFamily="2" charset="-78"/>
          </a:endParaRPr>
        </a:p>
      </dgm:t>
    </dgm:pt>
    <dgm:pt modelId="{4DB53C7F-9B2B-4F7C-9441-9B27310C4231}" type="parTrans" cxnId="{B7A7A850-A4B1-4D98-999D-0959B83E4D7D}">
      <dgm:prSet custT="1"/>
      <dgm:spPr/>
      <dgm:t>
        <a:bodyPr/>
        <a:lstStyle/>
        <a:p>
          <a:pPr rtl="1"/>
          <a:endParaRPr lang="fa-IR" sz="700">
            <a:cs typeface="B Badr" panose="00000400000000000000" pitchFamily="2" charset="-78"/>
          </a:endParaRPr>
        </a:p>
      </dgm:t>
    </dgm:pt>
    <dgm:pt modelId="{C9476D03-586E-42C3-8C9E-9BB67EB0889C}" type="sibTrans" cxnId="{B7A7A850-A4B1-4D98-999D-0959B83E4D7D}">
      <dgm:prSet/>
      <dgm:spPr/>
      <dgm:t>
        <a:bodyPr/>
        <a:lstStyle/>
        <a:p>
          <a:pPr rtl="1"/>
          <a:endParaRPr lang="fa-IR" sz="2400">
            <a:cs typeface="B Badr" panose="00000400000000000000" pitchFamily="2" charset="-78"/>
          </a:endParaRPr>
        </a:p>
      </dgm:t>
    </dgm:pt>
    <dgm:pt modelId="{0A8C9F5B-363B-4139-9D45-359CFDF8AD05}">
      <dgm:prSet custT="1"/>
      <dgm:spPr/>
      <dgm:t>
        <a:bodyPr/>
        <a:lstStyle/>
        <a:p>
          <a:pPr rtl="1"/>
          <a:r>
            <a:rPr lang="fa-IR" sz="1000" smtClean="0">
              <a:cs typeface="B Badr" panose="00000400000000000000" pitchFamily="2" charset="-78"/>
            </a:rPr>
            <a:t>و إن كان مع تغيير لنظمه أو أخذ بعض اللفظ،</a:t>
          </a:r>
          <a:endParaRPr lang="fa-IR" sz="1000">
            <a:cs typeface="B Badr" panose="00000400000000000000" pitchFamily="2" charset="-78"/>
          </a:endParaRPr>
        </a:p>
      </dgm:t>
    </dgm:pt>
    <dgm:pt modelId="{0777547F-C4AC-46F9-B2DC-E0DE4C9D27E4}" type="parTrans" cxnId="{09AF8C6D-01FF-47A7-87BF-78E16AF95AE9}">
      <dgm:prSet custT="1"/>
      <dgm:spPr/>
      <dgm:t>
        <a:bodyPr/>
        <a:lstStyle/>
        <a:p>
          <a:pPr rtl="1"/>
          <a:endParaRPr lang="fa-IR" sz="700">
            <a:cs typeface="B Badr" panose="00000400000000000000" pitchFamily="2" charset="-78"/>
          </a:endParaRPr>
        </a:p>
      </dgm:t>
    </dgm:pt>
    <dgm:pt modelId="{ECC5FFE0-E8F5-4F88-A1B5-5C2A4E8781AC}" type="sibTrans" cxnId="{09AF8C6D-01FF-47A7-87BF-78E16AF95AE9}">
      <dgm:prSet/>
      <dgm:spPr/>
      <dgm:t>
        <a:bodyPr/>
        <a:lstStyle/>
        <a:p>
          <a:pPr rtl="1"/>
          <a:endParaRPr lang="fa-IR" sz="2400">
            <a:cs typeface="B Badr" panose="00000400000000000000" pitchFamily="2" charset="-78"/>
          </a:endParaRPr>
        </a:p>
      </dgm:t>
    </dgm:pt>
    <dgm:pt modelId="{0230D36C-FDC2-499B-B3C3-E06F56FB50B1}">
      <dgm:prSet custT="1"/>
      <dgm:spPr/>
      <dgm:t>
        <a:bodyPr/>
        <a:lstStyle/>
        <a:p>
          <a:pPr rtl="1"/>
          <a:r>
            <a:rPr lang="fa-IR" sz="1000" smtClean="0">
              <a:cs typeface="B Badr" panose="00000400000000000000" pitchFamily="2" charset="-78"/>
            </a:rPr>
            <a:t>سمّى: إغارة و مسخا.</a:t>
          </a:r>
          <a:endParaRPr lang="fa-IR" sz="1000">
            <a:cs typeface="B Badr" panose="00000400000000000000" pitchFamily="2" charset="-78"/>
          </a:endParaRPr>
        </a:p>
      </dgm:t>
    </dgm:pt>
    <dgm:pt modelId="{720B75B1-4993-441D-8D71-F174718C0775}" type="parTrans" cxnId="{12B64FB8-B106-432E-AD3A-ADC1BACBFB8B}">
      <dgm:prSet custT="1"/>
      <dgm:spPr/>
      <dgm:t>
        <a:bodyPr/>
        <a:lstStyle/>
        <a:p>
          <a:pPr rtl="1"/>
          <a:endParaRPr lang="fa-IR" sz="700">
            <a:cs typeface="B Badr" panose="00000400000000000000" pitchFamily="2" charset="-78"/>
          </a:endParaRPr>
        </a:p>
      </dgm:t>
    </dgm:pt>
    <dgm:pt modelId="{1214582A-A543-4365-80C3-EC70276F9C92}" type="sibTrans" cxnId="{12B64FB8-B106-432E-AD3A-ADC1BACBFB8B}">
      <dgm:prSet/>
      <dgm:spPr/>
      <dgm:t>
        <a:bodyPr/>
        <a:lstStyle/>
        <a:p>
          <a:pPr rtl="1"/>
          <a:endParaRPr lang="fa-IR" sz="2400">
            <a:cs typeface="B Badr" panose="00000400000000000000" pitchFamily="2" charset="-78"/>
          </a:endParaRPr>
        </a:p>
      </dgm:t>
    </dgm:pt>
    <dgm:pt modelId="{BCF5E630-201D-4C32-8A67-7680F25EB8D9}">
      <dgm:prSet custT="1"/>
      <dgm:spPr/>
      <dgm:t>
        <a:bodyPr/>
        <a:lstStyle/>
        <a:p>
          <a:pPr rtl="1"/>
          <a:r>
            <a:rPr lang="fa-IR" sz="1000" smtClean="0">
              <a:cs typeface="B Badr" panose="00000400000000000000" pitchFamily="2" charset="-78"/>
            </a:rPr>
            <a:t>فإن كان الثانى أبلغ؛ لاختصاصه بفضيلة: فممدوح؛ </a:t>
          </a:r>
          <a:endParaRPr lang="fa-IR" sz="1000">
            <a:cs typeface="B Badr" panose="00000400000000000000" pitchFamily="2" charset="-78"/>
          </a:endParaRPr>
        </a:p>
      </dgm:t>
    </dgm:pt>
    <dgm:pt modelId="{873CD891-77DA-44F3-A904-EE3A0FA04B38}" type="parTrans" cxnId="{E9FEEBEA-E58F-4109-BF69-FE3BA0939FB0}">
      <dgm:prSet custT="1"/>
      <dgm:spPr/>
      <dgm:t>
        <a:bodyPr/>
        <a:lstStyle/>
        <a:p>
          <a:pPr rtl="1"/>
          <a:endParaRPr lang="fa-IR" sz="700">
            <a:cs typeface="B Badr" panose="00000400000000000000" pitchFamily="2" charset="-78"/>
          </a:endParaRPr>
        </a:p>
      </dgm:t>
    </dgm:pt>
    <dgm:pt modelId="{11DCD91D-84CD-4F66-85B4-34BBEC37AF3F}" type="sibTrans" cxnId="{E9FEEBEA-E58F-4109-BF69-FE3BA0939FB0}">
      <dgm:prSet/>
      <dgm:spPr/>
      <dgm:t>
        <a:bodyPr/>
        <a:lstStyle/>
        <a:p>
          <a:pPr rtl="1"/>
          <a:endParaRPr lang="fa-IR" sz="2400">
            <a:cs typeface="B Badr" panose="00000400000000000000" pitchFamily="2" charset="-78"/>
          </a:endParaRPr>
        </a:p>
      </dgm:t>
    </dgm:pt>
    <dgm:pt modelId="{972E8BD2-CDDC-4A54-8838-5118DD615F2D}">
      <dgm:prSet custT="1"/>
      <dgm:spPr/>
      <dgm:t>
        <a:bodyPr/>
        <a:lstStyle/>
        <a:p>
          <a:pPr rtl="1"/>
          <a:r>
            <a:rPr lang="fa-IR" sz="1000" smtClean="0">
              <a:cs typeface="B Badr" panose="00000400000000000000" pitchFamily="2" charset="-78"/>
            </a:rPr>
            <a:t>كقول بشّار:</a:t>
          </a:r>
          <a:endParaRPr lang="fa-IR" sz="1000">
            <a:cs typeface="B Badr" panose="00000400000000000000" pitchFamily="2" charset="-78"/>
          </a:endParaRPr>
        </a:p>
      </dgm:t>
    </dgm:pt>
    <dgm:pt modelId="{80B689BE-4D23-4810-949E-02CB9049D005}" type="parTrans" cxnId="{F6B80842-746D-43D0-80B0-950867846BCD}">
      <dgm:prSet custT="1"/>
      <dgm:spPr/>
      <dgm:t>
        <a:bodyPr/>
        <a:lstStyle/>
        <a:p>
          <a:pPr rtl="1"/>
          <a:endParaRPr lang="fa-IR" sz="700">
            <a:cs typeface="B Badr" panose="00000400000000000000" pitchFamily="2" charset="-78"/>
          </a:endParaRPr>
        </a:p>
      </dgm:t>
    </dgm:pt>
    <dgm:pt modelId="{5652D663-7A3D-4831-B701-84149B23810C}" type="sibTrans" cxnId="{F6B80842-746D-43D0-80B0-950867846BCD}">
      <dgm:prSet/>
      <dgm:spPr/>
      <dgm:t>
        <a:bodyPr/>
        <a:lstStyle/>
        <a:p>
          <a:pPr rtl="1"/>
          <a:endParaRPr lang="fa-IR" sz="2400">
            <a:cs typeface="B Badr" panose="00000400000000000000" pitchFamily="2" charset="-78"/>
          </a:endParaRPr>
        </a:p>
      </dgm:t>
    </dgm:pt>
    <dgm:pt modelId="{1373EFFD-D70D-4287-A91A-5FA239DDA122}">
      <dgm:prSet custT="1"/>
      <dgm:spPr/>
      <dgm:t>
        <a:bodyPr/>
        <a:lstStyle/>
        <a:p>
          <a:pPr rtl="1"/>
          <a:r>
            <a:rPr lang="fa-IR" sz="1000" smtClean="0">
              <a:cs typeface="B Badr" panose="00000400000000000000" pitchFamily="2" charset="-78"/>
            </a:rPr>
            <a:t>من راقب النّاس لم يظفر بحاجته *** و فاز بالطّيّبات الفاتك اللّهج</a:t>
          </a:r>
          <a:endParaRPr lang="fa-IR" sz="1000">
            <a:cs typeface="B Badr" panose="00000400000000000000" pitchFamily="2" charset="-78"/>
          </a:endParaRPr>
        </a:p>
      </dgm:t>
    </dgm:pt>
    <dgm:pt modelId="{7FA1DD75-B7DA-4CAA-B44F-2E361FEDB75C}" type="parTrans" cxnId="{31A79AA9-8951-4E46-98E3-39D697C7B7FC}">
      <dgm:prSet custT="1"/>
      <dgm:spPr/>
      <dgm:t>
        <a:bodyPr/>
        <a:lstStyle/>
        <a:p>
          <a:pPr rtl="1"/>
          <a:endParaRPr lang="fa-IR" sz="700">
            <a:cs typeface="B Badr" panose="00000400000000000000" pitchFamily="2" charset="-78"/>
          </a:endParaRPr>
        </a:p>
      </dgm:t>
    </dgm:pt>
    <dgm:pt modelId="{328B480A-77C3-4F59-A844-E19CA923FF6B}" type="sibTrans" cxnId="{31A79AA9-8951-4E46-98E3-39D697C7B7FC}">
      <dgm:prSet/>
      <dgm:spPr/>
      <dgm:t>
        <a:bodyPr/>
        <a:lstStyle/>
        <a:p>
          <a:pPr rtl="1"/>
          <a:endParaRPr lang="fa-IR" sz="2400">
            <a:cs typeface="B Badr" panose="00000400000000000000" pitchFamily="2" charset="-78"/>
          </a:endParaRPr>
        </a:p>
      </dgm:t>
    </dgm:pt>
    <dgm:pt modelId="{294A4F81-03D3-446F-87F6-E9B8417ACCFD}">
      <dgm:prSet custT="1"/>
      <dgm:spPr/>
      <dgm:t>
        <a:bodyPr/>
        <a:lstStyle/>
        <a:p>
          <a:pPr rtl="1"/>
          <a:r>
            <a:rPr lang="fa-IR" sz="1000" smtClean="0">
              <a:cs typeface="B Badr" panose="00000400000000000000" pitchFamily="2" charset="-78"/>
            </a:rPr>
            <a:t>و قول سلم :</a:t>
          </a:r>
          <a:endParaRPr lang="fa-IR" sz="1000">
            <a:cs typeface="B Badr" panose="00000400000000000000" pitchFamily="2" charset="-78"/>
          </a:endParaRPr>
        </a:p>
      </dgm:t>
    </dgm:pt>
    <dgm:pt modelId="{66A0CE9F-C000-460B-871D-C2F93332DDBC}" type="parTrans" cxnId="{DDC7A9A7-415B-4AF7-AF90-5935C3F32E25}">
      <dgm:prSet custT="1"/>
      <dgm:spPr/>
      <dgm:t>
        <a:bodyPr/>
        <a:lstStyle/>
        <a:p>
          <a:pPr rtl="1"/>
          <a:endParaRPr lang="fa-IR" sz="700">
            <a:cs typeface="B Badr" panose="00000400000000000000" pitchFamily="2" charset="-78"/>
          </a:endParaRPr>
        </a:p>
      </dgm:t>
    </dgm:pt>
    <dgm:pt modelId="{F4E42C2F-99FF-4E4B-A6C4-E537676ED25F}" type="sibTrans" cxnId="{DDC7A9A7-415B-4AF7-AF90-5935C3F32E25}">
      <dgm:prSet/>
      <dgm:spPr/>
      <dgm:t>
        <a:bodyPr/>
        <a:lstStyle/>
        <a:p>
          <a:pPr rtl="1"/>
          <a:endParaRPr lang="fa-IR" sz="2400">
            <a:cs typeface="B Badr" panose="00000400000000000000" pitchFamily="2" charset="-78"/>
          </a:endParaRPr>
        </a:p>
      </dgm:t>
    </dgm:pt>
    <dgm:pt modelId="{D3AC5233-A380-4322-8A24-88DCE1C778A1}">
      <dgm:prSet custT="1"/>
      <dgm:spPr/>
      <dgm:t>
        <a:bodyPr/>
        <a:lstStyle/>
        <a:p>
          <a:pPr rtl="1"/>
          <a:r>
            <a:rPr lang="fa-IR" sz="1000" smtClean="0">
              <a:cs typeface="B Badr" panose="00000400000000000000" pitchFamily="2" charset="-78"/>
            </a:rPr>
            <a:t>من راقب النّاس مات غمّا </a:t>
          </a:r>
          <a:r>
            <a:rPr lang="en-US" sz="1000" smtClean="0">
              <a:cs typeface="B Badr" panose="00000400000000000000" pitchFamily="2" charset="-78"/>
            </a:rPr>
            <a:t>***</a:t>
          </a:r>
          <a:r>
            <a:rPr lang="fa-IR" sz="1000" smtClean="0">
              <a:cs typeface="B Badr" panose="00000400000000000000" pitchFamily="2" charset="-78"/>
            </a:rPr>
            <a:t> و فاز بالّلذة الجسور</a:t>
          </a:r>
          <a:endParaRPr lang="fa-IR" sz="1000">
            <a:cs typeface="B Badr" panose="00000400000000000000" pitchFamily="2" charset="-78"/>
          </a:endParaRPr>
        </a:p>
      </dgm:t>
    </dgm:pt>
    <dgm:pt modelId="{CCECAB05-3748-444F-84F7-F3812192DB5D}" type="parTrans" cxnId="{C4921C6E-D63D-40B6-A05F-C8C2A0C1030B}">
      <dgm:prSet custT="1"/>
      <dgm:spPr/>
      <dgm:t>
        <a:bodyPr/>
        <a:lstStyle/>
        <a:p>
          <a:pPr rtl="1"/>
          <a:endParaRPr lang="fa-IR" sz="700">
            <a:cs typeface="B Badr" panose="00000400000000000000" pitchFamily="2" charset="-78"/>
          </a:endParaRPr>
        </a:p>
      </dgm:t>
    </dgm:pt>
    <dgm:pt modelId="{6918EB0A-3514-4B6A-94F6-C9F8648E8FCE}" type="sibTrans" cxnId="{C4921C6E-D63D-40B6-A05F-C8C2A0C1030B}">
      <dgm:prSet/>
      <dgm:spPr/>
      <dgm:t>
        <a:bodyPr/>
        <a:lstStyle/>
        <a:p>
          <a:pPr rtl="1"/>
          <a:endParaRPr lang="fa-IR" sz="2400">
            <a:cs typeface="B Badr" panose="00000400000000000000" pitchFamily="2" charset="-78"/>
          </a:endParaRPr>
        </a:p>
      </dgm:t>
    </dgm:pt>
    <dgm:pt modelId="{55F6AD99-7EC0-4471-BC58-99F449BD3862}">
      <dgm:prSet custT="1"/>
      <dgm:spPr/>
      <dgm:t>
        <a:bodyPr/>
        <a:lstStyle/>
        <a:p>
          <a:pPr rtl="1"/>
          <a:r>
            <a:rPr lang="fa-IR" sz="1000" smtClean="0">
              <a:cs typeface="B Badr" panose="00000400000000000000" pitchFamily="2" charset="-78"/>
            </a:rPr>
            <a:t>و إن كان دونه: فمذموم، </a:t>
          </a:r>
          <a:endParaRPr lang="fa-IR" sz="1000">
            <a:cs typeface="B Badr" panose="00000400000000000000" pitchFamily="2" charset="-78"/>
          </a:endParaRPr>
        </a:p>
      </dgm:t>
    </dgm:pt>
    <dgm:pt modelId="{406FA26D-3265-4E89-B2DD-65C9D8998B79}" type="parTrans" cxnId="{D43C08C9-F412-4D2C-951C-3CB29F88F011}">
      <dgm:prSet custT="1"/>
      <dgm:spPr/>
      <dgm:t>
        <a:bodyPr/>
        <a:lstStyle/>
        <a:p>
          <a:pPr rtl="1"/>
          <a:endParaRPr lang="fa-IR" sz="700">
            <a:cs typeface="B Badr" panose="00000400000000000000" pitchFamily="2" charset="-78"/>
          </a:endParaRPr>
        </a:p>
      </dgm:t>
    </dgm:pt>
    <dgm:pt modelId="{FBFFA468-ABAC-40D0-8A3D-EA21E3E18BF9}" type="sibTrans" cxnId="{D43C08C9-F412-4D2C-951C-3CB29F88F011}">
      <dgm:prSet/>
      <dgm:spPr/>
      <dgm:t>
        <a:bodyPr/>
        <a:lstStyle/>
        <a:p>
          <a:pPr rtl="1"/>
          <a:endParaRPr lang="fa-IR" sz="2400">
            <a:cs typeface="B Badr" panose="00000400000000000000" pitchFamily="2" charset="-78"/>
          </a:endParaRPr>
        </a:p>
      </dgm:t>
    </dgm:pt>
    <dgm:pt modelId="{9D0C24E2-4AE7-4630-80EC-BB7884006BFD}">
      <dgm:prSet custT="1"/>
      <dgm:spPr/>
      <dgm:t>
        <a:bodyPr/>
        <a:lstStyle/>
        <a:p>
          <a:pPr rtl="1"/>
          <a:r>
            <a:rPr lang="fa-IR" sz="1000" smtClean="0">
              <a:cs typeface="B Badr" panose="00000400000000000000" pitchFamily="2" charset="-78"/>
            </a:rPr>
            <a:t>كقول أبى تمّام : هيهات لا يأتى الزّمان بمثله *** إنّ الزّمان بمثله لبخيل </a:t>
          </a:r>
          <a:endParaRPr lang="fa-IR" sz="1000">
            <a:cs typeface="B Badr" panose="00000400000000000000" pitchFamily="2" charset="-78"/>
          </a:endParaRPr>
        </a:p>
      </dgm:t>
    </dgm:pt>
    <dgm:pt modelId="{13AF6456-DE31-4E45-8F11-62DC3D6DFFB6}" type="parTrans" cxnId="{89276276-0583-49D4-8A60-4C975B7950EC}">
      <dgm:prSet custT="1"/>
      <dgm:spPr/>
      <dgm:t>
        <a:bodyPr/>
        <a:lstStyle/>
        <a:p>
          <a:pPr rtl="1"/>
          <a:endParaRPr lang="fa-IR" sz="700">
            <a:cs typeface="B Badr" panose="00000400000000000000" pitchFamily="2" charset="-78"/>
          </a:endParaRPr>
        </a:p>
      </dgm:t>
    </dgm:pt>
    <dgm:pt modelId="{3119A707-8999-4CCC-88D2-96BCCDEF8DE6}" type="sibTrans" cxnId="{89276276-0583-49D4-8A60-4C975B7950EC}">
      <dgm:prSet/>
      <dgm:spPr/>
      <dgm:t>
        <a:bodyPr/>
        <a:lstStyle/>
        <a:p>
          <a:pPr rtl="1"/>
          <a:endParaRPr lang="fa-IR" sz="2400">
            <a:cs typeface="B Badr" panose="00000400000000000000" pitchFamily="2" charset="-78"/>
          </a:endParaRPr>
        </a:p>
      </dgm:t>
    </dgm:pt>
    <dgm:pt modelId="{6FDD6502-6617-45FE-981C-DC00A419FFAA}">
      <dgm:prSet custT="1"/>
      <dgm:spPr/>
      <dgm:t>
        <a:bodyPr/>
        <a:lstStyle/>
        <a:p>
          <a:pPr rtl="1"/>
          <a:r>
            <a:rPr lang="fa-IR" sz="1000" smtClean="0">
              <a:cs typeface="B Badr" panose="00000400000000000000" pitchFamily="2" charset="-78"/>
            </a:rPr>
            <a:t>و قول أبى الطيب : أعدى الزّمان سخاؤه فسخا به ***  و لقد يكون به الزّمان بخيلا </a:t>
          </a:r>
          <a:endParaRPr lang="fa-IR" sz="1000">
            <a:cs typeface="B Badr" panose="00000400000000000000" pitchFamily="2" charset="-78"/>
          </a:endParaRPr>
        </a:p>
      </dgm:t>
    </dgm:pt>
    <dgm:pt modelId="{B37B6103-0B24-4E65-B710-92A101FB4C73}" type="parTrans" cxnId="{98B78745-F98B-4C2D-9B5A-DBDB8B37AE45}">
      <dgm:prSet custT="1"/>
      <dgm:spPr/>
      <dgm:t>
        <a:bodyPr/>
        <a:lstStyle/>
        <a:p>
          <a:pPr rtl="1"/>
          <a:endParaRPr lang="fa-IR" sz="700">
            <a:cs typeface="B Badr" panose="00000400000000000000" pitchFamily="2" charset="-78"/>
          </a:endParaRPr>
        </a:p>
      </dgm:t>
    </dgm:pt>
    <dgm:pt modelId="{55AEF960-FB03-40A6-978A-B7695A8A7641}" type="sibTrans" cxnId="{98B78745-F98B-4C2D-9B5A-DBDB8B37AE45}">
      <dgm:prSet/>
      <dgm:spPr/>
      <dgm:t>
        <a:bodyPr/>
        <a:lstStyle/>
        <a:p>
          <a:pPr rtl="1"/>
          <a:endParaRPr lang="fa-IR" sz="2400">
            <a:cs typeface="B Badr" panose="00000400000000000000" pitchFamily="2" charset="-78"/>
          </a:endParaRPr>
        </a:p>
      </dgm:t>
    </dgm:pt>
    <dgm:pt modelId="{C2EBC323-28A6-462D-B833-38A0A73579AB}">
      <dgm:prSet custT="1"/>
      <dgm:spPr/>
      <dgm:t>
        <a:bodyPr/>
        <a:lstStyle/>
        <a:p>
          <a:pPr rtl="1"/>
          <a:r>
            <a:rPr lang="fa-IR" sz="1000" smtClean="0">
              <a:cs typeface="B Badr" panose="00000400000000000000" pitchFamily="2" charset="-78"/>
            </a:rPr>
            <a:t>و إن كان مثله: فأبعد عن الذمّ، </a:t>
          </a:r>
          <a:endParaRPr lang="fa-IR" sz="1000">
            <a:cs typeface="B Badr" panose="00000400000000000000" pitchFamily="2" charset="-78"/>
          </a:endParaRPr>
        </a:p>
      </dgm:t>
    </dgm:pt>
    <dgm:pt modelId="{92307D28-BCBB-49B0-8B6E-B21C639DE5F6}" type="parTrans" cxnId="{6C4FF2AA-AFC5-4EA2-9B56-594940B3475A}">
      <dgm:prSet custT="1"/>
      <dgm:spPr/>
      <dgm:t>
        <a:bodyPr/>
        <a:lstStyle/>
        <a:p>
          <a:pPr rtl="1"/>
          <a:endParaRPr lang="fa-IR" sz="700">
            <a:cs typeface="B Badr" panose="00000400000000000000" pitchFamily="2" charset="-78"/>
          </a:endParaRPr>
        </a:p>
      </dgm:t>
    </dgm:pt>
    <dgm:pt modelId="{04AB8E3F-C47D-4633-AAED-C550F34164F6}" type="sibTrans" cxnId="{6C4FF2AA-AFC5-4EA2-9B56-594940B3475A}">
      <dgm:prSet/>
      <dgm:spPr/>
      <dgm:t>
        <a:bodyPr/>
        <a:lstStyle/>
        <a:p>
          <a:pPr rtl="1"/>
          <a:endParaRPr lang="fa-IR" sz="2400">
            <a:cs typeface="B Badr" panose="00000400000000000000" pitchFamily="2" charset="-78"/>
          </a:endParaRPr>
        </a:p>
      </dgm:t>
    </dgm:pt>
    <dgm:pt modelId="{1505C491-2131-41E3-AB3A-DD845D33779C}">
      <dgm:prSet custT="1"/>
      <dgm:spPr/>
      <dgm:t>
        <a:bodyPr/>
        <a:lstStyle/>
        <a:p>
          <a:pPr rtl="1"/>
          <a:r>
            <a:rPr lang="fa-IR" sz="1000" smtClean="0">
              <a:cs typeface="B Badr" panose="00000400000000000000" pitchFamily="2" charset="-78"/>
            </a:rPr>
            <a:t>و الفضل للأوّل؛ كـ</a:t>
          </a:r>
          <a:endParaRPr lang="fa-IR" sz="1000">
            <a:cs typeface="B Badr" panose="00000400000000000000" pitchFamily="2" charset="-78"/>
          </a:endParaRPr>
        </a:p>
      </dgm:t>
    </dgm:pt>
    <dgm:pt modelId="{93FACB74-7923-4D61-BEF2-DA948E278067}" type="parTrans" cxnId="{9E3280E9-B933-4065-98B7-2D94E92B2132}">
      <dgm:prSet custT="1"/>
      <dgm:spPr/>
      <dgm:t>
        <a:bodyPr/>
        <a:lstStyle/>
        <a:p>
          <a:pPr rtl="1"/>
          <a:endParaRPr lang="fa-IR" sz="700">
            <a:cs typeface="B Badr" panose="00000400000000000000" pitchFamily="2" charset="-78"/>
          </a:endParaRPr>
        </a:p>
      </dgm:t>
    </dgm:pt>
    <dgm:pt modelId="{59615931-2C10-44FE-AA15-2367DB25465B}" type="sibTrans" cxnId="{9E3280E9-B933-4065-98B7-2D94E92B2132}">
      <dgm:prSet/>
      <dgm:spPr/>
      <dgm:t>
        <a:bodyPr/>
        <a:lstStyle/>
        <a:p>
          <a:pPr rtl="1"/>
          <a:endParaRPr lang="fa-IR" sz="2400">
            <a:cs typeface="B Badr" panose="00000400000000000000" pitchFamily="2" charset="-78"/>
          </a:endParaRPr>
        </a:p>
      </dgm:t>
    </dgm:pt>
    <dgm:pt modelId="{897B2B17-125A-46DE-BBA8-8AB5D3FC4F1C}">
      <dgm:prSet custT="1"/>
      <dgm:spPr/>
      <dgm:t>
        <a:bodyPr/>
        <a:lstStyle/>
        <a:p>
          <a:pPr rtl="1"/>
          <a:r>
            <a:rPr lang="fa-IR" sz="1000" smtClean="0">
              <a:cs typeface="B Badr" panose="00000400000000000000" pitchFamily="2" charset="-78"/>
            </a:rPr>
            <a:t>قول أبى تمام :</a:t>
          </a:r>
          <a:endParaRPr lang="fa-IR" sz="1000">
            <a:cs typeface="B Badr" panose="00000400000000000000" pitchFamily="2" charset="-78"/>
          </a:endParaRPr>
        </a:p>
      </dgm:t>
    </dgm:pt>
    <dgm:pt modelId="{5F752340-DC7C-4343-A20C-FB7AE4FDB31E}" type="parTrans" cxnId="{A2274BE1-3E54-4646-A1AD-3B6CE28D1A59}">
      <dgm:prSet custT="1"/>
      <dgm:spPr/>
      <dgm:t>
        <a:bodyPr/>
        <a:lstStyle/>
        <a:p>
          <a:pPr rtl="1"/>
          <a:endParaRPr lang="fa-IR" sz="700">
            <a:cs typeface="B Badr" panose="00000400000000000000" pitchFamily="2" charset="-78"/>
          </a:endParaRPr>
        </a:p>
      </dgm:t>
    </dgm:pt>
    <dgm:pt modelId="{CF5B0719-9BA9-4C5C-A083-0A9F66B14CE3}" type="sibTrans" cxnId="{A2274BE1-3E54-4646-A1AD-3B6CE28D1A59}">
      <dgm:prSet/>
      <dgm:spPr/>
      <dgm:t>
        <a:bodyPr/>
        <a:lstStyle/>
        <a:p>
          <a:pPr rtl="1"/>
          <a:endParaRPr lang="fa-IR" sz="2400">
            <a:cs typeface="B Badr" panose="00000400000000000000" pitchFamily="2" charset="-78"/>
          </a:endParaRPr>
        </a:p>
      </dgm:t>
    </dgm:pt>
    <dgm:pt modelId="{CB3719A6-CA60-4273-8ABA-E0AA7EA2ECF5}">
      <dgm:prSet custT="1"/>
      <dgm:spPr/>
      <dgm:t>
        <a:bodyPr/>
        <a:lstStyle/>
        <a:p>
          <a:pPr rtl="1"/>
          <a:r>
            <a:rPr lang="fa-IR" sz="1000" smtClean="0">
              <a:cs typeface="B Badr" panose="00000400000000000000" pitchFamily="2" charset="-78"/>
            </a:rPr>
            <a:t>لو حار مرتاد المنيّة لم يجد*** إلّا الفراق على النّفوس دليلا</a:t>
          </a:r>
          <a:endParaRPr lang="fa-IR" sz="1000">
            <a:cs typeface="B Badr" panose="00000400000000000000" pitchFamily="2" charset="-78"/>
          </a:endParaRPr>
        </a:p>
      </dgm:t>
    </dgm:pt>
    <dgm:pt modelId="{AD92088C-F9B7-4EF4-93CE-BF7364513150}" type="parTrans" cxnId="{304AD39F-9DA5-45C5-A959-82BEF5CFE299}">
      <dgm:prSet custT="1"/>
      <dgm:spPr/>
      <dgm:t>
        <a:bodyPr/>
        <a:lstStyle/>
        <a:p>
          <a:pPr rtl="1"/>
          <a:endParaRPr lang="fa-IR" sz="700">
            <a:cs typeface="B Badr" panose="00000400000000000000" pitchFamily="2" charset="-78"/>
          </a:endParaRPr>
        </a:p>
      </dgm:t>
    </dgm:pt>
    <dgm:pt modelId="{FEE53822-DC72-4EFA-AB7A-98BED635B880}" type="sibTrans" cxnId="{304AD39F-9DA5-45C5-A959-82BEF5CFE299}">
      <dgm:prSet/>
      <dgm:spPr/>
      <dgm:t>
        <a:bodyPr/>
        <a:lstStyle/>
        <a:p>
          <a:pPr rtl="1"/>
          <a:endParaRPr lang="fa-IR" sz="2400">
            <a:cs typeface="B Badr" panose="00000400000000000000" pitchFamily="2" charset="-78"/>
          </a:endParaRPr>
        </a:p>
      </dgm:t>
    </dgm:pt>
    <dgm:pt modelId="{8E1EFD12-869A-40BE-B66D-B1CCC0693647}">
      <dgm:prSet custT="1"/>
      <dgm:spPr/>
      <dgm:t>
        <a:bodyPr/>
        <a:lstStyle/>
        <a:p>
          <a:pPr rtl="1"/>
          <a:r>
            <a:rPr lang="fa-IR" sz="1000" smtClean="0">
              <a:cs typeface="B Badr" panose="00000400000000000000" pitchFamily="2" charset="-78"/>
            </a:rPr>
            <a:t>و قول أبى الطيب:</a:t>
          </a:r>
          <a:endParaRPr lang="fa-IR" sz="1000">
            <a:cs typeface="B Badr" panose="00000400000000000000" pitchFamily="2" charset="-78"/>
          </a:endParaRPr>
        </a:p>
      </dgm:t>
    </dgm:pt>
    <dgm:pt modelId="{0C87F3F8-4AF6-48ED-986A-78CF2B17504B}" type="parTrans" cxnId="{6A2C2DA4-7AA5-49FE-A1F0-8FF6CC329745}">
      <dgm:prSet custT="1"/>
      <dgm:spPr/>
      <dgm:t>
        <a:bodyPr/>
        <a:lstStyle/>
        <a:p>
          <a:pPr rtl="1"/>
          <a:endParaRPr lang="fa-IR" sz="700">
            <a:cs typeface="B Badr" panose="00000400000000000000" pitchFamily="2" charset="-78"/>
          </a:endParaRPr>
        </a:p>
      </dgm:t>
    </dgm:pt>
    <dgm:pt modelId="{F59A9C15-910D-479A-A2E8-9E02A604B05A}" type="sibTrans" cxnId="{6A2C2DA4-7AA5-49FE-A1F0-8FF6CC329745}">
      <dgm:prSet/>
      <dgm:spPr/>
      <dgm:t>
        <a:bodyPr/>
        <a:lstStyle/>
        <a:p>
          <a:pPr rtl="1"/>
          <a:endParaRPr lang="fa-IR" sz="2400">
            <a:cs typeface="B Badr" panose="00000400000000000000" pitchFamily="2" charset="-78"/>
          </a:endParaRPr>
        </a:p>
      </dgm:t>
    </dgm:pt>
    <dgm:pt modelId="{95EB8324-F006-4F3D-A2A9-6597803D479E}">
      <dgm:prSet custT="1"/>
      <dgm:spPr/>
      <dgm:t>
        <a:bodyPr/>
        <a:lstStyle/>
        <a:p>
          <a:pPr rtl="1"/>
          <a:r>
            <a:rPr lang="fa-IR" sz="1000" smtClean="0">
              <a:cs typeface="B Badr" panose="00000400000000000000" pitchFamily="2" charset="-78"/>
            </a:rPr>
            <a:t>لو لا مفارقة الأحباب ما وجدت *** لها المنايا إلى أرواحنا سبلا</a:t>
          </a:r>
          <a:endParaRPr lang="fa-IR" sz="1000">
            <a:cs typeface="B Badr" panose="00000400000000000000" pitchFamily="2" charset="-78"/>
          </a:endParaRPr>
        </a:p>
      </dgm:t>
    </dgm:pt>
    <dgm:pt modelId="{46D335D9-7C2C-4CF9-B2A5-E2837250743E}" type="parTrans" cxnId="{7A679CA6-AC9F-4C6E-87DC-09405D8EFC94}">
      <dgm:prSet custT="1"/>
      <dgm:spPr/>
      <dgm:t>
        <a:bodyPr/>
        <a:lstStyle/>
        <a:p>
          <a:pPr rtl="1"/>
          <a:endParaRPr lang="fa-IR" sz="700">
            <a:cs typeface="B Badr" panose="00000400000000000000" pitchFamily="2" charset="-78"/>
          </a:endParaRPr>
        </a:p>
      </dgm:t>
    </dgm:pt>
    <dgm:pt modelId="{8F59AA83-0B0D-4D17-940F-5D9862E57323}" type="sibTrans" cxnId="{7A679CA6-AC9F-4C6E-87DC-09405D8EFC94}">
      <dgm:prSet/>
      <dgm:spPr/>
      <dgm:t>
        <a:bodyPr/>
        <a:lstStyle/>
        <a:p>
          <a:pPr rtl="1"/>
          <a:endParaRPr lang="fa-IR" sz="2400">
            <a:cs typeface="B Badr" panose="00000400000000000000" pitchFamily="2" charset="-78"/>
          </a:endParaRPr>
        </a:p>
      </dgm:t>
    </dgm:pt>
    <dgm:pt modelId="{A6AA7701-8D51-414A-9078-6921EA33F9FC}">
      <dgm:prSet custT="1"/>
      <dgm:spPr/>
      <dgm:t>
        <a:bodyPr/>
        <a:lstStyle/>
        <a:p>
          <a:pPr rtl="1"/>
          <a:r>
            <a:rPr lang="fa-IR" sz="1000" smtClean="0">
              <a:cs typeface="B Badr" panose="00000400000000000000" pitchFamily="2" charset="-78"/>
            </a:rPr>
            <a:t>و إن أخذ المعنى وحده </a:t>
          </a:r>
          <a:endParaRPr lang="fa-IR" sz="1000">
            <a:cs typeface="B Badr" panose="00000400000000000000" pitchFamily="2" charset="-78"/>
          </a:endParaRPr>
        </a:p>
      </dgm:t>
    </dgm:pt>
    <dgm:pt modelId="{8BAB6F23-2CF8-4B17-B709-B9B475A2EC1E}" type="parTrans" cxnId="{660ED1D6-A272-4F09-8215-BFE77A70309C}">
      <dgm:prSet custT="1"/>
      <dgm:spPr/>
      <dgm:t>
        <a:bodyPr/>
        <a:lstStyle/>
        <a:p>
          <a:pPr rtl="1"/>
          <a:endParaRPr lang="fa-IR" sz="700">
            <a:cs typeface="B Badr" panose="00000400000000000000" pitchFamily="2" charset="-78"/>
          </a:endParaRPr>
        </a:p>
      </dgm:t>
    </dgm:pt>
    <dgm:pt modelId="{82E952D8-BE17-4A1C-B9E7-958CF73A0615}" type="sibTrans" cxnId="{660ED1D6-A272-4F09-8215-BFE77A70309C}">
      <dgm:prSet/>
      <dgm:spPr/>
      <dgm:t>
        <a:bodyPr/>
        <a:lstStyle/>
        <a:p>
          <a:pPr rtl="1"/>
          <a:endParaRPr lang="fa-IR" sz="2400">
            <a:cs typeface="B Badr" panose="00000400000000000000" pitchFamily="2" charset="-78"/>
          </a:endParaRPr>
        </a:p>
      </dgm:t>
    </dgm:pt>
    <dgm:pt modelId="{E53C5932-02F4-4646-B631-737876617AEB}">
      <dgm:prSet custT="1"/>
      <dgm:spPr/>
      <dgm:t>
        <a:bodyPr/>
        <a:lstStyle/>
        <a:p>
          <a:pPr rtl="1"/>
          <a:r>
            <a:rPr lang="fa-IR" sz="1000" smtClean="0">
              <a:cs typeface="B Badr" panose="00000400000000000000" pitchFamily="2" charset="-78"/>
            </a:rPr>
            <a:t>سمى: إلماما و سلخا، </a:t>
          </a:r>
          <a:endParaRPr lang="fa-IR" sz="1000">
            <a:cs typeface="B Badr" panose="00000400000000000000" pitchFamily="2" charset="-78"/>
          </a:endParaRPr>
        </a:p>
      </dgm:t>
    </dgm:pt>
    <dgm:pt modelId="{B43C552D-1ACC-420C-9C52-264E7C0F21B2}" type="parTrans" cxnId="{00F8867D-EE2D-4F05-BAC0-17F5653E0E60}">
      <dgm:prSet custT="1"/>
      <dgm:spPr/>
      <dgm:t>
        <a:bodyPr/>
        <a:lstStyle/>
        <a:p>
          <a:pPr rtl="1"/>
          <a:endParaRPr lang="fa-IR" sz="700">
            <a:cs typeface="B Badr" panose="00000400000000000000" pitchFamily="2" charset="-78"/>
          </a:endParaRPr>
        </a:p>
      </dgm:t>
    </dgm:pt>
    <dgm:pt modelId="{D0EF07B2-1933-44CF-83A4-B808450638E6}" type="sibTrans" cxnId="{00F8867D-EE2D-4F05-BAC0-17F5653E0E60}">
      <dgm:prSet/>
      <dgm:spPr/>
      <dgm:t>
        <a:bodyPr/>
        <a:lstStyle/>
        <a:p>
          <a:pPr rtl="1"/>
          <a:endParaRPr lang="fa-IR" sz="2400">
            <a:cs typeface="B Badr" panose="00000400000000000000" pitchFamily="2" charset="-78"/>
          </a:endParaRPr>
        </a:p>
      </dgm:t>
    </dgm:pt>
    <dgm:pt modelId="{FFAC00EF-364A-4A20-A52F-92E3D2745CB6}">
      <dgm:prSet custT="1"/>
      <dgm:spPr/>
      <dgm:t>
        <a:bodyPr/>
        <a:lstStyle/>
        <a:p>
          <a:pPr rtl="1"/>
          <a:r>
            <a:rPr lang="fa-IR" sz="1000" smtClean="0">
              <a:cs typeface="B Badr" panose="00000400000000000000" pitchFamily="2" charset="-78"/>
            </a:rPr>
            <a:t>و هو ثلاثة أقسام‏ كذلك:</a:t>
          </a:r>
          <a:endParaRPr lang="fa-IR" sz="1000">
            <a:cs typeface="B Badr" panose="00000400000000000000" pitchFamily="2" charset="-78"/>
          </a:endParaRPr>
        </a:p>
      </dgm:t>
    </dgm:pt>
    <dgm:pt modelId="{BFBF01E9-0C98-4C15-931D-BD903AF3E09A}" type="parTrans" cxnId="{9B5AA6CF-E21D-4886-9FA8-40471AAF937F}">
      <dgm:prSet custT="1"/>
      <dgm:spPr/>
      <dgm:t>
        <a:bodyPr/>
        <a:lstStyle/>
        <a:p>
          <a:pPr rtl="1"/>
          <a:endParaRPr lang="fa-IR" sz="700">
            <a:cs typeface="B Badr" panose="00000400000000000000" pitchFamily="2" charset="-78"/>
          </a:endParaRPr>
        </a:p>
      </dgm:t>
    </dgm:pt>
    <dgm:pt modelId="{DCCF209E-D67C-4FD0-AF58-A14F031B8090}" type="sibTrans" cxnId="{9B5AA6CF-E21D-4886-9FA8-40471AAF937F}">
      <dgm:prSet/>
      <dgm:spPr/>
      <dgm:t>
        <a:bodyPr/>
        <a:lstStyle/>
        <a:p>
          <a:pPr rtl="1"/>
          <a:endParaRPr lang="fa-IR" sz="2400">
            <a:cs typeface="B Badr" panose="00000400000000000000" pitchFamily="2" charset="-78"/>
          </a:endParaRPr>
        </a:p>
      </dgm:t>
    </dgm:pt>
    <dgm:pt modelId="{8429A646-59F0-4124-AF51-F8F9259E85E2}">
      <dgm:prSet custT="1"/>
      <dgm:spPr/>
      <dgm:t>
        <a:bodyPr/>
        <a:lstStyle/>
        <a:p>
          <a:pPr rtl="1"/>
          <a:r>
            <a:rPr lang="fa-IR" sz="1000" smtClean="0">
              <a:cs typeface="B Badr" panose="00000400000000000000" pitchFamily="2" charset="-78"/>
            </a:rPr>
            <a:t>أولها: كـ</a:t>
          </a:r>
          <a:endParaRPr lang="fa-IR" sz="1000">
            <a:cs typeface="B Badr" panose="00000400000000000000" pitchFamily="2" charset="-78"/>
          </a:endParaRPr>
        </a:p>
      </dgm:t>
    </dgm:pt>
    <dgm:pt modelId="{831539B4-8FC2-4234-B775-258D3CB25287}" type="parTrans" cxnId="{D9F6241C-3594-4C50-8C55-E7D348CB9606}">
      <dgm:prSet custT="1"/>
      <dgm:spPr/>
      <dgm:t>
        <a:bodyPr/>
        <a:lstStyle/>
        <a:p>
          <a:pPr rtl="1"/>
          <a:endParaRPr lang="fa-IR" sz="700">
            <a:cs typeface="B Badr" panose="00000400000000000000" pitchFamily="2" charset="-78"/>
          </a:endParaRPr>
        </a:p>
      </dgm:t>
    </dgm:pt>
    <dgm:pt modelId="{F4BC0529-1323-461A-9095-96C076F78C9A}" type="sibTrans" cxnId="{D9F6241C-3594-4C50-8C55-E7D348CB9606}">
      <dgm:prSet/>
      <dgm:spPr/>
      <dgm:t>
        <a:bodyPr/>
        <a:lstStyle/>
        <a:p>
          <a:pPr rtl="1"/>
          <a:endParaRPr lang="fa-IR" sz="2400">
            <a:cs typeface="B Badr" panose="00000400000000000000" pitchFamily="2" charset="-78"/>
          </a:endParaRPr>
        </a:p>
      </dgm:t>
    </dgm:pt>
    <dgm:pt modelId="{0FD8138A-5B53-4B87-A01D-FC976423E3A9}">
      <dgm:prSet custT="1"/>
      <dgm:spPr/>
      <dgm:t>
        <a:bodyPr/>
        <a:lstStyle/>
        <a:p>
          <a:pPr rtl="1"/>
          <a:r>
            <a:rPr lang="fa-IR" sz="1000" smtClean="0">
              <a:cs typeface="B Badr" panose="00000400000000000000" pitchFamily="2" charset="-78"/>
            </a:rPr>
            <a:t>قول أبى تمام:</a:t>
          </a:r>
          <a:endParaRPr lang="fa-IR" sz="1000">
            <a:cs typeface="B Badr" panose="00000400000000000000" pitchFamily="2" charset="-78"/>
          </a:endParaRPr>
        </a:p>
      </dgm:t>
    </dgm:pt>
    <dgm:pt modelId="{E1B7BB62-F028-49D7-8051-1E4BE6A12C0C}" type="parTrans" cxnId="{4434719E-6CBE-493E-902A-5A5748EC821B}">
      <dgm:prSet custT="1"/>
      <dgm:spPr/>
      <dgm:t>
        <a:bodyPr/>
        <a:lstStyle/>
        <a:p>
          <a:pPr rtl="1"/>
          <a:endParaRPr lang="fa-IR" sz="700">
            <a:cs typeface="B Badr" panose="00000400000000000000" pitchFamily="2" charset="-78"/>
          </a:endParaRPr>
        </a:p>
      </dgm:t>
    </dgm:pt>
    <dgm:pt modelId="{B219FB0D-28C2-4D37-A7AB-26B140DFFC9B}" type="sibTrans" cxnId="{4434719E-6CBE-493E-902A-5A5748EC821B}">
      <dgm:prSet/>
      <dgm:spPr/>
      <dgm:t>
        <a:bodyPr/>
        <a:lstStyle/>
        <a:p>
          <a:pPr rtl="1"/>
          <a:endParaRPr lang="fa-IR" sz="2400">
            <a:cs typeface="B Badr" panose="00000400000000000000" pitchFamily="2" charset="-78"/>
          </a:endParaRPr>
        </a:p>
      </dgm:t>
    </dgm:pt>
    <dgm:pt modelId="{7E5721AF-2514-4F40-9D6E-AEDB5E21E8FF}">
      <dgm:prSet custT="1"/>
      <dgm:spPr/>
      <dgm:t>
        <a:bodyPr/>
        <a:lstStyle/>
        <a:p>
          <a:pPr rtl="1"/>
          <a:r>
            <a:rPr lang="fa-IR" sz="1000" smtClean="0">
              <a:cs typeface="B Badr" panose="00000400000000000000" pitchFamily="2" charset="-78"/>
            </a:rPr>
            <a:t>هو الصّنع إن يعجل فخير و إن يرث *** فللرّيث فى بعض المواضع أنفع‏</a:t>
          </a:r>
          <a:endParaRPr lang="fa-IR" sz="1000">
            <a:cs typeface="B Badr" panose="00000400000000000000" pitchFamily="2" charset="-78"/>
          </a:endParaRPr>
        </a:p>
      </dgm:t>
    </dgm:pt>
    <dgm:pt modelId="{F949B5CE-C86D-4E4B-BE74-4C54E4086281}" type="parTrans" cxnId="{442F3CF0-5A69-483A-8B1B-EDECE90C4919}">
      <dgm:prSet custT="1"/>
      <dgm:spPr/>
      <dgm:t>
        <a:bodyPr/>
        <a:lstStyle/>
        <a:p>
          <a:pPr rtl="1"/>
          <a:endParaRPr lang="fa-IR" sz="700">
            <a:cs typeface="B Badr" panose="00000400000000000000" pitchFamily="2" charset="-78"/>
          </a:endParaRPr>
        </a:p>
      </dgm:t>
    </dgm:pt>
    <dgm:pt modelId="{D737C751-A01C-4AC6-A30A-1ECA07B1A31E}" type="sibTrans" cxnId="{442F3CF0-5A69-483A-8B1B-EDECE90C4919}">
      <dgm:prSet/>
      <dgm:spPr/>
      <dgm:t>
        <a:bodyPr/>
        <a:lstStyle/>
        <a:p>
          <a:pPr rtl="1"/>
          <a:endParaRPr lang="fa-IR" sz="2400">
            <a:cs typeface="B Badr" panose="00000400000000000000" pitchFamily="2" charset="-78"/>
          </a:endParaRPr>
        </a:p>
      </dgm:t>
    </dgm:pt>
    <dgm:pt modelId="{CC61B988-25AE-4300-A777-0B4A8DDE2177}">
      <dgm:prSet custT="1"/>
      <dgm:spPr/>
      <dgm:t>
        <a:bodyPr/>
        <a:lstStyle/>
        <a:p>
          <a:pPr rtl="1"/>
          <a:r>
            <a:rPr lang="fa-IR" sz="1000" smtClean="0">
              <a:cs typeface="B Badr" panose="00000400000000000000" pitchFamily="2" charset="-78"/>
            </a:rPr>
            <a:t>و قول أبى الطيب:</a:t>
          </a:r>
          <a:endParaRPr lang="fa-IR" sz="1000">
            <a:cs typeface="B Badr" panose="00000400000000000000" pitchFamily="2" charset="-78"/>
          </a:endParaRPr>
        </a:p>
      </dgm:t>
    </dgm:pt>
    <dgm:pt modelId="{086BFC0D-010E-4316-B6BF-5169C3C9B2A3}" type="parTrans" cxnId="{DE806B4D-B5F1-40DD-B2EF-BCC4D70BBFF4}">
      <dgm:prSet custT="1"/>
      <dgm:spPr/>
      <dgm:t>
        <a:bodyPr/>
        <a:lstStyle/>
        <a:p>
          <a:pPr rtl="1"/>
          <a:endParaRPr lang="fa-IR" sz="700">
            <a:cs typeface="B Badr" panose="00000400000000000000" pitchFamily="2" charset="-78"/>
          </a:endParaRPr>
        </a:p>
      </dgm:t>
    </dgm:pt>
    <dgm:pt modelId="{B8121372-B91D-44BB-A404-BE59F9204ADC}" type="sibTrans" cxnId="{DE806B4D-B5F1-40DD-B2EF-BCC4D70BBFF4}">
      <dgm:prSet/>
      <dgm:spPr/>
      <dgm:t>
        <a:bodyPr/>
        <a:lstStyle/>
        <a:p>
          <a:pPr rtl="1"/>
          <a:endParaRPr lang="fa-IR" sz="2400">
            <a:cs typeface="B Badr" panose="00000400000000000000" pitchFamily="2" charset="-78"/>
          </a:endParaRPr>
        </a:p>
      </dgm:t>
    </dgm:pt>
    <dgm:pt modelId="{7F41D157-70EB-42A3-921F-7D76722A8514}">
      <dgm:prSet custT="1"/>
      <dgm:spPr/>
      <dgm:t>
        <a:bodyPr/>
        <a:lstStyle/>
        <a:p>
          <a:pPr rtl="1"/>
          <a:r>
            <a:rPr lang="fa-IR" sz="1000" smtClean="0">
              <a:cs typeface="B Badr" panose="00000400000000000000" pitchFamily="2" charset="-78"/>
            </a:rPr>
            <a:t>و من الخير بطء سيبك عنّى *** أسرع السّحب فى المسير الجهام‏</a:t>
          </a:r>
          <a:endParaRPr lang="fa-IR" sz="1000">
            <a:cs typeface="B Badr" panose="00000400000000000000" pitchFamily="2" charset="-78"/>
          </a:endParaRPr>
        </a:p>
      </dgm:t>
    </dgm:pt>
    <dgm:pt modelId="{03DEE245-D9AF-45F1-A665-67B081A3D47F}" type="parTrans" cxnId="{BDF1C540-C6CE-4512-A95F-7697BD62BD1A}">
      <dgm:prSet custT="1"/>
      <dgm:spPr/>
      <dgm:t>
        <a:bodyPr/>
        <a:lstStyle/>
        <a:p>
          <a:pPr rtl="1"/>
          <a:endParaRPr lang="fa-IR" sz="700">
            <a:cs typeface="B Badr" panose="00000400000000000000" pitchFamily="2" charset="-78"/>
          </a:endParaRPr>
        </a:p>
      </dgm:t>
    </dgm:pt>
    <dgm:pt modelId="{156B1CFC-DB37-4D4E-925D-54ADF08B7166}" type="sibTrans" cxnId="{BDF1C540-C6CE-4512-A95F-7697BD62BD1A}">
      <dgm:prSet/>
      <dgm:spPr/>
      <dgm:t>
        <a:bodyPr/>
        <a:lstStyle/>
        <a:p>
          <a:pPr rtl="1"/>
          <a:endParaRPr lang="fa-IR" sz="2400">
            <a:cs typeface="B Badr" panose="00000400000000000000" pitchFamily="2" charset="-78"/>
          </a:endParaRPr>
        </a:p>
      </dgm:t>
    </dgm:pt>
    <dgm:pt modelId="{D3418EBC-5B28-4176-BF24-7C2E96E145CA}">
      <dgm:prSet custT="1"/>
      <dgm:spPr/>
      <dgm:t>
        <a:bodyPr/>
        <a:lstStyle/>
        <a:p>
          <a:pPr rtl="1"/>
          <a:r>
            <a:rPr lang="fa-IR" sz="1000" smtClean="0">
              <a:cs typeface="B Badr" panose="00000400000000000000" pitchFamily="2" charset="-78"/>
            </a:rPr>
            <a:t>و ثانيها: كـ</a:t>
          </a:r>
          <a:endParaRPr lang="fa-IR" sz="1000">
            <a:cs typeface="B Badr" panose="00000400000000000000" pitchFamily="2" charset="-78"/>
          </a:endParaRPr>
        </a:p>
      </dgm:t>
    </dgm:pt>
    <dgm:pt modelId="{4D503D7B-E59A-457E-B3F2-A5C35B80A23D}" type="parTrans" cxnId="{C3328771-3ECD-4F06-A4AD-589A40848B0F}">
      <dgm:prSet custT="1"/>
      <dgm:spPr/>
      <dgm:t>
        <a:bodyPr/>
        <a:lstStyle/>
        <a:p>
          <a:pPr rtl="1"/>
          <a:endParaRPr lang="fa-IR" sz="700">
            <a:cs typeface="B Badr" panose="00000400000000000000" pitchFamily="2" charset="-78"/>
          </a:endParaRPr>
        </a:p>
      </dgm:t>
    </dgm:pt>
    <dgm:pt modelId="{FF4D9AA7-5F6C-4015-B833-8A7F18C85DE7}" type="sibTrans" cxnId="{C3328771-3ECD-4F06-A4AD-589A40848B0F}">
      <dgm:prSet/>
      <dgm:spPr/>
      <dgm:t>
        <a:bodyPr/>
        <a:lstStyle/>
        <a:p>
          <a:pPr rtl="1"/>
          <a:endParaRPr lang="fa-IR" sz="2400">
            <a:cs typeface="B Badr" panose="00000400000000000000" pitchFamily="2" charset="-78"/>
          </a:endParaRPr>
        </a:p>
      </dgm:t>
    </dgm:pt>
    <dgm:pt modelId="{1F95E963-9539-4B16-9236-D4B1C91855A8}">
      <dgm:prSet custT="1"/>
      <dgm:spPr/>
      <dgm:t>
        <a:bodyPr/>
        <a:lstStyle/>
        <a:p>
          <a:pPr rtl="1"/>
          <a:r>
            <a:rPr lang="fa-IR" sz="1000" smtClean="0">
              <a:cs typeface="B Badr" panose="00000400000000000000" pitchFamily="2" charset="-78"/>
            </a:rPr>
            <a:t>قول البحترى:</a:t>
          </a:r>
          <a:endParaRPr lang="fa-IR" sz="1000">
            <a:cs typeface="B Badr" panose="00000400000000000000" pitchFamily="2" charset="-78"/>
          </a:endParaRPr>
        </a:p>
      </dgm:t>
    </dgm:pt>
    <dgm:pt modelId="{16598860-2C84-44EA-9172-F5ABF10AB727}" type="parTrans" cxnId="{F9C3CEED-03E0-473C-9FE6-2257808357A3}">
      <dgm:prSet custT="1"/>
      <dgm:spPr/>
      <dgm:t>
        <a:bodyPr/>
        <a:lstStyle/>
        <a:p>
          <a:pPr rtl="1"/>
          <a:endParaRPr lang="fa-IR" sz="700">
            <a:cs typeface="B Badr" panose="00000400000000000000" pitchFamily="2" charset="-78"/>
          </a:endParaRPr>
        </a:p>
      </dgm:t>
    </dgm:pt>
    <dgm:pt modelId="{C5BCD019-AB33-4EDD-808B-4151B3370317}" type="sibTrans" cxnId="{F9C3CEED-03E0-473C-9FE6-2257808357A3}">
      <dgm:prSet/>
      <dgm:spPr/>
      <dgm:t>
        <a:bodyPr/>
        <a:lstStyle/>
        <a:p>
          <a:pPr rtl="1"/>
          <a:endParaRPr lang="fa-IR" sz="2400">
            <a:cs typeface="B Badr" panose="00000400000000000000" pitchFamily="2" charset="-78"/>
          </a:endParaRPr>
        </a:p>
      </dgm:t>
    </dgm:pt>
    <dgm:pt modelId="{C545A97D-00AF-46AF-BDFE-81327F9B2CD4}">
      <dgm:prSet custT="1"/>
      <dgm:spPr/>
      <dgm:t>
        <a:bodyPr/>
        <a:lstStyle/>
        <a:p>
          <a:pPr rtl="1"/>
          <a:r>
            <a:rPr lang="fa-IR" sz="1000" smtClean="0">
              <a:cs typeface="B Badr" panose="00000400000000000000" pitchFamily="2" charset="-78"/>
            </a:rPr>
            <a:t>و إذا تألّق فى النّدىّ كلامه ال *** مصقول خلت لسانه من عضبه </a:t>
          </a:r>
          <a:endParaRPr lang="fa-IR" sz="1000">
            <a:cs typeface="B Badr" panose="00000400000000000000" pitchFamily="2" charset="-78"/>
          </a:endParaRPr>
        </a:p>
      </dgm:t>
    </dgm:pt>
    <dgm:pt modelId="{B8B9038D-85AC-4717-81A2-56E2CBE09514}" type="parTrans" cxnId="{FE71ACE5-C683-4578-BFC7-EF45286C602F}">
      <dgm:prSet custT="1"/>
      <dgm:spPr/>
      <dgm:t>
        <a:bodyPr/>
        <a:lstStyle/>
        <a:p>
          <a:pPr rtl="1"/>
          <a:endParaRPr lang="fa-IR" sz="700">
            <a:cs typeface="B Badr" panose="00000400000000000000" pitchFamily="2" charset="-78"/>
          </a:endParaRPr>
        </a:p>
      </dgm:t>
    </dgm:pt>
    <dgm:pt modelId="{863392D3-B874-42B9-AF9A-0F193CDD7ADA}" type="sibTrans" cxnId="{FE71ACE5-C683-4578-BFC7-EF45286C602F}">
      <dgm:prSet/>
      <dgm:spPr/>
      <dgm:t>
        <a:bodyPr/>
        <a:lstStyle/>
        <a:p>
          <a:pPr rtl="1"/>
          <a:endParaRPr lang="fa-IR" sz="2400">
            <a:cs typeface="B Badr" panose="00000400000000000000" pitchFamily="2" charset="-78"/>
          </a:endParaRPr>
        </a:p>
      </dgm:t>
    </dgm:pt>
    <dgm:pt modelId="{56E993DA-80F1-4B75-8537-F8E8BDA1DD0A}">
      <dgm:prSet custT="1"/>
      <dgm:spPr/>
      <dgm:t>
        <a:bodyPr/>
        <a:lstStyle/>
        <a:p>
          <a:pPr rtl="1"/>
          <a:r>
            <a:rPr lang="fa-IR" sz="1000" smtClean="0">
              <a:cs typeface="B Badr" panose="00000400000000000000" pitchFamily="2" charset="-78"/>
            </a:rPr>
            <a:t>و قول أبى الطيب :</a:t>
          </a:r>
          <a:endParaRPr lang="fa-IR" sz="1000">
            <a:cs typeface="B Badr" panose="00000400000000000000" pitchFamily="2" charset="-78"/>
          </a:endParaRPr>
        </a:p>
      </dgm:t>
    </dgm:pt>
    <dgm:pt modelId="{1D32EFEF-F025-46E0-888B-04E2B1D61913}" type="parTrans" cxnId="{56517B6D-BF3F-4E3E-BC9C-553B3E092C67}">
      <dgm:prSet custT="1"/>
      <dgm:spPr/>
      <dgm:t>
        <a:bodyPr/>
        <a:lstStyle/>
        <a:p>
          <a:pPr rtl="1"/>
          <a:endParaRPr lang="fa-IR" sz="700">
            <a:cs typeface="B Badr" panose="00000400000000000000" pitchFamily="2" charset="-78"/>
          </a:endParaRPr>
        </a:p>
      </dgm:t>
    </dgm:pt>
    <dgm:pt modelId="{0CE4C6D2-AE72-4E92-9AD0-E8427038CDC6}" type="sibTrans" cxnId="{56517B6D-BF3F-4E3E-BC9C-553B3E092C67}">
      <dgm:prSet/>
      <dgm:spPr/>
      <dgm:t>
        <a:bodyPr/>
        <a:lstStyle/>
        <a:p>
          <a:pPr rtl="1"/>
          <a:endParaRPr lang="fa-IR" sz="2400">
            <a:cs typeface="B Badr" panose="00000400000000000000" pitchFamily="2" charset="-78"/>
          </a:endParaRPr>
        </a:p>
      </dgm:t>
    </dgm:pt>
    <dgm:pt modelId="{B52B7591-1C13-4017-BB98-A105D203328B}">
      <dgm:prSet custT="1"/>
      <dgm:spPr/>
      <dgm:t>
        <a:bodyPr/>
        <a:lstStyle/>
        <a:p>
          <a:pPr rtl="1"/>
          <a:r>
            <a:rPr lang="fa-IR" sz="1000" smtClean="0">
              <a:cs typeface="B Badr" panose="00000400000000000000" pitchFamily="2" charset="-78"/>
            </a:rPr>
            <a:t>كأنّ ألسنهم فى النّطق قد جعلت *** على رماحهم فى الطّعن خرصانا </a:t>
          </a:r>
          <a:endParaRPr lang="fa-IR" sz="1000">
            <a:cs typeface="B Badr" panose="00000400000000000000" pitchFamily="2" charset="-78"/>
          </a:endParaRPr>
        </a:p>
      </dgm:t>
    </dgm:pt>
    <dgm:pt modelId="{7DAB5C0A-C35A-4EF3-A72F-6C73990E12C4}" type="parTrans" cxnId="{41F49DAF-0BBE-4533-BDB5-AA803929F9A2}">
      <dgm:prSet custT="1"/>
      <dgm:spPr/>
      <dgm:t>
        <a:bodyPr/>
        <a:lstStyle/>
        <a:p>
          <a:pPr rtl="1"/>
          <a:endParaRPr lang="fa-IR" sz="700">
            <a:cs typeface="B Badr" panose="00000400000000000000" pitchFamily="2" charset="-78"/>
          </a:endParaRPr>
        </a:p>
      </dgm:t>
    </dgm:pt>
    <dgm:pt modelId="{B844EE3D-0BBC-4C03-8CCA-4D25BFCA9D2D}" type="sibTrans" cxnId="{41F49DAF-0BBE-4533-BDB5-AA803929F9A2}">
      <dgm:prSet/>
      <dgm:spPr/>
      <dgm:t>
        <a:bodyPr/>
        <a:lstStyle/>
        <a:p>
          <a:pPr rtl="1"/>
          <a:endParaRPr lang="fa-IR" sz="2400">
            <a:cs typeface="B Badr" panose="00000400000000000000" pitchFamily="2" charset="-78"/>
          </a:endParaRPr>
        </a:p>
      </dgm:t>
    </dgm:pt>
    <dgm:pt modelId="{7F1C4E1A-768D-46DE-82D8-285DE0594BE8}">
      <dgm:prSet custT="1"/>
      <dgm:spPr/>
      <dgm:t>
        <a:bodyPr/>
        <a:lstStyle/>
        <a:p>
          <a:pPr rtl="1"/>
          <a:r>
            <a:rPr lang="fa-IR" sz="1000" smtClean="0">
              <a:cs typeface="B Badr" panose="00000400000000000000" pitchFamily="2" charset="-78"/>
            </a:rPr>
            <a:t>و ثالثها: كـ</a:t>
          </a:r>
          <a:endParaRPr lang="fa-IR" sz="1000">
            <a:cs typeface="B Badr" panose="00000400000000000000" pitchFamily="2" charset="-78"/>
          </a:endParaRPr>
        </a:p>
      </dgm:t>
    </dgm:pt>
    <dgm:pt modelId="{E809DF86-064C-492F-A007-D07E4556A81E}" type="parTrans" cxnId="{6D6169C1-28E8-4244-8FCF-6C6C9DD84E44}">
      <dgm:prSet custT="1"/>
      <dgm:spPr/>
      <dgm:t>
        <a:bodyPr/>
        <a:lstStyle/>
        <a:p>
          <a:pPr rtl="1"/>
          <a:endParaRPr lang="fa-IR" sz="700">
            <a:cs typeface="B Badr" panose="00000400000000000000" pitchFamily="2" charset="-78"/>
          </a:endParaRPr>
        </a:p>
      </dgm:t>
    </dgm:pt>
    <dgm:pt modelId="{8A180213-2C98-4FDD-8A13-2908CF135513}" type="sibTrans" cxnId="{6D6169C1-28E8-4244-8FCF-6C6C9DD84E44}">
      <dgm:prSet/>
      <dgm:spPr/>
      <dgm:t>
        <a:bodyPr/>
        <a:lstStyle/>
        <a:p>
          <a:pPr rtl="1"/>
          <a:endParaRPr lang="fa-IR" sz="2400">
            <a:cs typeface="B Badr" panose="00000400000000000000" pitchFamily="2" charset="-78"/>
          </a:endParaRPr>
        </a:p>
      </dgm:t>
    </dgm:pt>
    <dgm:pt modelId="{5E7FCD1C-0DCD-4CF5-BDDA-09128283380E}">
      <dgm:prSet custT="1"/>
      <dgm:spPr/>
      <dgm:t>
        <a:bodyPr/>
        <a:lstStyle/>
        <a:p>
          <a:pPr rtl="1"/>
          <a:r>
            <a:rPr lang="fa-IR" sz="1000" smtClean="0">
              <a:cs typeface="B Badr" panose="00000400000000000000" pitchFamily="2" charset="-78"/>
            </a:rPr>
            <a:t>قول الأعرابي:</a:t>
          </a:r>
          <a:endParaRPr lang="fa-IR" sz="1000">
            <a:cs typeface="B Badr" panose="00000400000000000000" pitchFamily="2" charset="-78"/>
          </a:endParaRPr>
        </a:p>
      </dgm:t>
    </dgm:pt>
    <dgm:pt modelId="{AB717E55-6A62-4BC1-AD76-E4E078E0C6CB}" type="parTrans" cxnId="{4DC63506-CF4C-4135-B314-E8A031F6725A}">
      <dgm:prSet custT="1"/>
      <dgm:spPr/>
      <dgm:t>
        <a:bodyPr/>
        <a:lstStyle/>
        <a:p>
          <a:pPr rtl="1"/>
          <a:endParaRPr lang="fa-IR" sz="700">
            <a:cs typeface="B Badr" panose="00000400000000000000" pitchFamily="2" charset="-78"/>
          </a:endParaRPr>
        </a:p>
      </dgm:t>
    </dgm:pt>
    <dgm:pt modelId="{9376205F-7115-482D-9CB2-9AE8014934ED}" type="sibTrans" cxnId="{4DC63506-CF4C-4135-B314-E8A031F6725A}">
      <dgm:prSet/>
      <dgm:spPr/>
      <dgm:t>
        <a:bodyPr/>
        <a:lstStyle/>
        <a:p>
          <a:pPr rtl="1"/>
          <a:endParaRPr lang="fa-IR" sz="2400">
            <a:cs typeface="B Badr" panose="00000400000000000000" pitchFamily="2" charset="-78"/>
          </a:endParaRPr>
        </a:p>
      </dgm:t>
    </dgm:pt>
    <dgm:pt modelId="{67E361A4-0BFA-47B2-BBBB-3BA7AC062DE9}">
      <dgm:prSet custT="1"/>
      <dgm:spPr/>
      <dgm:t>
        <a:bodyPr/>
        <a:lstStyle/>
        <a:p>
          <a:pPr rtl="1"/>
          <a:r>
            <a:rPr lang="fa-IR" sz="1000" smtClean="0">
              <a:cs typeface="B Badr" panose="00000400000000000000" pitchFamily="2" charset="-78"/>
            </a:rPr>
            <a:t>و لم يك أكثر الفتيان مالا *** و لكن كان أرحبهم ذراعا</a:t>
          </a:r>
          <a:endParaRPr lang="fa-IR" sz="1000">
            <a:cs typeface="B Badr" panose="00000400000000000000" pitchFamily="2" charset="-78"/>
          </a:endParaRPr>
        </a:p>
      </dgm:t>
    </dgm:pt>
    <dgm:pt modelId="{5D4C4584-2019-4580-BDDC-1651C06537DF}" type="parTrans" cxnId="{752E8189-00D3-46BE-9267-AE0829ECDECB}">
      <dgm:prSet custT="1"/>
      <dgm:spPr/>
      <dgm:t>
        <a:bodyPr/>
        <a:lstStyle/>
        <a:p>
          <a:pPr rtl="1"/>
          <a:endParaRPr lang="fa-IR" sz="700">
            <a:cs typeface="B Badr" panose="00000400000000000000" pitchFamily="2" charset="-78"/>
          </a:endParaRPr>
        </a:p>
      </dgm:t>
    </dgm:pt>
    <dgm:pt modelId="{3969FB20-5CCB-48A5-85B5-A5FE7801C35F}" type="sibTrans" cxnId="{752E8189-00D3-46BE-9267-AE0829ECDECB}">
      <dgm:prSet/>
      <dgm:spPr/>
      <dgm:t>
        <a:bodyPr/>
        <a:lstStyle/>
        <a:p>
          <a:pPr rtl="1"/>
          <a:endParaRPr lang="fa-IR" sz="2400">
            <a:cs typeface="B Badr" panose="00000400000000000000" pitchFamily="2" charset="-78"/>
          </a:endParaRPr>
        </a:p>
      </dgm:t>
    </dgm:pt>
    <dgm:pt modelId="{B35F6754-6609-40F5-B77F-6F6D5AD5CCFF}">
      <dgm:prSet custT="1"/>
      <dgm:spPr/>
      <dgm:t>
        <a:bodyPr/>
        <a:lstStyle/>
        <a:p>
          <a:pPr rtl="1"/>
          <a:r>
            <a:rPr lang="fa-IR" sz="1000" smtClean="0">
              <a:cs typeface="B Badr" panose="00000400000000000000" pitchFamily="2" charset="-78"/>
            </a:rPr>
            <a:t>و قول أشجع :</a:t>
          </a:r>
          <a:endParaRPr lang="fa-IR" sz="1000">
            <a:cs typeface="B Badr" panose="00000400000000000000" pitchFamily="2" charset="-78"/>
          </a:endParaRPr>
        </a:p>
      </dgm:t>
    </dgm:pt>
    <dgm:pt modelId="{E0052476-0791-4B91-A507-E148E2C4B637}" type="parTrans" cxnId="{EA4BE7D4-B657-4D99-A0C3-138602473055}">
      <dgm:prSet custT="1"/>
      <dgm:spPr/>
      <dgm:t>
        <a:bodyPr/>
        <a:lstStyle/>
        <a:p>
          <a:pPr rtl="1"/>
          <a:endParaRPr lang="fa-IR" sz="700">
            <a:cs typeface="B Badr" panose="00000400000000000000" pitchFamily="2" charset="-78"/>
          </a:endParaRPr>
        </a:p>
      </dgm:t>
    </dgm:pt>
    <dgm:pt modelId="{80CB9A75-59E6-4DA2-AB65-A7B706EEACED}" type="sibTrans" cxnId="{EA4BE7D4-B657-4D99-A0C3-138602473055}">
      <dgm:prSet/>
      <dgm:spPr/>
      <dgm:t>
        <a:bodyPr/>
        <a:lstStyle/>
        <a:p>
          <a:pPr rtl="1"/>
          <a:endParaRPr lang="fa-IR" sz="2400">
            <a:cs typeface="B Badr" panose="00000400000000000000" pitchFamily="2" charset="-78"/>
          </a:endParaRPr>
        </a:p>
      </dgm:t>
    </dgm:pt>
    <dgm:pt modelId="{3375D248-D807-48F4-A01C-C71596EBF033}">
      <dgm:prSet custT="1"/>
      <dgm:spPr/>
      <dgm:t>
        <a:bodyPr/>
        <a:lstStyle/>
        <a:p>
          <a:pPr rtl="1"/>
          <a:r>
            <a:rPr lang="fa-IR" sz="1000" smtClean="0">
              <a:cs typeface="B Badr" panose="00000400000000000000" pitchFamily="2" charset="-78"/>
            </a:rPr>
            <a:t>و ليس بأوسعهم فى الغنى *** و لكن معروفه أوسع </a:t>
          </a:r>
          <a:endParaRPr lang="fa-IR" sz="1000">
            <a:cs typeface="B Badr" panose="00000400000000000000" pitchFamily="2" charset="-78"/>
          </a:endParaRPr>
        </a:p>
      </dgm:t>
    </dgm:pt>
    <dgm:pt modelId="{3336C7AC-48C8-444D-95DA-AF2EB8EF67FD}" type="parTrans" cxnId="{2ADFB6B5-B302-4080-804F-2B99ADD9C64B}">
      <dgm:prSet custT="1"/>
      <dgm:spPr/>
      <dgm:t>
        <a:bodyPr/>
        <a:lstStyle/>
        <a:p>
          <a:pPr rtl="1"/>
          <a:endParaRPr lang="fa-IR" sz="700">
            <a:cs typeface="B Badr" panose="00000400000000000000" pitchFamily="2" charset="-78"/>
          </a:endParaRPr>
        </a:p>
      </dgm:t>
    </dgm:pt>
    <dgm:pt modelId="{B5129577-B7B3-4361-8937-CE0B4CDC6DB3}" type="sibTrans" cxnId="{2ADFB6B5-B302-4080-804F-2B99ADD9C64B}">
      <dgm:prSet/>
      <dgm:spPr/>
      <dgm:t>
        <a:bodyPr/>
        <a:lstStyle/>
        <a:p>
          <a:pPr rtl="1"/>
          <a:endParaRPr lang="fa-IR" sz="24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1709047E-7F83-4D58-AD71-B03CA4253EDE}" type="pres">
      <dgm:prSet presAssocID="{6613D780-4DAB-41BA-88B1-58890451E016}" presName="root1" presStyleCnt="0"/>
      <dgm:spPr/>
    </dgm:pt>
    <dgm:pt modelId="{59079C09-07FD-494E-AD22-19F5BE7A2306}" type="pres">
      <dgm:prSet presAssocID="{6613D780-4DAB-41BA-88B1-58890451E016}" presName="LevelOneTextNode" presStyleLbl="node0" presStyleIdx="0" presStyleCnt="1">
        <dgm:presLayoutVars>
          <dgm:chPref val="3"/>
        </dgm:presLayoutVars>
      </dgm:prSet>
      <dgm:spPr/>
      <dgm:t>
        <a:bodyPr/>
        <a:lstStyle/>
        <a:p>
          <a:pPr rtl="1"/>
          <a:endParaRPr lang="fa-IR"/>
        </a:p>
      </dgm:t>
    </dgm:pt>
    <dgm:pt modelId="{16E1CF61-6754-401E-AE73-C90A86549EB7}" type="pres">
      <dgm:prSet presAssocID="{6613D780-4DAB-41BA-88B1-58890451E016}" presName="level2hierChild" presStyleCnt="0"/>
      <dgm:spPr/>
    </dgm:pt>
    <dgm:pt modelId="{D5814626-535B-4EDD-B1C3-0157BAA9FB0F}" type="pres">
      <dgm:prSet presAssocID="{80F03FC4-5453-4B24-8CB4-B5DFDC537283}" presName="conn2-1" presStyleLbl="parChTrans1D2" presStyleIdx="0" presStyleCnt="4"/>
      <dgm:spPr/>
      <dgm:t>
        <a:bodyPr/>
        <a:lstStyle/>
        <a:p>
          <a:pPr rtl="1"/>
          <a:endParaRPr lang="fa-IR"/>
        </a:p>
      </dgm:t>
    </dgm:pt>
    <dgm:pt modelId="{8D4E1981-A237-4665-B29E-096F45DA1B70}" type="pres">
      <dgm:prSet presAssocID="{80F03FC4-5453-4B24-8CB4-B5DFDC537283}" presName="connTx" presStyleLbl="parChTrans1D2" presStyleIdx="0" presStyleCnt="4"/>
      <dgm:spPr/>
      <dgm:t>
        <a:bodyPr/>
        <a:lstStyle/>
        <a:p>
          <a:pPr rtl="1"/>
          <a:endParaRPr lang="fa-IR"/>
        </a:p>
      </dgm:t>
    </dgm:pt>
    <dgm:pt modelId="{17E9160E-0CF9-4163-A940-C0C680C30C9B}" type="pres">
      <dgm:prSet presAssocID="{B0E98A54-6A68-49E8-8085-1652ABCF806F}" presName="root2" presStyleCnt="0"/>
      <dgm:spPr/>
    </dgm:pt>
    <dgm:pt modelId="{930F26E3-8C93-409C-BE7A-C24B49BFAFBA}" type="pres">
      <dgm:prSet presAssocID="{B0E98A54-6A68-49E8-8085-1652ABCF806F}" presName="LevelTwoTextNode" presStyleLbl="node2" presStyleIdx="0" presStyleCnt="4">
        <dgm:presLayoutVars>
          <dgm:chPref val="3"/>
        </dgm:presLayoutVars>
      </dgm:prSet>
      <dgm:spPr/>
      <dgm:t>
        <a:bodyPr/>
        <a:lstStyle/>
        <a:p>
          <a:pPr rtl="1"/>
          <a:endParaRPr lang="fa-IR"/>
        </a:p>
      </dgm:t>
    </dgm:pt>
    <dgm:pt modelId="{0BD9B373-8032-4A30-87FF-1F3CE23382C9}" type="pres">
      <dgm:prSet presAssocID="{B0E98A54-6A68-49E8-8085-1652ABCF806F}" presName="level3hierChild" presStyleCnt="0"/>
      <dgm:spPr/>
    </dgm:pt>
    <dgm:pt modelId="{994512C1-209A-4D39-901E-855FFBE3A559}" type="pres">
      <dgm:prSet presAssocID="{A82D48C2-FD6C-43B2-8C57-6DE92DFC1EAB}" presName="conn2-1" presStyleLbl="parChTrans1D2" presStyleIdx="1" presStyleCnt="4"/>
      <dgm:spPr/>
      <dgm:t>
        <a:bodyPr/>
        <a:lstStyle/>
        <a:p>
          <a:pPr rtl="1"/>
          <a:endParaRPr lang="fa-IR"/>
        </a:p>
      </dgm:t>
    </dgm:pt>
    <dgm:pt modelId="{A50BBF33-A04F-4893-A218-CD2F1553EE7D}" type="pres">
      <dgm:prSet presAssocID="{A82D48C2-FD6C-43B2-8C57-6DE92DFC1EAB}" presName="connTx" presStyleLbl="parChTrans1D2" presStyleIdx="1" presStyleCnt="4"/>
      <dgm:spPr/>
      <dgm:t>
        <a:bodyPr/>
        <a:lstStyle/>
        <a:p>
          <a:pPr rtl="1"/>
          <a:endParaRPr lang="fa-IR"/>
        </a:p>
      </dgm:t>
    </dgm:pt>
    <dgm:pt modelId="{509BF14C-B682-4E2B-8904-E280321104B2}" type="pres">
      <dgm:prSet presAssocID="{4E396B77-CCE1-4A8C-BE54-740C84A6DD0E}" presName="root2" presStyleCnt="0"/>
      <dgm:spPr/>
    </dgm:pt>
    <dgm:pt modelId="{8AFB2E70-D697-4DB6-9F35-C9B7664E7B86}" type="pres">
      <dgm:prSet presAssocID="{4E396B77-CCE1-4A8C-BE54-740C84A6DD0E}" presName="LevelTwoTextNode" presStyleLbl="node2" presStyleIdx="1" presStyleCnt="4">
        <dgm:presLayoutVars>
          <dgm:chPref val="3"/>
        </dgm:presLayoutVars>
      </dgm:prSet>
      <dgm:spPr/>
      <dgm:t>
        <a:bodyPr/>
        <a:lstStyle/>
        <a:p>
          <a:pPr rtl="1"/>
          <a:endParaRPr lang="fa-IR"/>
        </a:p>
      </dgm:t>
    </dgm:pt>
    <dgm:pt modelId="{98542CE9-2E2D-4DB9-9F2C-97356427FB43}" type="pres">
      <dgm:prSet presAssocID="{4E396B77-CCE1-4A8C-BE54-740C84A6DD0E}" presName="level3hierChild" presStyleCnt="0"/>
      <dgm:spPr/>
    </dgm:pt>
    <dgm:pt modelId="{EF5D5668-5AEB-4BA1-B30E-D94634F28DCA}" type="pres">
      <dgm:prSet presAssocID="{0874ACF1-BC89-4BE6-A411-D5811F7A39C9}" presName="conn2-1" presStyleLbl="parChTrans1D3" presStyleIdx="0" presStyleCnt="11"/>
      <dgm:spPr/>
      <dgm:t>
        <a:bodyPr/>
        <a:lstStyle/>
        <a:p>
          <a:pPr rtl="1"/>
          <a:endParaRPr lang="fa-IR"/>
        </a:p>
      </dgm:t>
    </dgm:pt>
    <dgm:pt modelId="{206CCBD1-696C-4861-822E-856FC2ABAAD1}" type="pres">
      <dgm:prSet presAssocID="{0874ACF1-BC89-4BE6-A411-D5811F7A39C9}" presName="connTx" presStyleLbl="parChTrans1D3" presStyleIdx="0" presStyleCnt="11"/>
      <dgm:spPr/>
      <dgm:t>
        <a:bodyPr/>
        <a:lstStyle/>
        <a:p>
          <a:pPr rtl="1"/>
          <a:endParaRPr lang="fa-IR"/>
        </a:p>
      </dgm:t>
    </dgm:pt>
    <dgm:pt modelId="{A330E237-7400-448A-BB97-396992A5C6E5}" type="pres">
      <dgm:prSet presAssocID="{150817DF-F8AE-4036-A3C3-492644B3252E}" presName="root2" presStyleCnt="0"/>
      <dgm:spPr/>
    </dgm:pt>
    <dgm:pt modelId="{95BDC8DF-B084-412A-8A6E-A4C14E14C321}" type="pres">
      <dgm:prSet presAssocID="{150817DF-F8AE-4036-A3C3-492644B3252E}" presName="LevelTwoTextNode" presStyleLbl="node3" presStyleIdx="0" presStyleCnt="11">
        <dgm:presLayoutVars>
          <dgm:chPref val="3"/>
        </dgm:presLayoutVars>
      </dgm:prSet>
      <dgm:spPr/>
      <dgm:t>
        <a:bodyPr/>
        <a:lstStyle/>
        <a:p>
          <a:pPr rtl="1"/>
          <a:endParaRPr lang="fa-IR"/>
        </a:p>
      </dgm:t>
    </dgm:pt>
    <dgm:pt modelId="{B9422EE9-0C7F-4A0C-9B84-F8DD10378EB5}" type="pres">
      <dgm:prSet presAssocID="{150817DF-F8AE-4036-A3C3-492644B3252E}" presName="level3hierChild" presStyleCnt="0"/>
      <dgm:spPr/>
    </dgm:pt>
    <dgm:pt modelId="{718C92EA-4060-4CA4-A808-7AE6D82E0FAD}" type="pres">
      <dgm:prSet presAssocID="{3293F162-91C3-47F3-AD11-BE2EE54A353E}" presName="conn2-1" presStyleLbl="parChTrans1D3" presStyleIdx="1" presStyleCnt="11"/>
      <dgm:spPr/>
      <dgm:t>
        <a:bodyPr/>
        <a:lstStyle/>
        <a:p>
          <a:pPr rtl="1"/>
          <a:endParaRPr lang="fa-IR"/>
        </a:p>
      </dgm:t>
    </dgm:pt>
    <dgm:pt modelId="{38A3468C-8B86-4C84-A1E3-C5D0599AC1B4}" type="pres">
      <dgm:prSet presAssocID="{3293F162-91C3-47F3-AD11-BE2EE54A353E}" presName="connTx" presStyleLbl="parChTrans1D3" presStyleIdx="1" presStyleCnt="11"/>
      <dgm:spPr/>
      <dgm:t>
        <a:bodyPr/>
        <a:lstStyle/>
        <a:p>
          <a:pPr rtl="1"/>
          <a:endParaRPr lang="fa-IR"/>
        </a:p>
      </dgm:t>
    </dgm:pt>
    <dgm:pt modelId="{57133673-1C73-428E-ABD4-88EA28C5E262}" type="pres">
      <dgm:prSet presAssocID="{B51B2C4C-FCC5-457E-9C32-FAD701707052}" presName="root2" presStyleCnt="0"/>
      <dgm:spPr/>
    </dgm:pt>
    <dgm:pt modelId="{E7A0BD9A-281F-44B2-9CED-641831F83546}" type="pres">
      <dgm:prSet presAssocID="{B51B2C4C-FCC5-457E-9C32-FAD701707052}" presName="LevelTwoTextNode" presStyleLbl="node3" presStyleIdx="1" presStyleCnt="11">
        <dgm:presLayoutVars>
          <dgm:chPref val="3"/>
        </dgm:presLayoutVars>
      </dgm:prSet>
      <dgm:spPr/>
      <dgm:t>
        <a:bodyPr/>
        <a:lstStyle/>
        <a:p>
          <a:pPr rtl="1"/>
          <a:endParaRPr lang="fa-IR"/>
        </a:p>
      </dgm:t>
    </dgm:pt>
    <dgm:pt modelId="{B20DADB1-2D73-4E0E-A2F5-D3217EF5348C}" type="pres">
      <dgm:prSet presAssocID="{B51B2C4C-FCC5-457E-9C32-FAD701707052}" presName="level3hierChild" presStyleCnt="0"/>
      <dgm:spPr/>
    </dgm:pt>
    <dgm:pt modelId="{138A2719-46A4-4617-AFF5-16020ADB3FC8}" type="pres">
      <dgm:prSet presAssocID="{855AA242-60F5-468E-A42B-1574EBC724FB}" presName="conn2-1" presStyleLbl="parChTrans1D3" presStyleIdx="2" presStyleCnt="11"/>
      <dgm:spPr/>
      <dgm:t>
        <a:bodyPr/>
        <a:lstStyle/>
        <a:p>
          <a:pPr rtl="1"/>
          <a:endParaRPr lang="fa-IR"/>
        </a:p>
      </dgm:t>
    </dgm:pt>
    <dgm:pt modelId="{60C46E9A-3DAA-46DD-B46D-68F5D417551A}" type="pres">
      <dgm:prSet presAssocID="{855AA242-60F5-468E-A42B-1574EBC724FB}" presName="connTx" presStyleLbl="parChTrans1D3" presStyleIdx="2" presStyleCnt="11"/>
      <dgm:spPr/>
      <dgm:t>
        <a:bodyPr/>
        <a:lstStyle/>
        <a:p>
          <a:pPr rtl="1"/>
          <a:endParaRPr lang="fa-IR"/>
        </a:p>
      </dgm:t>
    </dgm:pt>
    <dgm:pt modelId="{90369C1C-2353-4BAF-BD34-C52A319A9EAE}" type="pres">
      <dgm:prSet presAssocID="{D97B6811-90C7-4115-86BE-D9984BB55854}" presName="root2" presStyleCnt="0"/>
      <dgm:spPr/>
    </dgm:pt>
    <dgm:pt modelId="{E31B2257-B7F7-4B24-8933-337DEF5966DE}" type="pres">
      <dgm:prSet presAssocID="{D97B6811-90C7-4115-86BE-D9984BB55854}" presName="LevelTwoTextNode" presStyleLbl="node3" presStyleIdx="2" presStyleCnt="11">
        <dgm:presLayoutVars>
          <dgm:chPref val="3"/>
        </dgm:presLayoutVars>
      </dgm:prSet>
      <dgm:spPr/>
      <dgm:t>
        <a:bodyPr/>
        <a:lstStyle/>
        <a:p>
          <a:pPr rtl="1"/>
          <a:endParaRPr lang="fa-IR"/>
        </a:p>
      </dgm:t>
    </dgm:pt>
    <dgm:pt modelId="{CD66AAEE-1AE4-4B95-B9F3-286CBF1173FB}" type="pres">
      <dgm:prSet presAssocID="{D97B6811-90C7-4115-86BE-D9984BB55854}" presName="level3hierChild" presStyleCnt="0"/>
      <dgm:spPr/>
    </dgm:pt>
    <dgm:pt modelId="{AC46EB00-5BE1-4829-AA3B-5EE051DEA6E4}" type="pres">
      <dgm:prSet presAssocID="{BFAD11C3-CCDA-42FD-B6F5-42F9263D1B8F}" presName="conn2-1" presStyleLbl="parChTrans1D4" presStyleIdx="0" presStyleCnt="27"/>
      <dgm:spPr/>
      <dgm:t>
        <a:bodyPr/>
        <a:lstStyle/>
        <a:p>
          <a:pPr rtl="1"/>
          <a:endParaRPr lang="fa-IR"/>
        </a:p>
      </dgm:t>
    </dgm:pt>
    <dgm:pt modelId="{58638D0B-A148-4F4C-A6C8-2EA29D96EEDC}" type="pres">
      <dgm:prSet presAssocID="{BFAD11C3-CCDA-42FD-B6F5-42F9263D1B8F}" presName="connTx" presStyleLbl="parChTrans1D4" presStyleIdx="0" presStyleCnt="27"/>
      <dgm:spPr/>
      <dgm:t>
        <a:bodyPr/>
        <a:lstStyle/>
        <a:p>
          <a:pPr rtl="1"/>
          <a:endParaRPr lang="fa-IR"/>
        </a:p>
      </dgm:t>
    </dgm:pt>
    <dgm:pt modelId="{6115E412-6B42-48ED-AA2C-DD0E51FA4D15}" type="pres">
      <dgm:prSet presAssocID="{AAE70036-3209-42B3-A8BE-4EE6F0A602DD}" presName="root2" presStyleCnt="0"/>
      <dgm:spPr/>
    </dgm:pt>
    <dgm:pt modelId="{01D445C5-50B6-42CF-82E9-8E3BD1F41C31}" type="pres">
      <dgm:prSet presAssocID="{AAE70036-3209-42B3-A8BE-4EE6F0A602DD}" presName="LevelTwoTextNode" presStyleLbl="node4" presStyleIdx="0" presStyleCnt="27" custScaleX="221036">
        <dgm:presLayoutVars>
          <dgm:chPref val="3"/>
        </dgm:presLayoutVars>
      </dgm:prSet>
      <dgm:spPr/>
      <dgm:t>
        <a:bodyPr/>
        <a:lstStyle/>
        <a:p>
          <a:pPr rtl="1"/>
          <a:endParaRPr lang="fa-IR"/>
        </a:p>
      </dgm:t>
    </dgm:pt>
    <dgm:pt modelId="{8015EE6D-F03C-4FA7-849D-B0903394521A}" type="pres">
      <dgm:prSet presAssocID="{AAE70036-3209-42B3-A8BE-4EE6F0A602DD}" presName="level3hierChild" presStyleCnt="0"/>
      <dgm:spPr/>
    </dgm:pt>
    <dgm:pt modelId="{A20199E9-8D27-4F89-982B-925C3DBF4B9E}" type="pres">
      <dgm:prSet presAssocID="{5CBD2BBD-AD7F-4FEC-8596-61972CC296F8}" presName="conn2-1" presStyleLbl="parChTrans1D4" presStyleIdx="1" presStyleCnt="27"/>
      <dgm:spPr/>
      <dgm:t>
        <a:bodyPr/>
        <a:lstStyle/>
        <a:p>
          <a:pPr rtl="1"/>
          <a:endParaRPr lang="fa-IR"/>
        </a:p>
      </dgm:t>
    </dgm:pt>
    <dgm:pt modelId="{C161AAAD-2EFF-4C1B-9320-D3B92C64AF72}" type="pres">
      <dgm:prSet presAssocID="{5CBD2BBD-AD7F-4FEC-8596-61972CC296F8}" presName="connTx" presStyleLbl="parChTrans1D4" presStyleIdx="1" presStyleCnt="27"/>
      <dgm:spPr/>
      <dgm:t>
        <a:bodyPr/>
        <a:lstStyle/>
        <a:p>
          <a:pPr rtl="1"/>
          <a:endParaRPr lang="fa-IR"/>
        </a:p>
      </dgm:t>
    </dgm:pt>
    <dgm:pt modelId="{D65A0BE9-A083-4D9A-8EA5-70BD01FCB613}" type="pres">
      <dgm:prSet presAssocID="{26E2973A-A84F-40E2-9E1A-87012F6856DA}" presName="root2" presStyleCnt="0"/>
      <dgm:spPr/>
    </dgm:pt>
    <dgm:pt modelId="{9DA812EE-745D-41DE-8162-00963B74C30A}" type="pres">
      <dgm:prSet presAssocID="{26E2973A-A84F-40E2-9E1A-87012F6856DA}" presName="LevelTwoTextNode" presStyleLbl="node4" presStyleIdx="1" presStyleCnt="27" custScaleX="221036">
        <dgm:presLayoutVars>
          <dgm:chPref val="3"/>
        </dgm:presLayoutVars>
      </dgm:prSet>
      <dgm:spPr/>
      <dgm:t>
        <a:bodyPr/>
        <a:lstStyle/>
        <a:p>
          <a:pPr rtl="1"/>
          <a:endParaRPr lang="fa-IR"/>
        </a:p>
      </dgm:t>
    </dgm:pt>
    <dgm:pt modelId="{1800608F-9320-4754-A92E-0BE578FB1420}" type="pres">
      <dgm:prSet presAssocID="{26E2973A-A84F-40E2-9E1A-87012F6856DA}" presName="level3hierChild" presStyleCnt="0"/>
      <dgm:spPr/>
    </dgm:pt>
    <dgm:pt modelId="{53F22996-4D4E-4295-A424-52AB7D5C4145}" type="pres">
      <dgm:prSet presAssocID="{4DB53C7F-9B2B-4F7C-9441-9B27310C4231}" presName="conn2-1" presStyleLbl="parChTrans1D3" presStyleIdx="3" presStyleCnt="11"/>
      <dgm:spPr/>
      <dgm:t>
        <a:bodyPr/>
        <a:lstStyle/>
        <a:p>
          <a:pPr rtl="1"/>
          <a:endParaRPr lang="fa-IR"/>
        </a:p>
      </dgm:t>
    </dgm:pt>
    <dgm:pt modelId="{9ED552AC-140E-47EB-B57D-E68F7332F7A1}" type="pres">
      <dgm:prSet presAssocID="{4DB53C7F-9B2B-4F7C-9441-9B27310C4231}" presName="connTx" presStyleLbl="parChTrans1D3" presStyleIdx="3" presStyleCnt="11"/>
      <dgm:spPr/>
      <dgm:t>
        <a:bodyPr/>
        <a:lstStyle/>
        <a:p>
          <a:pPr rtl="1"/>
          <a:endParaRPr lang="fa-IR"/>
        </a:p>
      </dgm:t>
    </dgm:pt>
    <dgm:pt modelId="{C5B39E3F-05D2-422C-BC77-F8AF0A5B0653}" type="pres">
      <dgm:prSet presAssocID="{3EC7F4D6-33A1-4423-B66C-774D3540D489}" presName="root2" presStyleCnt="0"/>
      <dgm:spPr/>
    </dgm:pt>
    <dgm:pt modelId="{F090CD6A-7B90-4F0B-941A-6528AD4C2799}" type="pres">
      <dgm:prSet presAssocID="{3EC7F4D6-33A1-4423-B66C-774D3540D489}" presName="LevelTwoTextNode" presStyleLbl="node3" presStyleIdx="3" presStyleCnt="11">
        <dgm:presLayoutVars>
          <dgm:chPref val="3"/>
        </dgm:presLayoutVars>
      </dgm:prSet>
      <dgm:spPr/>
      <dgm:t>
        <a:bodyPr/>
        <a:lstStyle/>
        <a:p>
          <a:pPr rtl="1"/>
          <a:endParaRPr lang="fa-IR"/>
        </a:p>
      </dgm:t>
    </dgm:pt>
    <dgm:pt modelId="{17BEDD74-ACDE-4FE8-837C-4D1D4BCD5881}" type="pres">
      <dgm:prSet presAssocID="{3EC7F4D6-33A1-4423-B66C-774D3540D489}" presName="level3hierChild" presStyleCnt="0"/>
      <dgm:spPr/>
    </dgm:pt>
    <dgm:pt modelId="{CEDCD8A3-F4D4-49C2-8AB9-97598961208D}" type="pres">
      <dgm:prSet presAssocID="{0777547F-C4AC-46F9-B2DC-E0DE4C9D27E4}" presName="conn2-1" presStyleLbl="parChTrans1D2" presStyleIdx="2" presStyleCnt="4"/>
      <dgm:spPr/>
      <dgm:t>
        <a:bodyPr/>
        <a:lstStyle/>
        <a:p>
          <a:pPr rtl="1"/>
          <a:endParaRPr lang="fa-IR"/>
        </a:p>
      </dgm:t>
    </dgm:pt>
    <dgm:pt modelId="{F3EE9310-C5BE-4987-93AC-0DC0A61B1D61}" type="pres">
      <dgm:prSet presAssocID="{0777547F-C4AC-46F9-B2DC-E0DE4C9D27E4}" presName="connTx" presStyleLbl="parChTrans1D2" presStyleIdx="2" presStyleCnt="4"/>
      <dgm:spPr/>
      <dgm:t>
        <a:bodyPr/>
        <a:lstStyle/>
        <a:p>
          <a:pPr rtl="1"/>
          <a:endParaRPr lang="fa-IR"/>
        </a:p>
      </dgm:t>
    </dgm:pt>
    <dgm:pt modelId="{2FC809EC-9F33-4017-BB24-8872643C7D7D}" type="pres">
      <dgm:prSet presAssocID="{0A8C9F5B-363B-4139-9D45-359CFDF8AD05}" presName="root2" presStyleCnt="0"/>
      <dgm:spPr/>
    </dgm:pt>
    <dgm:pt modelId="{532F8C54-A5EA-46B8-975F-5CD6003D8196}" type="pres">
      <dgm:prSet presAssocID="{0A8C9F5B-363B-4139-9D45-359CFDF8AD05}" presName="LevelTwoTextNode" presStyleLbl="node2" presStyleIdx="2" presStyleCnt="4" custScaleX="461545">
        <dgm:presLayoutVars>
          <dgm:chPref val="3"/>
        </dgm:presLayoutVars>
      </dgm:prSet>
      <dgm:spPr/>
      <dgm:t>
        <a:bodyPr/>
        <a:lstStyle/>
        <a:p>
          <a:pPr rtl="1"/>
          <a:endParaRPr lang="fa-IR"/>
        </a:p>
      </dgm:t>
    </dgm:pt>
    <dgm:pt modelId="{36C8F329-4BD8-405A-B510-E9E9DA99664B}" type="pres">
      <dgm:prSet presAssocID="{0A8C9F5B-363B-4139-9D45-359CFDF8AD05}" presName="level3hierChild" presStyleCnt="0"/>
      <dgm:spPr/>
    </dgm:pt>
    <dgm:pt modelId="{92F283FE-23CD-4179-BC37-275B5D75F250}" type="pres">
      <dgm:prSet presAssocID="{720B75B1-4993-441D-8D71-F174718C0775}" presName="conn2-1" presStyleLbl="parChTrans1D3" presStyleIdx="4" presStyleCnt="11"/>
      <dgm:spPr/>
      <dgm:t>
        <a:bodyPr/>
        <a:lstStyle/>
        <a:p>
          <a:pPr rtl="1"/>
          <a:endParaRPr lang="fa-IR"/>
        </a:p>
      </dgm:t>
    </dgm:pt>
    <dgm:pt modelId="{16855A6D-3C67-4944-9B22-3A14D81CCBBF}" type="pres">
      <dgm:prSet presAssocID="{720B75B1-4993-441D-8D71-F174718C0775}" presName="connTx" presStyleLbl="parChTrans1D3" presStyleIdx="4" presStyleCnt="11"/>
      <dgm:spPr/>
      <dgm:t>
        <a:bodyPr/>
        <a:lstStyle/>
        <a:p>
          <a:pPr rtl="1"/>
          <a:endParaRPr lang="fa-IR"/>
        </a:p>
      </dgm:t>
    </dgm:pt>
    <dgm:pt modelId="{69B95087-9BDE-4DEA-809F-F9A096A19E3F}" type="pres">
      <dgm:prSet presAssocID="{0230D36C-FDC2-499B-B3C3-E06F56FB50B1}" presName="root2" presStyleCnt="0"/>
      <dgm:spPr/>
    </dgm:pt>
    <dgm:pt modelId="{D9AE09D3-AAFC-4966-84C0-E55AF24E66CF}" type="pres">
      <dgm:prSet presAssocID="{0230D36C-FDC2-499B-B3C3-E06F56FB50B1}" presName="LevelTwoTextNode" presStyleLbl="node3" presStyleIdx="4" presStyleCnt="11" custScaleX="69699">
        <dgm:presLayoutVars>
          <dgm:chPref val="3"/>
        </dgm:presLayoutVars>
      </dgm:prSet>
      <dgm:spPr/>
      <dgm:t>
        <a:bodyPr/>
        <a:lstStyle/>
        <a:p>
          <a:pPr rtl="1"/>
          <a:endParaRPr lang="fa-IR"/>
        </a:p>
      </dgm:t>
    </dgm:pt>
    <dgm:pt modelId="{33A5AE14-E108-4D5D-B343-64133A9DCC28}" type="pres">
      <dgm:prSet presAssocID="{0230D36C-FDC2-499B-B3C3-E06F56FB50B1}" presName="level3hierChild" presStyleCnt="0"/>
      <dgm:spPr/>
    </dgm:pt>
    <dgm:pt modelId="{9A31625D-E869-4E16-8E9A-6EC2EE009154}" type="pres">
      <dgm:prSet presAssocID="{873CD891-77DA-44F3-A904-EE3A0FA04B38}" presName="conn2-1" presStyleLbl="parChTrans1D3" presStyleIdx="5" presStyleCnt="11"/>
      <dgm:spPr/>
      <dgm:t>
        <a:bodyPr/>
        <a:lstStyle/>
        <a:p>
          <a:pPr rtl="1"/>
          <a:endParaRPr lang="fa-IR"/>
        </a:p>
      </dgm:t>
    </dgm:pt>
    <dgm:pt modelId="{B41957C9-DADD-4200-AF68-1679D8B71354}" type="pres">
      <dgm:prSet presAssocID="{873CD891-77DA-44F3-A904-EE3A0FA04B38}" presName="connTx" presStyleLbl="parChTrans1D3" presStyleIdx="5" presStyleCnt="11"/>
      <dgm:spPr/>
      <dgm:t>
        <a:bodyPr/>
        <a:lstStyle/>
        <a:p>
          <a:pPr rtl="1"/>
          <a:endParaRPr lang="fa-IR"/>
        </a:p>
      </dgm:t>
    </dgm:pt>
    <dgm:pt modelId="{5EB721FF-AD2E-4F71-BD9A-06B318B0C3BF}" type="pres">
      <dgm:prSet presAssocID="{BCF5E630-201D-4C32-8A67-7680F25EB8D9}" presName="root2" presStyleCnt="0"/>
      <dgm:spPr/>
    </dgm:pt>
    <dgm:pt modelId="{08B72EB6-6FE6-4793-9132-6A3E4B9692F8}" type="pres">
      <dgm:prSet presAssocID="{BCF5E630-201D-4C32-8A67-7680F25EB8D9}" presName="LevelTwoTextNode" presStyleLbl="node3" presStyleIdx="5" presStyleCnt="11" custScaleX="69699" custScaleY="157791">
        <dgm:presLayoutVars>
          <dgm:chPref val="3"/>
        </dgm:presLayoutVars>
      </dgm:prSet>
      <dgm:spPr/>
      <dgm:t>
        <a:bodyPr/>
        <a:lstStyle/>
        <a:p>
          <a:pPr rtl="1"/>
          <a:endParaRPr lang="fa-IR"/>
        </a:p>
      </dgm:t>
    </dgm:pt>
    <dgm:pt modelId="{B707913D-FB54-41A6-BCEF-FDA92B578FD7}" type="pres">
      <dgm:prSet presAssocID="{BCF5E630-201D-4C32-8A67-7680F25EB8D9}" presName="level3hierChild" presStyleCnt="0"/>
      <dgm:spPr/>
    </dgm:pt>
    <dgm:pt modelId="{B13A46F4-1967-4622-92AF-82E6058D5542}" type="pres">
      <dgm:prSet presAssocID="{80B689BE-4D23-4810-949E-02CB9049D005}" presName="conn2-1" presStyleLbl="parChTrans1D4" presStyleIdx="2" presStyleCnt="27"/>
      <dgm:spPr/>
      <dgm:t>
        <a:bodyPr/>
        <a:lstStyle/>
        <a:p>
          <a:pPr rtl="1"/>
          <a:endParaRPr lang="fa-IR"/>
        </a:p>
      </dgm:t>
    </dgm:pt>
    <dgm:pt modelId="{2A69C252-0D39-47DC-8757-55282FA369FA}" type="pres">
      <dgm:prSet presAssocID="{80B689BE-4D23-4810-949E-02CB9049D005}" presName="connTx" presStyleLbl="parChTrans1D4" presStyleIdx="2" presStyleCnt="27"/>
      <dgm:spPr/>
      <dgm:t>
        <a:bodyPr/>
        <a:lstStyle/>
        <a:p>
          <a:pPr rtl="1"/>
          <a:endParaRPr lang="fa-IR"/>
        </a:p>
      </dgm:t>
    </dgm:pt>
    <dgm:pt modelId="{B6EF8D09-B03A-44A6-AC3F-22BCD92370E7}" type="pres">
      <dgm:prSet presAssocID="{972E8BD2-CDDC-4A54-8838-5118DD615F2D}" presName="root2" presStyleCnt="0"/>
      <dgm:spPr/>
    </dgm:pt>
    <dgm:pt modelId="{230C58E3-6C4B-4411-B575-1752A924E539}" type="pres">
      <dgm:prSet presAssocID="{972E8BD2-CDDC-4A54-8838-5118DD615F2D}" presName="LevelTwoTextNode" presStyleLbl="node4" presStyleIdx="2" presStyleCnt="27">
        <dgm:presLayoutVars>
          <dgm:chPref val="3"/>
        </dgm:presLayoutVars>
      </dgm:prSet>
      <dgm:spPr/>
      <dgm:t>
        <a:bodyPr/>
        <a:lstStyle/>
        <a:p>
          <a:pPr rtl="1"/>
          <a:endParaRPr lang="fa-IR"/>
        </a:p>
      </dgm:t>
    </dgm:pt>
    <dgm:pt modelId="{D26AD05C-E773-4529-A505-E57E7955670B}" type="pres">
      <dgm:prSet presAssocID="{972E8BD2-CDDC-4A54-8838-5118DD615F2D}" presName="level3hierChild" presStyleCnt="0"/>
      <dgm:spPr/>
    </dgm:pt>
    <dgm:pt modelId="{554A726F-A9DF-40EC-9EDA-BE325C225936}" type="pres">
      <dgm:prSet presAssocID="{7FA1DD75-B7DA-4CAA-B44F-2E361FEDB75C}" presName="conn2-1" presStyleLbl="parChTrans1D4" presStyleIdx="3" presStyleCnt="27"/>
      <dgm:spPr/>
      <dgm:t>
        <a:bodyPr/>
        <a:lstStyle/>
        <a:p>
          <a:pPr rtl="1"/>
          <a:endParaRPr lang="fa-IR"/>
        </a:p>
      </dgm:t>
    </dgm:pt>
    <dgm:pt modelId="{98DB00D0-22A0-445D-B8CA-A301DA4868AF}" type="pres">
      <dgm:prSet presAssocID="{7FA1DD75-B7DA-4CAA-B44F-2E361FEDB75C}" presName="connTx" presStyleLbl="parChTrans1D4" presStyleIdx="3" presStyleCnt="27"/>
      <dgm:spPr/>
      <dgm:t>
        <a:bodyPr/>
        <a:lstStyle/>
        <a:p>
          <a:pPr rtl="1"/>
          <a:endParaRPr lang="fa-IR"/>
        </a:p>
      </dgm:t>
    </dgm:pt>
    <dgm:pt modelId="{B5B66E11-717F-4470-87F0-617AFBBA7B39}" type="pres">
      <dgm:prSet presAssocID="{1373EFFD-D70D-4287-A91A-5FA239DDA122}" presName="root2" presStyleCnt="0"/>
      <dgm:spPr/>
    </dgm:pt>
    <dgm:pt modelId="{10C02DAD-0412-4B70-BCE6-822EA8B3C2BC}" type="pres">
      <dgm:prSet presAssocID="{1373EFFD-D70D-4287-A91A-5FA239DDA122}" presName="LevelTwoTextNode" presStyleLbl="node4" presStyleIdx="3" presStyleCnt="27">
        <dgm:presLayoutVars>
          <dgm:chPref val="3"/>
        </dgm:presLayoutVars>
      </dgm:prSet>
      <dgm:spPr/>
      <dgm:t>
        <a:bodyPr/>
        <a:lstStyle/>
        <a:p>
          <a:pPr rtl="1"/>
          <a:endParaRPr lang="fa-IR"/>
        </a:p>
      </dgm:t>
    </dgm:pt>
    <dgm:pt modelId="{A4B96063-5D0E-43AA-ADA8-2C68F55091C1}" type="pres">
      <dgm:prSet presAssocID="{1373EFFD-D70D-4287-A91A-5FA239DDA122}" presName="level3hierChild" presStyleCnt="0"/>
      <dgm:spPr/>
    </dgm:pt>
    <dgm:pt modelId="{EFABAB62-FD93-4F31-904E-856ECA921FED}" type="pres">
      <dgm:prSet presAssocID="{66A0CE9F-C000-460B-871D-C2F93332DDBC}" presName="conn2-1" presStyleLbl="parChTrans1D4" presStyleIdx="4" presStyleCnt="27"/>
      <dgm:spPr/>
      <dgm:t>
        <a:bodyPr/>
        <a:lstStyle/>
        <a:p>
          <a:pPr rtl="1"/>
          <a:endParaRPr lang="fa-IR"/>
        </a:p>
      </dgm:t>
    </dgm:pt>
    <dgm:pt modelId="{79AADBA9-F500-4535-A533-56DDDC5C705C}" type="pres">
      <dgm:prSet presAssocID="{66A0CE9F-C000-460B-871D-C2F93332DDBC}" presName="connTx" presStyleLbl="parChTrans1D4" presStyleIdx="4" presStyleCnt="27"/>
      <dgm:spPr/>
      <dgm:t>
        <a:bodyPr/>
        <a:lstStyle/>
        <a:p>
          <a:pPr rtl="1"/>
          <a:endParaRPr lang="fa-IR"/>
        </a:p>
      </dgm:t>
    </dgm:pt>
    <dgm:pt modelId="{B1FDE4E3-DF9E-446C-9224-D2196E17865C}" type="pres">
      <dgm:prSet presAssocID="{294A4F81-03D3-446F-87F6-E9B8417ACCFD}" presName="root2" presStyleCnt="0"/>
      <dgm:spPr/>
    </dgm:pt>
    <dgm:pt modelId="{5A11FFF0-F76C-4B22-8452-CFD1E55A2A68}" type="pres">
      <dgm:prSet presAssocID="{294A4F81-03D3-446F-87F6-E9B8417ACCFD}" presName="LevelTwoTextNode" presStyleLbl="node4" presStyleIdx="4" presStyleCnt="27">
        <dgm:presLayoutVars>
          <dgm:chPref val="3"/>
        </dgm:presLayoutVars>
      </dgm:prSet>
      <dgm:spPr/>
      <dgm:t>
        <a:bodyPr/>
        <a:lstStyle/>
        <a:p>
          <a:pPr rtl="1"/>
          <a:endParaRPr lang="fa-IR"/>
        </a:p>
      </dgm:t>
    </dgm:pt>
    <dgm:pt modelId="{041774B9-CE5C-4B08-9D90-635D116669AF}" type="pres">
      <dgm:prSet presAssocID="{294A4F81-03D3-446F-87F6-E9B8417ACCFD}" presName="level3hierChild" presStyleCnt="0"/>
      <dgm:spPr/>
    </dgm:pt>
    <dgm:pt modelId="{4EC6B43B-20F9-4D5B-B57C-598D991435C6}" type="pres">
      <dgm:prSet presAssocID="{CCECAB05-3748-444F-84F7-F3812192DB5D}" presName="conn2-1" presStyleLbl="parChTrans1D4" presStyleIdx="5" presStyleCnt="27"/>
      <dgm:spPr/>
      <dgm:t>
        <a:bodyPr/>
        <a:lstStyle/>
        <a:p>
          <a:pPr rtl="1"/>
          <a:endParaRPr lang="fa-IR"/>
        </a:p>
      </dgm:t>
    </dgm:pt>
    <dgm:pt modelId="{0C185566-8ECC-4D99-A727-76C71ABD821E}" type="pres">
      <dgm:prSet presAssocID="{CCECAB05-3748-444F-84F7-F3812192DB5D}" presName="connTx" presStyleLbl="parChTrans1D4" presStyleIdx="5" presStyleCnt="27"/>
      <dgm:spPr/>
      <dgm:t>
        <a:bodyPr/>
        <a:lstStyle/>
        <a:p>
          <a:pPr rtl="1"/>
          <a:endParaRPr lang="fa-IR"/>
        </a:p>
      </dgm:t>
    </dgm:pt>
    <dgm:pt modelId="{3B2C76CA-A023-4D04-8467-290A1F1AFD6E}" type="pres">
      <dgm:prSet presAssocID="{D3AC5233-A380-4322-8A24-88DCE1C778A1}" presName="root2" presStyleCnt="0"/>
      <dgm:spPr/>
    </dgm:pt>
    <dgm:pt modelId="{61C9F8CB-90B3-4926-8FA1-5B1538FEC440}" type="pres">
      <dgm:prSet presAssocID="{D3AC5233-A380-4322-8A24-88DCE1C778A1}" presName="LevelTwoTextNode" presStyleLbl="node4" presStyleIdx="5" presStyleCnt="27">
        <dgm:presLayoutVars>
          <dgm:chPref val="3"/>
        </dgm:presLayoutVars>
      </dgm:prSet>
      <dgm:spPr/>
      <dgm:t>
        <a:bodyPr/>
        <a:lstStyle/>
        <a:p>
          <a:pPr rtl="1"/>
          <a:endParaRPr lang="fa-IR"/>
        </a:p>
      </dgm:t>
    </dgm:pt>
    <dgm:pt modelId="{FCC0F7B9-787B-4968-85FC-E620EC36A288}" type="pres">
      <dgm:prSet presAssocID="{D3AC5233-A380-4322-8A24-88DCE1C778A1}" presName="level3hierChild" presStyleCnt="0"/>
      <dgm:spPr/>
    </dgm:pt>
    <dgm:pt modelId="{0A12C074-8398-4AFF-9085-C659C79667BB}" type="pres">
      <dgm:prSet presAssocID="{406FA26D-3265-4E89-B2DD-65C9D8998B79}" presName="conn2-1" presStyleLbl="parChTrans1D3" presStyleIdx="6" presStyleCnt="11"/>
      <dgm:spPr/>
      <dgm:t>
        <a:bodyPr/>
        <a:lstStyle/>
        <a:p>
          <a:pPr rtl="1"/>
          <a:endParaRPr lang="fa-IR"/>
        </a:p>
      </dgm:t>
    </dgm:pt>
    <dgm:pt modelId="{9BBECD38-2C07-4D55-8C86-C4B944DCFE19}" type="pres">
      <dgm:prSet presAssocID="{406FA26D-3265-4E89-B2DD-65C9D8998B79}" presName="connTx" presStyleLbl="parChTrans1D3" presStyleIdx="6" presStyleCnt="11"/>
      <dgm:spPr/>
      <dgm:t>
        <a:bodyPr/>
        <a:lstStyle/>
        <a:p>
          <a:pPr rtl="1"/>
          <a:endParaRPr lang="fa-IR"/>
        </a:p>
      </dgm:t>
    </dgm:pt>
    <dgm:pt modelId="{CE4B261E-14C8-4902-AA9D-5586FC17CEF6}" type="pres">
      <dgm:prSet presAssocID="{55F6AD99-7EC0-4471-BC58-99F449BD3862}" presName="root2" presStyleCnt="0"/>
      <dgm:spPr/>
    </dgm:pt>
    <dgm:pt modelId="{3BA31FAE-4386-43D8-9655-CFF0A94207B6}" type="pres">
      <dgm:prSet presAssocID="{55F6AD99-7EC0-4471-BC58-99F449BD3862}" presName="LevelTwoTextNode" presStyleLbl="node3" presStyleIdx="6" presStyleCnt="11" custScaleX="69699">
        <dgm:presLayoutVars>
          <dgm:chPref val="3"/>
        </dgm:presLayoutVars>
      </dgm:prSet>
      <dgm:spPr/>
      <dgm:t>
        <a:bodyPr/>
        <a:lstStyle/>
        <a:p>
          <a:pPr rtl="1"/>
          <a:endParaRPr lang="fa-IR"/>
        </a:p>
      </dgm:t>
    </dgm:pt>
    <dgm:pt modelId="{78634D7C-82A9-4825-95C3-4A2BB4A3B801}" type="pres">
      <dgm:prSet presAssocID="{55F6AD99-7EC0-4471-BC58-99F449BD3862}" presName="level3hierChild" presStyleCnt="0"/>
      <dgm:spPr/>
    </dgm:pt>
    <dgm:pt modelId="{731C3C8D-3C6C-4CE7-A045-9E55BA731FDC}" type="pres">
      <dgm:prSet presAssocID="{13AF6456-DE31-4E45-8F11-62DC3D6DFFB6}" presName="conn2-1" presStyleLbl="parChTrans1D4" presStyleIdx="6" presStyleCnt="27"/>
      <dgm:spPr/>
      <dgm:t>
        <a:bodyPr/>
        <a:lstStyle/>
        <a:p>
          <a:pPr rtl="1"/>
          <a:endParaRPr lang="fa-IR"/>
        </a:p>
      </dgm:t>
    </dgm:pt>
    <dgm:pt modelId="{7E33AA48-EF3E-4E11-9ADD-57E08DB5AB5C}" type="pres">
      <dgm:prSet presAssocID="{13AF6456-DE31-4E45-8F11-62DC3D6DFFB6}" presName="connTx" presStyleLbl="parChTrans1D4" presStyleIdx="6" presStyleCnt="27"/>
      <dgm:spPr/>
      <dgm:t>
        <a:bodyPr/>
        <a:lstStyle/>
        <a:p>
          <a:pPr rtl="1"/>
          <a:endParaRPr lang="fa-IR"/>
        </a:p>
      </dgm:t>
    </dgm:pt>
    <dgm:pt modelId="{F9AB3509-CD08-4DA7-B8E9-537ED187E461}" type="pres">
      <dgm:prSet presAssocID="{9D0C24E2-4AE7-4630-80EC-BB7884006BFD}" presName="root2" presStyleCnt="0"/>
      <dgm:spPr/>
    </dgm:pt>
    <dgm:pt modelId="{6606310A-3FC4-4014-B3FB-008D4C7B1996}" type="pres">
      <dgm:prSet presAssocID="{9D0C24E2-4AE7-4630-80EC-BB7884006BFD}" presName="LevelTwoTextNode" presStyleLbl="node4" presStyleIdx="6" presStyleCnt="27" custScaleX="217335">
        <dgm:presLayoutVars>
          <dgm:chPref val="3"/>
        </dgm:presLayoutVars>
      </dgm:prSet>
      <dgm:spPr/>
      <dgm:t>
        <a:bodyPr/>
        <a:lstStyle/>
        <a:p>
          <a:pPr rtl="1"/>
          <a:endParaRPr lang="fa-IR"/>
        </a:p>
      </dgm:t>
    </dgm:pt>
    <dgm:pt modelId="{E365933E-1E6C-482A-96C2-70B19D0C00DA}" type="pres">
      <dgm:prSet presAssocID="{9D0C24E2-4AE7-4630-80EC-BB7884006BFD}" presName="level3hierChild" presStyleCnt="0"/>
      <dgm:spPr/>
    </dgm:pt>
    <dgm:pt modelId="{9A78E321-9332-47DE-8AE5-E680FB4C959C}" type="pres">
      <dgm:prSet presAssocID="{B37B6103-0B24-4E65-B710-92A101FB4C73}" presName="conn2-1" presStyleLbl="parChTrans1D4" presStyleIdx="7" presStyleCnt="27"/>
      <dgm:spPr/>
      <dgm:t>
        <a:bodyPr/>
        <a:lstStyle/>
        <a:p>
          <a:pPr rtl="1"/>
          <a:endParaRPr lang="fa-IR"/>
        </a:p>
      </dgm:t>
    </dgm:pt>
    <dgm:pt modelId="{CED2EEA3-C8A5-4ED7-8F4B-85087B82B995}" type="pres">
      <dgm:prSet presAssocID="{B37B6103-0B24-4E65-B710-92A101FB4C73}" presName="connTx" presStyleLbl="parChTrans1D4" presStyleIdx="7" presStyleCnt="27"/>
      <dgm:spPr/>
      <dgm:t>
        <a:bodyPr/>
        <a:lstStyle/>
        <a:p>
          <a:pPr rtl="1"/>
          <a:endParaRPr lang="fa-IR"/>
        </a:p>
      </dgm:t>
    </dgm:pt>
    <dgm:pt modelId="{1B35E32A-448E-404B-BC86-E541AD730804}" type="pres">
      <dgm:prSet presAssocID="{6FDD6502-6617-45FE-981C-DC00A419FFAA}" presName="root2" presStyleCnt="0"/>
      <dgm:spPr/>
    </dgm:pt>
    <dgm:pt modelId="{64D4AF68-DCB8-4A7F-8558-C26630A81E8F}" type="pres">
      <dgm:prSet presAssocID="{6FDD6502-6617-45FE-981C-DC00A419FFAA}" presName="LevelTwoTextNode" presStyleLbl="node4" presStyleIdx="7" presStyleCnt="27" custScaleX="217335">
        <dgm:presLayoutVars>
          <dgm:chPref val="3"/>
        </dgm:presLayoutVars>
      </dgm:prSet>
      <dgm:spPr/>
      <dgm:t>
        <a:bodyPr/>
        <a:lstStyle/>
        <a:p>
          <a:pPr rtl="1"/>
          <a:endParaRPr lang="fa-IR"/>
        </a:p>
      </dgm:t>
    </dgm:pt>
    <dgm:pt modelId="{BA33E311-E972-4750-95DB-EA7010A242B3}" type="pres">
      <dgm:prSet presAssocID="{6FDD6502-6617-45FE-981C-DC00A419FFAA}" presName="level3hierChild" presStyleCnt="0"/>
      <dgm:spPr/>
    </dgm:pt>
    <dgm:pt modelId="{C1FA17DB-507E-49C9-A592-2E60F0A8C9D6}" type="pres">
      <dgm:prSet presAssocID="{92307D28-BCBB-49B0-8B6E-B21C639DE5F6}" presName="conn2-1" presStyleLbl="parChTrans1D3" presStyleIdx="7" presStyleCnt="11"/>
      <dgm:spPr/>
      <dgm:t>
        <a:bodyPr/>
        <a:lstStyle/>
        <a:p>
          <a:pPr rtl="1"/>
          <a:endParaRPr lang="fa-IR"/>
        </a:p>
      </dgm:t>
    </dgm:pt>
    <dgm:pt modelId="{8D963482-787C-4FA8-A4AA-63327CB3E7C2}" type="pres">
      <dgm:prSet presAssocID="{92307D28-BCBB-49B0-8B6E-B21C639DE5F6}" presName="connTx" presStyleLbl="parChTrans1D3" presStyleIdx="7" presStyleCnt="11"/>
      <dgm:spPr/>
      <dgm:t>
        <a:bodyPr/>
        <a:lstStyle/>
        <a:p>
          <a:pPr rtl="1"/>
          <a:endParaRPr lang="fa-IR"/>
        </a:p>
      </dgm:t>
    </dgm:pt>
    <dgm:pt modelId="{DBF0675D-9D1D-45A2-898E-513C03343ECD}" type="pres">
      <dgm:prSet presAssocID="{C2EBC323-28A6-462D-B833-38A0A73579AB}" presName="root2" presStyleCnt="0"/>
      <dgm:spPr/>
    </dgm:pt>
    <dgm:pt modelId="{755F0529-699E-4FD9-AA80-F7017C18A3A2}" type="pres">
      <dgm:prSet presAssocID="{C2EBC323-28A6-462D-B833-38A0A73579AB}" presName="LevelTwoTextNode" presStyleLbl="node3" presStyleIdx="7" presStyleCnt="11" custScaleX="69699">
        <dgm:presLayoutVars>
          <dgm:chPref val="3"/>
        </dgm:presLayoutVars>
      </dgm:prSet>
      <dgm:spPr/>
      <dgm:t>
        <a:bodyPr/>
        <a:lstStyle/>
        <a:p>
          <a:pPr rtl="1"/>
          <a:endParaRPr lang="fa-IR"/>
        </a:p>
      </dgm:t>
    </dgm:pt>
    <dgm:pt modelId="{D83FDAA2-75B9-47C6-BE7A-1A869CDA2DFE}" type="pres">
      <dgm:prSet presAssocID="{C2EBC323-28A6-462D-B833-38A0A73579AB}" presName="level3hierChild" presStyleCnt="0"/>
      <dgm:spPr/>
    </dgm:pt>
    <dgm:pt modelId="{791FA84F-A7C8-49B3-AAE2-C5D50076BDE4}" type="pres">
      <dgm:prSet presAssocID="{93FACB74-7923-4D61-BEF2-DA948E278067}" presName="conn2-1" presStyleLbl="parChTrans1D3" presStyleIdx="8" presStyleCnt="11"/>
      <dgm:spPr/>
      <dgm:t>
        <a:bodyPr/>
        <a:lstStyle/>
        <a:p>
          <a:pPr rtl="1"/>
          <a:endParaRPr lang="fa-IR"/>
        </a:p>
      </dgm:t>
    </dgm:pt>
    <dgm:pt modelId="{F6C4A525-7BF1-4DB3-9522-D113146CEA54}" type="pres">
      <dgm:prSet presAssocID="{93FACB74-7923-4D61-BEF2-DA948E278067}" presName="connTx" presStyleLbl="parChTrans1D3" presStyleIdx="8" presStyleCnt="11"/>
      <dgm:spPr/>
      <dgm:t>
        <a:bodyPr/>
        <a:lstStyle/>
        <a:p>
          <a:pPr rtl="1"/>
          <a:endParaRPr lang="fa-IR"/>
        </a:p>
      </dgm:t>
    </dgm:pt>
    <dgm:pt modelId="{75B8080F-80A0-4160-BBA3-B19DEE70AE69}" type="pres">
      <dgm:prSet presAssocID="{1505C491-2131-41E3-AB3A-DD845D33779C}" presName="root2" presStyleCnt="0"/>
      <dgm:spPr/>
    </dgm:pt>
    <dgm:pt modelId="{C2795D2D-F72E-4298-B81E-C953A64B5631}" type="pres">
      <dgm:prSet presAssocID="{1505C491-2131-41E3-AB3A-DD845D33779C}" presName="LevelTwoTextNode" presStyleLbl="node3" presStyleIdx="8" presStyleCnt="11" custScaleX="69699">
        <dgm:presLayoutVars>
          <dgm:chPref val="3"/>
        </dgm:presLayoutVars>
      </dgm:prSet>
      <dgm:spPr/>
      <dgm:t>
        <a:bodyPr/>
        <a:lstStyle/>
        <a:p>
          <a:pPr rtl="1"/>
          <a:endParaRPr lang="fa-IR"/>
        </a:p>
      </dgm:t>
    </dgm:pt>
    <dgm:pt modelId="{5F72570A-3870-45F9-9391-810E0E87937B}" type="pres">
      <dgm:prSet presAssocID="{1505C491-2131-41E3-AB3A-DD845D33779C}" presName="level3hierChild" presStyleCnt="0"/>
      <dgm:spPr/>
    </dgm:pt>
    <dgm:pt modelId="{C675407A-62A3-4EAA-8F22-566CC5E4B920}" type="pres">
      <dgm:prSet presAssocID="{5F752340-DC7C-4343-A20C-FB7AE4FDB31E}" presName="conn2-1" presStyleLbl="parChTrans1D4" presStyleIdx="8" presStyleCnt="27"/>
      <dgm:spPr/>
      <dgm:t>
        <a:bodyPr/>
        <a:lstStyle/>
        <a:p>
          <a:pPr rtl="1"/>
          <a:endParaRPr lang="fa-IR"/>
        </a:p>
      </dgm:t>
    </dgm:pt>
    <dgm:pt modelId="{C425E586-844F-4438-9E7C-9EC3391DA914}" type="pres">
      <dgm:prSet presAssocID="{5F752340-DC7C-4343-A20C-FB7AE4FDB31E}" presName="connTx" presStyleLbl="parChTrans1D4" presStyleIdx="8" presStyleCnt="27"/>
      <dgm:spPr/>
      <dgm:t>
        <a:bodyPr/>
        <a:lstStyle/>
        <a:p>
          <a:pPr rtl="1"/>
          <a:endParaRPr lang="fa-IR"/>
        </a:p>
      </dgm:t>
    </dgm:pt>
    <dgm:pt modelId="{8A53090D-57B3-4192-B0C5-BAA50B1C08AD}" type="pres">
      <dgm:prSet presAssocID="{897B2B17-125A-46DE-BBA8-8AB5D3FC4F1C}" presName="root2" presStyleCnt="0"/>
      <dgm:spPr/>
    </dgm:pt>
    <dgm:pt modelId="{0FE9120D-7037-429F-B9FD-46CA3F6D3F70}" type="pres">
      <dgm:prSet presAssocID="{897B2B17-125A-46DE-BBA8-8AB5D3FC4F1C}" presName="LevelTwoTextNode" presStyleLbl="node4" presStyleIdx="8" presStyleCnt="27">
        <dgm:presLayoutVars>
          <dgm:chPref val="3"/>
        </dgm:presLayoutVars>
      </dgm:prSet>
      <dgm:spPr/>
      <dgm:t>
        <a:bodyPr/>
        <a:lstStyle/>
        <a:p>
          <a:pPr rtl="1"/>
          <a:endParaRPr lang="fa-IR"/>
        </a:p>
      </dgm:t>
    </dgm:pt>
    <dgm:pt modelId="{76C8B26B-2996-4485-AED4-0BA153275305}" type="pres">
      <dgm:prSet presAssocID="{897B2B17-125A-46DE-BBA8-8AB5D3FC4F1C}" presName="level3hierChild" presStyleCnt="0"/>
      <dgm:spPr/>
    </dgm:pt>
    <dgm:pt modelId="{A1362D8B-D4E1-47EA-8DE3-299CCBB58606}" type="pres">
      <dgm:prSet presAssocID="{AD92088C-F9B7-4EF4-93CE-BF7364513150}" presName="conn2-1" presStyleLbl="parChTrans1D4" presStyleIdx="9" presStyleCnt="27"/>
      <dgm:spPr/>
      <dgm:t>
        <a:bodyPr/>
        <a:lstStyle/>
        <a:p>
          <a:pPr rtl="1"/>
          <a:endParaRPr lang="fa-IR"/>
        </a:p>
      </dgm:t>
    </dgm:pt>
    <dgm:pt modelId="{174B071B-8792-4197-A066-919CEFC7EEFE}" type="pres">
      <dgm:prSet presAssocID="{AD92088C-F9B7-4EF4-93CE-BF7364513150}" presName="connTx" presStyleLbl="parChTrans1D4" presStyleIdx="9" presStyleCnt="27"/>
      <dgm:spPr/>
      <dgm:t>
        <a:bodyPr/>
        <a:lstStyle/>
        <a:p>
          <a:pPr rtl="1"/>
          <a:endParaRPr lang="fa-IR"/>
        </a:p>
      </dgm:t>
    </dgm:pt>
    <dgm:pt modelId="{0AA9C669-81E8-4D99-A404-896530D353B0}" type="pres">
      <dgm:prSet presAssocID="{CB3719A6-CA60-4273-8ABA-E0AA7EA2ECF5}" presName="root2" presStyleCnt="0"/>
      <dgm:spPr/>
    </dgm:pt>
    <dgm:pt modelId="{396533BF-B5D8-4CE8-959C-17CB8F74C7C6}" type="pres">
      <dgm:prSet presAssocID="{CB3719A6-CA60-4273-8ABA-E0AA7EA2ECF5}" presName="LevelTwoTextNode" presStyleLbl="node4" presStyleIdx="9" presStyleCnt="27">
        <dgm:presLayoutVars>
          <dgm:chPref val="3"/>
        </dgm:presLayoutVars>
      </dgm:prSet>
      <dgm:spPr/>
      <dgm:t>
        <a:bodyPr/>
        <a:lstStyle/>
        <a:p>
          <a:pPr rtl="1"/>
          <a:endParaRPr lang="fa-IR"/>
        </a:p>
      </dgm:t>
    </dgm:pt>
    <dgm:pt modelId="{58389A5D-BECE-4A95-A601-A1AA317D653D}" type="pres">
      <dgm:prSet presAssocID="{CB3719A6-CA60-4273-8ABA-E0AA7EA2ECF5}" presName="level3hierChild" presStyleCnt="0"/>
      <dgm:spPr/>
    </dgm:pt>
    <dgm:pt modelId="{FA137BC3-3A6F-44C8-A6A4-4258C4C684C7}" type="pres">
      <dgm:prSet presAssocID="{0C87F3F8-4AF6-48ED-986A-78CF2B17504B}" presName="conn2-1" presStyleLbl="parChTrans1D4" presStyleIdx="10" presStyleCnt="27"/>
      <dgm:spPr/>
      <dgm:t>
        <a:bodyPr/>
        <a:lstStyle/>
        <a:p>
          <a:pPr rtl="1"/>
          <a:endParaRPr lang="fa-IR"/>
        </a:p>
      </dgm:t>
    </dgm:pt>
    <dgm:pt modelId="{1157237F-0622-4796-B247-FA4028355662}" type="pres">
      <dgm:prSet presAssocID="{0C87F3F8-4AF6-48ED-986A-78CF2B17504B}" presName="connTx" presStyleLbl="parChTrans1D4" presStyleIdx="10" presStyleCnt="27"/>
      <dgm:spPr/>
      <dgm:t>
        <a:bodyPr/>
        <a:lstStyle/>
        <a:p>
          <a:pPr rtl="1"/>
          <a:endParaRPr lang="fa-IR"/>
        </a:p>
      </dgm:t>
    </dgm:pt>
    <dgm:pt modelId="{56374998-7A9E-4650-9F8A-A1E6CD4175B0}" type="pres">
      <dgm:prSet presAssocID="{8E1EFD12-869A-40BE-B66D-B1CCC0693647}" presName="root2" presStyleCnt="0"/>
      <dgm:spPr/>
    </dgm:pt>
    <dgm:pt modelId="{210EEDEB-FD87-4953-8179-9A3E9E971365}" type="pres">
      <dgm:prSet presAssocID="{8E1EFD12-869A-40BE-B66D-B1CCC0693647}" presName="LevelTwoTextNode" presStyleLbl="node4" presStyleIdx="10" presStyleCnt="27">
        <dgm:presLayoutVars>
          <dgm:chPref val="3"/>
        </dgm:presLayoutVars>
      </dgm:prSet>
      <dgm:spPr/>
      <dgm:t>
        <a:bodyPr/>
        <a:lstStyle/>
        <a:p>
          <a:pPr rtl="1"/>
          <a:endParaRPr lang="fa-IR"/>
        </a:p>
      </dgm:t>
    </dgm:pt>
    <dgm:pt modelId="{9B9E10A2-3D46-42E0-BDF9-31FC26FFFD36}" type="pres">
      <dgm:prSet presAssocID="{8E1EFD12-869A-40BE-B66D-B1CCC0693647}" presName="level3hierChild" presStyleCnt="0"/>
      <dgm:spPr/>
    </dgm:pt>
    <dgm:pt modelId="{107DB93B-7EC7-4488-BC0E-F4CC41D9AEDC}" type="pres">
      <dgm:prSet presAssocID="{46D335D9-7C2C-4CF9-B2A5-E2837250743E}" presName="conn2-1" presStyleLbl="parChTrans1D4" presStyleIdx="11" presStyleCnt="27"/>
      <dgm:spPr/>
      <dgm:t>
        <a:bodyPr/>
        <a:lstStyle/>
        <a:p>
          <a:pPr rtl="1"/>
          <a:endParaRPr lang="fa-IR"/>
        </a:p>
      </dgm:t>
    </dgm:pt>
    <dgm:pt modelId="{2A0D38ED-3A87-45B3-9FC5-1FEEA355D08D}" type="pres">
      <dgm:prSet presAssocID="{46D335D9-7C2C-4CF9-B2A5-E2837250743E}" presName="connTx" presStyleLbl="parChTrans1D4" presStyleIdx="11" presStyleCnt="27"/>
      <dgm:spPr/>
      <dgm:t>
        <a:bodyPr/>
        <a:lstStyle/>
        <a:p>
          <a:pPr rtl="1"/>
          <a:endParaRPr lang="fa-IR"/>
        </a:p>
      </dgm:t>
    </dgm:pt>
    <dgm:pt modelId="{6E2C7E4F-CD0E-4739-B362-0D12C9B2CA4D}" type="pres">
      <dgm:prSet presAssocID="{95EB8324-F006-4F3D-A2A9-6597803D479E}" presName="root2" presStyleCnt="0"/>
      <dgm:spPr/>
    </dgm:pt>
    <dgm:pt modelId="{DEA9502C-92B6-4F77-B32C-1D33C956E63F}" type="pres">
      <dgm:prSet presAssocID="{95EB8324-F006-4F3D-A2A9-6597803D479E}" presName="LevelTwoTextNode" presStyleLbl="node4" presStyleIdx="11" presStyleCnt="27">
        <dgm:presLayoutVars>
          <dgm:chPref val="3"/>
        </dgm:presLayoutVars>
      </dgm:prSet>
      <dgm:spPr/>
      <dgm:t>
        <a:bodyPr/>
        <a:lstStyle/>
        <a:p>
          <a:pPr rtl="1"/>
          <a:endParaRPr lang="fa-IR"/>
        </a:p>
      </dgm:t>
    </dgm:pt>
    <dgm:pt modelId="{B3F792B1-EB17-4872-A4D9-10AD64355F24}" type="pres">
      <dgm:prSet presAssocID="{95EB8324-F006-4F3D-A2A9-6597803D479E}" presName="level3hierChild" presStyleCnt="0"/>
      <dgm:spPr/>
    </dgm:pt>
    <dgm:pt modelId="{1504201A-4398-4751-9509-93B9D64C0B8A}" type="pres">
      <dgm:prSet presAssocID="{8BAB6F23-2CF8-4B17-B709-B9B475A2EC1E}" presName="conn2-1" presStyleLbl="parChTrans1D2" presStyleIdx="3" presStyleCnt="4"/>
      <dgm:spPr/>
      <dgm:t>
        <a:bodyPr/>
        <a:lstStyle/>
        <a:p>
          <a:pPr rtl="1"/>
          <a:endParaRPr lang="fa-IR"/>
        </a:p>
      </dgm:t>
    </dgm:pt>
    <dgm:pt modelId="{D54D142C-158B-4E3D-ACB9-9AEE2EFBA173}" type="pres">
      <dgm:prSet presAssocID="{8BAB6F23-2CF8-4B17-B709-B9B475A2EC1E}" presName="connTx" presStyleLbl="parChTrans1D2" presStyleIdx="3" presStyleCnt="4"/>
      <dgm:spPr/>
      <dgm:t>
        <a:bodyPr/>
        <a:lstStyle/>
        <a:p>
          <a:pPr rtl="1"/>
          <a:endParaRPr lang="fa-IR"/>
        </a:p>
      </dgm:t>
    </dgm:pt>
    <dgm:pt modelId="{B5ABA826-E9ED-4FC8-A418-BAEF09C68958}" type="pres">
      <dgm:prSet presAssocID="{A6AA7701-8D51-414A-9078-6921EA33F9FC}" presName="root2" presStyleCnt="0"/>
      <dgm:spPr/>
    </dgm:pt>
    <dgm:pt modelId="{75CEAFB9-14AD-46C8-836E-3A2D8C8E2FEF}" type="pres">
      <dgm:prSet presAssocID="{A6AA7701-8D51-414A-9078-6921EA33F9FC}" presName="LevelTwoTextNode" presStyleLbl="node2" presStyleIdx="3" presStyleCnt="4" custScaleX="70730">
        <dgm:presLayoutVars>
          <dgm:chPref val="3"/>
        </dgm:presLayoutVars>
      </dgm:prSet>
      <dgm:spPr/>
      <dgm:t>
        <a:bodyPr/>
        <a:lstStyle/>
        <a:p>
          <a:pPr rtl="1"/>
          <a:endParaRPr lang="fa-IR"/>
        </a:p>
      </dgm:t>
    </dgm:pt>
    <dgm:pt modelId="{6BB2CE88-8223-4A4F-82A1-49FCF8121A19}" type="pres">
      <dgm:prSet presAssocID="{A6AA7701-8D51-414A-9078-6921EA33F9FC}" presName="level3hierChild" presStyleCnt="0"/>
      <dgm:spPr/>
    </dgm:pt>
    <dgm:pt modelId="{3F8F9864-BEAD-49D3-914A-886FAE9442DF}" type="pres">
      <dgm:prSet presAssocID="{B43C552D-1ACC-420C-9C52-264E7C0F21B2}" presName="conn2-1" presStyleLbl="parChTrans1D3" presStyleIdx="9" presStyleCnt="11"/>
      <dgm:spPr/>
      <dgm:t>
        <a:bodyPr/>
        <a:lstStyle/>
        <a:p>
          <a:pPr rtl="1"/>
          <a:endParaRPr lang="fa-IR"/>
        </a:p>
      </dgm:t>
    </dgm:pt>
    <dgm:pt modelId="{27497CB7-8E67-4599-8B48-2C5085B3B3C3}" type="pres">
      <dgm:prSet presAssocID="{B43C552D-1ACC-420C-9C52-264E7C0F21B2}" presName="connTx" presStyleLbl="parChTrans1D3" presStyleIdx="9" presStyleCnt="11"/>
      <dgm:spPr/>
      <dgm:t>
        <a:bodyPr/>
        <a:lstStyle/>
        <a:p>
          <a:pPr rtl="1"/>
          <a:endParaRPr lang="fa-IR"/>
        </a:p>
      </dgm:t>
    </dgm:pt>
    <dgm:pt modelId="{385E1F9D-6F66-49FD-AF13-D68D3B48731E}" type="pres">
      <dgm:prSet presAssocID="{E53C5932-02F4-4646-B631-737876617AEB}" presName="root2" presStyleCnt="0"/>
      <dgm:spPr/>
    </dgm:pt>
    <dgm:pt modelId="{7CB020F5-6AC2-4869-A4AB-70803B6F1565}" type="pres">
      <dgm:prSet presAssocID="{E53C5932-02F4-4646-B631-737876617AEB}" presName="LevelTwoTextNode" presStyleLbl="node3" presStyleIdx="9" presStyleCnt="11" custScaleX="73898">
        <dgm:presLayoutVars>
          <dgm:chPref val="3"/>
        </dgm:presLayoutVars>
      </dgm:prSet>
      <dgm:spPr/>
      <dgm:t>
        <a:bodyPr/>
        <a:lstStyle/>
        <a:p>
          <a:pPr rtl="1"/>
          <a:endParaRPr lang="fa-IR"/>
        </a:p>
      </dgm:t>
    </dgm:pt>
    <dgm:pt modelId="{C7DA5A3A-FA3A-4871-990C-CFF445BF9DD2}" type="pres">
      <dgm:prSet presAssocID="{E53C5932-02F4-4646-B631-737876617AEB}" presName="level3hierChild" presStyleCnt="0"/>
      <dgm:spPr/>
    </dgm:pt>
    <dgm:pt modelId="{4BF5F183-CB40-4CC9-8203-F06870BDFF2D}" type="pres">
      <dgm:prSet presAssocID="{BFBF01E9-0C98-4C15-931D-BD903AF3E09A}" presName="conn2-1" presStyleLbl="parChTrans1D3" presStyleIdx="10" presStyleCnt="11"/>
      <dgm:spPr/>
      <dgm:t>
        <a:bodyPr/>
        <a:lstStyle/>
        <a:p>
          <a:pPr rtl="1"/>
          <a:endParaRPr lang="fa-IR"/>
        </a:p>
      </dgm:t>
    </dgm:pt>
    <dgm:pt modelId="{6C6C866C-739C-4ACB-9A17-3726B0951C38}" type="pres">
      <dgm:prSet presAssocID="{BFBF01E9-0C98-4C15-931D-BD903AF3E09A}" presName="connTx" presStyleLbl="parChTrans1D3" presStyleIdx="10" presStyleCnt="11"/>
      <dgm:spPr/>
      <dgm:t>
        <a:bodyPr/>
        <a:lstStyle/>
        <a:p>
          <a:pPr rtl="1"/>
          <a:endParaRPr lang="fa-IR"/>
        </a:p>
      </dgm:t>
    </dgm:pt>
    <dgm:pt modelId="{ECF68D65-E455-41F3-BAA7-D92A91572177}" type="pres">
      <dgm:prSet presAssocID="{FFAC00EF-364A-4A20-A52F-92E3D2745CB6}" presName="root2" presStyleCnt="0"/>
      <dgm:spPr/>
    </dgm:pt>
    <dgm:pt modelId="{92EA6BE9-C5EB-4F0C-B6EA-1875EB17400B}" type="pres">
      <dgm:prSet presAssocID="{FFAC00EF-364A-4A20-A52F-92E3D2745CB6}" presName="LevelTwoTextNode" presStyleLbl="node3" presStyleIdx="10" presStyleCnt="11" custScaleX="73898">
        <dgm:presLayoutVars>
          <dgm:chPref val="3"/>
        </dgm:presLayoutVars>
      </dgm:prSet>
      <dgm:spPr/>
      <dgm:t>
        <a:bodyPr/>
        <a:lstStyle/>
        <a:p>
          <a:pPr rtl="1"/>
          <a:endParaRPr lang="fa-IR"/>
        </a:p>
      </dgm:t>
    </dgm:pt>
    <dgm:pt modelId="{87CD03D4-A2E8-4890-92DC-1E0D0E0E745C}" type="pres">
      <dgm:prSet presAssocID="{FFAC00EF-364A-4A20-A52F-92E3D2745CB6}" presName="level3hierChild" presStyleCnt="0"/>
      <dgm:spPr/>
    </dgm:pt>
    <dgm:pt modelId="{FF125BA5-B766-4E4B-BB8A-C0E62D71F3A0}" type="pres">
      <dgm:prSet presAssocID="{831539B4-8FC2-4234-B775-258D3CB25287}" presName="conn2-1" presStyleLbl="parChTrans1D4" presStyleIdx="12" presStyleCnt="27"/>
      <dgm:spPr/>
      <dgm:t>
        <a:bodyPr/>
        <a:lstStyle/>
        <a:p>
          <a:pPr rtl="1"/>
          <a:endParaRPr lang="fa-IR"/>
        </a:p>
      </dgm:t>
    </dgm:pt>
    <dgm:pt modelId="{EE7166A6-B95B-43BE-B82B-D7C8EFA819F9}" type="pres">
      <dgm:prSet presAssocID="{831539B4-8FC2-4234-B775-258D3CB25287}" presName="connTx" presStyleLbl="parChTrans1D4" presStyleIdx="12" presStyleCnt="27"/>
      <dgm:spPr/>
      <dgm:t>
        <a:bodyPr/>
        <a:lstStyle/>
        <a:p>
          <a:pPr rtl="1"/>
          <a:endParaRPr lang="fa-IR"/>
        </a:p>
      </dgm:t>
    </dgm:pt>
    <dgm:pt modelId="{46AED845-DE30-4E2F-860D-CE3949D32A7F}" type="pres">
      <dgm:prSet presAssocID="{8429A646-59F0-4124-AF51-F8F9259E85E2}" presName="root2" presStyleCnt="0"/>
      <dgm:spPr/>
    </dgm:pt>
    <dgm:pt modelId="{4E08268E-4C1B-44EF-A849-BE4348CA6B51}" type="pres">
      <dgm:prSet presAssocID="{8429A646-59F0-4124-AF51-F8F9259E85E2}" presName="LevelTwoTextNode" presStyleLbl="node4" presStyleIdx="12" presStyleCnt="27" custScaleX="46848">
        <dgm:presLayoutVars>
          <dgm:chPref val="3"/>
        </dgm:presLayoutVars>
      </dgm:prSet>
      <dgm:spPr/>
      <dgm:t>
        <a:bodyPr/>
        <a:lstStyle/>
        <a:p>
          <a:pPr rtl="1"/>
          <a:endParaRPr lang="fa-IR"/>
        </a:p>
      </dgm:t>
    </dgm:pt>
    <dgm:pt modelId="{EED987F7-165F-445C-8073-E1A6AC4CE8DF}" type="pres">
      <dgm:prSet presAssocID="{8429A646-59F0-4124-AF51-F8F9259E85E2}" presName="level3hierChild" presStyleCnt="0"/>
      <dgm:spPr/>
    </dgm:pt>
    <dgm:pt modelId="{246B54C5-149B-4326-9E1F-67CF87651255}" type="pres">
      <dgm:prSet presAssocID="{E1B7BB62-F028-49D7-8051-1E4BE6A12C0C}" presName="conn2-1" presStyleLbl="parChTrans1D4" presStyleIdx="13" presStyleCnt="27"/>
      <dgm:spPr/>
      <dgm:t>
        <a:bodyPr/>
        <a:lstStyle/>
        <a:p>
          <a:pPr rtl="1"/>
          <a:endParaRPr lang="fa-IR"/>
        </a:p>
      </dgm:t>
    </dgm:pt>
    <dgm:pt modelId="{4E1E2358-346B-4619-A9BC-78706F27CE92}" type="pres">
      <dgm:prSet presAssocID="{E1B7BB62-F028-49D7-8051-1E4BE6A12C0C}" presName="connTx" presStyleLbl="parChTrans1D4" presStyleIdx="13" presStyleCnt="27"/>
      <dgm:spPr/>
      <dgm:t>
        <a:bodyPr/>
        <a:lstStyle/>
        <a:p>
          <a:pPr rtl="1"/>
          <a:endParaRPr lang="fa-IR"/>
        </a:p>
      </dgm:t>
    </dgm:pt>
    <dgm:pt modelId="{93B0E5FD-1F20-4E1A-9FA6-B05565F90329}" type="pres">
      <dgm:prSet presAssocID="{0FD8138A-5B53-4B87-A01D-FC976423E3A9}" presName="root2" presStyleCnt="0"/>
      <dgm:spPr/>
    </dgm:pt>
    <dgm:pt modelId="{A1DF67E1-853A-486D-92AF-417A9349BF88}" type="pres">
      <dgm:prSet presAssocID="{0FD8138A-5B53-4B87-A01D-FC976423E3A9}" presName="LevelTwoTextNode" presStyleLbl="node4" presStyleIdx="13" presStyleCnt="27" custScaleX="52078">
        <dgm:presLayoutVars>
          <dgm:chPref val="3"/>
        </dgm:presLayoutVars>
      </dgm:prSet>
      <dgm:spPr/>
      <dgm:t>
        <a:bodyPr/>
        <a:lstStyle/>
        <a:p>
          <a:pPr rtl="1"/>
          <a:endParaRPr lang="fa-IR"/>
        </a:p>
      </dgm:t>
    </dgm:pt>
    <dgm:pt modelId="{5E8F396C-8E88-4C30-A618-2F8EF5F40CC2}" type="pres">
      <dgm:prSet presAssocID="{0FD8138A-5B53-4B87-A01D-FC976423E3A9}" presName="level3hierChild" presStyleCnt="0"/>
      <dgm:spPr/>
    </dgm:pt>
    <dgm:pt modelId="{98C1A42E-CE02-4259-B89A-E842B061DF07}" type="pres">
      <dgm:prSet presAssocID="{F949B5CE-C86D-4E4B-BE74-4C54E4086281}" presName="conn2-1" presStyleLbl="parChTrans1D4" presStyleIdx="14" presStyleCnt="27"/>
      <dgm:spPr/>
      <dgm:t>
        <a:bodyPr/>
        <a:lstStyle/>
        <a:p>
          <a:pPr rtl="1"/>
          <a:endParaRPr lang="fa-IR"/>
        </a:p>
      </dgm:t>
    </dgm:pt>
    <dgm:pt modelId="{B1CED848-50F4-412F-9304-44B40E528BCC}" type="pres">
      <dgm:prSet presAssocID="{F949B5CE-C86D-4E4B-BE74-4C54E4086281}" presName="connTx" presStyleLbl="parChTrans1D4" presStyleIdx="14" presStyleCnt="27"/>
      <dgm:spPr/>
      <dgm:t>
        <a:bodyPr/>
        <a:lstStyle/>
        <a:p>
          <a:pPr rtl="1"/>
          <a:endParaRPr lang="fa-IR"/>
        </a:p>
      </dgm:t>
    </dgm:pt>
    <dgm:pt modelId="{53F80BC6-7FF7-4E71-B609-4FB6A6D7B541}" type="pres">
      <dgm:prSet presAssocID="{7E5721AF-2514-4F40-9D6E-AEDB5E21E8FF}" presName="root2" presStyleCnt="0"/>
      <dgm:spPr/>
    </dgm:pt>
    <dgm:pt modelId="{14880ED8-E9C9-4634-932E-84A6DC0105E6}" type="pres">
      <dgm:prSet presAssocID="{7E5721AF-2514-4F40-9D6E-AEDB5E21E8FF}" presName="LevelTwoTextNode" presStyleLbl="node4" presStyleIdx="14" presStyleCnt="27" custScaleX="138366">
        <dgm:presLayoutVars>
          <dgm:chPref val="3"/>
        </dgm:presLayoutVars>
      </dgm:prSet>
      <dgm:spPr/>
      <dgm:t>
        <a:bodyPr/>
        <a:lstStyle/>
        <a:p>
          <a:pPr rtl="1"/>
          <a:endParaRPr lang="fa-IR"/>
        </a:p>
      </dgm:t>
    </dgm:pt>
    <dgm:pt modelId="{5CDB3A00-6EA3-4D87-83EB-98BA9D4F6468}" type="pres">
      <dgm:prSet presAssocID="{7E5721AF-2514-4F40-9D6E-AEDB5E21E8FF}" presName="level3hierChild" presStyleCnt="0"/>
      <dgm:spPr/>
    </dgm:pt>
    <dgm:pt modelId="{1D8D43C5-B46F-48EF-B862-DFAE902AEF06}" type="pres">
      <dgm:prSet presAssocID="{086BFC0D-010E-4316-B6BF-5169C3C9B2A3}" presName="conn2-1" presStyleLbl="parChTrans1D4" presStyleIdx="15" presStyleCnt="27"/>
      <dgm:spPr/>
      <dgm:t>
        <a:bodyPr/>
        <a:lstStyle/>
        <a:p>
          <a:pPr rtl="1"/>
          <a:endParaRPr lang="fa-IR"/>
        </a:p>
      </dgm:t>
    </dgm:pt>
    <dgm:pt modelId="{A4E00C82-1E3B-4B13-82F7-F062B9152749}" type="pres">
      <dgm:prSet presAssocID="{086BFC0D-010E-4316-B6BF-5169C3C9B2A3}" presName="connTx" presStyleLbl="parChTrans1D4" presStyleIdx="15" presStyleCnt="27"/>
      <dgm:spPr/>
      <dgm:t>
        <a:bodyPr/>
        <a:lstStyle/>
        <a:p>
          <a:pPr rtl="1"/>
          <a:endParaRPr lang="fa-IR"/>
        </a:p>
      </dgm:t>
    </dgm:pt>
    <dgm:pt modelId="{B6040570-114D-4731-A1E2-E5827C20FBF8}" type="pres">
      <dgm:prSet presAssocID="{CC61B988-25AE-4300-A777-0B4A8DDE2177}" presName="root2" presStyleCnt="0"/>
      <dgm:spPr/>
    </dgm:pt>
    <dgm:pt modelId="{FCEB6CFD-48BB-44E3-A730-7CBE3604F415}" type="pres">
      <dgm:prSet presAssocID="{CC61B988-25AE-4300-A777-0B4A8DDE2177}" presName="LevelTwoTextNode" presStyleLbl="node4" presStyleIdx="15" presStyleCnt="27" custScaleX="52078">
        <dgm:presLayoutVars>
          <dgm:chPref val="3"/>
        </dgm:presLayoutVars>
      </dgm:prSet>
      <dgm:spPr/>
      <dgm:t>
        <a:bodyPr/>
        <a:lstStyle/>
        <a:p>
          <a:pPr rtl="1"/>
          <a:endParaRPr lang="fa-IR"/>
        </a:p>
      </dgm:t>
    </dgm:pt>
    <dgm:pt modelId="{32999F99-E7DA-4366-A3C5-A5ACEFDFBFC2}" type="pres">
      <dgm:prSet presAssocID="{CC61B988-25AE-4300-A777-0B4A8DDE2177}" presName="level3hierChild" presStyleCnt="0"/>
      <dgm:spPr/>
    </dgm:pt>
    <dgm:pt modelId="{A8C39C8B-025D-4CA9-B53E-4FCC114D2958}" type="pres">
      <dgm:prSet presAssocID="{03DEE245-D9AF-45F1-A665-67B081A3D47F}" presName="conn2-1" presStyleLbl="parChTrans1D4" presStyleIdx="16" presStyleCnt="27"/>
      <dgm:spPr/>
      <dgm:t>
        <a:bodyPr/>
        <a:lstStyle/>
        <a:p>
          <a:pPr rtl="1"/>
          <a:endParaRPr lang="fa-IR"/>
        </a:p>
      </dgm:t>
    </dgm:pt>
    <dgm:pt modelId="{BB1119B3-7330-4D72-BADB-2AAFE3D269FE}" type="pres">
      <dgm:prSet presAssocID="{03DEE245-D9AF-45F1-A665-67B081A3D47F}" presName="connTx" presStyleLbl="parChTrans1D4" presStyleIdx="16" presStyleCnt="27"/>
      <dgm:spPr/>
      <dgm:t>
        <a:bodyPr/>
        <a:lstStyle/>
        <a:p>
          <a:pPr rtl="1"/>
          <a:endParaRPr lang="fa-IR"/>
        </a:p>
      </dgm:t>
    </dgm:pt>
    <dgm:pt modelId="{DFA8FA3C-C05F-474A-A554-B847CF701816}" type="pres">
      <dgm:prSet presAssocID="{7F41D157-70EB-42A3-921F-7D76722A8514}" presName="root2" presStyleCnt="0"/>
      <dgm:spPr/>
    </dgm:pt>
    <dgm:pt modelId="{644F9D86-888D-4EE3-9058-D54F13E4F3BC}" type="pres">
      <dgm:prSet presAssocID="{7F41D157-70EB-42A3-921F-7D76722A8514}" presName="LevelTwoTextNode" presStyleLbl="node4" presStyleIdx="16" presStyleCnt="27" custScaleX="138366">
        <dgm:presLayoutVars>
          <dgm:chPref val="3"/>
        </dgm:presLayoutVars>
      </dgm:prSet>
      <dgm:spPr/>
      <dgm:t>
        <a:bodyPr/>
        <a:lstStyle/>
        <a:p>
          <a:pPr rtl="1"/>
          <a:endParaRPr lang="fa-IR"/>
        </a:p>
      </dgm:t>
    </dgm:pt>
    <dgm:pt modelId="{B830C968-F143-4AC3-B1E3-76EB8BB5E979}" type="pres">
      <dgm:prSet presAssocID="{7F41D157-70EB-42A3-921F-7D76722A8514}" presName="level3hierChild" presStyleCnt="0"/>
      <dgm:spPr/>
    </dgm:pt>
    <dgm:pt modelId="{56BB1A5E-6608-47A5-AB03-29884403A0AC}" type="pres">
      <dgm:prSet presAssocID="{4D503D7B-E59A-457E-B3F2-A5C35B80A23D}" presName="conn2-1" presStyleLbl="parChTrans1D4" presStyleIdx="17" presStyleCnt="27"/>
      <dgm:spPr/>
      <dgm:t>
        <a:bodyPr/>
        <a:lstStyle/>
        <a:p>
          <a:pPr rtl="1"/>
          <a:endParaRPr lang="fa-IR"/>
        </a:p>
      </dgm:t>
    </dgm:pt>
    <dgm:pt modelId="{4F174B96-B81D-455F-80B3-34AADBF88092}" type="pres">
      <dgm:prSet presAssocID="{4D503D7B-E59A-457E-B3F2-A5C35B80A23D}" presName="connTx" presStyleLbl="parChTrans1D4" presStyleIdx="17" presStyleCnt="27"/>
      <dgm:spPr/>
      <dgm:t>
        <a:bodyPr/>
        <a:lstStyle/>
        <a:p>
          <a:pPr rtl="1"/>
          <a:endParaRPr lang="fa-IR"/>
        </a:p>
      </dgm:t>
    </dgm:pt>
    <dgm:pt modelId="{18B01C76-E268-4233-9912-6F7E465974A2}" type="pres">
      <dgm:prSet presAssocID="{D3418EBC-5B28-4176-BF24-7C2E96E145CA}" presName="root2" presStyleCnt="0"/>
      <dgm:spPr/>
    </dgm:pt>
    <dgm:pt modelId="{F0056C23-ED1B-47A8-9AB8-5376597F3BB1}" type="pres">
      <dgm:prSet presAssocID="{D3418EBC-5B28-4176-BF24-7C2E96E145CA}" presName="LevelTwoTextNode" presStyleLbl="node4" presStyleIdx="17" presStyleCnt="27" custScaleX="46848">
        <dgm:presLayoutVars>
          <dgm:chPref val="3"/>
        </dgm:presLayoutVars>
      </dgm:prSet>
      <dgm:spPr/>
      <dgm:t>
        <a:bodyPr/>
        <a:lstStyle/>
        <a:p>
          <a:pPr rtl="1"/>
          <a:endParaRPr lang="fa-IR"/>
        </a:p>
      </dgm:t>
    </dgm:pt>
    <dgm:pt modelId="{876E1EA0-3353-4329-9402-6515FF0F078D}" type="pres">
      <dgm:prSet presAssocID="{D3418EBC-5B28-4176-BF24-7C2E96E145CA}" presName="level3hierChild" presStyleCnt="0"/>
      <dgm:spPr/>
    </dgm:pt>
    <dgm:pt modelId="{6E78DF20-5261-44A0-BF35-4742D449B585}" type="pres">
      <dgm:prSet presAssocID="{16598860-2C84-44EA-9172-F5ABF10AB727}" presName="conn2-1" presStyleLbl="parChTrans1D4" presStyleIdx="18" presStyleCnt="27"/>
      <dgm:spPr/>
      <dgm:t>
        <a:bodyPr/>
        <a:lstStyle/>
        <a:p>
          <a:pPr rtl="1"/>
          <a:endParaRPr lang="fa-IR"/>
        </a:p>
      </dgm:t>
    </dgm:pt>
    <dgm:pt modelId="{0F499D5C-C17A-46E8-95AD-FA38EBE8E675}" type="pres">
      <dgm:prSet presAssocID="{16598860-2C84-44EA-9172-F5ABF10AB727}" presName="connTx" presStyleLbl="parChTrans1D4" presStyleIdx="18" presStyleCnt="27"/>
      <dgm:spPr/>
      <dgm:t>
        <a:bodyPr/>
        <a:lstStyle/>
        <a:p>
          <a:pPr rtl="1"/>
          <a:endParaRPr lang="fa-IR"/>
        </a:p>
      </dgm:t>
    </dgm:pt>
    <dgm:pt modelId="{C9B7452D-08EA-45D7-BEF3-F8E05A35D595}" type="pres">
      <dgm:prSet presAssocID="{1F95E963-9539-4B16-9236-D4B1C91855A8}" presName="root2" presStyleCnt="0"/>
      <dgm:spPr/>
    </dgm:pt>
    <dgm:pt modelId="{91085BCA-FC6C-4CE4-B12D-DFA27C7892EC}" type="pres">
      <dgm:prSet presAssocID="{1F95E963-9539-4B16-9236-D4B1C91855A8}" presName="LevelTwoTextNode" presStyleLbl="node4" presStyleIdx="18" presStyleCnt="27" custScaleX="52078">
        <dgm:presLayoutVars>
          <dgm:chPref val="3"/>
        </dgm:presLayoutVars>
      </dgm:prSet>
      <dgm:spPr/>
      <dgm:t>
        <a:bodyPr/>
        <a:lstStyle/>
        <a:p>
          <a:pPr rtl="1"/>
          <a:endParaRPr lang="fa-IR"/>
        </a:p>
      </dgm:t>
    </dgm:pt>
    <dgm:pt modelId="{4FE6383A-864F-431C-AF37-686A258C1D79}" type="pres">
      <dgm:prSet presAssocID="{1F95E963-9539-4B16-9236-D4B1C91855A8}" presName="level3hierChild" presStyleCnt="0"/>
      <dgm:spPr/>
    </dgm:pt>
    <dgm:pt modelId="{B3CAB540-77B5-443D-8610-607833ED6FF4}" type="pres">
      <dgm:prSet presAssocID="{B8B9038D-85AC-4717-81A2-56E2CBE09514}" presName="conn2-1" presStyleLbl="parChTrans1D4" presStyleIdx="19" presStyleCnt="27"/>
      <dgm:spPr/>
      <dgm:t>
        <a:bodyPr/>
        <a:lstStyle/>
        <a:p>
          <a:pPr rtl="1"/>
          <a:endParaRPr lang="fa-IR"/>
        </a:p>
      </dgm:t>
    </dgm:pt>
    <dgm:pt modelId="{DD8FFF01-95F4-4309-A188-1F708EFBA7BB}" type="pres">
      <dgm:prSet presAssocID="{B8B9038D-85AC-4717-81A2-56E2CBE09514}" presName="connTx" presStyleLbl="parChTrans1D4" presStyleIdx="19" presStyleCnt="27"/>
      <dgm:spPr/>
      <dgm:t>
        <a:bodyPr/>
        <a:lstStyle/>
        <a:p>
          <a:pPr rtl="1"/>
          <a:endParaRPr lang="fa-IR"/>
        </a:p>
      </dgm:t>
    </dgm:pt>
    <dgm:pt modelId="{10F90EEC-5C2A-4CAA-94C1-5D362B322C0D}" type="pres">
      <dgm:prSet presAssocID="{C545A97D-00AF-46AF-BDFE-81327F9B2CD4}" presName="root2" presStyleCnt="0"/>
      <dgm:spPr/>
    </dgm:pt>
    <dgm:pt modelId="{83CCE0A3-9C56-409B-8729-85F1EA67CB38}" type="pres">
      <dgm:prSet presAssocID="{C545A97D-00AF-46AF-BDFE-81327F9B2CD4}" presName="LevelTwoTextNode" presStyleLbl="node4" presStyleIdx="19" presStyleCnt="27" custScaleX="138366">
        <dgm:presLayoutVars>
          <dgm:chPref val="3"/>
        </dgm:presLayoutVars>
      </dgm:prSet>
      <dgm:spPr/>
      <dgm:t>
        <a:bodyPr/>
        <a:lstStyle/>
        <a:p>
          <a:pPr rtl="1"/>
          <a:endParaRPr lang="fa-IR"/>
        </a:p>
      </dgm:t>
    </dgm:pt>
    <dgm:pt modelId="{397810AE-AEBC-42B4-AD9D-DF5FF67D5F63}" type="pres">
      <dgm:prSet presAssocID="{C545A97D-00AF-46AF-BDFE-81327F9B2CD4}" presName="level3hierChild" presStyleCnt="0"/>
      <dgm:spPr/>
    </dgm:pt>
    <dgm:pt modelId="{219DAC24-4A6F-4D22-8609-97308BF80419}" type="pres">
      <dgm:prSet presAssocID="{1D32EFEF-F025-46E0-888B-04E2B1D61913}" presName="conn2-1" presStyleLbl="parChTrans1D4" presStyleIdx="20" presStyleCnt="27"/>
      <dgm:spPr/>
      <dgm:t>
        <a:bodyPr/>
        <a:lstStyle/>
        <a:p>
          <a:pPr rtl="1"/>
          <a:endParaRPr lang="fa-IR"/>
        </a:p>
      </dgm:t>
    </dgm:pt>
    <dgm:pt modelId="{BFD544DC-2FCD-441B-8B22-98BDB95C877F}" type="pres">
      <dgm:prSet presAssocID="{1D32EFEF-F025-46E0-888B-04E2B1D61913}" presName="connTx" presStyleLbl="parChTrans1D4" presStyleIdx="20" presStyleCnt="27"/>
      <dgm:spPr/>
      <dgm:t>
        <a:bodyPr/>
        <a:lstStyle/>
        <a:p>
          <a:pPr rtl="1"/>
          <a:endParaRPr lang="fa-IR"/>
        </a:p>
      </dgm:t>
    </dgm:pt>
    <dgm:pt modelId="{BDA643CE-B9D9-4E00-A641-DA14850D4FE1}" type="pres">
      <dgm:prSet presAssocID="{56E993DA-80F1-4B75-8537-F8E8BDA1DD0A}" presName="root2" presStyleCnt="0"/>
      <dgm:spPr/>
    </dgm:pt>
    <dgm:pt modelId="{33A83373-FD3F-47E6-A50D-63029A5529F4}" type="pres">
      <dgm:prSet presAssocID="{56E993DA-80F1-4B75-8537-F8E8BDA1DD0A}" presName="LevelTwoTextNode" presStyleLbl="node4" presStyleIdx="20" presStyleCnt="27" custScaleX="52078">
        <dgm:presLayoutVars>
          <dgm:chPref val="3"/>
        </dgm:presLayoutVars>
      </dgm:prSet>
      <dgm:spPr/>
      <dgm:t>
        <a:bodyPr/>
        <a:lstStyle/>
        <a:p>
          <a:pPr rtl="1"/>
          <a:endParaRPr lang="fa-IR"/>
        </a:p>
      </dgm:t>
    </dgm:pt>
    <dgm:pt modelId="{36D68C40-85C5-46AE-8ED2-915E59C1889E}" type="pres">
      <dgm:prSet presAssocID="{56E993DA-80F1-4B75-8537-F8E8BDA1DD0A}" presName="level3hierChild" presStyleCnt="0"/>
      <dgm:spPr/>
    </dgm:pt>
    <dgm:pt modelId="{F7EE5035-6BF1-48E9-B2AA-9CC3CEC47B4F}" type="pres">
      <dgm:prSet presAssocID="{7DAB5C0A-C35A-4EF3-A72F-6C73990E12C4}" presName="conn2-1" presStyleLbl="parChTrans1D4" presStyleIdx="21" presStyleCnt="27"/>
      <dgm:spPr/>
      <dgm:t>
        <a:bodyPr/>
        <a:lstStyle/>
        <a:p>
          <a:pPr rtl="1"/>
          <a:endParaRPr lang="fa-IR"/>
        </a:p>
      </dgm:t>
    </dgm:pt>
    <dgm:pt modelId="{34D61F0A-C22B-4428-850F-996283844DCA}" type="pres">
      <dgm:prSet presAssocID="{7DAB5C0A-C35A-4EF3-A72F-6C73990E12C4}" presName="connTx" presStyleLbl="parChTrans1D4" presStyleIdx="21" presStyleCnt="27"/>
      <dgm:spPr/>
      <dgm:t>
        <a:bodyPr/>
        <a:lstStyle/>
        <a:p>
          <a:pPr rtl="1"/>
          <a:endParaRPr lang="fa-IR"/>
        </a:p>
      </dgm:t>
    </dgm:pt>
    <dgm:pt modelId="{C84258CD-5C21-4462-AAFA-EEE9742280A8}" type="pres">
      <dgm:prSet presAssocID="{B52B7591-1C13-4017-BB98-A105D203328B}" presName="root2" presStyleCnt="0"/>
      <dgm:spPr/>
    </dgm:pt>
    <dgm:pt modelId="{1E9C359E-5836-4BC6-8894-1313A472AFFE}" type="pres">
      <dgm:prSet presAssocID="{B52B7591-1C13-4017-BB98-A105D203328B}" presName="LevelTwoTextNode" presStyleLbl="node4" presStyleIdx="21" presStyleCnt="27" custScaleX="138366">
        <dgm:presLayoutVars>
          <dgm:chPref val="3"/>
        </dgm:presLayoutVars>
      </dgm:prSet>
      <dgm:spPr/>
      <dgm:t>
        <a:bodyPr/>
        <a:lstStyle/>
        <a:p>
          <a:pPr rtl="1"/>
          <a:endParaRPr lang="fa-IR"/>
        </a:p>
      </dgm:t>
    </dgm:pt>
    <dgm:pt modelId="{2F5D9F84-CF84-448A-8C52-A40771E7F753}" type="pres">
      <dgm:prSet presAssocID="{B52B7591-1C13-4017-BB98-A105D203328B}" presName="level3hierChild" presStyleCnt="0"/>
      <dgm:spPr/>
    </dgm:pt>
    <dgm:pt modelId="{63B15413-0282-49A9-8766-429B532CF49D}" type="pres">
      <dgm:prSet presAssocID="{E809DF86-064C-492F-A007-D07E4556A81E}" presName="conn2-1" presStyleLbl="parChTrans1D4" presStyleIdx="22" presStyleCnt="27"/>
      <dgm:spPr/>
      <dgm:t>
        <a:bodyPr/>
        <a:lstStyle/>
        <a:p>
          <a:pPr rtl="1"/>
          <a:endParaRPr lang="fa-IR"/>
        </a:p>
      </dgm:t>
    </dgm:pt>
    <dgm:pt modelId="{E4877667-419F-4C4D-8EEB-00B0EE70CE13}" type="pres">
      <dgm:prSet presAssocID="{E809DF86-064C-492F-A007-D07E4556A81E}" presName="connTx" presStyleLbl="parChTrans1D4" presStyleIdx="22" presStyleCnt="27"/>
      <dgm:spPr/>
      <dgm:t>
        <a:bodyPr/>
        <a:lstStyle/>
        <a:p>
          <a:pPr rtl="1"/>
          <a:endParaRPr lang="fa-IR"/>
        </a:p>
      </dgm:t>
    </dgm:pt>
    <dgm:pt modelId="{437720A7-4CCC-4D01-912C-B4BDE748FD33}" type="pres">
      <dgm:prSet presAssocID="{7F1C4E1A-768D-46DE-82D8-285DE0594BE8}" presName="root2" presStyleCnt="0"/>
      <dgm:spPr/>
    </dgm:pt>
    <dgm:pt modelId="{429931D7-CEC6-416C-96E8-0DF9E17ABD88}" type="pres">
      <dgm:prSet presAssocID="{7F1C4E1A-768D-46DE-82D8-285DE0594BE8}" presName="LevelTwoTextNode" presStyleLbl="node4" presStyleIdx="22" presStyleCnt="27" custScaleX="46848">
        <dgm:presLayoutVars>
          <dgm:chPref val="3"/>
        </dgm:presLayoutVars>
      </dgm:prSet>
      <dgm:spPr/>
      <dgm:t>
        <a:bodyPr/>
        <a:lstStyle/>
        <a:p>
          <a:pPr rtl="1"/>
          <a:endParaRPr lang="fa-IR"/>
        </a:p>
      </dgm:t>
    </dgm:pt>
    <dgm:pt modelId="{7E5747F9-8E4D-4154-A8B1-6C597F0F7F4C}" type="pres">
      <dgm:prSet presAssocID="{7F1C4E1A-768D-46DE-82D8-285DE0594BE8}" presName="level3hierChild" presStyleCnt="0"/>
      <dgm:spPr/>
    </dgm:pt>
    <dgm:pt modelId="{41C4E008-E754-4BF4-8B26-C89926D0903C}" type="pres">
      <dgm:prSet presAssocID="{AB717E55-6A62-4BC1-AD76-E4E078E0C6CB}" presName="conn2-1" presStyleLbl="parChTrans1D4" presStyleIdx="23" presStyleCnt="27"/>
      <dgm:spPr/>
      <dgm:t>
        <a:bodyPr/>
        <a:lstStyle/>
        <a:p>
          <a:pPr rtl="1"/>
          <a:endParaRPr lang="fa-IR"/>
        </a:p>
      </dgm:t>
    </dgm:pt>
    <dgm:pt modelId="{3E00F856-DA11-4DD5-86CB-CBAD74AD9F69}" type="pres">
      <dgm:prSet presAssocID="{AB717E55-6A62-4BC1-AD76-E4E078E0C6CB}" presName="connTx" presStyleLbl="parChTrans1D4" presStyleIdx="23" presStyleCnt="27"/>
      <dgm:spPr/>
      <dgm:t>
        <a:bodyPr/>
        <a:lstStyle/>
        <a:p>
          <a:pPr rtl="1"/>
          <a:endParaRPr lang="fa-IR"/>
        </a:p>
      </dgm:t>
    </dgm:pt>
    <dgm:pt modelId="{6590212B-5281-421C-8488-04BE78C2A33C}" type="pres">
      <dgm:prSet presAssocID="{5E7FCD1C-0DCD-4CF5-BDDA-09128283380E}" presName="root2" presStyleCnt="0"/>
      <dgm:spPr/>
    </dgm:pt>
    <dgm:pt modelId="{8ADE5816-FBC4-436F-954B-2333B81433CB}" type="pres">
      <dgm:prSet presAssocID="{5E7FCD1C-0DCD-4CF5-BDDA-09128283380E}" presName="LevelTwoTextNode" presStyleLbl="node4" presStyleIdx="23" presStyleCnt="27" custScaleX="52078">
        <dgm:presLayoutVars>
          <dgm:chPref val="3"/>
        </dgm:presLayoutVars>
      </dgm:prSet>
      <dgm:spPr/>
      <dgm:t>
        <a:bodyPr/>
        <a:lstStyle/>
        <a:p>
          <a:pPr rtl="1"/>
          <a:endParaRPr lang="fa-IR"/>
        </a:p>
      </dgm:t>
    </dgm:pt>
    <dgm:pt modelId="{273CBBF4-EBC1-40CF-88CB-D2F29329D454}" type="pres">
      <dgm:prSet presAssocID="{5E7FCD1C-0DCD-4CF5-BDDA-09128283380E}" presName="level3hierChild" presStyleCnt="0"/>
      <dgm:spPr/>
    </dgm:pt>
    <dgm:pt modelId="{9305DF0C-969F-440E-8FF4-107281D0B6B2}" type="pres">
      <dgm:prSet presAssocID="{5D4C4584-2019-4580-BDDC-1651C06537DF}" presName="conn2-1" presStyleLbl="parChTrans1D4" presStyleIdx="24" presStyleCnt="27"/>
      <dgm:spPr/>
      <dgm:t>
        <a:bodyPr/>
        <a:lstStyle/>
        <a:p>
          <a:pPr rtl="1"/>
          <a:endParaRPr lang="fa-IR"/>
        </a:p>
      </dgm:t>
    </dgm:pt>
    <dgm:pt modelId="{E3AC9462-E2DE-4946-9DC7-D15DB2EABF3B}" type="pres">
      <dgm:prSet presAssocID="{5D4C4584-2019-4580-BDDC-1651C06537DF}" presName="connTx" presStyleLbl="parChTrans1D4" presStyleIdx="24" presStyleCnt="27"/>
      <dgm:spPr/>
      <dgm:t>
        <a:bodyPr/>
        <a:lstStyle/>
        <a:p>
          <a:pPr rtl="1"/>
          <a:endParaRPr lang="fa-IR"/>
        </a:p>
      </dgm:t>
    </dgm:pt>
    <dgm:pt modelId="{7FAF96EC-621E-43FB-8BE0-7061EFB98B58}" type="pres">
      <dgm:prSet presAssocID="{67E361A4-0BFA-47B2-BBBB-3BA7AC062DE9}" presName="root2" presStyleCnt="0"/>
      <dgm:spPr/>
    </dgm:pt>
    <dgm:pt modelId="{89F25329-49BC-46D6-A765-86A3DF6ACCF7}" type="pres">
      <dgm:prSet presAssocID="{67E361A4-0BFA-47B2-BBBB-3BA7AC062DE9}" presName="LevelTwoTextNode" presStyleLbl="node4" presStyleIdx="24" presStyleCnt="27" custScaleX="138366">
        <dgm:presLayoutVars>
          <dgm:chPref val="3"/>
        </dgm:presLayoutVars>
      </dgm:prSet>
      <dgm:spPr/>
      <dgm:t>
        <a:bodyPr/>
        <a:lstStyle/>
        <a:p>
          <a:pPr rtl="1"/>
          <a:endParaRPr lang="fa-IR"/>
        </a:p>
      </dgm:t>
    </dgm:pt>
    <dgm:pt modelId="{FC60D2B1-2E14-4C68-AC13-37417D76A168}" type="pres">
      <dgm:prSet presAssocID="{67E361A4-0BFA-47B2-BBBB-3BA7AC062DE9}" presName="level3hierChild" presStyleCnt="0"/>
      <dgm:spPr/>
    </dgm:pt>
    <dgm:pt modelId="{641EF226-7625-4C01-8B02-BA13461DC53C}" type="pres">
      <dgm:prSet presAssocID="{E0052476-0791-4B91-A507-E148E2C4B637}" presName="conn2-1" presStyleLbl="parChTrans1D4" presStyleIdx="25" presStyleCnt="27"/>
      <dgm:spPr/>
      <dgm:t>
        <a:bodyPr/>
        <a:lstStyle/>
        <a:p>
          <a:pPr rtl="1"/>
          <a:endParaRPr lang="fa-IR"/>
        </a:p>
      </dgm:t>
    </dgm:pt>
    <dgm:pt modelId="{E56F2684-8849-4FE4-B5BE-B881639D1F56}" type="pres">
      <dgm:prSet presAssocID="{E0052476-0791-4B91-A507-E148E2C4B637}" presName="connTx" presStyleLbl="parChTrans1D4" presStyleIdx="25" presStyleCnt="27"/>
      <dgm:spPr/>
      <dgm:t>
        <a:bodyPr/>
        <a:lstStyle/>
        <a:p>
          <a:pPr rtl="1"/>
          <a:endParaRPr lang="fa-IR"/>
        </a:p>
      </dgm:t>
    </dgm:pt>
    <dgm:pt modelId="{F53D1AF3-83DD-48F1-BF79-257EA9CB89DD}" type="pres">
      <dgm:prSet presAssocID="{B35F6754-6609-40F5-B77F-6F6D5AD5CCFF}" presName="root2" presStyleCnt="0"/>
      <dgm:spPr/>
    </dgm:pt>
    <dgm:pt modelId="{AB03CB2B-E3D7-4ADE-8ECF-3B9544C164E3}" type="pres">
      <dgm:prSet presAssocID="{B35F6754-6609-40F5-B77F-6F6D5AD5CCFF}" presName="LevelTwoTextNode" presStyleLbl="node4" presStyleIdx="25" presStyleCnt="27" custScaleX="52078">
        <dgm:presLayoutVars>
          <dgm:chPref val="3"/>
        </dgm:presLayoutVars>
      </dgm:prSet>
      <dgm:spPr/>
      <dgm:t>
        <a:bodyPr/>
        <a:lstStyle/>
        <a:p>
          <a:pPr rtl="1"/>
          <a:endParaRPr lang="fa-IR"/>
        </a:p>
      </dgm:t>
    </dgm:pt>
    <dgm:pt modelId="{0374DCDF-4956-450D-AB66-265FEDF034C9}" type="pres">
      <dgm:prSet presAssocID="{B35F6754-6609-40F5-B77F-6F6D5AD5CCFF}" presName="level3hierChild" presStyleCnt="0"/>
      <dgm:spPr/>
    </dgm:pt>
    <dgm:pt modelId="{D173F553-8EED-4B74-8D7F-22213903A25A}" type="pres">
      <dgm:prSet presAssocID="{3336C7AC-48C8-444D-95DA-AF2EB8EF67FD}" presName="conn2-1" presStyleLbl="parChTrans1D4" presStyleIdx="26" presStyleCnt="27"/>
      <dgm:spPr/>
      <dgm:t>
        <a:bodyPr/>
        <a:lstStyle/>
        <a:p>
          <a:pPr rtl="1"/>
          <a:endParaRPr lang="fa-IR"/>
        </a:p>
      </dgm:t>
    </dgm:pt>
    <dgm:pt modelId="{DCA25067-1816-4E40-95FE-56FC97D44785}" type="pres">
      <dgm:prSet presAssocID="{3336C7AC-48C8-444D-95DA-AF2EB8EF67FD}" presName="connTx" presStyleLbl="parChTrans1D4" presStyleIdx="26" presStyleCnt="27"/>
      <dgm:spPr/>
      <dgm:t>
        <a:bodyPr/>
        <a:lstStyle/>
        <a:p>
          <a:pPr rtl="1"/>
          <a:endParaRPr lang="fa-IR"/>
        </a:p>
      </dgm:t>
    </dgm:pt>
    <dgm:pt modelId="{FE8D04F1-246A-434F-B221-516FAACD8C56}" type="pres">
      <dgm:prSet presAssocID="{3375D248-D807-48F4-A01C-C71596EBF033}" presName="root2" presStyleCnt="0"/>
      <dgm:spPr/>
    </dgm:pt>
    <dgm:pt modelId="{1D6DA211-8905-4D3A-B00E-3FB04CCCC11C}" type="pres">
      <dgm:prSet presAssocID="{3375D248-D807-48F4-A01C-C71596EBF033}" presName="LevelTwoTextNode" presStyleLbl="node4" presStyleIdx="26" presStyleCnt="27" custScaleX="138366">
        <dgm:presLayoutVars>
          <dgm:chPref val="3"/>
        </dgm:presLayoutVars>
      </dgm:prSet>
      <dgm:spPr/>
      <dgm:t>
        <a:bodyPr/>
        <a:lstStyle/>
        <a:p>
          <a:pPr rtl="1"/>
          <a:endParaRPr lang="fa-IR"/>
        </a:p>
      </dgm:t>
    </dgm:pt>
    <dgm:pt modelId="{AF7BED2C-0CBA-4FE2-8000-5FECE73C95C6}" type="pres">
      <dgm:prSet presAssocID="{3375D248-D807-48F4-A01C-C71596EBF033}" presName="level3hierChild" presStyleCnt="0"/>
      <dgm:spPr/>
    </dgm:pt>
  </dgm:ptLst>
  <dgm:cxnLst>
    <dgm:cxn modelId="{6A2C2DA4-7AA5-49FE-A1F0-8FF6CC329745}" srcId="{1505C491-2131-41E3-AB3A-DD845D33779C}" destId="{8E1EFD12-869A-40BE-B66D-B1CCC0693647}" srcOrd="1" destOrd="0" parTransId="{0C87F3F8-4AF6-48ED-986A-78CF2B17504B}" sibTransId="{F59A9C15-910D-479A-A2E8-9E02A604B05A}"/>
    <dgm:cxn modelId="{F31B2269-AE94-4299-B0E1-8ADD85C15C60}" type="presOf" srcId="{5E7FCD1C-0DCD-4CF5-BDDA-09128283380E}" destId="{8ADE5816-FBC4-436F-954B-2333B81433CB}" srcOrd="0" destOrd="0" presId="urn:microsoft.com/office/officeart/2008/layout/HorizontalMultiLevelHierarchy"/>
    <dgm:cxn modelId="{384C16EC-8F09-4E94-8C38-0F1EF4F2347C}" type="presOf" srcId="{B37B6103-0B24-4E65-B710-92A101FB4C73}" destId="{9A78E321-9332-47DE-8AE5-E680FB4C959C}" srcOrd="0" destOrd="0" presId="urn:microsoft.com/office/officeart/2008/layout/HorizontalMultiLevelHierarchy"/>
    <dgm:cxn modelId="{C8B1AC8E-2E67-4A8F-A94D-1C65B476E64C}" type="presOf" srcId="{1505C491-2131-41E3-AB3A-DD845D33779C}" destId="{C2795D2D-F72E-4298-B81E-C953A64B5631}" srcOrd="0" destOrd="0" presId="urn:microsoft.com/office/officeart/2008/layout/HorizontalMultiLevelHierarchy"/>
    <dgm:cxn modelId="{71B96572-0416-4862-BBB3-24F2583C5332}" type="presOf" srcId="{855AA242-60F5-468E-A42B-1574EBC724FB}" destId="{138A2719-46A4-4617-AFF5-16020ADB3FC8}" srcOrd="0" destOrd="0" presId="urn:microsoft.com/office/officeart/2008/layout/HorizontalMultiLevelHierarchy"/>
    <dgm:cxn modelId="{C4921C6E-D63D-40B6-A05F-C8C2A0C1030B}" srcId="{294A4F81-03D3-446F-87F6-E9B8417ACCFD}" destId="{D3AC5233-A380-4322-8A24-88DCE1C778A1}" srcOrd="0" destOrd="0" parTransId="{CCECAB05-3748-444F-84F7-F3812192DB5D}" sibTransId="{6918EB0A-3514-4B6A-94F6-C9F8648E8FCE}"/>
    <dgm:cxn modelId="{2ADFB6B5-B302-4080-804F-2B99ADD9C64B}" srcId="{B35F6754-6609-40F5-B77F-6F6D5AD5CCFF}" destId="{3375D248-D807-48F4-A01C-C71596EBF033}" srcOrd="0" destOrd="0" parTransId="{3336C7AC-48C8-444D-95DA-AF2EB8EF67FD}" sibTransId="{B5129577-B7B3-4361-8937-CE0B4CDC6DB3}"/>
    <dgm:cxn modelId="{153F8282-A00A-4DC9-8C59-8DBCADCC4793}" srcId="{4E396B77-CCE1-4A8C-BE54-740C84A6DD0E}" destId="{150817DF-F8AE-4036-A3C3-492644B3252E}" srcOrd="0" destOrd="0" parTransId="{0874ACF1-BC89-4BE6-A411-D5811F7A39C9}" sibTransId="{25C3159D-84E2-4FDA-8478-C9D7A1B34D5E}"/>
    <dgm:cxn modelId="{1F417486-9173-4B17-9795-52F6B737FF46}" type="presOf" srcId="{4D503D7B-E59A-457E-B3F2-A5C35B80A23D}" destId="{4F174B96-B81D-455F-80B3-34AADBF88092}" srcOrd="1" destOrd="0" presId="urn:microsoft.com/office/officeart/2008/layout/HorizontalMultiLevelHierarchy"/>
    <dgm:cxn modelId="{B49BE95B-732B-42BF-AE19-6A4CFD29F5B1}" type="presOf" srcId="{03DEE245-D9AF-45F1-A665-67B081A3D47F}" destId="{A8C39C8B-025D-4CA9-B53E-4FCC114D2958}" srcOrd="0" destOrd="0" presId="urn:microsoft.com/office/officeart/2008/layout/HorizontalMultiLevelHierarchy"/>
    <dgm:cxn modelId="{3BEC6D65-9171-481F-B6F1-422CE8514165}" type="presOf" srcId="{46D335D9-7C2C-4CF9-B2A5-E2837250743E}" destId="{2A0D38ED-3A87-45B3-9FC5-1FEEA355D08D}" srcOrd="1" destOrd="0" presId="urn:microsoft.com/office/officeart/2008/layout/HorizontalMultiLevelHierarchy"/>
    <dgm:cxn modelId="{56F8D034-0B58-4300-B228-2D2039301128}" type="presOf" srcId="{0874ACF1-BC89-4BE6-A411-D5811F7A39C9}" destId="{EF5D5668-5AEB-4BA1-B30E-D94634F28DCA}" srcOrd="0" destOrd="0" presId="urn:microsoft.com/office/officeart/2008/layout/HorizontalMultiLevelHierarchy"/>
    <dgm:cxn modelId="{C5C02C34-8C71-40E8-9403-7AF9F54D9347}" type="presOf" srcId="{086BFC0D-010E-4316-B6BF-5169C3C9B2A3}" destId="{A4E00C82-1E3B-4B13-82F7-F062B9152749}" srcOrd="1" destOrd="0" presId="urn:microsoft.com/office/officeart/2008/layout/HorizontalMultiLevelHierarchy"/>
    <dgm:cxn modelId="{B3756C07-42A9-4DD5-B853-F6F2F306FADC}" type="presOf" srcId="{B52B7591-1C13-4017-BB98-A105D203328B}" destId="{1E9C359E-5836-4BC6-8894-1313A472AFFE}" srcOrd="0" destOrd="0" presId="urn:microsoft.com/office/officeart/2008/layout/HorizontalMultiLevelHierarchy"/>
    <dgm:cxn modelId="{8EB4A4FC-A7FD-4DC6-A10F-D2E90F6AD11E}" type="presOf" srcId="{B8B9038D-85AC-4717-81A2-56E2CBE09514}" destId="{B3CAB540-77B5-443D-8610-607833ED6FF4}" srcOrd="0" destOrd="0" presId="urn:microsoft.com/office/officeart/2008/layout/HorizontalMultiLevelHierarchy"/>
    <dgm:cxn modelId="{29BED8D4-ED4E-46AD-9FB5-CB26C24BB6E1}" type="presOf" srcId="{5F752340-DC7C-4343-A20C-FB7AE4FDB31E}" destId="{C425E586-844F-4438-9E7C-9EC3391DA914}" srcOrd="1" destOrd="0" presId="urn:microsoft.com/office/officeart/2008/layout/HorizontalMultiLevelHierarchy"/>
    <dgm:cxn modelId="{AF25C78F-906A-41FA-BCF5-F8CE295A43FA}" type="presOf" srcId="{AB717E55-6A62-4BC1-AD76-E4E078E0C6CB}" destId="{3E00F856-DA11-4DD5-86CB-CBAD74AD9F69}" srcOrd="1" destOrd="0" presId="urn:microsoft.com/office/officeart/2008/layout/HorizontalMultiLevelHierarchy"/>
    <dgm:cxn modelId="{FD890BD1-12E9-491F-81DF-BC25FFC11377}" type="presOf" srcId="{5CBD2BBD-AD7F-4FEC-8596-61972CC296F8}" destId="{A20199E9-8D27-4F89-982B-925C3DBF4B9E}" srcOrd="0" destOrd="0" presId="urn:microsoft.com/office/officeart/2008/layout/HorizontalMultiLevelHierarchy"/>
    <dgm:cxn modelId="{F9C3CEED-03E0-473C-9FE6-2257808357A3}" srcId="{D3418EBC-5B28-4176-BF24-7C2E96E145CA}" destId="{1F95E963-9539-4B16-9236-D4B1C91855A8}" srcOrd="0" destOrd="0" parTransId="{16598860-2C84-44EA-9172-F5ABF10AB727}" sibTransId="{C5BCD019-AB33-4EDD-808B-4151B3370317}"/>
    <dgm:cxn modelId="{1BB12AB0-2ACB-4FA8-B05F-4CFBB2633B27}" type="presOf" srcId="{E1B7BB62-F028-49D7-8051-1E4BE6A12C0C}" destId="{246B54C5-149B-4326-9E1F-67CF87651255}" srcOrd="0" destOrd="0" presId="urn:microsoft.com/office/officeart/2008/layout/HorizontalMultiLevelHierarchy"/>
    <dgm:cxn modelId="{9E3280E9-B933-4065-98B7-2D94E92B2132}" srcId="{0A8C9F5B-363B-4139-9D45-359CFDF8AD05}" destId="{1505C491-2131-41E3-AB3A-DD845D33779C}" srcOrd="4" destOrd="0" parTransId="{93FACB74-7923-4D61-BEF2-DA948E278067}" sibTransId="{59615931-2C10-44FE-AA15-2367DB25465B}"/>
    <dgm:cxn modelId="{FAB55454-F65E-4977-9093-734F8F067401}" type="presOf" srcId="{7F41D157-70EB-42A3-921F-7D76722A8514}" destId="{644F9D86-888D-4EE3-9058-D54F13E4F3BC}" srcOrd="0" destOrd="0" presId="urn:microsoft.com/office/officeart/2008/layout/HorizontalMultiLevelHierarchy"/>
    <dgm:cxn modelId="{98B78745-F98B-4C2D-9B5A-DBDB8B37AE45}" srcId="{55F6AD99-7EC0-4471-BC58-99F449BD3862}" destId="{6FDD6502-6617-45FE-981C-DC00A419FFAA}" srcOrd="1" destOrd="0" parTransId="{B37B6103-0B24-4E65-B710-92A101FB4C73}" sibTransId="{55AEF960-FB03-40A6-978A-B7695A8A7641}"/>
    <dgm:cxn modelId="{00F8867D-EE2D-4F05-BAC0-17F5653E0E60}" srcId="{A6AA7701-8D51-414A-9078-6921EA33F9FC}" destId="{E53C5932-02F4-4646-B631-737876617AEB}" srcOrd="0" destOrd="0" parTransId="{B43C552D-1ACC-420C-9C52-264E7C0F21B2}" sibTransId="{D0EF07B2-1933-44CF-83A4-B808450638E6}"/>
    <dgm:cxn modelId="{D6E30026-539D-42BD-91EC-A765C2D310A0}" type="presOf" srcId="{CCECAB05-3748-444F-84F7-F3812192DB5D}" destId="{0C185566-8ECC-4D99-A727-76C71ABD821E}" srcOrd="1" destOrd="0" presId="urn:microsoft.com/office/officeart/2008/layout/HorizontalMultiLevelHierarchy"/>
    <dgm:cxn modelId="{155F6A89-88C9-4C1F-BD34-6204B9C5FAD4}" type="presOf" srcId="{831539B4-8FC2-4234-B775-258D3CB25287}" destId="{FF125BA5-B766-4E4B-BB8A-C0E62D71F3A0}" srcOrd="0" destOrd="0" presId="urn:microsoft.com/office/officeart/2008/layout/HorizontalMultiLevelHierarchy"/>
    <dgm:cxn modelId="{2E065644-C776-4D11-956A-5A72AC9B05B9}" type="presOf" srcId="{8E1EFD12-869A-40BE-B66D-B1CCC0693647}" destId="{210EEDEB-FD87-4953-8179-9A3E9E971365}" srcOrd="0" destOrd="0" presId="urn:microsoft.com/office/officeart/2008/layout/HorizontalMultiLevelHierarchy"/>
    <dgm:cxn modelId="{41F49DAF-0BBE-4533-BDB5-AA803929F9A2}" srcId="{56E993DA-80F1-4B75-8537-F8E8BDA1DD0A}" destId="{B52B7591-1C13-4017-BB98-A105D203328B}" srcOrd="0" destOrd="0" parTransId="{7DAB5C0A-C35A-4EF3-A72F-6C73990E12C4}" sibTransId="{B844EE3D-0BBC-4C03-8CCA-4D25BFCA9D2D}"/>
    <dgm:cxn modelId="{D348C7FE-A439-4E03-B7C2-70C5A1E012AA}" type="presOf" srcId="{E1B7BB62-F028-49D7-8051-1E4BE6A12C0C}" destId="{4E1E2358-346B-4619-A9BC-78706F27CE92}" srcOrd="1" destOrd="0" presId="urn:microsoft.com/office/officeart/2008/layout/HorizontalMultiLevelHierarchy"/>
    <dgm:cxn modelId="{4CCCFAE7-BF85-49A3-B3A8-A349D7807346}" type="presOf" srcId="{B0E98A54-6A68-49E8-8085-1652ABCF806F}" destId="{930F26E3-8C93-409C-BE7A-C24B49BFAFBA}" srcOrd="0" destOrd="0" presId="urn:microsoft.com/office/officeart/2008/layout/HorizontalMultiLevelHierarchy"/>
    <dgm:cxn modelId="{DE806B4D-B5F1-40DD-B2EF-BCC4D70BBFF4}" srcId="{8429A646-59F0-4124-AF51-F8F9259E85E2}" destId="{CC61B988-25AE-4300-A777-0B4A8DDE2177}" srcOrd="1" destOrd="0" parTransId="{086BFC0D-010E-4316-B6BF-5169C3C9B2A3}" sibTransId="{B8121372-B91D-44BB-A404-BE59F9204ADC}"/>
    <dgm:cxn modelId="{625F3E40-CCE1-4081-9E72-904C566D5244}" type="presOf" srcId="{0777547F-C4AC-46F9-B2DC-E0DE4C9D27E4}" destId="{CEDCD8A3-F4D4-49C2-8AB9-97598961208D}" srcOrd="0" destOrd="0" presId="urn:microsoft.com/office/officeart/2008/layout/HorizontalMultiLevelHierarchy"/>
    <dgm:cxn modelId="{8B07DA75-7574-43B1-9351-F2B858208F4D}" type="presOf" srcId="{3375D248-D807-48F4-A01C-C71596EBF033}" destId="{1D6DA211-8905-4D3A-B00E-3FB04CCCC11C}" srcOrd="0" destOrd="0" presId="urn:microsoft.com/office/officeart/2008/layout/HorizontalMultiLevelHierarchy"/>
    <dgm:cxn modelId="{444E044B-621A-4B04-94A7-5F5A748845BB}" type="presOf" srcId="{AD92088C-F9B7-4EF4-93CE-BF7364513150}" destId="{174B071B-8792-4197-A066-919CEFC7EEFE}" srcOrd="1" destOrd="0" presId="urn:microsoft.com/office/officeart/2008/layout/HorizontalMultiLevelHierarchy"/>
    <dgm:cxn modelId="{1DE1243F-D766-4499-96D4-0E1B9E220C2E}" type="presOf" srcId="{720B75B1-4993-441D-8D71-F174718C0775}" destId="{92F283FE-23CD-4179-BC37-275B5D75F250}" srcOrd="0" destOrd="0" presId="urn:microsoft.com/office/officeart/2008/layout/HorizontalMultiLevelHierarchy"/>
    <dgm:cxn modelId="{866D9587-A4D3-4184-AE47-730060FE05B8}" type="presOf" srcId="{406FA26D-3265-4E89-B2DD-65C9D8998B79}" destId="{0A12C074-8398-4AFF-9085-C659C79667BB}" srcOrd="0" destOrd="0" presId="urn:microsoft.com/office/officeart/2008/layout/HorizontalMultiLevelHierarchy"/>
    <dgm:cxn modelId="{B7A7A850-A4B1-4D98-999D-0959B83E4D7D}" srcId="{4E396B77-CCE1-4A8C-BE54-740C84A6DD0E}" destId="{3EC7F4D6-33A1-4423-B66C-774D3540D489}" srcOrd="3" destOrd="0" parTransId="{4DB53C7F-9B2B-4F7C-9441-9B27310C4231}" sibTransId="{C9476D03-586E-42C3-8C9E-9BB67EB0889C}"/>
    <dgm:cxn modelId="{BDF1C540-C6CE-4512-A95F-7697BD62BD1A}" srcId="{CC61B988-25AE-4300-A777-0B4A8DDE2177}" destId="{7F41D157-70EB-42A3-921F-7D76722A8514}" srcOrd="0" destOrd="0" parTransId="{03DEE245-D9AF-45F1-A665-67B081A3D47F}" sibTransId="{156B1CFC-DB37-4D4E-925D-54ADF08B7166}"/>
    <dgm:cxn modelId="{E63727E8-8619-4B19-99AA-E890ABB5BEEE}" type="presOf" srcId="{13AF6456-DE31-4E45-8F11-62DC3D6DFFB6}" destId="{731C3C8D-3C6C-4CE7-A045-9E55BA731FDC}" srcOrd="0" destOrd="0" presId="urn:microsoft.com/office/officeart/2008/layout/HorizontalMultiLevelHierarchy"/>
    <dgm:cxn modelId="{22DA5AB3-776E-4B68-896C-C749B2559617}" type="presOf" srcId="{8BAB6F23-2CF8-4B17-B709-B9B475A2EC1E}" destId="{1504201A-4398-4751-9509-93B9D64C0B8A}" srcOrd="0" destOrd="0" presId="urn:microsoft.com/office/officeart/2008/layout/HorizontalMultiLevelHierarchy"/>
    <dgm:cxn modelId="{5CD8F6A3-E3A0-4CE3-A1D6-B94CE03DC642}" type="presOf" srcId="{C545A97D-00AF-46AF-BDFE-81327F9B2CD4}" destId="{83CCE0A3-9C56-409B-8729-85F1EA67CB38}" srcOrd="0" destOrd="0" presId="urn:microsoft.com/office/officeart/2008/layout/HorizontalMultiLevelHierarchy"/>
    <dgm:cxn modelId="{304AD39F-9DA5-45C5-A959-82BEF5CFE299}" srcId="{897B2B17-125A-46DE-BBA8-8AB5D3FC4F1C}" destId="{CB3719A6-CA60-4273-8ABA-E0AA7EA2ECF5}" srcOrd="0" destOrd="0" parTransId="{AD92088C-F9B7-4EF4-93CE-BF7364513150}" sibTransId="{FEE53822-DC72-4EFA-AB7A-98BED635B880}"/>
    <dgm:cxn modelId="{231266EB-DE2C-4314-A159-AE182EF12C58}" srcId="{4E396B77-CCE1-4A8C-BE54-740C84A6DD0E}" destId="{B51B2C4C-FCC5-457E-9C32-FAD701707052}" srcOrd="1" destOrd="0" parTransId="{3293F162-91C3-47F3-AD11-BE2EE54A353E}" sibTransId="{54653A6A-78D9-400F-A057-EBAD8D3DA4E3}"/>
    <dgm:cxn modelId="{3B37F4F2-A822-49E6-85FD-5B4959F80BD1}" type="presOf" srcId="{897B2B17-125A-46DE-BBA8-8AB5D3FC4F1C}" destId="{0FE9120D-7037-429F-B9FD-46CA3F6D3F70}" srcOrd="0" destOrd="0" presId="urn:microsoft.com/office/officeart/2008/layout/HorizontalMultiLevelHierarchy"/>
    <dgm:cxn modelId="{72AFEEF1-6C34-4BA3-8556-D289C5BDD058}" type="presOf" srcId="{4DB53C7F-9B2B-4F7C-9441-9B27310C4231}" destId="{53F22996-4D4E-4295-A424-52AB7D5C4145}" srcOrd="0" destOrd="0" presId="urn:microsoft.com/office/officeart/2008/layout/HorizontalMultiLevelHierarchy"/>
    <dgm:cxn modelId="{1A96B741-8461-495E-8DB2-0EE67B637028}" type="presOf" srcId="{BFAD11C3-CCDA-42FD-B6F5-42F9263D1B8F}" destId="{58638D0B-A148-4F4C-A6C8-2EA29D96EEDC}" srcOrd="1" destOrd="0" presId="urn:microsoft.com/office/officeart/2008/layout/HorizontalMultiLevelHierarchy"/>
    <dgm:cxn modelId="{EFF07859-57D8-4F69-B9DB-0F989DCC1E6D}" type="presOf" srcId="{855AA242-60F5-468E-A42B-1574EBC724FB}" destId="{60C46E9A-3DAA-46DD-B46D-68F5D417551A}" srcOrd="1" destOrd="0" presId="urn:microsoft.com/office/officeart/2008/layout/HorizontalMultiLevelHierarchy"/>
    <dgm:cxn modelId="{39436662-EA49-4172-889D-00512831BA0D}" srcId="{4E396B77-CCE1-4A8C-BE54-740C84A6DD0E}" destId="{D97B6811-90C7-4115-86BE-D9984BB55854}" srcOrd="2" destOrd="0" parTransId="{855AA242-60F5-468E-A42B-1574EBC724FB}" sibTransId="{1EF2AC1A-EAA1-4109-A2D9-59DA8BBE5A2F}"/>
    <dgm:cxn modelId="{D9549FA0-9442-402D-99B5-C676645FBE33}" type="presOf" srcId="{294A4F81-03D3-446F-87F6-E9B8417ACCFD}" destId="{5A11FFF0-F76C-4B22-8452-CFD1E55A2A68}" srcOrd="0" destOrd="0" presId="urn:microsoft.com/office/officeart/2008/layout/HorizontalMultiLevelHierarchy"/>
    <dgm:cxn modelId="{F966227C-EB76-4045-A508-7602C3A3E469}" type="presOf" srcId="{B51B2C4C-FCC5-457E-9C32-FAD701707052}" destId="{E7A0BD9A-281F-44B2-9CED-641831F83546}" srcOrd="0" destOrd="0" presId="urn:microsoft.com/office/officeart/2008/layout/HorizontalMultiLevelHierarchy"/>
    <dgm:cxn modelId="{FE71ACE5-C683-4578-BFC7-EF45286C602F}" srcId="{1F95E963-9539-4B16-9236-D4B1C91855A8}" destId="{C545A97D-00AF-46AF-BDFE-81327F9B2CD4}" srcOrd="0" destOrd="0" parTransId="{B8B9038D-85AC-4717-81A2-56E2CBE09514}" sibTransId="{863392D3-B874-42B9-AF9A-0F193CDD7ADA}"/>
    <dgm:cxn modelId="{005032CB-4341-40DA-A93F-938C1689FF13}" type="presOf" srcId="{972E8BD2-CDDC-4A54-8838-5118DD615F2D}" destId="{230C58E3-6C4B-4411-B575-1752A924E539}" srcOrd="0" destOrd="0" presId="urn:microsoft.com/office/officeart/2008/layout/HorizontalMultiLevelHierarchy"/>
    <dgm:cxn modelId="{189BB94D-66EE-4318-BA88-7E5A6FEF8AB9}" type="presOf" srcId="{CCECAB05-3748-444F-84F7-F3812192DB5D}" destId="{4EC6B43B-20F9-4D5B-B57C-598D991435C6}" srcOrd="0" destOrd="0" presId="urn:microsoft.com/office/officeart/2008/layout/HorizontalMultiLevelHierarchy"/>
    <dgm:cxn modelId="{9B5AA6CF-E21D-4886-9FA8-40471AAF937F}" srcId="{A6AA7701-8D51-414A-9078-6921EA33F9FC}" destId="{FFAC00EF-364A-4A20-A52F-92E3D2745CB6}" srcOrd="1" destOrd="0" parTransId="{BFBF01E9-0C98-4C15-931D-BD903AF3E09A}" sibTransId="{DCCF209E-D67C-4FD0-AF58-A14F031B8090}"/>
    <dgm:cxn modelId="{E86ED766-A483-40F5-A232-9E6B92F1C1E1}" type="presOf" srcId="{5D4C4584-2019-4580-BDDC-1651C06537DF}" destId="{9305DF0C-969F-440E-8FF4-107281D0B6B2}" srcOrd="0" destOrd="0" presId="urn:microsoft.com/office/officeart/2008/layout/HorizontalMultiLevelHierarchy"/>
    <dgm:cxn modelId="{D311948A-A764-4F27-A7F7-6E7D7CB2DCA6}" srcId="{FB6BE362-A138-494A-AA77-1293C67966EF}" destId="{6613D780-4DAB-41BA-88B1-58890451E016}" srcOrd="0" destOrd="0" parTransId="{91A7BC20-B81C-4170-8915-C3C7BD5CA245}" sibTransId="{76CDA4CF-2183-4AB4-9CCB-3CC1D5B6637E}"/>
    <dgm:cxn modelId="{5851CBBB-4E99-4938-A60F-965F817752A5}" type="presOf" srcId="{8429A646-59F0-4124-AF51-F8F9259E85E2}" destId="{4E08268E-4C1B-44EF-A849-BE4348CA6B51}" srcOrd="0" destOrd="0" presId="urn:microsoft.com/office/officeart/2008/layout/HorizontalMultiLevelHierarchy"/>
    <dgm:cxn modelId="{C8F97630-AE1A-45D2-B896-3BD4599E3E3F}" type="presOf" srcId="{67E361A4-0BFA-47B2-BBBB-3BA7AC062DE9}" destId="{89F25329-49BC-46D6-A765-86A3DF6ACCF7}" srcOrd="0" destOrd="0" presId="urn:microsoft.com/office/officeart/2008/layout/HorizontalMultiLevelHierarchy"/>
    <dgm:cxn modelId="{BB6A5DA4-A229-44C9-BE62-13C3CA8D5A6B}" type="presOf" srcId="{80B689BE-4D23-4810-949E-02CB9049D005}" destId="{2A69C252-0D39-47DC-8757-55282FA369FA}" srcOrd="1" destOrd="0" presId="urn:microsoft.com/office/officeart/2008/layout/HorizontalMultiLevelHierarchy"/>
    <dgm:cxn modelId="{F3DF8D19-3B7E-465E-B710-5F131B95CEAF}" type="presOf" srcId="{D3418EBC-5B28-4176-BF24-7C2E96E145CA}" destId="{F0056C23-ED1B-47A8-9AB8-5376597F3BB1}" srcOrd="0" destOrd="0" presId="urn:microsoft.com/office/officeart/2008/layout/HorizontalMultiLevelHierarchy"/>
    <dgm:cxn modelId="{F3A33A8F-3ADD-447E-9CCA-C857B733C7E6}" type="presOf" srcId="{D97B6811-90C7-4115-86BE-D9984BB55854}" destId="{E31B2257-B7F7-4B24-8933-337DEF5966DE}" srcOrd="0" destOrd="0" presId="urn:microsoft.com/office/officeart/2008/layout/HorizontalMultiLevelHierarchy"/>
    <dgm:cxn modelId="{D43C08C9-F412-4D2C-951C-3CB29F88F011}" srcId="{0A8C9F5B-363B-4139-9D45-359CFDF8AD05}" destId="{55F6AD99-7EC0-4471-BC58-99F449BD3862}" srcOrd="2" destOrd="0" parTransId="{406FA26D-3265-4E89-B2DD-65C9D8998B79}" sibTransId="{FBFFA468-ABAC-40D0-8A3D-EA21E3E18BF9}"/>
    <dgm:cxn modelId="{752E8189-00D3-46BE-9267-AE0829ECDECB}" srcId="{5E7FCD1C-0DCD-4CF5-BDDA-09128283380E}" destId="{67E361A4-0BFA-47B2-BBBB-3BA7AC062DE9}" srcOrd="0" destOrd="0" parTransId="{5D4C4584-2019-4580-BDDC-1651C06537DF}" sibTransId="{3969FB20-5CCB-48A5-85B5-A5FE7801C35F}"/>
    <dgm:cxn modelId="{500004AC-E992-4A9C-BA91-9BCADDD35875}" type="presOf" srcId="{E809DF86-064C-492F-A007-D07E4556A81E}" destId="{E4877667-419F-4C4D-8EEB-00B0EE70CE13}" srcOrd="1" destOrd="0" presId="urn:microsoft.com/office/officeart/2008/layout/HorizontalMultiLevelHierarchy"/>
    <dgm:cxn modelId="{851A1BAC-A032-4D80-9FB1-592452D2A406}" type="presOf" srcId="{4E396B77-CCE1-4A8C-BE54-740C84A6DD0E}" destId="{8AFB2E70-D697-4DB6-9F35-C9B7664E7B86}" srcOrd="0" destOrd="0" presId="urn:microsoft.com/office/officeart/2008/layout/HorizontalMultiLevelHierarchy"/>
    <dgm:cxn modelId="{7C71B9A4-B262-4C9F-91DF-F0971D301502}" type="presOf" srcId="{E0052476-0791-4B91-A507-E148E2C4B637}" destId="{E56F2684-8849-4FE4-B5BE-B881639D1F56}" srcOrd="1" destOrd="0" presId="urn:microsoft.com/office/officeart/2008/layout/HorizontalMultiLevelHierarchy"/>
    <dgm:cxn modelId="{F6B80842-746D-43D0-80B0-950867846BCD}" srcId="{BCF5E630-201D-4C32-8A67-7680F25EB8D9}" destId="{972E8BD2-CDDC-4A54-8838-5118DD615F2D}" srcOrd="0" destOrd="0" parTransId="{80B689BE-4D23-4810-949E-02CB9049D005}" sibTransId="{5652D663-7A3D-4831-B701-84149B23810C}"/>
    <dgm:cxn modelId="{FFCC7AF7-7BD7-4653-B7CE-BF965D7DE002}" type="presOf" srcId="{A82D48C2-FD6C-43B2-8C57-6DE92DFC1EAB}" destId="{994512C1-209A-4D39-901E-855FFBE3A559}" srcOrd="0" destOrd="0" presId="urn:microsoft.com/office/officeart/2008/layout/HorizontalMultiLevelHierarchy"/>
    <dgm:cxn modelId="{18753B53-B275-44AB-8178-BE5ED5478AA0}" type="presOf" srcId="{16598860-2C84-44EA-9172-F5ABF10AB727}" destId="{0F499D5C-C17A-46E8-95AD-FA38EBE8E675}" srcOrd="1" destOrd="0" presId="urn:microsoft.com/office/officeart/2008/layout/HorizontalMultiLevelHierarchy"/>
    <dgm:cxn modelId="{874EA28F-A9D4-47DD-B5F7-518994D05180}" type="presOf" srcId="{E0052476-0791-4B91-A507-E148E2C4B637}" destId="{641EF226-7625-4C01-8B02-BA13461DC53C}" srcOrd="0" destOrd="0" presId="urn:microsoft.com/office/officeart/2008/layout/HorizontalMultiLevelHierarchy"/>
    <dgm:cxn modelId="{2F487DF5-943E-4318-82E8-3CE0D1380459}" type="presOf" srcId="{B8B9038D-85AC-4717-81A2-56E2CBE09514}" destId="{DD8FFF01-95F4-4309-A188-1F708EFBA7BB}" srcOrd="1" destOrd="0" presId="urn:microsoft.com/office/officeart/2008/layout/HorizontalMultiLevelHierarchy"/>
    <dgm:cxn modelId="{E97DF4BB-0734-4C27-BF1D-27642C631A7F}" type="presOf" srcId="{BFBF01E9-0C98-4C15-931D-BD903AF3E09A}" destId="{6C6C866C-739C-4ACB-9A17-3726B0951C38}" srcOrd="1" destOrd="0" presId="urn:microsoft.com/office/officeart/2008/layout/HorizontalMultiLevelHierarchy"/>
    <dgm:cxn modelId="{C5A3E745-DAD5-48E1-A71D-4819396EE290}" srcId="{6613D780-4DAB-41BA-88B1-58890451E016}" destId="{B0E98A54-6A68-49E8-8085-1652ABCF806F}" srcOrd="0" destOrd="0" parTransId="{80F03FC4-5453-4B24-8CB4-B5DFDC537283}" sibTransId="{92D6B007-0E34-4A91-91AF-15F51231EE91}"/>
    <dgm:cxn modelId="{50417479-74A6-4EA2-AF7A-D7A981040C75}" type="presOf" srcId="{93FACB74-7923-4D61-BEF2-DA948E278067}" destId="{791FA84F-A7C8-49B3-AAE2-C5D50076BDE4}" srcOrd="0" destOrd="0" presId="urn:microsoft.com/office/officeart/2008/layout/HorizontalMultiLevelHierarchy"/>
    <dgm:cxn modelId="{9C04B97F-FCF4-431A-B374-8936AF87621E}" srcId="{6613D780-4DAB-41BA-88B1-58890451E016}" destId="{4E396B77-CCE1-4A8C-BE54-740C84A6DD0E}" srcOrd="1" destOrd="0" parTransId="{A82D48C2-FD6C-43B2-8C57-6DE92DFC1EAB}" sibTransId="{24AD7E89-EE6E-4CD3-9E6D-244D35667A11}"/>
    <dgm:cxn modelId="{1B7353A0-5DAC-4988-8F96-88F81F57C020}" type="presOf" srcId="{9D0C24E2-4AE7-4630-80EC-BB7884006BFD}" destId="{6606310A-3FC4-4014-B3FB-008D4C7B1996}" srcOrd="0" destOrd="0" presId="urn:microsoft.com/office/officeart/2008/layout/HorizontalMultiLevelHierarchy"/>
    <dgm:cxn modelId="{15B3BB0D-29DF-4587-9AC6-BD57D7E9F02F}" type="presOf" srcId="{66A0CE9F-C000-460B-871D-C2F93332DDBC}" destId="{EFABAB62-FD93-4F31-904E-856ECA921FED}" srcOrd="0" destOrd="0" presId="urn:microsoft.com/office/officeart/2008/layout/HorizontalMultiLevelHierarchy"/>
    <dgm:cxn modelId="{0FC2B86E-5F22-4059-9A59-892AF55FB6D1}" type="presOf" srcId="{80B689BE-4D23-4810-949E-02CB9049D005}" destId="{B13A46F4-1967-4622-92AF-82E6058D5542}" srcOrd="0" destOrd="0" presId="urn:microsoft.com/office/officeart/2008/layout/HorizontalMultiLevelHierarchy"/>
    <dgm:cxn modelId="{0CC6FA5D-0C0C-4281-B0A2-CCF2F7B840D0}" type="presOf" srcId="{E809DF86-064C-492F-A007-D07E4556A81E}" destId="{63B15413-0282-49A9-8766-429B532CF49D}" srcOrd="0" destOrd="0" presId="urn:microsoft.com/office/officeart/2008/layout/HorizontalMultiLevelHierarchy"/>
    <dgm:cxn modelId="{67B584A7-CE50-47B2-8D5E-F6120B4EA5B5}" type="presOf" srcId="{7E5721AF-2514-4F40-9D6E-AEDB5E21E8FF}" destId="{14880ED8-E9C9-4634-932E-84A6DC0105E6}" srcOrd="0" destOrd="0" presId="urn:microsoft.com/office/officeart/2008/layout/HorizontalMultiLevelHierarchy"/>
    <dgm:cxn modelId="{99CE29D5-C319-418F-8A22-81071DF12175}" type="presOf" srcId="{A82D48C2-FD6C-43B2-8C57-6DE92DFC1EAB}" destId="{A50BBF33-A04F-4893-A218-CD2F1553EE7D}" srcOrd="1" destOrd="0" presId="urn:microsoft.com/office/officeart/2008/layout/HorizontalMultiLevelHierarchy"/>
    <dgm:cxn modelId="{609D7D5D-9996-4249-A90B-FB3F4B4D8243}" type="presOf" srcId="{80F03FC4-5453-4B24-8CB4-B5DFDC537283}" destId="{D5814626-535B-4EDD-B1C3-0157BAA9FB0F}" srcOrd="0" destOrd="0" presId="urn:microsoft.com/office/officeart/2008/layout/HorizontalMultiLevelHierarchy"/>
    <dgm:cxn modelId="{D9F6241C-3594-4C50-8C55-E7D348CB9606}" srcId="{FFAC00EF-364A-4A20-A52F-92E3D2745CB6}" destId="{8429A646-59F0-4124-AF51-F8F9259E85E2}" srcOrd="0" destOrd="0" parTransId="{831539B4-8FC2-4234-B775-258D3CB25287}" sibTransId="{F4BC0529-1323-461A-9095-96C076F78C9A}"/>
    <dgm:cxn modelId="{98CAF64E-2902-4ECF-AF99-24BED1371C95}" type="presOf" srcId="{8BAB6F23-2CF8-4B17-B709-B9B475A2EC1E}" destId="{D54D142C-158B-4E3D-ACB9-9AEE2EFBA173}" srcOrd="1" destOrd="0" presId="urn:microsoft.com/office/officeart/2008/layout/HorizontalMultiLevelHierarchy"/>
    <dgm:cxn modelId="{4DC63506-CF4C-4135-B314-E8A031F6725A}" srcId="{7F1C4E1A-768D-46DE-82D8-285DE0594BE8}" destId="{5E7FCD1C-0DCD-4CF5-BDDA-09128283380E}" srcOrd="0" destOrd="0" parTransId="{AB717E55-6A62-4BC1-AD76-E4E078E0C6CB}" sibTransId="{9376205F-7115-482D-9CB2-9AE8014934ED}"/>
    <dgm:cxn modelId="{1F465FC5-51F4-4AF7-BCA3-371ACBE87967}" type="presOf" srcId="{93FACB74-7923-4D61-BEF2-DA948E278067}" destId="{F6C4A525-7BF1-4DB3-9522-D113146CEA54}" srcOrd="1" destOrd="0" presId="urn:microsoft.com/office/officeart/2008/layout/HorizontalMultiLevelHierarchy"/>
    <dgm:cxn modelId="{B07D52AE-4255-4F75-A80C-D6E0015CF10B}" type="presOf" srcId="{AB717E55-6A62-4BC1-AD76-E4E078E0C6CB}" destId="{41C4E008-E754-4BF4-8B26-C89926D0903C}" srcOrd="0" destOrd="0" presId="urn:microsoft.com/office/officeart/2008/layout/HorizontalMultiLevelHierarchy"/>
    <dgm:cxn modelId="{7F2D75A8-619A-4880-9AF5-25D3F540EA0D}" type="presOf" srcId="{0230D36C-FDC2-499B-B3C3-E06F56FB50B1}" destId="{D9AE09D3-AAFC-4966-84C0-E55AF24E66CF}" srcOrd="0" destOrd="0" presId="urn:microsoft.com/office/officeart/2008/layout/HorizontalMultiLevelHierarchy"/>
    <dgm:cxn modelId="{5CAA6CEF-9948-45A2-933A-8302AF910FF3}" type="presOf" srcId="{16598860-2C84-44EA-9172-F5ABF10AB727}" destId="{6E78DF20-5261-44A0-BF35-4742D449B585}" srcOrd="0" destOrd="0" presId="urn:microsoft.com/office/officeart/2008/layout/HorizontalMultiLevelHierarchy"/>
    <dgm:cxn modelId="{F1EBC308-4739-4C14-8AE8-8357DCEEE252}" type="presOf" srcId="{03DEE245-D9AF-45F1-A665-67B081A3D47F}" destId="{BB1119B3-7330-4D72-BADB-2AAFE3D269FE}" srcOrd="1" destOrd="0" presId="urn:microsoft.com/office/officeart/2008/layout/HorizontalMultiLevelHierarchy"/>
    <dgm:cxn modelId="{DA76C7E0-E1E0-49FF-8582-5934493FFD43}" type="presOf" srcId="{CC61B988-25AE-4300-A777-0B4A8DDE2177}" destId="{FCEB6CFD-48BB-44E3-A730-7CBE3604F415}" srcOrd="0" destOrd="0" presId="urn:microsoft.com/office/officeart/2008/layout/HorizontalMultiLevelHierarchy"/>
    <dgm:cxn modelId="{7EF2720E-29E9-4AC4-BD8E-8D0BDEB47F34}" type="presOf" srcId="{5F752340-DC7C-4343-A20C-FB7AE4FDB31E}" destId="{C675407A-62A3-4EAA-8F22-566CC5E4B920}" srcOrd="0" destOrd="0" presId="urn:microsoft.com/office/officeart/2008/layout/HorizontalMultiLevelHierarchy"/>
    <dgm:cxn modelId="{A5F797F1-191D-4280-BB27-197BBEAE488A}" type="presOf" srcId="{873CD891-77DA-44F3-A904-EE3A0FA04B38}" destId="{9A31625D-E869-4E16-8E9A-6EC2EE009154}" srcOrd="0" destOrd="0" presId="urn:microsoft.com/office/officeart/2008/layout/HorizontalMultiLevelHierarchy"/>
    <dgm:cxn modelId="{EA4BE7D4-B657-4D99-A0C3-138602473055}" srcId="{7F1C4E1A-768D-46DE-82D8-285DE0594BE8}" destId="{B35F6754-6609-40F5-B77F-6F6D5AD5CCFF}" srcOrd="1" destOrd="0" parTransId="{E0052476-0791-4B91-A507-E148E2C4B637}" sibTransId="{80CB9A75-59E6-4DA2-AB65-A7B706EEACED}"/>
    <dgm:cxn modelId="{A0746CF7-19AC-4EC9-8464-01BC1BA2AC31}" type="presOf" srcId="{46D335D9-7C2C-4CF9-B2A5-E2837250743E}" destId="{107DB93B-7EC7-4488-BC0E-F4CC41D9AEDC}" srcOrd="0" destOrd="0" presId="urn:microsoft.com/office/officeart/2008/layout/HorizontalMultiLevelHierarchy"/>
    <dgm:cxn modelId="{5580F610-6DAB-4CEB-8881-3509AE722E4F}" type="presOf" srcId="{3336C7AC-48C8-444D-95DA-AF2EB8EF67FD}" destId="{DCA25067-1816-4E40-95FE-56FC97D44785}" srcOrd="1" destOrd="0" presId="urn:microsoft.com/office/officeart/2008/layout/HorizontalMultiLevelHierarchy"/>
    <dgm:cxn modelId="{AB55B592-EC6F-469E-9DD1-D109E5A3F4D4}" type="presOf" srcId="{0777547F-C4AC-46F9-B2DC-E0DE4C9D27E4}" destId="{F3EE9310-C5BE-4987-93AC-0DC0A61B1D61}" srcOrd="1" destOrd="0" presId="urn:microsoft.com/office/officeart/2008/layout/HorizontalMultiLevelHierarchy"/>
    <dgm:cxn modelId="{ADD5FAB1-FF21-4E94-9217-976E2C10AC5C}" type="presOf" srcId="{BFAD11C3-CCDA-42FD-B6F5-42F9263D1B8F}" destId="{AC46EB00-5BE1-4829-AA3B-5EE051DEA6E4}" srcOrd="0" destOrd="0" presId="urn:microsoft.com/office/officeart/2008/layout/HorizontalMultiLevelHierarchy"/>
    <dgm:cxn modelId="{52471CC3-4795-4BBB-815A-4FBBE7320B8F}" type="presOf" srcId="{4D503D7B-E59A-457E-B3F2-A5C35B80A23D}" destId="{56BB1A5E-6608-47A5-AB03-29884403A0AC}" srcOrd="0" destOrd="0" presId="urn:microsoft.com/office/officeart/2008/layout/HorizontalMultiLevelHierarchy"/>
    <dgm:cxn modelId="{C03BBF09-2BDF-42F6-A5BF-DEC601797A95}" type="presOf" srcId="{1373EFFD-D70D-4287-A91A-5FA239DDA122}" destId="{10C02DAD-0412-4B70-BCE6-822EA8B3C2BC}" srcOrd="0" destOrd="0" presId="urn:microsoft.com/office/officeart/2008/layout/HorizontalMultiLevelHierarchy"/>
    <dgm:cxn modelId="{7586E748-76D1-4FDF-AE2D-5E2319C80963}" type="presOf" srcId="{5CBD2BBD-AD7F-4FEC-8596-61972CC296F8}" destId="{C161AAAD-2EFF-4C1B-9320-D3B92C64AF72}" srcOrd="1" destOrd="0" presId="urn:microsoft.com/office/officeart/2008/layout/HorizontalMultiLevelHierarchy"/>
    <dgm:cxn modelId="{102A11A7-911E-423E-AA1C-3C373E6665BC}" type="presOf" srcId="{66A0CE9F-C000-460B-871D-C2F93332DDBC}" destId="{79AADBA9-F500-4535-A533-56DDDC5C705C}" srcOrd="1" destOrd="0" presId="urn:microsoft.com/office/officeart/2008/layout/HorizontalMultiLevelHierarchy"/>
    <dgm:cxn modelId="{29ABC84D-E3C9-44CF-AD67-D5442FA8E4E6}" type="presOf" srcId="{086BFC0D-010E-4316-B6BF-5169C3C9B2A3}" destId="{1D8D43C5-B46F-48EF-B862-DFAE902AEF06}" srcOrd="0" destOrd="0" presId="urn:microsoft.com/office/officeart/2008/layout/HorizontalMultiLevelHierarchy"/>
    <dgm:cxn modelId="{513C7DCE-999B-4F0F-A390-D8C754B3FFAF}" type="presOf" srcId="{D3AC5233-A380-4322-8A24-88DCE1C778A1}" destId="{61C9F8CB-90B3-4926-8FA1-5B1538FEC440}" srcOrd="0" destOrd="0" presId="urn:microsoft.com/office/officeart/2008/layout/HorizontalMultiLevelHierarchy"/>
    <dgm:cxn modelId="{6BFC70BD-424A-4441-9E63-A06F99EB861D}" type="presOf" srcId="{1D32EFEF-F025-46E0-888B-04E2B1D61913}" destId="{BFD544DC-2FCD-441B-8B22-98BDB95C877F}" srcOrd="1" destOrd="0" presId="urn:microsoft.com/office/officeart/2008/layout/HorizontalMultiLevelHierarchy"/>
    <dgm:cxn modelId="{E1013BDB-7F1C-45DF-8468-2732ADD9432A}" type="presOf" srcId="{150817DF-F8AE-4036-A3C3-492644B3252E}" destId="{95BDC8DF-B084-412A-8A6E-A4C14E14C321}" srcOrd="0" destOrd="0" presId="urn:microsoft.com/office/officeart/2008/layout/HorizontalMultiLevelHierarchy"/>
    <dgm:cxn modelId="{943F1C40-67CC-4B3D-8B16-7B7D7A867A86}" type="presOf" srcId="{0C87F3F8-4AF6-48ED-986A-78CF2B17504B}" destId="{1157237F-0622-4796-B247-FA4028355662}" srcOrd="1" destOrd="0" presId="urn:microsoft.com/office/officeart/2008/layout/HorizontalMultiLevelHierarchy"/>
    <dgm:cxn modelId="{89276276-0583-49D4-8A60-4C975B7950EC}" srcId="{55F6AD99-7EC0-4471-BC58-99F449BD3862}" destId="{9D0C24E2-4AE7-4630-80EC-BB7884006BFD}" srcOrd="0" destOrd="0" parTransId="{13AF6456-DE31-4E45-8F11-62DC3D6DFFB6}" sibTransId="{3119A707-8999-4CCC-88D2-96BCCDEF8DE6}"/>
    <dgm:cxn modelId="{4434719E-6CBE-493E-902A-5A5748EC821B}" srcId="{8429A646-59F0-4124-AF51-F8F9259E85E2}" destId="{0FD8138A-5B53-4B87-A01D-FC976423E3A9}" srcOrd="0" destOrd="0" parTransId="{E1B7BB62-F028-49D7-8051-1E4BE6A12C0C}" sibTransId="{B219FB0D-28C2-4D37-A7AB-26B140DFFC9B}"/>
    <dgm:cxn modelId="{6D6169C1-28E8-4244-8FCF-6C6C9DD84E44}" srcId="{FFAC00EF-364A-4A20-A52F-92E3D2745CB6}" destId="{7F1C4E1A-768D-46DE-82D8-285DE0594BE8}" srcOrd="2" destOrd="0" parTransId="{E809DF86-064C-492F-A007-D07E4556A81E}" sibTransId="{8A180213-2C98-4FDD-8A13-2908CF135513}"/>
    <dgm:cxn modelId="{2A253A20-D964-4F9A-8F90-2DD180F90343}" type="presOf" srcId="{1D32EFEF-F025-46E0-888B-04E2B1D61913}" destId="{219DAC24-4A6F-4D22-8609-97308BF80419}" srcOrd="0" destOrd="0" presId="urn:microsoft.com/office/officeart/2008/layout/HorizontalMultiLevelHierarchy"/>
    <dgm:cxn modelId="{660ED1D6-A272-4F09-8215-BFE77A70309C}" srcId="{6613D780-4DAB-41BA-88B1-58890451E016}" destId="{A6AA7701-8D51-414A-9078-6921EA33F9FC}" srcOrd="3" destOrd="0" parTransId="{8BAB6F23-2CF8-4B17-B709-B9B475A2EC1E}" sibTransId="{82E952D8-BE17-4A1C-B9E7-958CF73A0615}"/>
    <dgm:cxn modelId="{D1E9B48F-76A7-4435-ABE7-CB147FC2D4EC}" type="presOf" srcId="{6613D780-4DAB-41BA-88B1-58890451E016}" destId="{59079C09-07FD-494E-AD22-19F5BE7A2306}" srcOrd="0" destOrd="0" presId="urn:microsoft.com/office/officeart/2008/layout/HorizontalMultiLevelHierarchy"/>
    <dgm:cxn modelId="{8D1EFCFF-4D3D-455D-B441-DC20B01AFE70}" type="presOf" srcId="{873CD891-77DA-44F3-A904-EE3A0FA04B38}" destId="{B41957C9-DADD-4200-AF68-1679D8B71354}" srcOrd="1" destOrd="0" presId="urn:microsoft.com/office/officeart/2008/layout/HorizontalMultiLevelHierarchy"/>
    <dgm:cxn modelId="{8F9DF697-4BDB-4F30-A7F8-D654C8F83974}" type="presOf" srcId="{F949B5CE-C86D-4E4B-BE74-4C54E4086281}" destId="{B1CED848-50F4-412F-9304-44B40E528BCC}" srcOrd="1" destOrd="0" presId="urn:microsoft.com/office/officeart/2008/layout/HorizontalMultiLevelHierarchy"/>
    <dgm:cxn modelId="{E314DB87-364E-4EA9-AD24-4AC61EF536C3}" type="presOf" srcId="{6FDD6502-6617-45FE-981C-DC00A419FFAA}" destId="{64D4AF68-DCB8-4A7F-8558-C26630A81E8F}" srcOrd="0" destOrd="0" presId="urn:microsoft.com/office/officeart/2008/layout/HorizontalMultiLevelHierarchy"/>
    <dgm:cxn modelId="{12B64FB8-B106-432E-AD3A-ADC1BACBFB8B}" srcId="{0A8C9F5B-363B-4139-9D45-359CFDF8AD05}" destId="{0230D36C-FDC2-499B-B3C3-E06F56FB50B1}" srcOrd="0" destOrd="0" parTransId="{720B75B1-4993-441D-8D71-F174718C0775}" sibTransId="{1214582A-A543-4365-80C3-EC70276F9C92}"/>
    <dgm:cxn modelId="{CBE86F69-A954-4BFE-AF84-EDFD81E0FCCB}" type="presOf" srcId="{3336C7AC-48C8-444D-95DA-AF2EB8EF67FD}" destId="{D173F553-8EED-4B74-8D7F-22213903A25A}" srcOrd="0" destOrd="0" presId="urn:microsoft.com/office/officeart/2008/layout/HorizontalMultiLevelHierarchy"/>
    <dgm:cxn modelId="{DDC7A9A7-415B-4AF7-AF90-5935C3F32E25}" srcId="{BCF5E630-201D-4C32-8A67-7680F25EB8D9}" destId="{294A4F81-03D3-446F-87F6-E9B8417ACCFD}" srcOrd="1" destOrd="0" parTransId="{66A0CE9F-C000-460B-871D-C2F93332DDBC}" sibTransId="{F4E42C2F-99FF-4E4B-A6C4-E537676ED25F}"/>
    <dgm:cxn modelId="{CE4A5521-EBEA-4DF8-AE5A-99C8F84326F1}" type="presOf" srcId="{4DB53C7F-9B2B-4F7C-9441-9B27310C4231}" destId="{9ED552AC-140E-47EB-B57D-E68F7332F7A1}" srcOrd="1" destOrd="0" presId="urn:microsoft.com/office/officeart/2008/layout/HorizontalMultiLevelHierarchy"/>
    <dgm:cxn modelId="{898E394B-9F5C-47A2-9B11-C6BE70B6BBE7}" type="presOf" srcId="{3EC7F4D6-33A1-4423-B66C-774D3540D489}" destId="{F090CD6A-7B90-4F0B-941A-6528AD4C2799}" srcOrd="0" destOrd="0" presId="urn:microsoft.com/office/officeart/2008/layout/HorizontalMultiLevelHierarchy"/>
    <dgm:cxn modelId="{F4C28BB3-D881-4A7A-BD15-F5334CE319F5}" type="presOf" srcId="{3293F162-91C3-47F3-AD11-BE2EE54A353E}" destId="{38A3468C-8B86-4C84-A1E3-C5D0599AC1B4}" srcOrd="1" destOrd="0" presId="urn:microsoft.com/office/officeart/2008/layout/HorizontalMultiLevelHierarchy"/>
    <dgm:cxn modelId="{A2274BE1-3E54-4646-A1AD-3B6CE28D1A59}" srcId="{1505C491-2131-41E3-AB3A-DD845D33779C}" destId="{897B2B17-125A-46DE-BBA8-8AB5D3FC4F1C}" srcOrd="0" destOrd="0" parTransId="{5F752340-DC7C-4343-A20C-FB7AE4FDB31E}" sibTransId="{CF5B0719-9BA9-4C5C-A083-0A9F66B14CE3}"/>
    <dgm:cxn modelId="{991F7E8A-A88B-49CF-88F3-7C89D9138444}" type="presOf" srcId="{FFAC00EF-364A-4A20-A52F-92E3D2745CB6}" destId="{92EA6BE9-C5EB-4F0C-B6EA-1875EB17400B}" srcOrd="0" destOrd="0" presId="urn:microsoft.com/office/officeart/2008/layout/HorizontalMultiLevelHierarchy"/>
    <dgm:cxn modelId="{442F3CF0-5A69-483A-8B1B-EDECE90C4919}" srcId="{0FD8138A-5B53-4B87-A01D-FC976423E3A9}" destId="{7E5721AF-2514-4F40-9D6E-AEDB5E21E8FF}" srcOrd="0" destOrd="0" parTransId="{F949B5CE-C86D-4E4B-BE74-4C54E4086281}" sibTransId="{D737C751-A01C-4AC6-A30A-1ECA07B1A31E}"/>
    <dgm:cxn modelId="{C617ACA4-8972-41AE-922E-E050DB3CA236}" type="presOf" srcId="{95EB8324-F006-4F3D-A2A9-6597803D479E}" destId="{DEA9502C-92B6-4F77-B32C-1D33C956E63F}" srcOrd="0" destOrd="0" presId="urn:microsoft.com/office/officeart/2008/layout/HorizontalMultiLevelHierarchy"/>
    <dgm:cxn modelId="{FC4F7E2D-A837-459A-928B-ED5EDBC866EA}" type="presOf" srcId="{A6AA7701-8D51-414A-9078-6921EA33F9FC}" destId="{75CEAFB9-14AD-46C8-836E-3A2D8C8E2FEF}" srcOrd="0" destOrd="0" presId="urn:microsoft.com/office/officeart/2008/layout/HorizontalMultiLevelHierarchy"/>
    <dgm:cxn modelId="{17DDF57E-9BBA-4154-85CD-5D2817E09CB4}" srcId="{D97B6811-90C7-4115-86BE-D9984BB55854}" destId="{AAE70036-3209-42B3-A8BE-4EE6F0A602DD}" srcOrd="0" destOrd="0" parTransId="{BFAD11C3-CCDA-42FD-B6F5-42F9263D1B8F}" sibTransId="{4411DE0B-B3C2-4166-B439-47C397204E59}"/>
    <dgm:cxn modelId="{C6D1EF1F-DFD9-49FA-9BBA-7B0DCCBE66BE}" type="presOf" srcId="{13AF6456-DE31-4E45-8F11-62DC3D6DFFB6}" destId="{7E33AA48-EF3E-4E11-9ADD-57E08DB5AB5C}" srcOrd="1" destOrd="0" presId="urn:microsoft.com/office/officeart/2008/layout/HorizontalMultiLevelHierarchy"/>
    <dgm:cxn modelId="{6C4FF2AA-AFC5-4EA2-9B56-594940B3475A}" srcId="{0A8C9F5B-363B-4139-9D45-359CFDF8AD05}" destId="{C2EBC323-28A6-462D-B833-38A0A73579AB}" srcOrd="3" destOrd="0" parTransId="{92307D28-BCBB-49B0-8B6E-B21C639DE5F6}" sibTransId="{04AB8E3F-C47D-4633-AAED-C550F34164F6}"/>
    <dgm:cxn modelId="{E9FEEBEA-E58F-4109-BF69-FE3BA0939FB0}" srcId="{0A8C9F5B-363B-4139-9D45-359CFDF8AD05}" destId="{BCF5E630-201D-4C32-8A67-7680F25EB8D9}" srcOrd="1" destOrd="0" parTransId="{873CD891-77DA-44F3-A904-EE3A0FA04B38}" sibTransId="{11DCD91D-84CD-4F66-85B4-34BBEC37AF3F}"/>
    <dgm:cxn modelId="{45076D84-47B7-408F-8AB2-DF525439A17B}" type="presOf" srcId="{3293F162-91C3-47F3-AD11-BE2EE54A353E}" destId="{718C92EA-4060-4CA4-A808-7AE6D82E0FAD}" srcOrd="0" destOrd="0" presId="urn:microsoft.com/office/officeart/2008/layout/HorizontalMultiLevelHierarchy"/>
    <dgm:cxn modelId="{37B6B737-EDE0-4A2D-863F-1B6E3C7E582E}" type="presOf" srcId="{92307D28-BCBB-49B0-8B6E-B21C639DE5F6}" destId="{C1FA17DB-507E-49C9-A592-2E60F0A8C9D6}" srcOrd="0" destOrd="0" presId="urn:microsoft.com/office/officeart/2008/layout/HorizontalMultiLevelHierarchy"/>
    <dgm:cxn modelId="{E281A8E8-1D33-4E3B-8A7C-EF5144AED41A}" type="presOf" srcId="{0C87F3F8-4AF6-48ED-986A-78CF2B17504B}" destId="{FA137BC3-3A6F-44C8-A6A4-4258C4C684C7}" srcOrd="0" destOrd="0" presId="urn:microsoft.com/office/officeart/2008/layout/HorizontalMultiLevelHierarchy"/>
    <dgm:cxn modelId="{AFF341CC-6B07-4F30-B78F-C798851F292C}" type="presOf" srcId="{7F1C4E1A-768D-46DE-82D8-285DE0594BE8}" destId="{429931D7-CEC6-416C-96E8-0DF9E17ABD88}" srcOrd="0" destOrd="0" presId="urn:microsoft.com/office/officeart/2008/layout/HorizontalMultiLevelHierarchy"/>
    <dgm:cxn modelId="{7A679CA6-AC9F-4C6E-87DC-09405D8EFC94}" srcId="{8E1EFD12-869A-40BE-B66D-B1CCC0693647}" destId="{95EB8324-F006-4F3D-A2A9-6597803D479E}" srcOrd="0" destOrd="0" parTransId="{46D335D9-7C2C-4CF9-B2A5-E2837250743E}" sibTransId="{8F59AA83-0B0D-4D17-940F-5D9862E57323}"/>
    <dgm:cxn modelId="{1A4E1BA6-8926-4732-8F39-C09D39344009}" type="presOf" srcId="{AD92088C-F9B7-4EF4-93CE-BF7364513150}" destId="{A1362D8B-D4E1-47EA-8DE3-299CCBB58606}" srcOrd="0" destOrd="0" presId="urn:microsoft.com/office/officeart/2008/layout/HorizontalMultiLevelHierarchy"/>
    <dgm:cxn modelId="{E006A7E4-C51E-4C92-BBF0-53B3B32DE543}" type="presOf" srcId="{55F6AD99-7EC0-4471-BC58-99F449BD3862}" destId="{3BA31FAE-4386-43D8-9655-CFF0A94207B6}" srcOrd="0" destOrd="0" presId="urn:microsoft.com/office/officeart/2008/layout/HorizontalMultiLevelHierarchy"/>
    <dgm:cxn modelId="{28E95334-0919-4975-953C-1C8745E6B891}" type="presOf" srcId="{F949B5CE-C86D-4E4B-BE74-4C54E4086281}" destId="{98C1A42E-CE02-4259-B89A-E842B061DF07}" srcOrd="0" destOrd="0" presId="urn:microsoft.com/office/officeart/2008/layout/HorizontalMultiLevelHierarchy"/>
    <dgm:cxn modelId="{587596ED-9B02-4DD8-B59C-FC657B5D7DD0}" type="presOf" srcId="{0FD8138A-5B53-4B87-A01D-FC976423E3A9}" destId="{A1DF67E1-853A-486D-92AF-417A9349BF88}" srcOrd="0" destOrd="0" presId="urn:microsoft.com/office/officeart/2008/layout/HorizontalMultiLevelHierarchy"/>
    <dgm:cxn modelId="{D3F5C732-C41A-4CFF-9D05-8128EA429015}" type="presOf" srcId="{B35F6754-6609-40F5-B77F-6F6D5AD5CCFF}" destId="{AB03CB2B-E3D7-4ADE-8ECF-3B9544C164E3}" srcOrd="0" destOrd="0" presId="urn:microsoft.com/office/officeart/2008/layout/HorizontalMultiLevelHierarchy"/>
    <dgm:cxn modelId="{90CD1024-E482-44EE-B13B-14C5917C4B6A}" type="presOf" srcId="{7FA1DD75-B7DA-4CAA-B44F-2E361FEDB75C}" destId="{554A726F-A9DF-40EC-9EDA-BE325C225936}" srcOrd="0" destOrd="0" presId="urn:microsoft.com/office/officeart/2008/layout/HorizontalMultiLevelHierarchy"/>
    <dgm:cxn modelId="{22E6F035-612A-4B41-9C51-B709AC83F0F8}" type="presOf" srcId="{1F95E963-9539-4B16-9236-D4B1C91855A8}" destId="{91085BCA-FC6C-4CE4-B12D-DFA27C7892EC}" srcOrd="0" destOrd="0" presId="urn:microsoft.com/office/officeart/2008/layout/HorizontalMultiLevelHierarchy"/>
    <dgm:cxn modelId="{05502FD6-34F6-4330-B8CC-D68C5B703A21}" type="presOf" srcId="{0A8C9F5B-363B-4139-9D45-359CFDF8AD05}" destId="{532F8C54-A5EA-46B8-975F-5CD6003D8196}" srcOrd="0" destOrd="0" presId="urn:microsoft.com/office/officeart/2008/layout/HorizontalMultiLevelHierarchy"/>
    <dgm:cxn modelId="{E4AC97E9-A6A7-45A8-9F13-AA3D3C5F8301}" type="presOf" srcId="{406FA26D-3265-4E89-B2DD-65C9D8998B79}" destId="{9BBECD38-2C07-4D55-8C86-C4B944DCFE19}" srcOrd="1" destOrd="0" presId="urn:microsoft.com/office/officeart/2008/layout/HorizontalMultiLevelHierarchy"/>
    <dgm:cxn modelId="{02219F76-21C0-40CC-965A-37BD2FF588AA}" type="presOf" srcId="{BCF5E630-201D-4C32-8A67-7680F25EB8D9}" destId="{08B72EB6-6FE6-4793-9132-6A3E4B9692F8}" srcOrd="0" destOrd="0" presId="urn:microsoft.com/office/officeart/2008/layout/HorizontalMultiLevelHierarchy"/>
    <dgm:cxn modelId="{31A79AA9-8951-4E46-98E3-39D697C7B7FC}" srcId="{972E8BD2-CDDC-4A54-8838-5118DD615F2D}" destId="{1373EFFD-D70D-4287-A91A-5FA239DDA122}" srcOrd="0" destOrd="0" parTransId="{7FA1DD75-B7DA-4CAA-B44F-2E361FEDB75C}" sibTransId="{328B480A-77C3-4F59-A844-E19CA923FF6B}"/>
    <dgm:cxn modelId="{5FDC8D8C-C7C5-431B-9444-625A49209325}" type="presOf" srcId="{92307D28-BCBB-49B0-8B6E-B21C639DE5F6}" destId="{8D963482-787C-4FA8-A4AA-63327CB3E7C2}" srcOrd="1" destOrd="0" presId="urn:microsoft.com/office/officeart/2008/layout/HorizontalMultiLevelHierarchy"/>
    <dgm:cxn modelId="{1192BE4E-DBC0-42C5-B315-18FF3BBF8835}" type="presOf" srcId="{E53C5932-02F4-4646-B631-737876617AEB}" destId="{7CB020F5-6AC2-4869-A4AB-70803B6F1565}" srcOrd="0" destOrd="0" presId="urn:microsoft.com/office/officeart/2008/layout/HorizontalMultiLevelHierarchy"/>
    <dgm:cxn modelId="{02BEBEDB-679E-4609-A065-FE39861E600A}" type="presOf" srcId="{80F03FC4-5453-4B24-8CB4-B5DFDC537283}" destId="{8D4E1981-A237-4665-B29E-096F45DA1B70}" srcOrd="1" destOrd="0" presId="urn:microsoft.com/office/officeart/2008/layout/HorizontalMultiLevelHierarchy"/>
    <dgm:cxn modelId="{19CAD543-0389-45DD-B016-CCDC18EF3A76}" type="presOf" srcId="{5D4C4584-2019-4580-BDDC-1651C06537DF}" destId="{E3AC9462-E2DE-4946-9DC7-D15DB2EABF3B}" srcOrd="1" destOrd="0" presId="urn:microsoft.com/office/officeart/2008/layout/HorizontalMultiLevelHierarchy"/>
    <dgm:cxn modelId="{2FFE5C71-EB33-4EA4-9565-AEEE1E4A49B0}" type="presOf" srcId="{7FA1DD75-B7DA-4CAA-B44F-2E361FEDB75C}" destId="{98DB00D0-22A0-445D-B8CA-A301DA4868AF}" srcOrd="1" destOrd="0" presId="urn:microsoft.com/office/officeart/2008/layout/HorizontalMultiLevelHierarchy"/>
    <dgm:cxn modelId="{E0E02FE6-00FD-45AD-82B8-5A6CAC9D9B5A}" type="presOf" srcId="{FB6BE362-A138-494A-AA77-1293C67966EF}" destId="{7B49004F-4F6C-4E42-8E78-3169C65DCE7A}" srcOrd="0" destOrd="0" presId="urn:microsoft.com/office/officeart/2008/layout/HorizontalMultiLevelHierarchy"/>
    <dgm:cxn modelId="{6B0D076C-2164-46FF-B8EA-FAF7D156BE9A}" type="presOf" srcId="{720B75B1-4993-441D-8D71-F174718C0775}" destId="{16855A6D-3C67-4944-9B22-3A14D81CCBBF}" srcOrd="1" destOrd="0" presId="urn:microsoft.com/office/officeart/2008/layout/HorizontalMultiLevelHierarchy"/>
    <dgm:cxn modelId="{464FD87B-C59E-49A6-B8A7-139D2CE2831E}" type="presOf" srcId="{B37B6103-0B24-4E65-B710-92A101FB4C73}" destId="{CED2EEA3-C8A5-4ED7-8F4B-85087B82B995}" srcOrd="1" destOrd="0" presId="urn:microsoft.com/office/officeart/2008/layout/HorizontalMultiLevelHierarchy"/>
    <dgm:cxn modelId="{177D6AF1-85D7-40DA-B1D9-36C5C29834BF}" type="presOf" srcId="{0874ACF1-BC89-4BE6-A411-D5811F7A39C9}" destId="{206CCBD1-696C-4861-822E-856FC2ABAAD1}" srcOrd="1" destOrd="0" presId="urn:microsoft.com/office/officeart/2008/layout/HorizontalMultiLevelHierarchy"/>
    <dgm:cxn modelId="{C3328771-3ECD-4F06-A4AD-589A40848B0F}" srcId="{FFAC00EF-364A-4A20-A52F-92E3D2745CB6}" destId="{D3418EBC-5B28-4176-BF24-7C2E96E145CA}" srcOrd="1" destOrd="0" parTransId="{4D503D7B-E59A-457E-B3F2-A5C35B80A23D}" sibTransId="{FF4D9AA7-5F6C-4015-B833-8A7F18C85DE7}"/>
    <dgm:cxn modelId="{6D8D56B0-83BE-4673-936B-FBB55F60D458}" type="presOf" srcId="{C2EBC323-28A6-462D-B833-38A0A73579AB}" destId="{755F0529-699E-4FD9-AA80-F7017C18A3A2}" srcOrd="0" destOrd="0" presId="urn:microsoft.com/office/officeart/2008/layout/HorizontalMultiLevelHierarchy"/>
    <dgm:cxn modelId="{56517B6D-BF3F-4E3E-BC9C-553B3E092C67}" srcId="{D3418EBC-5B28-4176-BF24-7C2E96E145CA}" destId="{56E993DA-80F1-4B75-8537-F8E8BDA1DD0A}" srcOrd="1" destOrd="0" parTransId="{1D32EFEF-F025-46E0-888B-04E2B1D61913}" sibTransId="{0CE4C6D2-AE72-4E92-9AD0-E8427038CDC6}"/>
    <dgm:cxn modelId="{4697C88A-32DA-41F4-BA38-92AF38139B00}" type="presOf" srcId="{7DAB5C0A-C35A-4EF3-A72F-6C73990E12C4}" destId="{F7EE5035-6BF1-48E9-B2AA-9CC3CEC47B4F}" srcOrd="0" destOrd="0" presId="urn:microsoft.com/office/officeart/2008/layout/HorizontalMultiLevelHierarchy"/>
    <dgm:cxn modelId="{40E7A425-8034-485B-884B-D83099B6C9C0}" type="presOf" srcId="{B43C552D-1ACC-420C-9C52-264E7C0F21B2}" destId="{27497CB7-8E67-4599-8B48-2C5085B3B3C3}" srcOrd="1" destOrd="0" presId="urn:microsoft.com/office/officeart/2008/layout/HorizontalMultiLevelHierarchy"/>
    <dgm:cxn modelId="{A7223A76-8595-4E61-BBFB-471987B91801}" type="presOf" srcId="{56E993DA-80F1-4B75-8537-F8E8BDA1DD0A}" destId="{33A83373-FD3F-47E6-A50D-63029A5529F4}" srcOrd="0" destOrd="0" presId="urn:microsoft.com/office/officeart/2008/layout/HorizontalMultiLevelHierarchy"/>
    <dgm:cxn modelId="{0110855C-58A2-4899-942A-6F0C0A7A0E42}" type="presOf" srcId="{CB3719A6-CA60-4273-8ABA-E0AA7EA2ECF5}" destId="{396533BF-B5D8-4CE8-959C-17CB8F74C7C6}" srcOrd="0" destOrd="0" presId="urn:microsoft.com/office/officeart/2008/layout/HorizontalMultiLevelHierarchy"/>
    <dgm:cxn modelId="{D38D1DDB-2D4A-4665-93AE-6AE01E8E7863}" type="presOf" srcId="{7DAB5C0A-C35A-4EF3-A72F-6C73990E12C4}" destId="{34D61F0A-C22B-4428-850F-996283844DCA}" srcOrd="1" destOrd="0" presId="urn:microsoft.com/office/officeart/2008/layout/HorizontalMultiLevelHierarchy"/>
    <dgm:cxn modelId="{D5EB774A-82EA-4375-8593-B5CB6EA86B0E}" type="presOf" srcId="{AAE70036-3209-42B3-A8BE-4EE6F0A602DD}" destId="{01D445C5-50B6-42CF-82E9-8E3BD1F41C31}" srcOrd="0" destOrd="0" presId="urn:microsoft.com/office/officeart/2008/layout/HorizontalMultiLevelHierarchy"/>
    <dgm:cxn modelId="{DA8E7333-0A6C-40F2-B718-F7A58EE32FA9}" type="presOf" srcId="{B43C552D-1ACC-420C-9C52-264E7C0F21B2}" destId="{3F8F9864-BEAD-49D3-914A-886FAE9442DF}" srcOrd="0" destOrd="0" presId="urn:microsoft.com/office/officeart/2008/layout/HorizontalMultiLevelHierarchy"/>
    <dgm:cxn modelId="{09AF8C6D-01FF-47A7-87BF-78E16AF95AE9}" srcId="{6613D780-4DAB-41BA-88B1-58890451E016}" destId="{0A8C9F5B-363B-4139-9D45-359CFDF8AD05}" srcOrd="2" destOrd="0" parTransId="{0777547F-C4AC-46F9-B2DC-E0DE4C9D27E4}" sibTransId="{ECC5FFE0-E8F5-4F88-A1B5-5C2A4E8781AC}"/>
    <dgm:cxn modelId="{359A67BA-B7F0-48DF-A23C-6C77AB1799EE}" srcId="{D97B6811-90C7-4115-86BE-D9984BB55854}" destId="{26E2973A-A84F-40E2-9E1A-87012F6856DA}" srcOrd="1" destOrd="0" parTransId="{5CBD2BBD-AD7F-4FEC-8596-61972CC296F8}" sibTransId="{19B52C92-6682-4F42-B8CA-8C845AE96331}"/>
    <dgm:cxn modelId="{623E6B03-3561-4E2B-9C45-AFFB29AC787F}" type="presOf" srcId="{26E2973A-A84F-40E2-9E1A-87012F6856DA}" destId="{9DA812EE-745D-41DE-8162-00963B74C30A}" srcOrd="0" destOrd="0" presId="urn:microsoft.com/office/officeart/2008/layout/HorizontalMultiLevelHierarchy"/>
    <dgm:cxn modelId="{12E6F617-C904-44F7-8C02-4AF9970C81F8}" type="presOf" srcId="{BFBF01E9-0C98-4C15-931D-BD903AF3E09A}" destId="{4BF5F183-CB40-4CC9-8203-F06870BDFF2D}" srcOrd="0" destOrd="0" presId="urn:microsoft.com/office/officeart/2008/layout/HorizontalMultiLevelHierarchy"/>
    <dgm:cxn modelId="{CCAB2402-0073-4B5D-A351-3BA7FC4EC425}" type="presOf" srcId="{831539B4-8FC2-4234-B775-258D3CB25287}" destId="{EE7166A6-B95B-43BE-B82B-D7C8EFA819F9}" srcOrd="1" destOrd="0" presId="urn:microsoft.com/office/officeart/2008/layout/HorizontalMultiLevelHierarchy"/>
    <dgm:cxn modelId="{D8777EDC-E44A-4F6B-AC45-A1C8768B7EE9}" type="presParOf" srcId="{7B49004F-4F6C-4E42-8E78-3169C65DCE7A}" destId="{1709047E-7F83-4D58-AD71-B03CA4253EDE}" srcOrd="0" destOrd="0" presId="urn:microsoft.com/office/officeart/2008/layout/HorizontalMultiLevelHierarchy"/>
    <dgm:cxn modelId="{E07A9DF2-5CEA-47C9-A789-EB20A0835E44}" type="presParOf" srcId="{1709047E-7F83-4D58-AD71-B03CA4253EDE}" destId="{59079C09-07FD-494E-AD22-19F5BE7A2306}" srcOrd="0" destOrd="0" presId="urn:microsoft.com/office/officeart/2008/layout/HorizontalMultiLevelHierarchy"/>
    <dgm:cxn modelId="{978EDC26-26F7-47F0-B210-0140A78B5CB7}" type="presParOf" srcId="{1709047E-7F83-4D58-AD71-B03CA4253EDE}" destId="{16E1CF61-6754-401E-AE73-C90A86549EB7}" srcOrd="1" destOrd="0" presId="urn:microsoft.com/office/officeart/2008/layout/HorizontalMultiLevelHierarchy"/>
    <dgm:cxn modelId="{C72F8E12-E66C-4B4D-8A4A-E0AE15E06FBD}" type="presParOf" srcId="{16E1CF61-6754-401E-AE73-C90A86549EB7}" destId="{D5814626-535B-4EDD-B1C3-0157BAA9FB0F}" srcOrd="0" destOrd="0" presId="urn:microsoft.com/office/officeart/2008/layout/HorizontalMultiLevelHierarchy"/>
    <dgm:cxn modelId="{E00B2A1B-C3A2-4689-9D1D-8A5DF69B152B}" type="presParOf" srcId="{D5814626-535B-4EDD-B1C3-0157BAA9FB0F}" destId="{8D4E1981-A237-4665-B29E-096F45DA1B70}" srcOrd="0" destOrd="0" presId="urn:microsoft.com/office/officeart/2008/layout/HorizontalMultiLevelHierarchy"/>
    <dgm:cxn modelId="{DEE2EABF-DECF-4E05-81B9-E21E4CD3EFCC}" type="presParOf" srcId="{16E1CF61-6754-401E-AE73-C90A86549EB7}" destId="{17E9160E-0CF9-4163-A940-C0C680C30C9B}" srcOrd="1" destOrd="0" presId="urn:microsoft.com/office/officeart/2008/layout/HorizontalMultiLevelHierarchy"/>
    <dgm:cxn modelId="{C207B2A8-0DAF-4D94-8DA7-0438558E702D}" type="presParOf" srcId="{17E9160E-0CF9-4163-A940-C0C680C30C9B}" destId="{930F26E3-8C93-409C-BE7A-C24B49BFAFBA}" srcOrd="0" destOrd="0" presId="urn:microsoft.com/office/officeart/2008/layout/HorizontalMultiLevelHierarchy"/>
    <dgm:cxn modelId="{6C8E88D6-65AD-4F2E-81DA-D5756A5D98EE}" type="presParOf" srcId="{17E9160E-0CF9-4163-A940-C0C680C30C9B}" destId="{0BD9B373-8032-4A30-87FF-1F3CE23382C9}" srcOrd="1" destOrd="0" presId="urn:microsoft.com/office/officeart/2008/layout/HorizontalMultiLevelHierarchy"/>
    <dgm:cxn modelId="{90E1C560-449A-41FE-9391-4115FE6B0C75}" type="presParOf" srcId="{16E1CF61-6754-401E-AE73-C90A86549EB7}" destId="{994512C1-209A-4D39-901E-855FFBE3A559}" srcOrd="2" destOrd="0" presId="urn:microsoft.com/office/officeart/2008/layout/HorizontalMultiLevelHierarchy"/>
    <dgm:cxn modelId="{A0F4017E-D90E-4D37-94B5-5B159B5C010D}" type="presParOf" srcId="{994512C1-209A-4D39-901E-855FFBE3A559}" destId="{A50BBF33-A04F-4893-A218-CD2F1553EE7D}" srcOrd="0" destOrd="0" presId="urn:microsoft.com/office/officeart/2008/layout/HorizontalMultiLevelHierarchy"/>
    <dgm:cxn modelId="{688F5474-5BB5-4B8A-9AC1-3113D97301A9}" type="presParOf" srcId="{16E1CF61-6754-401E-AE73-C90A86549EB7}" destId="{509BF14C-B682-4E2B-8904-E280321104B2}" srcOrd="3" destOrd="0" presId="urn:microsoft.com/office/officeart/2008/layout/HorizontalMultiLevelHierarchy"/>
    <dgm:cxn modelId="{C13CD10E-C919-4398-BC8D-F7EABD1D758A}" type="presParOf" srcId="{509BF14C-B682-4E2B-8904-E280321104B2}" destId="{8AFB2E70-D697-4DB6-9F35-C9B7664E7B86}" srcOrd="0" destOrd="0" presId="urn:microsoft.com/office/officeart/2008/layout/HorizontalMultiLevelHierarchy"/>
    <dgm:cxn modelId="{EDD7CB2D-75EA-463D-BEFA-432D480FC38A}" type="presParOf" srcId="{509BF14C-B682-4E2B-8904-E280321104B2}" destId="{98542CE9-2E2D-4DB9-9F2C-97356427FB43}" srcOrd="1" destOrd="0" presId="urn:microsoft.com/office/officeart/2008/layout/HorizontalMultiLevelHierarchy"/>
    <dgm:cxn modelId="{15446060-A496-4CAD-9801-CF7AE6081C85}" type="presParOf" srcId="{98542CE9-2E2D-4DB9-9F2C-97356427FB43}" destId="{EF5D5668-5AEB-4BA1-B30E-D94634F28DCA}" srcOrd="0" destOrd="0" presId="urn:microsoft.com/office/officeart/2008/layout/HorizontalMultiLevelHierarchy"/>
    <dgm:cxn modelId="{335BECE4-C1FC-4A73-9FDF-1CCF384C2B8F}" type="presParOf" srcId="{EF5D5668-5AEB-4BA1-B30E-D94634F28DCA}" destId="{206CCBD1-696C-4861-822E-856FC2ABAAD1}" srcOrd="0" destOrd="0" presId="urn:microsoft.com/office/officeart/2008/layout/HorizontalMultiLevelHierarchy"/>
    <dgm:cxn modelId="{B6CA641E-A60D-424A-B660-1DAE9CC09A19}" type="presParOf" srcId="{98542CE9-2E2D-4DB9-9F2C-97356427FB43}" destId="{A330E237-7400-448A-BB97-396992A5C6E5}" srcOrd="1" destOrd="0" presId="urn:microsoft.com/office/officeart/2008/layout/HorizontalMultiLevelHierarchy"/>
    <dgm:cxn modelId="{97B04117-E731-4638-AA8C-467437159C7C}" type="presParOf" srcId="{A330E237-7400-448A-BB97-396992A5C6E5}" destId="{95BDC8DF-B084-412A-8A6E-A4C14E14C321}" srcOrd="0" destOrd="0" presId="urn:microsoft.com/office/officeart/2008/layout/HorizontalMultiLevelHierarchy"/>
    <dgm:cxn modelId="{818F9E58-4329-49BF-BA8F-2038F5B162BF}" type="presParOf" srcId="{A330E237-7400-448A-BB97-396992A5C6E5}" destId="{B9422EE9-0C7F-4A0C-9B84-F8DD10378EB5}" srcOrd="1" destOrd="0" presId="urn:microsoft.com/office/officeart/2008/layout/HorizontalMultiLevelHierarchy"/>
    <dgm:cxn modelId="{A9392907-6E60-4FA7-B1EC-41F5DB10CA0F}" type="presParOf" srcId="{98542CE9-2E2D-4DB9-9F2C-97356427FB43}" destId="{718C92EA-4060-4CA4-A808-7AE6D82E0FAD}" srcOrd="2" destOrd="0" presId="urn:microsoft.com/office/officeart/2008/layout/HorizontalMultiLevelHierarchy"/>
    <dgm:cxn modelId="{19AFBA11-6F44-47B4-82CC-E08831E4D72B}" type="presParOf" srcId="{718C92EA-4060-4CA4-A808-7AE6D82E0FAD}" destId="{38A3468C-8B86-4C84-A1E3-C5D0599AC1B4}" srcOrd="0" destOrd="0" presId="urn:microsoft.com/office/officeart/2008/layout/HorizontalMultiLevelHierarchy"/>
    <dgm:cxn modelId="{D2D3D7E6-1C53-48D5-9417-44648BF065D6}" type="presParOf" srcId="{98542CE9-2E2D-4DB9-9F2C-97356427FB43}" destId="{57133673-1C73-428E-ABD4-88EA28C5E262}" srcOrd="3" destOrd="0" presId="urn:microsoft.com/office/officeart/2008/layout/HorizontalMultiLevelHierarchy"/>
    <dgm:cxn modelId="{445DCD06-FE10-4792-AD1A-730BE53497D4}" type="presParOf" srcId="{57133673-1C73-428E-ABD4-88EA28C5E262}" destId="{E7A0BD9A-281F-44B2-9CED-641831F83546}" srcOrd="0" destOrd="0" presId="urn:microsoft.com/office/officeart/2008/layout/HorizontalMultiLevelHierarchy"/>
    <dgm:cxn modelId="{B2D297DB-8B84-48CA-BDAE-20879A4E908F}" type="presParOf" srcId="{57133673-1C73-428E-ABD4-88EA28C5E262}" destId="{B20DADB1-2D73-4E0E-A2F5-D3217EF5348C}" srcOrd="1" destOrd="0" presId="urn:microsoft.com/office/officeart/2008/layout/HorizontalMultiLevelHierarchy"/>
    <dgm:cxn modelId="{7411B914-14B4-4978-9626-E7A868B38C12}" type="presParOf" srcId="{98542CE9-2E2D-4DB9-9F2C-97356427FB43}" destId="{138A2719-46A4-4617-AFF5-16020ADB3FC8}" srcOrd="4" destOrd="0" presId="urn:microsoft.com/office/officeart/2008/layout/HorizontalMultiLevelHierarchy"/>
    <dgm:cxn modelId="{79E5B9C0-1A46-4774-8054-DE227FCFB1D4}" type="presParOf" srcId="{138A2719-46A4-4617-AFF5-16020ADB3FC8}" destId="{60C46E9A-3DAA-46DD-B46D-68F5D417551A}" srcOrd="0" destOrd="0" presId="urn:microsoft.com/office/officeart/2008/layout/HorizontalMultiLevelHierarchy"/>
    <dgm:cxn modelId="{A91E3680-BBD9-4AB4-B0EF-98949B46ADC0}" type="presParOf" srcId="{98542CE9-2E2D-4DB9-9F2C-97356427FB43}" destId="{90369C1C-2353-4BAF-BD34-C52A319A9EAE}" srcOrd="5" destOrd="0" presId="urn:microsoft.com/office/officeart/2008/layout/HorizontalMultiLevelHierarchy"/>
    <dgm:cxn modelId="{F3CC4F5F-9E6E-4951-9B86-6268D9321B70}" type="presParOf" srcId="{90369C1C-2353-4BAF-BD34-C52A319A9EAE}" destId="{E31B2257-B7F7-4B24-8933-337DEF5966DE}" srcOrd="0" destOrd="0" presId="urn:microsoft.com/office/officeart/2008/layout/HorizontalMultiLevelHierarchy"/>
    <dgm:cxn modelId="{8C083BC7-409C-4E5A-9D8D-86D4BB5A6292}" type="presParOf" srcId="{90369C1C-2353-4BAF-BD34-C52A319A9EAE}" destId="{CD66AAEE-1AE4-4B95-B9F3-286CBF1173FB}" srcOrd="1" destOrd="0" presId="urn:microsoft.com/office/officeart/2008/layout/HorizontalMultiLevelHierarchy"/>
    <dgm:cxn modelId="{3930D6E1-2A79-4256-86B3-4FF379BEACA3}" type="presParOf" srcId="{CD66AAEE-1AE4-4B95-B9F3-286CBF1173FB}" destId="{AC46EB00-5BE1-4829-AA3B-5EE051DEA6E4}" srcOrd="0" destOrd="0" presId="urn:microsoft.com/office/officeart/2008/layout/HorizontalMultiLevelHierarchy"/>
    <dgm:cxn modelId="{8966D968-E92C-43D9-89A5-6E822E17A3F6}" type="presParOf" srcId="{AC46EB00-5BE1-4829-AA3B-5EE051DEA6E4}" destId="{58638D0B-A148-4F4C-A6C8-2EA29D96EEDC}" srcOrd="0" destOrd="0" presId="urn:microsoft.com/office/officeart/2008/layout/HorizontalMultiLevelHierarchy"/>
    <dgm:cxn modelId="{E5FA073C-8EEC-4334-B216-22627E45E3A0}" type="presParOf" srcId="{CD66AAEE-1AE4-4B95-B9F3-286CBF1173FB}" destId="{6115E412-6B42-48ED-AA2C-DD0E51FA4D15}" srcOrd="1" destOrd="0" presId="urn:microsoft.com/office/officeart/2008/layout/HorizontalMultiLevelHierarchy"/>
    <dgm:cxn modelId="{DD70B97D-621B-473A-A053-A1E4FAC313AB}" type="presParOf" srcId="{6115E412-6B42-48ED-AA2C-DD0E51FA4D15}" destId="{01D445C5-50B6-42CF-82E9-8E3BD1F41C31}" srcOrd="0" destOrd="0" presId="urn:microsoft.com/office/officeart/2008/layout/HorizontalMultiLevelHierarchy"/>
    <dgm:cxn modelId="{0AFAD048-025B-437A-8BA4-E70C2393517A}" type="presParOf" srcId="{6115E412-6B42-48ED-AA2C-DD0E51FA4D15}" destId="{8015EE6D-F03C-4FA7-849D-B0903394521A}" srcOrd="1" destOrd="0" presId="urn:microsoft.com/office/officeart/2008/layout/HorizontalMultiLevelHierarchy"/>
    <dgm:cxn modelId="{F581433B-22BA-455C-9E55-C6B85EF01731}" type="presParOf" srcId="{CD66AAEE-1AE4-4B95-B9F3-286CBF1173FB}" destId="{A20199E9-8D27-4F89-982B-925C3DBF4B9E}" srcOrd="2" destOrd="0" presId="urn:microsoft.com/office/officeart/2008/layout/HorizontalMultiLevelHierarchy"/>
    <dgm:cxn modelId="{C1496EA4-F3B1-4E3D-9CCA-4B5AFCB13163}" type="presParOf" srcId="{A20199E9-8D27-4F89-982B-925C3DBF4B9E}" destId="{C161AAAD-2EFF-4C1B-9320-D3B92C64AF72}" srcOrd="0" destOrd="0" presId="urn:microsoft.com/office/officeart/2008/layout/HorizontalMultiLevelHierarchy"/>
    <dgm:cxn modelId="{7AB5210F-2ABF-4ED3-B8C6-A0C786B2459C}" type="presParOf" srcId="{CD66AAEE-1AE4-4B95-B9F3-286CBF1173FB}" destId="{D65A0BE9-A083-4D9A-8EA5-70BD01FCB613}" srcOrd="3" destOrd="0" presId="urn:microsoft.com/office/officeart/2008/layout/HorizontalMultiLevelHierarchy"/>
    <dgm:cxn modelId="{6AD86984-B776-42F3-9359-FD8E0BDC9239}" type="presParOf" srcId="{D65A0BE9-A083-4D9A-8EA5-70BD01FCB613}" destId="{9DA812EE-745D-41DE-8162-00963B74C30A}" srcOrd="0" destOrd="0" presId="urn:microsoft.com/office/officeart/2008/layout/HorizontalMultiLevelHierarchy"/>
    <dgm:cxn modelId="{CE850264-8DB4-494C-8B64-24E5496E09BE}" type="presParOf" srcId="{D65A0BE9-A083-4D9A-8EA5-70BD01FCB613}" destId="{1800608F-9320-4754-A92E-0BE578FB1420}" srcOrd="1" destOrd="0" presId="urn:microsoft.com/office/officeart/2008/layout/HorizontalMultiLevelHierarchy"/>
    <dgm:cxn modelId="{E2B60AF8-A782-432D-9F23-8861486C3186}" type="presParOf" srcId="{98542CE9-2E2D-4DB9-9F2C-97356427FB43}" destId="{53F22996-4D4E-4295-A424-52AB7D5C4145}" srcOrd="6" destOrd="0" presId="urn:microsoft.com/office/officeart/2008/layout/HorizontalMultiLevelHierarchy"/>
    <dgm:cxn modelId="{A9CA195C-E805-4641-8EAC-AB7E453FD6AC}" type="presParOf" srcId="{53F22996-4D4E-4295-A424-52AB7D5C4145}" destId="{9ED552AC-140E-47EB-B57D-E68F7332F7A1}" srcOrd="0" destOrd="0" presId="urn:microsoft.com/office/officeart/2008/layout/HorizontalMultiLevelHierarchy"/>
    <dgm:cxn modelId="{5F7E2742-C1F5-470E-B9A9-2A33EDA1A164}" type="presParOf" srcId="{98542CE9-2E2D-4DB9-9F2C-97356427FB43}" destId="{C5B39E3F-05D2-422C-BC77-F8AF0A5B0653}" srcOrd="7" destOrd="0" presId="urn:microsoft.com/office/officeart/2008/layout/HorizontalMultiLevelHierarchy"/>
    <dgm:cxn modelId="{8350AAA8-9B4C-43A8-8E27-9C3C7F2EE6BA}" type="presParOf" srcId="{C5B39E3F-05D2-422C-BC77-F8AF0A5B0653}" destId="{F090CD6A-7B90-4F0B-941A-6528AD4C2799}" srcOrd="0" destOrd="0" presId="urn:microsoft.com/office/officeart/2008/layout/HorizontalMultiLevelHierarchy"/>
    <dgm:cxn modelId="{34E4CC01-DBD4-4EA1-9723-FF54CD8CACF1}" type="presParOf" srcId="{C5B39E3F-05D2-422C-BC77-F8AF0A5B0653}" destId="{17BEDD74-ACDE-4FE8-837C-4D1D4BCD5881}" srcOrd="1" destOrd="0" presId="urn:microsoft.com/office/officeart/2008/layout/HorizontalMultiLevelHierarchy"/>
    <dgm:cxn modelId="{97B533C2-52DF-4692-A0CB-48350F6AD74A}" type="presParOf" srcId="{16E1CF61-6754-401E-AE73-C90A86549EB7}" destId="{CEDCD8A3-F4D4-49C2-8AB9-97598961208D}" srcOrd="4" destOrd="0" presId="urn:microsoft.com/office/officeart/2008/layout/HorizontalMultiLevelHierarchy"/>
    <dgm:cxn modelId="{D569A19C-29B0-4361-8CB9-5D70B864673F}" type="presParOf" srcId="{CEDCD8A3-F4D4-49C2-8AB9-97598961208D}" destId="{F3EE9310-C5BE-4987-93AC-0DC0A61B1D61}" srcOrd="0" destOrd="0" presId="urn:microsoft.com/office/officeart/2008/layout/HorizontalMultiLevelHierarchy"/>
    <dgm:cxn modelId="{AA747005-DDFF-485A-93A9-BDA4F3FD3A95}" type="presParOf" srcId="{16E1CF61-6754-401E-AE73-C90A86549EB7}" destId="{2FC809EC-9F33-4017-BB24-8872643C7D7D}" srcOrd="5" destOrd="0" presId="urn:microsoft.com/office/officeart/2008/layout/HorizontalMultiLevelHierarchy"/>
    <dgm:cxn modelId="{23E0A20F-BB32-45BE-B736-CF8ED2C0901E}" type="presParOf" srcId="{2FC809EC-9F33-4017-BB24-8872643C7D7D}" destId="{532F8C54-A5EA-46B8-975F-5CD6003D8196}" srcOrd="0" destOrd="0" presId="urn:microsoft.com/office/officeart/2008/layout/HorizontalMultiLevelHierarchy"/>
    <dgm:cxn modelId="{E1697C0A-EA52-4FA9-A50C-B2C5B550A9EA}" type="presParOf" srcId="{2FC809EC-9F33-4017-BB24-8872643C7D7D}" destId="{36C8F329-4BD8-405A-B510-E9E9DA99664B}" srcOrd="1" destOrd="0" presId="urn:microsoft.com/office/officeart/2008/layout/HorizontalMultiLevelHierarchy"/>
    <dgm:cxn modelId="{F52027C8-C117-432B-929D-F7E6C673C01D}" type="presParOf" srcId="{36C8F329-4BD8-405A-B510-E9E9DA99664B}" destId="{92F283FE-23CD-4179-BC37-275B5D75F250}" srcOrd="0" destOrd="0" presId="urn:microsoft.com/office/officeart/2008/layout/HorizontalMultiLevelHierarchy"/>
    <dgm:cxn modelId="{181F5E6C-0747-4C3A-83B0-88D2822D9BA0}" type="presParOf" srcId="{92F283FE-23CD-4179-BC37-275B5D75F250}" destId="{16855A6D-3C67-4944-9B22-3A14D81CCBBF}" srcOrd="0" destOrd="0" presId="urn:microsoft.com/office/officeart/2008/layout/HorizontalMultiLevelHierarchy"/>
    <dgm:cxn modelId="{1AE57090-6BE6-456C-B3C6-CFFABE6FD9C1}" type="presParOf" srcId="{36C8F329-4BD8-405A-B510-E9E9DA99664B}" destId="{69B95087-9BDE-4DEA-809F-F9A096A19E3F}" srcOrd="1" destOrd="0" presId="urn:microsoft.com/office/officeart/2008/layout/HorizontalMultiLevelHierarchy"/>
    <dgm:cxn modelId="{1DB1A18A-D682-438E-A29A-9275A2746BF5}" type="presParOf" srcId="{69B95087-9BDE-4DEA-809F-F9A096A19E3F}" destId="{D9AE09D3-AAFC-4966-84C0-E55AF24E66CF}" srcOrd="0" destOrd="0" presId="urn:microsoft.com/office/officeart/2008/layout/HorizontalMultiLevelHierarchy"/>
    <dgm:cxn modelId="{722F812E-5B8B-4385-9E30-FDA6444D5686}" type="presParOf" srcId="{69B95087-9BDE-4DEA-809F-F9A096A19E3F}" destId="{33A5AE14-E108-4D5D-B343-64133A9DCC28}" srcOrd="1" destOrd="0" presId="urn:microsoft.com/office/officeart/2008/layout/HorizontalMultiLevelHierarchy"/>
    <dgm:cxn modelId="{1A2DD14D-3DAF-4882-A06C-78021EE749C2}" type="presParOf" srcId="{36C8F329-4BD8-405A-B510-E9E9DA99664B}" destId="{9A31625D-E869-4E16-8E9A-6EC2EE009154}" srcOrd="2" destOrd="0" presId="urn:microsoft.com/office/officeart/2008/layout/HorizontalMultiLevelHierarchy"/>
    <dgm:cxn modelId="{244EB8D2-1314-4076-A58E-7C96DB553DEE}" type="presParOf" srcId="{9A31625D-E869-4E16-8E9A-6EC2EE009154}" destId="{B41957C9-DADD-4200-AF68-1679D8B71354}" srcOrd="0" destOrd="0" presId="urn:microsoft.com/office/officeart/2008/layout/HorizontalMultiLevelHierarchy"/>
    <dgm:cxn modelId="{745327BD-88CA-42DF-A986-5BFA190ADAF2}" type="presParOf" srcId="{36C8F329-4BD8-405A-B510-E9E9DA99664B}" destId="{5EB721FF-AD2E-4F71-BD9A-06B318B0C3BF}" srcOrd="3" destOrd="0" presId="urn:microsoft.com/office/officeart/2008/layout/HorizontalMultiLevelHierarchy"/>
    <dgm:cxn modelId="{83210AF7-671D-4EC6-965E-C945B58DEC8D}" type="presParOf" srcId="{5EB721FF-AD2E-4F71-BD9A-06B318B0C3BF}" destId="{08B72EB6-6FE6-4793-9132-6A3E4B9692F8}" srcOrd="0" destOrd="0" presId="urn:microsoft.com/office/officeart/2008/layout/HorizontalMultiLevelHierarchy"/>
    <dgm:cxn modelId="{B9992CBD-E0A6-405D-9BC9-9FA3662F263C}" type="presParOf" srcId="{5EB721FF-AD2E-4F71-BD9A-06B318B0C3BF}" destId="{B707913D-FB54-41A6-BCEF-FDA92B578FD7}" srcOrd="1" destOrd="0" presId="urn:microsoft.com/office/officeart/2008/layout/HorizontalMultiLevelHierarchy"/>
    <dgm:cxn modelId="{291258D7-4CF6-4988-9DAC-3BF3EE559FA6}" type="presParOf" srcId="{B707913D-FB54-41A6-BCEF-FDA92B578FD7}" destId="{B13A46F4-1967-4622-92AF-82E6058D5542}" srcOrd="0" destOrd="0" presId="urn:microsoft.com/office/officeart/2008/layout/HorizontalMultiLevelHierarchy"/>
    <dgm:cxn modelId="{93FF5B7C-2C95-4D24-A710-EFD1EE2F087A}" type="presParOf" srcId="{B13A46F4-1967-4622-92AF-82E6058D5542}" destId="{2A69C252-0D39-47DC-8757-55282FA369FA}" srcOrd="0" destOrd="0" presId="urn:microsoft.com/office/officeart/2008/layout/HorizontalMultiLevelHierarchy"/>
    <dgm:cxn modelId="{4A772941-52B2-4260-9062-A23386018D8C}" type="presParOf" srcId="{B707913D-FB54-41A6-BCEF-FDA92B578FD7}" destId="{B6EF8D09-B03A-44A6-AC3F-22BCD92370E7}" srcOrd="1" destOrd="0" presId="urn:microsoft.com/office/officeart/2008/layout/HorizontalMultiLevelHierarchy"/>
    <dgm:cxn modelId="{BAFBBFE6-EF67-479F-9B55-D087FE5EE1B4}" type="presParOf" srcId="{B6EF8D09-B03A-44A6-AC3F-22BCD92370E7}" destId="{230C58E3-6C4B-4411-B575-1752A924E539}" srcOrd="0" destOrd="0" presId="urn:microsoft.com/office/officeart/2008/layout/HorizontalMultiLevelHierarchy"/>
    <dgm:cxn modelId="{715C78C1-F04D-4C3B-8C83-59477917D11A}" type="presParOf" srcId="{B6EF8D09-B03A-44A6-AC3F-22BCD92370E7}" destId="{D26AD05C-E773-4529-A505-E57E7955670B}" srcOrd="1" destOrd="0" presId="urn:microsoft.com/office/officeart/2008/layout/HorizontalMultiLevelHierarchy"/>
    <dgm:cxn modelId="{1F428AC9-67F6-4CAC-86A0-716310759B93}" type="presParOf" srcId="{D26AD05C-E773-4529-A505-E57E7955670B}" destId="{554A726F-A9DF-40EC-9EDA-BE325C225936}" srcOrd="0" destOrd="0" presId="urn:microsoft.com/office/officeart/2008/layout/HorizontalMultiLevelHierarchy"/>
    <dgm:cxn modelId="{D0577FE6-C23E-465B-8CAD-81ACE0C3DE74}" type="presParOf" srcId="{554A726F-A9DF-40EC-9EDA-BE325C225936}" destId="{98DB00D0-22A0-445D-B8CA-A301DA4868AF}" srcOrd="0" destOrd="0" presId="urn:microsoft.com/office/officeart/2008/layout/HorizontalMultiLevelHierarchy"/>
    <dgm:cxn modelId="{33C00110-1D5D-4A90-B167-2CF60E5410A7}" type="presParOf" srcId="{D26AD05C-E773-4529-A505-E57E7955670B}" destId="{B5B66E11-717F-4470-87F0-617AFBBA7B39}" srcOrd="1" destOrd="0" presId="urn:microsoft.com/office/officeart/2008/layout/HorizontalMultiLevelHierarchy"/>
    <dgm:cxn modelId="{0E5D6C94-BB11-49F6-820E-E8DAF2948F85}" type="presParOf" srcId="{B5B66E11-717F-4470-87F0-617AFBBA7B39}" destId="{10C02DAD-0412-4B70-BCE6-822EA8B3C2BC}" srcOrd="0" destOrd="0" presId="urn:microsoft.com/office/officeart/2008/layout/HorizontalMultiLevelHierarchy"/>
    <dgm:cxn modelId="{2DD7FE7A-12D3-4977-928F-23C1A344A49A}" type="presParOf" srcId="{B5B66E11-717F-4470-87F0-617AFBBA7B39}" destId="{A4B96063-5D0E-43AA-ADA8-2C68F55091C1}" srcOrd="1" destOrd="0" presId="urn:microsoft.com/office/officeart/2008/layout/HorizontalMultiLevelHierarchy"/>
    <dgm:cxn modelId="{2E8E6E76-70FE-4781-81E1-B30FB3F7C69D}" type="presParOf" srcId="{B707913D-FB54-41A6-BCEF-FDA92B578FD7}" destId="{EFABAB62-FD93-4F31-904E-856ECA921FED}" srcOrd="2" destOrd="0" presId="urn:microsoft.com/office/officeart/2008/layout/HorizontalMultiLevelHierarchy"/>
    <dgm:cxn modelId="{0800FAE9-8B2D-4165-8761-704489DE9A9F}" type="presParOf" srcId="{EFABAB62-FD93-4F31-904E-856ECA921FED}" destId="{79AADBA9-F500-4535-A533-56DDDC5C705C}" srcOrd="0" destOrd="0" presId="urn:microsoft.com/office/officeart/2008/layout/HorizontalMultiLevelHierarchy"/>
    <dgm:cxn modelId="{2FC2972D-08B7-49CE-B925-58D8CE91EA79}" type="presParOf" srcId="{B707913D-FB54-41A6-BCEF-FDA92B578FD7}" destId="{B1FDE4E3-DF9E-446C-9224-D2196E17865C}" srcOrd="3" destOrd="0" presId="urn:microsoft.com/office/officeart/2008/layout/HorizontalMultiLevelHierarchy"/>
    <dgm:cxn modelId="{9AC5A5B3-DCB9-4C8F-B0FB-683E4484EDFC}" type="presParOf" srcId="{B1FDE4E3-DF9E-446C-9224-D2196E17865C}" destId="{5A11FFF0-F76C-4B22-8452-CFD1E55A2A68}" srcOrd="0" destOrd="0" presId="urn:microsoft.com/office/officeart/2008/layout/HorizontalMultiLevelHierarchy"/>
    <dgm:cxn modelId="{CDB1AA0A-B4C7-4C0C-ADBE-5C649446149D}" type="presParOf" srcId="{B1FDE4E3-DF9E-446C-9224-D2196E17865C}" destId="{041774B9-CE5C-4B08-9D90-635D116669AF}" srcOrd="1" destOrd="0" presId="urn:microsoft.com/office/officeart/2008/layout/HorizontalMultiLevelHierarchy"/>
    <dgm:cxn modelId="{B1DF1B08-3043-44C5-B053-49D78F8DCE4B}" type="presParOf" srcId="{041774B9-CE5C-4B08-9D90-635D116669AF}" destId="{4EC6B43B-20F9-4D5B-B57C-598D991435C6}" srcOrd="0" destOrd="0" presId="urn:microsoft.com/office/officeart/2008/layout/HorizontalMultiLevelHierarchy"/>
    <dgm:cxn modelId="{868710D6-6440-4997-A2B9-90B6D6A12659}" type="presParOf" srcId="{4EC6B43B-20F9-4D5B-B57C-598D991435C6}" destId="{0C185566-8ECC-4D99-A727-76C71ABD821E}" srcOrd="0" destOrd="0" presId="urn:microsoft.com/office/officeart/2008/layout/HorizontalMultiLevelHierarchy"/>
    <dgm:cxn modelId="{34BDB4A8-1E37-4E95-8714-1CE07C543B8B}" type="presParOf" srcId="{041774B9-CE5C-4B08-9D90-635D116669AF}" destId="{3B2C76CA-A023-4D04-8467-290A1F1AFD6E}" srcOrd="1" destOrd="0" presId="urn:microsoft.com/office/officeart/2008/layout/HorizontalMultiLevelHierarchy"/>
    <dgm:cxn modelId="{2E56B0A1-DD69-4786-A7F5-97CABB1BF3C3}" type="presParOf" srcId="{3B2C76CA-A023-4D04-8467-290A1F1AFD6E}" destId="{61C9F8CB-90B3-4926-8FA1-5B1538FEC440}" srcOrd="0" destOrd="0" presId="urn:microsoft.com/office/officeart/2008/layout/HorizontalMultiLevelHierarchy"/>
    <dgm:cxn modelId="{9B4774DA-0BDB-4684-B794-A36AA97A91D2}" type="presParOf" srcId="{3B2C76CA-A023-4D04-8467-290A1F1AFD6E}" destId="{FCC0F7B9-787B-4968-85FC-E620EC36A288}" srcOrd="1" destOrd="0" presId="urn:microsoft.com/office/officeart/2008/layout/HorizontalMultiLevelHierarchy"/>
    <dgm:cxn modelId="{E3935600-67EA-4C6D-A5AB-8E4C94E65368}" type="presParOf" srcId="{36C8F329-4BD8-405A-B510-E9E9DA99664B}" destId="{0A12C074-8398-4AFF-9085-C659C79667BB}" srcOrd="4" destOrd="0" presId="urn:microsoft.com/office/officeart/2008/layout/HorizontalMultiLevelHierarchy"/>
    <dgm:cxn modelId="{3AB31092-8E60-4469-84D1-323C3AD22343}" type="presParOf" srcId="{0A12C074-8398-4AFF-9085-C659C79667BB}" destId="{9BBECD38-2C07-4D55-8C86-C4B944DCFE19}" srcOrd="0" destOrd="0" presId="urn:microsoft.com/office/officeart/2008/layout/HorizontalMultiLevelHierarchy"/>
    <dgm:cxn modelId="{D9B3EBDC-1122-4697-8629-1CDEAED48C2B}" type="presParOf" srcId="{36C8F329-4BD8-405A-B510-E9E9DA99664B}" destId="{CE4B261E-14C8-4902-AA9D-5586FC17CEF6}" srcOrd="5" destOrd="0" presId="urn:microsoft.com/office/officeart/2008/layout/HorizontalMultiLevelHierarchy"/>
    <dgm:cxn modelId="{4D69383F-11BF-462B-891A-0B89BB81A6C7}" type="presParOf" srcId="{CE4B261E-14C8-4902-AA9D-5586FC17CEF6}" destId="{3BA31FAE-4386-43D8-9655-CFF0A94207B6}" srcOrd="0" destOrd="0" presId="urn:microsoft.com/office/officeart/2008/layout/HorizontalMultiLevelHierarchy"/>
    <dgm:cxn modelId="{5E454279-6BD6-4B62-9383-C67F924037F3}" type="presParOf" srcId="{CE4B261E-14C8-4902-AA9D-5586FC17CEF6}" destId="{78634D7C-82A9-4825-95C3-4A2BB4A3B801}" srcOrd="1" destOrd="0" presId="urn:microsoft.com/office/officeart/2008/layout/HorizontalMultiLevelHierarchy"/>
    <dgm:cxn modelId="{F43BCE1A-40EC-4D59-8A9A-B7F6A989CFF3}" type="presParOf" srcId="{78634D7C-82A9-4825-95C3-4A2BB4A3B801}" destId="{731C3C8D-3C6C-4CE7-A045-9E55BA731FDC}" srcOrd="0" destOrd="0" presId="urn:microsoft.com/office/officeart/2008/layout/HorizontalMultiLevelHierarchy"/>
    <dgm:cxn modelId="{0F565C0B-D1AF-4197-929C-7CFAECD82E63}" type="presParOf" srcId="{731C3C8D-3C6C-4CE7-A045-9E55BA731FDC}" destId="{7E33AA48-EF3E-4E11-9ADD-57E08DB5AB5C}" srcOrd="0" destOrd="0" presId="urn:microsoft.com/office/officeart/2008/layout/HorizontalMultiLevelHierarchy"/>
    <dgm:cxn modelId="{880A55EA-1261-44B7-B0D4-E4C6527AC73F}" type="presParOf" srcId="{78634D7C-82A9-4825-95C3-4A2BB4A3B801}" destId="{F9AB3509-CD08-4DA7-B8E9-537ED187E461}" srcOrd="1" destOrd="0" presId="urn:microsoft.com/office/officeart/2008/layout/HorizontalMultiLevelHierarchy"/>
    <dgm:cxn modelId="{183FE361-04F2-4637-A4F5-00B14B0E34BC}" type="presParOf" srcId="{F9AB3509-CD08-4DA7-B8E9-537ED187E461}" destId="{6606310A-3FC4-4014-B3FB-008D4C7B1996}" srcOrd="0" destOrd="0" presId="urn:microsoft.com/office/officeart/2008/layout/HorizontalMultiLevelHierarchy"/>
    <dgm:cxn modelId="{5036DC4D-1197-4376-9A4C-C837F87D0380}" type="presParOf" srcId="{F9AB3509-CD08-4DA7-B8E9-537ED187E461}" destId="{E365933E-1E6C-482A-96C2-70B19D0C00DA}" srcOrd="1" destOrd="0" presId="urn:microsoft.com/office/officeart/2008/layout/HorizontalMultiLevelHierarchy"/>
    <dgm:cxn modelId="{C58C8369-881C-48DB-B614-2BB5A2F9FE54}" type="presParOf" srcId="{78634D7C-82A9-4825-95C3-4A2BB4A3B801}" destId="{9A78E321-9332-47DE-8AE5-E680FB4C959C}" srcOrd="2" destOrd="0" presId="urn:microsoft.com/office/officeart/2008/layout/HorizontalMultiLevelHierarchy"/>
    <dgm:cxn modelId="{F1B09002-A0F6-4ADF-966A-198461105582}" type="presParOf" srcId="{9A78E321-9332-47DE-8AE5-E680FB4C959C}" destId="{CED2EEA3-C8A5-4ED7-8F4B-85087B82B995}" srcOrd="0" destOrd="0" presId="urn:microsoft.com/office/officeart/2008/layout/HorizontalMultiLevelHierarchy"/>
    <dgm:cxn modelId="{8AA1FDBE-1910-4F19-B748-30ED5C6035EC}" type="presParOf" srcId="{78634D7C-82A9-4825-95C3-4A2BB4A3B801}" destId="{1B35E32A-448E-404B-BC86-E541AD730804}" srcOrd="3" destOrd="0" presId="urn:microsoft.com/office/officeart/2008/layout/HorizontalMultiLevelHierarchy"/>
    <dgm:cxn modelId="{243F0778-EFD0-4FEF-AA81-CA36522C02E0}" type="presParOf" srcId="{1B35E32A-448E-404B-BC86-E541AD730804}" destId="{64D4AF68-DCB8-4A7F-8558-C26630A81E8F}" srcOrd="0" destOrd="0" presId="urn:microsoft.com/office/officeart/2008/layout/HorizontalMultiLevelHierarchy"/>
    <dgm:cxn modelId="{264A9FE1-32F1-43B6-BE68-C65CBB7BE303}" type="presParOf" srcId="{1B35E32A-448E-404B-BC86-E541AD730804}" destId="{BA33E311-E972-4750-95DB-EA7010A242B3}" srcOrd="1" destOrd="0" presId="urn:microsoft.com/office/officeart/2008/layout/HorizontalMultiLevelHierarchy"/>
    <dgm:cxn modelId="{1597000A-5B86-4C06-8A85-992CEABF2197}" type="presParOf" srcId="{36C8F329-4BD8-405A-B510-E9E9DA99664B}" destId="{C1FA17DB-507E-49C9-A592-2E60F0A8C9D6}" srcOrd="6" destOrd="0" presId="urn:microsoft.com/office/officeart/2008/layout/HorizontalMultiLevelHierarchy"/>
    <dgm:cxn modelId="{3F9E51B0-BB18-4595-B8AF-D9E8B8958408}" type="presParOf" srcId="{C1FA17DB-507E-49C9-A592-2E60F0A8C9D6}" destId="{8D963482-787C-4FA8-A4AA-63327CB3E7C2}" srcOrd="0" destOrd="0" presId="urn:microsoft.com/office/officeart/2008/layout/HorizontalMultiLevelHierarchy"/>
    <dgm:cxn modelId="{EAFFFED4-1910-4E60-8F27-7CFC8396F56B}" type="presParOf" srcId="{36C8F329-4BD8-405A-B510-E9E9DA99664B}" destId="{DBF0675D-9D1D-45A2-898E-513C03343ECD}" srcOrd="7" destOrd="0" presId="urn:microsoft.com/office/officeart/2008/layout/HorizontalMultiLevelHierarchy"/>
    <dgm:cxn modelId="{CB3CE078-5BF9-43CA-999F-79AA997973B5}" type="presParOf" srcId="{DBF0675D-9D1D-45A2-898E-513C03343ECD}" destId="{755F0529-699E-4FD9-AA80-F7017C18A3A2}" srcOrd="0" destOrd="0" presId="urn:microsoft.com/office/officeart/2008/layout/HorizontalMultiLevelHierarchy"/>
    <dgm:cxn modelId="{872DA0B9-1FFA-4BDC-9E49-E10B99804B27}" type="presParOf" srcId="{DBF0675D-9D1D-45A2-898E-513C03343ECD}" destId="{D83FDAA2-75B9-47C6-BE7A-1A869CDA2DFE}" srcOrd="1" destOrd="0" presId="urn:microsoft.com/office/officeart/2008/layout/HorizontalMultiLevelHierarchy"/>
    <dgm:cxn modelId="{E4581FA8-DE21-42A8-90E8-AE531FDBA84B}" type="presParOf" srcId="{36C8F329-4BD8-405A-B510-E9E9DA99664B}" destId="{791FA84F-A7C8-49B3-AAE2-C5D50076BDE4}" srcOrd="8" destOrd="0" presId="urn:microsoft.com/office/officeart/2008/layout/HorizontalMultiLevelHierarchy"/>
    <dgm:cxn modelId="{3E27F666-18D0-435B-95EA-3CD9D313E7B2}" type="presParOf" srcId="{791FA84F-A7C8-49B3-AAE2-C5D50076BDE4}" destId="{F6C4A525-7BF1-4DB3-9522-D113146CEA54}" srcOrd="0" destOrd="0" presId="urn:microsoft.com/office/officeart/2008/layout/HorizontalMultiLevelHierarchy"/>
    <dgm:cxn modelId="{1D1B968A-005B-4FF9-86CA-DF6836F933C9}" type="presParOf" srcId="{36C8F329-4BD8-405A-B510-E9E9DA99664B}" destId="{75B8080F-80A0-4160-BBA3-B19DEE70AE69}" srcOrd="9" destOrd="0" presId="urn:microsoft.com/office/officeart/2008/layout/HorizontalMultiLevelHierarchy"/>
    <dgm:cxn modelId="{35195EB7-BC47-4B9E-970A-994E4D0CF3AB}" type="presParOf" srcId="{75B8080F-80A0-4160-BBA3-B19DEE70AE69}" destId="{C2795D2D-F72E-4298-B81E-C953A64B5631}" srcOrd="0" destOrd="0" presId="urn:microsoft.com/office/officeart/2008/layout/HorizontalMultiLevelHierarchy"/>
    <dgm:cxn modelId="{0F366EEB-0CE7-47FA-A88D-D2EFAC22ECE0}" type="presParOf" srcId="{75B8080F-80A0-4160-BBA3-B19DEE70AE69}" destId="{5F72570A-3870-45F9-9391-810E0E87937B}" srcOrd="1" destOrd="0" presId="urn:microsoft.com/office/officeart/2008/layout/HorizontalMultiLevelHierarchy"/>
    <dgm:cxn modelId="{5FCBEDDD-5033-496E-80F3-F6575AB6ECBF}" type="presParOf" srcId="{5F72570A-3870-45F9-9391-810E0E87937B}" destId="{C675407A-62A3-4EAA-8F22-566CC5E4B920}" srcOrd="0" destOrd="0" presId="urn:microsoft.com/office/officeart/2008/layout/HorizontalMultiLevelHierarchy"/>
    <dgm:cxn modelId="{8FE4D06D-2D34-4B20-9A6F-C7A5447C7F3F}" type="presParOf" srcId="{C675407A-62A3-4EAA-8F22-566CC5E4B920}" destId="{C425E586-844F-4438-9E7C-9EC3391DA914}" srcOrd="0" destOrd="0" presId="urn:microsoft.com/office/officeart/2008/layout/HorizontalMultiLevelHierarchy"/>
    <dgm:cxn modelId="{60353C6C-4DBE-4A0E-B43E-541BDA9D971A}" type="presParOf" srcId="{5F72570A-3870-45F9-9391-810E0E87937B}" destId="{8A53090D-57B3-4192-B0C5-BAA50B1C08AD}" srcOrd="1" destOrd="0" presId="urn:microsoft.com/office/officeart/2008/layout/HorizontalMultiLevelHierarchy"/>
    <dgm:cxn modelId="{608063C3-0C96-46B0-A8E7-5267F5A990DC}" type="presParOf" srcId="{8A53090D-57B3-4192-B0C5-BAA50B1C08AD}" destId="{0FE9120D-7037-429F-B9FD-46CA3F6D3F70}" srcOrd="0" destOrd="0" presId="urn:microsoft.com/office/officeart/2008/layout/HorizontalMultiLevelHierarchy"/>
    <dgm:cxn modelId="{8E17D9D5-7EF2-48D3-BB51-AD9F6D1EA893}" type="presParOf" srcId="{8A53090D-57B3-4192-B0C5-BAA50B1C08AD}" destId="{76C8B26B-2996-4485-AED4-0BA153275305}" srcOrd="1" destOrd="0" presId="urn:microsoft.com/office/officeart/2008/layout/HorizontalMultiLevelHierarchy"/>
    <dgm:cxn modelId="{5A778B98-19C6-437A-A92F-E65B3C6F2755}" type="presParOf" srcId="{76C8B26B-2996-4485-AED4-0BA153275305}" destId="{A1362D8B-D4E1-47EA-8DE3-299CCBB58606}" srcOrd="0" destOrd="0" presId="urn:microsoft.com/office/officeart/2008/layout/HorizontalMultiLevelHierarchy"/>
    <dgm:cxn modelId="{4F04A6C8-7CD0-49A0-9CBD-8E4A2B95FB35}" type="presParOf" srcId="{A1362D8B-D4E1-47EA-8DE3-299CCBB58606}" destId="{174B071B-8792-4197-A066-919CEFC7EEFE}" srcOrd="0" destOrd="0" presId="urn:microsoft.com/office/officeart/2008/layout/HorizontalMultiLevelHierarchy"/>
    <dgm:cxn modelId="{142D3055-A579-45BC-B3B1-6590E536E274}" type="presParOf" srcId="{76C8B26B-2996-4485-AED4-0BA153275305}" destId="{0AA9C669-81E8-4D99-A404-896530D353B0}" srcOrd="1" destOrd="0" presId="urn:microsoft.com/office/officeart/2008/layout/HorizontalMultiLevelHierarchy"/>
    <dgm:cxn modelId="{1D9B9357-B3EF-462E-A7BB-8A5145D7AD9B}" type="presParOf" srcId="{0AA9C669-81E8-4D99-A404-896530D353B0}" destId="{396533BF-B5D8-4CE8-959C-17CB8F74C7C6}" srcOrd="0" destOrd="0" presId="urn:microsoft.com/office/officeart/2008/layout/HorizontalMultiLevelHierarchy"/>
    <dgm:cxn modelId="{061519F4-2BCC-4FD2-9593-A309E5642397}" type="presParOf" srcId="{0AA9C669-81E8-4D99-A404-896530D353B0}" destId="{58389A5D-BECE-4A95-A601-A1AA317D653D}" srcOrd="1" destOrd="0" presId="urn:microsoft.com/office/officeart/2008/layout/HorizontalMultiLevelHierarchy"/>
    <dgm:cxn modelId="{91F5897B-245D-4937-8843-F24639179A17}" type="presParOf" srcId="{5F72570A-3870-45F9-9391-810E0E87937B}" destId="{FA137BC3-3A6F-44C8-A6A4-4258C4C684C7}" srcOrd="2" destOrd="0" presId="urn:microsoft.com/office/officeart/2008/layout/HorizontalMultiLevelHierarchy"/>
    <dgm:cxn modelId="{44EFCA61-56DC-4C90-9E7B-D4CD1CDCA272}" type="presParOf" srcId="{FA137BC3-3A6F-44C8-A6A4-4258C4C684C7}" destId="{1157237F-0622-4796-B247-FA4028355662}" srcOrd="0" destOrd="0" presId="urn:microsoft.com/office/officeart/2008/layout/HorizontalMultiLevelHierarchy"/>
    <dgm:cxn modelId="{C364C0FF-F22D-4845-8348-EB3FA98E327E}" type="presParOf" srcId="{5F72570A-3870-45F9-9391-810E0E87937B}" destId="{56374998-7A9E-4650-9F8A-A1E6CD4175B0}" srcOrd="3" destOrd="0" presId="urn:microsoft.com/office/officeart/2008/layout/HorizontalMultiLevelHierarchy"/>
    <dgm:cxn modelId="{02741E09-8321-42C6-989D-56530DA006AF}" type="presParOf" srcId="{56374998-7A9E-4650-9F8A-A1E6CD4175B0}" destId="{210EEDEB-FD87-4953-8179-9A3E9E971365}" srcOrd="0" destOrd="0" presId="urn:microsoft.com/office/officeart/2008/layout/HorizontalMultiLevelHierarchy"/>
    <dgm:cxn modelId="{6B880BDF-DE19-4DD2-995D-6F0194CB73CD}" type="presParOf" srcId="{56374998-7A9E-4650-9F8A-A1E6CD4175B0}" destId="{9B9E10A2-3D46-42E0-BDF9-31FC26FFFD36}" srcOrd="1" destOrd="0" presId="urn:microsoft.com/office/officeart/2008/layout/HorizontalMultiLevelHierarchy"/>
    <dgm:cxn modelId="{C7C00284-64B9-4D9B-A8C2-D3F714E6AD61}" type="presParOf" srcId="{9B9E10A2-3D46-42E0-BDF9-31FC26FFFD36}" destId="{107DB93B-7EC7-4488-BC0E-F4CC41D9AEDC}" srcOrd="0" destOrd="0" presId="urn:microsoft.com/office/officeart/2008/layout/HorizontalMultiLevelHierarchy"/>
    <dgm:cxn modelId="{F32A585E-7D48-4013-9668-C1B8E47577D6}" type="presParOf" srcId="{107DB93B-7EC7-4488-BC0E-F4CC41D9AEDC}" destId="{2A0D38ED-3A87-45B3-9FC5-1FEEA355D08D}" srcOrd="0" destOrd="0" presId="urn:microsoft.com/office/officeart/2008/layout/HorizontalMultiLevelHierarchy"/>
    <dgm:cxn modelId="{18BC1A30-81A3-4C8C-A231-6EA4F72DA7A1}" type="presParOf" srcId="{9B9E10A2-3D46-42E0-BDF9-31FC26FFFD36}" destId="{6E2C7E4F-CD0E-4739-B362-0D12C9B2CA4D}" srcOrd="1" destOrd="0" presId="urn:microsoft.com/office/officeart/2008/layout/HorizontalMultiLevelHierarchy"/>
    <dgm:cxn modelId="{2B079108-E9EB-4C02-9FE2-B35B4B645A1A}" type="presParOf" srcId="{6E2C7E4F-CD0E-4739-B362-0D12C9B2CA4D}" destId="{DEA9502C-92B6-4F77-B32C-1D33C956E63F}" srcOrd="0" destOrd="0" presId="urn:microsoft.com/office/officeart/2008/layout/HorizontalMultiLevelHierarchy"/>
    <dgm:cxn modelId="{A4E51B23-564A-4E2D-A940-93B1E9CD6FE6}" type="presParOf" srcId="{6E2C7E4F-CD0E-4739-B362-0D12C9B2CA4D}" destId="{B3F792B1-EB17-4872-A4D9-10AD64355F24}" srcOrd="1" destOrd="0" presId="urn:microsoft.com/office/officeart/2008/layout/HorizontalMultiLevelHierarchy"/>
    <dgm:cxn modelId="{3756DBD2-9AE9-4002-BBE9-67C2F0FDC828}" type="presParOf" srcId="{16E1CF61-6754-401E-AE73-C90A86549EB7}" destId="{1504201A-4398-4751-9509-93B9D64C0B8A}" srcOrd="6" destOrd="0" presId="urn:microsoft.com/office/officeart/2008/layout/HorizontalMultiLevelHierarchy"/>
    <dgm:cxn modelId="{D12D35C2-8878-4304-B629-4E62E96B57FC}" type="presParOf" srcId="{1504201A-4398-4751-9509-93B9D64C0B8A}" destId="{D54D142C-158B-4E3D-ACB9-9AEE2EFBA173}" srcOrd="0" destOrd="0" presId="urn:microsoft.com/office/officeart/2008/layout/HorizontalMultiLevelHierarchy"/>
    <dgm:cxn modelId="{0E2607F2-8B72-40E7-BFF8-83113E703015}" type="presParOf" srcId="{16E1CF61-6754-401E-AE73-C90A86549EB7}" destId="{B5ABA826-E9ED-4FC8-A418-BAEF09C68958}" srcOrd="7" destOrd="0" presId="urn:microsoft.com/office/officeart/2008/layout/HorizontalMultiLevelHierarchy"/>
    <dgm:cxn modelId="{C09DCAE7-77EF-49A6-8744-5B426E72D4F2}" type="presParOf" srcId="{B5ABA826-E9ED-4FC8-A418-BAEF09C68958}" destId="{75CEAFB9-14AD-46C8-836E-3A2D8C8E2FEF}" srcOrd="0" destOrd="0" presId="urn:microsoft.com/office/officeart/2008/layout/HorizontalMultiLevelHierarchy"/>
    <dgm:cxn modelId="{E7D59D63-49C6-41C4-8B60-1150FC4A8AAA}" type="presParOf" srcId="{B5ABA826-E9ED-4FC8-A418-BAEF09C68958}" destId="{6BB2CE88-8223-4A4F-82A1-49FCF8121A19}" srcOrd="1" destOrd="0" presId="urn:microsoft.com/office/officeart/2008/layout/HorizontalMultiLevelHierarchy"/>
    <dgm:cxn modelId="{7CF239ED-AEBC-44CF-BF5A-F7E7159D167A}" type="presParOf" srcId="{6BB2CE88-8223-4A4F-82A1-49FCF8121A19}" destId="{3F8F9864-BEAD-49D3-914A-886FAE9442DF}" srcOrd="0" destOrd="0" presId="urn:microsoft.com/office/officeart/2008/layout/HorizontalMultiLevelHierarchy"/>
    <dgm:cxn modelId="{5F98FB76-9637-406F-BF25-78105D7A20B2}" type="presParOf" srcId="{3F8F9864-BEAD-49D3-914A-886FAE9442DF}" destId="{27497CB7-8E67-4599-8B48-2C5085B3B3C3}" srcOrd="0" destOrd="0" presId="urn:microsoft.com/office/officeart/2008/layout/HorizontalMultiLevelHierarchy"/>
    <dgm:cxn modelId="{C3A15415-D2CF-4E9E-9EBA-F8AE22099E84}" type="presParOf" srcId="{6BB2CE88-8223-4A4F-82A1-49FCF8121A19}" destId="{385E1F9D-6F66-49FD-AF13-D68D3B48731E}" srcOrd="1" destOrd="0" presId="urn:microsoft.com/office/officeart/2008/layout/HorizontalMultiLevelHierarchy"/>
    <dgm:cxn modelId="{DB37FFD3-2453-4FCA-B821-C2976B6E1A18}" type="presParOf" srcId="{385E1F9D-6F66-49FD-AF13-D68D3B48731E}" destId="{7CB020F5-6AC2-4869-A4AB-70803B6F1565}" srcOrd="0" destOrd="0" presId="urn:microsoft.com/office/officeart/2008/layout/HorizontalMultiLevelHierarchy"/>
    <dgm:cxn modelId="{FEF73FFF-9BC1-47B0-83B8-C0AF7335685D}" type="presParOf" srcId="{385E1F9D-6F66-49FD-AF13-D68D3B48731E}" destId="{C7DA5A3A-FA3A-4871-990C-CFF445BF9DD2}" srcOrd="1" destOrd="0" presId="urn:microsoft.com/office/officeart/2008/layout/HorizontalMultiLevelHierarchy"/>
    <dgm:cxn modelId="{AA9AD7BA-0BAB-4CF1-999A-C7B1BF7BCA18}" type="presParOf" srcId="{6BB2CE88-8223-4A4F-82A1-49FCF8121A19}" destId="{4BF5F183-CB40-4CC9-8203-F06870BDFF2D}" srcOrd="2" destOrd="0" presId="urn:microsoft.com/office/officeart/2008/layout/HorizontalMultiLevelHierarchy"/>
    <dgm:cxn modelId="{341F1631-DF19-4CC9-B79E-5BEDDC202DA4}" type="presParOf" srcId="{4BF5F183-CB40-4CC9-8203-F06870BDFF2D}" destId="{6C6C866C-739C-4ACB-9A17-3726B0951C38}" srcOrd="0" destOrd="0" presId="urn:microsoft.com/office/officeart/2008/layout/HorizontalMultiLevelHierarchy"/>
    <dgm:cxn modelId="{6E416E3B-D8C8-4CBF-A6D0-4134F9F2F5D0}" type="presParOf" srcId="{6BB2CE88-8223-4A4F-82A1-49FCF8121A19}" destId="{ECF68D65-E455-41F3-BAA7-D92A91572177}" srcOrd="3" destOrd="0" presId="urn:microsoft.com/office/officeart/2008/layout/HorizontalMultiLevelHierarchy"/>
    <dgm:cxn modelId="{493F71AB-F0CA-4B74-9BCF-4D6EC0CC2DFC}" type="presParOf" srcId="{ECF68D65-E455-41F3-BAA7-D92A91572177}" destId="{92EA6BE9-C5EB-4F0C-B6EA-1875EB17400B}" srcOrd="0" destOrd="0" presId="urn:microsoft.com/office/officeart/2008/layout/HorizontalMultiLevelHierarchy"/>
    <dgm:cxn modelId="{A35B2EF6-D877-49EB-8C6C-27EBA087915A}" type="presParOf" srcId="{ECF68D65-E455-41F3-BAA7-D92A91572177}" destId="{87CD03D4-A2E8-4890-92DC-1E0D0E0E745C}" srcOrd="1" destOrd="0" presId="urn:microsoft.com/office/officeart/2008/layout/HorizontalMultiLevelHierarchy"/>
    <dgm:cxn modelId="{9CA787B7-FF2B-4883-A63C-F0672EEFB028}" type="presParOf" srcId="{87CD03D4-A2E8-4890-92DC-1E0D0E0E745C}" destId="{FF125BA5-B766-4E4B-BB8A-C0E62D71F3A0}" srcOrd="0" destOrd="0" presId="urn:microsoft.com/office/officeart/2008/layout/HorizontalMultiLevelHierarchy"/>
    <dgm:cxn modelId="{BB5D8AA0-F633-4BB8-B570-C8BB3934BC41}" type="presParOf" srcId="{FF125BA5-B766-4E4B-BB8A-C0E62D71F3A0}" destId="{EE7166A6-B95B-43BE-B82B-D7C8EFA819F9}" srcOrd="0" destOrd="0" presId="urn:microsoft.com/office/officeart/2008/layout/HorizontalMultiLevelHierarchy"/>
    <dgm:cxn modelId="{4134D804-5373-4675-9789-D6F81195200D}" type="presParOf" srcId="{87CD03D4-A2E8-4890-92DC-1E0D0E0E745C}" destId="{46AED845-DE30-4E2F-860D-CE3949D32A7F}" srcOrd="1" destOrd="0" presId="urn:microsoft.com/office/officeart/2008/layout/HorizontalMultiLevelHierarchy"/>
    <dgm:cxn modelId="{99DA0B3C-A517-46F1-91A4-D399707FA185}" type="presParOf" srcId="{46AED845-DE30-4E2F-860D-CE3949D32A7F}" destId="{4E08268E-4C1B-44EF-A849-BE4348CA6B51}" srcOrd="0" destOrd="0" presId="urn:microsoft.com/office/officeart/2008/layout/HorizontalMultiLevelHierarchy"/>
    <dgm:cxn modelId="{0F77EBFF-66D2-48AE-9347-1B792FB42C3C}" type="presParOf" srcId="{46AED845-DE30-4E2F-860D-CE3949D32A7F}" destId="{EED987F7-165F-445C-8073-E1A6AC4CE8DF}" srcOrd="1" destOrd="0" presId="urn:microsoft.com/office/officeart/2008/layout/HorizontalMultiLevelHierarchy"/>
    <dgm:cxn modelId="{A8080CE7-CCD3-48BC-9083-FFDB3C70B4C4}" type="presParOf" srcId="{EED987F7-165F-445C-8073-E1A6AC4CE8DF}" destId="{246B54C5-149B-4326-9E1F-67CF87651255}" srcOrd="0" destOrd="0" presId="urn:microsoft.com/office/officeart/2008/layout/HorizontalMultiLevelHierarchy"/>
    <dgm:cxn modelId="{83C57BE4-3B61-4877-B6E5-664D44D66651}" type="presParOf" srcId="{246B54C5-149B-4326-9E1F-67CF87651255}" destId="{4E1E2358-346B-4619-A9BC-78706F27CE92}" srcOrd="0" destOrd="0" presId="urn:microsoft.com/office/officeart/2008/layout/HorizontalMultiLevelHierarchy"/>
    <dgm:cxn modelId="{C6A1EA0C-A683-4B24-9802-2B30A66C6185}" type="presParOf" srcId="{EED987F7-165F-445C-8073-E1A6AC4CE8DF}" destId="{93B0E5FD-1F20-4E1A-9FA6-B05565F90329}" srcOrd="1" destOrd="0" presId="urn:microsoft.com/office/officeart/2008/layout/HorizontalMultiLevelHierarchy"/>
    <dgm:cxn modelId="{EE98D56E-1539-41C4-A777-D014CD4D1DBA}" type="presParOf" srcId="{93B0E5FD-1F20-4E1A-9FA6-B05565F90329}" destId="{A1DF67E1-853A-486D-92AF-417A9349BF88}" srcOrd="0" destOrd="0" presId="urn:microsoft.com/office/officeart/2008/layout/HorizontalMultiLevelHierarchy"/>
    <dgm:cxn modelId="{8BC95B8E-C1C8-4AE1-AA07-8EBE68316DED}" type="presParOf" srcId="{93B0E5FD-1F20-4E1A-9FA6-B05565F90329}" destId="{5E8F396C-8E88-4C30-A618-2F8EF5F40CC2}" srcOrd="1" destOrd="0" presId="urn:microsoft.com/office/officeart/2008/layout/HorizontalMultiLevelHierarchy"/>
    <dgm:cxn modelId="{44D59ADB-C879-4BED-8ACE-5E83347BB9A1}" type="presParOf" srcId="{5E8F396C-8E88-4C30-A618-2F8EF5F40CC2}" destId="{98C1A42E-CE02-4259-B89A-E842B061DF07}" srcOrd="0" destOrd="0" presId="urn:microsoft.com/office/officeart/2008/layout/HorizontalMultiLevelHierarchy"/>
    <dgm:cxn modelId="{A496DC1B-FB2F-4363-B41C-178B24FDF93A}" type="presParOf" srcId="{98C1A42E-CE02-4259-B89A-E842B061DF07}" destId="{B1CED848-50F4-412F-9304-44B40E528BCC}" srcOrd="0" destOrd="0" presId="urn:microsoft.com/office/officeart/2008/layout/HorizontalMultiLevelHierarchy"/>
    <dgm:cxn modelId="{6F2FE3B7-13D7-4A58-B637-2D07EFD75FA9}" type="presParOf" srcId="{5E8F396C-8E88-4C30-A618-2F8EF5F40CC2}" destId="{53F80BC6-7FF7-4E71-B609-4FB6A6D7B541}" srcOrd="1" destOrd="0" presId="urn:microsoft.com/office/officeart/2008/layout/HorizontalMultiLevelHierarchy"/>
    <dgm:cxn modelId="{917566A4-06E6-4D8D-BD51-993D26901645}" type="presParOf" srcId="{53F80BC6-7FF7-4E71-B609-4FB6A6D7B541}" destId="{14880ED8-E9C9-4634-932E-84A6DC0105E6}" srcOrd="0" destOrd="0" presId="urn:microsoft.com/office/officeart/2008/layout/HorizontalMultiLevelHierarchy"/>
    <dgm:cxn modelId="{A0E2E738-B8DD-4CFA-899A-15407B222ACA}" type="presParOf" srcId="{53F80BC6-7FF7-4E71-B609-4FB6A6D7B541}" destId="{5CDB3A00-6EA3-4D87-83EB-98BA9D4F6468}" srcOrd="1" destOrd="0" presId="urn:microsoft.com/office/officeart/2008/layout/HorizontalMultiLevelHierarchy"/>
    <dgm:cxn modelId="{430A743A-F109-401F-8701-5E5C2EF9005E}" type="presParOf" srcId="{EED987F7-165F-445C-8073-E1A6AC4CE8DF}" destId="{1D8D43C5-B46F-48EF-B862-DFAE902AEF06}" srcOrd="2" destOrd="0" presId="urn:microsoft.com/office/officeart/2008/layout/HorizontalMultiLevelHierarchy"/>
    <dgm:cxn modelId="{2A6ABD16-3C21-49D8-8EC6-EE54FE9B970B}" type="presParOf" srcId="{1D8D43C5-B46F-48EF-B862-DFAE902AEF06}" destId="{A4E00C82-1E3B-4B13-82F7-F062B9152749}" srcOrd="0" destOrd="0" presId="urn:microsoft.com/office/officeart/2008/layout/HorizontalMultiLevelHierarchy"/>
    <dgm:cxn modelId="{918C8F74-8D6A-49A0-BC9F-F2687D71667B}" type="presParOf" srcId="{EED987F7-165F-445C-8073-E1A6AC4CE8DF}" destId="{B6040570-114D-4731-A1E2-E5827C20FBF8}" srcOrd="3" destOrd="0" presId="urn:microsoft.com/office/officeart/2008/layout/HorizontalMultiLevelHierarchy"/>
    <dgm:cxn modelId="{2A034C18-9117-4773-BD26-9ADB7E60190E}" type="presParOf" srcId="{B6040570-114D-4731-A1E2-E5827C20FBF8}" destId="{FCEB6CFD-48BB-44E3-A730-7CBE3604F415}" srcOrd="0" destOrd="0" presId="urn:microsoft.com/office/officeart/2008/layout/HorizontalMultiLevelHierarchy"/>
    <dgm:cxn modelId="{FBFB69F3-26E0-4628-B638-D05C2E934045}" type="presParOf" srcId="{B6040570-114D-4731-A1E2-E5827C20FBF8}" destId="{32999F99-E7DA-4366-A3C5-A5ACEFDFBFC2}" srcOrd="1" destOrd="0" presId="urn:microsoft.com/office/officeart/2008/layout/HorizontalMultiLevelHierarchy"/>
    <dgm:cxn modelId="{F1E06B4B-8682-4F84-A524-0E0D74A12CB6}" type="presParOf" srcId="{32999F99-E7DA-4366-A3C5-A5ACEFDFBFC2}" destId="{A8C39C8B-025D-4CA9-B53E-4FCC114D2958}" srcOrd="0" destOrd="0" presId="urn:microsoft.com/office/officeart/2008/layout/HorizontalMultiLevelHierarchy"/>
    <dgm:cxn modelId="{805EAB7E-A04B-4842-9D90-63BD0F7AF782}" type="presParOf" srcId="{A8C39C8B-025D-4CA9-B53E-4FCC114D2958}" destId="{BB1119B3-7330-4D72-BADB-2AAFE3D269FE}" srcOrd="0" destOrd="0" presId="urn:microsoft.com/office/officeart/2008/layout/HorizontalMultiLevelHierarchy"/>
    <dgm:cxn modelId="{290597AE-27AC-4BBF-90E8-140DB7CF21C1}" type="presParOf" srcId="{32999F99-E7DA-4366-A3C5-A5ACEFDFBFC2}" destId="{DFA8FA3C-C05F-474A-A554-B847CF701816}" srcOrd="1" destOrd="0" presId="urn:microsoft.com/office/officeart/2008/layout/HorizontalMultiLevelHierarchy"/>
    <dgm:cxn modelId="{4D12B90C-2795-410A-98F5-874DA84AF7F6}" type="presParOf" srcId="{DFA8FA3C-C05F-474A-A554-B847CF701816}" destId="{644F9D86-888D-4EE3-9058-D54F13E4F3BC}" srcOrd="0" destOrd="0" presId="urn:microsoft.com/office/officeart/2008/layout/HorizontalMultiLevelHierarchy"/>
    <dgm:cxn modelId="{1663DEA6-7F52-4D96-A8C2-33F73B237EDA}" type="presParOf" srcId="{DFA8FA3C-C05F-474A-A554-B847CF701816}" destId="{B830C968-F143-4AC3-B1E3-76EB8BB5E979}" srcOrd="1" destOrd="0" presId="urn:microsoft.com/office/officeart/2008/layout/HorizontalMultiLevelHierarchy"/>
    <dgm:cxn modelId="{F7C3005C-5A61-4972-A5B5-12938EECBEEB}" type="presParOf" srcId="{87CD03D4-A2E8-4890-92DC-1E0D0E0E745C}" destId="{56BB1A5E-6608-47A5-AB03-29884403A0AC}" srcOrd="2" destOrd="0" presId="urn:microsoft.com/office/officeart/2008/layout/HorizontalMultiLevelHierarchy"/>
    <dgm:cxn modelId="{8FFD1A79-1736-4D09-967E-70A50DDC0D29}" type="presParOf" srcId="{56BB1A5E-6608-47A5-AB03-29884403A0AC}" destId="{4F174B96-B81D-455F-80B3-34AADBF88092}" srcOrd="0" destOrd="0" presId="urn:microsoft.com/office/officeart/2008/layout/HorizontalMultiLevelHierarchy"/>
    <dgm:cxn modelId="{42C74589-7FA3-46D4-AA43-8B1226786485}" type="presParOf" srcId="{87CD03D4-A2E8-4890-92DC-1E0D0E0E745C}" destId="{18B01C76-E268-4233-9912-6F7E465974A2}" srcOrd="3" destOrd="0" presId="urn:microsoft.com/office/officeart/2008/layout/HorizontalMultiLevelHierarchy"/>
    <dgm:cxn modelId="{28181CE8-7820-4DB5-A1D1-5BA72B33E956}" type="presParOf" srcId="{18B01C76-E268-4233-9912-6F7E465974A2}" destId="{F0056C23-ED1B-47A8-9AB8-5376597F3BB1}" srcOrd="0" destOrd="0" presId="urn:microsoft.com/office/officeart/2008/layout/HorizontalMultiLevelHierarchy"/>
    <dgm:cxn modelId="{40DC5A9C-CEBA-4221-9451-24A1669010F2}" type="presParOf" srcId="{18B01C76-E268-4233-9912-6F7E465974A2}" destId="{876E1EA0-3353-4329-9402-6515FF0F078D}" srcOrd="1" destOrd="0" presId="urn:microsoft.com/office/officeart/2008/layout/HorizontalMultiLevelHierarchy"/>
    <dgm:cxn modelId="{CC4E43A2-3FD7-4CAE-A577-EEACC78B3A7B}" type="presParOf" srcId="{876E1EA0-3353-4329-9402-6515FF0F078D}" destId="{6E78DF20-5261-44A0-BF35-4742D449B585}" srcOrd="0" destOrd="0" presId="urn:microsoft.com/office/officeart/2008/layout/HorizontalMultiLevelHierarchy"/>
    <dgm:cxn modelId="{F4147844-4CB7-41B8-8187-D80AD4679C8E}" type="presParOf" srcId="{6E78DF20-5261-44A0-BF35-4742D449B585}" destId="{0F499D5C-C17A-46E8-95AD-FA38EBE8E675}" srcOrd="0" destOrd="0" presId="urn:microsoft.com/office/officeart/2008/layout/HorizontalMultiLevelHierarchy"/>
    <dgm:cxn modelId="{D0BA8E4E-1AA2-4161-87A8-7742F560FBB4}" type="presParOf" srcId="{876E1EA0-3353-4329-9402-6515FF0F078D}" destId="{C9B7452D-08EA-45D7-BEF3-F8E05A35D595}" srcOrd="1" destOrd="0" presId="urn:microsoft.com/office/officeart/2008/layout/HorizontalMultiLevelHierarchy"/>
    <dgm:cxn modelId="{8D514CAE-A0D1-462D-B27F-AA1DE13D245F}" type="presParOf" srcId="{C9B7452D-08EA-45D7-BEF3-F8E05A35D595}" destId="{91085BCA-FC6C-4CE4-B12D-DFA27C7892EC}" srcOrd="0" destOrd="0" presId="urn:microsoft.com/office/officeart/2008/layout/HorizontalMultiLevelHierarchy"/>
    <dgm:cxn modelId="{598F3048-329E-4283-9025-A4FE061BE480}" type="presParOf" srcId="{C9B7452D-08EA-45D7-BEF3-F8E05A35D595}" destId="{4FE6383A-864F-431C-AF37-686A258C1D79}" srcOrd="1" destOrd="0" presId="urn:microsoft.com/office/officeart/2008/layout/HorizontalMultiLevelHierarchy"/>
    <dgm:cxn modelId="{B7D2C823-6EB8-49E0-A8DA-09030E0AEEEF}" type="presParOf" srcId="{4FE6383A-864F-431C-AF37-686A258C1D79}" destId="{B3CAB540-77B5-443D-8610-607833ED6FF4}" srcOrd="0" destOrd="0" presId="urn:microsoft.com/office/officeart/2008/layout/HorizontalMultiLevelHierarchy"/>
    <dgm:cxn modelId="{3BAE855F-00A5-453B-AF63-25FC0A355652}" type="presParOf" srcId="{B3CAB540-77B5-443D-8610-607833ED6FF4}" destId="{DD8FFF01-95F4-4309-A188-1F708EFBA7BB}" srcOrd="0" destOrd="0" presId="urn:microsoft.com/office/officeart/2008/layout/HorizontalMultiLevelHierarchy"/>
    <dgm:cxn modelId="{A1BBA2A3-E0B4-4FFE-836C-F3068431A5EC}" type="presParOf" srcId="{4FE6383A-864F-431C-AF37-686A258C1D79}" destId="{10F90EEC-5C2A-4CAA-94C1-5D362B322C0D}" srcOrd="1" destOrd="0" presId="urn:microsoft.com/office/officeart/2008/layout/HorizontalMultiLevelHierarchy"/>
    <dgm:cxn modelId="{A852FAC2-ED4E-4001-82F2-A820218780C4}" type="presParOf" srcId="{10F90EEC-5C2A-4CAA-94C1-5D362B322C0D}" destId="{83CCE0A3-9C56-409B-8729-85F1EA67CB38}" srcOrd="0" destOrd="0" presId="urn:microsoft.com/office/officeart/2008/layout/HorizontalMultiLevelHierarchy"/>
    <dgm:cxn modelId="{BEDFF360-666B-4E93-BFC2-7F8E2D0FD8FE}" type="presParOf" srcId="{10F90EEC-5C2A-4CAA-94C1-5D362B322C0D}" destId="{397810AE-AEBC-42B4-AD9D-DF5FF67D5F63}" srcOrd="1" destOrd="0" presId="urn:microsoft.com/office/officeart/2008/layout/HorizontalMultiLevelHierarchy"/>
    <dgm:cxn modelId="{5109CCDA-CC67-4CB1-B74A-A0C63BF131AE}" type="presParOf" srcId="{876E1EA0-3353-4329-9402-6515FF0F078D}" destId="{219DAC24-4A6F-4D22-8609-97308BF80419}" srcOrd="2" destOrd="0" presId="urn:microsoft.com/office/officeart/2008/layout/HorizontalMultiLevelHierarchy"/>
    <dgm:cxn modelId="{57A194FF-19C0-45EB-930A-2C9313C9742B}" type="presParOf" srcId="{219DAC24-4A6F-4D22-8609-97308BF80419}" destId="{BFD544DC-2FCD-441B-8B22-98BDB95C877F}" srcOrd="0" destOrd="0" presId="urn:microsoft.com/office/officeart/2008/layout/HorizontalMultiLevelHierarchy"/>
    <dgm:cxn modelId="{8F09A7B6-EF3C-4D76-AC9E-1BCBFD45B37D}" type="presParOf" srcId="{876E1EA0-3353-4329-9402-6515FF0F078D}" destId="{BDA643CE-B9D9-4E00-A641-DA14850D4FE1}" srcOrd="3" destOrd="0" presId="urn:microsoft.com/office/officeart/2008/layout/HorizontalMultiLevelHierarchy"/>
    <dgm:cxn modelId="{D234604E-5D5B-41E7-977A-7C468A79794F}" type="presParOf" srcId="{BDA643CE-B9D9-4E00-A641-DA14850D4FE1}" destId="{33A83373-FD3F-47E6-A50D-63029A5529F4}" srcOrd="0" destOrd="0" presId="urn:microsoft.com/office/officeart/2008/layout/HorizontalMultiLevelHierarchy"/>
    <dgm:cxn modelId="{B0F6BCD9-5A6E-4CB1-A20D-EE2489BDF2C5}" type="presParOf" srcId="{BDA643CE-B9D9-4E00-A641-DA14850D4FE1}" destId="{36D68C40-85C5-46AE-8ED2-915E59C1889E}" srcOrd="1" destOrd="0" presId="urn:microsoft.com/office/officeart/2008/layout/HorizontalMultiLevelHierarchy"/>
    <dgm:cxn modelId="{9F8B9DEB-99D2-432B-B57D-52AC05CCFB5C}" type="presParOf" srcId="{36D68C40-85C5-46AE-8ED2-915E59C1889E}" destId="{F7EE5035-6BF1-48E9-B2AA-9CC3CEC47B4F}" srcOrd="0" destOrd="0" presId="urn:microsoft.com/office/officeart/2008/layout/HorizontalMultiLevelHierarchy"/>
    <dgm:cxn modelId="{FD4A1403-C704-4E55-8F53-B04095C93FA6}" type="presParOf" srcId="{F7EE5035-6BF1-48E9-B2AA-9CC3CEC47B4F}" destId="{34D61F0A-C22B-4428-850F-996283844DCA}" srcOrd="0" destOrd="0" presId="urn:microsoft.com/office/officeart/2008/layout/HorizontalMultiLevelHierarchy"/>
    <dgm:cxn modelId="{6427A279-202A-41A4-BB10-81530A643EF3}" type="presParOf" srcId="{36D68C40-85C5-46AE-8ED2-915E59C1889E}" destId="{C84258CD-5C21-4462-AAFA-EEE9742280A8}" srcOrd="1" destOrd="0" presId="urn:microsoft.com/office/officeart/2008/layout/HorizontalMultiLevelHierarchy"/>
    <dgm:cxn modelId="{CE50E025-9F37-428F-A002-CFB8D502E9F5}" type="presParOf" srcId="{C84258CD-5C21-4462-AAFA-EEE9742280A8}" destId="{1E9C359E-5836-4BC6-8894-1313A472AFFE}" srcOrd="0" destOrd="0" presId="urn:microsoft.com/office/officeart/2008/layout/HorizontalMultiLevelHierarchy"/>
    <dgm:cxn modelId="{DE2BEAE3-1C25-4A2B-81FD-E267C7EEF59D}" type="presParOf" srcId="{C84258CD-5C21-4462-AAFA-EEE9742280A8}" destId="{2F5D9F84-CF84-448A-8C52-A40771E7F753}" srcOrd="1" destOrd="0" presId="urn:microsoft.com/office/officeart/2008/layout/HorizontalMultiLevelHierarchy"/>
    <dgm:cxn modelId="{0F6C750A-A6E4-4AA1-8207-C0527B7D8894}" type="presParOf" srcId="{87CD03D4-A2E8-4890-92DC-1E0D0E0E745C}" destId="{63B15413-0282-49A9-8766-429B532CF49D}" srcOrd="4" destOrd="0" presId="urn:microsoft.com/office/officeart/2008/layout/HorizontalMultiLevelHierarchy"/>
    <dgm:cxn modelId="{D1E6E201-4F0D-4C42-B553-BDCEC47FA2F1}" type="presParOf" srcId="{63B15413-0282-49A9-8766-429B532CF49D}" destId="{E4877667-419F-4C4D-8EEB-00B0EE70CE13}" srcOrd="0" destOrd="0" presId="urn:microsoft.com/office/officeart/2008/layout/HorizontalMultiLevelHierarchy"/>
    <dgm:cxn modelId="{06BF026C-A096-4A73-A76D-72794CBEA147}" type="presParOf" srcId="{87CD03D4-A2E8-4890-92DC-1E0D0E0E745C}" destId="{437720A7-4CCC-4D01-912C-B4BDE748FD33}" srcOrd="5" destOrd="0" presId="urn:microsoft.com/office/officeart/2008/layout/HorizontalMultiLevelHierarchy"/>
    <dgm:cxn modelId="{3B65C0D2-88C2-4575-9644-F88FED78DD2B}" type="presParOf" srcId="{437720A7-4CCC-4D01-912C-B4BDE748FD33}" destId="{429931D7-CEC6-416C-96E8-0DF9E17ABD88}" srcOrd="0" destOrd="0" presId="urn:microsoft.com/office/officeart/2008/layout/HorizontalMultiLevelHierarchy"/>
    <dgm:cxn modelId="{7F9FA6C4-E268-4723-ADCA-1219739632D9}" type="presParOf" srcId="{437720A7-4CCC-4D01-912C-B4BDE748FD33}" destId="{7E5747F9-8E4D-4154-A8B1-6C597F0F7F4C}" srcOrd="1" destOrd="0" presId="urn:microsoft.com/office/officeart/2008/layout/HorizontalMultiLevelHierarchy"/>
    <dgm:cxn modelId="{E178CBC7-9EDD-4AD5-854C-7BBF05B47628}" type="presParOf" srcId="{7E5747F9-8E4D-4154-A8B1-6C597F0F7F4C}" destId="{41C4E008-E754-4BF4-8B26-C89926D0903C}" srcOrd="0" destOrd="0" presId="urn:microsoft.com/office/officeart/2008/layout/HorizontalMultiLevelHierarchy"/>
    <dgm:cxn modelId="{C81C32A7-9D93-4A24-B265-57F19C3C7E0D}" type="presParOf" srcId="{41C4E008-E754-4BF4-8B26-C89926D0903C}" destId="{3E00F856-DA11-4DD5-86CB-CBAD74AD9F69}" srcOrd="0" destOrd="0" presId="urn:microsoft.com/office/officeart/2008/layout/HorizontalMultiLevelHierarchy"/>
    <dgm:cxn modelId="{742800A4-CB52-4545-A610-039961F9C482}" type="presParOf" srcId="{7E5747F9-8E4D-4154-A8B1-6C597F0F7F4C}" destId="{6590212B-5281-421C-8488-04BE78C2A33C}" srcOrd="1" destOrd="0" presId="urn:microsoft.com/office/officeart/2008/layout/HorizontalMultiLevelHierarchy"/>
    <dgm:cxn modelId="{081FB374-6064-4EA1-B59D-06F9CF697724}" type="presParOf" srcId="{6590212B-5281-421C-8488-04BE78C2A33C}" destId="{8ADE5816-FBC4-436F-954B-2333B81433CB}" srcOrd="0" destOrd="0" presId="urn:microsoft.com/office/officeart/2008/layout/HorizontalMultiLevelHierarchy"/>
    <dgm:cxn modelId="{DDF6BC4E-CF2D-4CA2-919D-CEB4825D3792}" type="presParOf" srcId="{6590212B-5281-421C-8488-04BE78C2A33C}" destId="{273CBBF4-EBC1-40CF-88CB-D2F29329D454}" srcOrd="1" destOrd="0" presId="urn:microsoft.com/office/officeart/2008/layout/HorizontalMultiLevelHierarchy"/>
    <dgm:cxn modelId="{6F9E68EC-E050-4417-83D0-8081740375E8}" type="presParOf" srcId="{273CBBF4-EBC1-40CF-88CB-D2F29329D454}" destId="{9305DF0C-969F-440E-8FF4-107281D0B6B2}" srcOrd="0" destOrd="0" presId="urn:microsoft.com/office/officeart/2008/layout/HorizontalMultiLevelHierarchy"/>
    <dgm:cxn modelId="{6F1CBC95-9B81-4368-9540-0657B580E8B5}" type="presParOf" srcId="{9305DF0C-969F-440E-8FF4-107281D0B6B2}" destId="{E3AC9462-E2DE-4946-9DC7-D15DB2EABF3B}" srcOrd="0" destOrd="0" presId="urn:microsoft.com/office/officeart/2008/layout/HorizontalMultiLevelHierarchy"/>
    <dgm:cxn modelId="{BF40A47D-F945-439E-B27B-6FEAB3F30E7C}" type="presParOf" srcId="{273CBBF4-EBC1-40CF-88CB-D2F29329D454}" destId="{7FAF96EC-621E-43FB-8BE0-7061EFB98B58}" srcOrd="1" destOrd="0" presId="urn:microsoft.com/office/officeart/2008/layout/HorizontalMultiLevelHierarchy"/>
    <dgm:cxn modelId="{C3CF8D0F-D8C7-49E1-88D2-E88DA22E72FD}" type="presParOf" srcId="{7FAF96EC-621E-43FB-8BE0-7061EFB98B58}" destId="{89F25329-49BC-46D6-A765-86A3DF6ACCF7}" srcOrd="0" destOrd="0" presId="urn:microsoft.com/office/officeart/2008/layout/HorizontalMultiLevelHierarchy"/>
    <dgm:cxn modelId="{8210E1DD-DBC7-464E-824A-5027A0DC3D81}" type="presParOf" srcId="{7FAF96EC-621E-43FB-8BE0-7061EFB98B58}" destId="{FC60D2B1-2E14-4C68-AC13-37417D76A168}" srcOrd="1" destOrd="0" presId="urn:microsoft.com/office/officeart/2008/layout/HorizontalMultiLevelHierarchy"/>
    <dgm:cxn modelId="{2FC87305-FD16-4457-A9A3-562654B113EC}" type="presParOf" srcId="{7E5747F9-8E4D-4154-A8B1-6C597F0F7F4C}" destId="{641EF226-7625-4C01-8B02-BA13461DC53C}" srcOrd="2" destOrd="0" presId="urn:microsoft.com/office/officeart/2008/layout/HorizontalMultiLevelHierarchy"/>
    <dgm:cxn modelId="{BABC6752-8D8F-45E9-B324-276EAFD6030D}" type="presParOf" srcId="{641EF226-7625-4C01-8B02-BA13461DC53C}" destId="{E56F2684-8849-4FE4-B5BE-B881639D1F56}" srcOrd="0" destOrd="0" presId="urn:microsoft.com/office/officeart/2008/layout/HorizontalMultiLevelHierarchy"/>
    <dgm:cxn modelId="{638975C8-C8EB-4E59-B862-635B9C9CCAF6}" type="presParOf" srcId="{7E5747F9-8E4D-4154-A8B1-6C597F0F7F4C}" destId="{F53D1AF3-83DD-48F1-BF79-257EA9CB89DD}" srcOrd="3" destOrd="0" presId="urn:microsoft.com/office/officeart/2008/layout/HorizontalMultiLevelHierarchy"/>
    <dgm:cxn modelId="{A4E10A9E-5788-4B2B-942F-AEFE54220869}" type="presParOf" srcId="{F53D1AF3-83DD-48F1-BF79-257EA9CB89DD}" destId="{AB03CB2B-E3D7-4ADE-8ECF-3B9544C164E3}" srcOrd="0" destOrd="0" presId="urn:microsoft.com/office/officeart/2008/layout/HorizontalMultiLevelHierarchy"/>
    <dgm:cxn modelId="{135A51C9-F3A8-420F-B059-F13E1DE2AE4F}" type="presParOf" srcId="{F53D1AF3-83DD-48F1-BF79-257EA9CB89DD}" destId="{0374DCDF-4956-450D-AB66-265FEDF034C9}" srcOrd="1" destOrd="0" presId="urn:microsoft.com/office/officeart/2008/layout/HorizontalMultiLevelHierarchy"/>
    <dgm:cxn modelId="{B50030BF-D442-45AB-AC39-06BE83406220}" type="presParOf" srcId="{0374DCDF-4956-450D-AB66-265FEDF034C9}" destId="{D173F553-8EED-4B74-8D7F-22213903A25A}" srcOrd="0" destOrd="0" presId="urn:microsoft.com/office/officeart/2008/layout/HorizontalMultiLevelHierarchy"/>
    <dgm:cxn modelId="{649D04DE-023E-4EE7-B097-752AFFAF7EC5}" type="presParOf" srcId="{D173F553-8EED-4B74-8D7F-22213903A25A}" destId="{DCA25067-1816-4E40-95FE-56FC97D44785}" srcOrd="0" destOrd="0" presId="urn:microsoft.com/office/officeart/2008/layout/HorizontalMultiLevelHierarchy"/>
    <dgm:cxn modelId="{83AB7AAD-66C8-4948-A853-2176E3F9AFF0}" type="presParOf" srcId="{0374DCDF-4956-450D-AB66-265FEDF034C9}" destId="{FE8D04F1-246A-434F-B221-516FAACD8C56}" srcOrd="1" destOrd="0" presId="urn:microsoft.com/office/officeart/2008/layout/HorizontalMultiLevelHierarchy"/>
    <dgm:cxn modelId="{ED46162D-BF99-4EFB-A6E0-A287B3E7D502}" type="presParOf" srcId="{FE8D04F1-246A-434F-B221-516FAACD8C56}" destId="{1D6DA211-8905-4D3A-B00E-3FB04CCCC11C}" srcOrd="0" destOrd="0" presId="urn:microsoft.com/office/officeart/2008/layout/HorizontalMultiLevelHierarchy"/>
    <dgm:cxn modelId="{54C6D4ED-C926-4B5C-8E66-3C2F9C20BCD7}" type="presParOf" srcId="{FE8D04F1-246A-434F-B221-516FAACD8C56}" destId="{AF7BED2C-0CBA-4FE2-8000-5FECE73C95C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2000" smtClean="0">
              <a:cs typeface="B Badr" panose="00000400000000000000" pitchFamily="2" charset="-78"/>
            </a:rPr>
            <a:t>و أما غير الظاهر: </a:t>
          </a:r>
          <a:endParaRPr lang="fa-IR" sz="2000" b="1">
            <a:cs typeface="B Badr" panose="00000400000000000000" pitchFamily="2" charset="-78"/>
          </a:endParaRPr>
        </a:p>
      </dgm:t>
    </dgm:pt>
    <dgm:pt modelId="{E78A6B97-6238-4E81-83FA-E60413FF48D8}" type="parTrans" cxnId="{5D546635-4B50-48E1-B669-BF02CAB7E414}">
      <dgm:prSet/>
      <dgm:spPr/>
      <dgm:t>
        <a:bodyPr/>
        <a:lstStyle/>
        <a:p>
          <a:pPr rtl="1"/>
          <a:endParaRPr lang="fa-IR" sz="13800" b="1">
            <a:cs typeface="B Badr" panose="00000400000000000000" pitchFamily="2" charset="-78"/>
          </a:endParaRPr>
        </a:p>
      </dgm:t>
    </dgm:pt>
    <dgm:pt modelId="{0195DDCC-8DF2-487A-ABF1-F772F9989022}" type="sibTrans" cxnId="{5D546635-4B50-48E1-B669-BF02CAB7E414}">
      <dgm:prSet/>
      <dgm:spPr/>
      <dgm:t>
        <a:bodyPr/>
        <a:lstStyle/>
        <a:p>
          <a:pPr rtl="1"/>
          <a:endParaRPr lang="fa-IR" sz="13800" b="1">
            <a:cs typeface="B Badr" panose="00000400000000000000" pitchFamily="2" charset="-78"/>
          </a:endParaRPr>
        </a:p>
      </dgm:t>
    </dgm:pt>
    <dgm:pt modelId="{96727265-C330-46F9-AFC7-B3DCF895273A}">
      <dgm:prSet custT="1"/>
      <dgm:spPr/>
      <dgm:t>
        <a:bodyPr/>
        <a:lstStyle/>
        <a:p>
          <a:pPr rtl="1"/>
          <a:r>
            <a:rPr lang="fa-IR" sz="1100" smtClean="0">
              <a:cs typeface="B Badr" panose="00000400000000000000" pitchFamily="2" charset="-78"/>
            </a:rPr>
            <a:t>فمنه أن يتشابه المعنيان؛ کـ</a:t>
          </a:r>
          <a:endParaRPr lang="fa-IR" sz="1100">
            <a:cs typeface="B Badr" panose="00000400000000000000" pitchFamily="2" charset="-78"/>
          </a:endParaRPr>
        </a:p>
      </dgm:t>
    </dgm:pt>
    <dgm:pt modelId="{F84AC22C-4FE4-412E-96BA-9474CB4D6A17}" type="parTrans" cxnId="{E76D4133-6244-45E1-96B2-98D1F9175CB3}">
      <dgm:prSet custT="1"/>
      <dgm:spPr/>
      <dgm:t>
        <a:bodyPr/>
        <a:lstStyle/>
        <a:p>
          <a:pPr rtl="1"/>
          <a:endParaRPr lang="fa-IR" sz="2000">
            <a:cs typeface="B Badr" panose="00000400000000000000" pitchFamily="2" charset="-78"/>
          </a:endParaRPr>
        </a:p>
      </dgm:t>
    </dgm:pt>
    <dgm:pt modelId="{C316D019-3F5A-4313-AA98-CDBC5A7CEA9D}" type="sibTrans" cxnId="{E76D4133-6244-45E1-96B2-98D1F9175CB3}">
      <dgm:prSet/>
      <dgm:spPr/>
      <dgm:t>
        <a:bodyPr/>
        <a:lstStyle/>
        <a:p>
          <a:pPr rtl="1"/>
          <a:endParaRPr lang="fa-IR" sz="3600">
            <a:cs typeface="B Badr" panose="00000400000000000000" pitchFamily="2" charset="-78"/>
          </a:endParaRPr>
        </a:p>
      </dgm:t>
    </dgm:pt>
    <dgm:pt modelId="{69638651-9E38-48C5-BA75-D58730308B5D}">
      <dgm:prSet custT="1"/>
      <dgm:spPr/>
      <dgm:t>
        <a:bodyPr/>
        <a:lstStyle/>
        <a:p>
          <a:pPr rtl="1"/>
          <a:r>
            <a:rPr lang="fa-IR" sz="1100" smtClean="0">
              <a:cs typeface="B Badr" panose="00000400000000000000" pitchFamily="2" charset="-78"/>
            </a:rPr>
            <a:t>قول جرير:</a:t>
          </a:r>
          <a:endParaRPr lang="fa-IR" sz="1100">
            <a:cs typeface="B Badr" panose="00000400000000000000" pitchFamily="2" charset="-78"/>
          </a:endParaRPr>
        </a:p>
      </dgm:t>
    </dgm:pt>
    <dgm:pt modelId="{E860CF9E-A780-42D3-A9A2-7EAC51120621}" type="parTrans" cxnId="{04005C99-BC7B-44EC-B8C9-4BA1B9C6472D}">
      <dgm:prSet custT="1"/>
      <dgm:spPr/>
      <dgm:t>
        <a:bodyPr/>
        <a:lstStyle/>
        <a:p>
          <a:pPr rtl="1"/>
          <a:endParaRPr lang="fa-IR" sz="1000">
            <a:cs typeface="B Badr" panose="00000400000000000000" pitchFamily="2" charset="-78"/>
          </a:endParaRPr>
        </a:p>
      </dgm:t>
    </dgm:pt>
    <dgm:pt modelId="{CCE2294E-C448-4008-AA9D-79F479EBEEE4}" type="sibTrans" cxnId="{04005C99-BC7B-44EC-B8C9-4BA1B9C6472D}">
      <dgm:prSet/>
      <dgm:spPr/>
      <dgm:t>
        <a:bodyPr/>
        <a:lstStyle/>
        <a:p>
          <a:pPr rtl="1"/>
          <a:endParaRPr lang="fa-IR" sz="3600">
            <a:cs typeface="B Badr" panose="00000400000000000000" pitchFamily="2" charset="-78"/>
          </a:endParaRPr>
        </a:p>
      </dgm:t>
    </dgm:pt>
    <dgm:pt modelId="{1C8C7576-F898-4E4A-B344-89F0A62FDD16}">
      <dgm:prSet custT="1"/>
      <dgm:spPr/>
      <dgm:t>
        <a:bodyPr/>
        <a:lstStyle/>
        <a:p>
          <a:pPr rtl="1"/>
          <a:r>
            <a:rPr lang="fa-IR" sz="1100" smtClean="0">
              <a:cs typeface="B Badr" panose="00000400000000000000" pitchFamily="2" charset="-78"/>
            </a:rPr>
            <a:t>فلا يمنعك من أرب لحاهم  *** سواء ذو العمامة و الخمار</a:t>
          </a:r>
          <a:endParaRPr lang="fa-IR" sz="1100">
            <a:cs typeface="B Badr" panose="00000400000000000000" pitchFamily="2" charset="-78"/>
          </a:endParaRPr>
        </a:p>
      </dgm:t>
    </dgm:pt>
    <dgm:pt modelId="{33D9D562-7AD5-478C-87EB-43DEAAA2E402}" type="parTrans" cxnId="{5757FF5A-7EE7-424E-8B28-7CC2AB14EAA8}">
      <dgm:prSet custT="1"/>
      <dgm:spPr/>
      <dgm:t>
        <a:bodyPr/>
        <a:lstStyle/>
        <a:p>
          <a:pPr rtl="1"/>
          <a:endParaRPr lang="fa-IR" sz="1000">
            <a:cs typeface="B Badr" panose="00000400000000000000" pitchFamily="2" charset="-78"/>
          </a:endParaRPr>
        </a:p>
      </dgm:t>
    </dgm:pt>
    <dgm:pt modelId="{D8CE47F1-04E1-487E-AA1E-581BB7208B51}" type="sibTrans" cxnId="{5757FF5A-7EE7-424E-8B28-7CC2AB14EAA8}">
      <dgm:prSet/>
      <dgm:spPr/>
      <dgm:t>
        <a:bodyPr/>
        <a:lstStyle/>
        <a:p>
          <a:pPr rtl="1"/>
          <a:endParaRPr lang="fa-IR" sz="3600">
            <a:cs typeface="B Badr" panose="00000400000000000000" pitchFamily="2" charset="-78"/>
          </a:endParaRPr>
        </a:p>
      </dgm:t>
    </dgm:pt>
    <dgm:pt modelId="{A7DE9A77-30CB-446D-A733-A32AAD243ABE}">
      <dgm:prSet custT="1"/>
      <dgm:spPr/>
      <dgm:t>
        <a:bodyPr/>
        <a:lstStyle/>
        <a:p>
          <a:pPr rtl="1"/>
          <a:r>
            <a:rPr lang="fa-IR" sz="1100" smtClean="0">
              <a:cs typeface="B Badr" panose="00000400000000000000" pitchFamily="2" charset="-78"/>
            </a:rPr>
            <a:t>و قول أبى الطيب :</a:t>
          </a:r>
          <a:endParaRPr lang="fa-IR" sz="1100">
            <a:cs typeface="B Badr" panose="00000400000000000000" pitchFamily="2" charset="-78"/>
          </a:endParaRPr>
        </a:p>
      </dgm:t>
    </dgm:pt>
    <dgm:pt modelId="{1C962F2D-38DD-46BB-A080-C83726903ACE}" type="parTrans" cxnId="{E51C2ECB-EA81-4279-B272-AEDD46E93349}">
      <dgm:prSet custT="1"/>
      <dgm:spPr/>
      <dgm:t>
        <a:bodyPr/>
        <a:lstStyle/>
        <a:p>
          <a:pPr rtl="1"/>
          <a:endParaRPr lang="fa-IR" sz="1000">
            <a:cs typeface="B Badr" panose="00000400000000000000" pitchFamily="2" charset="-78"/>
          </a:endParaRPr>
        </a:p>
      </dgm:t>
    </dgm:pt>
    <dgm:pt modelId="{44EFDF9C-B772-4A42-B3E7-EFF74767C537}" type="sibTrans" cxnId="{E51C2ECB-EA81-4279-B272-AEDD46E93349}">
      <dgm:prSet/>
      <dgm:spPr/>
      <dgm:t>
        <a:bodyPr/>
        <a:lstStyle/>
        <a:p>
          <a:pPr rtl="1"/>
          <a:endParaRPr lang="fa-IR" sz="3600">
            <a:cs typeface="B Badr" panose="00000400000000000000" pitchFamily="2" charset="-78"/>
          </a:endParaRPr>
        </a:p>
      </dgm:t>
    </dgm:pt>
    <dgm:pt modelId="{1F38CC94-7CC5-4039-AAA9-227E1AB75824}">
      <dgm:prSet custT="1"/>
      <dgm:spPr/>
      <dgm:t>
        <a:bodyPr/>
        <a:lstStyle/>
        <a:p>
          <a:pPr rtl="1"/>
          <a:r>
            <a:rPr lang="fa-IR" sz="1100" smtClean="0">
              <a:cs typeface="B Badr" panose="00000400000000000000" pitchFamily="2" charset="-78"/>
            </a:rPr>
            <a:t>و من فى كفّه منهم قناة   *** كمن فى كفّه منهم خضاب </a:t>
          </a:r>
          <a:endParaRPr lang="fa-IR" sz="1100">
            <a:cs typeface="B Badr" panose="00000400000000000000" pitchFamily="2" charset="-78"/>
          </a:endParaRPr>
        </a:p>
      </dgm:t>
    </dgm:pt>
    <dgm:pt modelId="{C01A525F-E788-43B8-8C85-728F2BF3A2B8}" type="parTrans" cxnId="{89B2AFC2-F4DF-4E5F-9574-93D01BE5FF72}">
      <dgm:prSet custT="1"/>
      <dgm:spPr/>
      <dgm:t>
        <a:bodyPr/>
        <a:lstStyle/>
        <a:p>
          <a:pPr rtl="1"/>
          <a:endParaRPr lang="fa-IR" sz="1000">
            <a:cs typeface="B Badr" panose="00000400000000000000" pitchFamily="2" charset="-78"/>
          </a:endParaRPr>
        </a:p>
      </dgm:t>
    </dgm:pt>
    <dgm:pt modelId="{E6A57C1E-2A5D-422A-BA13-917A194F1413}" type="sibTrans" cxnId="{89B2AFC2-F4DF-4E5F-9574-93D01BE5FF72}">
      <dgm:prSet/>
      <dgm:spPr/>
      <dgm:t>
        <a:bodyPr/>
        <a:lstStyle/>
        <a:p>
          <a:pPr rtl="1"/>
          <a:endParaRPr lang="fa-IR" sz="3600">
            <a:cs typeface="B Badr" panose="00000400000000000000" pitchFamily="2" charset="-78"/>
          </a:endParaRPr>
        </a:p>
      </dgm:t>
    </dgm:pt>
    <dgm:pt modelId="{F8ED3483-5CE6-4696-ADF3-0C1E6DBEE786}">
      <dgm:prSet custT="1"/>
      <dgm:spPr/>
      <dgm:t>
        <a:bodyPr/>
        <a:lstStyle/>
        <a:p>
          <a:pPr rtl="1"/>
          <a:r>
            <a:rPr lang="fa-IR" sz="1100" smtClean="0">
              <a:cs typeface="B Badr" panose="00000400000000000000" pitchFamily="2" charset="-78"/>
            </a:rPr>
            <a:t>و منه: النقل؛ </a:t>
          </a:r>
          <a:endParaRPr lang="fa-IR" sz="1100">
            <a:cs typeface="B Badr" panose="00000400000000000000" pitchFamily="2" charset="-78"/>
          </a:endParaRPr>
        </a:p>
      </dgm:t>
    </dgm:pt>
    <dgm:pt modelId="{904BC0F1-746B-484D-8626-C3665F34DC40}" type="parTrans" cxnId="{CF8921C7-0002-43E5-AE56-E58D460CD418}">
      <dgm:prSet custT="1"/>
      <dgm:spPr/>
      <dgm:t>
        <a:bodyPr/>
        <a:lstStyle/>
        <a:p>
          <a:pPr rtl="1"/>
          <a:endParaRPr lang="fa-IR" sz="1050">
            <a:cs typeface="B Badr" panose="00000400000000000000" pitchFamily="2" charset="-78"/>
          </a:endParaRPr>
        </a:p>
      </dgm:t>
    </dgm:pt>
    <dgm:pt modelId="{7FCAAF1D-3290-405C-A14E-8E17F1A04C72}" type="sibTrans" cxnId="{CF8921C7-0002-43E5-AE56-E58D460CD418}">
      <dgm:prSet/>
      <dgm:spPr/>
      <dgm:t>
        <a:bodyPr/>
        <a:lstStyle/>
        <a:p>
          <a:pPr rtl="1"/>
          <a:endParaRPr lang="fa-IR" sz="3600">
            <a:cs typeface="B Badr" panose="00000400000000000000" pitchFamily="2" charset="-78"/>
          </a:endParaRPr>
        </a:p>
      </dgm:t>
    </dgm:pt>
    <dgm:pt modelId="{BA39657C-1764-4BCE-AA9F-806D6B8EDDF2}">
      <dgm:prSet custT="1"/>
      <dgm:spPr/>
      <dgm:t>
        <a:bodyPr/>
        <a:lstStyle/>
        <a:p>
          <a:pPr rtl="1"/>
          <a:r>
            <a:rPr lang="fa-IR" sz="1100" smtClean="0">
              <a:cs typeface="B Badr" panose="00000400000000000000" pitchFamily="2" charset="-78"/>
            </a:rPr>
            <a:t>و هو: أن ينقل المعنى إلى معنى آخر؛ كـ</a:t>
          </a:r>
          <a:endParaRPr lang="fa-IR" sz="1100">
            <a:cs typeface="B Badr" panose="00000400000000000000" pitchFamily="2" charset="-78"/>
          </a:endParaRPr>
        </a:p>
      </dgm:t>
    </dgm:pt>
    <dgm:pt modelId="{EA1CA3D6-CE89-4E19-9056-D3D05BD5AC44}" type="parTrans" cxnId="{4AB30D62-91B3-4941-AAF7-0EA31A160577}">
      <dgm:prSet custT="1"/>
      <dgm:spPr/>
      <dgm:t>
        <a:bodyPr/>
        <a:lstStyle/>
        <a:p>
          <a:pPr rtl="1"/>
          <a:endParaRPr lang="fa-IR" sz="1000">
            <a:cs typeface="B Badr" panose="00000400000000000000" pitchFamily="2" charset="-78"/>
          </a:endParaRPr>
        </a:p>
      </dgm:t>
    </dgm:pt>
    <dgm:pt modelId="{67114B4B-AF99-4FA5-9058-B761C698311D}" type="sibTrans" cxnId="{4AB30D62-91B3-4941-AAF7-0EA31A160577}">
      <dgm:prSet/>
      <dgm:spPr/>
      <dgm:t>
        <a:bodyPr/>
        <a:lstStyle/>
        <a:p>
          <a:pPr rtl="1"/>
          <a:endParaRPr lang="fa-IR" sz="3600">
            <a:cs typeface="B Badr" panose="00000400000000000000" pitchFamily="2" charset="-78"/>
          </a:endParaRPr>
        </a:p>
      </dgm:t>
    </dgm:pt>
    <dgm:pt modelId="{63C0CBBA-2757-4E5A-833B-C9518C61AE5E}">
      <dgm:prSet custT="1"/>
      <dgm:spPr/>
      <dgm:t>
        <a:bodyPr/>
        <a:lstStyle/>
        <a:p>
          <a:pPr rtl="1"/>
          <a:r>
            <a:rPr lang="fa-IR" sz="1100" smtClean="0">
              <a:cs typeface="B Badr" panose="00000400000000000000" pitchFamily="2" charset="-78"/>
            </a:rPr>
            <a:t>قول البحترى :</a:t>
          </a:r>
          <a:endParaRPr lang="fa-IR" sz="1100">
            <a:cs typeface="B Badr" panose="00000400000000000000" pitchFamily="2" charset="-78"/>
          </a:endParaRPr>
        </a:p>
      </dgm:t>
    </dgm:pt>
    <dgm:pt modelId="{536A9EC5-60CE-4302-8415-AA45FFF10369}" type="parTrans" cxnId="{29A98378-3F73-4633-B7F3-DA16B9E0AC4C}">
      <dgm:prSet custT="1"/>
      <dgm:spPr/>
      <dgm:t>
        <a:bodyPr/>
        <a:lstStyle/>
        <a:p>
          <a:pPr rtl="1"/>
          <a:endParaRPr lang="fa-IR" sz="1000">
            <a:cs typeface="B Badr" panose="00000400000000000000" pitchFamily="2" charset="-78"/>
          </a:endParaRPr>
        </a:p>
      </dgm:t>
    </dgm:pt>
    <dgm:pt modelId="{85DF552F-6226-4ED3-80D3-FAB68BBF22BE}" type="sibTrans" cxnId="{29A98378-3F73-4633-B7F3-DA16B9E0AC4C}">
      <dgm:prSet/>
      <dgm:spPr/>
      <dgm:t>
        <a:bodyPr/>
        <a:lstStyle/>
        <a:p>
          <a:pPr rtl="1"/>
          <a:endParaRPr lang="fa-IR" sz="3600">
            <a:cs typeface="B Badr" panose="00000400000000000000" pitchFamily="2" charset="-78"/>
          </a:endParaRPr>
        </a:p>
      </dgm:t>
    </dgm:pt>
    <dgm:pt modelId="{AD1CBA47-FD8E-4FCC-8488-57BC39C517F2}">
      <dgm:prSet custT="1"/>
      <dgm:spPr/>
      <dgm:t>
        <a:bodyPr/>
        <a:lstStyle/>
        <a:p>
          <a:pPr rtl="1"/>
          <a:r>
            <a:rPr lang="fa-IR" sz="1100" smtClean="0">
              <a:cs typeface="B Badr" panose="00000400000000000000" pitchFamily="2" charset="-78"/>
            </a:rPr>
            <a:t>سلبوا و أشرقت الدّماء عليهم *** محمرّة فكأنّهم لم يسلبوا </a:t>
          </a:r>
          <a:endParaRPr lang="fa-IR" sz="1100">
            <a:cs typeface="B Badr" panose="00000400000000000000" pitchFamily="2" charset="-78"/>
          </a:endParaRPr>
        </a:p>
      </dgm:t>
    </dgm:pt>
    <dgm:pt modelId="{8EC161DB-5258-42C9-8E19-2FBAEED523AA}" type="parTrans" cxnId="{A085F203-A2B3-40C0-B536-AF2DA30E7725}">
      <dgm:prSet custT="1"/>
      <dgm:spPr/>
      <dgm:t>
        <a:bodyPr/>
        <a:lstStyle/>
        <a:p>
          <a:pPr rtl="1"/>
          <a:endParaRPr lang="fa-IR" sz="1000">
            <a:cs typeface="B Badr" panose="00000400000000000000" pitchFamily="2" charset="-78"/>
          </a:endParaRPr>
        </a:p>
      </dgm:t>
    </dgm:pt>
    <dgm:pt modelId="{5BF309D3-3E63-4CDC-B5FA-1B8CA867BBE5}" type="sibTrans" cxnId="{A085F203-A2B3-40C0-B536-AF2DA30E7725}">
      <dgm:prSet/>
      <dgm:spPr/>
      <dgm:t>
        <a:bodyPr/>
        <a:lstStyle/>
        <a:p>
          <a:pPr rtl="1"/>
          <a:endParaRPr lang="fa-IR" sz="3600">
            <a:cs typeface="B Badr" panose="00000400000000000000" pitchFamily="2" charset="-78"/>
          </a:endParaRPr>
        </a:p>
      </dgm:t>
    </dgm:pt>
    <dgm:pt modelId="{0E64E61C-0A84-4751-9EC5-8A4BFA0B3472}">
      <dgm:prSet custT="1"/>
      <dgm:spPr/>
      <dgm:t>
        <a:bodyPr/>
        <a:lstStyle/>
        <a:p>
          <a:pPr rtl="1"/>
          <a:r>
            <a:rPr lang="fa-IR" sz="1100" smtClean="0">
              <a:cs typeface="B Badr" panose="00000400000000000000" pitchFamily="2" charset="-78"/>
            </a:rPr>
            <a:t>و قول أبى الطيب:</a:t>
          </a:r>
          <a:endParaRPr lang="fa-IR" sz="1100">
            <a:cs typeface="B Badr" panose="00000400000000000000" pitchFamily="2" charset="-78"/>
          </a:endParaRPr>
        </a:p>
      </dgm:t>
    </dgm:pt>
    <dgm:pt modelId="{8A1A7759-11E5-4082-8ED9-51F8BB242F6B}" type="parTrans" cxnId="{0542E88C-B671-450F-A12C-778BA73054FE}">
      <dgm:prSet custT="1"/>
      <dgm:spPr/>
      <dgm:t>
        <a:bodyPr/>
        <a:lstStyle/>
        <a:p>
          <a:pPr rtl="1"/>
          <a:endParaRPr lang="fa-IR" sz="1000">
            <a:cs typeface="B Badr" panose="00000400000000000000" pitchFamily="2" charset="-78"/>
          </a:endParaRPr>
        </a:p>
      </dgm:t>
    </dgm:pt>
    <dgm:pt modelId="{754DF8FD-6CE7-400F-A893-F19EA8072425}" type="sibTrans" cxnId="{0542E88C-B671-450F-A12C-778BA73054FE}">
      <dgm:prSet/>
      <dgm:spPr/>
      <dgm:t>
        <a:bodyPr/>
        <a:lstStyle/>
        <a:p>
          <a:pPr rtl="1"/>
          <a:endParaRPr lang="fa-IR" sz="3600">
            <a:cs typeface="B Badr" panose="00000400000000000000" pitchFamily="2" charset="-78"/>
          </a:endParaRPr>
        </a:p>
      </dgm:t>
    </dgm:pt>
    <dgm:pt modelId="{58426D7D-9A22-4131-87F5-EDBCC1D81820}">
      <dgm:prSet custT="1"/>
      <dgm:spPr/>
      <dgm:t>
        <a:bodyPr/>
        <a:lstStyle/>
        <a:p>
          <a:pPr rtl="1"/>
          <a:r>
            <a:rPr lang="fa-IR" sz="1100" smtClean="0">
              <a:cs typeface="B Badr" panose="00000400000000000000" pitchFamily="2" charset="-78"/>
            </a:rPr>
            <a:t>يبس النّجيع عليه و هو مجرّد ***من غمده فكأنّما هو مغمد </a:t>
          </a:r>
          <a:endParaRPr lang="fa-IR" sz="1100">
            <a:cs typeface="B Badr" panose="00000400000000000000" pitchFamily="2" charset="-78"/>
          </a:endParaRPr>
        </a:p>
      </dgm:t>
    </dgm:pt>
    <dgm:pt modelId="{390DC5F0-3A4C-4EDB-AB44-3AD802B6939D}" type="parTrans" cxnId="{3A9022F0-6810-4B4B-A4FD-3CA4B82EBA79}">
      <dgm:prSet custT="1"/>
      <dgm:spPr/>
      <dgm:t>
        <a:bodyPr/>
        <a:lstStyle/>
        <a:p>
          <a:pPr rtl="1"/>
          <a:endParaRPr lang="fa-IR" sz="1000">
            <a:cs typeface="B Badr" panose="00000400000000000000" pitchFamily="2" charset="-78"/>
          </a:endParaRPr>
        </a:p>
      </dgm:t>
    </dgm:pt>
    <dgm:pt modelId="{1D729C4D-2015-4F2B-A986-2EF830601B49}" type="sibTrans" cxnId="{3A9022F0-6810-4B4B-A4FD-3CA4B82EBA79}">
      <dgm:prSet/>
      <dgm:spPr/>
      <dgm:t>
        <a:bodyPr/>
        <a:lstStyle/>
        <a:p>
          <a:pPr rtl="1"/>
          <a:endParaRPr lang="fa-IR" sz="3600">
            <a:cs typeface="B Badr" panose="00000400000000000000" pitchFamily="2" charset="-78"/>
          </a:endParaRPr>
        </a:p>
      </dgm:t>
    </dgm:pt>
    <dgm:pt modelId="{F84C0A25-EFFF-464E-B1AA-90F641078A3F}">
      <dgm:prSet custT="1"/>
      <dgm:spPr/>
      <dgm:t>
        <a:bodyPr/>
        <a:lstStyle/>
        <a:p>
          <a:pPr rtl="1"/>
          <a:r>
            <a:rPr lang="fa-IR" sz="1100" smtClean="0">
              <a:cs typeface="B Badr" panose="00000400000000000000" pitchFamily="2" charset="-78"/>
            </a:rPr>
            <a:t>و منه: أن يكون الثانى أشمل؛ كـ</a:t>
          </a:r>
          <a:endParaRPr lang="fa-IR" sz="1100">
            <a:cs typeface="B Badr" panose="00000400000000000000" pitchFamily="2" charset="-78"/>
          </a:endParaRPr>
        </a:p>
      </dgm:t>
    </dgm:pt>
    <dgm:pt modelId="{9B3B6DBD-EFB5-41B4-BE77-1104E5F072D2}" type="parTrans" cxnId="{0012EA21-D9C9-4547-B240-837721A1D9B8}">
      <dgm:prSet custT="1"/>
      <dgm:spPr/>
      <dgm:t>
        <a:bodyPr/>
        <a:lstStyle/>
        <a:p>
          <a:pPr rtl="1"/>
          <a:endParaRPr lang="fa-IR" sz="1000">
            <a:cs typeface="B Badr" panose="00000400000000000000" pitchFamily="2" charset="-78"/>
          </a:endParaRPr>
        </a:p>
      </dgm:t>
    </dgm:pt>
    <dgm:pt modelId="{C6267C7F-3078-44F2-A1D6-2A41BEC2ADE9}" type="sibTrans" cxnId="{0012EA21-D9C9-4547-B240-837721A1D9B8}">
      <dgm:prSet/>
      <dgm:spPr/>
      <dgm:t>
        <a:bodyPr/>
        <a:lstStyle/>
        <a:p>
          <a:pPr rtl="1"/>
          <a:endParaRPr lang="fa-IR" sz="3600">
            <a:cs typeface="B Badr" panose="00000400000000000000" pitchFamily="2" charset="-78"/>
          </a:endParaRPr>
        </a:p>
      </dgm:t>
    </dgm:pt>
    <dgm:pt modelId="{27FAE984-18F0-4C6B-959C-96F27A22949E}">
      <dgm:prSet custT="1"/>
      <dgm:spPr/>
      <dgm:t>
        <a:bodyPr/>
        <a:lstStyle/>
        <a:p>
          <a:pPr rtl="1"/>
          <a:r>
            <a:rPr lang="fa-IR" sz="1100" smtClean="0">
              <a:cs typeface="B Badr" panose="00000400000000000000" pitchFamily="2" charset="-78"/>
            </a:rPr>
            <a:t>قول جرير:</a:t>
          </a:r>
          <a:endParaRPr lang="fa-IR" sz="1100">
            <a:cs typeface="B Badr" panose="00000400000000000000" pitchFamily="2" charset="-78"/>
          </a:endParaRPr>
        </a:p>
      </dgm:t>
    </dgm:pt>
    <dgm:pt modelId="{986402B0-3752-414B-AC1F-FAC15C74571E}" type="parTrans" cxnId="{E9054303-015C-43BC-ACCE-774F452589CE}">
      <dgm:prSet custT="1"/>
      <dgm:spPr/>
      <dgm:t>
        <a:bodyPr/>
        <a:lstStyle/>
        <a:p>
          <a:pPr rtl="1"/>
          <a:endParaRPr lang="fa-IR" sz="1000">
            <a:cs typeface="B Badr" panose="00000400000000000000" pitchFamily="2" charset="-78"/>
          </a:endParaRPr>
        </a:p>
      </dgm:t>
    </dgm:pt>
    <dgm:pt modelId="{47CFF12D-17AB-495E-B572-7A833FEE3BAA}" type="sibTrans" cxnId="{E9054303-015C-43BC-ACCE-774F452589CE}">
      <dgm:prSet/>
      <dgm:spPr/>
      <dgm:t>
        <a:bodyPr/>
        <a:lstStyle/>
        <a:p>
          <a:pPr rtl="1"/>
          <a:endParaRPr lang="fa-IR" sz="3600">
            <a:cs typeface="B Badr" panose="00000400000000000000" pitchFamily="2" charset="-78"/>
          </a:endParaRPr>
        </a:p>
      </dgm:t>
    </dgm:pt>
    <dgm:pt modelId="{2E19D3D7-CC1D-4694-A5C7-B23C756D3C17}">
      <dgm:prSet custT="1"/>
      <dgm:spPr/>
      <dgm:t>
        <a:bodyPr/>
        <a:lstStyle/>
        <a:p>
          <a:pPr rtl="1"/>
          <a:r>
            <a:rPr lang="fa-IR" sz="1100" smtClean="0">
              <a:cs typeface="B Badr" panose="00000400000000000000" pitchFamily="2" charset="-78"/>
            </a:rPr>
            <a:t>إذا غضبت عليك بنو تميم  *** وجدت النّاس كلّهم غضابا </a:t>
          </a:r>
          <a:endParaRPr lang="fa-IR" sz="1100">
            <a:cs typeface="B Badr" panose="00000400000000000000" pitchFamily="2" charset="-78"/>
          </a:endParaRPr>
        </a:p>
      </dgm:t>
    </dgm:pt>
    <dgm:pt modelId="{27D32EED-3659-4229-8B6F-D8D92A77B699}" type="parTrans" cxnId="{FC35E529-416A-432D-B3DE-6ECF1E36E72C}">
      <dgm:prSet custT="1"/>
      <dgm:spPr/>
      <dgm:t>
        <a:bodyPr/>
        <a:lstStyle/>
        <a:p>
          <a:pPr rtl="1"/>
          <a:endParaRPr lang="fa-IR" sz="1000">
            <a:cs typeface="B Badr" panose="00000400000000000000" pitchFamily="2" charset="-78"/>
          </a:endParaRPr>
        </a:p>
      </dgm:t>
    </dgm:pt>
    <dgm:pt modelId="{20988504-5BCE-44A9-A99B-AD02EE0ACB75}" type="sibTrans" cxnId="{FC35E529-416A-432D-B3DE-6ECF1E36E72C}">
      <dgm:prSet/>
      <dgm:spPr/>
      <dgm:t>
        <a:bodyPr/>
        <a:lstStyle/>
        <a:p>
          <a:pPr rtl="1"/>
          <a:endParaRPr lang="fa-IR" sz="3600">
            <a:cs typeface="B Badr" panose="00000400000000000000" pitchFamily="2" charset="-78"/>
          </a:endParaRPr>
        </a:p>
      </dgm:t>
    </dgm:pt>
    <dgm:pt modelId="{8ADF2A87-8727-4FCF-8F7D-D9356E1648A6}">
      <dgm:prSet custT="1"/>
      <dgm:spPr/>
      <dgm:t>
        <a:bodyPr/>
        <a:lstStyle/>
        <a:p>
          <a:pPr rtl="1"/>
          <a:r>
            <a:rPr lang="fa-IR" sz="1100" smtClean="0">
              <a:cs typeface="B Badr" panose="00000400000000000000" pitchFamily="2" charset="-78"/>
            </a:rPr>
            <a:t>و قول أبى نواس:</a:t>
          </a:r>
          <a:endParaRPr lang="fa-IR" sz="1100">
            <a:cs typeface="B Badr" panose="00000400000000000000" pitchFamily="2" charset="-78"/>
          </a:endParaRPr>
        </a:p>
      </dgm:t>
    </dgm:pt>
    <dgm:pt modelId="{092271AB-5A5A-497B-ADA2-6A54C0F52A9F}" type="parTrans" cxnId="{4543E079-6899-42D4-971D-62B876E4C4EF}">
      <dgm:prSet custT="1"/>
      <dgm:spPr/>
      <dgm:t>
        <a:bodyPr/>
        <a:lstStyle/>
        <a:p>
          <a:pPr rtl="1"/>
          <a:endParaRPr lang="fa-IR" sz="1000">
            <a:cs typeface="B Badr" panose="00000400000000000000" pitchFamily="2" charset="-78"/>
          </a:endParaRPr>
        </a:p>
      </dgm:t>
    </dgm:pt>
    <dgm:pt modelId="{F6580D92-9E86-450B-89D3-A4E86FDC179D}" type="sibTrans" cxnId="{4543E079-6899-42D4-971D-62B876E4C4EF}">
      <dgm:prSet/>
      <dgm:spPr/>
      <dgm:t>
        <a:bodyPr/>
        <a:lstStyle/>
        <a:p>
          <a:pPr rtl="1"/>
          <a:endParaRPr lang="fa-IR" sz="3600">
            <a:cs typeface="B Badr" panose="00000400000000000000" pitchFamily="2" charset="-78"/>
          </a:endParaRPr>
        </a:p>
      </dgm:t>
    </dgm:pt>
    <dgm:pt modelId="{330084C1-2372-4E49-B567-F6C270F9C75A}">
      <dgm:prSet custT="1"/>
      <dgm:spPr/>
      <dgm:t>
        <a:bodyPr/>
        <a:lstStyle/>
        <a:p>
          <a:pPr rtl="1"/>
          <a:r>
            <a:rPr lang="fa-IR" sz="1100" smtClean="0">
              <a:cs typeface="B Badr" panose="00000400000000000000" pitchFamily="2" charset="-78"/>
            </a:rPr>
            <a:t>و ليس على اللّه بمستنكر *** أن يجمع العالم فى واحد</a:t>
          </a:r>
          <a:endParaRPr lang="fa-IR" sz="1100">
            <a:cs typeface="B Badr" panose="00000400000000000000" pitchFamily="2" charset="-78"/>
          </a:endParaRPr>
        </a:p>
      </dgm:t>
    </dgm:pt>
    <dgm:pt modelId="{675ACD47-DFF7-4671-AA28-CB0188F1A323}" type="parTrans" cxnId="{BC881A96-259B-4F8C-A394-B627274B8A2A}">
      <dgm:prSet custT="1"/>
      <dgm:spPr/>
      <dgm:t>
        <a:bodyPr/>
        <a:lstStyle/>
        <a:p>
          <a:pPr rtl="1"/>
          <a:endParaRPr lang="fa-IR" sz="1000">
            <a:cs typeface="B Badr" panose="00000400000000000000" pitchFamily="2" charset="-78"/>
          </a:endParaRPr>
        </a:p>
      </dgm:t>
    </dgm:pt>
    <dgm:pt modelId="{3036F8F6-B22B-4D64-A9F3-2F1AA16B0FC0}" type="sibTrans" cxnId="{BC881A96-259B-4F8C-A394-B627274B8A2A}">
      <dgm:prSet/>
      <dgm:spPr/>
      <dgm:t>
        <a:bodyPr/>
        <a:lstStyle/>
        <a:p>
          <a:pPr rtl="1"/>
          <a:endParaRPr lang="fa-IR" sz="3600">
            <a:cs typeface="B Badr" panose="00000400000000000000" pitchFamily="2" charset="-78"/>
          </a:endParaRPr>
        </a:p>
      </dgm:t>
    </dgm:pt>
    <dgm:pt modelId="{33139E88-48DF-46C4-8E9F-A434487BA196}">
      <dgm:prSet custT="1"/>
      <dgm:spPr/>
      <dgm:t>
        <a:bodyPr/>
        <a:lstStyle/>
        <a:p>
          <a:pPr rtl="1"/>
          <a:r>
            <a:rPr lang="fa-IR" sz="1100" smtClean="0">
              <a:cs typeface="B Badr" panose="00000400000000000000" pitchFamily="2" charset="-78"/>
            </a:rPr>
            <a:t>و منه: القلب؛ </a:t>
          </a:r>
          <a:endParaRPr lang="fa-IR" sz="1100">
            <a:cs typeface="B Badr" panose="00000400000000000000" pitchFamily="2" charset="-78"/>
          </a:endParaRPr>
        </a:p>
      </dgm:t>
    </dgm:pt>
    <dgm:pt modelId="{005673FB-3A0A-4DCB-B1A5-9B3928B04E27}" type="parTrans" cxnId="{B131B7D9-9941-4ACA-843D-24A97E39D6EF}">
      <dgm:prSet custT="1"/>
      <dgm:spPr/>
      <dgm:t>
        <a:bodyPr/>
        <a:lstStyle/>
        <a:p>
          <a:pPr rtl="1"/>
          <a:endParaRPr lang="fa-IR" sz="1000">
            <a:cs typeface="B Badr" panose="00000400000000000000" pitchFamily="2" charset="-78"/>
          </a:endParaRPr>
        </a:p>
      </dgm:t>
    </dgm:pt>
    <dgm:pt modelId="{8BCA303C-8294-4DC0-A10E-09E48E2B5E68}" type="sibTrans" cxnId="{B131B7D9-9941-4ACA-843D-24A97E39D6EF}">
      <dgm:prSet/>
      <dgm:spPr/>
      <dgm:t>
        <a:bodyPr/>
        <a:lstStyle/>
        <a:p>
          <a:pPr rtl="1"/>
          <a:endParaRPr lang="fa-IR" sz="3600">
            <a:cs typeface="B Badr" panose="00000400000000000000" pitchFamily="2" charset="-78"/>
          </a:endParaRPr>
        </a:p>
      </dgm:t>
    </dgm:pt>
    <dgm:pt modelId="{176C6184-DBA7-4AC3-80E3-90613F09032B}">
      <dgm:prSet custT="1"/>
      <dgm:spPr/>
      <dgm:t>
        <a:bodyPr/>
        <a:lstStyle/>
        <a:p>
          <a:pPr rtl="1"/>
          <a:r>
            <a:rPr lang="fa-IR" sz="1100" smtClean="0">
              <a:cs typeface="B Badr" panose="00000400000000000000" pitchFamily="2" charset="-78"/>
            </a:rPr>
            <a:t>و هو أن يكون معنى الثانى نقيض معنى الأوّل؛ </a:t>
          </a:r>
          <a:endParaRPr lang="fa-IR" sz="1100">
            <a:cs typeface="B Badr" panose="00000400000000000000" pitchFamily="2" charset="-78"/>
          </a:endParaRPr>
        </a:p>
      </dgm:t>
    </dgm:pt>
    <dgm:pt modelId="{E08FF3A0-EDB8-4868-8BDB-7E56FBAD91E2}" type="parTrans" cxnId="{B72A8C26-4409-4954-AE93-8D893C2DBC55}">
      <dgm:prSet custT="1"/>
      <dgm:spPr/>
      <dgm:t>
        <a:bodyPr/>
        <a:lstStyle/>
        <a:p>
          <a:pPr rtl="1"/>
          <a:endParaRPr lang="fa-IR" sz="1000">
            <a:cs typeface="B Badr" panose="00000400000000000000" pitchFamily="2" charset="-78"/>
          </a:endParaRPr>
        </a:p>
      </dgm:t>
    </dgm:pt>
    <dgm:pt modelId="{9A00E8F2-A3E1-4154-A14F-D13B9D8AF215}" type="sibTrans" cxnId="{B72A8C26-4409-4954-AE93-8D893C2DBC55}">
      <dgm:prSet/>
      <dgm:spPr/>
      <dgm:t>
        <a:bodyPr/>
        <a:lstStyle/>
        <a:p>
          <a:pPr rtl="1"/>
          <a:endParaRPr lang="fa-IR" sz="3600">
            <a:cs typeface="B Badr" panose="00000400000000000000" pitchFamily="2" charset="-78"/>
          </a:endParaRPr>
        </a:p>
      </dgm:t>
    </dgm:pt>
    <dgm:pt modelId="{8F2BBA5F-735B-4DD5-8ADE-110A5EA50496}">
      <dgm:prSet custT="1"/>
      <dgm:spPr/>
      <dgm:t>
        <a:bodyPr/>
        <a:lstStyle/>
        <a:p>
          <a:pPr rtl="1"/>
          <a:r>
            <a:rPr lang="fa-IR" sz="1100" smtClean="0">
              <a:cs typeface="B Badr" panose="00000400000000000000" pitchFamily="2" charset="-78"/>
            </a:rPr>
            <a:t>كـ</a:t>
          </a:r>
          <a:endParaRPr lang="fa-IR" sz="1100">
            <a:cs typeface="B Badr" panose="00000400000000000000" pitchFamily="2" charset="-78"/>
          </a:endParaRPr>
        </a:p>
      </dgm:t>
    </dgm:pt>
    <dgm:pt modelId="{A0B03F6F-AF0C-4F48-A78C-9A09D5D66F47}" type="parTrans" cxnId="{C80CB00D-58F1-4EC8-BC0C-B8DC0AC5F22F}">
      <dgm:prSet custT="1"/>
      <dgm:spPr/>
      <dgm:t>
        <a:bodyPr/>
        <a:lstStyle/>
        <a:p>
          <a:pPr rtl="1"/>
          <a:endParaRPr lang="fa-IR" sz="1000">
            <a:cs typeface="B Badr" panose="00000400000000000000" pitchFamily="2" charset="-78"/>
          </a:endParaRPr>
        </a:p>
      </dgm:t>
    </dgm:pt>
    <dgm:pt modelId="{C0EB2D77-115F-4B1C-99AA-44CA97B0CBBB}" type="sibTrans" cxnId="{C80CB00D-58F1-4EC8-BC0C-B8DC0AC5F22F}">
      <dgm:prSet/>
      <dgm:spPr/>
      <dgm:t>
        <a:bodyPr/>
        <a:lstStyle/>
        <a:p>
          <a:pPr rtl="1"/>
          <a:endParaRPr lang="fa-IR" sz="3600">
            <a:cs typeface="B Badr" panose="00000400000000000000" pitchFamily="2" charset="-78"/>
          </a:endParaRPr>
        </a:p>
      </dgm:t>
    </dgm:pt>
    <dgm:pt modelId="{F130903C-4AF0-4A3D-B5C1-01F260084192}">
      <dgm:prSet custT="1"/>
      <dgm:spPr/>
      <dgm:t>
        <a:bodyPr/>
        <a:lstStyle/>
        <a:p>
          <a:pPr rtl="1"/>
          <a:r>
            <a:rPr lang="fa-IR" sz="1100" smtClean="0">
              <a:cs typeface="B Badr" panose="00000400000000000000" pitchFamily="2" charset="-78"/>
            </a:rPr>
            <a:t>قول أبى الشّيص </a:t>
          </a:r>
          <a:endParaRPr lang="fa-IR" sz="1100">
            <a:cs typeface="B Badr" panose="00000400000000000000" pitchFamily="2" charset="-78"/>
          </a:endParaRPr>
        </a:p>
      </dgm:t>
    </dgm:pt>
    <dgm:pt modelId="{4A46D104-F424-402E-BD9A-88DD19C28B3A}" type="parTrans" cxnId="{D930845B-D310-402B-8221-BE27223928C5}">
      <dgm:prSet custT="1"/>
      <dgm:spPr/>
      <dgm:t>
        <a:bodyPr/>
        <a:lstStyle/>
        <a:p>
          <a:pPr rtl="1"/>
          <a:endParaRPr lang="fa-IR" sz="1000">
            <a:cs typeface="B Badr" panose="00000400000000000000" pitchFamily="2" charset="-78"/>
          </a:endParaRPr>
        </a:p>
      </dgm:t>
    </dgm:pt>
    <dgm:pt modelId="{E3689357-EE37-4DCF-84B8-0095978A32AB}" type="sibTrans" cxnId="{D930845B-D310-402B-8221-BE27223928C5}">
      <dgm:prSet/>
      <dgm:spPr/>
      <dgm:t>
        <a:bodyPr/>
        <a:lstStyle/>
        <a:p>
          <a:pPr rtl="1"/>
          <a:endParaRPr lang="fa-IR" sz="3600">
            <a:cs typeface="B Badr" panose="00000400000000000000" pitchFamily="2" charset="-78"/>
          </a:endParaRPr>
        </a:p>
      </dgm:t>
    </dgm:pt>
    <dgm:pt modelId="{74D52B8C-E2EF-4873-83D4-1CC2E402563B}">
      <dgm:prSet custT="1"/>
      <dgm:spPr/>
      <dgm:t>
        <a:bodyPr/>
        <a:lstStyle/>
        <a:p>
          <a:pPr rtl="1"/>
          <a:r>
            <a:rPr lang="fa-IR" sz="1100" smtClean="0">
              <a:cs typeface="B Badr" panose="00000400000000000000" pitchFamily="2" charset="-78"/>
            </a:rPr>
            <a:t>أجد الملامة فى هواك لذيذة *** حبّا لذكرك فليلمنى اللّوّم</a:t>
          </a:r>
          <a:endParaRPr lang="fa-IR" sz="1100">
            <a:cs typeface="B Badr" panose="00000400000000000000" pitchFamily="2" charset="-78"/>
          </a:endParaRPr>
        </a:p>
      </dgm:t>
    </dgm:pt>
    <dgm:pt modelId="{D1B152C1-1E32-4B2A-8D65-1C4A41B12F9A}" type="parTrans" cxnId="{8409869B-4BAC-4E5E-962B-A09899986769}">
      <dgm:prSet custT="1"/>
      <dgm:spPr/>
      <dgm:t>
        <a:bodyPr/>
        <a:lstStyle/>
        <a:p>
          <a:pPr rtl="1"/>
          <a:endParaRPr lang="fa-IR" sz="1000">
            <a:cs typeface="B Badr" panose="00000400000000000000" pitchFamily="2" charset="-78"/>
          </a:endParaRPr>
        </a:p>
      </dgm:t>
    </dgm:pt>
    <dgm:pt modelId="{CA469DA5-FE41-4925-808E-7B429B2C2CA5}" type="sibTrans" cxnId="{8409869B-4BAC-4E5E-962B-A09899986769}">
      <dgm:prSet/>
      <dgm:spPr/>
      <dgm:t>
        <a:bodyPr/>
        <a:lstStyle/>
        <a:p>
          <a:pPr rtl="1"/>
          <a:endParaRPr lang="fa-IR" sz="3600">
            <a:cs typeface="B Badr" panose="00000400000000000000" pitchFamily="2" charset="-78"/>
          </a:endParaRPr>
        </a:p>
      </dgm:t>
    </dgm:pt>
    <dgm:pt modelId="{C91C0776-6E3F-42B8-8ED1-BC7CBF8E310B}">
      <dgm:prSet custT="1"/>
      <dgm:spPr/>
      <dgm:t>
        <a:bodyPr/>
        <a:lstStyle/>
        <a:p>
          <a:pPr rtl="1"/>
          <a:r>
            <a:rPr lang="fa-IR" sz="1100" smtClean="0">
              <a:cs typeface="B Badr" panose="00000400000000000000" pitchFamily="2" charset="-78"/>
            </a:rPr>
            <a:t>و قول أبى الطيب</a:t>
          </a:r>
          <a:endParaRPr lang="fa-IR" sz="1100">
            <a:cs typeface="B Badr" panose="00000400000000000000" pitchFamily="2" charset="-78"/>
          </a:endParaRPr>
        </a:p>
      </dgm:t>
    </dgm:pt>
    <dgm:pt modelId="{EC001B22-D32A-436E-BE7D-ABDCAAC173CA}" type="parTrans" cxnId="{16BD6BBD-2187-43EB-8172-C6CEFA11C0D0}">
      <dgm:prSet custT="1"/>
      <dgm:spPr/>
      <dgm:t>
        <a:bodyPr/>
        <a:lstStyle/>
        <a:p>
          <a:pPr rtl="1"/>
          <a:endParaRPr lang="fa-IR" sz="1000">
            <a:cs typeface="B Badr" panose="00000400000000000000" pitchFamily="2" charset="-78"/>
          </a:endParaRPr>
        </a:p>
      </dgm:t>
    </dgm:pt>
    <dgm:pt modelId="{8D9F4F74-DDE2-4DFE-BD0A-7E35235B4CBC}" type="sibTrans" cxnId="{16BD6BBD-2187-43EB-8172-C6CEFA11C0D0}">
      <dgm:prSet/>
      <dgm:spPr/>
      <dgm:t>
        <a:bodyPr/>
        <a:lstStyle/>
        <a:p>
          <a:pPr rtl="1"/>
          <a:endParaRPr lang="fa-IR" sz="3600">
            <a:cs typeface="B Badr" panose="00000400000000000000" pitchFamily="2" charset="-78"/>
          </a:endParaRPr>
        </a:p>
      </dgm:t>
    </dgm:pt>
    <dgm:pt modelId="{986A6B01-BEBE-4CFB-9046-9ADF8D4D3CD2}">
      <dgm:prSet custT="1"/>
      <dgm:spPr/>
      <dgm:t>
        <a:bodyPr/>
        <a:lstStyle/>
        <a:p>
          <a:pPr rtl="1"/>
          <a:r>
            <a:rPr lang="fa-IR" sz="1100" smtClean="0">
              <a:cs typeface="B Badr" panose="00000400000000000000" pitchFamily="2" charset="-78"/>
            </a:rPr>
            <a:t>أأحبّه و أحبّ فيه ملامة *** إنّ الملامة فيه من أعدائه </a:t>
          </a:r>
          <a:endParaRPr lang="fa-IR" sz="1100">
            <a:cs typeface="B Badr" panose="00000400000000000000" pitchFamily="2" charset="-78"/>
          </a:endParaRPr>
        </a:p>
      </dgm:t>
    </dgm:pt>
    <dgm:pt modelId="{73D90C21-3FEF-4093-A1D8-6403DCE8C8F3}" type="parTrans" cxnId="{5056AD29-ACFA-4602-9B62-EF1049652786}">
      <dgm:prSet custT="1"/>
      <dgm:spPr/>
      <dgm:t>
        <a:bodyPr/>
        <a:lstStyle/>
        <a:p>
          <a:pPr rtl="1"/>
          <a:endParaRPr lang="fa-IR" sz="1000">
            <a:cs typeface="B Badr" panose="00000400000000000000" pitchFamily="2" charset="-78"/>
          </a:endParaRPr>
        </a:p>
      </dgm:t>
    </dgm:pt>
    <dgm:pt modelId="{02874AA5-AAEA-478E-808E-2EA0599099CA}" type="sibTrans" cxnId="{5056AD29-ACFA-4602-9B62-EF1049652786}">
      <dgm:prSet/>
      <dgm:spPr/>
      <dgm:t>
        <a:bodyPr/>
        <a:lstStyle/>
        <a:p>
          <a:pPr rtl="1"/>
          <a:endParaRPr lang="fa-IR" sz="3600">
            <a:cs typeface="B Badr" panose="00000400000000000000" pitchFamily="2" charset="-78"/>
          </a:endParaRPr>
        </a:p>
      </dgm:t>
    </dgm:pt>
    <dgm:pt modelId="{73C91589-D6D1-4188-9FA4-8AC75CA51ECC}">
      <dgm:prSet custT="1"/>
      <dgm:spPr/>
      <dgm:t>
        <a:bodyPr/>
        <a:lstStyle/>
        <a:p>
          <a:pPr rtl="1"/>
          <a:r>
            <a:rPr lang="fa-IR" sz="1100" smtClean="0">
              <a:cs typeface="B Badr" panose="00000400000000000000" pitchFamily="2" charset="-78"/>
            </a:rPr>
            <a:t>و منه: أن يؤخذ بعض المعنى، و يضاف إليه ما يحسّنه؛ </a:t>
          </a:r>
          <a:endParaRPr lang="fa-IR" sz="1100">
            <a:cs typeface="B Badr" panose="00000400000000000000" pitchFamily="2" charset="-78"/>
          </a:endParaRPr>
        </a:p>
      </dgm:t>
    </dgm:pt>
    <dgm:pt modelId="{28D588C1-ED62-4942-8DD9-270DCD1B3E76}" type="parTrans" cxnId="{2BD73281-8E6F-4BDB-A77C-AD585DC844C3}">
      <dgm:prSet custT="1"/>
      <dgm:spPr/>
      <dgm:t>
        <a:bodyPr/>
        <a:lstStyle/>
        <a:p>
          <a:pPr rtl="1"/>
          <a:endParaRPr lang="fa-IR" sz="1100">
            <a:cs typeface="B Badr" panose="00000400000000000000" pitchFamily="2" charset="-78"/>
          </a:endParaRPr>
        </a:p>
      </dgm:t>
    </dgm:pt>
    <dgm:pt modelId="{F1E86DAD-D968-4FA8-BE21-9F8792C398E5}" type="sibTrans" cxnId="{2BD73281-8E6F-4BDB-A77C-AD585DC844C3}">
      <dgm:prSet/>
      <dgm:spPr/>
      <dgm:t>
        <a:bodyPr/>
        <a:lstStyle/>
        <a:p>
          <a:pPr rtl="1"/>
          <a:endParaRPr lang="fa-IR" sz="3600">
            <a:cs typeface="B Badr" panose="00000400000000000000" pitchFamily="2" charset="-78"/>
          </a:endParaRPr>
        </a:p>
      </dgm:t>
    </dgm:pt>
    <dgm:pt modelId="{E49DD14D-20AB-4740-9F3E-BA5C0FDBE40F}">
      <dgm:prSet custT="1"/>
      <dgm:spPr/>
      <dgm:t>
        <a:bodyPr/>
        <a:lstStyle/>
        <a:p>
          <a:pPr rtl="1"/>
          <a:r>
            <a:rPr lang="fa-IR" sz="1100" smtClean="0">
              <a:cs typeface="B Badr" panose="00000400000000000000" pitchFamily="2" charset="-78"/>
            </a:rPr>
            <a:t>كقول الأفوه</a:t>
          </a:r>
          <a:endParaRPr lang="fa-IR" sz="1100">
            <a:cs typeface="B Badr" panose="00000400000000000000" pitchFamily="2" charset="-78"/>
          </a:endParaRPr>
        </a:p>
      </dgm:t>
    </dgm:pt>
    <dgm:pt modelId="{CC9B6232-E331-4F6F-9EAB-E4B8E235D1DA}" type="parTrans" cxnId="{41E308F5-CF48-4390-8243-343C83942978}">
      <dgm:prSet custT="1"/>
      <dgm:spPr/>
      <dgm:t>
        <a:bodyPr/>
        <a:lstStyle/>
        <a:p>
          <a:pPr rtl="1"/>
          <a:endParaRPr lang="fa-IR" sz="1000">
            <a:cs typeface="B Badr" panose="00000400000000000000" pitchFamily="2" charset="-78"/>
          </a:endParaRPr>
        </a:p>
      </dgm:t>
    </dgm:pt>
    <dgm:pt modelId="{2C2CAFF1-5C2F-40FD-AA1E-FC1A9DADCA40}" type="sibTrans" cxnId="{41E308F5-CF48-4390-8243-343C83942978}">
      <dgm:prSet/>
      <dgm:spPr/>
      <dgm:t>
        <a:bodyPr/>
        <a:lstStyle/>
        <a:p>
          <a:pPr rtl="1"/>
          <a:endParaRPr lang="fa-IR" sz="3600">
            <a:cs typeface="B Badr" panose="00000400000000000000" pitchFamily="2" charset="-78"/>
          </a:endParaRPr>
        </a:p>
      </dgm:t>
    </dgm:pt>
    <dgm:pt modelId="{4A0BF35E-0FC5-41E1-B742-C74674BB96C6}">
      <dgm:prSet custT="1"/>
      <dgm:spPr/>
      <dgm:t>
        <a:bodyPr/>
        <a:lstStyle/>
        <a:p>
          <a:pPr rtl="1"/>
          <a:r>
            <a:rPr lang="fa-IR" sz="1100" smtClean="0">
              <a:cs typeface="B Badr" panose="00000400000000000000" pitchFamily="2" charset="-78"/>
            </a:rPr>
            <a:t>و ترى الطّير على آثارنا *** رأى عين ثقة أن ستمار </a:t>
          </a:r>
          <a:endParaRPr lang="fa-IR" sz="1100">
            <a:cs typeface="B Badr" panose="00000400000000000000" pitchFamily="2" charset="-78"/>
          </a:endParaRPr>
        </a:p>
      </dgm:t>
    </dgm:pt>
    <dgm:pt modelId="{FCB08E88-F122-4E66-A39D-20EB3C368780}" type="parTrans" cxnId="{E9D8493E-6D66-4CEA-805D-529D430F85BD}">
      <dgm:prSet custT="1"/>
      <dgm:spPr/>
      <dgm:t>
        <a:bodyPr/>
        <a:lstStyle/>
        <a:p>
          <a:pPr rtl="1"/>
          <a:endParaRPr lang="fa-IR" sz="1000">
            <a:cs typeface="B Badr" panose="00000400000000000000" pitchFamily="2" charset="-78"/>
          </a:endParaRPr>
        </a:p>
      </dgm:t>
    </dgm:pt>
    <dgm:pt modelId="{23691DFD-80C8-4E9C-9794-B89C15D7C271}" type="sibTrans" cxnId="{E9D8493E-6D66-4CEA-805D-529D430F85BD}">
      <dgm:prSet/>
      <dgm:spPr/>
      <dgm:t>
        <a:bodyPr/>
        <a:lstStyle/>
        <a:p>
          <a:pPr rtl="1"/>
          <a:endParaRPr lang="fa-IR" sz="3600">
            <a:cs typeface="B Badr" panose="00000400000000000000" pitchFamily="2" charset="-78"/>
          </a:endParaRPr>
        </a:p>
      </dgm:t>
    </dgm:pt>
    <dgm:pt modelId="{0E85C6C9-3E96-407C-9B08-F3B3450C2A24}">
      <dgm:prSet custT="1"/>
      <dgm:spPr/>
      <dgm:t>
        <a:bodyPr/>
        <a:lstStyle/>
        <a:p>
          <a:pPr rtl="1"/>
          <a:r>
            <a:rPr lang="fa-IR" sz="1100" smtClean="0">
              <a:cs typeface="B Badr" panose="00000400000000000000" pitchFamily="2" charset="-78"/>
            </a:rPr>
            <a:t>و قول أبى تمام</a:t>
          </a:r>
          <a:endParaRPr lang="fa-IR" sz="1100">
            <a:cs typeface="B Badr" panose="00000400000000000000" pitchFamily="2" charset="-78"/>
          </a:endParaRPr>
        </a:p>
      </dgm:t>
    </dgm:pt>
    <dgm:pt modelId="{C7518BD3-4588-4581-817F-1FA4D00BDDA1}" type="parTrans" cxnId="{416DFCA9-918C-461F-A083-680FF7162D9D}">
      <dgm:prSet custT="1"/>
      <dgm:spPr/>
      <dgm:t>
        <a:bodyPr/>
        <a:lstStyle/>
        <a:p>
          <a:pPr rtl="1"/>
          <a:endParaRPr lang="fa-IR" sz="1000">
            <a:cs typeface="B Badr" panose="00000400000000000000" pitchFamily="2" charset="-78"/>
          </a:endParaRPr>
        </a:p>
      </dgm:t>
    </dgm:pt>
    <dgm:pt modelId="{D4C3CF94-250B-4D19-8CCD-4388460E9896}" type="sibTrans" cxnId="{416DFCA9-918C-461F-A083-680FF7162D9D}">
      <dgm:prSet/>
      <dgm:spPr/>
      <dgm:t>
        <a:bodyPr/>
        <a:lstStyle/>
        <a:p>
          <a:pPr rtl="1"/>
          <a:endParaRPr lang="fa-IR" sz="3600">
            <a:cs typeface="B Badr" panose="00000400000000000000" pitchFamily="2" charset="-78"/>
          </a:endParaRPr>
        </a:p>
      </dgm:t>
    </dgm:pt>
    <dgm:pt modelId="{BD1653A9-2C97-489E-97FB-A9293D068EC7}">
      <dgm:prSet custT="1"/>
      <dgm:spPr/>
      <dgm:t>
        <a:bodyPr/>
        <a:lstStyle/>
        <a:p>
          <a:pPr rtl="1"/>
          <a:r>
            <a:rPr lang="fa-IR" sz="1100" smtClean="0">
              <a:cs typeface="B Badr" panose="00000400000000000000" pitchFamily="2" charset="-78"/>
            </a:rPr>
            <a:t>و قد ظلّلت عقبان أعلامه ضحى *** بعقبان طير فى الدّماء نواهل‏</a:t>
          </a:r>
          <a:endParaRPr lang="fa-IR" sz="1100">
            <a:cs typeface="B Badr" panose="00000400000000000000" pitchFamily="2" charset="-78"/>
          </a:endParaRPr>
        </a:p>
      </dgm:t>
    </dgm:pt>
    <dgm:pt modelId="{62A3148F-4B6B-4452-9196-10669120B2F7}" type="parTrans" cxnId="{36F79DA0-C53C-4FDE-B842-C45048C27C53}">
      <dgm:prSet custT="1"/>
      <dgm:spPr/>
      <dgm:t>
        <a:bodyPr/>
        <a:lstStyle/>
        <a:p>
          <a:pPr rtl="1"/>
          <a:endParaRPr lang="fa-IR" sz="1000">
            <a:cs typeface="B Badr" panose="00000400000000000000" pitchFamily="2" charset="-78"/>
          </a:endParaRPr>
        </a:p>
      </dgm:t>
    </dgm:pt>
    <dgm:pt modelId="{B1973D7D-5F75-4355-A713-2A42A6D159F7}" type="sibTrans" cxnId="{36F79DA0-C53C-4FDE-B842-C45048C27C53}">
      <dgm:prSet/>
      <dgm:spPr/>
      <dgm:t>
        <a:bodyPr/>
        <a:lstStyle/>
        <a:p>
          <a:pPr rtl="1"/>
          <a:endParaRPr lang="fa-IR" sz="3600">
            <a:cs typeface="B Badr" panose="00000400000000000000" pitchFamily="2" charset="-78"/>
          </a:endParaRPr>
        </a:p>
      </dgm:t>
    </dgm:pt>
    <dgm:pt modelId="{23EEE9D6-D6A3-4289-8471-AC2AC48C4E4F}">
      <dgm:prSet custT="1"/>
      <dgm:spPr/>
      <dgm:t>
        <a:bodyPr/>
        <a:lstStyle/>
        <a:p>
          <a:pPr rtl="1"/>
          <a:r>
            <a:rPr lang="fa-IR" sz="1100" smtClean="0">
              <a:cs typeface="B Badr" panose="00000400000000000000" pitchFamily="2" charset="-78"/>
            </a:rPr>
            <a:t>أقامت مع الرّايات حتّى كأنّها  *** من الجيش إلّا أنّها لم تقاتل‏</a:t>
          </a:r>
          <a:endParaRPr lang="fa-IR" sz="1100">
            <a:cs typeface="B Badr" panose="00000400000000000000" pitchFamily="2" charset="-78"/>
          </a:endParaRPr>
        </a:p>
      </dgm:t>
    </dgm:pt>
    <dgm:pt modelId="{0C01F6C7-09C2-4B78-8144-AEDDB980DB29}" type="parTrans" cxnId="{DA7BBE93-9F9A-42A2-8B44-7AE7DC40D7BE}">
      <dgm:prSet custT="1"/>
      <dgm:spPr/>
      <dgm:t>
        <a:bodyPr/>
        <a:lstStyle/>
        <a:p>
          <a:pPr rtl="1"/>
          <a:endParaRPr lang="fa-IR" sz="1000">
            <a:cs typeface="B Badr" panose="00000400000000000000" pitchFamily="2" charset="-78"/>
          </a:endParaRPr>
        </a:p>
      </dgm:t>
    </dgm:pt>
    <dgm:pt modelId="{7B8D9ACC-8766-49F5-916C-E6857B759EFA}" type="sibTrans" cxnId="{DA7BBE93-9F9A-42A2-8B44-7AE7DC40D7BE}">
      <dgm:prSet/>
      <dgm:spPr/>
      <dgm:t>
        <a:bodyPr/>
        <a:lstStyle/>
        <a:p>
          <a:pPr rtl="1"/>
          <a:endParaRPr lang="fa-IR" sz="3600">
            <a:cs typeface="B Badr" panose="00000400000000000000" pitchFamily="2" charset="-78"/>
          </a:endParaRPr>
        </a:p>
      </dgm:t>
    </dgm:pt>
    <dgm:pt modelId="{7A376BC9-AC76-4761-A58C-CD13A7241EB8}">
      <dgm:prSet custT="1"/>
      <dgm:spPr/>
      <dgm:t>
        <a:bodyPr/>
        <a:lstStyle/>
        <a:p>
          <a:pPr rtl="1"/>
          <a:r>
            <a:rPr lang="fa-IR" sz="1100" smtClean="0">
              <a:cs typeface="B Badr" panose="00000400000000000000" pitchFamily="2" charset="-78"/>
            </a:rPr>
            <a:t>فإنّ أبا تمّام لم يلمّ بشي‏ء من معنى قول الأفوه: رأى عين، و قوله: ثقة أن ستمار، و لكن زاد عليه بقوله: إلا أنها لم تقاتل، و بقوله: فى الدماء نواهل، و بإقامتها مع الرايات، حتى كأنها من الجيش، و بها يتمّ حسن الأول.</a:t>
          </a:r>
          <a:endParaRPr lang="fa-IR" sz="1100">
            <a:cs typeface="B Badr" panose="00000400000000000000" pitchFamily="2" charset="-78"/>
          </a:endParaRPr>
        </a:p>
      </dgm:t>
    </dgm:pt>
    <dgm:pt modelId="{F4110556-8360-410F-A8C8-EF1263A7E2BD}" type="parTrans" cxnId="{D7EB6FAA-0D7A-48CE-99C9-7AA18314CBB7}">
      <dgm:prSet custT="1"/>
      <dgm:spPr/>
      <dgm:t>
        <a:bodyPr/>
        <a:lstStyle/>
        <a:p>
          <a:pPr rtl="1"/>
          <a:endParaRPr lang="fa-IR" sz="1000">
            <a:cs typeface="B Badr" panose="00000400000000000000" pitchFamily="2" charset="-78"/>
          </a:endParaRPr>
        </a:p>
      </dgm:t>
    </dgm:pt>
    <dgm:pt modelId="{E7581057-8284-4385-96F5-6EF7C189EAB1}" type="sibTrans" cxnId="{D7EB6FAA-0D7A-48CE-99C9-7AA18314CBB7}">
      <dgm:prSet/>
      <dgm:spPr/>
      <dgm:t>
        <a:bodyPr/>
        <a:lstStyle/>
        <a:p>
          <a:pPr rtl="1"/>
          <a:endParaRPr lang="fa-IR" sz="3600">
            <a:cs typeface="B Badr" panose="00000400000000000000" pitchFamily="2" charset="-78"/>
          </a:endParaRPr>
        </a:p>
      </dgm:t>
    </dgm:pt>
    <dgm:pt modelId="{853EB88F-ADFB-4589-8BB0-065E78C538EC}">
      <dgm:prSet custT="1"/>
      <dgm:spPr/>
      <dgm:t>
        <a:bodyPr/>
        <a:lstStyle/>
        <a:p>
          <a:pPr rtl="1"/>
          <a:r>
            <a:rPr lang="fa-IR" sz="1100" smtClean="0">
              <a:cs typeface="B Badr" panose="00000400000000000000" pitchFamily="2" charset="-78"/>
            </a:rPr>
            <a:t>و أكثر هذه الأنواع و نحوها مقبولة،</a:t>
          </a:r>
          <a:endParaRPr lang="fa-IR" sz="1100">
            <a:cs typeface="B Badr" panose="00000400000000000000" pitchFamily="2" charset="-78"/>
          </a:endParaRPr>
        </a:p>
      </dgm:t>
    </dgm:pt>
    <dgm:pt modelId="{FE71919F-B284-4BD3-8849-C7E33C7D16AE}" type="parTrans" cxnId="{FDEA710D-FCA1-4A79-A3E9-ABC97B66869A}">
      <dgm:prSet custT="1"/>
      <dgm:spPr/>
      <dgm:t>
        <a:bodyPr/>
        <a:lstStyle/>
        <a:p>
          <a:pPr rtl="1"/>
          <a:endParaRPr lang="fa-IR" sz="2000">
            <a:cs typeface="B Badr" panose="00000400000000000000" pitchFamily="2" charset="-78"/>
          </a:endParaRPr>
        </a:p>
      </dgm:t>
    </dgm:pt>
    <dgm:pt modelId="{498E7A92-5BC2-418B-B2CE-BAF8F4F41CD3}" type="sibTrans" cxnId="{FDEA710D-FCA1-4A79-A3E9-ABC97B66869A}">
      <dgm:prSet/>
      <dgm:spPr/>
      <dgm:t>
        <a:bodyPr/>
        <a:lstStyle/>
        <a:p>
          <a:pPr rtl="1"/>
          <a:endParaRPr lang="fa-IR" sz="3600">
            <a:cs typeface="B Badr" panose="00000400000000000000" pitchFamily="2" charset="-78"/>
          </a:endParaRPr>
        </a:p>
      </dgm:t>
    </dgm:pt>
    <dgm:pt modelId="{5A371935-85DD-4E1A-B1FE-2D47ADC569EF}">
      <dgm:prSet custT="1"/>
      <dgm:spPr/>
      <dgm:t>
        <a:bodyPr/>
        <a:lstStyle/>
        <a:p>
          <a:pPr rtl="1"/>
          <a:r>
            <a:rPr lang="fa-IR" sz="1100" smtClean="0">
              <a:cs typeface="B Badr" panose="00000400000000000000" pitchFamily="2" charset="-78"/>
            </a:rPr>
            <a:t>بل منها ما يخرجه حسن التصرّف من قبيل الاتّباع إلى حيّز الابتداع، و كلّما كان أشدّ خفاء كان أقرب إلى القبول.</a:t>
          </a:r>
          <a:endParaRPr lang="fa-IR" sz="1100">
            <a:cs typeface="B Badr" panose="00000400000000000000" pitchFamily="2" charset="-78"/>
          </a:endParaRPr>
        </a:p>
      </dgm:t>
    </dgm:pt>
    <dgm:pt modelId="{1E73829B-7344-4587-BFF6-2CCAB47FD308}" type="parTrans" cxnId="{F4889EDC-5A90-475A-88FD-B2A52428C5A1}">
      <dgm:prSet custT="1"/>
      <dgm:spPr/>
      <dgm:t>
        <a:bodyPr/>
        <a:lstStyle/>
        <a:p>
          <a:pPr rtl="1"/>
          <a:endParaRPr lang="fa-IR" sz="1000">
            <a:cs typeface="B Badr" panose="00000400000000000000" pitchFamily="2" charset="-78"/>
          </a:endParaRPr>
        </a:p>
      </dgm:t>
    </dgm:pt>
    <dgm:pt modelId="{4B27C0A3-802B-47DA-9685-CE6B8F4FC81F}" type="sibTrans" cxnId="{F4889EDC-5A90-475A-88FD-B2A52428C5A1}">
      <dgm:prSet/>
      <dgm:spPr/>
      <dgm:t>
        <a:bodyPr/>
        <a:lstStyle/>
        <a:p>
          <a:pPr rtl="1"/>
          <a:endParaRPr lang="fa-IR" sz="36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X="103801" custScaleY="66029">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29877379-695F-4982-B024-1A061B586DC4}" type="pres">
      <dgm:prSet presAssocID="{F84AC22C-4FE4-412E-96BA-9474CB4D6A17}" presName="conn2-1" presStyleLbl="parChTrans1D2" presStyleIdx="0" presStyleCnt="6"/>
      <dgm:spPr/>
      <dgm:t>
        <a:bodyPr/>
        <a:lstStyle/>
        <a:p>
          <a:pPr rtl="1"/>
          <a:endParaRPr lang="fa-IR"/>
        </a:p>
      </dgm:t>
    </dgm:pt>
    <dgm:pt modelId="{8EB05D96-AD5F-400D-90B0-FD9163C64837}" type="pres">
      <dgm:prSet presAssocID="{F84AC22C-4FE4-412E-96BA-9474CB4D6A17}" presName="connTx" presStyleLbl="parChTrans1D2" presStyleIdx="0" presStyleCnt="6"/>
      <dgm:spPr/>
      <dgm:t>
        <a:bodyPr/>
        <a:lstStyle/>
        <a:p>
          <a:pPr rtl="1"/>
          <a:endParaRPr lang="fa-IR"/>
        </a:p>
      </dgm:t>
    </dgm:pt>
    <dgm:pt modelId="{3EA49FB8-EAA9-4490-BA8E-2330ABCD64EF}" type="pres">
      <dgm:prSet presAssocID="{96727265-C330-46F9-AFC7-B3DCF895273A}" presName="root2" presStyleCnt="0"/>
      <dgm:spPr/>
    </dgm:pt>
    <dgm:pt modelId="{19588A57-9617-4997-96B9-8B0A278EEB12}" type="pres">
      <dgm:prSet presAssocID="{96727265-C330-46F9-AFC7-B3DCF895273A}" presName="LevelTwoTextNode" presStyleLbl="node2" presStyleIdx="0" presStyleCnt="6">
        <dgm:presLayoutVars>
          <dgm:chPref val="3"/>
        </dgm:presLayoutVars>
      </dgm:prSet>
      <dgm:spPr/>
      <dgm:t>
        <a:bodyPr/>
        <a:lstStyle/>
        <a:p>
          <a:pPr rtl="1"/>
          <a:endParaRPr lang="fa-IR"/>
        </a:p>
      </dgm:t>
    </dgm:pt>
    <dgm:pt modelId="{0CEC33FF-66D7-4BDF-BC7E-D33BEBFBB4CB}" type="pres">
      <dgm:prSet presAssocID="{96727265-C330-46F9-AFC7-B3DCF895273A}" presName="level3hierChild" presStyleCnt="0"/>
      <dgm:spPr/>
    </dgm:pt>
    <dgm:pt modelId="{E4A4B8BA-9738-4354-8C22-58E2C4C37C2D}" type="pres">
      <dgm:prSet presAssocID="{E860CF9E-A780-42D3-A9A2-7EAC51120621}" presName="conn2-1" presStyleLbl="parChTrans1D3" presStyleIdx="0" presStyleCnt="12"/>
      <dgm:spPr/>
      <dgm:t>
        <a:bodyPr/>
        <a:lstStyle/>
        <a:p>
          <a:pPr rtl="1"/>
          <a:endParaRPr lang="fa-IR"/>
        </a:p>
      </dgm:t>
    </dgm:pt>
    <dgm:pt modelId="{8C8ABF3E-0EB2-4525-BBB4-1EA776D93572}" type="pres">
      <dgm:prSet presAssocID="{E860CF9E-A780-42D3-A9A2-7EAC51120621}" presName="connTx" presStyleLbl="parChTrans1D3" presStyleIdx="0" presStyleCnt="12"/>
      <dgm:spPr/>
      <dgm:t>
        <a:bodyPr/>
        <a:lstStyle/>
        <a:p>
          <a:pPr rtl="1"/>
          <a:endParaRPr lang="fa-IR"/>
        </a:p>
      </dgm:t>
    </dgm:pt>
    <dgm:pt modelId="{FE912653-6529-4270-A1D9-248CF42DEF0C}" type="pres">
      <dgm:prSet presAssocID="{69638651-9E38-48C5-BA75-D58730308B5D}" presName="root2" presStyleCnt="0"/>
      <dgm:spPr/>
    </dgm:pt>
    <dgm:pt modelId="{B94BC18D-1800-46CC-944A-A96702476165}" type="pres">
      <dgm:prSet presAssocID="{69638651-9E38-48C5-BA75-D58730308B5D}" presName="LevelTwoTextNode" presStyleLbl="node3" presStyleIdx="0" presStyleCnt="12">
        <dgm:presLayoutVars>
          <dgm:chPref val="3"/>
        </dgm:presLayoutVars>
      </dgm:prSet>
      <dgm:spPr/>
      <dgm:t>
        <a:bodyPr/>
        <a:lstStyle/>
        <a:p>
          <a:pPr rtl="1"/>
          <a:endParaRPr lang="fa-IR"/>
        </a:p>
      </dgm:t>
    </dgm:pt>
    <dgm:pt modelId="{A174EEE3-C6A9-4C20-B5A7-D37DE5AB5BBE}" type="pres">
      <dgm:prSet presAssocID="{69638651-9E38-48C5-BA75-D58730308B5D}" presName="level3hierChild" presStyleCnt="0"/>
      <dgm:spPr/>
    </dgm:pt>
    <dgm:pt modelId="{AB3B595E-FD8C-428A-AB2F-C2CC394F8252}" type="pres">
      <dgm:prSet presAssocID="{33D9D562-7AD5-478C-87EB-43DEAAA2E402}" presName="conn2-1" presStyleLbl="parChTrans1D4" presStyleIdx="0" presStyleCnt="14"/>
      <dgm:spPr/>
      <dgm:t>
        <a:bodyPr/>
        <a:lstStyle/>
        <a:p>
          <a:pPr rtl="1"/>
          <a:endParaRPr lang="fa-IR"/>
        </a:p>
      </dgm:t>
    </dgm:pt>
    <dgm:pt modelId="{DE0EEA16-E8FB-485C-8F88-4943E096D11E}" type="pres">
      <dgm:prSet presAssocID="{33D9D562-7AD5-478C-87EB-43DEAAA2E402}" presName="connTx" presStyleLbl="parChTrans1D4" presStyleIdx="0" presStyleCnt="14"/>
      <dgm:spPr/>
      <dgm:t>
        <a:bodyPr/>
        <a:lstStyle/>
        <a:p>
          <a:pPr rtl="1"/>
          <a:endParaRPr lang="fa-IR"/>
        </a:p>
      </dgm:t>
    </dgm:pt>
    <dgm:pt modelId="{D441F6B9-88EA-4121-948A-D749DB03BE00}" type="pres">
      <dgm:prSet presAssocID="{1C8C7576-F898-4E4A-B344-89F0A62FDD16}" presName="root2" presStyleCnt="0"/>
      <dgm:spPr/>
    </dgm:pt>
    <dgm:pt modelId="{4367EA24-7211-46E1-8534-BD11E226A21E}" type="pres">
      <dgm:prSet presAssocID="{1C8C7576-F898-4E4A-B344-89F0A62FDD16}" presName="LevelTwoTextNode" presStyleLbl="node4" presStyleIdx="0" presStyleCnt="14" custScaleX="186829">
        <dgm:presLayoutVars>
          <dgm:chPref val="3"/>
        </dgm:presLayoutVars>
      </dgm:prSet>
      <dgm:spPr/>
      <dgm:t>
        <a:bodyPr/>
        <a:lstStyle/>
        <a:p>
          <a:pPr rtl="1"/>
          <a:endParaRPr lang="fa-IR"/>
        </a:p>
      </dgm:t>
    </dgm:pt>
    <dgm:pt modelId="{34B9BA68-250E-4C5C-80EE-07F366EB2F79}" type="pres">
      <dgm:prSet presAssocID="{1C8C7576-F898-4E4A-B344-89F0A62FDD16}" presName="level3hierChild" presStyleCnt="0"/>
      <dgm:spPr/>
    </dgm:pt>
    <dgm:pt modelId="{04CE029B-ADEA-415E-8992-5877796E329F}" type="pres">
      <dgm:prSet presAssocID="{1C962F2D-38DD-46BB-A080-C83726903ACE}" presName="conn2-1" presStyleLbl="parChTrans1D3" presStyleIdx="1" presStyleCnt="12"/>
      <dgm:spPr/>
      <dgm:t>
        <a:bodyPr/>
        <a:lstStyle/>
        <a:p>
          <a:pPr rtl="1"/>
          <a:endParaRPr lang="fa-IR"/>
        </a:p>
      </dgm:t>
    </dgm:pt>
    <dgm:pt modelId="{786C29A6-9AC6-401C-8C63-506C60AB7250}" type="pres">
      <dgm:prSet presAssocID="{1C962F2D-38DD-46BB-A080-C83726903ACE}" presName="connTx" presStyleLbl="parChTrans1D3" presStyleIdx="1" presStyleCnt="12"/>
      <dgm:spPr/>
      <dgm:t>
        <a:bodyPr/>
        <a:lstStyle/>
        <a:p>
          <a:pPr rtl="1"/>
          <a:endParaRPr lang="fa-IR"/>
        </a:p>
      </dgm:t>
    </dgm:pt>
    <dgm:pt modelId="{AC14F5E5-83D2-4D79-8ABF-A01F59064C48}" type="pres">
      <dgm:prSet presAssocID="{A7DE9A77-30CB-446D-A733-A32AAD243ABE}" presName="root2" presStyleCnt="0"/>
      <dgm:spPr/>
    </dgm:pt>
    <dgm:pt modelId="{44F6DD22-2F20-445C-BB47-3B7B3DC953D3}" type="pres">
      <dgm:prSet presAssocID="{A7DE9A77-30CB-446D-A733-A32AAD243ABE}" presName="LevelTwoTextNode" presStyleLbl="node3" presStyleIdx="1" presStyleCnt="12">
        <dgm:presLayoutVars>
          <dgm:chPref val="3"/>
        </dgm:presLayoutVars>
      </dgm:prSet>
      <dgm:spPr/>
      <dgm:t>
        <a:bodyPr/>
        <a:lstStyle/>
        <a:p>
          <a:pPr rtl="1"/>
          <a:endParaRPr lang="fa-IR"/>
        </a:p>
      </dgm:t>
    </dgm:pt>
    <dgm:pt modelId="{C1900085-7671-40B6-89D6-0226393C2F1F}" type="pres">
      <dgm:prSet presAssocID="{A7DE9A77-30CB-446D-A733-A32AAD243ABE}" presName="level3hierChild" presStyleCnt="0"/>
      <dgm:spPr/>
    </dgm:pt>
    <dgm:pt modelId="{3E01F67C-02DE-4CAB-9439-98EE6EE9411E}" type="pres">
      <dgm:prSet presAssocID="{C01A525F-E788-43B8-8C85-728F2BF3A2B8}" presName="conn2-1" presStyleLbl="parChTrans1D4" presStyleIdx="1" presStyleCnt="14"/>
      <dgm:spPr/>
      <dgm:t>
        <a:bodyPr/>
        <a:lstStyle/>
        <a:p>
          <a:pPr rtl="1"/>
          <a:endParaRPr lang="fa-IR"/>
        </a:p>
      </dgm:t>
    </dgm:pt>
    <dgm:pt modelId="{36B1F1A8-7F88-440D-B974-D9BB672A38B3}" type="pres">
      <dgm:prSet presAssocID="{C01A525F-E788-43B8-8C85-728F2BF3A2B8}" presName="connTx" presStyleLbl="parChTrans1D4" presStyleIdx="1" presStyleCnt="14"/>
      <dgm:spPr/>
      <dgm:t>
        <a:bodyPr/>
        <a:lstStyle/>
        <a:p>
          <a:pPr rtl="1"/>
          <a:endParaRPr lang="fa-IR"/>
        </a:p>
      </dgm:t>
    </dgm:pt>
    <dgm:pt modelId="{E2A473D3-BAB1-4460-80D4-18CB7286EF75}" type="pres">
      <dgm:prSet presAssocID="{1F38CC94-7CC5-4039-AAA9-227E1AB75824}" presName="root2" presStyleCnt="0"/>
      <dgm:spPr/>
    </dgm:pt>
    <dgm:pt modelId="{EBB2F89A-EA3F-472C-AFEA-8DD024F6F0AD}" type="pres">
      <dgm:prSet presAssocID="{1F38CC94-7CC5-4039-AAA9-227E1AB75824}" presName="LevelTwoTextNode" presStyleLbl="node4" presStyleIdx="1" presStyleCnt="14" custScaleX="186829">
        <dgm:presLayoutVars>
          <dgm:chPref val="3"/>
        </dgm:presLayoutVars>
      </dgm:prSet>
      <dgm:spPr/>
      <dgm:t>
        <a:bodyPr/>
        <a:lstStyle/>
        <a:p>
          <a:pPr rtl="1"/>
          <a:endParaRPr lang="fa-IR"/>
        </a:p>
      </dgm:t>
    </dgm:pt>
    <dgm:pt modelId="{2FC5C7D4-BA92-4A4D-9CE9-410D3EECD29C}" type="pres">
      <dgm:prSet presAssocID="{1F38CC94-7CC5-4039-AAA9-227E1AB75824}" presName="level3hierChild" presStyleCnt="0"/>
      <dgm:spPr/>
    </dgm:pt>
    <dgm:pt modelId="{A8EAA0E2-702E-4975-BB04-CA7F257E476A}" type="pres">
      <dgm:prSet presAssocID="{904BC0F1-746B-484D-8626-C3665F34DC40}" presName="conn2-1" presStyleLbl="parChTrans1D2" presStyleIdx="1" presStyleCnt="6"/>
      <dgm:spPr/>
      <dgm:t>
        <a:bodyPr/>
        <a:lstStyle/>
        <a:p>
          <a:pPr rtl="1"/>
          <a:endParaRPr lang="fa-IR"/>
        </a:p>
      </dgm:t>
    </dgm:pt>
    <dgm:pt modelId="{89756C17-B0C2-4E0B-B246-94A0B038E6AC}" type="pres">
      <dgm:prSet presAssocID="{904BC0F1-746B-484D-8626-C3665F34DC40}" presName="connTx" presStyleLbl="parChTrans1D2" presStyleIdx="1" presStyleCnt="6"/>
      <dgm:spPr/>
      <dgm:t>
        <a:bodyPr/>
        <a:lstStyle/>
        <a:p>
          <a:pPr rtl="1"/>
          <a:endParaRPr lang="fa-IR"/>
        </a:p>
      </dgm:t>
    </dgm:pt>
    <dgm:pt modelId="{62E61E53-482E-49DD-BC94-52E02FC8F101}" type="pres">
      <dgm:prSet presAssocID="{F8ED3483-5CE6-4696-ADF3-0C1E6DBEE786}" presName="root2" presStyleCnt="0"/>
      <dgm:spPr/>
    </dgm:pt>
    <dgm:pt modelId="{BF431E97-8B64-470F-A58A-8AA58B495E84}" type="pres">
      <dgm:prSet presAssocID="{F8ED3483-5CE6-4696-ADF3-0C1E6DBEE786}" presName="LevelTwoTextNode" presStyleLbl="node2" presStyleIdx="1" presStyleCnt="6">
        <dgm:presLayoutVars>
          <dgm:chPref val="3"/>
        </dgm:presLayoutVars>
      </dgm:prSet>
      <dgm:spPr/>
      <dgm:t>
        <a:bodyPr/>
        <a:lstStyle/>
        <a:p>
          <a:pPr rtl="1"/>
          <a:endParaRPr lang="fa-IR"/>
        </a:p>
      </dgm:t>
    </dgm:pt>
    <dgm:pt modelId="{49891C25-D359-4D6E-9A52-669B497C49FD}" type="pres">
      <dgm:prSet presAssocID="{F8ED3483-5CE6-4696-ADF3-0C1E6DBEE786}" presName="level3hierChild" presStyleCnt="0"/>
      <dgm:spPr/>
    </dgm:pt>
    <dgm:pt modelId="{F2A40A81-FB30-4197-B044-252F4C4BF4A9}" type="pres">
      <dgm:prSet presAssocID="{EA1CA3D6-CE89-4E19-9056-D3D05BD5AC44}" presName="conn2-1" presStyleLbl="parChTrans1D3" presStyleIdx="2" presStyleCnt="12"/>
      <dgm:spPr/>
      <dgm:t>
        <a:bodyPr/>
        <a:lstStyle/>
        <a:p>
          <a:pPr rtl="1"/>
          <a:endParaRPr lang="fa-IR"/>
        </a:p>
      </dgm:t>
    </dgm:pt>
    <dgm:pt modelId="{C792159F-B031-453C-9727-74308BB81E0E}" type="pres">
      <dgm:prSet presAssocID="{EA1CA3D6-CE89-4E19-9056-D3D05BD5AC44}" presName="connTx" presStyleLbl="parChTrans1D3" presStyleIdx="2" presStyleCnt="12"/>
      <dgm:spPr/>
      <dgm:t>
        <a:bodyPr/>
        <a:lstStyle/>
        <a:p>
          <a:pPr rtl="1"/>
          <a:endParaRPr lang="fa-IR"/>
        </a:p>
      </dgm:t>
    </dgm:pt>
    <dgm:pt modelId="{CBC7F8A8-3296-4D4E-A18F-FF73B5A5B59E}" type="pres">
      <dgm:prSet presAssocID="{BA39657C-1764-4BCE-AA9F-806D6B8EDDF2}" presName="root2" presStyleCnt="0"/>
      <dgm:spPr/>
    </dgm:pt>
    <dgm:pt modelId="{4629EA94-1CAF-4B6B-9C9E-1D14ECCB7D85}" type="pres">
      <dgm:prSet presAssocID="{BA39657C-1764-4BCE-AA9F-806D6B8EDDF2}" presName="LevelTwoTextNode" presStyleLbl="node3" presStyleIdx="2" presStyleCnt="12">
        <dgm:presLayoutVars>
          <dgm:chPref val="3"/>
        </dgm:presLayoutVars>
      </dgm:prSet>
      <dgm:spPr/>
      <dgm:t>
        <a:bodyPr/>
        <a:lstStyle/>
        <a:p>
          <a:pPr rtl="1"/>
          <a:endParaRPr lang="fa-IR"/>
        </a:p>
      </dgm:t>
    </dgm:pt>
    <dgm:pt modelId="{326C9440-1153-445D-8359-58BBB400A2F1}" type="pres">
      <dgm:prSet presAssocID="{BA39657C-1764-4BCE-AA9F-806D6B8EDDF2}" presName="level3hierChild" presStyleCnt="0"/>
      <dgm:spPr/>
    </dgm:pt>
    <dgm:pt modelId="{38019299-E288-4A0C-81F6-EC4E21A9819E}" type="pres">
      <dgm:prSet presAssocID="{536A9EC5-60CE-4302-8415-AA45FFF10369}" presName="conn2-1" presStyleLbl="parChTrans1D3" presStyleIdx="3" presStyleCnt="12"/>
      <dgm:spPr/>
      <dgm:t>
        <a:bodyPr/>
        <a:lstStyle/>
        <a:p>
          <a:pPr rtl="1"/>
          <a:endParaRPr lang="fa-IR"/>
        </a:p>
      </dgm:t>
    </dgm:pt>
    <dgm:pt modelId="{E993363F-2175-449E-97FC-D12AD8105DD1}" type="pres">
      <dgm:prSet presAssocID="{536A9EC5-60CE-4302-8415-AA45FFF10369}" presName="connTx" presStyleLbl="parChTrans1D3" presStyleIdx="3" presStyleCnt="12"/>
      <dgm:spPr/>
      <dgm:t>
        <a:bodyPr/>
        <a:lstStyle/>
        <a:p>
          <a:pPr rtl="1"/>
          <a:endParaRPr lang="fa-IR"/>
        </a:p>
      </dgm:t>
    </dgm:pt>
    <dgm:pt modelId="{87828801-82BC-4C74-B8EF-2C2D5DCBB43C}" type="pres">
      <dgm:prSet presAssocID="{63C0CBBA-2757-4E5A-833B-C9518C61AE5E}" presName="root2" presStyleCnt="0"/>
      <dgm:spPr/>
    </dgm:pt>
    <dgm:pt modelId="{06E70618-FEFF-44D7-B5C7-AF204F9E7B46}" type="pres">
      <dgm:prSet presAssocID="{63C0CBBA-2757-4E5A-833B-C9518C61AE5E}" presName="LevelTwoTextNode" presStyleLbl="node3" presStyleIdx="3" presStyleCnt="12">
        <dgm:presLayoutVars>
          <dgm:chPref val="3"/>
        </dgm:presLayoutVars>
      </dgm:prSet>
      <dgm:spPr/>
      <dgm:t>
        <a:bodyPr/>
        <a:lstStyle/>
        <a:p>
          <a:pPr rtl="1"/>
          <a:endParaRPr lang="fa-IR"/>
        </a:p>
      </dgm:t>
    </dgm:pt>
    <dgm:pt modelId="{E20EB58B-E04C-481C-9E54-A28F4DD7C25A}" type="pres">
      <dgm:prSet presAssocID="{63C0CBBA-2757-4E5A-833B-C9518C61AE5E}" presName="level3hierChild" presStyleCnt="0"/>
      <dgm:spPr/>
    </dgm:pt>
    <dgm:pt modelId="{D3562BB1-2EF3-4AB9-80F5-D0F60FC12161}" type="pres">
      <dgm:prSet presAssocID="{8EC161DB-5258-42C9-8E19-2FBAEED523AA}" presName="conn2-1" presStyleLbl="parChTrans1D4" presStyleIdx="2" presStyleCnt="14"/>
      <dgm:spPr/>
      <dgm:t>
        <a:bodyPr/>
        <a:lstStyle/>
        <a:p>
          <a:pPr rtl="1"/>
          <a:endParaRPr lang="fa-IR"/>
        </a:p>
      </dgm:t>
    </dgm:pt>
    <dgm:pt modelId="{47162854-1714-4635-8204-263F41CB1E2A}" type="pres">
      <dgm:prSet presAssocID="{8EC161DB-5258-42C9-8E19-2FBAEED523AA}" presName="connTx" presStyleLbl="parChTrans1D4" presStyleIdx="2" presStyleCnt="14"/>
      <dgm:spPr/>
      <dgm:t>
        <a:bodyPr/>
        <a:lstStyle/>
        <a:p>
          <a:pPr rtl="1"/>
          <a:endParaRPr lang="fa-IR"/>
        </a:p>
      </dgm:t>
    </dgm:pt>
    <dgm:pt modelId="{ADBCA25E-4B23-4244-BF52-7302D987D196}" type="pres">
      <dgm:prSet presAssocID="{AD1CBA47-FD8E-4FCC-8488-57BC39C517F2}" presName="root2" presStyleCnt="0"/>
      <dgm:spPr/>
    </dgm:pt>
    <dgm:pt modelId="{83CB2D95-FB65-4C00-84CE-3793561E8A97}" type="pres">
      <dgm:prSet presAssocID="{AD1CBA47-FD8E-4FCC-8488-57BC39C517F2}" presName="LevelTwoTextNode" presStyleLbl="node4" presStyleIdx="2" presStyleCnt="14" custScaleX="186829">
        <dgm:presLayoutVars>
          <dgm:chPref val="3"/>
        </dgm:presLayoutVars>
      </dgm:prSet>
      <dgm:spPr/>
      <dgm:t>
        <a:bodyPr/>
        <a:lstStyle/>
        <a:p>
          <a:pPr rtl="1"/>
          <a:endParaRPr lang="fa-IR"/>
        </a:p>
      </dgm:t>
    </dgm:pt>
    <dgm:pt modelId="{43960E48-7129-4CBA-93EA-82E5C206A678}" type="pres">
      <dgm:prSet presAssocID="{AD1CBA47-FD8E-4FCC-8488-57BC39C517F2}" presName="level3hierChild" presStyleCnt="0"/>
      <dgm:spPr/>
    </dgm:pt>
    <dgm:pt modelId="{6EB2F01A-1BC9-4120-BD8E-FC2B5BADCEF6}" type="pres">
      <dgm:prSet presAssocID="{8A1A7759-11E5-4082-8ED9-51F8BB242F6B}" presName="conn2-1" presStyleLbl="parChTrans1D3" presStyleIdx="4" presStyleCnt="12"/>
      <dgm:spPr/>
      <dgm:t>
        <a:bodyPr/>
        <a:lstStyle/>
        <a:p>
          <a:pPr rtl="1"/>
          <a:endParaRPr lang="fa-IR"/>
        </a:p>
      </dgm:t>
    </dgm:pt>
    <dgm:pt modelId="{8CDB370A-013B-462A-A9C0-005C891ED737}" type="pres">
      <dgm:prSet presAssocID="{8A1A7759-11E5-4082-8ED9-51F8BB242F6B}" presName="connTx" presStyleLbl="parChTrans1D3" presStyleIdx="4" presStyleCnt="12"/>
      <dgm:spPr/>
      <dgm:t>
        <a:bodyPr/>
        <a:lstStyle/>
        <a:p>
          <a:pPr rtl="1"/>
          <a:endParaRPr lang="fa-IR"/>
        </a:p>
      </dgm:t>
    </dgm:pt>
    <dgm:pt modelId="{C9643912-48FF-43F6-B8EF-6E71A51DE3C2}" type="pres">
      <dgm:prSet presAssocID="{0E64E61C-0A84-4751-9EC5-8A4BFA0B3472}" presName="root2" presStyleCnt="0"/>
      <dgm:spPr/>
    </dgm:pt>
    <dgm:pt modelId="{0E784810-D7DB-4025-8C72-173D62F1C1B3}" type="pres">
      <dgm:prSet presAssocID="{0E64E61C-0A84-4751-9EC5-8A4BFA0B3472}" presName="LevelTwoTextNode" presStyleLbl="node3" presStyleIdx="4" presStyleCnt="12">
        <dgm:presLayoutVars>
          <dgm:chPref val="3"/>
        </dgm:presLayoutVars>
      </dgm:prSet>
      <dgm:spPr/>
      <dgm:t>
        <a:bodyPr/>
        <a:lstStyle/>
        <a:p>
          <a:pPr rtl="1"/>
          <a:endParaRPr lang="fa-IR"/>
        </a:p>
      </dgm:t>
    </dgm:pt>
    <dgm:pt modelId="{F972D247-9CE5-47DA-B6B9-D262B7D48D87}" type="pres">
      <dgm:prSet presAssocID="{0E64E61C-0A84-4751-9EC5-8A4BFA0B3472}" presName="level3hierChild" presStyleCnt="0"/>
      <dgm:spPr/>
    </dgm:pt>
    <dgm:pt modelId="{43DFC275-D423-47B9-933D-CCC4E8A0F3E5}" type="pres">
      <dgm:prSet presAssocID="{390DC5F0-3A4C-4EDB-AB44-3AD802B6939D}" presName="conn2-1" presStyleLbl="parChTrans1D4" presStyleIdx="3" presStyleCnt="14"/>
      <dgm:spPr/>
      <dgm:t>
        <a:bodyPr/>
        <a:lstStyle/>
        <a:p>
          <a:pPr rtl="1"/>
          <a:endParaRPr lang="fa-IR"/>
        </a:p>
      </dgm:t>
    </dgm:pt>
    <dgm:pt modelId="{3DEE560F-3A24-4A40-B97F-541CD71153EE}" type="pres">
      <dgm:prSet presAssocID="{390DC5F0-3A4C-4EDB-AB44-3AD802B6939D}" presName="connTx" presStyleLbl="parChTrans1D4" presStyleIdx="3" presStyleCnt="14"/>
      <dgm:spPr/>
      <dgm:t>
        <a:bodyPr/>
        <a:lstStyle/>
        <a:p>
          <a:pPr rtl="1"/>
          <a:endParaRPr lang="fa-IR"/>
        </a:p>
      </dgm:t>
    </dgm:pt>
    <dgm:pt modelId="{C2BECF4E-B36D-49A4-BAE2-0952B122DB08}" type="pres">
      <dgm:prSet presAssocID="{58426D7D-9A22-4131-87F5-EDBCC1D81820}" presName="root2" presStyleCnt="0"/>
      <dgm:spPr/>
    </dgm:pt>
    <dgm:pt modelId="{0D93B89C-2921-4B6B-9D5A-DCD373D6E9C6}" type="pres">
      <dgm:prSet presAssocID="{58426D7D-9A22-4131-87F5-EDBCC1D81820}" presName="LevelTwoTextNode" presStyleLbl="node4" presStyleIdx="3" presStyleCnt="14" custScaleX="186829">
        <dgm:presLayoutVars>
          <dgm:chPref val="3"/>
        </dgm:presLayoutVars>
      </dgm:prSet>
      <dgm:spPr/>
      <dgm:t>
        <a:bodyPr/>
        <a:lstStyle/>
        <a:p>
          <a:pPr rtl="1"/>
          <a:endParaRPr lang="fa-IR"/>
        </a:p>
      </dgm:t>
    </dgm:pt>
    <dgm:pt modelId="{16E68B29-25C2-4ABA-9E90-6AB1E493DC40}" type="pres">
      <dgm:prSet presAssocID="{58426D7D-9A22-4131-87F5-EDBCC1D81820}" presName="level3hierChild" presStyleCnt="0"/>
      <dgm:spPr/>
    </dgm:pt>
    <dgm:pt modelId="{9B09A006-B29C-43D2-BF27-3921A33DD972}" type="pres">
      <dgm:prSet presAssocID="{9B3B6DBD-EFB5-41B4-BE77-1104E5F072D2}" presName="conn2-1" presStyleLbl="parChTrans1D2" presStyleIdx="2" presStyleCnt="6"/>
      <dgm:spPr/>
      <dgm:t>
        <a:bodyPr/>
        <a:lstStyle/>
        <a:p>
          <a:pPr rtl="1"/>
          <a:endParaRPr lang="fa-IR"/>
        </a:p>
      </dgm:t>
    </dgm:pt>
    <dgm:pt modelId="{8FE8E002-FAEC-4102-A45E-7ED2E5B4B3D1}" type="pres">
      <dgm:prSet presAssocID="{9B3B6DBD-EFB5-41B4-BE77-1104E5F072D2}" presName="connTx" presStyleLbl="parChTrans1D2" presStyleIdx="2" presStyleCnt="6"/>
      <dgm:spPr/>
      <dgm:t>
        <a:bodyPr/>
        <a:lstStyle/>
        <a:p>
          <a:pPr rtl="1"/>
          <a:endParaRPr lang="fa-IR"/>
        </a:p>
      </dgm:t>
    </dgm:pt>
    <dgm:pt modelId="{F30B0CD8-A4C3-4F15-8F0A-1B235A505433}" type="pres">
      <dgm:prSet presAssocID="{F84C0A25-EFFF-464E-B1AA-90F641078A3F}" presName="root2" presStyleCnt="0"/>
      <dgm:spPr/>
    </dgm:pt>
    <dgm:pt modelId="{2BA886A0-6FBB-4DA6-9822-E701907A7EEC}" type="pres">
      <dgm:prSet presAssocID="{F84C0A25-EFFF-464E-B1AA-90F641078A3F}" presName="LevelTwoTextNode" presStyleLbl="node2" presStyleIdx="2" presStyleCnt="6">
        <dgm:presLayoutVars>
          <dgm:chPref val="3"/>
        </dgm:presLayoutVars>
      </dgm:prSet>
      <dgm:spPr/>
      <dgm:t>
        <a:bodyPr/>
        <a:lstStyle/>
        <a:p>
          <a:pPr rtl="1"/>
          <a:endParaRPr lang="fa-IR"/>
        </a:p>
      </dgm:t>
    </dgm:pt>
    <dgm:pt modelId="{41EED14D-D2C4-44EC-B0BF-1C4E5C942E02}" type="pres">
      <dgm:prSet presAssocID="{F84C0A25-EFFF-464E-B1AA-90F641078A3F}" presName="level3hierChild" presStyleCnt="0"/>
      <dgm:spPr/>
    </dgm:pt>
    <dgm:pt modelId="{65A1E950-71B4-45A9-901C-98C4844413A2}" type="pres">
      <dgm:prSet presAssocID="{986402B0-3752-414B-AC1F-FAC15C74571E}" presName="conn2-1" presStyleLbl="parChTrans1D3" presStyleIdx="5" presStyleCnt="12"/>
      <dgm:spPr/>
      <dgm:t>
        <a:bodyPr/>
        <a:lstStyle/>
        <a:p>
          <a:pPr rtl="1"/>
          <a:endParaRPr lang="fa-IR"/>
        </a:p>
      </dgm:t>
    </dgm:pt>
    <dgm:pt modelId="{54D25EBA-2A18-494D-84B8-424C2186D5CE}" type="pres">
      <dgm:prSet presAssocID="{986402B0-3752-414B-AC1F-FAC15C74571E}" presName="connTx" presStyleLbl="parChTrans1D3" presStyleIdx="5" presStyleCnt="12"/>
      <dgm:spPr/>
      <dgm:t>
        <a:bodyPr/>
        <a:lstStyle/>
        <a:p>
          <a:pPr rtl="1"/>
          <a:endParaRPr lang="fa-IR"/>
        </a:p>
      </dgm:t>
    </dgm:pt>
    <dgm:pt modelId="{89B987B3-127F-4DCB-B1A5-66F471446E70}" type="pres">
      <dgm:prSet presAssocID="{27FAE984-18F0-4C6B-959C-96F27A22949E}" presName="root2" presStyleCnt="0"/>
      <dgm:spPr/>
    </dgm:pt>
    <dgm:pt modelId="{9508917E-59B5-4A34-9BAA-3361FCBF390E}" type="pres">
      <dgm:prSet presAssocID="{27FAE984-18F0-4C6B-959C-96F27A22949E}" presName="LevelTwoTextNode" presStyleLbl="node3" presStyleIdx="5" presStyleCnt="12">
        <dgm:presLayoutVars>
          <dgm:chPref val="3"/>
        </dgm:presLayoutVars>
      </dgm:prSet>
      <dgm:spPr/>
      <dgm:t>
        <a:bodyPr/>
        <a:lstStyle/>
        <a:p>
          <a:pPr rtl="1"/>
          <a:endParaRPr lang="fa-IR"/>
        </a:p>
      </dgm:t>
    </dgm:pt>
    <dgm:pt modelId="{9514501D-7CD7-43DA-AC05-8CC05F5E9B8B}" type="pres">
      <dgm:prSet presAssocID="{27FAE984-18F0-4C6B-959C-96F27A22949E}" presName="level3hierChild" presStyleCnt="0"/>
      <dgm:spPr/>
    </dgm:pt>
    <dgm:pt modelId="{6E7146DE-6F1A-4BE5-AE7A-251CFB2831EA}" type="pres">
      <dgm:prSet presAssocID="{27D32EED-3659-4229-8B6F-D8D92A77B699}" presName="conn2-1" presStyleLbl="parChTrans1D4" presStyleIdx="4" presStyleCnt="14"/>
      <dgm:spPr/>
      <dgm:t>
        <a:bodyPr/>
        <a:lstStyle/>
        <a:p>
          <a:pPr rtl="1"/>
          <a:endParaRPr lang="fa-IR"/>
        </a:p>
      </dgm:t>
    </dgm:pt>
    <dgm:pt modelId="{A67AC386-AB20-48E1-BEFF-D210B815D005}" type="pres">
      <dgm:prSet presAssocID="{27D32EED-3659-4229-8B6F-D8D92A77B699}" presName="connTx" presStyleLbl="parChTrans1D4" presStyleIdx="4" presStyleCnt="14"/>
      <dgm:spPr/>
      <dgm:t>
        <a:bodyPr/>
        <a:lstStyle/>
        <a:p>
          <a:pPr rtl="1"/>
          <a:endParaRPr lang="fa-IR"/>
        </a:p>
      </dgm:t>
    </dgm:pt>
    <dgm:pt modelId="{9BCF9A86-BE5B-4573-B44B-EC199604DDE8}" type="pres">
      <dgm:prSet presAssocID="{2E19D3D7-CC1D-4694-A5C7-B23C756D3C17}" presName="root2" presStyleCnt="0"/>
      <dgm:spPr/>
    </dgm:pt>
    <dgm:pt modelId="{4470140F-42D2-47DA-8A58-9845D9037D33}" type="pres">
      <dgm:prSet presAssocID="{2E19D3D7-CC1D-4694-A5C7-B23C756D3C17}" presName="LevelTwoTextNode" presStyleLbl="node4" presStyleIdx="4" presStyleCnt="14" custScaleX="186829">
        <dgm:presLayoutVars>
          <dgm:chPref val="3"/>
        </dgm:presLayoutVars>
      </dgm:prSet>
      <dgm:spPr/>
      <dgm:t>
        <a:bodyPr/>
        <a:lstStyle/>
        <a:p>
          <a:pPr rtl="1"/>
          <a:endParaRPr lang="fa-IR"/>
        </a:p>
      </dgm:t>
    </dgm:pt>
    <dgm:pt modelId="{F2F26381-1334-4135-B984-13153C076CB0}" type="pres">
      <dgm:prSet presAssocID="{2E19D3D7-CC1D-4694-A5C7-B23C756D3C17}" presName="level3hierChild" presStyleCnt="0"/>
      <dgm:spPr/>
    </dgm:pt>
    <dgm:pt modelId="{5C0FE832-7072-4DE8-A990-9E4140729A13}" type="pres">
      <dgm:prSet presAssocID="{092271AB-5A5A-497B-ADA2-6A54C0F52A9F}" presName="conn2-1" presStyleLbl="parChTrans1D3" presStyleIdx="6" presStyleCnt="12"/>
      <dgm:spPr/>
      <dgm:t>
        <a:bodyPr/>
        <a:lstStyle/>
        <a:p>
          <a:pPr rtl="1"/>
          <a:endParaRPr lang="fa-IR"/>
        </a:p>
      </dgm:t>
    </dgm:pt>
    <dgm:pt modelId="{4AFB8E4E-5699-4663-A48B-3AB16C666023}" type="pres">
      <dgm:prSet presAssocID="{092271AB-5A5A-497B-ADA2-6A54C0F52A9F}" presName="connTx" presStyleLbl="parChTrans1D3" presStyleIdx="6" presStyleCnt="12"/>
      <dgm:spPr/>
      <dgm:t>
        <a:bodyPr/>
        <a:lstStyle/>
        <a:p>
          <a:pPr rtl="1"/>
          <a:endParaRPr lang="fa-IR"/>
        </a:p>
      </dgm:t>
    </dgm:pt>
    <dgm:pt modelId="{0FE1AB8C-9750-4B3F-B173-F77E8B39150D}" type="pres">
      <dgm:prSet presAssocID="{8ADF2A87-8727-4FCF-8F7D-D9356E1648A6}" presName="root2" presStyleCnt="0"/>
      <dgm:spPr/>
    </dgm:pt>
    <dgm:pt modelId="{A576D756-3251-4612-B36F-A9B4E1ED5589}" type="pres">
      <dgm:prSet presAssocID="{8ADF2A87-8727-4FCF-8F7D-D9356E1648A6}" presName="LevelTwoTextNode" presStyleLbl="node3" presStyleIdx="6" presStyleCnt="12">
        <dgm:presLayoutVars>
          <dgm:chPref val="3"/>
        </dgm:presLayoutVars>
      </dgm:prSet>
      <dgm:spPr/>
      <dgm:t>
        <a:bodyPr/>
        <a:lstStyle/>
        <a:p>
          <a:pPr rtl="1"/>
          <a:endParaRPr lang="fa-IR"/>
        </a:p>
      </dgm:t>
    </dgm:pt>
    <dgm:pt modelId="{C401C859-EC85-4E66-B71A-62BC78773222}" type="pres">
      <dgm:prSet presAssocID="{8ADF2A87-8727-4FCF-8F7D-D9356E1648A6}" presName="level3hierChild" presStyleCnt="0"/>
      <dgm:spPr/>
    </dgm:pt>
    <dgm:pt modelId="{B837691F-19B0-4205-8A28-A2D7674A80B7}" type="pres">
      <dgm:prSet presAssocID="{675ACD47-DFF7-4671-AA28-CB0188F1A323}" presName="conn2-1" presStyleLbl="parChTrans1D4" presStyleIdx="5" presStyleCnt="14"/>
      <dgm:spPr/>
      <dgm:t>
        <a:bodyPr/>
        <a:lstStyle/>
        <a:p>
          <a:pPr rtl="1"/>
          <a:endParaRPr lang="fa-IR"/>
        </a:p>
      </dgm:t>
    </dgm:pt>
    <dgm:pt modelId="{80EA3E48-7690-47AE-9435-C69F1ECFC2E8}" type="pres">
      <dgm:prSet presAssocID="{675ACD47-DFF7-4671-AA28-CB0188F1A323}" presName="connTx" presStyleLbl="parChTrans1D4" presStyleIdx="5" presStyleCnt="14"/>
      <dgm:spPr/>
      <dgm:t>
        <a:bodyPr/>
        <a:lstStyle/>
        <a:p>
          <a:pPr rtl="1"/>
          <a:endParaRPr lang="fa-IR"/>
        </a:p>
      </dgm:t>
    </dgm:pt>
    <dgm:pt modelId="{943A42FE-D49A-489E-84EC-D12DF519C707}" type="pres">
      <dgm:prSet presAssocID="{330084C1-2372-4E49-B567-F6C270F9C75A}" presName="root2" presStyleCnt="0"/>
      <dgm:spPr/>
    </dgm:pt>
    <dgm:pt modelId="{DFF57BD6-3D8D-44CE-B224-C3C688065F17}" type="pres">
      <dgm:prSet presAssocID="{330084C1-2372-4E49-B567-F6C270F9C75A}" presName="LevelTwoTextNode" presStyleLbl="node4" presStyleIdx="5" presStyleCnt="14" custScaleX="186829">
        <dgm:presLayoutVars>
          <dgm:chPref val="3"/>
        </dgm:presLayoutVars>
      </dgm:prSet>
      <dgm:spPr/>
      <dgm:t>
        <a:bodyPr/>
        <a:lstStyle/>
        <a:p>
          <a:pPr rtl="1"/>
          <a:endParaRPr lang="fa-IR"/>
        </a:p>
      </dgm:t>
    </dgm:pt>
    <dgm:pt modelId="{5B30E40B-FF0A-4245-A3FE-58691950CAC6}" type="pres">
      <dgm:prSet presAssocID="{330084C1-2372-4E49-B567-F6C270F9C75A}" presName="level3hierChild" presStyleCnt="0"/>
      <dgm:spPr/>
    </dgm:pt>
    <dgm:pt modelId="{9D546CCE-20E0-4742-8E1F-5F0EB83A588B}" type="pres">
      <dgm:prSet presAssocID="{005673FB-3A0A-4DCB-B1A5-9B3928B04E27}" presName="conn2-1" presStyleLbl="parChTrans1D2" presStyleIdx="3" presStyleCnt="6"/>
      <dgm:spPr/>
      <dgm:t>
        <a:bodyPr/>
        <a:lstStyle/>
        <a:p>
          <a:pPr rtl="1"/>
          <a:endParaRPr lang="fa-IR"/>
        </a:p>
      </dgm:t>
    </dgm:pt>
    <dgm:pt modelId="{661BA08F-E723-4D9C-BD4B-37AB7597C118}" type="pres">
      <dgm:prSet presAssocID="{005673FB-3A0A-4DCB-B1A5-9B3928B04E27}" presName="connTx" presStyleLbl="parChTrans1D2" presStyleIdx="3" presStyleCnt="6"/>
      <dgm:spPr/>
      <dgm:t>
        <a:bodyPr/>
        <a:lstStyle/>
        <a:p>
          <a:pPr rtl="1"/>
          <a:endParaRPr lang="fa-IR"/>
        </a:p>
      </dgm:t>
    </dgm:pt>
    <dgm:pt modelId="{5BC13E13-3682-4BB9-B985-AB16E19F74F4}" type="pres">
      <dgm:prSet presAssocID="{33139E88-48DF-46C4-8E9F-A434487BA196}" presName="root2" presStyleCnt="0"/>
      <dgm:spPr/>
    </dgm:pt>
    <dgm:pt modelId="{B35CCB29-265E-48B3-982C-8CA648B33543}" type="pres">
      <dgm:prSet presAssocID="{33139E88-48DF-46C4-8E9F-A434487BA196}" presName="LevelTwoTextNode" presStyleLbl="node2" presStyleIdx="3" presStyleCnt="6">
        <dgm:presLayoutVars>
          <dgm:chPref val="3"/>
        </dgm:presLayoutVars>
      </dgm:prSet>
      <dgm:spPr/>
      <dgm:t>
        <a:bodyPr/>
        <a:lstStyle/>
        <a:p>
          <a:pPr rtl="1"/>
          <a:endParaRPr lang="fa-IR"/>
        </a:p>
      </dgm:t>
    </dgm:pt>
    <dgm:pt modelId="{80EE2C21-0A33-46B3-94D9-BFCECCD96ED6}" type="pres">
      <dgm:prSet presAssocID="{33139E88-48DF-46C4-8E9F-A434487BA196}" presName="level3hierChild" presStyleCnt="0"/>
      <dgm:spPr/>
    </dgm:pt>
    <dgm:pt modelId="{D408C3B0-F1BE-41C2-B8A2-D132FCA4A4F9}" type="pres">
      <dgm:prSet presAssocID="{E08FF3A0-EDB8-4868-8BDB-7E56FBAD91E2}" presName="conn2-1" presStyleLbl="parChTrans1D3" presStyleIdx="7" presStyleCnt="12"/>
      <dgm:spPr/>
      <dgm:t>
        <a:bodyPr/>
        <a:lstStyle/>
        <a:p>
          <a:pPr rtl="1"/>
          <a:endParaRPr lang="fa-IR"/>
        </a:p>
      </dgm:t>
    </dgm:pt>
    <dgm:pt modelId="{70E785E8-DB7C-412F-84EC-A5DA5510FDA7}" type="pres">
      <dgm:prSet presAssocID="{E08FF3A0-EDB8-4868-8BDB-7E56FBAD91E2}" presName="connTx" presStyleLbl="parChTrans1D3" presStyleIdx="7" presStyleCnt="12"/>
      <dgm:spPr/>
      <dgm:t>
        <a:bodyPr/>
        <a:lstStyle/>
        <a:p>
          <a:pPr rtl="1"/>
          <a:endParaRPr lang="fa-IR"/>
        </a:p>
      </dgm:t>
    </dgm:pt>
    <dgm:pt modelId="{4ED92C23-28CC-4BEF-AD77-75512FA74417}" type="pres">
      <dgm:prSet presAssocID="{176C6184-DBA7-4AC3-80E3-90613F09032B}" presName="root2" presStyleCnt="0"/>
      <dgm:spPr/>
    </dgm:pt>
    <dgm:pt modelId="{DE4B14A9-5F7D-4664-8158-BA3D3BB5C608}" type="pres">
      <dgm:prSet presAssocID="{176C6184-DBA7-4AC3-80E3-90613F09032B}" presName="LevelTwoTextNode" presStyleLbl="node3" presStyleIdx="7" presStyleCnt="12">
        <dgm:presLayoutVars>
          <dgm:chPref val="3"/>
        </dgm:presLayoutVars>
      </dgm:prSet>
      <dgm:spPr/>
      <dgm:t>
        <a:bodyPr/>
        <a:lstStyle/>
        <a:p>
          <a:pPr rtl="1"/>
          <a:endParaRPr lang="fa-IR"/>
        </a:p>
      </dgm:t>
    </dgm:pt>
    <dgm:pt modelId="{51C30E58-B82B-446F-B84A-FB3D015CF4EC}" type="pres">
      <dgm:prSet presAssocID="{176C6184-DBA7-4AC3-80E3-90613F09032B}" presName="level3hierChild" presStyleCnt="0"/>
      <dgm:spPr/>
    </dgm:pt>
    <dgm:pt modelId="{FEBEDDE9-FD48-4D92-9DA5-4F83122CC995}" type="pres">
      <dgm:prSet presAssocID="{A0B03F6F-AF0C-4F48-A78C-9A09D5D66F47}" presName="conn2-1" presStyleLbl="parChTrans1D3" presStyleIdx="8" presStyleCnt="12"/>
      <dgm:spPr/>
      <dgm:t>
        <a:bodyPr/>
        <a:lstStyle/>
        <a:p>
          <a:pPr rtl="1"/>
          <a:endParaRPr lang="fa-IR"/>
        </a:p>
      </dgm:t>
    </dgm:pt>
    <dgm:pt modelId="{527CAFAF-4D10-406B-89A0-3D9A92B86970}" type="pres">
      <dgm:prSet presAssocID="{A0B03F6F-AF0C-4F48-A78C-9A09D5D66F47}" presName="connTx" presStyleLbl="parChTrans1D3" presStyleIdx="8" presStyleCnt="12"/>
      <dgm:spPr/>
      <dgm:t>
        <a:bodyPr/>
        <a:lstStyle/>
        <a:p>
          <a:pPr rtl="1"/>
          <a:endParaRPr lang="fa-IR"/>
        </a:p>
      </dgm:t>
    </dgm:pt>
    <dgm:pt modelId="{9242BD48-B41A-4C3F-9364-4DD9B574EC68}" type="pres">
      <dgm:prSet presAssocID="{8F2BBA5F-735B-4DD5-8ADE-110A5EA50496}" presName="root2" presStyleCnt="0"/>
      <dgm:spPr/>
    </dgm:pt>
    <dgm:pt modelId="{BC47B19B-0C75-4F2D-A06F-1D528A52622A}" type="pres">
      <dgm:prSet presAssocID="{8F2BBA5F-735B-4DD5-8ADE-110A5EA50496}" presName="LevelTwoTextNode" presStyleLbl="node3" presStyleIdx="8" presStyleCnt="12" custScaleX="16611">
        <dgm:presLayoutVars>
          <dgm:chPref val="3"/>
        </dgm:presLayoutVars>
      </dgm:prSet>
      <dgm:spPr/>
      <dgm:t>
        <a:bodyPr/>
        <a:lstStyle/>
        <a:p>
          <a:pPr rtl="1"/>
          <a:endParaRPr lang="fa-IR"/>
        </a:p>
      </dgm:t>
    </dgm:pt>
    <dgm:pt modelId="{852679BD-3517-4586-9ED6-4CB0C61438FE}" type="pres">
      <dgm:prSet presAssocID="{8F2BBA5F-735B-4DD5-8ADE-110A5EA50496}" presName="level3hierChild" presStyleCnt="0"/>
      <dgm:spPr/>
    </dgm:pt>
    <dgm:pt modelId="{0813397F-EC62-4816-A2D7-44624B73EB89}" type="pres">
      <dgm:prSet presAssocID="{4A46D104-F424-402E-BD9A-88DD19C28B3A}" presName="conn2-1" presStyleLbl="parChTrans1D4" presStyleIdx="6" presStyleCnt="14"/>
      <dgm:spPr/>
      <dgm:t>
        <a:bodyPr/>
        <a:lstStyle/>
        <a:p>
          <a:pPr rtl="1"/>
          <a:endParaRPr lang="fa-IR"/>
        </a:p>
      </dgm:t>
    </dgm:pt>
    <dgm:pt modelId="{2AD8D6A1-BB9B-42D6-8CA8-563F858E9DF3}" type="pres">
      <dgm:prSet presAssocID="{4A46D104-F424-402E-BD9A-88DD19C28B3A}" presName="connTx" presStyleLbl="parChTrans1D4" presStyleIdx="6" presStyleCnt="14"/>
      <dgm:spPr/>
      <dgm:t>
        <a:bodyPr/>
        <a:lstStyle/>
        <a:p>
          <a:pPr rtl="1"/>
          <a:endParaRPr lang="fa-IR"/>
        </a:p>
      </dgm:t>
    </dgm:pt>
    <dgm:pt modelId="{37DC184B-1B57-4DF1-A4F3-D0107F836C81}" type="pres">
      <dgm:prSet presAssocID="{F130903C-4AF0-4A3D-B5C1-01F260084192}" presName="root2" presStyleCnt="0"/>
      <dgm:spPr/>
    </dgm:pt>
    <dgm:pt modelId="{C390C972-9872-44AB-8E5F-6DF3CF58F8A8}" type="pres">
      <dgm:prSet presAssocID="{F130903C-4AF0-4A3D-B5C1-01F260084192}" presName="LevelTwoTextNode" presStyleLbl="node4" presStyleIdx="6" presStyleCnt="14" custScaleX="60663">
        <dgm:presLayoutVars>
          <dgm:chPref val="3"/>
        </dgm:presLayoutVars>
      </dgm:prSet>
      <dgm:spPr/>
      <dgm:t>
        <a:bodyPr/>
        <a:lstStyle/>
        <a:p>
          <a:pPr rtl="1"/>
          <a:endParaRPr lang="fa-IR"/>
        </a:p>
      </dgm:t>
    </dgm:pt>
    <dgm:pt modelId="{0D2D9D1E-C0B6-435D-AD30-D183EB251B94}" type="pres">
      <dgm:prSet presAssocID="{F130903C-4AF0-4A3D-B5C1-01F260084192}" presName="level3hierChild" presStyleCnt="0"/>
      <dgm:spPr/>
    </dgm:pt>
    <dgm:pt modelId="{0D1AE3BC-2F2D-4B3E-8A93-B7F03279FF18}" type="pres">
      <dgm:prSet presAssocID="{D1B152C1-1E32-4B2A-8D65-1C4A41B12F9A}" presName="conn2-1" presStyleLbl="parChTrans1D4" presStyleIdx="7" presStyleCnt="14"/>
      <dgm:spPr/>
      <dgm:t>
        <a:bodyPr/>
        <a:lstStyle/>
        <a:p>
          <a:pPr rtl="1"/>
          <a:endParaRPr lang="fa-IR"/>
        </a:p>
      </dgm:t>
    </dgm:pt>
    <dgm:pt modelId="{1F0C124F-39D3-4C8A-984D-138A3CD10400}" type="pres">
      <dgm:prSet presAssocID="{D1B152C1-1E32-4B2A-8D65-1C4A41B12F9A}" presName="connTx" presStyleLbl="parChTrans1D4" presStyleIdx="7" presStyleCnt="14"/>
      <dgm:spPr/>
      <dgm:t>
        <a:bodyPr/>
        <a:lstStyle/>
        <a:p>
          <a:pPr rtl="1"/>
          <a:endParaRPr lang="fa-IR"/>
        </a:p>
      </dgm:t>
    </dgm:pt>
    <dgm:pt modelId="{96C462C8-06E4-4C63-AF9F-5DA657E181EF}" type="pres">
      <dgm:prSet presAssocID="{74D52B8C-E2EF-4873-83D4-1CC2E402563B}" presName="root2" presStyleCnt="0"/>
      <dgm:spPr/>
    </dgm:pt>
    <dgm:pt modelId="{3D537FFE-9DF4-4250-8620-732FFDEE0EB4}" type="pres">
      <dgm:prSet presAssocID="{74D52B8C-E2EF-4873-83D4-1CC2E402563B}" presName="LevelTwoTextNode" presStyleLbl="node4" presStyleIdx="7" presStyleCnt="14" custScaleX="186829">
        <dgm:presLayoutVars>
          <dgm:chPref val="3"/>
        </dgm:presLayoutVars>
      </dgm:prSet>
      <dgm:spPr/>
      <dgm:t>
        <a:bodyPr/>
        <a:lstStyle/>
        <a:p>
          <a:pPr rtl="1"/>
          <a:endParaRPr lang="fa-IR"/>
        </a:p>
      </dgm:t>
    </dgm:pt>
    <dgm:pt modelId="{1FDB70DC-38F3-42B1-9CC9-1AEFA419D89B}" type="pres">
      <dgm:prSet presAssocID="{74D52B8C-E2EF-4873-83D4-1CC2E402563B}" presName="level3hierChild" presStyleCnt="0"/>
      <dgm:spPr/>
    </dgm:pt>
    <dgm:pt modelId="{0FEA8C3A-591E-4FE7-ADCF-3AAB327A6904}" type="pres">
      <dgm:prSet presAssocID="{EC001B22-D32A-436E-BE7D-ABDCAAC173CA}" presName="conn2-1" presStyleLbl="parChTrans1D4" presStyleIdx="8" presStyleCnt="14"/>
      <dgm:spPr/>
      <dgm:t>
        <a:bodyPr/>
        <a:lstStyle/>
        <a:p>
          <a:pPr rtl="1"/>
          <a:endParaRPr lang="fa-IR"/>
        </a:p>
      </dgm:t>
    </dgm:pt>
    <dgm:pt modelId="{40BC77A1-634B-467E-A777-F98A4A27A127}" type="pres">
      <dgm:prSet presAssocID="{EC001B22-D32A-436E-BE7D-ABDCAAC173CA}" presName="connTx" presStyleLbl="parChTrans1D4" presStyleIdx="8" presStyleCnt="14"/>
      <dgm:spPr/>
      <dgm:t>
        <a:bodyPr/>
        <a:lstStyle/>
        <a:p>
          <a:pPr rtl="1"/>
          <a:endParaRPr lang="fa-IR"/>
        </a:p>
      </dgm:t>
    </dgm:pt>
    <dgm:pt modelId="{FE2615FF-1732-4F12-B635-B61BF93032D5}" type="pres">
      <dgm:prSet presAssocID="{C91C0776-6E3F-42B8-8ED1-BC7CBF8E310B}" presName="root2" presStyleCnt="0"/>
      <dgm:spPr/>
    </dgm:pt>
    <dgm:pt modelId="{3F80B92D-861F-4A11-AE9F-379D05F98EAA}" type="pres">
      <dgm:prSet presAssocID="{C91C0776-6E3F-42B8-8ED1-BC7CBF8E310B}" presName="LevelTwoTextNode" presStyleLbl="node4" presStyleIdx="8" presStyleCnt="14" custScaleX="60663">
        <dgm:presLayoutVars>
          <dgm:chPref val="3"/>
        </dgm:presLayoutVars>
      </dgm:prSet>
      <dgm:spPr/>
      <dgm:t>
        <a:bodyPr/>
        <a:lstStyle/>
        <a:p>
          <a:pPr rtl="1"/>
          <a:endParaRPr lang="fa-IR"/>
        </a:p>
      </dgm:t>
    </dgm:pt>
    <dgm:pt modelId="{34BF739F-12F6-4D66-B919-705C71C0CE65}" type="pres">
      <dgm:prSet presAssocID="{C91C0776-6E3F-42B8-8ED1-BC7CBF8E310B}" presName="level3hierChild" presStyleCnt="0"/>
      <dgm:spPr/>
    </dgm:pt>
    <dgm:pt modelId="{4CDF7FE2-D440-4B15-9D65-E600F75C6652}" type="pres">
      <dgm:prSet presAssocID="{73D90C21-3FEF-4093-A1D8-6403DCE8C8F3}" presName="conn2-1" presStyleLbl="parChTrans1D4" presStyleIdx="9" presStyleCnt="14"/>
      <dgm:spPr/>
      <dgm:t>
        <a:bodyPr/>
        <a:lstStyle/>
        <a:p>
          <a:pPr rtl="1"/>
          <a:endParaRPr lang="fa-IR"/>
        </a:p>
      </dgm:t>
    </dgm:pt>
    <dgm:pt modelId="{28C99A68-14D0-43B6-A359-E37EFD3ACD73}" type="pres">
      <dgm:prSet presAssocID="{73D90C21-3FEF-4093-A1D8-6403DCE8C8F3}" presName="connTx" presStyleLbl="parChTrans1D4" presStyleIdx="9" presStyleCnt="14"/>
      <dgm:spPr/>
      <dgm:t>
        <a:bodyPr/>
        <a:lstStyle/>
        <a:p>
          <a:pPr rtl="1"/>
          <a:endParaRPr lang="fa-IR"/>
        </a:p>
      </dgm:t>
    </dgm:pt>
    <dgm:pt modelId="{D217D63E-FEA7-4A86-B100-0373572CA100}" type="pres">
      <dgm:prSet presAssocID="{986A6B01-BEBE-4CFB-9046-9ADF8D4D3CD2}" presName="root2" presStyleCnt="0"/>
      <dgm:spPr/>
    </dgm:pt>
    <dgm:pt modelId="{656ADEC2-C42D-4214-8150-E0C31CF08727}" type="pres">
      <dgm:prSet presAssocID="{986A6B01-BEBE-4CFB-9046-9ADF8D4D3CD2}" presName="LevelTwoTextNode" presStyleLbl="node4" presStyleIdx="9" presStyleCnt="14" custScaleX="186829">
        <dgm:presLayoutVars>
          <dgm:chPref val="3"/>
        </dgm:presLayoutVars>
      </dgm:prSet>
      <dgm:spPr/>
      <dgm:t>
        <a:bodyPr/>
        <a:lstStyle/>
        <a:p>
          <a:pPr rtl="1"/>
          <a:endParaRPr lang="fa-IR"/>
        </a:p>
      </dgm:t>
    </dgm:pt>
    <dgm:pt modelId="{D9C1EDAA-4A66-441C-AAE3-443AFFD65F68}" type="pres">
      <dgm:prSet presAssocID="{986A6B01-BEBE-4CFB-9046-9ADF8D4D3CD2}" presName="level3hierChild" presStyleCnt="0"/>
      <dgm:spPr/>
    </dgm:pt>
    <dgm:pt modelId="{C738DA7D-223F-4774-BDEE-3DD1B98E7977}" type="pres">
      <dgm:prSet presAssocID="{28D588C1-ED62-4942-8DD9-270DCD1B3E76}" presName="conn2-1" presStyleLbl="parChTrans1D2" presStyleIdx="4" presStyleCnt="6"/>
      <dgm:spPr/>
      <dgm:t>
        <a:bodyPr/>
        <a:lstStyle/>
        <a:p>
          <a:pPr rtl="1"/>
          <a:endParaRPr lang="fa-IR"/>
        </a:p>
      </dgm:t>
    </dgm:pt>
    <dgm:pt modelId="{9EB1C088-6FE8-44B4-B83C-FC4FA13D47A6}" type="pres">
      <dgm:prSet presAssocID="{28D588C1-ED62-4942-8DD9-270DCD1B3E76}" presName="connTx" presStyleLbl="parChTrans1D2" presStyleIdx="4" presStyleCnt="6"/>
      <dgm:spPr/>
      <dgm:t>
        <a:bodyPr/>
        <a:lstStyle/>
        <a:p>
          <a:pPr rtl="1"/>
          <a:endParaRPr lang="fa-IR"/>
        </a:p>
      </dgm:t>
    </dgm:pt>
    <dgm:pt modelId="{DD23ECB9-9528-4204-B0CD-71E7A48B5245}" type="pres">
      <dgm:prSet presAssocID="{73C91589-D6D1-4188-9FA4-8AC75CA51ECC}" presName="root2" presStyleCnt="0"/>
      <dgm:spPr/>
    </dgm:pt>
    <dgm:pt modelId="{68E1AE24-8739-424B-BFD7-C9CB7D5D13E1}" type="pres">
      <dgm:prSet presAssocID="{73C91589-D6D1-4188-9FA4-8AC75CA51ECC}" presName="LevelTwoTextNode" presStyleLbl="node2" presStyleIdx="4" presStyleCnt="6" custScaleX="427475">
        <dgm:presLayoutVars>
          <dgm:chPref val="3"/>
        </dgm:presLayoutVars>
      </dgm:prSet>
      <dgm:spPr/>
      <dgm:t>
        <a:bodyPr/>
        <a:lstStyle/>
        <a:p>
          <a:pPr rtl="1"/>
          <a:endParaRPr lang="fa-IR"/>
        </a:p>
      </dgm:t>
    </dgm:pt>
    <dgm:pt modelId="{F74D5D94-3E9F-4320-B420-52B454C40190}" type="pres">
      <dgm:prSet presAssocID="{73C91589-D6D1-4188-9FA4-8AC75CA51ECC}" presName="level3hierChild" presStyleCnt="0"/>
      <dgm:spPr/>
    </dgm:pt>
    <dgm:pt modelId="{B86F568D-DD7B-487F-8AB2-CBF5951CA610}" type="pres">
      <dgm:prSet presAssocID="{CC9B6232-E331-4F6F-9EAB-E4B8E235D1DA}" presName="conn2-1" presStyleLbl="parChTrans1D3" presStyleIdx="9" presStyleCnt="12"/>
      <dgm:spPr/>
      <dgm:t>
        <a:bodyPr/>
        <a:lstStyle/>
        <a:p>
          <a:pPr rtl="1"/>
          <a:endParaRPr lang="fa-IR"/>
        </a:p>
      </dgm:t>
    </dgm:pt>
    <dgm:pt modelId="{269CE2E1-1467-46E9-8AD5-9677C3A6F952}" type="pres">
      <dgm:prSet presAssocID="{CC9B6232-E331-4F6F-9EAB-E4B8E235D1DA}" presName="connTx" presStyleLbl="parChTrans1D3" presStyleIdx="9" presStyleCnt="12"/>
      <dgm:spPr/>
      <dgm:t>
        <a:bodyPr/>
        <a:lstStyle/>
        <a:p>
          <a:pPr rtl="1"/>
          <a:endParaRPr lang="fa-IR"/>
        </a:p>
      </dgm:t>
    </dgm:pt>
    <dgm:pt modelId="{AC9BCE2B-6258-478F-896A-53BEF6893E2A}" type="pres">
      <dgm:prSet presAssocID="{E49DD14D-20AB-4740-9F3E-BA5C0FDBE40F}" presName="root2" presStyleCnt="0"/>
      <dgm:spPr/>
    </dgm:pt>
    <dgm:pt modelId="{31BEB6A1-AEBF-41A7-9914-6549DED2A9EF}" type="pres">
      <dgm:prSet presAssocID="{E49DD14D-20AB-4740-9F3E-BA5C0FDBE40F}" presName="LevelTwoTextNode" presStyleLbl="node3" presStyleIdx="9" presStyleCnt="12" custScaleX="44403">
        <dgm:presLayoutVars>
          <dgm:chPref val="3"/>
        </dgm:presLayoutVars>
      </dgm:prSet>
      <dgm:spPr/>
      <dgm:t>
        <a:bodyPr/>
        <a:lstStyle/>
        <a:p>
          <a:pPr rtl="1"/>
          <a:endParaRPr lang="fa-IR"/>
        </a:p>
      </dgm:t>
    </dgm:pt>
    <dgm:pt modelId="{26145816-C40E-4D5E-8FFE-A9222AC38275}" type="pres">
      <dgm:prSet presAssocID="{E49DD14D-20AB-4740-9F3E-BA5C0FDBE40F}" presName="level3hierChild" presStyleCnt="0"/>
      <dgm:spPr/>
    </dgm:pt>
    <dgm:pt modelId="{ABFC3EE7-0433-465E-8C8F-32914E468166}" type="pres">
      <dgm:prSet presAssocID="{FCB08E88-F122-4E66-A39D-20EB3C368780}" presName="conn2-1" presStyleLbl="parChTrans1D4" presStyleIdx="10" presStyleCnt="14"/>
      <dgm:spPr/>
      <dgm:t>
        <a:bodyPr/>
        <a:lstStyle/>
        <a:p>
          <a:pPr rtl="1"/>
          <a:endParaRPr lang="fa-IR"/>
        </a:p>
      </dgm:t>
    </dgm:pt>
    <dgm:pt modelId="{C59141FE-3FE8-4B59-ADD3-B87FF55259D3}" type="pres">
      <dgm:prSet presAssocID="{FCB08E88-F122-4E66-A39D-20EB3C368780}" presName="connTx" presStyleLbl="parChTrans1D4" presStyleIdx="10" presStyleCnt="14"/>
      <dgm:spPr/>
      <dgm:t>
        <a:bodyPr/>
        <a:lstStyle/>
        <a:p>
          <a:pPr rtl="1"/>
          <a:endParaRPr lang="fa-IR"/>
        </a:p>
      </dgm:t>
    </dgm:pt>
    <dgm:pt modelId="{9536143D-6E7D-42B7-97B5-DE5C51628B4E}" type="pres">
      <dgm:prSet presAssocID="{4A0BF35E-0FC5-41E1-B742-C74674BB96C6}" presName="root2" presStyleCnt="0"/>
      <dgm:spPr/>
    </dgm:pt>
    <dgm:pt modelId="{85F7CE27-F296-46F0-9AFB-19BA4F37F497}" type="pres">
      <dgm:prSet presAssocID="{4A0BF35E-0FC5-41E1-B742-C74674BB96C6}" presName="LevelTwoTextNode" presStyleLbl="node4" presStyleIdx="10" presStyleCnt="14">
        <dgm:presLayoutVars>
          <dgm:chPref val="3"/>
        </dgm:presLayoutVars>
      </dgm:prSet>
      <dgm:spPr/>
      <dgm:t>
        <a:bodyPr/>
        <a:lstStyle/>
        <a:p>
          <a:pPr rtl="1"/>
          <a:endParaRPr lang="fa-IR"/>
        </a:p>
      </dgm:t>
    </dgm:pt>
    <dgm:pt modelId="{70111FF2-BFA3-4268-9F7D-D725C6FF7816}" type="pres">
      <dgm:prSet presAssocID="{4A0BF35E-0FC5-41E1-B742-C74674BB96C6}" presName="level3hierChild" presStyleCnt="0"/>
      <dgm:spPr/>
    </dgm:pt>
    <dgm:pt modelId="{B3D5921E-D7B7-4854-AA2F-DCDD978CCD10}" type="pres">
      <dgm:prSet presAssocID="{C7518BD3-4588-4581-817F-1FA4D00BDDA1}" presName="conn2-1" presStyleLbl="parChTrans1D3" presStyleIdx="10" presStyleCnt="12"/>
      <dgm:spPr/>
      <dgm:t>
        <a:bodyPr/>
        <a:lstStyle/>
        <a:p>
          <a:pPr rtl="1"/>
          <a:endParaRPr lang="fa-IR"/>
        </a:p>
      </dgm:t>
    </dgm:pt>
    <dgm:pt modelId="{796AFFCE-7455-4B47-A492-6ED006A42C7A}" type="pres">
      <dgm:prSet presAssocID="{C7518BD3-4588-4581-817F-1FA4D00BDDA1}" presName="connTx" presStyleLbl="parChTrans1D3" presStyleIdx="10" presStyleCnt="12"/>
      <dgm:spPr/>
      <dgm:t>
        <a:bodyPr/>
        <a:lstStyle/>
        <a:p>
          <a:pPr rtl="1"/>
          <a:endParaRPr lang="fa-IR"/>
        </a:p>
      </dgm:t>
    </dgm:pt>
    <dgm:pt modelId="{EF243121-049A-4FDF-B700-057EE8716716}" type="pres">
      <dgm:prSet presAssocID="{0E85C6C9-3E96-407C-9B08-F3B3450C2A24}" presName="root2" presStyleCnt="0"/>
      <dgm:spPr/>
    </dgm:pt>
    <dgm:pt modelId="{90443407-5163-48A7-9D38-D689238260C0}" type="pres">
      <dgm:prSet presAssocID="{0E85C6C9-3E96-407C-9B08-F3B3450C2A24}" presName="LevelTwoTextNode" presStyleLbl="node3" presStyleIdx="10" presStyleCnt="12" custScaleX="44403">
        <dgm:presLayoutVars>
          <dgm:chPref val="3"/>
        </dgm:presLayoutVars>
      </dgm:prSet>
      <dgm:spPr/>
      <dgm:t>
        <a:bodyPr/>
        <a:lstStyle/>
        <a:p>
          <a:pPr rtl="1"/>
          <a:endParaRPr lang="fa-IR"/>
        </a:p>
      </dgm:t>
    </dgm:pt>
    <dgm:pt modelId="{E4A70220-BC5C-45DF-9A79-ECD387BFC972}" type="pres">
      <dgm:prSet presAssocID="{0E85C6C9-3E96-407C-9B08-F3B3450C2A24}" presName="level3hierChild" presStyleCnt="0"/>
      <dgm:spPr/>
    </dgm:pt>
    <dgm:pt modelId="{8B069B26-E3AA-410E-B02D-75D6D990F4B4}" type="pres">
      <dgm:prSet presAssocID="{62A3148F-4B6B-4452-9196-10669120B2F7}" presName="conn2-1" presStyleLbl="parChTrans1D4" presStyleIdx="11" presStyleCnt="14"/>
      <dgm:spPr/>
      <dgm:t>
        <a:bodyPr/>
        <a:lstStyle/>
        <a:p>
          <a:pPr rtl="1"/>
          <a:endParaRPr lang="fa-IR"/>
        </a:p>
      </dgm:t>
    </dgm:pt>
    <dgm:pt modelId="{AEF1AAF2-99D4-4374-8363-8C8ED8F9A989}" type="pres">
      <dgm:prSet presAssocID="{62A3148F-4B6B-4452-9196-10669120B2F7}" presName="connTx" presStyleLbl="parChTrans1D4" presStyleIdx="11" presStyleCnt="14"/>
      <dgm:spPr/>
      <dgm:t>
        <a:bodyPr/>
        <a:lstStyle/>
        <a:p>
          <a:pPr rtl="1"/>
          <a:endParaRPr lang="fa-IR"/>
        </a:p>
      </dgm:t>
    </dgm:pt>
    <dgm:pt modelId="{F6409B4E-C25E-42C3-A807-CFCE11BD3084}" type="pres">
      <dgm:prSet presAssocID="{BD1653A9-2C97-489E-97FB-A9293D068EC7}" presName="root2" presStyleCnt="0"/>
      <dgm:spPr/>
    </dgm:pt>
    <dgm:pt modelId="{AF078174-7DA1-4022-B6F6-8733284990A2}" type="pres">
      <dgm:prSet presAssocID="{BD1653A9-2C97-489E-97FB-A9293D068EC7}" presName="LevelTwoTextNode" presStyleLbl="node4" presStyleIdx="11" presStyleCnt="14" custScaleX="286856">
        <dgm:presLayoutVars>
          <dgm:chPref val="3"/>
        </dgm:presLayoutVars>
      </dgm:prSet>
      <dgm:spPr/>
      <dgm:t>
        <a:bodyPr/>
        <a:lstStyle/>
        <a:p>
          <a:pPr rtl="1"/>
          <a:endParaRPr lang="fa-IR"/>
        </a:p>
      </dgm:t>
    </dgm:pt>
    <dgm:pt modelId="{7FB8E180-C38C-48B5-B302-EC76297FB970}" type="pres">
      <dgm:prSet presAssocID="{BD1653A9-2C97-489E-97FB-A9293D068EC7}" presName="level3hierChild" presStyleCnt="0"/>
      <dgm:spPr/>
    </dgm:pt>
    <dgm:pt modelId="{C4D8E3DB-BDC4-4BB1-956D-7FFC8D20B6A5}" type="pres">
      <dgm:prSet presAssocID="{0C01F6C7-09C2-4B78-8144-AEDDB980DB29}" presName="conn2-1" presStyleLbl="parChTrans1D4" presStyleIdx="12" presStyleCnt="14"/>
      <dgm:spPr/>
      <dgm:t>
        <a:bodyPr/>
        <a:lstStyle/>
        <a:p>
          <a:pPr rtl="1"/>
          <a:endParaRPr lang="fa-IR"/>
        </a:p>
      </dgm:t>
    </dgm:pt>
    <dgm:pt modelId="{4DA17B16-A4FC-4075-B85E-2E281BBC666F}" type="pres">
      <dgm:prSet presAssocID="{0C01F6C7-09C2-4B78-8144-AEDDB980DB29}" presName="connTx" presStyleLbl="parChTrans1D4" presStyleIdx="12" presStyleCnt="14"/>
      <dgm:spPr/>
      <dgm:t>
        <a:bodyPr/>
        <a:lstStyle/>
        <a:p>
          <a:pPr rtl="1"/>
          <a:endParaRPr lang="fa-IR"/>
        </a:p>
      </dgm:t>
    </dgm:pt>
    <dgm:pt modelId="{64EF08CC-BFAF-4ACC-B1B5-8B73D3C2E0E3}" type="pres">
      <dgm:prSet presAssocID="{23EEE9D6-D6A3-4289-8471-AC2AC48C4E4F}" presName="root2" presStyleCnt="0"/>
      <dgm:spPr/>
    </dgm:pt>
    <dgm:pt modelId="{629FF6C1-773A-4B4B-83FC-A296836B9506}" type="pres">
      <dgm:prSet presAssocID="{23EEE9D6-D6A3-4289-8471-AC2AC48C4E4F}" presName="LevelTwoTextNode" presStyleLbl="node4" presStyleIdx="12" presStyleCnt="14" custScaleY="189028">
        <dgm:presLayoutVars>
          <dgm:chPref val="3"/>
        </dgm:presLayoutVars>
      </dgm:prSet>
      <dgm:spPr/>
      <dgm:t>
        <a:bodyPr/>
        <a:lstStyle/>
        <a:p>
          <a:pPr rtl="1"/>
          <a:endParaRPr lang="fa-IR"/>
        </a:p>
      </dgm:t>
    </dgm:pt>
    <dgm:pt modelId="{E9E0EA0D-695C-43D7-B9C6-D2478FE95800}" type="pres">
      <dgm:prSet presAssocID="{23EEE9D6-D6A3-4289-8471-AC2AC48C4E4F}" presName="level3hierChild" presStyleCnt="0"/>
      <dgm:spPr/>
    </dgm:pt>
    <dgm:pt modelId="{9CE5601E-785D-4857-89DB-9BD47B78E53E}" type="pres">
      <dgm:prSet presAssocID="{F4110556-8360-410F-A8C8-EF1263A7E2BD}" presName="conn2-1" presStyleLbl="parChTrans1D4" presStyleIdx="13" presStyleCnt="14"/>
      <dgm:spPr/>
      <dgm:t>
        <a:bodyPr/>
        <a:lstStyle/>
        <a:p>
          <a:pPr rtl="1"/>
          <a:endParaRPr lang="fa-IR"/>
        </a:p>
      </dgm:t>
    </dgm:pt>
    <dgm:pt modelId="{D50A52DB-F84C-4954-86DD-E64AA78A179D}" type="pres">
      <dgm:prSet presAssocID="{F4110556-8360-410F-A8C8-EF1263A7E2BD}" presName="connTx" presStyleLbl="parChTrans1D4" presStyleIdx="13" presStyleCnt="14"/>
      <dgm:spPr/>
      <dgm:t>
        <a:bodyPr/>
        <a:lstStyle/>
        <a:p>
          <a:pPr rtl="1"/>
          <a:endParaRPr lang="fa-IR"/>
        </a:p>
      </dgm:t>
    </dgm:pt>
    <dgm:pt modelId="{4A41292C-DBF2-4C03-BC7C-A8D4D489150D}" type="pres">
      <dgm:prSet presAssocID="{7A376BC9-AC76-4761-A58C-CD13A7241EB8}" presName="root2" presStyleCnt="0"/>
      <dgm:spPr/>
    </dgm:pt>
    <dgm:pt modelId="{CE5B9D03-4116-4D5F-B787-89F4644DDEF7}" type="pres">
      <dgm:prSet presAssocID="{7A376BC9-AC76-4761-A58C-CD13A7241EB8}" presName="LevelTwoTextNode" presStyleLbl="node4" presStyleIdx="13" presStyleCnt="14" custScaleX="164467" custScaleY="205283">
        <dgm:presLayoutVars>
          <dgm:chPref val="3"/>
        </dgm:presLayoutVars>
      </dgm:prSet>
      <dgm:spPr/>
      <dgm:t>
        <a:bodyPr/>
        <a:lstStyle/>
        <a:p>
          <a:pPr rtl="1"/>
          <a:endParaRPr lang="fa-IR"/>
        </a:p>
      </dgm:t>
    </dgm:pt>
    <dgm:pt modelId="{64EABE59-D66E-48F6-B849-C6B773552860}" type="pres">
      <dgm:prSet presAssocID="{7A376BC9-AC76-4761-A58C-CD13A7241EB8}" presName="level3hierChild" presStyleCnt="0"/>
      <dgm:spPr/>
    </dgm:pt>
    <dgm:pt modelId="{C3AF52CF-C773-47FC-9180-F1D916018A46}" type="pres">
      <dgm:prSet presAssocID="{FE71919F-B284-4BD3-8849-C7E33C7D16AE}" presName="conn2-1" presStyleLbl="parChTrans1D2" presStyleIdx="5" presStyleCnt="6"/>
      <dgm:spPr/>
      <dgm:t>
        <a:bodyPr/>
        <a:lstStyle/>
        <a:p>
          <a:pPr rtl="1"/>
          <a:endParaRPr lang="fa-IR"/>
        </a:p>
      </dgm:t>
    </dgm:pt>
    <dgm:pt modelId="{D1786248-5404-46C4-BBCB-8B4612DFD313}" type="pres">
      <dgm:prSet presAssocID="{FE71919F-B284-4BD3-8849-C7E33C7D16AE}" presName="connTx" presStyleLbl="parChTrans1D2" presStyleIdx="5" presStyleCnt="6"/>
      <dgm:spPr/>
      <dgm:t>
        <a:bodyPr/>
        <a:lstStyle/>
        <a:p>
          <a:pPr rtl="1"/>
          <a:endParaRPr lang="fa-IR"/>
        </a:p>
      </dgm:t>
    </dgm:pt>
    <dgm:pt modelId="{CA3B7419-8488-4DAA-9F55-116C8B2AB074}" type="pres">
      <dgm:prSet presAssocID="{853EB88F-ADFB-4589-8BB0-065E78C538EC}" presName="root2" presStyleCnt="0"/>
      <dgm:spPr/>
    </dgm:pt>
    <dgm:pt modelId="{85360468-9991-4E49-9AFF-E372A76E3199}" type="pres">
      <dgm:prSet presAssocID="{853EB88F-ADFB-4589-8BB0-065E78C538EC}" presName="LevelTwoTextNode" presStyleLbl="node2" presStyleIdx="5" presStyleCnt="6">
        <dgm:presLayoutVars>
          <dgm:chPref val="3"/>
        </dgm:presLayoutVars>
      </dgm:prSet>
      <dgm:spPr/>
      <dgm:t>
        <a:bodyPr/>
        <a:lstStyle/>
        <a:p>
          <a:pPr rtl="1"/>
          <a:endParaRPr lang="fa-IR"/>
        </a:p>
      </dgm:t>
    </dgm:pt>
    <dgm:pt modelId="{12012105-C1B3-4D05-BAB0-5F725DEF6029}" type="pres">
      <dgm:prSet presAssocID="{853EB88F-ADFB-4589-8BB0-065E78C538EC}" presName="level3hierChild" presStyleCnt="0"/>
      <dgm:spPr/>
    </dgm:pt>
    <dgm:pt modelId="{027FAA0D-5365-43C6-8196-CB6C2E955301}" type="pres">
      <dgm:prSet presAssocID="{1E73829B-7344-4587-BFF6-2CCAB47FD308}" presName="conn2-1" presStyleLbl="parChTrans1D3" presStyleIdx="11" presStyleCnt="12"/>
      <dgm:spPr/>
      <dgm:t>
        <a:bodyPr/>
        <a:lstStyle/>
        <a:p>
          <a:pPr rtl="1"/>
          <a:endParaRPr lang="fa-IR"/>
        </a:p>
      </dgm:t>
    </dgm:pt>
    <dgm:pt modelId="{2161434D-1360-4076-9E89-F5D9477E4469}" type="pres">
      <dgm:prSet presAssocID="{1E73829B-7344-4587-BFF6-2CCAB47FD308}" presName="connTx" presStyleLbl="parChTrans1D3" presStyleIdx="11" presStyleCnt="12"/>
      <dgm:spPr/>
      <dgm:t>
        <a:bodyPr/>
        <a:lstStyle/>
        <a:p>
          <a:pPr rtl="1"/>
          <a:endParaRPr lang="fa-IR"/>
        </a:p>
      </dgm:t>
    </dgm:pt>
    <dgm:pt modelId="{257A15F3-CE9C-4FCB-97B9-16AEA32F2034}" type="pres">
      <dgm:prSet presAssocID="{5A371935-85DD-4E1A-B1FE-2D47ADC569EF}" presName="root2" presStyleCnt="0"/>
      <dgm:spPr/>
    </dgm:pt>
    <dgm:pt modelId="{8C64198F-5065-422E-B9C5-2A1C160E264F}" type="pres">
      <dgm:prSet presAssocID="{5A371935-85DD-4E1A-B1FE-2D47ADC569EF}" presName="LevelTwoTextNode" presStyleLbl="node3" presStyleIdx="11" presStyleCnt="12" custScaleX="307444">
        <dgm:presLayoutVars>
          <dgm:chPref val="3"/>
        </dgm:presLayoutVars>
      </dgm:prSet>
      <dgm:spPr/>
      <dgm:t>
        <a:bodyPr/>
        <a:lstStyle/>
        <a:p>
          <a:pPr rtl="1"/>
          <a:endParaRPr lang="fa-IR"/>
        </a:p>
      </dgm:t>
    </dgm:pt>
    <dgm:pt modelId="{7999DF64-03D5-4796-8A4F-701466C0862F}" type="pres">
      <dgm:prSet presAssocID="{5A371935-85DD-4E1A-B1FE-2D47ADC569EF}" presName="level3hierChild" presStyleCnt="0"/>
      <dgm:spPr/>
    </dgm:pt>
  </dgm:ptLst>
  <dgm:cxnLst>
    <dgm:cxn modelId="{C41DE461-CD81-4009-99A3-CE0C5CB1C2FD}" type="presOf" srcId="{A0B03F6F-AF0C-4F48-A78C-9A09D5D66F47}" destId="{FEBEDDE9-FD48-4D92-9DA5-4F83122CC995}" srcOrd="0" destOrd="0" presId="urn:microsoft.com/office/officeart/2008/layout/HorizontalMultiLevelHierarchy"/>
    <dgm:cxn modelId="{E51C2ECB-EA81-4279-B272-AEDD46E93349}" srcId="{96727265-C330-46F9-AFC7-B3DCF895273A}" destId="{A7DE9A77-30CB-446D-A733-A32AAD243ABE}" srcOrd="1" destOrd="0" parTransId="{1C962F2D-38DD-46BB-A080-C83726903ACE}" sibTransId="{44EFDF9C-B772-4A42-B3E7-EFF74767C537}"/>
    <dgm:cxn modelId="{40E2B04C-D548-4211-A8AD-DA905804C8B6}" type="presOf" srcId="{58426D7D-9A22-4131-87F5-EDBCC1D81820}" destId="{0D93B89C-2921-4B6B-9D5A-DCD373D6E9C6}" srcOrd="0" destOrd="0" presId="urn:microsoft.com/office/officeart/2008/layout/HorizontalMultiLevelHierarchy"/>
    <dgm:cxn modelId="{0FE1030D-66B2-4762-BC65-F91E656E0555}" type="presOf" srcId="{390DC5F0-3A4C-4EDB-AB44-3AD802B6939D}" destId="{3DEE560F-3A24-4A40-B97F-541CD71153EE}" srcOrd="1" destOrd="0" presId="urn:microsoft.com/office/officeart/2008/layout/HorizontalMultiLevelHierarchy"/>
    <dgm:cxn modelId="{8209E541-9FB1-49CD-9853-F1D98DD47DB6}" type="presOf" srcId="{853EB88F-ADFB-4589-8BB0-065E78C538EC}" destId="{85360468-9991-4E49-9AFF-E372A76E3199}" srcOrd="0" destOrd="0" presId="urn:microsoft.com/office/officeart/2008/layout/HorizontalMultiLevelHierarchy"/>
    <dgm:cxn modelId="{E9D8493E-6D66-4CEA-805D-529D430F85BD}" srcId="{E49DD14D-20AB-4740-9F3E-BA5C0FDBE40F}" destId="{4A0BF35E-0FC5-41E1-B742-C74674BB96C6}" srcOrd="0" destOrd="0" parTransId="{FCB08E88-F122-4E66-A39D-20EB3C368780}" sibTransId="{23691DFD-80C8-4E9C-9794-B89C15D7C271}"/>
    <dgm:cxn modelId="{FC35E529-416A-432D-B3DE-6ECF1E36E72C}" srcId="{27FAE984-18F0-4C6B-959C-96F27A22949E}" destId="{2E19D3D7-CC1D-4694-A5C7-B23C756D3C17}" srcOrd="0" destOrd="0" parTransId="{27D32EED-3659-4229-8B6F-D8D92A77B699}" sibTransId="{20988504-5BCE-44A9-A99B-AD02EE0ACB75}"/>
    <dgm:cxn modelId="{CEEA2326-B616-4A9D-BA88-112850B379B4}" type="presOf" srcId="{5A371935-85DD-4E1A-B1FE-2D47ADC569EF}" destId="{8C64198F-5065-422E-B9C5-2A1C160E264F}" srcOrd="0" destOrd="0" presId="urn:microsoft.com/office/officeart/2008/layout/HorizontalMultiLevelHierarchy"/>
    <dgm:cxn modelId="{01F81AC7-531A-49A9-8D0C-53F832B36347}" type="presOf" srcId="{28D588C1-ED62-4942-8DD9-270DCD1B3E76}" destId="{9EB1C088-6FE8-44B4-B83C-FC4FA13D47A6}" srcOrd="1" destOrd="0" presId="urn:microsoft.com/office/officeart/2008/layout/HorizontalMultiLevelHierarchy"/>
    <dgm:cxn modelId="{D5C95CE3-3A6F-4F75-BB15-D0627510B1AD}" type="presOf" srcId="{0C01F6C7-09C2-4B78-8144-AEDDB980DB29}" destId="{4DA17B16-A4FC-4075-B85E-2E281BBC666F}" srcOrd="1" destOrd="0" presId="urn:microsoft.com/office/officeart/2008/layout/HorizontalMultiLevelHierarchy"/>
    <dgm:cxn modelId="{E03C59E6-13E6-418E-950D-197E9AB61CA5}" type="presOf" srcId="{E860CF9E-A780-42D3-A9A2-7EAC51120621}" destId="{8C8ABF3E-0EB2-4525-BBB4-1EA776D93572}" srcOrd="1" destOrd="0" presId="urn:microsoft.com/office/officeart/2008/layout/HorizontalMultiLevelHierarchy"/>
    <dgm:cxn modelId="{8967D773-6D3B-4494-9DD3-4E762F958B24}" type="presOf" srcId="{7A376BC9-AC76-4761-A58C-CD13A7241EB8}" destId="{CE5B9D03-4116-4D5F-B787-89F4644DDEF7}" srcOrd="0" destOrd="0" presId="urn:microsoft.com/office/officeart/2008/layout/HorizontalMultiLevelHierarchy"/>
    <dgm:cxn modelId="{08CE4FF0-824C-4816-AAF4-0B234668A4D4}" type="presOf" srcId="{536A9EC5-60CE-4302-8415-AA45FFF10369}" destId="{38019299-E288-4A0C-81F6-EC4E21A9819E}" srcOrd="0" destOrd="0" presId="urn:microsoft.com/office/officeart/2008/layout/HorizontalMultiLevelHierarchy"/>
    <dgm:cxn modelId="{41E0C433-8ED8-4264-9983-5F41C7A97711}" type="presOf" srcId="{675ACD47-DFF7-4671-AA28-CB0188F1A323}" destId="{80EA3E48-7690-47AE-9435-C69F1ECFC2E8}" srcOrd="1" destOrd="0" presId="urn:microsoft.com/office/officeart/2008/layout/HorizontalMultiLevelHierarchy"/>
    <dgm:cxn modelId="{C6C133BC-88E1-4BD0-ADF0-FA8EB7BA68B3}" type="presOf" srcId="{8EC161DB-5258-42C9-8E19-2FBAEED523AA}" destId="{D3562BB1-2EF3-4AB9-80F5-D0F60FC12161}" srcOrd="0" destOrd="0" presId="urn:microsoft.com/office/officeart/2008/layout/HorizontalMultiLevelHierarchy"/>
    <dgm:cxn modelId="{BC881A96-259B-4F8C-A394-B627274B8A2A}" srcId="{8ADF2A87-8727-4FCF-8F7D-D9356E1648A6}" destId="{330084C1-2372-4E49-B567-F6C270F9C75A}" srcOrd="0" destOrd="0" parTransId="{675ACD47-DFF7-4671-AA28-CB0188F1A323}" sibTransId="{3036F8F6-B22B-4D64-A9F3-2F1AA16B0FC0}"/>
    <dgm:cxn modelId="{6F3DCC8B-CA96-4FA5-AB36-04B6DF7DA57A}" type="presOf" srcId="{F84AC22C-4FE4-412E-96BA-9474CB4D6A17}" destId="{8EB05D96-AD5F-400D-90B0-FD9163C64837}" srcOrd="1" destOrd="0" presId="urn:microsoft.com/office/officeart/2008/layout/HorizontalMultiLevelHierarchy"/>
    <dgm:cxn modelId="{0E697B6B-3C68-4AC7-A87F-28E331AFCEDD}" type="presOf" srcId="{9B3B6DBD-EFB5-41B4-BE77-1104E5F072D2}" destId="{8FE8E002-FAEC-4102-A45E-7ED2E5B4B3D1}" srcOrd="1" destOrd="0" presId="urn:microsoft.com/office/officeart/2008/layout/HorizontalMultiLevelHierarchy"/>
    <dgm:cxn modelId="{9F6E99E7-12C2-4F0D-A847-AD90C179DB45}" type="presOf" srcId="{A7DE9A77-30CB-446D-A733-A32AAD243ABE}" destId="{44F6DD22-2F20-445C-BB47-3B7B3DC953D3}" srcOrd="0" destOrd="0" presId="urn:microsoft.com/office/officeart/2008/layout/HorizontalMultiLevelHierarchy"/>
    <dgm:cxn modelId="{B131B7D9-9941-4ACA-843D-24A97E39D6EF}" srcId="{C7EF4CF7-605F-4C4B-AF88-414CF70568D6}" destId="{33139E88-48DF-46C4-8E9F-A434487BA196}" srcOrd="3" destOrd="0" parTransId="{005673FB-3A0A-4DCB-B1A5-9B3928B04E27}" sibTransId="{8BCA303C-8294-4DC0-A10E-09E48E2B5E68}"/>
    <dgm:cxn modelId="{6628379C-E155-4DFA-89C7-3A56B160ECB2}" type="presOf" srcId="{C7518BD3-4588-4581-817F-1FA4D00BDDA1}" destId="{B3D5921E-D7B7-4854-AA2F-DCDD978CCD10}" srcOrd="0" destOrd="0" presId="urn:microsoft.com/office/officeart/2008/layout/HorizontalMultiLevelHierarchy"/>
    <dgm:cxn modelId="{6E75EAE8-05BB-4A7C-B87A-2F661D3BD143}" type="presOf" srcId="{C91C0776-6E3F-42B8-8ED1-BC7CBF8E310B}" destId="{3F80B92D-861F-4A11-AE9F-379D05F98EAA}" srcOrd="0" destOrd="0" presId="urn:microsoft.com/office/officeart/2008/layout/HorizontalMultiLevelHierarchy"/>
    <dgm:cxn modelId="{6B64FE80-D881-494C-A2E5-1BB09F632A6C}" type="presOf" srcId="{390DC5F0-3A4C-4EDB-AB44-3AD802B6939D}" destId="{43DFC275-D423-47B9-933D-CCC4E8A0F3E5}" srcOrd="0" destOrd="0" presId="urn:microsoft.com/office/officeart/2008/layout/HorizontalMultiLevelHierarchy"/>
    <dgm:cxn modelId="{97D26C04-03C5-4919-8BD2-C6738A2B8E9C}" type="presOf" srcId="{E08FF3A0-EDB8-4868-8BDB-7E56FBAD91E2}" destId="{D408C3B0-F1BE-41C2-B8A2-D132FCA4A4F9}" srcOrd="0" destOrd="0" presId="urn:microsoft.com/office/officeart/2008/layout/HorizontalMultiLevelHierarchy"/>
    <dgm:cxn modelId="{F863A65B-203E-4E7F-AE1E-0F4A40C3A7B0}" type="presOf" srcId="{D1B152C1-1E32-4B2A-8D65-1C4A41B12F9A}" destId="{0D1AE3BC-2F2D-4B3E-8A93-B7F03279FF18}" srcOrd="0" destOrd="0" presId="urn:microsoft.com/office/officeart/2008/layout/HorizontalMultiLevelHierarchy"/>
    <dgm:cxn modelId="{34C1306F-7216-4E32-9757-1B78B17643D5}" type="presOf" srcId="{73C91589-D6D1-4188-9FA4-8AC75CA51ECC}" destId="{68E1AE24-8739-424B-BFD7-C9CB7D5D13E1}" srcOrd="0" destOrd="0" presId="urn:microsoft.com/office/officeart/2008/layout/HorizontalMultiLevelHierarchy"/>
    <dgm:cxn modelId="{777B3ADF-9643-4E12-8DA0-187F67DAA852}" type="presOf" srcId="{69638651-9E38-48C5-BA75-D58730308B5D}" destId="{B94BC18D-1800-46CC-944A-A96702476165}" srcOrd="0" destOrd="0" presId="urn:microsoft.com/office/officeart/2008/layout/HorizontalMultiLevelHierarchy"/>
    <dgm:cxn modelId="{4ADF5869-F1C8-4A6A-9A35-70CDC3C764A5}" type="presOf" srcId="{FCB08E88-F122-4E66-A39D-20EB3C368780}" destId="{C59141FE-3FE8-4B59-ADD3-B87FF55259D3}" srcOrd="1" destOrd="0" presId="urn:microsoft.com/office/officeart/2008/layout/HorizontalMultiLevelHierarchy"/>
    <dgm:cxn modelId="{1EBF2C51-7229-4164-B85F-BD4C34DC2034}" type="presOf" srcId="{1C962F2D-38DD-46BB-A080-C83726903ACE}" destId="{04CE029B-ADEA-415E-8992-5877796E329F}" srcOrd="0" destOrd="0" presId="urn:microsoft.com/office/officeart/2008/layout/HorizontalMultiLevelHierarchy"/>
    <dgm:cxn modelId="{D930845B-D310-402B-8221-BE27223928C5}" srcId="{8F2BBA5F-735B-4DD5-8ADE-110A5EA50496}" destId="{F130903C-4AF0-4A3D-B5C1-01F260084192}" srcOrd="0" destOrd="0" parTransId="{4A46D104-F424-402E-BD9A-88DD19C28B3A}" sibTransId="{E3689357-EE37-4DCF-84B8-0095978A32AB}"/>
    <dgm:cxn modelId="{AAA6BB62-8CA1-494F-99E7-652252AA9B37}" type="presOf" srcId="{C7EF4CF7-605F-4C4B-AF88-414CF70568D6}" destId="{63EBCBB4-F8A7-4980-8860-736C96E8C6CC}" srcOrd="0" destOrd="0" presId="urn:microsoft.com/office/officeart/2008/layout/HorizontalMultiLevelHierarchy"/>
    <dgm:cxn modelId="{78F74766-0822-4928-9163-115882E78549}" type="presOf" srcId="{0E64E61C-0A84-4751-9EC5-8A4BFA0B3472}" destId="{0E784810-D7DB-4025-8C72-173D62F1C1B3}" srcOrd="0" destOrd="0" presId="urn:microsoft.com/office/officeart/2008/layout/HorizontalMultiLevelHierarchy"/>
    <dgm:cxn modelId="{678B00E2-21A4-4DA9-B943-101F15078F65}" type="presOf" srcId="{1E73829B-7344-4587-BFF6-2CCAB47FD308}" destId="{2161434D-1360-4076-9E89-F5D9477E4469}" srcOrd="1" destOrd="0" presId="urn:microsoft.com/office/officeart/2008/layout/HorizontalMultiLevelHierarchy"/>
    <dgm:cxn modelId="{E138AB6E-75F5-43BA-A2EF-300C53EB6086}" type="presOf" srcId="{33139E88-48DF-46C4-8E9F-A434487BA196}" destId="{B35CCB29-265E-48B3-982C-8CA648B33543}" srcOrd="0" destOrd="0" presId="urn:microsoft.com/office/officeart/2008/layout/HorizontalMultiLevelHierarchy"/>
    <dgm:cxn modelId="{6C843924-46C0-4599-BF47-EBF321F9A376}" type="presOf" srcId="{8F2BBA5F-735B-4DD5-8ADE-110A5EA50496}" destId="{BC47B19B-0C75-4F2D-A06F-1D528A52622A}" srcOrd="0" destOrd="0" presId="urn:microsoft.com/office/officeart/2008/layout/HorizontalMultiLevelHierarchy"/>
    <dgm:cxn modelId="{374B1AE0-37AB-42E9-9803-1F7E9C974A69}" type="presOf" srcId="{F8ED3483-5CE6-4696-ADF3-0C1E6DBEE786}" destId="{BF431E97-8B64-470F-A58A-8AA58B495E84}" srcOrd="0" destOrd="0" presId="urn:microsoft.com/office/officeart/2008/layout/HorizontalMultiLevelHierarchy"/>
    <dgm:cxn modelId="{A451061C-335D-4CED-9513-FBE4BD06C195}" type="presOf" srcId="{986402B0-3752-414B-AC1F-FAC15C74571E}" destId="{54D25EBA-2A18-494D-84B8-424C2186D5CE}" srcOrd="1" destOrd="0" presId="urn:microsoft.com/office/officeart/2008/layout/HorizontalMultiLevelHierarchy"/>
    <dgm:cxn modelId="{D22695F9-FC25-4DE5-B04C-3AAEFF4382A6}" type="presOf" srcId="{536A9EC5-60CE-4302-8415-AA45FFF10369}" destId="{E993363F-2175-449E-97FC-D12AD8105DD1}" srcOrd="1" destOrd="0" presId="urn:microsoft.com/office/officeart/2008/layout/HorizontalMultiLevelHierarchy"/>
    <dgm:cxn modelId="{8B897146-E6A6-4E8A-91C5-3B9383DE27BD}" type="presOf" srcId="{F4110556-8360-410F-A8C8-EF1263A7E2BD}" destId="{D50A52DB-F84C-4954-86DD-E64AA78A179D}" srcOrd="1" destOrd="0" presId="urn:microsoft.com/office/officeart/2008/layout/HorizontalMultiLevelHierarchy"/>
    <dgm:cxn modelId="{1893B8D2-454F-4FF5-A6FD-94E41D671B2B}" type="presOf" srcId="{675ACD47-DFF7-4671-AA28-CB0188F1A323}" destId="{B837691F-19B0-4205-8A28-A2D7674A80B7}" srcOrd="0" destOrd="0" presId="urn:microsoft.com/office/officeart/2008/layout/HorizontalMultiLevelHierarchy"/>
    <dgm:cxn modelId="{4543E079-6899-42D4-971D-62B876E4C4EF}" srcId="{F84C0A25-EFFF-464E-B1AA-90F641078A3F}" destId="{8ADF2A87-8727-4FCF-8F7D-D9356E1648A6}" srcOrd="1" destOrd="0" parTransId="{092271AB-5A5A-497B-ADA2-6A54C0F52A9F}" sibTransId="{F6580D92-9E86-450B-89D3-A4E86FDC179D}"/>
    <dgm:cxn modelId="{86BED926-44F2-4363-BA15-9E0EC07C8AB2}" type="presOf" srcId="{0E85C6C9-3E96-407C-9B08-F3B3450C2A24}" destId="{90443407-5163-48A7-9D38-D689238260C0}" srcOrd="0" destOrd="0" presId="urn:microsoft.com/office/officeart/2008/layout/HorizontalMultiLevelHierarchy"/>
    <dgm:cxn modelId="{04005C99-BC7B-44EC-B8C9-4BA1B9C6472D}" srcId="{96727265-C330-46F9-AFC7-B3DCF895273A}" destId="{69638651-9E38-48C5-BA75-D58730308B5D}" srcOrd="0" destOrd="0" parTransId="{E860CF9E-A780-42D3-A9A2-7EAC51120621}" sibTransId="{CCE2294E-C448-4008-AA9D-79F479EBEEE4}"/>
    <dgm:cxn modelId="{DB3734F0-7A02-42E4-92B2-DEDEE8B61162}" type="presOf" srcId="{4A46D104-F424-402E-BD9A-88DD19C28B3A}" destId="{2AD8D6A1-BB9B-42D6-8CA8-563F858E9DF3}" srcOrd="1" destOrd="0" presId="urn:microsoft.com/office/officeart/2008/layout/HorizontalMultiLevelHierarchy"/>
    <dgm:cxn modelId="{44DC75C0-50AE-439A-9ED5-E2254E0489EB}" type="presOf" srcId="{4A0BF35E-0FC5-41E1-B742-C74674BB96C6}" destId="{85F7CE27-F296-46F0-9AFB-19BA4F37F497}" srcOrd="0" destOrd="0" presId="urn:microsoft.com/office/officeart/2008/layout/HorizontalMultiLevelHierarchy"/>
    <dgm:cxn modelId="{5F1524D3-BD10-410C-BDEF-7337FB2D3C3E}" type="presOf" srcId="{74D52B8C-E2EF-4873-83D4-1CC2E402563B}" destId="{3D537FFE-9DF4-4250-8620-732FFDEE0EB4}" srcOrd="0" destOrd="0" presId="urn:microsoft.com/office/officeart/2008/layout/HorizontalMultiLevelHierarchy"/>
    <dgm:cxn modelId="{DA7BBE93-9F9A-42A2-8B44-7AE7DC40D7BE}" srcId="{0E85C6C9-3E96-407C-9B08-F3B3450C2A24}" destId="{23EEE9D6-D6A3-4289-8471-AC2AC48C4E4F}" srcOrd="1" destOrd="0" parTransId="{0C01F6C7-09C2-4B78-8144-AEDDB980DB29}" sibTransId="{7B8D9ACC-8766-49F5-916C-E6857B759EFA}"/>
    <dgm:cxn modelId="{727BD39C-6564-47F8-A262-FF4D78B003A8}" type="presOf" srcId="{23EEE9D6-D6A3-4289-8471-AC2AC48C4E4F}" destId="{629FF6C1-773A-4B4B-83FC-A296836B9506}" srcOrd="0" destOrd="0" presId="urn:microsoft.com/office/officeart/2008/layout/HorizontalMultiLevelHierarchy"/>
    <dgm:cxn modelId="{5B2B086F-A652-4945-B026-3FC0F8E9EABB}" type="presOf" srcId="{33D9D562-7AD5-478C-87EB-43DEAAA2E402}" destId="{DE0EEA16-E8FB-485C-8F88-4943E096D11E}" srcOrd="1" destOrd="0" presId="urn:microsoft.com/office/officeart/2008/layout/HorizontalMultiLevelHierarchy"/>
    <dgm:cxn modelId="{36F79DA0-C53C-4FDE-B842-C45048C27C53}" srcId="{0E85C6C9-3E96-407C-9B08-F3B3450C2A24}" destId="{BD1653A9-2C97-489E-97FB-A9293D068EC7}" srcOrd="0" destOrd="0" parTransId="{62A3148F-4B6B-4452-9196-10669120B2F7}" sibTransId="{B1973D7D-5F75-4355-A713-2A42A6D159F7}"/>
    <dgm:cxn modelId="{D1386605-1C5B-48B5-B158-19C9170B0031}" type="presOf" srcId="{FCB08E88-F122-4E66-A39D-20EB3C368780}" destId="{ABFC3EE7-0433-465E-8C8F-32914E468166}" srcOrd="0" destOrd="0" presId="urn:microsoft.com/office/officeart/2008/layout/HorizontalMultiLevelHierarchy"/>
    <dgm:cxn modelId="{F65F3D6D-7457-4EE8-8849-E78B6A6DA847}" type="presOf" srcId="{96727265-C330-46F9-AFC7-B3DCF895273A}" destId="{19588A57-9617-4997-96B9-8B0A278EEB12}" srcOrd="0" destOrd="0" presId="urn:microsoft.com/office/officeart/2008/layout/HorizontalMultiLevelHierarchy"/>
    <dgm:cxn modelId="{FC4743FE-9EB7-4630-BDFE-BA86582402D6}" type="presOf" srcId="{EC001B22-D32A-436E-BE7D-ABDCAAC173CA}" destId="{0FEA8C3A-591E-4FE7-ADCF-3AAB327A6904}" srcOrd="0" destOrd="0" presId="urn:microsoft.com/office/officeart/2008/layout/HorizontalMultiLevelHierarchy"/>
    <dgm:cxn modelId="{D744AEF9-1110-4663-BEEF-1FD543D7D251}" type="presOf" srcId="{C7518BD3-4588-4581-817F-1FA4D00BDDA1}" destId="{796AFFCE-7455-4B47-A492-6ED006A42C7A}" srcOrd="1" destOrd="0" presId="urn:microsoft.com/office/officeart/2008/layout/HorizontalMultiLevelHierarchy"/>
    <dgm:cxn modelId="{F9116245-75A9-4913-8078-C2257E2509D8}" type="presOf" srcId="{8ADF2A87-8727-4FCF-8F7D-D9356E1648A6}" destId="{A576D756-3251-4612-B36F-A9B4E1ED5589}" srcOrd="0" destOrd="0" presId="urn:microsoft.com/office/officeart/2008/layout/HorizontalMultiLevelHierarchy"/>
    <dgm:cxn modelId="{37759196-9BB9-4EC9-83E0-F60D6AD907A0}" type="presOf" srcId="{27FAE984-18F0-4C6B-959C-96F27A22949E}" destId="{9508917E-59B5-4A34-9BAA-3361FCBF390E}" srcOrd="0" destOrd="0" presId="urn:microsoft.com/office/officeart/2008/layout/HorizontalMultiLevelHierarchy"/>
    <dgm:cxn modelId="{A67015A5-13F6-405D-83B8-3E98537C79A4}" type="presOf" srcId="{28D588C1-ED62-4942-8DD9-270DCD1B3E76}" destId="{C738DA7D-223F-4774-BDEE-3DD1B98E7977}" srcOrd="0" destOrd="0" presId="urn:microsoft.com/office/officeart/2008/layout/HorizontalMultiLevelHierarchy"/>
    <dgm:cxn modelId="{416DFCA9-918C-461F-A083-680FF7162D9D}" srcId="{73C91589-D6D1-4188-9FA4-8AC75CA51ECC}" destId="{0E85C6C9-3E96-407C-9B08-F3B3450C2A24}" srcOrd="1" destOrd="0" parTransId="{C7518BD3-4588-4581-817F-1FA4D00BDDA1}" sibTransId="{D4C3CF94-250B-4D19-8CCD-4388460E9896}"/>
    <dgm:cxn modelId="{381D1126-23C4-48DD-8232-758EBBC29B4A}" type="presOf" srcId="{4A46D104-F424-402E-BD9A-88DD19C28B3A}" destId="{0813397F-EC62-4816-A2D7-44624B73EB89}" srcOrd="0" destOrd="0" presId="urn:microsoft.com/office/officeart/2008/layout/HorizontalMultiLevelHierarchy"/>
    <dgm:cxn modelId="{BE5D1B07-B8A9-49E5-8E30-FD24604274E7}" type="presOf" srcId="{FE71919F-B284-4BD3-8849-C7E33C7D16AE}" destId="{D1786248-5404-46C4-BBCB-8B4612DFD313}" srcOrd="1" destOrd="0" presId="urn:microsoft.com/office/officeart/2008/layout/HorizontalMultiLevelHierarchy"/>
    <dgm:cxn modelId="{0542E88C-B671-450F-A12C-778BA73054FE}" srcId="{F8ED3483-5CE6-4696-ADF3-0C1E6DBEE786}" destId="{0E64E61C-0A84-4751-9EC5-8A4BFA0B3472}" srcOrd="2" destOrd="0" parTransId="{8A1A7759-11E5-4082-8ED9-51F8BB242F6B}" sibTransId="{754DF8FD-6CE7-400F-A893-F19EA8072425}"/>
    <dgm:cxn modelId="{CF8921C7-0002-43E5-AE56-E58D460CD418}" srcId="{C7EF4CF7-605F-4C4B-AF88-414CF70568D6}" destId="{F8ED3483-5CE6-4696-ADF3-0C1E6DBEE786}" srcOrd="1" destOrd="0" parTransId="{904BC0F1-746B-484D-8626-C3665F34DC40}" sibTransId="{7FCAAF1D-3290-405C-A14E-8E17F1A04C72}"/>
    <dgm:cxn modelId="{7C623418-5A4A-464E-8692-0D43F4612046}" type="presOf" srcId="{A0B03F6F-AF0C-4F48-A78C-9A09D5D66F47}" destId="{527CAFAF-4D10-406B-89A0-3D9A92B86970}" srcOrd="1" destOrd="0" presId="urn:microsoft.com/office/officeart/2008/layout/HorizontalMultiLevelHierarchy"/>
    <dgm:cxn modelId="{13072EAB-0B7B-4FBA-942E-F7612FC62EF0}" type="presOf" srcId="{E860CF9E-A780-42D3-A9A2-7EAC51120621}" destId="{E4A4B8BA-9738-4354-8C22-58E2C4C37C2D}" srcOrd="0" destOrd="0" presId="urn:microsoft.com/office/officeart/2008/layout/HorizontalMultiLevelHierarchy"/>
    <dgm:cxn modelId="{BA6CA110-2E78-49F1-BE72-FBF7FE877299}" type="presOf" srcId="{C01A525F-E788-43B8-8C85-728F2BF3A2B8}" destId="{36B1F1A8-7F88-440D-B974-D9BB672A38B3}" srcOrd="1" destOrd="0" presId="urn:microsoft.com/office/officeart/2008/layout/HorizontalMultiLevelHierarchy"/>
    <dgm:cxn modelId="{B0FE555C-CD49-4DFF-8447-A300058ED42A}" type="presOf" srcId="{986A6B01-BEBE-4CFB-9046-9ADF8D4D3CD2}" destId="{656ADEC2-C42D-4214-8150-E0C31CF08727}" srcOrd="0" destOrd="0" presId="urn:microsoft.com/office/officeart/2008/layout/HorizontalMultiLevelHierarchy"/>
    <dgm:cxn modelId="{4298419B-BD29-41CA-B594-8EC8E0719FB4}" type="presOf" srcId="{0C01F6C7-09C2-4B78-8144-AEDDB980DB29}" destId="{C4D8E3DB-BDC4-4BB1-956D-7FFC8D20B6A5}" srcOrd="0" destOrd="0" presId="urn:microsoft.com/office/officeart/2008/layout/HorizontalMultiLevelHierarchy"/>
    <dgm:cxn modelId="{A8FC0762-43B7-45BC-B1CE-64E8783127E2}" type="presOf" srcId="{2E19D3D7-CC1D-4694-A5C7-B23C756D3C17}" destId="{4470140F-42D2-47DA-8A58-9845D9037D33}" srcOrd="0" destOrd="0" presId="urn:microsoft.com/office/officeart/2008/layout/HorizontalMultiLevelHierarchy"/>
    <dgm:cxn modelId="{718EC1C4-EADB-432A-BBA6-21E7D92E3902}" type="presOf" srcId="{62A3148F-4B6B-4452-9196-10669120B2F7}" destId="{AEF1AAF2-99D4-4374-8363-8C8ED8F9A989}" srcOrd="1" destOrd="0" presId="urn:microsoft.com/office/officeart/2008/layout/HorizontalMultiLevelHierarchy"/>
    <dgm:cxn modelId="{D38B4D44-3B83-4406-BC49-5166FC8C5F90}" type="presOf" srcId="{27D32EED-3659-4229-8B6F-D8D92A77B699}" destId="{A67AC386-AB20-48E1-BEFF-D210B815D005}" srcOrd="1" destOrd="0" presId="urn:microsoft.com/office/officeart/2008/layout/HorizontalMultiLevelHierarchy"/>
    <dgm:cxn modelId="{29A98378-3F73-4633-B7F3-DA16B9E0AC4C}" srcId="{F8ED3483-5CE6-4696-ADF3-0C1E6DBEE786}" destId="{63C0CBBA-2757-4E5A-833B-C9518C61AE5E}" srcOrd="1" destOrd="0" parTransId="{536A9EC5-60CE-4302-8415-AA45FFF10369}" sibTransId="{85DF552F-6226-4ED3-80D3-FAB68BBF22BE}"/>
    <dgm:cxn modelId="{904D6C5F-F23B-43B5-A7D6-796FE786BD00}" type="presOf" srcId="{8A1A7759-11E5-4082-8ED9-51F8BB242F6B}" destId="{8CDB370A-013B-462A-A9C0-005C891ED737}" srcOrd="1" destOrd="0" presId="urn:microsoft.com/office/officeart/2008/layout/HorizontalMultiLevelHierarchy"/>
    <dgm:cxn modelId="{03149F34-5A86-442F-89FE-C9A5788ECAC4}" type="presOf" srcId="{D1B152C1-1E32-4B2A-8D65-1C4A41B12F9A}" destId="{1F0C124F-39D3-4C8A-984D-138A3CD10400}" srcOrd="1" destOrd="0" presId="urn:microsoft.com/office/officeart/2008/layout/HorizontalMultiLevelHierarchy"/>
    <dgm:cxn modelId="{41E308F5-CF48-4390-8243-343C83942978}" srcId="{73C91589-D6D1-4188-9FA4-8AC75CA51ECC}" destId="{E49DD14D-20AB-4740-9F3E-BA5C0FDBE40F}" srcOrd="0" destOrd="0" parTransId="{CC9B6232-E331-4F6F-9EAB-E4B8E235D1DA}" sibTransId="{2C2CAFF1-5C2F-40FD-AA1E-FC1A9DADCA40}"/>
    <dgm:cxn modelId="{5056AD29-ACFA-4602-9B62-EF1049652786}" srcId="{C91C0776-6E3F-42B8-8ED1-BC7CBF8E310B}" destId="{986A6B01-BEBE-4CFB-9046-9ADF8D4D3CD2}" srcOrd="0" destOrd="0" parTransId="{73D90C21-3FEF-4093-A1D8-6403DCE8C8F3}" sibTransId="{02874AA5-AAEA-478E-808E-2EA0599099CA}"/>
    <dgm:cxn modelId="{C80CB00D-58F1-4EC8-BC0C-B8DC0AC5F22F}" srcId="{33139E88-48DF-46C4-8E9F-A434487BA196}" destId="{8F2BBA5F-735B-4DD5-8ADE-110A5EA50496}" srcOrd="1" destOrd="0" parTransId="{A0B03F6F-AF0C-4F48-A78C-9A09D5D66F47}" sibTransId="{C0EB2D77-115F-4B1C-99AA-44CA97B0CBBB}"/>
    <dgm:cxn modelId="{DE480B79-8E09-4224-810B-8087696BFE4D}" type="presOf" srcId="{904BC0F1-746B-484D-8626-C3665F34DC40}" destId="{89756C17-B0C2-4E0B-B246-94A0B038E6AC}" srcOrd="1" destOrd="0" presId="urn:microsoft.com/office/officeart/2008/layout/HorizontalMultiLevelHierarchy"/>
    <dgm:cxn modelId="{4B62D152-0577-4329-A2F3-36D58CBB3B9E}" type="presOf" srcId="{1E73829B-7344-4587-BFF6-2CCAB47FD308}" destId="{027FAA0D-5365-43C6-8196-CB6C2E955301}" srcOrd="0" destOrd="0" presId="urn:microsoft.com/office/officeart/2008/layout/HorizontalMultiLevelHierarchy"/>
    <dgm:cxn modelId="{E9054303-015C-43BC-ACCE-774F452589CE}" srcId="{F84C0A25-EFFF-464E-B1AA-90F641078A3F}" destId="{27FAE984-18F0-4C6B-959C-96F27A22949E}" srcOrd="0" destOrd="0" parTransId="{986402B0-3752-414B-AC1F-FAC15C74571E}" sibTransId="{47CFF12D-17AB-495E-B572-7A833FEE3BAA}"/>
    <dgm:cxn modelId="{5EEC1E4B-1B55-4EEA-B21D-0E28EF261875}" type="presOf" srcId="{BA39657C-1764-4BCE-AA9F-806D6B8EDDF2}" destId="{4629EA94-1CAF-4B6B-9C9E-1D14ECCB7D85}" srcOrd="0" destOrd="0" presId="urn:microsoft.com/office/officeart/2008/layout/HorizontalMultiLevelHierarchy"/>
    <dgm:cxn modelId="{9FB3F8A0-E62A-4346-926A-EA43C796EF59}" type="presOf" srcId="{CC9B6232-E331-4F6F-9EAB-E4B8E235D1DA}" destId="{B86F568D-DD7B-487F-8AB2-CBF5951CA610}" srcOrd="0" destOrd="0" presId="urn:microsoft.com/office/officeart/2008/layout/HorizontalMultiLevelHierarchy"/>
    <dgm:cxn modelId="{E936ABAA-F2CE-4D7A-AB12-7F1CCAB76133}" type="presOf" srcId="{F4110556-8360-410F-A8C8-EF1263A7E2BD}" destId="{9CE5601E-785D-4857-89DB-9BD47B78E53E}" srcOrd="0" destOrd="0" presId="urn:microsoft.com/office/officeart/2008/layout/HorizontalMultiLevelHierarchy"/>
    <dgm:cxn modelId="{093875BF-B82F-492A-8121-0EA7F3B4A3C8}" type="presOf" srcId="{E08FF3A0-EDB8-4868-8BDB-7E56FBAD91E2}" destId="{70E785E8-DB7C-412F-84EC-A5DA5510FDA7}" srcOrd="1" destOrd="0" presId="urn:microsoft.com/office/officeart/2008/layout/HorizontalMultiLevelHierarchy"/>
    <dgm:cxn modelId="{B67D7B78-C4ED-4B71-AE47-E1015D13F4D9}" type="presOf" srcId="{904BC0F1-746B-484D-8626-C3665F34DC40}" destId="{A8EAA0E2-702E-4975-BB04-CA7F257E476A}" srcOrd="0" destOrd="0" presId="urn:microsoft.com/office/officeart/2008/layout/HorizontalMultiLevelHierarchy"/>
    <dgm:cxn modelId="{0960B041-2E00-41CA-A195-DF68BE5D97EA}" type="presOf" srcId="{FE71919F-B284-4BD3-8849-C7E33C7D16AE}" destId="{C3AF52CF-C773-47FC-9180-F1D916018A46}" srcOrd="0" destOrd="0" presId="urn:microsoft.com/office/officeart/2008/layout/HorizontalMultiLevelHierarchy"/>
    <dgm:cxn modelId="{B7E8C30E-8C08-40A8-A129-47EB4107546A}" type="presOf" srcId="{176C6184-DBA7-4AC3-80E3-90613F09032B}" destId="{DE4B14A9-5F7D-4664-8158-BA3D3BB5C608}" srcOrd="0" destOrd="0" presId="urn:microsoft.com/office/officeart/2008/layout/HorizontalMultiLevelHierarchy"/>
    <dgm:cxn modelId="{433438CE-E59F-4494-A908-173725F0427E}" type="presOf" srcId="{E49DD14D-20AB-4740-9F3E-BA5C0FDBE40F}" destId="{31BEB6A1-AEBF-41A7-9914-6549DED2A9EF}" srcOrd="0" destOrd="0" presId="urn:microsoft.com/office/officeart/2008/layout/HorizontalMultiLevelHierarchy"/>
    <dgm:cxn modelId="{AF601788-2961-4FFF-A131-05860CC96861}" type="presOf" srcId="{BD1653A9-2C97-489E-97FB-A9293D068EC7}" destId="{AF078174-7DA1-4022-B6F6-8733284990A2}" srcOrd="0" destOrd="0" presId="urn:microsoft.com/office/officeart/2008/layout/HorizontalMultiLevelHierarchy"/>
    <dgm:cxn modelId="{AD41E193-D2CE-46D2-9B79-C1CD8CD984AF}" type="presOf" srcId="{986402B0-3752-414B-AC1F-FAC15C74571E}" destId="{65A1E950-71B4-45A9-901C-98C4844413A2}" srcOrd="0" destOrd="0" presId="urn:microsoft.com/office/officeart/2008/layout/HorizontalMultiLevelHierarchy"/>
    <dgm:cxn modelId="{B72A8C26-4409-4954-AE93-8D893C2DBC55}" srcId="{33139E88-48DF-46C4-8E9F-A434487BA196}" destId="{176C6184-DBA7-4AC3-80E3-90613F09032B}" srcOrd="0" destOrd="0" parTransId="{E08FF3A0-EDB8-4868-8BDB-7E56FBAD91E2}" sibTransId="{9A00E8F2-A3E1-4154-A14F-D13B9D8AF215}"/>
    <dgm:cxn modelId="{FF83DEDF-2D8E-4FF7-8B82-219EFE6F97C9}" type="presOf" srcId="{005673FB-3A0A-4DCB-B1A5-9B3928B04E27}" destId="{661BA08F-E723-4D9C-BD4B-37AB7597C118}" srcOrd="1" destOrd="0" presId="urn:microsoft.com/office/officeart/2008/layout/HorizontalMultiLevelHierarchy"/>
    <dgm:cxn modelId="{64F70178-18AE-468E-9E6C-00F889C66150}" type="presOf" srcId="{330084C1-2372-4E49-B567-F6C270F9C75A}" destId="{DFF57BD6-3D8D-44CE-B224-C3C688065F17}" srcOrd="0" destOrd="0" presId="urn:microsoft.com/office/officeart/2008/layout/HorizontalMultiLevelHierarchy"/>
    <dgm:cxn modelId="{1C3E728E-7AC3-4E4F-8283-1D5C8EBF5911}" type="presOf" srcId="{AD1CBA47-FD8E-4FCC-8488-57BC39C517F2}" destId="{83CB2D95-FB65-4C00-84CE-3793561E8A97}" srcOrd="0" destOrd="0" presId="urn:microsoft.com/office/officeart/2008/layout/HorizontalMultiLevelHierarchy"/>
    <dgm:cxn modelId="{E76D4133-6244-45E1-96B2-98D1F9175CB3}" srcId="{C7EF4CF7-605F-4C4B-AF88-414CF70568D6}" destId="{96727265-C330-46F9-AFC7-B3DCF895273A}" srcOrd="0" destOrd="0" parTransId="{F84AC22C-4FE4-412E-96BA-9474CB4D6A17}" sibTransId="{C316D019-3F5A-4313-AA98-CDBC5A7CEA9D}"/>
    <dgm:cxn modelId="{F1291632-BEF2-47F7-A481-AAEA70F90D6C}" type="presOf" srcId="{1C962F2D-38DD-46BB-A080-C83726903ACE}" destId="{786C29A6-9AC6-401C-8C63-506C60AB7250}" srcOrd="1" destOrd="0" presId="urn:microsoft.com/office/officeart/2008/layout/HorizontalMultiLevelHierarchy"/>
    <dgm:cxn modelId="{16BD6BBD-2187-43EB-8172-C6CEFA11C0D0}" srcId="{8F2BBA5F-735B-4DD5-8ADE-110A5EA50496}" destId="{C91C0776-6E3F-42B8-8ED1-BC7CBF8E310B}" srcOrd="1" destOrd="0" parTransId="{EC001B22-D32A-436E-BE7D-ABDCAAC173CA}" sibTransId="{8D9F4F74-DDE2-4DFE-BD0A-7E35235B4CBC}"/>
    <dgm:cxn modelId="{9F2BA730-879F-4464-AEC5-B3D1422827BD}" type="presOf" srcId="{33D9D562-7AD5-478C-87EB-43DEAAA2E402}" destId="{AB3B595E-FD8C-428A-AB2F-C2CC394F8252}" srcOrd="0" destOrd="0" presId="urn:microsoft.com/office/officeart/2008/layout/HorizontalMultiLevelHierarchy"/>
    <dgm:cxn modelId="{08970A8E-908D-4817-8188-84B18F0692A5}" type="presOf" srcId="{C01A525F-E788-43B8-8C85-728F2BF3A2B8}" destId="{3E01F67C-02DE-4CAB-9439-98EE6EE9411E}" srcOrd="0" destOrd="0" presId="urn:microsoft.com/office/officeart/2008/layout/HorizontalMultiLevelHierarchy"/>
    <dgm:cxn modelId="{0D93CCAD-98D4-4534-8491-E62D9D18C3A2}" type="presOf" srcId="{EA1CA3D6-CE89-4E19-9056-D3D05BD5AC44}" destId="{C792159F-B031-453C-9727-74308BB81E0E}" srcOrd="1" destOrd="0" presId="urn:microsoft.com/office/officeart/2008/layout/HorizontalMultiLevelHierarchy"/>
    <dgm:cxn modelId="{3145C355-E4CB-4EA7-A17E-5EC4348ACB01}" type="presOf" srcId="{092271AB-5A5A-497B-ADA2-6A54C0F52A9F}" destId="{5C0FE832-7072-4DE8-A990-9E4140729A13}" srcOrd="0" destOrd="0" presId="urn:microsoft.com/office/officeart/2008/layout/HorizontalMultiLevelHierarchy"/>
    <dgm:cxn modelId="{0012EA21-D9C9-4547-B240-837721A1D9B8}" srcId="{C7EF4CF7-605F-4C4B-AF88-414CF70568D6}" destId="{F84C0A25-EFFF-464E-B1AA-90F641078A3F}" srcOrd="2" destOrd="0" parTransId="{9B3B6DBD-EFB5-41B4-BE77-1104E5F072D2}" sibTransId="{C6267C7F-3078-44F2-A1D6-2A41BEC2ADE9}"/>
    <dgm:cxn modelId="{D4E8AA67-7C1C-4A4B-9117-B2F4EB1CA0F2}" type="presOf" srcId="{27D32EED-3659-4229-8B6F-D8D92A77B699}" destId="{6E7146DE-6F1A-4BE5-AE7A-251CFB2831EA}" srcOrd="0" destOrd="0" presId="urn:microsoft.com/office/officeart/2008/layout/HorizontalMultiLevelHierarchy"/>
    <dgm:cxn modelId="{3A9022F0-6810-4B4B-A4FD-3CA4B82EBA79}" srcId="{0E64E61C-0A84-4751-9EC5-8A4BFA0B3472}" destId="{58426D7D-9A22-4131-87F5-EDBCC1D81820}" srcOrd="0" destOrd="0" parTransId="{390DC5F0-3A4C-4EDB-AB44-3AD802B6939D}" sibTransId="{1D729C4D-2015-4F2B-A986-2EF830601B49}"/>
    <dgm:cxn modelId="{A085F203-A2B3-40C0-B536-AF2DA30E7725}" srcId="{63C0CBBA-2757-4E5A-833B-C9518C61AE5E}" destId="{AD1CBA47-FD8E-4FCC-8488-57BC39C517F2}" srcOrd="0" destOrd="0" parTransId="{8EC161DB-5258-42C9-8E19-2FBAEED523AA}" sibTransId="{5BF309D3-3E63-4CDC-B5FA-1B8CA867BBE5}"/>
    <dgm:cxn modelId="{539500CD-5703-421F-B446-73AF9F60E6E6}" type="presOf" srcId="{8A1A7759-11E5-4082-8ED9-51F8BB242F6B}" destId="{6EB2F01A-1BC9-4120-BD8E-FC2B5BADCEF6}" srcOrd="0" destOrd="0" presId="urn:microsoft.com/office/officeart/2008/layout/HorizontalMultiLevelHierarchy"/>
    <dgm:cxn modelId="{5C27E6EF-6C1A-4214-BE94-A556A5142739}" type="presOf" srcId="{73D90C21-3FEF-4093-A1D8-6403DCE8C8F3}" destId="{4CDF7FE2-D440-4B15-9D65-E600F75C6652}" srcOrd="0" destOrd="0" presId="urn:microsoft.com/office/officeart/2008/layout/HorizontalMultiLevelHierarchy"/>
    <dgm:cxn modelId="{AE660DA9-8B68-4002-A0EA-659D0DE80E19}" type="presOf" srcId="{63C0CBBA-2757-4E5A-833B-C9518C61AE5E}" destId="{06E70618-FEFF-44D7-B5C7-AF204F9E7B46}" srcOrd="0" destOrd="0" presId="urn:microsoft.com/office/officeart/2008/layout/HorizontalMultiLevelHierarchy"/>
    <dgm:cxn modelId="{71E3A57D-1DD2-4BEE-A285-FAC8FF74A830}" type="presOf" srcId="{EC001B22-D32A-436E-BE7D-ABDCAAC173CA}" destId="{40BC77A1-634B-467E-A777-F98A4A27A127}" srcOrd="1" destOrd="0" presId="urn:microsoft.com/office/officeart/2008/layout/HorizontalMultiLevelHierarchy"/>
    <dgm:cxn modelId="{2039D57A-8B33-4B12-8A21-927304E1FEFB}" type="presOf" srcId="{CC9B6232-E331-4F6F-9EAB-E4B8E235D1DA}" destId="{269CE2E1-1467-46E9-8AD5-9677C3A6F952}" srcOrd="1" destOrd="0" presId="urn:microsoft.com/office/officeart/2008/layout/HorizontalMultiLevelHierarchy"/>
    <dgm:cxn modelId="{12B33EAE-CE5B-4F26-B9EC-26B99EEA4438}" type="presOf" srcId="{F130903C-4AF0-4A3D-B5C1-01F260084192}" destId="{C390C972-9872-44AB-8E5F-6DF3CF58F8A8}" srcOrd="0" destOrd="0" presId="urn:microsoft.com/office/officeart/2008/layout/HorizontalMultiLevelHierarchy"/>
    <dgm:cxn modelId="{F4889EDC-5A90-475A-88FD-B2A52428C5A1}" srcId="{853EB88F-ADFB-4589-8BB0-065E78C538EC}" destId="{5A371935-85DD-4E1A-B1FE-2D47ADC569EF}" srcOrd="0" destOrd="0" parTransId="{1E73829B-7344-4587-BFF6-2CCAB47FD308}" sibTransId="{4B27C0A3-802B-47DA-9685-CE6B8F4FC81F}"/>
    <dgm:cxn modelId="{72928D71-1349-45AB-955F-1C88637AB684}" type="presOf" srcId="{9B3B6DBD-EFB5-41B4-BE77-1104E5F072D2}" destId="{9B09A006-B29C-43D2-BF27-3921A33DD972}" srcOrd="0" destOrd="0" presId="urn:microsoft.com/office/officeart/2008/layout/HorizontalMultiLevelHierarchy"/>
    <dgm:cxn modelId="{89B2AFC2-F4DF-4E5F-9574-93D01BE5FF72}" srcId="{A7DE9A77-30CB-446D-A733-A32AAD243ABE}" destId="{1F38CC94-7CC5-4039-AAA9-227E1AB75824}" srcOrd="0" destOrd="0" parTransId="{C01A525F-E788-43B8-8C85-728F2BF3A2B8}" sibTransId="{E6A57C1E-2A5D-422A-BA13-917A194F1413}"/>
    <dgm:cxn modelId="{2BD73281-8E6F-4BDB-A77C-AD585DC844C3}" srcId="{C7EF4CF7-605F-4C4B-AF88-414CF70568D6}" destId="{73C91589-D6D1-4188-9FA4-8AC75CA51ECC}" srcOrd="4" destOrd="0" parTransId="{28D588C1-ED62-4942-8DD9-270DCD1B3E76}" sibTransId="{F1E86DAD-D968-4FA8-BE21-9F8792C398E5}"/>
    <dgm:cxn modelId="{07CADA9F-2181-4DA4-93F7-49CAA165D050}" type="presOf" srcId="{F84C0A25-EFFF-464E-B1AA-90F641078A3F}" destId="{2BA886A0-6FBB-4DA6-9822-E701907A7EEC}" srcOrd="0" destOrd="0" presId="urn:microsoft.com/office/officeart/2008/layout/HorizontalMultiLevelHierarchy"/>
    <dgm:cxn modelId="{C298D7DF-A03C-469A-8E39-D91114AE8FBC}" type="presOf" srcId="{73D90C21-3FEF-4093-A1D8-6403DCE8C8F3}" destId="{28C99A68-14D0-43B6-A359-E37EFD3ACD73}" srcOrd="1" destOrd="0" presId="urn:microsoft.com/office/officeart/2008/layout/HorizontalMultiLevelHierarchy"/>
    <dgm:cxn modelId="{5D546635-4B50-48E1-B669-BF02CAB7E414}" srcId="{FB6BE362-A138-494A-AA77-1293C67966EF}" destId="{C7EF4CF7-605F-4C4B-AF88-414CF70568D6}" srcOrd="0" destOrd="0" parTransId="{E78A6B97-6238-4E81-83FA-E60413FF48D8}" sibTransId="{0195DDCC-8DF2-487A-ABF1-F772F9989022}"/>
    <dgm:cxn modelId="{838521C9-787F-4FA8-A038-0F1B3D3F17BD}" type="presOf" srcId="{FB6BE362-A138-494A-AA77-1293C67966EF}" destId="{7B49004F-4F6C-4E42-8E78-3169C65DCE7A}" srcOrd="0" destOrd="0" presId="urn:microsoft.com/office/officeart/2008/layout/HorizontalMultiLevelHierarchy"/>
    <dgm:cxn modelId="{4AB30D62-91B3-4941-AAF7-0EA31A160577}" srcId="{F8ED3483-5CE6-4696-ADF3-0C1E6DBEE786}" destId="{BA39657C-1764-4BCE-AA9F-806D6B8EDDF2}" srcOrd="0" destOrd="0" parTransId="{EA1CA3D6-CE89-4E19-9056-D3D05BD5AC44}" sibTransId="{67114B4B-AF99-4FA5-9058-B761C698311D}"/>
    <dgm:cxn modelId="{5757FF5A-7EE7-424E-8B28-7CC2AB14EAA8}" srcId="{69638651-9E38-48C5-BA75-D58730308B5D}" destId="{1C8C7576-F898-4E4A-B344-89F0A62FDD16}" srcOrd="0" destOrd="0" parTransId="{33D9D562-7AD5-478C-87EB-43DEAAA2E402}" sibTransId="{D8CE47F1-04E1-487E-AA1E-581BB7208B51}"/>
    <dgm:cxn modelId="{EF4EAA41-D581-4A14-BAEB-26118002A1EB}" type="presOf" srcId="{005673FB-3A0A-4DCB-B1A5-9B3928B04E27}" destId="{9D546CCE-20E0-4742-8E1F-5F0EB83A588B}" srcOrd="0" destOrd="0" presId="urn:microsoft.com/office/officeart/2008/layout/HorizontalMultiLevelHierarchy"/>
    <dgm:cxn modelId="{97F504FC-E5D1-40D2-9BEC-440AFE61F4A5}" type="presOf" srcId="{F84AC22C-4FE4-412E-96BA-9474CB4D6A17}" destId="{29877379-695F-4982-B024-1A061B586DC4}" srcOrd="0" destOrd="0" presId="urn:microsoft.com/office/officeart/2008/layout/HorizontalMultiLevelHierarchy"/>
    <dgm:cxn modelId="{298099CF-9040-47D4-B6FC-DF2391F1731F}" type="presOf" srcId="{1C8C7576-F898-4E4A-B344-89F0A62FDD16}" destId="{4367EA24-7211-46E1-8534-BD11E226A21E}" srcOrd="0" destOrd="0" presId="urn:microsoft.com/office/officeart/2008/layout/HorizontalMultiLevelHierarchy"/>
    <dgm:cxn modelId="{783AE411-CC95-49D1-997C-EF3250C84ECB}" type="presOf" srcId="{EA1CA3D6-CE89-4E19-9056-D3D05BD5AC44}" destId="{F2A40A81-FB30-4197-B044-252F4C4BF4A9}" srcOrd="0" destOrd="0" presId="urn:microsoft.com/office/officeart/2008/layout/HorizontalMultiLevelHierarchy"/>
    <dgm:cxn modelId="{4942863B-622E-4CDE-A17B-849BA0129EC4}" type="presOf" srcId="{092271AB-5A5A-497B-ADA2-6A54C0F52A9F}" destId="{4AFB8E4E-5699-4663-A48B-3AB16C666023}" srcOrd="1" destOrd="0" presId="urn:microsoft.com/office/officeart/2008/layout/HorizontalMultiLevelHierarchy"/>
    <dgm:cxn modelId="{34EC5306-B5C8-4501-8D9C-A61338CBCC5F}" type="presOf" srcId="{62A3148F-4B6B-4452-9196-10669120B2F7}" destId="{8B069B26-E3AA-410E-B02D-75D6D990F4B4}" srcOrd="0" destOrd="0" presId="urn:microsoft.com/office/officeart/2008/layout/HorizontalMultiLevelHierarchy"/>
    <dgm:cxn modelId="{92AA8E83-C93A-4128-B3A3-8E96A41ABD0A}" type="presOf" srcId="{1F38CC94-7CC5-4039-AAA9-227E1AB75824}" destId="{EBB2F89A-EA3F-472C-AFEA-8DD024F6F0AD}" srcOrd="0" destOrd="0" presId="urn:microsoft.com/office/officeart/2008/layout/HorizontalMultiLevelHierarchy"/>
    <dgm:cxn modelId="{FDEA710D-FCA1-4A79-A3E9-ABC97B66869A}" srcId="{C7EF4CF7-605F-4C4B-AF88-414CF70568D6}" destId="{853EB88F-ADFB-4589-8BB0-065E78C538EC}" srcOrd="5" destOrd="0" parTransId="{FE71919F-B284-4BD3-8849-C7E33C7D16AE}" sibTransId="{498E7A92-5BC2-418B-B2CE-BAF8F4F41CD3}"/>
    <dgm:cxn modelId="{D7EB6FAA-0D7A-48CE-99C9-7AA18314CBB7}" srcId="{23EEE9D6-D6A3-4289-8471-AC2AC48C4E4F}" destId="{7A376BC9-AC76-4761-A58C-CD13A7241EB8}" srcOrd="0" destOrd="0" parTransId="{F4110556-8360-410F-A8C8-EF1263A7E2BD}" sibTransId="{E7581057-8284-4385-96F5-6EF7C189EAB1}"/>
    <dgm:cxn modelId="{8409869B-4BAC-4E5E-962B-A09899986769}" srcId="{F130903C-4AF0-4A3D-B5C1-01F260084192}" destId="{74D52B8C-E2EF-4873-83D4-1CC2E402563B}" srcOrd="0" destOrd="0" parTransId="{D1B152C1-1E32-4B2A-8D65-1C4A41B12F9A}" sibTransId="{CA469DA5-FE41-4925-808E-7B429B2C2CA5}"/>
    <dgm:cxn modelId="{0B84BE2F-3536-4216-8E9E-9CCE2E8D8850}" type="presOf" srcId="{8EC161DB-5258-42C9-8E19-2FBAEED523AA}" destId="{47162854-1714-4635-8204-263F41CB1E2A}" srcOrd="1" destOrd="0" presId="urn:microsoft.com/office/officeart/2008/layout/HorizontalMultiLevelHierarchy"/>
    <dgm:cxn modelId="{5E2974D0-7757-4677-A553-8CFB56674740}" type="presParOf" srcId="{7B49004F-4F6C-4E42-8E78-3169C65DCE7A}" destId="{FAC71EDF-F38A-4489-9938-315432300F95}" srcOrd="0" destOrd="0" presId="urn:microsoft.com/office/officeart/2008/layout/HorizontalMultiLevelHierarchy"/>
    <dgm:cxn modelId="{E3F938BC-4AE9-40B3-8AD3-52886C558AC1}" type="presParOf" srcId="{FAC71EDF-F38A-4489-9938-315432300F95}" destId="{63EBCBB4-F8A7-4980-8860-736C96E8C6CC}" srcOrd="0" destOrd="0" presId="urn:microsoft.com/office/officeart/2008/layout/HorizontalMultiLevelHierarchy"/>
    <dgm:cxn modelId="{295523DA-9515-4A87-912D-BC71AD4FA465}" type="presParOf" srcId="{FAC71EDF-F38A-4489-9938-315432300F95}" destId="{70981C9A-E584-4A46-946A-866C7F5B1E4C}" srcOrd="1" destOrd="0" presId="urn:microsoft.com/office/officeart/2008/layout/HorizontalMultiLevelHierarchy"/>
    <dgm:cxn modelId="{EF8C597E-DC9D-4C19-BE1F-83D30F71445D}" type="presParOf" srcId="{70981C9A-E584-4A46-946A-866C7F5B1E4C}" destId="{29877379-695F-4982-B024-1A061B586DC4}" srcOrd="0" destOrd="0" presId="urn:microsoft.com/office/officeart/2008/layout/HorizontalMultiLevelHierarchy"/>
    <dgm:cxn modelId="{6828B96A-F984-4F62-AB54-E11840D231F8}" type="presParOf" srcId="{29877379-695F-4982-B024-1A061B586DC4}" destId="{8EB05D96-AD5F-400D-90B0-FD9163C64837}" srcOrd="0" destOrd="0" presId="urn:microsoft.com/office/officeart/2008/layout/HorizontalMultiLevelHierarchy"/>
    <dgm:cxn modelId="{927763AB-2DE3-43C3-A67B-78AE39D43F75}" type="presParOf" srcId="{70981C9A-E584-4A46-946A-866C7F5B1E4C}" destId="{3EA49FB8-EAA9-4490-BA8E-2330ABCD64EF}" srcOrd="1" destOrd="0" presId="urn:microsoft.com/office/officeart/2008/layout/HorizontalMultiLevelHierarchy"/>
    <dgm:cxn modelId="{83240FF4-5378-474A-A7FD-1DE88E96A610}" type="presParOf" srcId="{3EA49FB8-EAA9-4490-BA8E-2330ABCD64EF}" destId="{19588A57-9617-4997-96B9-8B0A278EEB12}" srcOrd="0" destOrd="0" presId="urn:microsoft.com/office/officeart/2008/layout/HorizontalMultiLevelHierarchy"/>
    <dgm:cxn modelId="{21E3266F-0E3B-4219-ADF4-15007789C94E}" type="presParOf" srcId="{3EA49FB8-EAA9-4490-BA8E-2330ABCD64EF}" destId="{0CEC33FF-66D7-4BDF-BC7E-D33BEBFBB4CB}" srcOrd="1" destOrd="0" presId="urn:microsoft.com/office/officeart/2008/layout/HorizontalMultiLevelHierarchy"/>
    <dgm:cxn modelId="{EB579E2D-AEB0-4B69-A093-304A8B0A23F8}" type="presParOf" srcId="{0CEC33FF-66D7-4BDF-BC7E-D33BEBFBB4CB}" destId="{E4A4B8BA-9738-4354-8C22-58E2C4C37C2D}" srcOrd="0" destOrd="0" presId="urn:microsoft.com/office/officeart/2008/layout/HorizontalMultiLevelHierarchy"/>
    <dgm:cxn modelId="{D7D9EAE6-9557-4268-843A-3D965519976E}" type="presParOf" srcId="{E4A4B8BA-9738-4354-8C22-58E2C4C37C2D}" destId="{8C8ABF3E-0EB2-4525-BBB4-1EA776D93572}" srcOrd="0" destOrd="0" presId="urn:microsoft.com/office/officeart/2008/layout/HorizontalMultiLevelHierarchy"/>
    <dgm:cxn modelId="{6F5D638C-6918-49E0-BD23-34DE08FA9F18}" type="presParOf" srcId="{0CEC33FF-66D7-4BDF-BC7E-D33BEBFBB4CB}" destId="{FE912653-6529-4270-A1D9-248CF42DEF0C}" srcOrd="1" destOrd="0" presId="urn:microsoft.com/office/officeart/2008/layout/HorizontalMultiLevelHierarchy"/>
    <dgm:cxn modelId="{AA782E16-367F-4EF1-B78A-1717A96B35FC}" type="presParOf" srcId="{FE912653-6529-4270-A1D9-248CF42DEF0C}" destId="{B94BC18D-1800-46CC-944A-A96702476165}" srcOrd="0" destOrd="0" presId="urn:microsoft.com/office/officeart/2008/layout/HorizontalMultiLevelHierarchy"/>
    <dgm:cxn modelId="{E0E6FD36-9B8C-473B-9154-E723DF8494E3}" type="presParOf" srcId="{FE912653-6529-4270-A1D9-248CF42DEF0C}" destId="{A174EEE3-C6A9-4C20-B5A7-D37DE5AB5BBE}" srcOrd="1" destOrd="0" presId="urn:microsoft.com/office/officeart/2008/layout/HorizontalMultiLevelHierarchy"/>
    <dgm:cxn modelId="{3176EFF1-B178-4F37-8201-423602E3121B}" type="presParOf" srcId="{A174EEE3-C6A9-4C20-B5A7-D37DE5AB5BBE}" destId="{AB3B595E-FD8C-428A-AB2F-C2CC394F8252}" srcOrd="0" destOrd="0" presId="urn:microsoft.com/office/officeart/2008/layout/HorizontalMultiLevelHierarchy"/>
    <dgm:cxn modelId="{2FF76670-F6B7-4029-860B-2272745D03A0}" type="presParOf" srcId="{AB3B595E-FD8C-428A-AB2F-C2CC394F8252}" destId="{DE0EEA16-E8FB-485C-8F88-4943E096D11E}" srcOrd="0" destOrd="0" presId="urn:microsoft.com/office/officeart/2008/layout/HorizontalMultiLevelHierarchy"/>
    <dgm:cxn modelId="{33EF01FA-0452-45A2-89A7-3E3DF427B82E}" type="presParOf" srcId="{A174EEE3-C6A9-4C20-B5A7-D37DE5AB5BBE}" destId="{D441F6B9-88EA-4121-948A-D749DB03BE00}" srcOrd="1" destOrd="0" presId="urn:microsoft.com/office/officeart/2008/layout/HorizontalMultiLevelHierarchy"/>
    <dgm:cxn modelId="{F6864507-BC4C-42F6-94F1-7D9948477DE9}" type="presParOf" srcId="{D441F6B9-88EA-4121-948A-D749DB03BE00}" destId="{4367EA24-7211-46E1-8534-BD11E226A21E}" srcOrd="0" destOrd="0" presId="urn:microsoft.com/office/officeart/2008/layout/HorizontalMultiLevelHierarchy"/>
    <dgm:cxn modelId="{25B1D8C8-EB96-4E60-B034-67EFC936E8FE}" type="presParOf" srcId="{D441F6B9-88EA-4121-948A-D749DB03BE00}" destId="{34B9BA68-250E-4C5C-80EE-07F366EB2F79}" srcOrd="1" destOrd="0" presId="urn:microsoft.com/office/officeart/2008/layout/HorizontalMultiLevelHierarchy"/>
    <dgm:cxn modelId="{0B8C7844-9671-481F-B0B0-259C4DC24C79}" type="presParOf" srcId="{0CEC33FF-66D7-4BDF-BC7E-D33BEBFBB4CB}" destId="{04CE029B-ADEA-415E-8992-5877796E329F}" srcOrd="2" destOrd="0" presId="urn:microsoft.com/office/officeart/2008/layout/HorizontalMultiLevelHierarchy"/>
    <dgm:cxn modelId="{F0A26273-7C56-4FB9-9768-44ECF1F6D63C}" type="presParOf" srcId="{04CE029B-ADEA-415E-8992-5877796E329F}" destId="{786C29A6-9AC6-401C-8C63-506C60AB7250}" srcOrd="0" destOrd="0" presId="urn:microsoft.com/office/officeart/2008/layout/HorizontalMultiLevelHierarchy"/>
    <dgm:cxn modelId="{4CD097E1-E43E-4089-A550-83D8D834E781}" type="presParOf" srcId="{0CEC33FF-66D7-4BDF-BC7E-D33BEBFBB4CB}" destId="{AC14F5E5-83D2-4D79-8ABF-A01F59064C48}" srcOrd="3" destOrd="0" presId="urn:microsoft.com/office/officeart/2008/layout/HorizontalMultiLevelHierarchy"/>
    <dgm:cxn modelId="{535563AD-9684-4E16-A3FC-D73986B40D40}" type="presParOf" srcId="{AC14F5E5-83D2-4D79-8ABF-A01F59064C48}" destId="{44F6DD22-2F20-445C-BB47-3B7B3DC953D3}" srcOrd="0" destOrd="0" presId="urn:microsoft.com/office/officeart/2008/layout/HorizontalMultiLevelHierarchy"/>
    <dgm:cxn modelId="{2F39A1D3-82A1-4D18-9092-5AF8FB9E67A1}" type="presParOf" srcId="{AC14F5E5-83D2-4D79-8ABF-A01F59064C48}" destId="{C1900085-7671-40B6-89D6-0226393C2F1F}" srcOrd="1" destOrd="0" presId="urn:microsoft.com/office/officeart/2008/layout/HorizontalMultiLevelHierarchy"/>
    <dgm:cxn modelId="{52970BB9-A480-47B8-B543-5203A5DD3449}" type="presParOf" srcId="{C1900085-7671-40B6-89D6-0226393C2F1F}" destId="{3E01F67C-02DE-4CAB-9439-98EE6EE9411E}" srcOrd="0" destOrd="0" presId="urn:microsoft.com/office/officeart/2008/layout/HorizontalMultiLevelHierarchy"/>
    <dgm:cxn modelId="{92F0B592-ECE0-4792-BFDE-0BBDF9813E58}" type="presParOf" srcId="{3E01F67C-02DE-4CAB-9439-98EE6EE9411E}" destId="{36B1F1A8-7F88-440D-B974-D9BB672A38B3}" srcOrd="0" destOrd="0" presId="urn:microsoft.com/office/officeart/2008/layout/HorizontalMultiLevelHierarchy"/>
    <dgm:cxn modelId="{E80466BD-CEE3-4F0D-A6EC-6C57CD41AA4A}" type="presParOf" srcId="{C1900085-7671-40B6-89D6-0226393C2F1F}" destId="{E2A473D3-BAB1-4460-80D4-18CB7286EF75}" srcOrd="1" destOrd="0" presId="urn:microsoft.com/office/officeart/2008/layout/HorizontalMultiLevelHierarchy"/>
    <dgm:cxn modelId="{AA6C708C-27A6-4FBC-BDE8-258A61971409}" type="presParOf" srcId="{E2A473D3-BAB1-4460-80D4-18CB7286EF75}" destId="{EBB2F89A-EA3F-472C-AFEA-8DD024F6F0AD}" srcOrd="0" destOrd="0" presId="urn:microsoft.com/office/officeart/2008/layout/HorizontalMultiLevelHierarchy"/>
    <dgm:cxn modelId="{D18BB236-421A-4DED-B1EA-0A4339116FBD}" type="presParOf" srcId="{E2A473D3-BAB1-4460-80D4-18CB7286EF75}" destId="{2FC5C7D4-BA92-4A4D-9CE9-410D3EECD29C}" srcOrd="1" destOrd="0" presId="urn:microsoft.com/office/officeart/2008/layout/HorizontalMultiLevelHierarchy"/>
    <dgm:cxn modelId="{C9A8C046-1617-497A-BB03-A40AFDA0541E}" type="presParOf" srcId="{70981C9A-E584-4A46-946A-866C7F5B1E4C}" destId="{A8EAA0E2-702E-4975-BB04-CA7F257E476A}" srcOrd="2" destOrd="0" presId="urn:microsoft.com/office/officeart/2008/layout/HorizontalMultiLevelHierarchy"/>
    <dgm:cxn modelId="{BF4117FD-FC15-4058-800C-95E4828F5EC8}" type="presParOf" srcId="{A8EAA0E2-702E-4975-BB04-CA7F257E476A}" destId="{89756C17-B0C2-4E0B-B246-94A0B038E6AC}" srcOrd="0" destOrd="0" presId="urn:microsoft.com/office/officeart/2008/layout/HorizontalMultiLevelHierarchy"/>
    <dgm:cxn modelId="{1A44E4E3-BA11-4814-AA38-192DA553C316}" type="presParOf" srcId="{70981C9A-E584-4A46-946A-866C7F5B1E4C}" destId="{62E61E53-482E-49DD-BC94-52E02FC8F101}" srcOrd="3" destOrd="0" presId="urn:microsoft.com/office/officeart/2008/layout/HorizontalMultiLevelHierarchy"/>
    <dgm:cxn modelId="{5F3D513C-897F-4227-BD6F-D728C187CB63}" type="presParOf" srcId="{62E61E53-482E-49DD-BC94-52E02FC8F101}" destId="{BF431E97-8B64-470F-A58A-8AA58B495E84}" srcOrd="0" destOrd="0" presId="urn:microsoft.com/office/officeart/2008/layout/HorizontalMultiLevelHierarchy"/>
    <dgm:cxn modelId="{BA9E4E72-AAFB-4C11-B6FE-73B2499A9A4E}" type="presParOf" srcId="{62E61E53-482E-49DD-BC94-52E02FC8F101}" destId="{49891C25-D359-4D6E-9A52-669B497C49FD}" srcOrd="1" destOrd="0" presId="urn:microsoft.com/office/officeart/2008/layout/HorizontalMultiLevelHierarchy"/>
    <dgm:cxn modelId="{5D625D9F-37DA-4E7B-8535-4C6A75D3CB25}" type="presParOf" srcId="{49891C25-D359-4D6E-9A52-669B497C49FD}" destId="{F2A40A81-FB30-4197-B044-252F4C4BF4A9}" srcOrd="0" destOrd="0" presId="urn:microsoft.com/office/officeart/2008/layout/HorizontalMultiLevelHierarchy"/>
    <dgm:cxn modelId="{41ACC828-FEA1-42C1-8467-FB630CC37013}" type="presParOf" srcId="{F2A40A81-FB30-4197-B044-252F4C4BF4A9}" destId="{C792159F-B031-453C-9727-74308BB81E0E}" srcOrd="0" destOrd="0" presId="urn:microsoft.com/office/officeart/2008/layout/HorizontalMultiLevelHierarchy"/>
    <dgm:cxn modelId="{388B5C0A-6F47-4190-9F24-E029DD87E7F0}" type="presParOf" srcId="{49891C25-D359-4D6E-9A52-669B497C49FD}" destId="{CBC7F8A8-3296-4D4E-A18F-FF73B5A5B59E}" srcOrd="1" destOrd="0" presId="urn:microsoft.com/office/officeart/2008/layout/HorizontalMultiLevelHierarchy"/>
    <dgm:cxn modelId="{33F63453-28DA-4C6C-A544-F850DDDCE7E8}" type="presParOf" srcId="{CBC7F8A8-3296-4D4E-A18F-FF73B5A5B59E}" destId="{4629EA94-1CAF-4B6B-9C9E-1D14ECCB7D85}" srcOrd="0" destOrd="0" presId="urn:microsoft.com/office/officeart/2008/layout/HorizontalMultiLevelHierarchy"/>
    <dgm:cxn modelId="{BD9BA31A-DD79-4EA2-845B-DB0506A5BDC3}" type="presParOf" srcId="{CBC7F8A8-3296-4D4E-A18F-FF73B5A5B59E}" destId="{326C9440-1153-445D-8359-58BBB400A2F1}" srcOrd="1" destOrd="0" presId="urn:microsoft.com/office/officeart/2008/layout/HorizontalMultiLevelHierarchy"/>
    <dgm:cxn modelId="{02E64930-6A6B-454D-A28A-658C78160E93}" type="presParOf" srcId="{49891C25-D359-4D6E-9A52-669B497C49FD}" destId="{38019299-E288-4A0C-81F6-EC4E21A9819E}" srcOrd="2" destOrd="0" presId="urn:microsoft.com/office/officeart/2008/layout/HorizontalMultiLevelHierarchy"/>
    <dgm:cxn modelId="{8702DE1E-526E-4297-99AB-D80F9AB33F6C}" type="presParOf" srcId="{38019299-E288-4A0C-81F6-EC4E21A9819E}" destId="{E993363F-2175-449E-97FC-D12AD8105DD1}" srcOrd="0" destOrd="0" presId="urn:microsoft.com/office/officeart/2008/layout/HorizontalMultiLevelHierarchy"/>
    <dgm:cxn modelId="{2AAE5FCB-E1DF-41A7-8BA8-7D65FBE95453}" type="presParOf" srcId="{49891C25-D359-4D6E-9A52-669B497C49FD}" destId="{87828801-82BC-4C74-B8EF-2C2D5DCBB43C}" srcOrd="3" destOrd="0" presId="urn:microsoft.com/office/officeart/2008/layout/HorizontalMultiLevelHierarchy"/>
    <dgm:cxn modelId="{800BB8CC-A34B-4DB2-A2F6-1E7847BF53C8}" type="presParOf" srcId="{87828801-82BC-4C74-B8EF-2C2D5DCBB43C}" destId="{06E70618-FEFF-44D7-B5C7-AF204F9E7B46}" srcOrd="0" destOrd="0" presId="urn:microsoft.com/office/officeart/2008/layout/HorizontalMultiLevelHierarchy"/>
    <dgm:cxn modelId="{B10C8B8B-3639-4458-96E8-D2637B8B3C1A}" type="presParOf" srcId="{87828801-82BC-4C74-B8EF-2C2D5DCBB43C}" destId="{E20EB58B-E04C-481C-9E54-A28F4DD7C25A}" srcOrd="1" destOrd="0" presId="urn:microsoft.com/office/officeart/2008/layout/HorizontalMultiLevelHierarchy"/>
    <dgm:cxn modelId="{B0FAED55-6786-4EDC-A2EE-D3D167D001A5}" type="presParOf" srcId="{E20EB58B-E04C-481C-9E54-A28F4DD7C25A}" destId="{D3562BB1-2EF3-4AB9-80F5-D0F60FC12161}" srcOrd="0" destOrd="0" presId="urn:microsoft.com/office/officeart/2008/layout/HorizontalMultiLevelHierarchy"/>
    <dgm:cxn modelId="{F06FB021-36DF-462F-8FE0-2B5E9EAEB15F}" type="presParOf" srcId="{D3562BB1-2EF3-4AB9-80F5-D0F60FC12161}" destId="{47162854-1714-4635-8204-263F41CB1E2A}" srcOrd="0" destOrd="0" presId="urn:microsoft.com/office/officeart/2008/layout/HorizontalMultiLevelHierarchy"/>
    <dgm:cxn modelId="{DB953CDD-4BC4-4140-BBF6-5DB883F95D7F}" type="presParOf" srcId="{E20EB58B-E04C-481C-9E54-A28F4DD7C25A}" destId="{ADBCA25E-4B23-4244-BF52-7302D987D196}" srcOrd="1" destOrd="0" presId="urn:microsoft.com/office/officeart/2008/layout/HorizontalMultiLevelHierarchy"/>
    <dgm:cxn modelId="{B26E70F7-4792-4894-83C2-9DB2DFC8CA0C}" type="presParOf" srcId="{ADBCA25E-4B23-4244-BF52-7302D987D196}" destId="{83CB2D95-FB65-4C00-84CE-3793561E8A97}" srcOrd="0" destOrd="0" presId="urn:microsoft.com/office/officeart/2008/layout/HorizontalMultiLevelHierarchy"/>
    <dgm:cxn modelId="{F4204969-54D8-46F0-AB7A-FFA1E6915E37}" type="presParOf" srcId="{ADBCA25E-4B23-4244-BF52-7302D987D196}" destId="{43960E48-7129-4CBA-93EA-82E5C206A678}" srcOrd="1" destOrd="0" presId="urn:microsoft.com/office/officeart/2008/layout/HorizontalMultiLevelHierarchy"/>
    <dgm:cxn modelId="{10B2F0CD-AD9E-4586-9B8B-18FC4FF4834D}" type="presParOf" srcId="{49891C25-D359-4D6E-9A52-669B497C49FD}" destId="{6EB2F01A-1BC9-4120-BD8E-FC2B5BADCEF6}" srcOrd="4" destOrd="0" presId="urn:microsoft.com/office/officeart/2008/layout/HorizontalMultiLevelHierarchy"/>
    <dgm:cxn modelId="{E21B9919-91DD-4665-B02E-3453C405C411}" type="presParOf" srcId="{6EB2F01A-1BC9-4120-BD8E-FC2B5BADCEF6}" destId="{8CDB370A-013B-462A-A9C0-005C891ED737}" srcOrd="0" destOrd="0" presId="urn:microsoft.com/office/officeart/2008/layout/HorizontalMultiLevelHierarchy"/>
    <dgm:cxn modelId="{C9123F68-0A60-40C9-92B2-1A6CB246CCA4}" type="presParOf" srcId="{49891C25-D359-4D6E-9A52-669B497C49FD}" destId="{C9643912-48FF-43F6-B8EF-6E71A51DE3C2}" srcOrd="5" destOrd="0" presId="urn:microsoft.com/office/officeart/2008/layout/HorizontalMultiLevelHierarchy"/>
    <dgm:cxn modelId="{E615E867-9537-4BA8-A5A4-28C172D83F0B}" type="presParOf" srcId="{C9643912-48FF-43F6-B8EF-6E71A51DE3C2}" destId="{0E784810-D7DB-4025-8C72-173D62F1C1B3}" srcOrd="0" destOrd="0" presId="urn:microsoft.com/office/officeart/2008/layout/HorizontalMultiLevelHierarchy"/>
    <dgm:cxn modelId="{88CE938A-4ED9-4FE8-990F-C66B57850276}" type="presParOf" srcId="{C9643912-48FF-43F6-B8EF-6E71A51DE3C2}" destId="{F972D247-9CE5-47DA-B6B9-D262B7D48D87}" srcOrd="1" destOrd="0" presId="urn:microsoft.com/office/officeart/2008/layout/HorizontalMultiLevelHierarchy"/>
    <dgm:cxn modelId="{533ECE1D-90AA-4ADD-9731-1CF17678EE58}" type="presParOf" srcId="{F972D247-9CE5-47DA-B6B9-D262B7D48D87}" destId="{43DFC275-D423-47B9-933D-CCC4E8A0F3E5}" srcOrd="0" destOrd="0" presId="urn:microsoft.com/office/officeart/2008/layout/HorizontalMultiLevelHierarchy"/>
    <dgm:cxn modelId="{53C98057-EBA7-4CB3-97B3-79BC9D781F86}" type="presParOf" srcId="{43DFC275-D423-47B9-933D-CCC4E8A0F3E5}" destId="{3DEE560F-3A24-4A40-B97F-541CD71153EE}" srcOrd="0" destOrd="0" presId="urn:microsoft.com/office/officeart/2008/layout/HorizontalMultiLevelHierarchy"/>
    <dgm:cxn modelId="{D9C3342E-7AB3-4C27-9A5E-C8FDAF455B4C}" type="presParOf" srcId="{F972D247-9CE5-47DA-B6B9-D262B7D48D87}" destId="{C2BECF4E-B36D-49A4-BAE2-0952B122DB08}" srcOrd="1" destOrd="0" presId="urn:microsoft.com/office/officeart/2008/layout/HorizontalMultiLevelHierarchy"/>
    <dgm:cxn modelId="{71176BAD-1082-403B-90FA-275E3ADE9A5A}" type="presParOf" srcId="{C2BECF4E-B36D-49A4-BAE2-0952B122DB08}" destId="{0D93B89C-2921-4B6B-9D5A-DCD373D6E9C6}" srcOrd="0" destOrd="0" presId="urn:microsoft.com/office/officeart/2008/layout/HorizontalMultiLevelHierarchy"/>
    <dgm:cxn modelId="{1A7B72BE-DA65-43BC-AC0A-569A64813BD7}" type="presParOf" srcId="{C2BECF4E-B36D-49A4-BAE2-0952B122DB08}" destId="{16E68B29-25C2-4ABA-9E90-6AB1E493DC40}" srcOrd="1" destOrd="0" presId="urn:microsoft.com/office/officeart/2008/layout/HorizontalMultiLevelHierarchy"/>
    <dgm:cxn modelId="{3CE92B62-7C60-4AE6-B216-648F50EBCAB5}" type="presParOf" srcId="{70981C9A-E584-4A46-946A-866C7F5B1E4C}" destId="{9B09A006-B29C-43D2-BF27-3921A33DD972}" srcOrd="4" destOrd="0" presId="urn:microsoft.com/office/officeart/2008/layout/HorizontalMultiLevelHierarchy"/>
    <dgm:cxn modelId="{FF4D3E89-FBE3-45DE-99CD-3687B9E00256}" type="presParOf" srcId="{9B09A006-B29C-43D2-BF27-3921A33DD972}" destId="{8FE8E002-FAEC-4102-A45E-7ED2E5B4B3D1}" srcOrd="0" destOrd="0" presId="urn:microsoft.com/office/officeart/2008/layout/HorizontalMultiLevelHierarchy"/>
    <dgm:cxn modelId="{6129F9DD-4CAF-4F2A-B430-B017F4C2AE1B}" type="presParOf" srcId="{70981C9A-E584-4A46-946A-866C7F5B1E4C}" destId="{F30B0CD8-A4C3-4F15-8F0A-1B235A505433}" srcOrd="5" destOrd="0" presId="urn:microsoft.com/office/officeart/2008/layout/HorizontalMultiLevelHierarchy"/>
    <dgm:cxn modelId="{E0299440-FE1E-45B9-A066-9D9CF53E3167}" type="presParOf" srcId="{F30B0CD8-A4C3-4F15-8F0A-1B235A505433}" destId="{2BA886A0-6FBB-4DA6-9822-E701907A7EEC}" srcOrd="0" destOrd="0" presId="urn:microsoft.com/office/officeart/2008/layout/HorizontalMultiLevelHierarchy"/>
    <dgm:cxn modelId="{D71BEB1D-D20C-44FA-BCE3-45C6D9D779B1}" type="presParOf" srcId="{F30B0CD8-A4C3-4F15-8F0A-1B235A505433}" destId="{41EED14D-D2C4-44EC-B0BF-1C4E5C942E02}" srcOrd="1" destOrd="0" presId="urn:microsoft.com/office/officeart/2008/layout/HorizontalMultiLevelHierarchy"/>
    <dgm:cxn modelId="{49D30F60-0219-4D16-B2E6-44E64D9A165D}" type="presParOf" srcId="{41EED14D-D2C4-44EC-B0BF-1C4E5C942E02}" destId="{65A1E950-71B4-45A9-901C-98C4844413A2}" srcOrd="0" destOrd="0" presId="urn:microsoft.com/office/officeart/2008/layout/HorizontalMultiLevelHierarchy"/>
    <dgm:cxn modelId="{4F597F57-0BF4-47E7-B700-794160DC6476}" type="presParOf" srcId="{65A1E950-71B4-45A9-901C-98C4844413A2}" destId="{54D25EBA-2A18-494D-84B8-424C2186D5CE}" srcOrd="0" destOrd="0" presId="urn:microsoft.com/office/officeart/2008/layout/HorizontalMultiLevelHierarchy"/>
    <dgm:cxn modelId="{ECC45318-1A67-40D9-8773-56C3EBDAD481}" type="presParOf" srcId="{41EED14D-D2C4-44EC-B0BF-1C4E5C942E02}" destId="{89B987B3-127F-4DCB-B1A5-66F471446E70}" srcOrd="1" destOrd="0" presId="urn:microsoft.com/office/officeart/2008/layout/HorizontalMultiLevelHierarchy"/>
    <dgm:cxn modelId="{188F5E30-DC94-4E1F-9220-2D7BAEA838DE}" type="presParOf" srcId="{89B987B3-127F-4DCB-B1A5-66F471446E70}" destId="{9508917E-59B5-4A34-9BAA-3361FCBF390E}" srcOrd="0" destOrd="0" presId="urn:microsoft.com/office/officeart/2008/layout/HorizontalMultiLevelHierarchy"/>
    <dgm:cxn modelId="{E8AEB5A7-0F3D-441D-88D1-032DD7CD1311}" type="presParOf" srcId="{89B987B3-127F-4DCB-B1A5-66F471446E70}" destId="{9514501D-7CD7-43DA-AC05-8CC05F5E9B8B}" srcOrd="1" destOrd="0" presId="urn:microsoft.com/office/officeart/2008/layout/HorizontalMultiLevelHierarchy"/>
    <dgm:cxn modelId="{3CA290F5-E251-4C77-9995-54BA5D7FBBC4}" type="presParOf" srcId="{9514501D-7CD7-43DA-AC05-8CC05F5E9B8B}" destId="{6E7146DE-6F1A-4BE5-AE7A-251CFB2831EA}" srcOrd="0" destOrd="0" presId="urn:microsoft.com/office/officeart/2008/layout/HorizontalMultiLevelHierarchy"/>
    <dgm:cxn modelId="{5F348685-0987-433A-9585-F86749015CDD}" type="presParOf" srcId="{6E7146DE-6F1A-4BE5-AE7A-251CFB2831EA}" destId="{A67AC386-AB20-48E1-BEFF-D210B815D005}" srcOrd="0" destOrd="0" presId="urn:microsoft.com/office/officeart/2008/layout/HorizontalMultiLevelHierarchy"/>
    <dgm:cxn modelId="{173C3C86-0A12-4E91-B207-1D91D5B5BF80}" type="presParOf" srcId="{9514501D-7CD7-43DA-AC05-8CC05F5E9B8B}" destId="{9BCF9A86-BE5B-4573-B44B-EC199604DDE8}" srcOrd="1" destOrd="0" presId="urn:microsoft.com/office/officeart/2008/layout/HorizontalMultiLevelHierarchy"/>
    <dgm:cxn modelId="{AD211241-9B5F-4CE5-BD08-C3E644BECA55}" type="presParOf" srcId="{9BCF9A86-BE5B-4573-B44B-EC199604DDE8}" destId="{4470140F-42D2-47DA-8A58-9845D9037D33}" srcOrd="0" destOrd="0" presId="urn:microsoft.com/office/officeart/2008/layout/HorizontalMultiLevelHierarchy"/>
    <dgm:cxn modelId="{7FBBCD49-8762-4F7E-B4BA-1F1CF2C5A8F7}" type="presParOf" srcId="{9BCF9A86-BE5B-4573-B44B-EC199604DDE8}" destId="{F2F26381-1334-4135-B984-13153C076CB0}" srcOrd="1" destOrd="0" presId="urn:microsoft.com/office/officeart/2008/layout/HorizontalMultiLevelHierarchy"/>
    <dgm:cxn modelId="{847681C9-BBE7-43E7-A4F4-9283A3B51778}" type="presParOf" srcId="{41EED14D-D2C4-44EC-B0BF-1C4E5C942E02}" destId="{5C0FE832-7072-4DE8-A990-9E4140729A13}" srcOrd="2" destOrd="0" presId="urn:microsoft.com/office/officeart/2008/layout/HorizontalMultiLevelHierarchy"/>
    <dgm:cxn modelId="{E4D2C7CA-7FD8-4917-94BA-7118AFD72663}" type="presParOf" srcId="{5C0FE832-7072-4DE8-A990-9E4140729A13}" destId="{4AFB8E4E-5699-4663-A48B-3AB16C666023}" srcOrd="0" destOrd="0" presId="urn:microsoft.com/office/officeart/2008/layout/HorizontalMultiLevelHierarchy"/>
    <dgm:cxn modelId="{903A59E6-5860-4F2E-BF0D-26A006B768D6}" type="presParOf" srcId="{41EED14D-D2C4-44EC-B0BF-1C4E5C942E02}" destId="{0FE1AB8C-9750-4B3F-B173-F77E8B39150D}" srcOrd="3" destOrd="0" presId="urn:microsoft.com/office/officeart/2008/layout/HorizontalMultiLevelHierarchy"/>
    <dgm:cxn modelId="{A34ED82F-6995-4DFE-9291-43529357ECD7}" type="presParOf" srcId="{0FE1AB8C-9750-4B3F-B173-F77E8B39150D}" destId="{A576D756-3251-4612-B36F-A9B4E1ED5589}" srcOrd="0" destOrd="0" presId="urn:microsoft.com/office/officeart/2008/layout/HorizontalMultiLevelHierarchy"/>
    <dgm:cxn modelId="{4EB36002-3431-42E7-85EE-61AB0C469274}" type="presParOf" srcId="{0FE1AB8C-9750-4B3F-B173-F77E8B39150D}" destId="{C401C859-EC85-4E66-B71A-62BC78773222}" srcOrd="1" destOrd="0" presId="urn:microsoft.com/office/officeart/2008/layout/HorizontalMultiLevelHierarchy"/>
    <dgm:cxn modelId="{DE8CA719-6B44-4917-8C65-930EEBA34770}" type="presParOf" srcId="{C401C859-EC85-4E66-B71A-62BC78773222}" destId="{B837691F-19B0-4205-8A28-A2D7674A80B7}" srcOrd="0" destOrd="0" presId="urn:microsoft.com/office/officeart/2008/layout/HorizontalMultiLevelHierarchy"/>
    <dgm:cxn modelId="{AC38B3F5-A08F-4CD1-B774-AD6614FF709C}" type="presParOf" srcId="{B837691F-19B0-4205-8A28-A2D7674A80B7}" destId="{80EA3E48-7690-47AE-9435-C69F1ECFC2E8}" srcOrd="0" destOrd="0" presId="urn:microsoft.com/office/officeart/2008/layout/HorizontalMultiLevelHierarchy"/>
    <dgm:cxn modelId="{90550C06-8708-4014-A9B0-C8C77E779010}" type="presParOf" srcId="{C401C859-EC85-4E66-B71A-62BC78773222}" destId="{943A42FE-D49A-489E-84EC-D12DF519C707}" srcOrd="1" destOrd="0" presId="urn:microsoft.com/office/officeart/2008/layout/HorizontalMultiLevelHierarchy"/>
    <dgm:cxn modelId="{EBA8FA71-EDD8-4658-A79D-73E50DCD340E}" type="presParOf" srcId="{943A42FE-D49A-489E-84EC-D12DF519C707}" destId="{DFF57BD6-3D8D-44CE-B224-C3C688065F17}" srcOrd="0" destOrd="0" presId="urn:microsoft.com/office/officeart/2008/layout/HorizontalMultiLevelHierarchy"/>
    <dgm:cxn modelId="{B35F9ADF-9412-4EF6-80AF-B97D4EE28E72}" type="presParOf" srcId="{943A42FE-D49A-489E-84EC-D12DF519C707}" destId="{5B30E40B-FF0A-4245-A3FE-58691950CAC6}" srcOrd="1" destOrd="0" presId="urn:microsoft.com/office/officeart/2008/layout/HorizontalMultiLevelHierarchy"/>
    <dgm:cxn modelId="{E5B25DC0-68BE-464B-B7AE-70606BC73BDF}" type="presParOf" srcId="{70981C9A-E584-4A46-946A-866C7F5B1E4C}" destId="{9D546CCE-20E0-4742-8E1F-5F0EB83A588B}" srcOrd="6" destOrd="0" presId="urn:microsoft.com/office/officeart/2008/layout/HorizontalMultiLevelHierarchy"/>
    <dgm:cxn modelId="{DCE72DB1-06D9-4A14-9A81-B02330E91DBD}" type="presParOf" srcId="{9D546CCE-20E0-4742-8E1F-5F0EB83A588B}" destId="{661BA08F-E723-4D9C-BD4B-37AB7597C118}" srcOrd="0" destOrd="0" presId="urn:microsoft.com/office/officeart/2008/layout/HorizontalMultiLevelHierarchy"/>
    <dgm:cxn modelId="{07FD5378-08E8-4253-AE75-3F3DD2C3C111}" type="presParOf" srcId="{70981C9A-E584-4A46-946A-866C7F5B1E4C}" destId="{5BC13E13-3682-4BB9-B985-AB16E19F74F4}" srcOrd="7" destOrd="0" presId="urn:microsoft.com/office/officeart/2008/layout/HorizontalMultiLevelHierarchy"/>
    <dgm:cxn modelId="{A0D8047F-9E15-487C-8E95-5154B1E1E225}" type="presParOf" srcId="{5BC13E13-3682-4BB9-B985-AB16E19F74F4}" destId="{B35CCB29-265E-48B3-982C-8CA648B33543}" srcOrd="0" destOrd="0" presId="urn:microsoft.com/office/officeart/2008/layout/HorizontalMultiLevelHierarchy"/>
    <dgm:cxn modelId="{C4997205-8C1F-4EEC-B85A-B4D12C120A46}" type="presParOf" srcId="{5BC13E13-3682-4BB9-B985-AB16E19F74F4}" destId="{80EE2C21-0A33-46B3-94D9-BFCECCD96ED6}" srcOrd="1" destOrd="0" presId="urn:microsoft.com/office/officeart/2008/layout/HorizontalMultiLevelHierarchy"/>
    <dgm:cxn modelId="{DEB3A5EE-33AD-4F21-A58D-020743AAAFD7}" type="presParOf" srcId="{80EE2C21-0A33-46B3-94D9-BFCECCD96ED6}" destId="{D408C3B0-F1BE-41C2-B8A2-D132FCA4A4F9}" srcOrd="0" destOrd="0" presId="urn:microsoft.com/office/officeart/2008/layout/HorizontalMultiLevelHierarchy"/>
    <dgm:cxn modelId="{FCC1C3D5-908E-481B-8908-3827151DE6D7}" type="presParOf" srcId="{D408C3B0-F1BE-41C2-B8A2-D132FCA4A4F9}" destId="{70E785E8-DB7C-412F-84EC-A5DA5510FDA7}" srcOrd="0" destOrd="0" presId="urn:microsoft.com/office/officeart/2008/layout/HorizontalMultiLevelHierarchy"/>
    <dgm:cxn modelId="{C8914A89-9037-4315-B2A0-934E314B9C11}" type="presParOf" srcId="{80EE2C21-0A33-46B3-94D9-BFCECCD96ED6}" destId="{4ED92C23-28CC-4BEF-AD77-75512FA74417}" srcOrd="1" destOrd="0" presId="urn:microsoft.com/office/officeart/2008/layout/HorizontalMultiLevelHierarchy"/>
    <dgm:cxn modelId="{FBD5F805-A3D9-4CC5-B308-B8B54562BD3F}" type="presParOf" srcId="{4ED92C23-28CC-4BEF-AD77-75512FA74417}" destId="{DE4B14A9-5F7D-4664-8158-BA3D3BB5C608}" srcOrd="0" destOrd="0" presId="urn:microsoft.com/office/officeart/2008/layout/HorizontalMultiLevelHierarchy"/>
    <dgm:cxn modelId="{DDC40CD0-0604-4C7A-973E-933984EF4D8F}" type="presParOf" srcId="{4ED92C23-28CC-4BEF-AD77-75512FA74417}" destId="{51C30E58-B82B-446F-B84A-FB3D015CF4EC}" srcOrd="1" destOrd="0" presId="urn:microsoft.com/office/officeart/2008/layout/HorizontalMultiLevelHierarchy"/>
    <dgm:cxn modelId="{2682F361-18B7-4BD2-B0E7-042588328D3F}" type="presParOf" srcId="{80EE2C21-0A33-46B3-94D9-BFCECCD96ED6}" destId="{FEBEDDE9-FD48-4D92-9DA5-4F83122CC995}" srcOrd="2" destOrd="0" presId="urn:microsoft.com/office/officeart/2008/layout/HorizontalMultiLevelHierarchy"/>
    <dgm:cxn modelId="{B66D0A82-8E24-422B-8FA5-AB69CF5FE891}" type="presParOf" srcId="{FEBEDDE9-FD48-4D92-9DA5-4F83122CC995}" destId="{527CAFAF-4D10-406B-89A0-3D9A92B86970}" srcOrd="0" destOrd="0" presId="urn:microsoft.com/office/officeart/2008/layout/HorizontalMultiLevelHierarchy"/>
    <dgm:cxn modelId="{3155473F-ACFB-46E4-A1AC-1C8C45ADD73E}" type="presParOf" srcId="{80EE2C21-0A33-46B3-94D9-BFCECCD96ED6}" destId="{9242BD48-B41A-4C3F-9364-4DD9B574EC68}" srcOrd="3" destOrd="0" presId="urn:microsoft.com/office/officeart/2008/layout/HorizontalMultiLevelHierarchy"/>
    <dgm:cxn modelId="{D67E8A3F-E129-4360-80F0-86787F899F8A}" type="presParOf" srcId="{9242BD48-B41A-4C3F-9364-4DD9B574EC68}" destId="{BC47B19B-0C75-4F2D-A06F-1D528A52622A}" srcOrd="0" destOrd="0" presId="urn:microsoft.com/office/officeart/2008/layout/HorizontalMultiLevelHierarchy"/>
    <dgm:cxn modelId="{8EFC7493-6D31-493B-80DF-B5F721EAF13B}" type="presParOf" srcId="{9242BD48-B41A-4C3F-9364-4DD9B574EC68}" destId="{852679BD-3517-4586-9ED6-4CB0C61438FE}" srcOrd="1" destOrd="0" presId="urn:microsoft.com/office/officeart/2008/layout/HorizontalMultiLevelHierarchy"/>
    <dgm:cxn modelId="{26458846-8DC7-4691-AA42-B397F68456A9}" type="presParOf" srcId="{852679BD-3517-4586-9ED6-4CB0C61438FE}" destId="{0813397F-EC62-4816-A2D7-44624B73EB89}" srcOrd="0" destOrd="0" presId="urn:microsoft.com/office/officeart/2008/layout/HorizontalMultiLevelHierarchy"/>
    <dgm:cxn modelId="{619A92E9-76B4-40E7-AE59-BA3AEEFA3326}" type="presParOf" srcId="{0813397F-EC62-4816-A2D7-44624B73EB89}" destId="{2AD8D6A1-BB9B-42D6-8CA8-563F858E9DF3}" srcOrd="0" destOrd="0" presId="urn:microsoft.com/office/officeart/2008/layout/HorizontalMultiLevelHierarchy"/>
    <dgm:cxn modelId="{FC56B3E0-13B7-440B-BEDB-4D7614B3A20A}" type="presParOf" srcId="{852679BD-3517-4586-9ED6-4CB0C61438FE}" destId="{37DC184B-1B57-4DF1-A4F3-D0107F836C81}" srcOrd="1" destOrd="0" presId="urn:microsoft.com/office/officeart/2008/layout/HorizontalMultiLevelHierarchy"/>
    <dgm:cxn modelId="{B84B4EE2-32ED-4CB4-912A-C62ABEBA1619}" type="presParOf" srcId="{37DC184B-1B57-4DF1-A4F3-D0107F836C81}" destId="{C390C972-9872-44AB-8E5F-6DF3CF58F8A8}" srcOrd="0" destOrd="0" presId="urn:microsoft.com/office/officeart/2008/layout/HorizontalMultiLevelHierarchy"/>
    <dgm:cxn modelId="{58E6A3D9-2520-4C67-8854-ECC4073A2F2D}" type="presParOf" srcId="{37DC184B-1B57-4DF1-A4F3-D0107F836C81}" destId="{0D2D9D1E-C0B6-435D-AD30-D183EB251B94}" srcOrd="1" destOrd="0" presId="urn:microsoft.com/office/officeart/2008/layout/HorizontalMultiLevelHierarchy"/>
    <dgm:cxn modelId="{43F1CF05-4689-4137-9D93-7CC7ECE5C0CE}" type="presParOf" srcId="{0D2D9D1E-C0B6-435D-AD30-D183EB251B94}" destId="{0D1AE3BC-2F2D-4B3E-8A93-B7F03279FF18}" srcOrd="0" destOrd="0" presId="urn:microsoft.com/office/officeart/2008/layout/HorizontalMultiLevelHierarchy"/>
    <dgm:cxn modelId="{41765E79-782E-4A63-A875-159B4824AC6F}" type="presParOf" srcId="{0D1AE3BC-2F2D-4B3E-8A93-B7F03279FF18}" destId="{1F0C124F-39D3-4C8A-984D-138A3CD10400}" srcOrd="0" destOrd="0" presId="urn:microsoft.com/office/officeart/2008/layout/HorizontalMultiLevelHierarchy"/>
    <dgm:cxn modelId="{F3ED8012-377B-48A3-A266-D4109F9962C7}" type="presParOf" srcId="{0D2D9D1E-C0B6-435D-AD30-D183EB251B94}" destId="{96C462C8-06E4-4C63-AF9F-5DA657E181EF}" srcOrd="1" destOrd="0" presId="urn:microsoft.com/office/officeart/2008/layout/HorizontalMultiLevelHierarchy"/>
    <dgm:cxn modelId="{6CEE8063-973F-44FA-BF05-24DB7C1ACB66}" type="presParOf" srcId="{96C462C8-06E4-4C63-AF9F-5DA657E181EF}" destId="{3D537FFE-9DF4-4250-8620-732FFDEE0EB4}" srcOrd="0" destOrd="0" presId="urn:microsoft.com/office/officeart/2008/layout/HorizontalMultiLevelHierarchy"/>
    <dgm:cxn modelId="{C70B3A86-DA52-4AB2-8194-7865819D9507}" type="presParOf" srcId="{96C462C8-06E4-4C63-AF9F-5DA657E181EF}" destId="{1FDB70DC-38F3-42B1-9CC9-1AEFA419D89B}" srcOrd="1" destOrd="0" presId="urn:microsoft.com/office/officeart/2008/layout/HorizontalMultiLevelHierarchy"/>
    <dgm:cxn modelId="{9BBF953B-AA38-4B3C-8C99-BD160D6494FA}" type="presParOf" srcId="{852679BD-3517-4586-9ED6-4CB0C61438FE}" destId="{0FEA8C3A-591E-4FE7-ADCF-3AAB327A6904}" srcOrd="2" destOrd="0" presId="urn:microsoft.com/office/officeart/2008/layout/HorizontalMultiLevelHierarchy"/>
    <dgm:cxn modelId="{EE8557A7-DD9D-4451-9ED2-81CD5B669B58}" type="presParOf" srcId="{0FEA8C3A-591E-4FE7-ADCF-3AAB327A6904}" destId="{40BC77A1-634B-467E-A777-F98A4A27A127}" srcOrd="0" destOrd="0" presId="urn:microsoft.com/office/officeart/2008/layout/HorizontalMultiLevelHierarchy"/>
    <dgm:cxn modelId="{B50D69C1-9E16-41D5-B745-BDD1AD01F28C}" type="presParOf" srcId="{852679BD-3517-4586-9ED6-4CB0C61438FE}" destId="{FE2615FF-1732-4F12-B635-B61BF93032D5}" srcOrd="3" destOrd="0" presId="urn:microsoft.com/office/officeart/2008/layout/HorizontalMultiLevelHierarchy"/>
    <dgm:cxn modelId="{92EA395D-4C0A-4ED3-A0D0-D7025B3068F0}" type="presParOf" srcId="{FE2615FF-1732-4F12-B635-B61BF93032D5}" destId="{3F80B92D-861F-4A11-AE9F-379D05F98EAA}" srcOrd="0" destOrd="0" presId="urn:microsoft.com/office/officeart/2008/layout/HorizontalMultiLevelHierarchy"/>
    <dgm:cxn modelId="{1253BF77-6856-4E7B-8D08-193699F1277A}" type="presParOf" srcId="{FE2615FF-1732-4F12-B635-B61BF93032D5}" destId="{34BF739F-12F6-4D66-B919-705C71C0CE65}" srcOrd="1" destOrd="0" presId="urn:microsoft.com/office/officeart/2008/layout/HorizontalMultiLevelHierarchy"/>
    <dgm:cxn modelId="{CC718BC7-BCA8-4601-9EB1-C5D7FFC09A5A}" type="presParOf" srcId="{34BF739F-12F6-4D66-B919-705C71C0CE65}" destId="{4CDF7FE2-D440-4B15-9D65-E600F75C6652}" srcOrd="0" destOrd="0" presId="urn:microsoft.com/office/officeart/2008/layout/HorizontalMultiLevelHierarchy"/>
    <dgm:cxn modelId="{A953FF53-5A3B-4B26-9D95-F77EC9F30A2F}" type="presParOf" srcId="{4CDF7FE2-D440-4B15-9D65-E600F75C6652}" destId="{28C99A68-14D0-43B6-A359-E37EFD3ACD73}" srcOrd="0" destOrd="0" presId="urn:microsoft.com/office/officeart/2008/layout/HorizontalMultiLevelHierarchy"/>
    <dgm:cxn modelId="{03A75B37-B5C7-4254-8EE8-E515E4C1FCD4}" type="presParOf" srcId="{34BF739F-12F6-4D66-B919-705C71C0CE65}" destId="{D217D63E-FEA7-4A86-B100-0373572CA100}" srcOrd="1" destOrd="0" presId="urn:microsoft.com/office/officeart/2008/layout/HorizontalMultiLevelHierarchy"/>
    <dgm:cxn modelId="{1B714A9B-8E5F-45F0-8533-CFF3D3AA4091}" type="presParOf" srcId="{D217D63E-FEA7-4A86-B100-0373572CA100}" destId="{656ADEC2-C42D-4214-8150-E0C31CF08727}" srcOrd="0" destOrd="0" presId="urn:microsoft.com/office/officeart/2008/layout/HorizontalMultiLevelHierarchy"/>
    <dgm:cxn modelId="{402232CF-2127-4F99-BACD-1277C2523B79}" type="presParOf" srcId="{D217D63E-FEA7-4A86-B100-0373572CA100}" destId="{D9C1EDAA-4A66-441C-AAE3-443AFFD65F68}" srcOrd="1" destOrd="0" presId="urn:microsoft.com/office/officeart/2008/layout/HorizontalMultiLevelHierarchy"/>
    <dgm:cxn modelId="{CE4E9ABA-F837-453C-99DA-19B64A66F258}" type="presParOf" srcId="{70981C9A-E584-4A46-946A-866C7F5B1E4C}" destId="{C738DA7D-223F-4774-BDEE-3DD1B98E7977}" srcOrd="8" destOrd="0" presId="urn:microsoft.com/office/officeart/2008/layout/HorizontalMultiLevelHierarchy"/>
    <dgm:cxn modelId="{B4208C8D-BE4D-44FD-A8D6-10AD316C6441}" type="presParOf" srcId="{C738DA7D-223F-4774-BDEE-3DD1B98E7977}" destId="{9EB1C088-6FE8-44B4-B83C-FC4FA13D47A6}" srcOrd="0" destOrd="0" presId="urn:microsoft.com/office/officeart/2008/layout/HorizontalMultiLevelHierarchy"/>
    <dgm:cxn modelId="{135C09C2-7313-416A-B2E7-EA19CEF7BBDF}" type="presParOf" srcId="{70981C9A-E584-4A46-946A-866C7F5B1E4C}" destId="{DD23ECB9-9528-4204-B0CD-71E7A48B5245}" srcOrd="9" destOrd="0" presId="urn:microsoft.com/office/officeart/2008/layout/HorizontalMultiLevelHierarchy"/>
    <dgm:cxn modelId="{605FE58C-9509-47BD-A3A7-77B2AD7C06FC}" type="presParOf" srcId="{DD23ECB9-9528-4204-B0CD-71E7A48B5245}" destId="{68E1AE24-8739-424B-BFD7-C9CB7D5D13E1}" srcOrd="0" destOrd="0" presId="urn:microsoft.com/office/officeart/2008/layout/HorizontalMultiLevelHierarchy"/>
    <dgm:cxn modelId="{C5BCC61B-5140-4A9F-997F-F5C3775948AA}" type="presParOf" srcId="{DD23ECB9-9528-4204-B0CD-71E7A48B5245}" destId="{F74D5D94-3E9F-4320-B420-52B454C40190}" srcOrd="1" destOrd="0" presId="urn:microsoft.com/office/officeart/2008/layout/HorizontalMultiLevelHierarchy"/>
    <dgm:cxn modelId="{735C386B-C708-40A9-BAAB-E1CFF505F8EF}" type="presParOf" srcId="{F74D5D94-3E9F-4320-B420-52B454C40190}" destId="{B86F568D-DD7B-487F-8AB2-CBF5951CA610}" srcOrd="0" destOrd="0" presId="urn:microsoft.com/office/officeart/2008/layout/HorizontalMultiLevelHierarchy"/>
    <dgm:cxn modelId="{2BF9074E-A080-47D5-9DE4-E176700B3AC0}" type="presParOf" srcId="{B86F568D-DD7B-487F-8AB2-CBF5951CA610}" destId="{269CE2E1-1467-46E9-8AD5-9677C3A6F952}" srcOrd="0" destOrd="0" presId="urn:microsoft.com/office/officeart/2008/layout/HorizontalMultiLevelHierarchy"/>
    <dgm:cxn modelId="{7419C1E1-83E4-48CC-83E6-82777FDC7121}" type="presParOf" srcId="{F74D5D94-3E9F-4320-B420-52B454C40190}" destId="{AC9BCE2B-6258-478F-896A-53BEF6893E2A}" srcOrd="1" destOrd="0" presId="urn:microsoft.com/office/officeart/2008/layout/HorizontalMultiLevelHierarchy"/>
    <dgm:cxn modelId="{D1A48F41-1A3B-4574-BCF4-414D06DC2EA6}" type="presParOf" srcId="{AC9BCE2B-6258-478F-896A-53BEF6893E2A}" destId="{31BEB6A1-AEBF-41A7-9914-6549DED2A9EF}" srcOrd="0" destOrd="0" presId="urn:microsoft.com/office/officeart/2008/layout/HorizontalMultiLevelHierarchy"/>
    <dgm:cxn modelId="{E38F4631-CFF5-4035-91D1-85C6FD74A056}" type="presParOf" srcId="{AC9BCE2B-6258-478F-896A-53BEF6893E2A}" destId="{26145816-C40E-4D5E-8FFE-A9222AC38275}" srcOrd="1" destOrd="0" presId="urn:microsoft.com/office/officeart/2008/layout/HorizontalMultiLevelHierarchy"/>
    <dgm:cxn modelId="{B87A6918-D5C1-44DD-8B33-6FCAA01AB33C}" type="presParOf" srcId="{26145816-C40E-4D5E-8FFE-A9222AC38275}" destId="{ABFC3EE7-0433-465E-8C8F-32914E468166}" srcOrd="0" destOrd="0" presId="urn:microsoft.com/office/officeart/2008/layout/HorizontalMultiLevelHierarchy"/>
    <dgm:cxn modelId="{C90101B6-C125-4011-B7C5-C4238897B818}" type="presParOf" srcId="{ABFC3EE7-0433-465E-8C8F-32914E468166}" destId="{C59141FE-3FE8-4B59-ADD3-B87FF55259D3}" srcOrd="0" destOrd="0" presId="urn:microsoft.com/office/officeart/2008/layout/HorizontalMultiLevelHierarchy"/>
    <dgm:cxn modelId="{CFDE33E6-92AA-431E-8E86-0196B09C800B}" type="presParOf" srcId="{26145816-C40E-4D5E-8FFE-A9222AC38275}" destId="{9536143D-6E7D-42B7-97B5-DE5C51628B4E}" srcOrd="1" destOrd="0" presId="urn:microsoft.com/office/officeart/2008/layout/HorizontalMultiLevelHierarchy"/>
    <dgm:cxn modelId="{29EDFD9E-B5F1-41A1-9E14-D8CF86DCF7E6}" type="presParOf" srcId="{9536143D-6E7D-42B7-97B5-DE5C51628B4E}" destId="{85F7CE27-F296-46F0-9AFB-19BA4F37F497}" srcOrd="0" destOrd="0" presId="urn:microsoft.com/office/officeart/2008/layout/HorizontalMultiLevelHierarchy"/>
    <dgm:cxn modelId="{F95DA6AD-38A1-4BFC-A0FD-EE975C9A0BD0}" type="presParOf" srcId="{9536143D-6E7D-42B7-97B5-DE5C51628B4E}" destId="{70111FF2-BFA3-4268-9F7D-D725C6FF7816}" srcOrd="1" destOrd="0" presId="urn:microsoft.com/office/officeart/2008/layout/HorizontalMultiLevelHierarchy"/>
    <dgm:cxn modelId="{75161C74-C95D-496E-A66C-FD739936EF4A}" type="presParOf" srcId="{F74D5D94-3E9F-4320-B420-52B454C40190}" destId="{B3D5921E-D7B7-4854-AA2F-DCDD978CCD10}" srcOrd="2" destOrd="0" presId="urn:microsoft.com/office/officeart/2008/layout/HorizontalMultiLevelHierarchy"/>
    <dgm:cxn modelId="{FB9F5970-8A06-4F99-ABB2-C870B9656BEC}" type="presParOf" srcId="{B3D5921E-D7B7-4854-AA2F-DCDD978CCD10}" destId="{796AFFCE-7455-4B47-A492-6ED006A42C7A}" srcOrd="0" destOrd="0" presId="urn:microsoft.com/office/officeart/2008/layout/HorizontalMultiLevelHierarchy"/>
    <dgm:cxn modelId="{67431180-F77F-46E6-97BF-2BE7460DE38F}" type="presParOf" srcId="{F74D5D94-3E9F-4320-B420-52B454C40190}" destId="{EF243121-049A-4FDF-B700-057EE8716716}" srcOrd="3" destOrd="0" presId="urn:microsoft.com/office/officeart/2008/layout/HorizontalMultiLevelHierarchy"/>
    <dgm:cxn modelId="{D8F4F325-1D92-43AC-8BF8-C658B15F474E}" type="presParOf" srcId="{EF243121-049A-4FDF-B700-057EE8716716}" destId="{90443407-5163-48A7-9D38-D689238260C0}" srcOrd="0" destOrd="0" presId="urn:microsoft.com/office/officeart/2008/layout/HorizontalMultiLevelHierarchy"/>
    <dgm:cxn modelId="{E97FC065-9A67-43C0-805D-8FBD5EE63AFE}" type="presParOf" srcId="{EF243121-049A-4FDF-B700-057EE8716716}" destId="{E4A70220-BC5C-45DF-9A79-ECD387BFC972}" srcOrd="1" destOrd="0" presId="urn:microsoft.com/office/officeart/2008/layout/HorizontalMultiLevelHierarchy"/>
    <dgm:cxn modelId="{702C854D-BC05-4863-978D-E5C9B85CD08E}" type="presParOf" srcId="{E4A70220-BC5C-45DF-9A79-ECD387BFC972}" destId="{8B069B26-E3AA-410E-B02D-75D6D990F4B4}" srcOrd="0" destOrd="0" presId="urn:microsoft.com/office/officeart/2008/layout/HorizontalMultiLevelHierarchy"/>
    <dgm:cxn modelId="{4DF669AD-9A55-4967-904C-25FDFB3989FD}" type="presParOf" srcId="{8B069B26-E3AA-410E-B02D-75D6D990F4B4}" destId="{AEF1AAF2-99D4-4374-8363-8C8ED8F9A989}" srcOrd="0" destOrd="0" presId="urn:microsoft.com/office/officeart/2008/layout/HorizontalMultiLevelHierarchy"/>
    <dgm:cxn modelId="{D1BDC758-288E-43A0-BB77-AE2CD3F7A50A}" type="presParOf" srcId="{E4A70220-BC5C-45DF-9A79-ECD387BFC972}" destId="{F6409B4E-C25E-42C3-A807-CFCE11BD3084}" srcOrd="1" destOrd="0" presId="urn:microsoft.com/office/officeart/2008/layout/HorizontalMultiLevelHierarchy"/>
    <dgm:cxn modelId="{54815233-34ED-4895-A4F6-46C2B767ECD5}" type="presParOf" srcId="{F6409B4E-C25E-42C3-A807-CFCE11BD3084}" destId="{AF078174-7DA1-4022-B6F6-8733284990A2}" srcOrd="0" destOrd="0" presId="urn:microsoft.com/office/officeart/2008/layout/HorizontalMultiLevelHierarchy"/>
    <dgm:cxn modelId="{0CE45CA7-8FB2-4125-8AED-65E7874F2C36}" type="presParOf" srcId="{F6409B4E-C25E-42C3-A807-CFCE11BD3084}" destId="{7FB8E180-C38C-48B5-B302-EC76297FB970}" srcOrd="1" destOrd="0" presId="urn:microsoft.com/office/officeart/2008/layout/HorizontalMultiLevelHierarchy"/>
    <dgm:cxn modelId="{CC8AA2C7-979D-48A7-8728-4741B12DDC1C}" type="presParOf" srcId="{E4A70220-BC5C-45DF-9A79-ECD387BFC972}" destId="{C4D8E3DB-BDC4-4BB1-956D-7FFC8D20B6A5}" srcOrd="2" destOrd="0" presId="urn:microsoft.com/office/officeart/2008/layout/HorizontalMultiLevelHierarchy"/>
    <dgm:cxn modelId="{7C924491-BD7F-4A2A-862E-122229AA3EA6}" type="presParOf" srcId="{C4D8E3DB-BDC4-4BB1-956D-7FFC8D20B6A5}" destId="{4DA17B16-A4FC-4075-B85E-2E281BBC666F}" srcOrd="0" destOrd="0" presId="urn:microsoft.com/office/officeart/2008/layout/HorizontalMultiLevelHierarchy"/>
    <dgm:cxn modelId="{D5179187-8D18-4577-BB3A-4D3BB7C480BA}" type="presParOf" srcId="{E4A70220-BC5C-45DF-9A79-ECD387BFC972}" destId="{64EF08CC-BFAF-4ACC-B1B5-8B73D3C2E0E3}" srcOrd="3" destOrd="0" presId="urn:microsoft.com/office/officeart/2008/layout/HorizontalMultiLevelHierarchy"/>
    <dgm:cxn modelId="{D903A345-FC2F-408C-9D93-60C8592C3393}" type="presParOf" srcId="{64EF08CC-BFAF-4ACC-B1B5-8B73D3C2E0E3}" destId="{629FF6C1-773A-4B4B-83FC-A296836B9506}" srcOrd="0" destOrd="0" presId="urn:microsoft.com/office/officeart/2008/layout/HorizontalMultiLevelHierarchy"/>
    <dgm:cxn modelId="{A3B70595-8D1B-4E45-9741-EC302FD73095}" type="presParOf" srcId="{64EF08CC-BFAF-4ACC-B1B5-8B73D3C2E0E3}" destId="{E9E0EA0D-695C-43D7-B9C6-D2478FE95800}" srcOrd="1" destOrd="0" presId="urn:microsoft.com/office/officeart/2008/layout/HorizontalMultiLevelHierarchy"/>
    <dgm:cxn modelId="{2FB2AF6B-B2F4-41C8-9E88-13239D763D09}" type="presParOf" srcId="{E9E0EA0D-695C-43D7-B9C6-D2478FE95800}" destId="{9CE5601E-785D-4857-89DB-9BD47B78E53E}" srcOrd="0" destOrd="0" presId="urn:microsoft.com/office/officeart/2008/layout/HorizontalMultiLevelHierarchy"/>
    <dgm:cxn modelId="{AE6D1CEF-4541-4CDB-828A-065E20D118C9}" type="presParOf" srcId="{9CE5601E-785D-4857-89DB-9BD47B78E53E}" destId="{D50A52DB-F84C-4954-86DD-E64AA78A179D}" srcOrd="0" destOrd="0" presId="urn:microsoft.com/office/officeart/2008/layout/HorizontalMultiLevelHierarchy"/>
    <dgm:cxn modelId="{B45E9071-668A-4215-888C-D0C947ED55EA}" type="presParOf" srcId="{E9E0EA0D-695C-43D7-B9C6-D2478FE95800}" destId="{4A41292C-DBF2-4C03-BC7C-A8D4D489150D}" srcOrd="1" destOrd="0" presId="urn:microsoft.com/office/officeart/2008/layout/HorizontalMultiLevelHierarchy"/>
    <dgm:cxn modelId="{3C84CDEB-377F-4D45-A4E5-26656324B303}" type="presParOf" srcId="{4A41292C-DBF2-4C03-BC7C-A8D4D489150D}" destId="{CE5B9D03-4116-4D5F-B787-89F4644DDEF7}" srcOrd="0" destOrd="0" presId="urn:microsoft.com/office/officeart/2008/layout/HorizontalMultiLevelHierarchy"/>
    <dgm:cxn modelId="{83F163E4-4646-4898-A9D7-B582AB157DA2}" type="presParOf" srcId="{4A41292C-DBF2-4C03-BC7C-A8D4D489150D}" destId="{64EABE59-D66E-48F6-B849-C6B773552860}" srcOrd="1" destOrd="0" presId="urn:microsoft.com/office/officeart/2008/layout/HorizontalMultiLevelHierarchy"/>
    <dgm:cxn modelId="{F597B408-FAEB-4E5D-909C-B22954EC385E}" type="presParOf" srcId="{70981C9A-E584-4A46-946A-866C7F5B1E4C}" destId="{C3AF52CF-C773-47FC-9180-F1D916018A46}" srcOrd="10" destOrd="0" presId="urn:microsoft.com/office/officeart/2008/layout/HorizontalMultiLevelHierarchy"/>
    <dgm:cxn modelId="{8FD70D34-847B-4940-90CD-D8D03A910FC9}" type="presParOf" srcId="{C3AF52CF-C773-47FC-9180-F1D916018A46}" destId="{D1786248-5404-46C4-BBCB-8B4612DFD313}" srcOrd="0" destOrd="0" presId="urn:microsoft.com/office/officeart/2008/layout/HorizontalMultiLevelHierarchy"/>
    <dgm:cxn modelId="{2642A81B-4380-44D1-B9C1-4D4E44909A55}" type="presParOf" srcId="{70981C9A-E584-4A46-946A-866C7F5B1E4C}" destId="{CA3B7419-8488-4DAA-9F55-116C8B2AB074}" srcOrd="11" destOrd="0" presId="urn:microsoft.com/office/officeart/2008/layout/HorizontalMultiLevelHierarchy"/>
    <dgm:cxn modelId="{757BB30E-C8A1-49CF-88C0-DB22516575A8}" type="presParOf" srcId="{CA3B7419-8488-4DAA-9F55-116C8B2AB074}" destId="{85360468-9991-4E49-9AFF-E372A76E3199}" srcOrd="0" destOrd="0" presId="urn:microsoft.com/office/officeart/2008/layout/HorizontalMultiLevelHierarchy"/>
    <dgm:cxn modelId="{E446A43B-250A-498F-B473-D1D87890B7E2}" type="presParOf" srcId="{CA3B7419-8488-4DAA-9F55-116C8B2AB074}" destId="{12012105-C1B3-4D05-BAB0-5F725DEF6029}" srcOrd="1" destOrd="0" presId="urn:microsoft.com/office/officeart/2008/layout/HorizontalMultiLevelHierarchy"/>
    <dgm:cxn modelId="{71A8EFCC-AA15-41FE-98C4-3AE4044A539B}" type="presParOf" srcId="{12012105-C1B3-4D05-BAB0-5F725DEF6029}" destId="{027FAA0D-5365-43C6-8196-CB6C2E955301}" srcOrd="0" destOrd="0" presId="urn:microsoft.com/office/officeart/2008/layout/HorizontalMultiLevelHierarchy"/>
    <dgm:cxn modelId="{2BD71715-E6C7-438D-96C4-EFD8C61BD8BF}" type="presParOf" srcId="{027FAA0D-5365-43C6-8196-CB6C2E955301}" destId="{2161434D-1360-4076-9E89-F5D9477E4469}" srcOrd="0" destOrd="0" presId="urn:microsoft.com/office/officeart/2008/layout/HorizontalMultiLevelHierarchy"/>
    <dgm:cxn modelId="{E569A6C2-9C5C-4D6F-897A-6292BD122E33}" type="presParOf" srcId="{12012105-C1B3-4D05-BAB0-5F725DEF6029}" destId="{257A15F3-CE9C-4FCB-97B9-16AEA32F2034}" srcOrd="1" destOrd="0" presId="urn:microsoft.com/office/officeart/2008/layout/HorizontalMultiLevelHierarchy"/>
    <dgm:cxn modelId="{1585F35F-EB90-4A6E-B2EE-A7D0051CB94C}" type="presParOf" srcId="{257A15F3-CE9C-4FCB-97B9-16AEA32F2034}" destId="{8C64198F-5065-422E-B9C5-2A1C160E264F}" srcOrd="0" destOrd="0" presId="urn:microsoft.com/office/officeart/2008/layout/HorizontalMultiLevelHierarchy"/>
    <dgm:cxn modelId="{BA7C8CC6-7A1A-42BF-90FF-7636B7D0E144}" type="presParOf" srcId="{257A15F3-CE9C-4FCB-97B9-16AEA32F2034}" destId="{7999DF64-03D5-4796-8A4F-701466C086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3600" smtClean="0">
              <a:cs typeface="B Badr" panose="00000400000000000000" pitchFamily="2" charset="-78"/>
            </a:rPr>
            <a:t>و ما يتصل بهذا: القول فى الاقتباس، و التضمين، و العقد، و الحلّ، و التلميح.</a:t>
          </a:r>
          <a:endParaRPr lang="fa-IR" sz="3600" b="1">
            <a:cs typeface="B Badr" panose="00000400000000000000" pitchFamily="2" charset="-78"/>
          </a:endParaRPr>
        </a:p>
      </dgm:t>
    </dgm:pt>
    <dgm:pt modelId="{E78A6B97-6238-4E81-83FA-E60413FF48D8}" type="parTrans" cxnId="{5D546635-4B50-48E1-B669-BF02CAB7E414}">
      <dgm:prSet/>
      <dgm:spPr/>
      <dgm:t>
        <a:bodyPr/>
        <a:lstStyle/>
        <a:p>
          <a:pPr rtl="1"/>
          <a:endParaRPr lang="fa-IR" sz="16600" b="1">
            <a:cs typeface="B Badr" panose="00000400000000000000" pitchFamily="2" charset="-78"/>
          </a:endParaRPr>
        </a:p>
      </dgm:t>
    </dgm:pt>
    <dgm:pt modelId="{0195DDCC-8DF2-487A-ABF1-F772F9989022}" type="sibTrans" cxnId="{5D546635-4B50-48E1-B669-BF02CAB7E414}">
      <dgm:prSet/>
      <dgm:spPr/>
      <dgm:t>
        <a:bodyPr/>
        <a:lstStyle/>
        <a:p>
          <a:pPr rtl="1"/>
          <a:endParaRPr lang="fa-IR" sz="16600" b="1">
            <a:cs typeface="B Badr" panose="00000400000000000000" pitchFamily="2" charset="-78"/>
          </a:endParaRPr>
        </a:p>
      </dgm:t>
    </dgm:pt>
    <dgm:pt modelId="{9E94B160-71BC-4231-B549-F548EFF25A89}">
      <dgm:prSet custT="1"/>
      <dgm:spPr/>
      <dgm:t>
        <a:bodyPr/>
        <a:lstStyle/>
        <a:p>
          <a:pPr rtl="1"/>
          <a:r>
            <a:rPr lang="fa-IR" sz="1400" smtClean="0">
              <a:cs typeface="B Badr" panose="00000400000000000000" pitchFamily="2" charset="-78"/>
            </a:rPr>
            <a:t>أما الاقتباس: </a:t>
          </a:r>
          <a:endParaRPr lang="fa-IR" sz="1400">
            <a:cs typeface="B Badr" panose="00000400000000000000" pitchFamily="2" charset="-78"/>
          </a:endParaRPr>
        </a:p>
      </dgm:t>
    </dgm:pt>
    <dgm:pt modelId="{1E063BD4-0FA9-49EA-A4B7-9AACB94761B7}" type="parTrans" cxnId="{17857BBD-68C5-4757-81C5-8751DF6BF000}">
      <dgm:prSet custT="1"/>
      <dgm:spPr/>
      <dgm:t>
        <a:bodyPr/>
        <a:lstStyle/>
        <a:p>
          <a:pPr rtl="1"/>
          <a:endParaRPr lang="fa-IR" sz="600">
            <a:cs typeface="B Badr" panose="00000400000000000000" pitchFamily="2" charset="-78"/>
          </a:endParaRPr>
        </a:p>
      </dgm:t>
    </dgm:pt>
    <dgm:pt modelId="{2B928D5D-98A3-4DA5-BA80-A750B89EA2CA}" type="sibTrans" cxnId="{17857BBD-68C5-4757-81C5-8751DF6BF000}">
      <dgm:prSet/>
      <dgm:spPr/>
      <dgm:t>
        <a:bodyPr/>
        <a:lstStyle/>
        <a:p>
          <a:pPr rtl="1"/>
          <a:endParaRPr lang="fa-IR" sz="2000">
            <a:cs typeface="B Badr" panose="00000400000000000000" pitchFamily="2" charset="-78"/>
          </a:endParaRPr>
        </a:p>
      </dgm:t>
    </dgm:pt>
    <dgm:pt modelId="{BFEE3365-E973-453F-9CE9-748F10A660C4}">
      <dgm:prSet custT="1"/>
      <dgm:spPr/>
      <dgm:t>
        <a:bodyPr/>
        <a:lstStyle/>
        <a:p>
          <a:pPr rtl="1"/>
          <a:r>
            <a:rPr lang="fa-IR" sz="1400" smtClean="0">
              <a:cs typeface="B Badr" panose="00000400000000000000" pitchFamily="2" charset="-78"/>
            </a:rPr>
            <a:t>فهو أن يضمّن الكلام شيئا من القرآن أو الحديث، لا على أنه منه؛ </a:t>
          </a:r>
          <a:endParaRPr lang="fa-IR" sz="1400">
            <a:cs typeface="B Badr" panose="00000400000000000000" pitchFamily="2" charset="-78"/>
          </a:endParaRPr>
        </a:p>
      </dgm:t>
    </dgm:pt>
    <dgm:pt modelId="{7EBCF6DD-84C6-47C6-9319-D7E2823A28F8}" type="parTrans" cxnId="{BEC36FBA-5039-4C24-9D38-C41B83835639}">
      <dgm:prSet custT="1"/>
      <dgm:spPr/>
      <dgm:t>
        <a:bodyPr/>
        <a:lstStyle/>
        <a:p>
          <a:pPr rtl="1"/>
          <a:endParaRPr lang="fa-IR" sz="600">
            <a:cs typeface="B Badr" panose="00000400000000000000" pitchFamily="2" charset="-78"/>
          </a:endParaRPr>
        </a:p>
      </dgm:t>
    </dgm:pt>
    <dgm:pt modelId="{93C3C4FF-E57F-4341-B0F0-8FF4D94CE65B}" type="sibTrans" cxnId="{BEC36FBA-5039-4C24-9D38-C41B83835639}">
      <dgm:prSet/>
      <dgm:spPr/>
      <dgm:t>
        <a:bodyPr/>
        <a:lstStyle/>
        <a:p>
          <a:pPr rtl="1"/>
          <a:endParaRPr lang="fa-IR" sz="2000">
            <a:cs typeface="B Badr" panose="00000400000000000000" pitchFamily="2" charset="-78"/>
          </a:endParaRPr>
        </a:p>
      </dgm:t>
    </dgm:pt>
    <dgm:pt modelId="{51FC4090-380B-4147-BB2F-09BE37F5E1BB}">
      <dgm:prSet custT="1"/>
      <dgm:spPr/>
      <dgm:t>
        <a:bodyPr/>
        <a:lstStyle/>
        <a:p>
          <a:pPr rtl="1"/>
          <a:r>
            <a:rPr lang="fa-IR" sz="1400" smtClean="0">
              <a:cs typeface="B Badr" panose="00000400000000000000" pitchFamily="2" charset="-78"/>
            </a:rPr>
            <a:t>كـ</a:t>
          </a:r>
          <a:endParaRPr lang="fa-IR" sz="1400">
            <a:cs typeface="B Badr" panose="00000400000000000000" pitchFamily="2" charset="-78"/>
          </a:endParaRPr>
        </a:p>
      </dgm:t>
    </dgm:pt>
    <dgm:pt modelId="{CB3F2C3A-E870-4C4E-8337-A67C6289045D}" type="parTrans" cxnId="{68687C1F-1877-463D-B28E-659A9D283651}">
      <dgm:prSet custT="1"/>
      <dgm:spPr/>
      <dgm:t>
        <a:bodyPr/>
        <a:lstStyle/>
        <a:p>
          <a:pPr rtl="1"/>
          <a:endParaRPr lang="fa-IR" sz="600">
            <a:cs typeface="B Badr" panose="00000400000000000000" pitchFamily="2" charset="-78"/>
          </a:endParaRPr>
        </a:p>
      </dgm:t>
    </dgm:pt>
    <dgm:pt modelId="{C3E3CB46-ABE2-4860-AD3E-B3C7290C9C5D}" type="sibTrans" cxnId="{68687C1F-1877-463D-B28E-659A9D283651}">
      <dgm:prSet/>
      <dgm:spPr/>
      <dgm:t>
        <a:bodyPr/>
        <a:lstStyle/>
        <a:p>
          <a:pPr rtl="1"/>
          <a:endParaRPr lang="fa-IR" sz="2000">
            <a:cs typeface="B Badr" panose="00000400000000000000" pitchFamily="2" charset="-78"/>
          </a:endParaRPr>
        </a:p>
      </dgm:t>
    </dgm:pt>
    <dgm:pt modelId="{5839A772-07E9-4498-932C-9577B1E55356}">
      <dgm:prSet custT="1"/>
      <dgm:spPr/>
      <dgm:t>
        <a:bodyPr/>
        <a:lstStyle/>
        <a:p>
          <a:pPr rtl="1"/>
          <a:r>
            <a:rPr lang="fa-IR" sz="1400" smtClean="0">
              <a:cs typeface="B Badr" panose="00000400000000000000" pitchFamily="2" charset="-78"/>
            </a:rPr>
            <a:t>قول الحريرىّ</a:t>
          </a:r>
          <a:endParaRPr lang="fa-IR" sz="1400">
            <a:cs typeface="B Badr" panose="00000400000000000000" pitchFamily="2" charset="-78"/>
          </a:endParaRPr>
        </a:p>
      </dgm:t>
    </dgm:pt>
    <dgm:pt modelId="{E61B6307-43AA-4FFA-A146-40A17F758D6A}" type="parTrans" cxnId="{D23DCC71-A8F6-4644-AD92-7B8CE2C36117}">
      <dgm:prSet custT="1"/>
      <dgm:spPr/>
      <dgm:t>
        <a:bodyPr/>
        <a:lstStyle/>
        <a:p>
          <a:pPr rtl="1"/>
          <a:endParaRPr lang="fa-IR" sz="600">
            <a:cs typeface="B Badr" panose="00000400000000000000" pitchFamily="2" charset="-78"/>
          </a:endParaRPr>
        </a:p>
      </dgm:t>
    </dgm:pt>
    <dgm:pt modelId="{2F91195E-85EC-4847-B9B6-49ECD9B5E4F8}" type="sibTrans" cxnId="{D23DCC71-A8F6-4644-AD92-7B8CE2C36117}">
      <dgm:prSet/>
      <dgm:spPr/>
      <dgm:t>
        <a:bodyPr/>
        <a:lstStyle/>
        <a:p>
          <a:pPr rtl="1"/>
          <a:endParaRPr lang="fa-IR" sz="2000">
            <a:cs typeface="B Badr" panose="00000400000000000000" pitchFamily="2" charset="-78"/>
          </a:endParaRPr>
        </a:p>
      </dgm:t>
    </dgm:pt>
    <dgm:pt modelId="{747AC114-68E9-451B-A410-BD8508CD6AD0}">
      <dgm:prSet custT="1"/>
      <dgm:spPr/>
      <dgm:t>
        <a:bodyPr/>
        <a:lstStyle/>
        <a:p>
          <a:pPr rtl="1"/>
          <a:r>
            <a:rPr lang="fa-IR" sz="1400" smtClean="0">
              <a:cs typeface="B Badr" panose="00000400000000000000" pitchFamily="2" charset="-78"/>
            </a:rPr>
            <a:t>فلم يكن إلّا (كلمح البصر أو هو أقرب) حتى أنشد فأغرب</a:t>
          </a:r>
          <a:endParaRPr lang="fa-IR" sz="1400">
            <a:cs typeface="B Badr" panose="00000400000000000000" pitchFamily="2" charset="-78"/>
          </a:endParaRPr>
        </a:p>
      </dgm:t>
    </dgm:pt>
    <dgm:pt modelId="{47363639-FD20-4727-9045-A81E1E518EF2}" type="parTrans" cxnId="{C78F1044-40CB-4643-9F41-81C80CDC24B4}">
      <dgm:prSet custT="1"/>
      <dgm:spPr/>
      <dgm:t>
        <a:bodyPr/>
        <a:lstStyle/>
        <a:p>
          <a:pPr rtl="1"/>
          <a:endParaRPr lang="fa-IR" sz="600">
            <a:cs typeface="B Badr" panose="00000400000000000000" pitchFamily="2" charset="-78"/>
          </a:endParaRPr>
        </a:p>
      </dgm:t>
    </dgm:pt>
    <dgm:pt modelId="{9F938E6B-70F6-40CA-A9EC-E7DAACEC3FEE}" type="sibTrans" cxnId="{C78F1044-40CB-4643-9F41-81C80CDC24B4}">
      <dgm:prSet/>
      <dgm:spPr/>
      <dgm:t>
        <a:bodyPr/>
        <a:lstStyle/>
        <a:p>
          <a:pPr rtl="1"/>
          <a:endParaRPr lang="fa-IR" sz="2000">
            <a:cs typeface="B Badr" panose="00000400000000000000" pitchFamily="2" charset="-78"/>
          </a:endParaRPr>
        </a:p>
      </dgm:t>
    </dgm:pt>
    <dgm:pt modelId="{631FB44F-F2B7-4E36-B043-39E25934B2B8}">
      <dgm:prSet custT="1"/>
      <dgm:spPr/>
      <dgm:t>
        <a:bodyPr/>
        <a:lstStyle/>
        <a:p>
          <a:pPr rtl="1"/>
          <a:r>
            <a:rPr lang="fa-IR" sz="1400" smtClean="0">
              <a:cs typeface="B Badr" panose="00000400000000000000" pitchFamily="2" charset="-78"/>
            </a:rPr>
            <a:t>و قول الآخر </a:t>
          </a:r>
          <a:endParaRPr lang="fa-IR" sz="1400">
            <a:cs typeface="B Badr" panose="00000400000000000000" pitchFamily="2" charset="-78"/>
          </a:endParaRPr>
        </a:p>
      </dgm:t>
    </dgm:pt>
    <dgm:pt modelId="{3CFBFD06-01C6-439D-B40C-8AC29022010D}" type="parTrans" cxnId="{9DC9B2A5-07B1-437A-9B35-B9A02D0EA52F}">
      <dgm:prSet custT="1"/>
      <dgm:spPr/>
      <dgm:t>
        <a:bodyPr/>
        <a:lstStyle/>
        <a:p>
          <a:pPr rtl="1"/>
          <a:endParaRPr lang="fa-IR" sz="600">
            <a:cs typeface="B Badr" panose="00000400000000000000" pitchFamily="2" charset="-78"/>
          </a:endParaRPr>
        </a:p>
      </dgm:t>
    </dgm:pt>
    <dgm:pt modelId="{6E72573D-A20D-467F-98A7-E63A1EF48D76}" type="sibTrans" cxnId="{9DC9B2A5-07B1-437A-9B35-B9A02D0EA52F}">
      <dgm:prSet/>
      <dgm:spPr/>
      <dgm:t>
        <a:bodyPr/>
        <a:lstStyle/>
        <a:p>
          <a:pPr rtl="1"/>
          <a:endParaRPr lang="fa-IR" sz="2000">
            <a:cs typeface="B Badr" panose="00000400000000000000" pitchFamily="2" charset="-78"/>
          </a:endParaRPr>
        </a:p>
      </dgm:t>
    </dgm:pt>
    <dgm:pt modelId="{525F79A2-3883-4958-BE53-57E6B1528773}">
      <dgm:prSet custT="1"/>
      <dgm:spPr/>
      <dgm:t>
        <a:bodyPr/>
        <a:lstStyle/>
        <a:p>
          <a:pPr rtl="1"/>
          <a:r>
            <a:rPr lang="fa-IR" sz="1400" smtClean="0">
              <a:cs typeface="B Badr" panose="00000400000000000000" pitchFamily="2" charset="-78"/>
            </a:rPr>
            <a:t>إن كنت أزمعت على هجرنا *** من غير ما جرم فصبر جميل</a:t>
          </a:r>
          <a:endParaRPr lang="fa-IR" sz="1400">
            <a:cs typeface="B Badr" panose="00000400000000000000" pitchFamily="2" charset="-78"/>
          </a:endParaRPr>
        </a:p>
      </dgm:t>
    </dgm:pt>
    <dgm:pt modelId="{BCEF18D0-8E16-4333-BF24-643D0979CDF0}" type="parTrans" cxnId="{EB07DFCE-E63C-42F7-A7DC-12C228B10598}">
      <dgm:prSet custT="1"/>
      <dgm:spPr/>
      <dgm:t>
        <a:bodyPr/>
        <a:lstStyle/>
        <a:p>
          <a:pPr rtl="1"/>
          <a:endParaRPr lang="fa-IR" sz="600">
            <a:cs typeface="B Badr" panose="00000400000000000000" pitchFamily="2" charset="-78"/>
          </a:endParaRPr>
        </a:p>
      </dgm:t>
    </dgm:pt>
    <dgm:pt modelId="{D4C0A6B9-1B67-4BD3-92C4-7A38B8D5C2A2}" type="sibTrans" cxnId="{EB07DFCE-E63C-42F7-A7DC-12C228B10598}">
      <dgm:prSet/>
      <dgm:spPr/>
      <dgm:t>
        <a:bodyPr/>
        <a:lstStyle/>
        <a:p>
          <a:pPr rtl="1"/>
          <a:endParaRPr lang="fa-IR" sz="2000">
            <a:cs typeface="B Badr" panose="00000400000000000000" pitchFamily="2" charset="-78"/>
          </a:endParaRPr>
        </a:p>
      </dgm:t>
    </dgm:pt>
    <dgm:pt modelId="{32B1BCE3-2507-486F-A931-4BB508DABE28}">
      <dgm:prSet custT="1"/>
      <dgm:spPr/>
      <dgm:t>
        <a:bodyPr/>
        <a:lstStyle/>
        <a:p>
          <a:pPr rtl="1"/>
          <a:r>
            <a:rPr lang="fa-IR" sz="1400" smtClean="0">
              <a:cs typeface="B Badr" panose="00000400000000000000" pitchFamily="2" charset="-78"/>
            </a:rPr>
            <a:t>و إن تبدّلت بنا غيرنا *** فحسبنا اللّه و نعم الوكيل</a:t>
          </a:r>
          <a:endParaRPr lang="fa-IR" sz="1400">
            <a:cs typeface="B Badr" panose="00000400000000000000" pitchFamily="2" charset="-78"/>
          </a:endParaRPr>
        </a:p>
      </dgm:t>
    </dgm:pt>
    <dgm:pt modelId="{504EC067-1BC5-40B6-98A5-911F948E7903}" type="parTrans" cxnId="{11752D4B-B529-48F0-935B-2F2414822052}">
      <dgm:prSet custT="1"/>
      <dgm:spPr/>
      <dgm:t>
        <a:bodyPr/>
        <a:lstStyle/>
        <a:p>
          <a:pPr rtl="1"/>
          <a:endParaRPr lang="fa-IR" sz="600">
            <a:cs typeface="B Badr" panose="00000400000000000000" pitchFamily="2" charset="-78"/>
          </a:endParaRPr>
        </a:p>
      </dgm:t>
    </dgm:pt>
    <dgm:pt modelId="{3EDE54C0-5A96-44C6-A5CB-113C752AF0BD}" type="sibTrans" cxnId="{11752D4B-B529-48F0-935B-2F2414822052}">
      <dgm:prSet/>
      <dgm:spPr/>
      <dgm:t>
        <a:bodyPr/>
        <a:lstStyle/>
        <a:p>
          <a:pPr rtl="1"/>
          <a:endParaRPr lang="fa-IR" sz="2000">
            <a:cs typeface="B Badr" panose="00000400000000000000" pitchFamily="2" charset="-78"/>
          </a:endParaRPr>
        </a:p>
      </dgm:t>
    </dgm:pt>
    <dgm:pt modelId="{B13F3DFC-72B0-40EA-A6CA-C4C2E74F1B07}">
      <dgm:prSet custT="1"/>
      <dgm:spPr/>
      <dgm:t>
        <a:bodyPr/>
        <a:lstStyle/>
        <a:p>
          <a:pPr rtl="1"/>
          <a:r>
            <a:rPr lang="fa-IR" sz="1400" smtClean="0">
              <a:cs typeface="B Badr" panose="00000400000000000000" pitchFamily="2" charset="-78"/>
            </a:rPr>
            <a:t>و قول الحريرىّ:</a:t>
          </a:r>
          <a:endParaRPr lang="fa-IR" sz="1400">
            <a:cs typeface="B Badr" panose="00000400000000000000" pitchFamily="2" charset="-78"/>
          </a:endParaRPr>
        </a:p>
      </dgm:t>
    </dgm:pt>
    <dgm:pt modelId="{ACA8074D-3F8F-4877-945D-C9C4C2C2D644}" type="parTrans" cxnId="{B4B4A5ED-0599-4322-B490-8795F18E726A}">
      <dgm:prSet custT="1"/>
      <dgm:spPr/>
      <dgm:t>
        <a:bodyPr/>
        <a:lstStyle/>
        <a:p>
          <a:pPr rtl="1"/>
          <a:endParaRPr lang="fa-IR" sz="600">
            <a:cs typeface="B Badr" panose="00000400000000000000" pitchFamily="2" charset="-78"/>
          </a:endParaRPr>
        </a:p>
      </dgm:t>
    </dgm:pt>
    <dgm:pt modelId="{D7C6622E-19B9-43A0-9309-C91AE37A7A73}" type="sibTrans" cxnId="{B4B4A5ED-0599-4322-B490-8795F18E726A}">
      <dgm:prSet/>
      <dgm:spPr/>
      <dgm:t>
        <a:bodyPr/>
        <a:lstStyle/>
        <a:p>
          <a:pPr rtl="1"/>
          <a:endParaRPr lang="fa-IR" sz="2000">
            <a:cs typeface="B Badr" panose="00000400000000000000" pitchFamily="2" charset="-78"/>
          </a:endParaRPr>
        </a:p>
      </dgm:t>
    </dgm:pt>
    <dgm:pt modelId="{5EEBB401-B48D-4EFA-8DFA-AD3564D12B0F}">
      <dgm:prSet custT="1"/>
      <dgm:spPr/>
      <dgm:t>
        <a:bodyPr/>
        <a:lstStyle/>
        <a:p>
          <a:pPr rtl="1"/>
          <a:r>
            <a:rPr lang="fa-IR" sz="1400" smtClean="0">
              <a:cs typeface="B Badr" panose="00000400000000000000" pitchFamily="2" charset="-78"/>
            </a:rPr>
            <a:t>قلنا شاهت الوجوه *** و قبّح الّلكع و من يرجوه</a:t>
          </a:r>
          <a:endParaRPr lang="fa-IR" sz="1400">
            <a:cs typeface="B Badr" panose="00000400000000000000" pitchFamily="2" charset="-78"/>
          </a:endParaRPr>
        </a:p>
      </dgm:t>
    </dgm:pt>
    <dgm:pt modelId="{C80EAACF-BAF1-4AB8-9773-0DF01DD25AC3}" type="parTrans" cxnId="{773277DC-BB17-4BA5-AC7D-D210AC76FB81}">
      <dgm:prSet custT="1"/>
      <dgm:spPr/>
      <dgm:t>
        <a:bodyPr/>
        <a:lstStyle/>
        <a:p>
          <a:pPr rtl="1"/>
          <a:endParaRPr lang="fa-IR" sz="600">
            <a:cs typeface="B Badr" panose="00000400000000000000" pitchFamily="2" charset="-78"/>
          </a:endParaRPr>
        </a:p>
      </dgm:t>
    </dgm:pt>
    <dgm:pt modelId="{D27F8046-95E2-4E83-925B-7F832BC7A0DE}" type="sibTrans" cxnId="{773277DC-BB17-4BA5-AC7D-D210AC76FB81}">
      <dgm:prSet/>
      <dgm:spPr/>
      <dgm:t>
        <a:bodyPr/>
        <a:lstStyle/>
        <a:p>
          <a:pPr rtl="1"/>
          <a:endParaRPr lang="fa-IR" sz="2000">
            <a:cs typeface="B Badr" panose="00000400000000000000" pitchFamily="2" charset="-78"/>
          </a:endParaRPr>
        </a:p>
      </dgm:t>
    </dgm:pt>
    <dgm:pt modelId="{460C09F4-6F7D-4CD2-A91F-7E4B20CEEBDC}">
      <dgm:prSet custT="1"/>
      <dgm:spPr/>
      <dgm:t>
        <a:bodyPr/>
        <a:lstStyle/>
        <a:p>
          <a:pPr rtl="1"/>
          <a:r>
            <a:rPr lang="fa-IR" sz="1400" smtClean="0">
              <a:cs typeface="B Badr" panose="00000400000000000000" pitchFamily="2" charset="-78"/>
            </a:rPr>
            <a:t>و قول ابن عباد</a:t>
          </a:r>
          <a:endParaRPr lang="fa-IR" sz="1400">
            <a:cs typeface="B Badr" panose="00000400000000000000" pitchFamily="2" charset="-78"/>
          </a:endParaRPr>
        </a:p>
      </dgm:t>
    </dgm:pt>
    <dgm:pt modelId="{2741E9FA-50D0-48C7-BB6C-A54ABC790BF2}" type="parTrans" cxnId="{16928AC0-26A4-4F1A-86B9-4FA75C0C9F8B}">
      <dgm:prSet custT="1"/>
      <dgm:spPr/>
      <dgm:t>
        <a:bodyPr/>
        <a:lstStyle/>
        <a:p>
          <a:pPr rtl="1"/>
          <a:endParaRPr lang="fa-IR" sz="600">
            <a:cs typeface="B Badr" panose="00000400000000000000" pitchFamily="2" charset="-78"/>
          </a:endParaRPr>
        </a:p>
      </dgm:t>
    </dgm:pt>
    <dgm:pt modelId="{E97A456E-27CB-4DC1-BD6F-4EF018F05267}" type="sibTrans" cxnId="{16928AC0-26A4-4F1A-86B9-4FA75C0C9F8B}">
      <dgm:prSet/>
      <dgm:spPr/>
      <dgm:t>
        <a:bodyPr/>
        <a:lstStyle/>
        <a:p>
          <a:pPr rtl="1"/>
          <a:endParaRPr lang="fa-IR" sz="2000">
            <a:cs typeface="B Badr" panose="00000400000000000000" pitchFamily="2" charset="-78"/>
          </a:endParaRPr>
        </a:p>
      </dgm:t>
    </dgm:pt>
    <dgm:pt modelId="{07C61533-71BB-4BF4-A386-36BACB619129}">
      <dgm:prSet custT="1"/>
      <dgm:spPr/>
      <dgm:t>
        <a:bodyPr/>
        <a:lstStyle/>
        <a:p>
          <a:pPr rtl="1"/>
          <a:r>
            <a:rPr lang="fa-IR" sz="1400" smtClean="0">
              <a:cs typeface="B Badr" panose="00000400000000000000" pitchFamily="2" charset="-78"/>
            </a:rPr>
            <a:t>قال لى: إنّ رقيبى *** سيّئ الخلق فداره‏</a:t>
          </a:r>
          <a:endParaRPr lang="fa-IR" sz="1400">
            <a:cs typeface="B Badr" panose="00000400000000000000" pitchFamily="2" charset="-78"/>
          </a:endParaRPr>
        </a:p>
      </dgm:t>
    </dgm:pt>
    <dgm:pt modelId="{40A6EBCE-6A7C-407A-B2AC-B2E72D35BFB5}" type="parTrans" cxnId="{FE032787-BC93-46A3-8111-F170BB1F01AB}">
      <dgm:prSet custT="1"/>
      <dgm:spPr/>
      <dgm:t>
        <a:bodyPr/>
        <a:lstStyle/>
        <a:p>
          <a:pPr rtl="1"/>
          <a:endParaRPr lang="fa-IR" sz="600">
            <a:cs typeface="B Badr" panose="00000400000000000000" pitchFamily="2" charset="-78"/>
          </a:endParaRPr>
        </a:p>
      </dgm:t>
    </dgm:pt>
    <dgm:pt modelId="{94E28C09-553B-47AE-95BC-1E2E27F9D3A2}" type="sibTrans" cxnId="{FE032787-BC93-46A3-8111-F170BB1F01AB}">
      <dgm:prSet/>
      <dgm:spPr/>
      <dgm:t>
        <a:bodyPr/>
        <a:lstStyle/>
        <a:p>
          <a:pPr rtl="1"/>
          <a:endParaRPr lang="fa-IR" sz="2000">
            <a:cs typeface="B Badr" panose="00000400000000000000" pitchFamily="2" charset="-78"/>
          </a:endParaRPr>
        </a:p>
      </dgm:t>
    </dgm:pt>
    <dgm:pt modelId="{44F62061-5AB8-4487-AAF6-7FF8CEEC826D}">
      <dgm:prSet custT="1"/>
      <dgm:spPr/>
      <dgm:t>
        <a:bodyPr/>
        <a:lstStyle/>
        <a:p>
          <a:pPr rtl="1"/>
          <a:r>
            <a:rPr lang="fa-IR" sz="1400" smtClean="0">
              <a:cs typeface="B Badr" panose="00000400000000000000" pitchFamily="2" charset="-78"/>
            </a:rPr>
            <a:t>قلت: دعنى وجهك الج ***  نّة حفّت بالمكاره</a:t>
          </a:r>
          <a:endParaRPr lang="fa-IR" sz="1400">
            <a:cs typeface="B Badr" panose="00000400000000000000" pitchFamily="2" charset="-78"/>
          </a:endParaRPr>
        </a:p>
      </dgm:t>
    </dgm:pt>
    <dgm:pt modelId="{4686F493-C421-4F5E-AA0B-6EC8C8CB6D67}" type="parTrans" cxnId="{EC9FDD3C-834C-489A-847B-683E7D3BA7A1}">
      <dgm:prSet custT="1"/>
      <dgm:spPr/>
      <dgm:t>
        <a:bodyPr/>
        <a:lstStyle/>
        <a:p>
          <a:pPr rtl="1"/>
          <a:endParaRPr lang="fa-IR" sz="600">
            <a:cs typeface="B Badr" panose="00000400000000000000" pitchFamily="2" charset="-78"/>
          </a:endParaRPr>
        </a:p>
      </dgm:t>
    </dgm:pt>
    <dgm:pt modelId="{9E7A7DD0-C40F-459A-98A0-2CFE36A48386}" type="sibTrans" cxnId="{EC9FDD3C-834C-489A-847B-683E7D3BA7A1}">
      <dgm:prSet/>
      <dgm:spPr/>
      <dgm:t>
        <a:bodyPr/>
        <a:lstStyle/>
        <a:p>
          <a:pPr rtl="1"/>
          <a:endParaRPr lang="fa-IR" sz="2000">
            <a:cs typeface="B Badr" panose="00000400000000000000" pitchFamily="2" charset="-78"/>
          </a:endParaRPr>
        </a:p>
      </dgm:t>
    </dgm:pt>
    <dgm:pt modelId="{E7CAED5A-49AF-49A3-A939-3A207E330AE5}">
      <dgm:prSet custT="1"/>
      <dgm:spPr/>
      <dgm:t>
        <a:bodyPr/>
        <a:lstStyle/>
        <a:p>
          <a:pPr rtl="1"/>
          <a:r>
            <a:rPr lang="fa-IR" sz="1400" smtClean="0">
              <a:cs typeface="B Badr" panose="00000400000000000000" pitchFamily="2" charset="-78"/>
            </a:rPr>
            <a:t>و هو ضربان؛</a:t>
          </a:r>
          <a:endParaRPr lang="fa-IR" sz="1400">
            <a:cs typeface="B Badr" panose="00000400000000000000" pitchFamily="2" charset="-78"/>
          </a:endParaRPr>
        </a:p>
      </dgm:t>
    </dgm:pt>
    <dgm:pt modelId="{21B1269B-BD86-467F-8E52-B0E9B1D2FB54}" type="parTrans" cxnId="{98D59165-FF62-4135-9639-9DDF7E4695FB}">
      <dgm:prSet custT="1"/>
      <dgm:spPr/>
      <dgm:t>
        <a:bodyPr/>
        <a:lstStyle/>
        <a:p>
          <a:pPr rtl="1"/>
          <a:endParaRPr lang="fa-IR" sz="600">
            <a:cs typeface="B Badr" panose="00000400000000000000" pitchFamily="2" charset="-78"/>
          </a:endParaRPr>
        </a:p>
      </dgm:t>
    </dgm:pt>
    <dgm:pt modelId="{407634B6-2138-4CBD-8935-08395AA34014}" type="sibTrans" cxnId="{98D59165-FF62-4135-9639-9DDF7E4695FB}">
      <dgm:prSet/>
      <dgm:spPr/>
      <dgm:t>
        <a:bodyPr/>
        <a:lstStyle/>
        <a:p>
          <a:pPr rtl="1"/>
          <a:endParaRPr lang="fa-IR" sz="2000">
            <a:cs typeface="B Badr" panose="00000400000000000000" pitchFamily="2" charset="-78"/>
          </a:endParaRPr>
        </a:p>
      </dgm:t>
    </dgm:pt>
    <dgm:pt modelId="{5E4027BD-002B-4857-A9BE-183D5AB23D7A}">
      <dgm:prSet custT="1"/>
      <dgm:spPr/>
      <dgm:t>
        <a:bodyPr/>
        <a:lstStyle/>
        <a:p>
          <a:pPr rtl="1"/>
          <a:r>
            <a:rPr lang="fa-IR" sz="1400" smtClean="0">
              <a:cs typeface="B Badr" panose="00000400000000000000" pitchFamily="2" charset="-78"/>
            </a:rPr>
            <a:t>ما ينقل فيه المقتبس عن معناه الأصلى كما تقدّم، و خلافه</a:t>
          </a:r>
          <a:endParaRPr lang="fa-IR" sz="1400">
            <a:cs typeface="B Badr" panose="00000400000000000000" pitchFamily="2" charset="-78"/>
          </a:endParaRPr>
        </a:p>
      </dgm:t>
    </dgm:pt>
    <dgm:pt modelId="{5629FD57-4E76-4FBC-9EA0-24ED6564BA80}" type="parTrans" cxnId="{F51C9EDB-CBBB-4306-9E44-F9CA30433CA6}">
      <dgm:prSet custT="1"/>
      <dgm:spPr/>
      <dgm:t>
        <a:bodyPr/>
        <a:lstStyle/>
        <a:p>
          <a:pPr rtl="1"/>
          <a:endParaRPr lang="fa-IR" sz="600">
            <a:cs typeface="B Badr" panose="00000400000000000000" pitchFamily="2" charset="-78"/>
          </a:endParaRPr>
        </a:p>
      </dgm:t>
    </dgm:pt>
    <dgm:pt modelId="{5C9734FC-5816-415C-8D7C-85B71A2D8CF6}" type="sibTrans" cxnId="{F51C9EDB-CBBB-4306-9E44-F9CA30433CA6}">
      <dgm:prSet/>
      <dgm:spPr/>
      <dgm:t>
        <a:bodyPr/>
        <a:lstStyle/>
        <a:p>
          <a:pPr rtl="1"/>
          <a:endParaRPr lang="fa-IR" sz="2000">
            <a:cs typeface="B Badr" panose="00000400000000000000" pitchFamily="2" charset="-78"/>
          </a:endParaRPr>
        </a:p>
      </dgm:t>
    </dgm:pt>
    <dgm:pt modelId="{C82A0FFD-A472-4517-93E4-1256E4229150}">
      <dgm:prSet custT="1"/>
      <dgm:spPr/>
      <dgm:t>
        <a:bodyPr/>
        <a:lstStyle/>
        <a:p>
          <a:pPr rtl="1"/>
          <a:r>
            <a:rPr lang="fa-IR" sz="1400" smtClean="0">
              <a:cs typeface="B Badr" panose="00000400000000000000" pitchFamily="2" charset="-78"/>
            </a:rPr>
            <a:t>كقوله:</a:t>
          </a:r>
          <a:endParaRPr lang="fa-IR" sz="1400">
            <a:cs typeface="B Badr" panose="00000400000000000000" pitchFamily="2" charset="-78"/>
          </a:endParaRPr>
        </a:p>
      </dgm:t>
    </dgm:pt>
    <dgm:pt modelId="{C957A0C6-ECAB-434A-AE69-2235ACB1B24F}" type="parTrans" cxnId="{A7537A4A-DF75-4D73-819F-9BAE6716F65E}">
      <dgm:prSet custT="1"/>
      <dgm:spPr/>
      <dgm:t>
        <a:bodyPr/>
        <a:lstStyle/>
        <a:p>
          <a:pPr rtl="1"/>
          <a:endParaRPr lang="fa-IR" sz="600">
            <a:cs typeface="B Badr" panose="00000400000000000000" pitchFamily="2" charset="-78"/>
          </a:endParaRPr>
        </a:p>
      </dgm:t>
    </dgm:pt>
    <dgm:pt modelId="{5261EABC-BEF7-4AF2-9310-5C46F2BF020C}" type="sibTrans" cxnId="{A7537A4A-DF75-4D73-819F-9BAE6716F65E}">
      <dgm:prSet/>
      <dgm:spPr/>
      <dgm:t>
        <a:bodyPr/>
        <a:lstStyle/>
        <a:p>
          <a:pPr rtl="1"/>
          <a:endParaRPr lang="fa-IR" sz="2000">
            <a:cs typeface="B Badr" panose="00000400000000000000" pitchFamily="2" charset="-78"/>
          </a:endParaRPr>
        </a:p>
      </dgm:t>
    </dgm:pt>
    <dgm:pt modelId="{EA32C58A-772C-4E9F-AB01-0E85F9AF52BE}">
      <dgm:prSet custT="1"/>
      <dgm:spPr/>
      <dgm:t>
        <a:bodyPr/>
        <a:lstStyle/>
        <a:p>
          <a:pPr rtl="1"/>
          <a:r>
            <a:rPr lang="fa-IR" sz="1200" smtClean="0">
              <a:cs typeface="B Badr" panose="00000400000000000000" pitchFamily="2" charset="-78"/>
            </a:rPr>
            <a:t>لئن أخطأت فى مدحي *** ك ما أخطأت فى منعي‏</a:t>
          </a:r>
          <a:endParaRPr lang="fa-IR" sz="1200">
            <a:cs typeface="B Badr" panose="00000400000000000000" pitchFamily="2" charset="-78"/>
          </a:endParaRPr>
        </a:p>
      </dgm:t>
    </dgm:pt>
    <dgm:pt modelId="{ED274E24-A53A-46BA-92A8-50E879C1D45A}" type="parTrans" cxnId="{09959F15-E8CF-4D18-921E-69191315213C}">
      <dgm:prSet custT="1"/>
      <dgm:spPr/>
      <dgm:t>
        <a:bodyPr/>
        <a:lstStyle/>
        <a:p>
          <a:pPr rtl="1"/>
          <a:endParaRPr lang="fa-IR" sz="600">
            <a:cs typeface="B Badr" panose="00000400000000000000" pitchFamily="2" charset="-78"/>
          </a:endParaRPr>
        </a:p>
      </dgm:t>
    </dgm:pt>
    <dgm:pt modelId="{3C024E0A-78C8-458E-8B19-C274208A08FC}" type="sibTrans" cxnId="{09959F15-E8CF-4D18-921E-69191315213C}">
      <dgm:prSet/>
      <dgm:spPr/>
      <dgm:t>
        <a:bodyPr/>
        <a:lstStyle/>
        <a:p>
          <a:pPr rtl="1"/>
          <a:endParaRPr lang="fa-IR" sz="2000">
            <a:cs typeface="B Badr" panose="00000400000000000000" pitchFamily="2" charset="-78"/>
          </a:endParaRPr>
        </a:p>
      </dgm:t>
    </dgm:pt>
    <dgm:pt modelId="{AA51BEA2-6C93-4105-B824-404741D4491F}">
      <dgm:prSet custT="1"/>
      <dgm:spPr/>
      <dgm:t>
        <a:bodyPr/>
        <a:lstStyle/>
        <a:p>
          <a:pPr rtl="1"/>
          <a:r>
            <a:rPr lang="fa-IR" sz="1400" smtClean="0">
              <a:cs typeface="B Badr" panose="00000400000000000000" pitchFamily="2" charset="-78"/>
            </a:rPr>
            <a:t>لقد أنزلت حاجاتى *** بواد غير ذى زرع‏</a:t>
          </a:r>
          <a:endParaRPr lang="fa-IR" sz="1400">
            <a:cs typeface="B Badr" panose="00000400000000000000" pitchFamily="2" charset="-78"/>
          </a:endParaRPr>
        </a:p>
      </dgm:t>
    </dgm:pt>
    <dgm:pt modelId="{E9C1D11E-4481-4636-AAEE-5F242458F291}" type="parTrans" cxnId="{249409D7-496E-4DAE-AC19-15F08CD8315A}">
      <dgm:prSet custT="1"/>
      <dgm:spPr/>
      <dgm:t>
        <a:bodyPr/>
        <a:lstStyle/>
        <a:p>
          <a:pPr rtl="1"/>
          <a:endParaRPr lang="fa-IR" sz="600">
            <a:cs typeface="B Badr" panose="00000400000000000000" pitchFamily="2" charset="-78"/>
          </a:endParaRPr>
        </a:p>
      </dgm:t>
    </dgm:pt>
    <dgm:pt modelId="{A0E0B7AB-11B5-4905-84FF-657E271F5276}" type="sibTrans" cxnId="{249409D7-496E-4DAE-AC19-15F08CD8315A}">
      <dgm:prSet/>
      <dgm:spPr/>
      <dgm:t>
        <a:bodyPr/>
        <a:lstStyle/>
        <a:p>
          <a:pPr rtl="1"/>
          <a:endParaRPr lang="fa-IR" sz="2000">
            <a:cs typeface="B Badr" panose="00000400000000000000" pitchFamily="2" charset="-78"/>
          </a:endParaRPr>
        </a:p>
      </dgm:t>
    </dgm:pt>
    <dgm:pt modelId="{5B91EB71-5FA1-4DE2-976D-E2CE2525F2C5}">
      <dgm:prSet custT="1"/>
      <dgm:spPr/>
      <dgm:t>
        <a:bodyPr/>
        <a:lstStyle/>
        <a:p>
          <a:pPr rtl="1"/>
          <a:r>
            <a:rPr lang="fa-IR" sz="1400" smtClean="0">
              <a:cs typeface="B Badr" panose="00000400000000000000" pitchFamily="2" charset="-78"/>
            </a:rPr>
            <a:t>و لا بأس بتغيير يسير للوزن أو غيره؛ </a:t>
          </a:r>
          <a:endParaRPr lang="fa-IR" sz="1400">
            <a:cs typeface="B Badr" panose="00000400000000000000" pitchFamily="2" charset="-78"/>
          </a:endParaRPr>
        </a:p>
      </dgm:t>
    </dgm:pt>
    <dgm:pt modelId="{5F0EA61F-5987-41CC-B488-52AEEE066CBC}" type="parTrans" cxnId="{40C4C37A-B1D9-4249-AA27-054BD853EE6E}">
      <dgm:prSet custT="1"/>
      <dgm:spPr/>
      <dgm:t>
        <a:bodyPr/>
        <a:lstStyle/>
        <a:p>
          <a:pPr rtl="1"/>
          <a:endParaRPr lang="fa-IR" sz="600">
            <a:cs typeface="B Badr" panose="00000400000000000000" pitchFamily="2" charset="-78"/>
          </a:endParaRPr>
        </a:p>
      </dgm:t>
    </dgm:pt>
    <dgm:pt modelId="{EF2D1052-6AF1-4C8F-8C1D-13417D53618B}" type="sibTrans" cxnId="{40C4C37A-B1D9-4249-AA27-054BD853EE6E}">
      <dgm:prSet/>
      <dgm:spPr/>
      <dgm:t>
        <a:bodyPr/>
        <a:lstStyle/>
        <a:p>
          <a:pPr rtl="1"/>
          <a:endParaRPr lang="fa-IR" sz="2000">
            <a:cs typeface="B Badr" panose="00000400000000000000" pitchFamily="2" charset="-78"/>
          </a:endParaRPr>
        </a:p>
      </dgm:t>
    </dgm:pt>
    <dgm:pt modelId="{4BB8B23C-0D04-4A4C-82CF-69AA16ED0C98}">
      <dgm:prSet custT="1"/>
      <dgm:spPr/>
      <dgm:t>
        <a:bodyPr/>
        <a:lstStyle/>
        <a:p>
          <a:pPr rtl="1"/>
          <a:r>
            <a:rPr lang="fa-IR" sz="1400" smtClean="0">
              <a:cs typeface="B Badr" panose="00000400000000000000" pitchFamily="2" charset="-78"/>
            </a:rPr>
            <a:t>كقوله </a:t>
          </a:r>
          <a:r>
            <a:rPr lang="en-US" sz="1400" smtClean="0">
              <a:cs typeface="B Badr" panose="00000400000000000000" pitchFamily="2" charset="-78"/>
            </a:rPr>
            <a:t>:</a:t>
          </a:r>
          <a:endParaRPr lang="fa-IR" sz="1400">
            <a:cs typeface="B Badr" panose="00000400000000000000" pitchFamily="2" charset="-78"/>
          </a:endParaRPr>
        </a:p>
      </dgm:t>
    </dgm:pt>
    <dgm:pt modelId="{80C643C5-13A3-40E7-9415-35F40F294181}" type="parTrans" cxnId="{64FC9103-A424-46BB-A884-7FC8C39446C0}">
      <dgm:prSet custT="1"/>
      <dgm:spPr/>
      <dgm:t>
        <a:bodyPr/>
        <a:lstStyle/>
        <a:p>
          <a:pPr rtl="1"/>
          <a:endParaRPr lang="fa-IR" sz="600">
            <a:cs typeface="B Badr" panose="00000400000000000000" pitchFamily="2" charset="-78"/>
          </a:endParaRPr>
        </a:p>
      </dgm:t>
    </dgm:pt>
    <dgm:pt modelId="{50FE9299-D91B-4849-B04C-B82E536CBEAD}" type="sibTrans" cxnId="{64FC9103-A424-46BB-A884-7FC8C39446C0}">
      <dgm:prSet/>
      <dgm:spPr/>
      <dgm:t>
        <a:bodyPr/>
        <a:lstStyle/>
        <a:p>
          <a:pPr rtl="1"/>
          <a:endParaRPr lang="fa-IR" sz="2000">
            <a:cs typeface="B Badr" panose="00000400000000000000" pitchFamily="2" charset="-78"/>
          </a:endParaRPr>
        </a:p>
      </dgm:t>
    </dgm:pt>
    <dgm:pt modelId="{A152905C-396E-4578-B081-A2A00F4B88F6}">
      <dgm:prSet custT="1"/>
      <dgm:spPr/>
      <dgm:t>
        <a:bodyPr/>
        <a:lstStyle/>
        <a:p>
          <a:pPr rtl="1"/>
          <a:r>
            <a:rPr lang="fa-IR" sz="1400" smtClean="0">
              <a:cs typeface="B Badr" panose="00000400000000000000" pitchFamily="2" charset="-78"/>
            </a:rPr>
            <a:t>قد كان ما خفت أن يكونا *** إنّا إلى اللّه راجعونا</a:t>
          </a:r>
          <a:endParaRPr lang="fa-IR" sz="1400">
            <a:cs typeface="B Badr" panose="00000400000000000000" pitchFamily="2" charset="-78"/>
          </a:endParaRPr>
        </a:p>
      </dgm:t>
    </dgm:pt>
    <dgm:pt modelId="{B6AFEEB3-052B-4F7E-8FC6-D32423053A95}" type="parTrans" cxnId="{D0C2EA93-1028-4C83-A772-348892830148}">
      <dgm:prSet custT="1"/>
      <dgm:spPr/>
      <dgm:t>
        <a:bodyPr/>
        <a:lstStyle/>
        <a:p>
          <a:pPr rtl="1"/>
          <a:endParaRPr lang="fa-IR" sz="600">
            <a:cs typeface="B Badr" panose="00000400000000000000" pitchFamily="2" charset="-78"/>
          </a:endParaRPr>
        </a:p>
      </dgm:t>
    </dgm:pt>
    <dgm:pt modelId="{83850299-9920-469D-B312-42364039A358}" type="sibTrans" cxnId="{D0C2EA93-1028-4C83-A772-348892830148}">
      <dgm:prSet/>
      <dgm:spPr/>
      <dgm:t>
        <a:bodyPr/>
        <a:lstStyle/>
        <a:p>
          <a:pPr rtl="1"/>
          <a:endParaRPr lang="fa-IR" sz="20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X="266226" custScaleY="181467">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0BC047BB-77C1-4B14-BD1B-C02C6442C3BC}" type="pres">
      <dgm:prSet presAssocID="{1E063BD4-0FA9-49EA-A4B7-9AACB94761B7}" presName="conn2-1" presStyleLbl="parChTrans1D2" presStyleIdx="0" presStyleCnt="1"/>
      <dgm:spPr/>
      <dgm:t>
        <a:bodyPr/>
        <a:lstStyle/>
        <a:p>
          <a:pPr rtl="1"/>
          <a:endParaRPr lang="fa-IR"/>
        </a:p>
      </dgm:t>
    </dgm:pt>
    <dgm:pt modelId="{78464B5B-6FA6-4805-BC9F-9BC52DBA78A6}" type="pres">
      <dgm:prSet presAssocID="{1E063BD4-0FA9-49EA-A4B7-9AACB94761B7}" presName="connTx" presStyleLbl="parChTrans1D2" presStyleIdx="0" presStyleCnt="1"/>
      <dgm:spPr/>
      <dgm:t>
        <a:bodyPr/>
        <a:lstStyle/>
        <a:p>
          <a:pPr rtl="1"/>
          <a:endParaRPr lang="fa-IR"/>
        </a:p>
      </dgm:t>
    </dgm:pt>
    <dgm:pt modelId="{7892050C-7943-49E7-A4D2-7E748ED8738C}" type="pres">
      <dgm:prSet presAssocID="{9E94B160-71BC-4231-B549-F548EFF25A89}" presName="root2" presStyleCnt="0"/>
      <dgm:spPr/>
    </dgm:pt>
    <dgm:pt modelId="{2D620F43-D348-4047-A90E-3C10AD45945A}" type="pres">
      <dgm:prSet presAssocID="{9E94B160-71BC-4231-B549-F548EFF25A89}" presName="LevelTwoTextNode" presStyleLbl="node2" presStyleIdx="0" presStyleCnt="1" custScaleX="47627">
        <dgm:presLayoutVars>
          <dgm:chPref val="3"/>
        </dgm:presLayoutVars>
      </dgm:prSet>
      <dgm:spPr/>
      <dgm:t>
        <a:bodyPr/>
        <a:lstStyle/>
        <a:p>
          <a:pPr rtl="1"/>
          <a:endParaRPr lang="fa-IR"/>
        </a:p>
      </dgm:t>
    </dgm:pt>
    <dgm:pt modelId="{3A7B6182-726C-4759-BFEC-22CAA666DEFD}" type="pres">
      <dgm:prSet presAssocID="{9E94B160-71BC-4231-B549-F548EFF25A89}" presName="level3hierChild" presStyleCnt="0"/>
      <dgm:spPr/>
    </dgm:pt>
    <dgm:pt modelId="{28FC35A6-A2B3-4AC8-8F5D-488761CA622E}" type="pres">
      <dgm:prSet presAssocID="{7EBCF6DD-84C6-47C6-9319-D7E2823A28F8}" presName="conn2-1" presStyleLbl="parChTrans1D3" presStyleIdx="0" presStyleCnt="3"/>
      <dgm:spPr/>
      <dgm:t>
        <a:bodyPr/>
        <a:lstStyle/>
        <a:p>
          <a:pPr rtl="1"/>
          <a:endParaRPr lang="fa-IR"/>
        </a:p>
      </dgm:t>
    </dgm:pt>
    <dgm:pt modelId="{F53FA0EE-38FE-4300-95FC-2BBCFA8C5DBE}" type="pres">
      <dgm:prSet presAssocID="{7EBCF6DD-84C6-47C6-9319-D7E2823A28F8}" presName="connTx" presStyleLbl="parChTrans1D3" presStyleIdx="0" presStyleCnt="3"/>
      <dgm:spPr/>
      <dgm:t>
        <a:bodyPr/>
        <a:lstStyle/>
        <a:p>
          <a:pPr rtl="1"/>
          <a:endParaRPr lang="fa-IR"/>
        </a:p>
      </dgm:t>
    </dgm:pt>
    <dgm:pt modelId="{AA7CABCE-289C-4DBF-9C6A-62A94941A325}" type="pres">
      <dgm:prSet presAssocID="{BFEE3365-E973-453F-9CE9-748F10A660C4}" presName="root2" presStyleCnt="0"/>
      <dgm:spPr/>
    </dgm:pt>
    <dgm:pt modelId="{A7D9C9A0-1D92-4ED1-8FE5-E0FD7B8B66A1}" type="pres">
      <dgm:prSet presAssocID="{BFEE3365-E973-453F-9CE9-748F10A660C4}" presName="LevelTwoTextNode" presStyleLbl="node3" presStyleIdx="0" presStyleCnt="3" custScaleY="187765">
        <dgm:presLayoutVars>
          <dgm:chPref val="3"/>
        </dgm:presLayoutVars>
      </dgm:prSet>
      <dgm:spPr/>
      <dgm:t>
        <a:bodyPr/>
        <a:lstStyle/>
        <a:p>
          <a:pPr rtl="1"/>
          <a:endParaRPr lang="fa-IR"/>
        </a:p>
      </dgm:t>
    </dgm:pt>
    <dgm:pt modelId="{CA27D647-EAF4-45AB-8178-03CFADE61DEF}" type="pres">
      <dgm:prSet presAssocID="{BFEE3365-E973-453F-9CE9-748F10A660C4}" presName="level3hierChild" presStyleCnt="0"/>
      <dgm:spPr/>
    </dgm:pt>
    <dgm:pt modelId="{903ABEDD-C6CF-4D6B-B13A-341A9638967C}" type="pres">
      <dgm:prSet presAssocID="{CB3F2C3A-E870-4C4E-8337-A67C6289045D}" presName="conn2-1" presStyleLbl="parChTrans1D3" presStyleIdx="1" presStyleCnt="3"/>
      <dgm:spPr/>
      <dgm:t>
        <a:bodyPr/>
        <a:lstStyle/>
        <a:p>
          <a:pPr rtl="1"/>
          <a:endParaRPr lang="fa-IR"/>
        </a:p>
      </dgm:t>
    </dgm:pt>
    <dgm:pt modelId="{55CC0C84-6460-4A13-8FF6-5B49A16C7013}" type="pres">
      <dgm:prSet presAssocID="{CB3F2C3A-E870-4C4E-8337-A67C6289045D}" presName="connTx" presStyleLbl="parChTrans1D3" presStyleIdx="1" presStyleCnt="3"/>
      <dgm:spPr/>
      <dgm:t>
        <a:bodyPr/>
        <a:lstStyle/>
        <a:p>
          <a:pPr rtl="1"/>
          <a:endParaRPr lang="fa-IR"/>
        </a:p>
      </dgm:t>
    </dgm:pt>
    <dgm:pt modelId="{DD7F30AF-5A32-42F1-97EB-1817A8EE03F0}" type="pres">
      <dgm:prSet presAssocID="{51FC4090-380B-4147-BB2F-09BE37F5E1BB}" presName="root2" presStyleCnt="0"/>
      <dgm:spPr/>
    </dgm:pt>
    <dgm:pt modelId="{2EEE68FA-84B9-4A83-BE89-3809A42DC870}" type="pres">
      <dgm:prSet presAssocID="{51FC4090-380B-4147-BB2F-09BE37F5E1BB}" presName="LevelTwoTextNode" presStyleLbl="node3" presStyleIdx="1" presStyleCnt="3">
        <dgm:presLayoutVars>
          <dgm:chPref val="3"/>
        </dgm:presLayoutVars>
      </dgm:prSet>
      <dgm:spPr/>
      <dgm:t>
        <a:bodyPr/>
        <a:lstStyle/>
        <a:p>
          <a:pPr rtl="1"/>
          <a:endParaRPr lang="fa-IR"/>
        </a:p>
      </dgm:t>
    </dgm:pt>
    <dgm:pt modelId="{87A5666F-9ADA-4F1C-924D-AAB43C2F4840}" type="pres">
      <dgm:prSet presAssocID="{51FC4090-380B-4147-BB2F-09BE37F5E1BB}" presName="level3hierChild" presStyleCnt="0"/>
      <dgm:spPr/>
    </dgm:pt>
    <dgm:pt modelId="{2D5F5AD8-9C83-401E-B604-15C5A7BB5438}" type="pres">
      <dgm:prSet presAssocID="{E61B6307-43AA-4FFA-A146-40A17F758D6A}" presName="conn2-1" presStyleLbl="parChTrans1D4" presStyleIdx="0" presStyleCnt="17"/>
      <dgm:spPr/>
      <dgm:t>
        <a:bodyPr/>
        <a:lstStyle/>
        <a:p>
          <a:pPr rtl="1"/>
          <a:endParaRPr lang="fa-IR"/>
        </a:p>
      </dgm:t>
    </dgm:pt>
    <dgm:pt modelId="{02676270-B41B-4E94-9FDF-B547921E2F69}" type="pres">
      <dgm:prSet presAssocID="{E61B6307-43AA-4FFA-A146-40A17F758D6A}" presName="connTx" presStyleLbl="parChTrans1D4" presStyleIdx="0" presStyleCnt="17"/>
      <dgm:spPr/>
      <dgm:t>
        <a:bodyPr/>
        <a:lstStyle/>
        <a:p>
          <a:pPr rtl="1"/>
          <a:endParaRPr lang="fa-IR"/>
        </a:p>
      </dgm:t>
    </dgm:pt>
    <dgm:pt modelId="{F0596E53-9B02-4433-9599-CF33F740A952}" type="pres">
      <dgm:prSet presAssocID="{5839A772-07E9-4498-932C-9577B1E55356}" presName="root2" presStyleCnt="0"/>
      <dgm:spPr/>
    </dgm:pt>
    <dgm:pt modelId="{806323D7-D2CE-424F-A3ED-38614C85BD7E}" type="pres">
      <dgm:prSet presAssocID="{5839A772-07E9-4498-932C-9577B1E55356}" presName="LevelTwoTextNode" presStyleLbl="node4" presStyleIdx="0" presStyleCnt="17">
        <dgm:presLayoutVars>
          <dgm:chPref val="3"/>
        </dgm:presLayoutVars>
      </dgm:prSet>
      <dgm:spPr/>
      <dgm:t>
        <a:bodyPr/>
        <a:lstStyle/>
        <a:p>
          <a:pPr rtl="1"/>
          <a:endParaRPr lang="fa-IR"/>
        </a:p>
      </dgm:t>
    </dgm:pt>
    <dgm:pt modelId="{5A9E268D-1E21-4E1B-92FE-EC09F91E47A0}" type="pres">
      <dgm:prSet presAssocID="{5839A772-07E9-4498-932C-9577B1E55356}" presName="level3hierChild" presStyleCnt="0"/>
      <dgm:spPr/>
    </dgm:pt>
    <dgm:pt modelId="{C158D144-90CF-4364-8EDC-39CBE5FFF607}" type="pres">
      <dgm:prSet presAssocID="{47363639-FD20-4727-9045-A81E1E518EF2}" presName="conn2-1" presStyleLbl="parChTrans1D4" presStyleIdx="1" presStyleCnt="17"/>
      <dgm:spPr/>
      <dgm:t>
        <a:bodyPr/>
        <a:lstStyle/>
        <a:p>
          <a:pPr rtl="1"/>
          <a:endParaRPr lang="fa-IR"/>
        </a:p>
      </dgm:t>
    </dgm:pt>
    <dgm:pt modelId="{C8D742E6-8A88-4DB4-8B17-E3FD0900CDC5}" type="pres">
      <dgm:prSet presAssocID="{47363639-FD20-4727-9045-A81E1E518EF2}" presName="connTx" presStyleLbl="parChTrans1D4" presStyleIdx="1" presStyleCnt="17"/>
      <dgm:spPr/>
      <dgm:t>
        <a:bodyPr/>
        <a:lstStyle/>
        <a:p>
          <a:pPr rtl="1"/>
          <a:endParaRPr lang="fa-IR"/>
        </a:p>
      </dgm:t>
    </dgm:pt>
    <dgm:pt modelId="{5F0F13CC-7B40-4208-8917-041237B0C29C}" type="pres">
      <dgm:prSet presAssocID="{747AC114-68E9-451B-A410-BD8508CD6AD0}" presName="root2" presStyleCnt="0"/>
      <dgm:spPr/>
    </dgm:pt>
    <dgm:pt modelId="{F736F124-D474-423F-BD5F-2A92E8DC2FDE}" type="pres">
      <dgm:prSet presAssocID="{747AC114-68E9-451B-A410-BD8508CD6AD0}" presName="LevelTwoTextNode" presStyleLbl="node4" presStyleIdx="1" presStyleCnt="17" custScaleX="268853">
        <dgm:presLayoutVars>
          <dgm:chPref val="3"/>
        </dgm:presLayoutVars>
      </dgm:prSet>
      <dgm:spPr/>
      <dgm:t>
        <a:bodyPr/>
        <a:lstStyle/>
        <a:p>
          <a:pPr rtl="1"/>
          <a:endParaRPr lang="fa-IR"/>
        </a:p>
      </dgm:t>
    </dgm:pt>
    <dgm:pt modelId="{740AF20A-20FA-4769-8E90-8830111618F9}" type="pres">
      <dgm:prSet presAssocID="{747AC114-68E9-451B-A410-BD8508CD6AD0}" presName="level3hierChild" presStyleCnt="0"/>
      <dgm:spPr/>
    </dgm:pt>
    <dgm:pt modelId="{5318BF62-EA1D-40E9-9762-4DCB666A8A2E}" type="pres">
      <dgm:prSet presAssocID="{3CFBFD06-01C6-439D-B40C-8AC29022010D}" presName="conn2-1" presStyleLbl="parChTrans1D4" presStyleIdx="2" presStyleCnt="17"/>
      <dgm:spPr/>
      <dgm:t>
        <a:bodyPr/>
        <a:lstStyle/>
        <a:p>
          <a:pPr rtl="1"/>
          <a:endParaRPr lang="fa-IR"/>
        </a:p>
      </dgm:t>
    </dgm:pt>
    <dgm:pt modelId="{B7535511-4673-4BCE-BA7A-54A7D2206D31}" type="pres">
      <dgm:prSet presAssocID="{3CFBFD06-01C6-439D-B40C-8AC29022010D}" presName="connTx" presStyleLbl="parChTrans1D4" presStyleIdx="2" presStyleCnt="17"/>
      <dgm:spPr/>
      <dgm:t>
        <a:bodyPr/>
        <a:lstStyle/>
        <a:p>
          <a:pPr rtl="1"/>
          <a:endParaRPr lang="fa-IR"/>
        </a:p>
      </dgm:t>
    </dgm:pt>
    <dgm:pt modelId="{FF3C8DB6-133B-458F-B4BC-878F908171F2}" type="pres">
      <dgm:prSet presAssocID="{631FB44F-F2B7-4E36-B043-39E25934B2B8}" presName="root2" presStyleCnt="0"/>
      <dgm:spPr/>
    </dgm:pt>
    <dgm:pt modelId="{AB816017-086C-43D7-8965-4FFD3CCB26DB}" type="pres">
      <dgm:prSet presAssocID="{631FB44F-F2B7-4E36-B043-39E25934B2B8}" presName="LevelTwoTextNode" presStyleLbl="node4" presStyleIdx="2" presStyleCnt="17">
        <dgm:presLayoutVars>
          <dgm:chPref val="3"/>
        </dgm:presLayoutVars>
      </dgm:prSet>
      <dgm:spPr/>
      <dgm:t>
        <a:bodyPr/>
        <a:lstStyle/>
        <a:p>
          <a:pPr rtl="1"/>
          <a:endParaRPr lang="fa-IR"/>
        </a:p>
      </dgm:t>
    </dgm:pt>
    <dgm:pt modelId="{E0786B94-AB36-43B7-A0C5-B0FC07C0A0B6}" type="pres">
      <dgm:prSet presAssocID="{631FB44F-F2B7-4E36-B043-39E25934B2B8}" presName="level3hierChild" presStyleCnt="0"/>
      <dgm:spPr/>
    </dgm:pt>
    <dgm:pt modelId="{34CE1F35-F6E5-4F55-988D-D60AEAF9F15B}" type="pres">
      <dgm:prSet presAssocID="{BCEF18D0-8E16-4333-BF24-643D0979CDF0}" presName="conn2-1" presStyleLbl="parChTrans1D4" presStyleIdx="3" presStyleCnt="17"/>
      <dgm:spPr/>
      <dgm:t>
        <a:bodyPr/>
        <a:lstStyle/>
        <a:p>
          <a:pPr rtl="1"/>
          <a:endParaRPr lang="fa-IR"/>
        </a:p>
      </dgm:t>
    </dgm:pt>
    <dgm:pt modelId="{61CEDDC7-46F0-4129-B702-23A1EC6C72DA}" type="pres">
      <dgm:prSet presAssocID="{BCEF18D0-8E16-4333-BF24-643D0979CDF0}" presName="connTx" presStyleLbl="parChTrans1D4" presStyleIdx="3" presStyleCnt="17"/>
      <dgm:spPr/>
      <dgm:t>
        <a:bodyPr/>
        <a:lstStyle/>
        <a:p>
          <a:pPr rtl="1"/>
          <a:endParaRPr lang="fa-IR"/>
        </a:p>
      </dgm:t>
    </dgm:pt>
    <dgm:pt modelId="{5024D07A-AB76-4DCB-B8F6-C686055417A1}" type="pres">
      <dgm:prSet presAssocID="{525F79A2-3883-4958-BE53-57E6B1528773}" presName="root2" presStyleCnt="0"/>
      <dgm:spPr/>
    </dgm:pt>
    <dgm:pt modelId="{99BD245C-A4BE-46CC-97CA-F211974C05B7}" type="pres">
      <dgm:prSet presAssocID="{525F79A2-3883-4958-BE53-57E6B1528773}" presName="LevelTwoTextNode" presStyleLbl="node4" presStyleIdx="3" presStyleCnt="17" custScaleX="268853">
        <dgm:presLayoutVars>
          <dgm:chPref val="3"/>
        </dgm:presLayoutVars>
      </dgm:prSet>
      <dgm:spPr/>
      <dgm:t>
        <a:bodyPr/>
        <a:lstStyle/>
        <a:p>
          <a:pPr rtl="1"/>
          <a:endParaRPr lang="fa-IR"/>
        </a:p>
      </dgm:t>
    </dgm:pt>
    <dgm:pt modelId="{CF6AE29F-F94C-4931-8BC4-5808B6C046AA}" type="pres">
      <dgm:prSet presAssocID="{525F79A2-3883-4958-BE53-57E6B1528773}" presName="level3hierChild" presStyleCnt="0"/>
      <dgm:spPr/>
    </dgm:pt>
    <dgm:pt modelId="{DA4B3827-6F16-4FC6-9DD1-220064F59621}" type="pres">
      <dgm:prSet presAssocID="{504EC067-1BC5-40B6-98A5-911F948E7903}" presName="conn2-1" presStyleLbl="parChTrans1D4" presStyleIdx="4" presStyleCnt="17"/>
      <dgm:spPr/>
      <dgm:t>
        <a:bodyPr/>
        <a:lstStyle/>
        <a:p>
          <a:pPr rtl="1"/>
          <a:endParaRPr lang="fa-IR"/>
        </a:p>
      </dgm:t>
    </dgm:pt>
    <dgm:pt modelId="{2622241F-E3FF-4A3C-B720-D2314E0159CC}" type="pres">
      <dgm:prSet presAssocID="{504EC067-1BC5-40B6-98A5-911F948E7903}" presName="connTx" presStyleLbl="parChTrans1D4" presStyleIdx="4" presStyleCnt="17"/>
      <dgm:spPr/>
      <dgm:t>
        <a:bodyPr/>
        <a:lstStyle/>
        <a:p>
          <a:pPr rtl="1"/>
          <a:endParaRPr lang="fa-IR"/>
        </a:p>
      </dgm:t>
    </dgm:pt>
    <dgm:pt modelId="{A358E49F-8216-4734-86DA-34C88A46D1A2}" type="pres">
      <dgm:prSet presAssocID="{32B1BCE3-2507-486F-A931-4BB508DABE28}" presName="root2" presStyleCnt="0"/>
      <dgm:spPr/>
    </dgm:pt>
    <dgm:pt modelId="{A6053E2B-9131-47DD-A57B-B7D8D165F54D}" type="pres">
      <dgm:prSet presAssocID="{32B1BCE3-2507-486F-A931-4BB508DABE28}" presName="LevelTwoTextNode" presStyleLbl="node4" presStyleIdx="4" presStyleCnt="17" custScaleX="268853">
        <dgm:presLayoutVars>
          <dgm:chPref val="3"/>
        </dgm:presLayoutVars>
      </dgm:prSet>
      <dgm:spPr/>
      <dgm:t>
        <a:bodyPr/>
        <a:lstStyle/>
        <a:p>
          <a:pPr rtl="1"/>
          <a:endParaRPr lang="fa-IR"/>
        </a:p>
      </dgm:t>
    </dgm:pt>
    <dgm:pt modelId="{25585E57-B39C-4549-A057-E24CE95E1173}" type="pres">
      <dgm:prSet presAssocID="{32B1BCE3-2507-486F-A931-4BB508DABE28}" presName="level3hierChild" presStyleCnt="0"/>
      <dgm:spPr/>
    </dgm:pt>
    <dgm:pt modelId="{A344023F-56EC-459F-ACDD-C1BAFC97C270}" type="pres">
      <dgm:prSet presAssocID="{ACA8074D-3F8F-4877-945D-C9C4C2C2D644}" presName="conn2-1" presStyleLbl="parChTrans1D4" presStyleIdx="5" presStyleCnt="17"/>
      <dgm:spPr/>
      <dgm:t>
        <a:bodyPr/>
        <a:lstStyle/>
        <a:p>
          <a:pPr rtl="1"/>
          <a:endParaRPr lang="fa-IR"/>
        </a:p>
      </dgm:t>
    </dgm:pt>
    <dgm:pt modelId="{B655E7DB-BB7D-48FE-A010-A3DA5BDEE6F8}" type="pres">
      <dgm:prSet presAssocID="{ACA8074D-3F8F-4877-945D-C9C4C2C2D644}" presName="connTx" presStyleLbl="parChTrans1D4" presStyleIdx="5" presStyleCnt="17"/>
      <dgm:spPr/>
      <dgm:t>
        <a:bodyPr/>
        <a:lstStyle/>
        <a:p>
          <a:pPr rtl="1"/>
          <a:endParaRPr lang="fa-IR"/>
        </a:p>
      </dgm:t>
    </dgm:pt>
    <dgm:pt modelId="{591261CD-D0BC-4FE9-BD38-060DAF1B9024}" type="pres">
      <dgm:prSet presAssocID="{B13F3DFC-72B0-40EA-A6CA-C4C2E74F1B07}" presName="root2" presStyleCnt="0"/>
      <dgm:spPr/>
    </dgm:pt>
    <dgm:pt modelId="{EF1204FF-1B5F-4EAD-AC77-A0EF276B96BC}" type="pres">
      <dgm:prSet presAssocID="{B13F3DFC-72B0-40EA-A6CA-C4C2E74F1B07}" presName="LevelTwoTextNode" presStyleLbl="node4" presStyleIdx="5" presStyleCnt="17">
        <dgm:presLayoutVars>
          <dgm:chPref val="3"/>
        </dgm:presLayoutVars>
      </dgm:prSet>
      <dgm:spPr/>
      <dgm:t>
        <a:bodyPr/>
        <a:lstStyle/>
        <a:p>
          <a:pPr rtl="1"/>
          <a:endParaRPr lang="fa-IR"/>
        </a:p>
      </dgm:t>
    </dgm:pt>
    <dgm:pt modelId="{C63BAAA9-936A-4A25-AB59-DAE5D54CCB93}" type="pres">
      <dgm:prSet presAssocID="{B13F3DFC-72B0-40EA-A6CA-C4C2E74F1B07}" presName="level3hierChild" presStyleCnt="0"/>
      <dgm:spPr/>
    </dgm:pt>
    <dgm:pt modelId="{45B5914F-B209-42F8-973B-DAE164D62B57}" type="pres">
      <dgm:prSet presAssocID="{C80EAACF-BAF1-4AB8-9773-0DF01DD25AC3}" presName="conn2-1" presStyleLbl="parChTrans1D4" presStyleIdx="6" presStyleCnt="17"/>
      <dgm:spPr/>
      <dgm:t>
        <a:bodyPr/>
        <a:lstStyle/>
        <a:p>
          <a:pPr rtl="1"/>
          <a:endParaRPr lang="fa-IR"/>
        </a:p>
      </dgm:t>
    </dgm:pt>
    <dgm:pt modelId="{8FE74BE3-EB02-4B79-8E87-2F79A72462A0}" type="pres">
      <dgm:prSet presAssocID="{C80EAACF-BAF1-4AB8-9773-0DF01DD25AC3}" presName="connTx" presStyleLbl="parChTrans1D4" presStyleIdx="6" presStyleCnt="17"/>
      <dgm:spPr/>
      <dgm:t>
        <a:bodyPr/>
        <a:lstStyle/>
        <a:p>
          <a:pPr rtl="1"/>
          <a:endParaRPr lang="fa-IR"/>
        </a:p>
      </dgm:t>
    </dgm:pt>
    <dgm:pt modelId="{0662D679-EB35-426F-BFCE-0A7FCB6593B3}" type="pres">
      <dgm:prSet presAssocID="{5EEBB401-B48D-4EFA-8DFA-AD3564D12B0F}" presName="root2" presStyleCnt="0"/>
      <dgm:spPr/>
    </dgm:pt>
    <dgm:pt modelId="{7F9C3C65-1802-4D7A-9A29-BE832BFC47FB}" type="pres">
      <dgm:prSet presAssocID="{5EEBB401-B48D-4EFA-8DFA-AD3564D12B0F}" presName="LevelTwoTextNode" presStyleLbl="node4" presStyleIdx="6" presStyleCnt="17" custScaleX="268853">
        <dgm:presLayoutVars>
          <dgm:chPref val="3"/>
        </dgm:presLayoutVars>
      </dgm:prSet>
      <dgm:spPr/>
      <dgm:t>
        <a:bodyPr/>
        <a:lstStyle/>
        <a:p>
          <a:pPr rtl="1"/>
          <a:endParaRPr lang="fa-IR"/>
        </a:p>
      </dgm:t>
    </dgm:pt>
    <dgm:pt modelId="{81E2ABF3-C0DF-4A52-925E-7240C7ABF7B1}" type="pres">
      <dgm:prSet presAssocID="{5EEBB401-B48D-4EFA-8DFA-AD3564D12B0F}" presName="level3hierChild" presStyleCnt="0"/>
      <dgm:spPr/>
    </dgm:pt>
    <dgm:pt modelId="{EB79FC74-077B-4C3A-AC2C-E0EA8CE321A5}" type="pres">
      <dgm:prSet presAssocID="{2741E9FA-50D0-48C7-BB6C-A54ABC790BF2}" presName="conn2-1" presStyleLbl="parChTrans1D4" presStyleIdx="7" presStyleCnt="17"/>
      <dgm:spPr/>
      <dgm:t>
        <a:bodyPr/>
        <a:lstStyle/>
        <a:p>
          <a:pPr rtl="1"/>
          <a:endParaRPr lang="fa-IR"/>
        </a:p>
      </dgm:t>
    </dgm:pt>
    <dgm:pt modelId="{C2C4659C-A916-455E-835D-3BD8D1E071C6}" type="pres">
      <dgm:prSet presAssocID="{2741E9FA-50D0-48C7-BB6C-A54ABC790BF2}" presName="connTx" presStyleLbl="parChTrans1D4" presStyleIdx="7" presStyleCnt="17"/>
      <dgm:spPr/>
      <dgm:t>
        <a:bodyPr/>
        <a:lstStyle/>
        <a:p>
          <a:pPr rtl="1"/>
          <a:endParaRPr lang="fa-IR"/>
        </a:p>
      </dgm:t>
    </dgm:pt>
    <dgm:pt modelId="{B66E7CD3-4597-492E-8CC4-AF46CC2896A3}" type="pres">
      <dgm:prSet presAssocID="{460C09F4-6F7D-4CD2-A91F-7E4B20CEEBDC}" presName="root2" presStyleCnt="0"/>
      <dgm:spPr/>
    </dgm:pt>
    <dgm:pt modelId="{D9442126-6BCC-4460-A3D1-17EDE785CE7E}" type="pres">
      <dgm:prSet presAssocID="{460C09F4-6F7D-4CD2-A91F-7E4B20CEEBDC}" presName="LevelTwoTextNode" presStyleLbl="node4" presStyleIdx="7" presStyleCnt="17">
        <dgm:presLayoutVars>
          <dgm:chPref val="3"/>
        </dgm:presLayoutVars>
      </dgm:prSet>
      <dgm:spPr/>
      <dgm:t>
        <a:bodyPr/>
        <a:lstStyle/>
        <a:p>
          <a:pPr rtl="1"/>
          <a:endParaRPr lang="fa-IR"/>
        </a:p>
      </dgm:t>
    </dgm:pt>
    <dgm:pt modelId="{71063B23-3FCB-4991-B4C0-4C7B79CD2429}" type="pres">
      <dgm:prSet presAssocID="{460C09F4-6F7D-4CD2-A91F-7E4B20CEEBDC}" presName="level3hierChild" presStyleCnt="0"/>
      <dgm:spPr/>
    </dgm:pt>
    <dgm:pt modelId="{54CC2AC0-64C3-4292-84F0-17B403628ACA}" type="pres">
      <dgm:prSet presAssocID="{40A6EBCE-6A7C-407A-B2AC-B2E72D35BFB5}" presName="conn2-1" presStyleLbl="parChTrans1D4" presStyleIdx="8" presStyleCnt="17"/>
      <dgm:spPr/>
      <dgm:t>
        <a:bodyPr/>
        <a:lstStyle/>
        <a:p>
          <a:pPr rtl="1"/>
          <a:endParaRPr lang="fa-IR"/>
        </a:p>
      </dgm:t>
    </dgm:pt>
    <dgm:pt modelId="{C8D96AE0-426F-47CA-AD73-A839D7A87466}" type="pres">
      <dgm:prSet presAssocID="{40A6EBCE-6A7C-407A-B2AC-B2E72D35BFB5}" presName="connTx" presStyleLbl="parChTrans1D4" presStyleIdx="8" presStyleCnt="17"/>
      <dgm:spPr/>
      <dgm:t>
        <a:bodyPr/>
        <a:lstStyle/>
        <a:p>
          <a:pPr rtl="1"/>
          <a:endParaRPr lang="fa-IR"/>
        </a:p>
      </dgm:t>
    </dgm:pt>
    <dgm:pt modelId="{190F7553-4A9B-4323-B0E5-B4FEF6F2A45C}" type="pres">
      <dgm:prSet presAssocID="{07C61533-71BB-4BF4-A386-36BACB619129}" presName="root2" presStyleCnt="0"/>
      <dgm:spPr/>
    </dgm:pt>
    <dgm:pt modelId="{FBBBE2BE-8A73-4CB3-B6CD-6660E3BD2C01}" type="pres">
      <dgm:prSet presAssocID="{07C61533-71BB-4BF4-A386-36BACB619129}" presName="LevelTwoTextNode" presStyleLbl="node4" presStyleIdx="8" presStyleCnt="17" custScaleX="148671">
        <dgm:presLayoutVars>
          <dgm:chPref val="3"/>
        </dgm:presLayoutVars>
      </dgm:prSet>
      <dgm:spPr/>
      <dgm:t>
        <a:bodyPr/>
        <a:lstStyle/>
        <a:p>
          <a:pPr rtl="1"/>
          <a:endParaRPr lang="fa-IR"/>
        </a:p>
      </dgm:t>
    </dgm:pt>
    <dgm:pt modelId="{46DFEC39-AECD-49A4-A868-BD1A878F195F}" type="pres">
      <dgm:prSet presAssocID="{07C61533-71BB-4BF4-A386-36BACB619129}" presName="level3hierChild" presStyleCnt="0"/>
      <dgm:spPr/>
    </dgm:pt>
    <dgm:pt modelId="{BAD714FD-92B0-44DE-B5CC-862381EACC81}" type="pres">
      <dgm:prSet presAssocID="{4686F493-C421-4F5E-AA0B-6EC8C8CB6D67}" presName="conn2-1" presStyleLbl="parChTrans1D4" presStyleIdx="9" presStyleCnt="17"/>
      <dgm:spPr/>
      <dgm:t>
        <a:bodyPr/>
        <a:lstStyle/>
        <a:p>
          <a:pPr rtl="1"/>
          <a:endParaRPr lang="fa-IR"/>
        </a:p>
      </dgm:t>
    </dgm:pt>
    <dgm:pt modelId="{75B23456-3639-4429-A304-18BD969CAB29}" type="pres">
      <dgm:prSet presAssocID="{4686F493-C421-4F5E-AA0B-6EC8C8CB6D67}" presName="connTx" presStyleLbl="parChTrans1D4" presStyleIdx="9" presStyleCnt="17"/>
      <dgm:spPr/>
      <dgm:t>
        <a:bodyPr/>
        <a:lstStyle/>
        <a:p>
          <a:pPr rtl="1"/>
          <a:endParaRPr lang="fa-IR"/>
        </a:p>
      </dgm:t>
    </dgm:pt>
    <dgm:pt modelId="{17273398-B3F9-4746-8C79-822F4A2C84E7}" type="pres">
      <dgm:prSet presAssocID="{44F62061-5AB8-4487-AAF6-7FF8CEEC826D}" presName="root2" presStyleCnt="0"/>
      <dgm:spPr/>
    </dgm:pt>
    <dgm:pt modelId="{7FDAD9DB-1A7F-4B7B-B1C6-9D8F54D0AF9E}" type="pres">
      <dgm:prSet presAssocID="{44F62061-5AB8-4487-AAF6-7FF8CEEC826D}" presName="LevelTwoTextNode" presStyleLbl="node4" presStyleIdx="9" presStyleCnt="17" custScaleX="148671">
        <dgm:presLayoutVars>
          <dgm:chPref val="3"/>
        </dgm:presLayoutVars>
      </dgm:prSet>
      <dgm:spPr/>
      <dgm:t>
        <a:bodyPr/>
        <a:lstStyle/>
        <a:p>
          <a:pPr rtl="1"/>
          <a:endParaRPr lang="fa-IR"/>
        </a:p>
      </dgm:t>
    </dgm:pt>
    <dgm:pt modelId="{1DB2789F-326A-4B3A-9B11-6A2C1E899AE5}" type="pres">
      <dgm:prSet presAssocID="{44F62061-5AB8-4487-AAF6-7FF8CEEC826D}" presName="level3hierChild" presStyleCnt="0"/>
      <dgm:spPr/>
    </dgm:pt>
    <dgm:pt modelId="{4B1CDB82-6209-44EE-AEFD-D8288E7E6324}" type="pres">
      <dgm:prSet presAssocID="{21B1269B-BD86-467F-8E52-B0E9B1D2FB54}" presName="conn2-1" presStyleLbl="parChTrans1D3" presStyleIdx="2" presStyleCnt="3"/>
      <dgm:spPr/>
      <dgm:t>
        <a:bodyPr/>
        <a:lstStyle/>
        <a:p>
          <a:pPr rtl="1"/>
          <a:endParaRPr lang="fa-IR"/>
        </a:p>
      </dgm:t>
    </dgm:pt>
    <dgm:pt modelId="{673C2078-0FBA-434A-BF2D-73127A0AE9DA}" type="pres">
      <dgm:prSet presAssocID="{21B1269B-BD86-467F-8E52-B0E9B1D2FB54}" presName="connTx" presStyleLbl="parChTrans1D3" presStyleIdx="2" presStyleCnt="3"/>
      <dgm:spPr/>
      <dgm:t>
        <a:bodyPr/>
        <a:lstStyle/>
        <a:p>
          <a:pPr rtl="1"/>
          <a:endParaRPr lang="fa-IR"/>
        </a:p>
      </dgm:t>
    </dgm:pt>
    <dgm:pt modelId="{D6D343F5-7C08-483F-ACD7-D1C257954D1B}" type="pres">
      <dgm:prSet presAssocID="{E7CAED5A-49AF-49A3-A939-3A207E330AE5}" presName="root2" presStyleCnt="0"/>
      <dgm:spPr/>
    </dgm:pt>
    <dgm:pt modelId="{5BBC12CE-5C50-4026-8C05-025DBD08FEF4}" type="pres">
      <dgm:prSet presAssocID="{E7CAED5A-49AF-49A3-A939-3A207E330AE5}" presName="LevelTwoTextNode" presStyleLbl="node3" presStyleIdx="2" presStyleCnt="3">
        <dgm:presLayoutVars>
          <dgm:chPref val="3"/>
        </dgm:presLayoutVars>
      </dgm:prSet>
      <dgm:spPr/>
      <dgm:t>
        <a:bodyPr/>
        <a:lstStyle/>
        <a:p>
          <a:pPr rtl="1"/>
          <a:endParaRPr lang="fa-IR"/>
        </a:p>
      </dgm:t>
    </dgm:pt>
    <dgm:pt modelId="{8B032796-0C81-45A2-9982-4166AAAD9AB7}" type="pres">
      <dgm:prSet presAssocID="{E7CAED5A-49AF-49A3-A939-3A207E330AE5}" presName="level3hierChild" presStyleCnt="0"/>
      <dgm:spPr/>
    </dgm:pt>
    <dgm:pt modelId="{90B86CD4-AA6A-43E8-B692-8824E59BA9DC}" type="pres">
      <dgm:prSet presAssocID="{5629FD57-4E76-4FBC-9EA0-24ED6564BA80}" presName="conn2-1" presStyleLbl="parChTrans1D4" presStyleIdx="10" presStyleCnt="17"/>
      <dgm:spPr/>
      <dgm:t>
        <a:bodyPr/>
        <a:lstStyle/>
        <a:p>
          <a:pPr rtl="1"/>
          <a:endParaRPr lang="fa-IR"/>
        </a:p>
      </dgm:t>
    </dgm:pt>
    <dgm:pt modelId="{D8C9C0CA-A2F3-4FA4-9E63-74C9D03DA372}" type="pres">
      <dgm:prSet presAssocID="{5629FD57-4E76-4FBC-9EA0-24ED6564BA80}" presName="connTx" presStyleLbl="parChTrans1D4" presStyleIdx="10" presStyleCnt="17"/>
      <dgm:spPr/>
      <dgm:t>
        <a:bodyPr/>
        <a:lstStyle/>
        <a:p>
          <a:pPr rtl="1"/>
          <a:endParaRPr lang="fa-IR"/>
        </a:p>
      </dgm:t>
    </dgm:pt>
    <dgm:pt modelId="{8256620C-C543-41A9-A638-202F17E1C05D}" type="pres">
      <dgm:prSet presAssocID="{5E4027BD-002B-4857-A9BE-183D5AB23D7A}" presName="root2" presStyleCnt="0"/>
      <dgm:spPr/>
    </dgm:pt>
    <dgm:pt modelId="{E1285274-2FC7-4577-9B27-DE4A80016179}" type="pres">
      <dgm:prSet presAssocID="{5E4027BD-002B-4857-A9BE-183D5AB23D7A}" presName="LevelTwoTextNode" presStyleLbl="node4" presStyleIdx="10" presStyleCnt="17">
        <dgm:presLayoutVars>
          <dgm:chPref val="3"/>
        </dgm:presLayoutVars>
      </dgm:prSet>
      <dgm:spPr/>
      <dgm:t>
        <a:bodyPr/>
        <a:lstStyle/>
        <a:p>
          <a:pPr rtl="1"/>
          <a:endParaRPr lang="fa-IR"/>
        </a:p>
      </dgm:t>
    </dgm:pt>
    <dgm:pt modelId="{C2CD001E-79D7-4DAF-A681-D1B18BBD86D4}" type="pres">
      <dgm:prSet presAssocID="{5E4027BD-002B-4857-A9BE-183D5AB23D7A}" presName="level3hierChild" presStyleCnt="0"/>
      <dgm:spPr/>
    </dgm:pt>
    <dgm:pt modelId="{ED8B1DC9-16E1-43BA-B252-95AD62CE3D38}" type="pres">
      <dgm:prSet presAssocID="{C957A0C6-ECAB-434A-AE69-2235ACB1B24F}" presName="conn2-1" presStyleLbl="parChTrans1D4" presStyleIdx="11" presStyleCnt="17"/>
      <dgm:spPr/>
      <dgm:t>
        <a:bodyPr/>
        <a:lstStyle/>
        <a:p>
          <a:pPr rtl="1"/>
          <a:endParaRPr lang="fa-IR"/>
        </a:p>
      </dgm:t>
    </dgm:pt>
    <dgm:pt modelId="{84C0918B-207F-4BC7-AE23-B62F66DE62AC}" type="pres">
      <dgm:prSet presAssocID="{C957A0C6-ECAB-434A-AE69-2235ACB1B24F}" presName="connTx" presStyleLbl="parChTrans1D4" presStyleIdx="11" presStyleCnt="17"/>
      <dgm:spPr/>
      <dgm:t>
        <a:bodyPr/>
        <a:lstStyle/>
        <a:p>
          <a:pPr rtl="1"/>
          <a:endParaRPr lang="fa-IR"/>
        </a:p>
      </dgm:t>
    </dgm:pt>
    <dgm:pt modelId="{459FB8CB-0600-4DDD-AF28-D917D32F0ECD}" type="pres">
      <dgm:prSet presAssocID="{C82A0FFD-A472-4517-93E4-1256E4229150}" presName="root2" presStyleCnt="0"/>
      <dgm:spPr/>
    </dgm:pt>
    <dgm:pt modelId="{9533588C-E664-449D-ADFA-5339BB5444FE}" type="pres">
      <dgm:prSet presAssocID="{C82A0FFD-A472-4517-93E4-1256E4229150}" presName="LevelTwoTextNode" presStyleLbl="node4" presStyleIdx="11" presStyleCnt="17">
        <dgm:presLayoutVars>
          <dgm:chPref val="3"/>
        </dgm:presLayoutVars>
      </dgm:prSet>
      <dgm:spPr/>
      <dgm:t>
        <a:bodyPr/>
        <a:lstStyle/>
        <a:p>
          <a:pPr rtl="1"/>
          <a:endParaRPr lang="fa-IR"/>
        </a:p>
      </dgm:t>
    </dgm:pt>
    <dgm:pt modelId="{A7F349EA-9647-4DDB-A46D-A1B3E62C6087}" type="pres">
      <dgm:prSet presAssocID="{C82A0FFD-A472-4517-93E4-1256E4229150}" presName="level3hierChild" presStyleCnt="0"/>
      <dgm:spPr/>
    </dgm:pt>
    <dgm:pt modelId="{3C3CC213-BC4C-487C-9A5D-DDECFAFE8C5D}" type="pres">
      <dgm:prSet presAssocID="{ED274E24-A53A-46BA-92A8-50E879C1D45A}" presName="conn2-1" presStyleLbl="parChTrans1D4" presStyleIdx="12" presStyleCnt="17"/>
      <dgm:spPr/>
      <dgm:t>
        <a:bodyPr/>
        <a:lstStyle/>
        <a:p>
          <a:pPr rtl="1"/>
          <a:endParaRPr lang="fa-IR"/>
        </a:p>
      </dgm:t>
    </dgm:pt>
    <dgm:pt modelId="{182CFB80-5249-4ADB-B4B1-B264AFFEBF6A}" type="pres">
      <dgm:prSet presAssocID="{ED274E24-A53A-46BA-92A8-50E879C1D45A}" presName="connTx" presStyleLbl="parChTrans1D4" presStyleIdx="12" presStyleCnt="17"/>
      <dgm:spPr/>
      <dgm:t>
        <a:bodyPr/>
        <a:lstStyle/>
        <a:p>
          <a:pPr rtl="1"/>
          <a:endParaRPr lang="fa-IR"/>
        </a:p>
      </dgm:t>
    </dgm:pt>
    <dgm:pt modelId="{9C7FD004-5619-48EC-B51E-082D831332E3}" type="pres">
      <dgm:prSet presAssocID="{EA32C58A-772C-4E9F-AB01-0E85F9AF52BE}" presName="root2" presStyleCnt="0"/>
      <dgm:spPr/>
    </dgm:pt>
    <dgm:pt modelId="{C3C07D65-8A4B-495F-BC9D-FA405A5AA112}" type="pres">
      <dgm:prSet presAssocID="{EA32C58A-772C-4E9F-AB01-0E85F9AF52BE}" presName="LevelTwoTextNode" presStyleLbl="node4" presStyleIdx="12" presStyleCnt="17" custScaleX="148671">
        <dgm:presLayoutVars>
          <dgm:chPref val="3"/>
        </dgm:presLayoutVars>
      </dgm:prSet>
      <dgm:spPr/>
      <dgm:t>
        <a:bodyPr/>
        <a:lstStyle/>
        <a:p>
          <a:pPr rtl="1"/>
          <a:endParaRPr lang="fa-IR"/>
        </a:p>
      </dgm:t>
    </dgm:pt>
    <dgm:pt modelId="{F7EDAB57-3E57-419D-8F4F-DB943011C085}" type="pres">
      <dgm:prSet presAssocID="{EA32C58A-772C-4E9F-AB01-0E85F9AF52BE}" presName="level3hierChild" presStyleCnt="0"/>
      <dgm:spPr/>
    </dgm:pt>
    <dgm:pt modelId="{3866419C-0DFD-4DE6-A60A-E37CFEF62135}" type="pres">
      <dgm:prSet presAssocID="{E9C1D11E-4481-4636-AAEE-5F242458F291}" presName="conn2-1" presStyleLbl="parChTrans1D4" presStyleIdx="13" presStyleCnt="17"/>
      <dgm:spPr/>
      <dgm:t>
        <a:bodyPr/>
        <a:lstStyle/>
        <a:p>
          <a:pPr rtl="1"/>
          <a:endParaRPr lang="fa-IR"/>
        </a:p>
      </dgm:t>
    </dgm:pt>
    <dgm:pt modelId="{ADA4E856-A634-4C95-8877-FDE7C5B430F5}" type="pres">
      <dgm:prSet presAssocID="{E9C1D11E-4481-4636-AAEE-5F242458F291}" presName="connTx" presStyleLbl="parChTrans1D4" presStyleIdx="13" presStyleCnt="17"/>
      <dgm:spPr/>
      <dgm:t>
        <a:bodyPr/>
        <a:lstStyle/>
        <a:p>
          <a:pPr rtl="1"/>
          <a:endParaRPr lang="fa-IR"/>
        </a:p>
      </dgm:t>
    </dgm:pt>
    <dgm:pt modelId="{432C7C4D-F4B2-4BBB-8F9F-59CC15A86C17}" type="pres">
      <dgm:prSet presAssocID="{AA51BEA2-6C93-4105-B824-404741D4491F}" presName="root2" presStyleCnt="0"/>
      <dgm:spPr/>
    </dgm:pt>
    <dgm:pt modelId="{01F35592-F602-4431-B5EB-8370E4F55D3F}" type="pres">
      <dgm:prSet presAssocID="{AA51BEA2-6C93-4105-B824-404741D4491F}" presName="LevelTwoTextNode" presStyleLbl="node4" presStyleIdx="13" presStyleCnt="17" custScaleX="148671">
        <dgm:presLayoutVars>
          <dgm:chPref val="3"/>
        </dgm:presLayoutVars>
      </dgm:prSet>
      <dgm:spPr/>
      <dgm:t>
        <a:bodyPr/>
        <a:lstStyle/>
        <a:p>
          <a:pPr rtl="1"/>
          <a:endParaRPr lang="fa-IR"/>
        </a:p>
      </dgm:t>
    </dgm:pt>
    <dgm:pt modelId="{56B36158-95AF-4EAE-A7C5-0CADCC358F01}" type="pres">
      <dgm:prSet presAssocID="{AA51BEA2-6C93-4105-B824-404741D4491F}" presName="level3hierChild" presStyleCnt="0"/>
      <dgm:spPr/>
    </dgm:pt>
    <dgm:pt modelId="{98043858-0E9A-4C00-9CFD-3A04CFEE3649}" type="pres">
      <dgm:prSet presAssocID="{5F0EA61F-5987-41CC-B488-52AEEE066CBC}" presName="conn2-1" presStyleLbl="parChTrans1D4" presStyleIdx="14" presStyleCnt="17"/>
      <dgm:spPr/>
      <dgm:t>
        <a:bodyPr/>
        <a:lstStyle/>
        <a:p>
          <a:pPr rtl="1"/>
          <a:endParaRPr lang="fa-IR"/>
        </a:p>
      </dgm:t>
    </dgm:pt>
    <dgm:pt modelId="{927D656C-7FE5-4005-9C21-2AE7B38B9818}" type="pres">
      <dgm:prSet presAssocID="{5F0EA61F-5987-41CC-B488-52AEEE066CBC}" presName="connTx" presStyleLbl="parChTrans1D4" presStyleIdx="14" presStyleCnt="17"/>
      <dgm:spPr/>
      <dgm:t>
        <a:bodyPr/>
        <a:lstStyle/>
        <a:p>
          <a:pPr rtl="1"/>
          <a:endParaRPr lang="fa-IR"/>
        </a:p>
      </dgm:t>
    </dgm:pt>
    <dgm:pt modelId="{0361F0CC-C3FD-4063-B05A-94282DC1C3D0}" type="pres">
      <dgm:prSet presAssocID="{5B91EB71-5FA1-4DE2-976D-E2CE2525F2C5}" presName="root2" presStyleCnt="0"/>
      <dgm:spPr/>
    </dgm:pt>
    <dgm:pt modelId="{CE8BCF79-83D5-4279-9C39-157AA8B0D433}" type="pres">
      <dgm:prSet presAssocID="{5B91EB71-5FA1-4DE2-976D-E2CE2525F2C5}" presName="LevelTwoTextNode" presStyleLbl="node4" presStyleIdx="14" presStyleCnt="17">
        <dgm:presLayoutVars>
          <dgm:chPref val="3"/>
        </dgm:presLayoutVars>
      </dgm:prSet>
      <dgm:spPr/>
      <dgm:t>
        <a:bodyPr/>
        <a:lstStyle/>
        <a:p>
          <a:pPr rtl="1"/>
          <a:endParaRPr lang="fa-IR"/>
        </a:p>
      </dgm:t>
    </dgm:pt>
    <dgm:pt modelId="{D6BAF469-2692-45DE-9DA9-CA2BE8A213D5}" type="pres">
      <dgm:prSet presAssocID="{5B91EB71-5FA1-4DE2-976D-E2CE2525F2C5}" presName="level3hierChild" presStyleCnt="0"/>
      <dgm:spPr/>
    </dgm:pt>
    <dgm:pt modelId="{DF1FA1DC-928E-4F68-8943-21FB79DD2810}" type="pres">
      <dgm:prSet presAssocID="{80C643C5-13A3-40E7-9415-35F40F294181}" presName="conn2-1" presStyleLbl="parChTrans1D4" presStyleIdx="15" presStyleCnt="17"/>
      <dgm:spPr/>
      <dgm:t>
        <a:bodyPr/>
        <a:lstStyle/>
        <a:p>
          <a:pPr rtl="1"/>
          <a:endParaRPr lang="fa-IR"/>
        </a:p>
      </dgm:t>
    </dgm:pt>
    <dgm:pt modelId="{79E4646E-CD1B-49FC-966C-F44F2B8420C8}" type="pres">
      <dgm:prSet presAssocID="{80C643C5-13A3-40E7-9415-35F40F294181}" presName="connTx" presStyleLbl="parChTrans1D4" presStyleIdx="15" presStyleCnt="17"/>
      <dgm:spPr/>
      <dgm:t>
        <a:bodyPr/>
        <a:lstStyle/>
        <a:p>
          <a:pPr rtl="1"/>
          <a:endParaRPr lang="fa-IR"/>
        </a:p>
      </dgm:t>
    </dgm:pt>
    <dgm:pt modelId="{C1AC76C9-187D-4B36-B78B-41EF98CB47D6}" type="pres">
      <dgm:prSet presAssocID="{4BB8B23C-0D04-4A4C-82CF-69AA16ED0C98}" presName="root2" presStyleCnt="0"/>
      <dgm:spPr/>
    </dgm:pt>
    <dgm:pt modelId="{51C4B5B7-21D5-4892-91E4-D6596D4A65DE}" type="pres">
      <dgm:prSet presAssocID="{4BB8B23C-0D04-4A4C-82CF-69AA16ED0C98}" presName="LevelTwoTextNode" presStyleLbl="node4" presStyleIdx="15" presStyleCnt="17" custScaleX="29637">
        <dgm:presLayoutVars>
          <dgm:chPref val="3"/>
        </dgm:presLayoutVars>
      </dgm:prSet>
      <dgm:spPr/>
      <dgm:t>
        <a:bodyPr/>
        <a:lstStyle/>
        <a:p>
          <a:pPr rtl="1"/>
          <a:endParaRPr lang="fa-IR"/>
        </a:p>
      </dgm:t>
    </dgm:pt>
    <dgm:pt modelId="{08BD30C9-6113-4F6D-8414-9657558C3921}" type="pres">
      <dgm:prSet presAssocID="{4BB8B23C-0D04-4A4C-82CF-69AA16ED0C98}" presName="level3hierChild" presStyleCnt="0"/>
      <dgm:spPr/>
    </dgm:pt>
    <dgm:pt modelId="{9BECA935-EA0B-46E3-A555-0B86F33D6334}" type="pres">
      <dgm:prSet presAssocID="{B6AFEEB3-052B-4F7E-8FC6-D32423053A95}" presName="conn2-1" presStyleLbl="parChTrans1D4" presStyleIdx="16" presStyleCnt="17"/>
      <dgm:spPr/>
      <dgm:t>
        <a:bodyPr/>
        <a:lstStyle/>
        <a:p>
          <a:pPr rtl="1"/>
          <a:endParaRPr lang="fa-IR"/>
        </a:p>
      </dgm:t>
    </dgm:pt>
    <dgm:pt modelId="{D722A6EB-DEAB-4675-A6CE-DE0DFD0FA741}" type="pres">
      <dgm:prSet presAssocID="{B6AFEEB3-052B-4F7E-8FC6-D32423053A95}" presName="connTx" presStyleLbl="parChTrans1D4" presStyleIdx="16" presStyleCnt="17"/>
      <dgm:spPr/>
      <dgm:t>
        <a:bodyPr/>
        <a:lstStyle/>
        <a:p>
          <a:pPr rtl="1"/>
          <a:endParaRPr lang="fa-IR"/>
        </a:p>
      </dgm:t>
    </dgm:pt>
    <dgm:pt modelId="{64AA7609-2774-4E3A-8C17-0988EB18BC88}" type="pres">
      <dgm:prSet presAssocID="{A152905C-396E-4578-B081-A2A00F4B88F6}" presName="root2" presStyleCnt="0"/>
      <dgm:spPr/>
    </dgm:pt>
    <dgm:pt modelId="{EF1AF7B3-831E-4D04-BE14-8C205F85659D}" type="pres">
      <dgm:prSet presAssocID="{A152905C-396E-4578-B081-A2A00F4B88F6}" presName="LevelTwoTextNode" presStyleLbl="node4" presStyleIdx="16" presStyleCnt="17">
        <dgm:presLayoutVars>
          <dgm:chPref val="3"/>
        </dgm:presLayoutVars>
      </dgm:prSet>
      <dgm:spPr/>
      <dgm:t>
        <a:bodyPr/>
        <a:lstStyle/>
        <a:p>
          <a:pPr rtl="1"/>
          <a:endParaRPr lang="fa-IR"/>
        </a:p>
      </dgm:t>
    </dgm:pt>
    <dgm:pt modelId="{CDC2BB2A-AACE-40EE-A1CD-DB0C59991F25}" type="pres">
      <dgm:prSet presAssocID="{A152905C-396E-4578-B081-A2A00F4B88F6}" presName="level3hierChild" presStyleCnt="0"/>
      <dgm:spPr/>
    </dgm:pt>
  </dgm:ptLst>
  <dgm:cxnLst>
    <dgm:cxn modelId="{41B1A80A-BE86-43A0-9A9A-F8C952B4FD25}" type="presOf" srcId="{EA32C58A-772C-4E9F-AB01-0E85F9AF52BE}" destId="{C3C07D65-8A4B-495F-BC9D-FA405A5AA112}" srcOrd="0" destOrd="0" presId="urn:microsoft.com/office/officeart/2008/layout/HorizontalMultiLevelHierarchy"/>
    <dgm:cxn modelId="{86C30A6C-FD27-4168-820F-C67AD8666908}" type="presOf" srcId="{40A6EBCE-6A7C-407A-B2AC-B2E72D35BFB5}" destId="{54CC2AC0-64C3-4292-84F0-17B403628ACA}" srcOrd="0" destOrd="0" presId="urn:microsoft.com/office/officeart/2008/layout/HorizontalMultiLevelHierarchy"/>
    <dgm:cxn modelId="{4B0FF547-8479-48D7-A5E5-BE4090F76FBD}" type="presOf" srcId="{80C643C5-13A3-40E7-9415-35F40F294181}" destId="{DF1FA1DC-928E-4F68-8943-21FB79DD2810}" srcOrd="0" destOrd="0" presId="urn:microsoft.com/office/officeart/2008/layout/HorizontalMultiLevelHierarchy"/>
    <dgm:cxn modelId="{B10D1C22-7751-4677-A1DA-7A46686A2E19}" type="presOf" srcId="{C957A0C6-ECAB-434A-AE69-2235ACB1B24F}" destId="{84C0918B-207F-4BC7-AE23-B62F66DE62AC}" srcOrd="1" destOrd="0" presId="urn:microsoft.com/office/officeart/2008/layout/HorizontalMultiLevelHierarchy"/>
    <dgm:cxn modelId="{279C647B-D49D-4E64-88C5-1F6C707B7896}" type="presOf" srcId="{631FB44F-F2B7-4E36-B043-39E25934B2B8}" destId="{AB816017-086C-43D7-8965-4FFD3CCB26DB}" srcOrd="0" destOrd="0" presId="urn:microsoft.com/office/officeart/2008/layout/HorizontalMultiLevelHierarchy"/>
    <dgm:cxn modelId="{FE032787-BC93-46A3-8111-F170BB1F01AB}" srcId="{460C09F4-6F7D-4CD2-A91F-7E4B20CEEBDC}" destId="{07C61533-71BB-4BF4-A386-36BACB619129}" srcOrd="0" destOrd="0" parTransId="{40A6EBCE-6A7C-407A-B2AC-B2E72D35BFB5}" sibTransId="{94E28C09-553B-47AE-95BC-1E2E27F9D3A2}"/>
    <dgm:cxn modelId="{B1838BFE-D706-475E-979B-209E931B9C77}" type="presOf" srcId="{C82A0FFD-A472-4517-93E4-1256E4229150}" destId="{9533588C-E664-449D-ADFA-5339BB5444FE}" srcOrd="0" destOrd="0" presId="urn:microsoft.com/office/officeart/2008/layout/HorizontalMultiLevelHierarchy"/>
    <dgm:cxn modelId="{FD9BAF3A-BC67-45FD-9A33-5E7AFFACE1FC}" type="presOf" srcId="{ED274E24-A53A-46BA-92A8-50E879C1D45A}" destId="{182CFB80-5249-4ADB-B4B1-B264AFFEBF6A}" srcOrd="1" destOrd="0" presId="urn:microsoft.com/office/officeart/2008/layout/HorizontalMultiLevelHierarchy"/>
    <dgm:cxn modelId="{4E146088-4EFE-4A17-BF78-1D529CED11CE}" type="presOf" srcId="{C80EAACF-BAF1-4AB8-9773-0DF01DD25AC3}" destId="{45B5914F-B209-42F8-973B-DAE164D62B57}" srcOrd="0" destOrd="0" presId="urn:microsoft.com/office/officeart/2008/layout/HorizontalMultiLevelHierarchy"/>
    <dgm:cxn modelId="{E709E1A2-C684-4A38-9F4B-E1E4B3033FFA}" type="presOf" srcId="{E9C1D11E-4481-4636-AAEE-5F242458F291}" destId="{3866419C-0DFD-4DE6-A60A-E37CFEF62135}" srcOrd="0" destOrd="0" presId="urn:microsoft.com/office/officeart/2008/layout/HorizontalMultiLevelHierarchy"/>
    <dgm:cxn modelId="{C0A419CD-4C52-4B14-9324-AE2C4462AEB5}" type="presOf" srcId="{32B1BCE3-2507-486F-A931-4BB508DABE28}" destId="{A6053E2B-9131-47DD-A57B-B7D8D165F54D}" srcOrd="0" destOrd="0" presId="urn:microsoft.com/office/officeart/2008/layout/HorizontalMultiLevelHierarchy"/>
    <dgm:cxn modelId="{9DC9B2A5-07B1-437A-9B35-B9A02D0EA52F}" srcId="{51FC4090-380B-4147-BB2F-09BE37F5E1BB}" destId="{631FB44F-F2B7-4E36-B043-39E25934B2B8}" srcOrd="1" destOrd="0" parTransId="{3CFBFD06-01C6-439D-B40C-8AC29022010D}" sibTransId="{6E72573D-A20D-467F-98A7-E63A1EF48D76}"/>
    <dgm:cxn modelId="{640BF6AD-BB34-4A06-A0B8-8D551D1FCCEE}" type="presOf" srcId="{5EEBB401-B48D-4EFA-8DFA-AD3564D12B0F}" destId="{7F9C3C65-1802-4D7A-9A29-BE832BFC47FB}" srcOrd="0" destOrd="0" presId="urn:microsoft.com/office/officeart/2008/layout/HorizontalMultiLevelHierarchy"/>
    <dgm:cxn modelId="{773277DC-BB17-4BA5-AC7D-D210AC76FB81}" srcId="{B13F3DFC-72B0-40EA-A6CA-C4C2E74F1B07}" destId="{5EEBB401-B48D-4EFA-8DFA-AD3564D12B0F}" srcOrd="0" destOrd="0" parTransId="{C80EAACF-BAF1-4AB8-9773-0DF01DD25AC3}" sibTransId="{D27F8046-95E2-4E83-925B-7F832BC7A0DE}"/>
    <dgm:cxn modelId="{AE97EC5C-2F04-43D8-A380-C8D8A8A4BD0F}" type="presOf" srcId="{5B91EB71-5FA1-4DE2-976D-E2CE2525F2C5}" destId="{CE8BCF79-83D5-4279-9C39-157AA8B0D433}" srcOrd="0" destOrd="0" presId="urn:microsoft.com/office/officeart/2008/layout/HorizontalMultiLevelHierarchy"/>
    <dgm:cxn modelId="{F51C9EDB-CBBB-4306-9E44-F9CA30433CA6}" srcId="{E7CAED5A-49AF-49A3-A939-3A207E330AE5}" destId="{5E4027BD-002B-4857-A9BE-183D5AB23D7A}" srcOrd="0" destOrd="0" parTransId="{5629FD57-4E76-4FBC-9EA0-24ED6564BA80}" sibTransId="{5C9734FC-5816-415C-8D7C-85B71A2D8CF6}"/>
    <dgm:cxn modelId="{64FC9103-A424-46BB-A884-7FC8C39446C0}" srcId="{5B91EB71-5FA1-4DE2-976D-E2CE2525F2C5}" destId="{4BB8B23C-0D04-4A4C-82CF-69AA16ED0C98}" srcOrd="0" destOrd="0" parTransId="{80C643C5-13A3-40E7-9415-35F40F294181}" sibTransId="{50FE9299-D91B-4849-B04C-B82E536CBEAD}"/>
    <dgm:cxn modelId="{8AAF55E9-A997-4851-8717-DF3BDE00793E}" type="presOf" srcId="{ACA8074D-3F8F-4877-945D-C9C4C2C2D644}" destId="{A344023F-56EC-459F-ACDD-C1BAFC97C270}" srcOrd="0" destOrd="0" presId="urn:microsoft.com/office/officeart/2008/layout/HorizontalMultiLevelHierarchy"/>
    <dgm:cxn modelId="{199FA834-9419-4973-8741-A48640652E31}" type="presOf" srcId="{21B1269B-BD86-467F-8E52-B0E9B1D2FB54}" destId="{4B1CDB82-6209-44EE-AEFD-D8288E7E6324}" srcOrd="0" destOrd="0" presId="urn:microsoft.com/office/officeart/2008/layout/HorizontalMultiLevelHierarchy"/>
    <dgm:cxn modelId="{37386699-252E-4809-B8DB-7F223E962903}" type="presOf" srcId="{A152905C-396E-4578-B081-A2A00F4B88F6}" destId="{EF1AF7B3-831E-4D04-BE14-8C205F85659D}" srcOrd="0" destOrd="0" presId="urn:microsoft.com/office/officeart/2008/layout/HorizontalMultiLevelHierarchy"/>
    <dgm:cxn modelId="{886F1B4D-6C09-465C-8E43-4B72B574BC7E}" type="presOf" srcId="{21B1269B-BD86-467F-8E52-B0E9B1D2FB54}" destId="{673C2078-0FBA-434A-BF2D-73127A0AE9DA}" srcOrd="1" destOrd="0" presId="urn:microsoft.com/office/officeart/2008/layout/HorizontalMultiLevelHierarchy"/>
    <dgm:cxn modelId="{09959F15-E8CF-4D18-921E-69191315213C}" srcId="{C82A0FFD-A472-4517-93E4-1256E4229150}" destId="{EA32C58A-772C-4E9F-AB01-0E85F9AF52BE}" srcOrd="0" destOrd="0" parTransId="{ED274E24-A53A-46BA-92A8-50E879C1D45A}" sibTransId="{3C024E0A-78C8-458E-8B19-C274208A08FC}"/>
    <dgm:cxn modelId="{08126C78-5333-462D-BB39-F2920BDA797D}" type="presOf" srcId="{C957A0C6-ECAB-434A-AE69-2235ACB1B24F}" destId="{ED8B1DC9-16E1-43BA-B252-95AD62CE3D38}" srcOrd="0" destOrd="0" presId="urn:microsoft.com/office/officeart/2008/layout/HorizontalMultiLevelHierarchy"/>
    <dgm:cxn modelId="{A07FDD0F-DF0E-40C0-8D19-9E194EA01E84}" type="presOf" srcId="{4686F493-C421-4F5E-AA0B-6EC8C8CB6D67}" destId="{BAD714FD-92B0-44DE-B5CC-862381EACC81}" srcOrd="0" destOrd="0" presId="urn:microsoft.com/office/officeart/2008/layout/HorizontalMultiLevelHierarchy"/>
    <dgm:cxn modelId="{AED6F7A0-DA70-41F8-9CA3-F3FC950C74CE}" type="presOf" srcId="{1E063BD4-0FA9-49EA-A4B7-9AACB94761B7}" destId="{0BC047BB-77C1-4B14-BD1B-C02C6442C3BC}" srcOrd="0" destOrd="0" presId="urn:microsoft.com/office/officeart/2008/layout/HorizontalMultiLevelHierarchy"/>
    <dgm:cxn modelId="{EB07DFCE-E63C-42F7-A7DC-12C228B10598}" srcId="{631FB44F-F2B7-4E36-B043-39E25934B2B8}" destId="{525F79A2-3883-4958-BE53-57E6B1528773}" srcOrd="0" destOrd="0" parTransId="{BCEF18D0-8E16-4333-BF24-643D0979CDF0}" sibTransId="{D4C0A6B9-1B67-4BD3-92C4-7A38B8D5C2A2}"/>
    <dgm:cxn modelId="{E387295D-BAC3-4C96-81BE-48DD4B49E56D}" type="presOf" srcId="{B6AFEEB3-052B-4F7E-8FC6-D32423053A95}" destId="{9BECA935-EA0B-46E3-A555-0B86F33D6334}" srcOrd="0" destOrd="0" presId="urn:microsoft.com/office/officeart/2008/layout/HorizontalMultiLevelHierarchy"/>
    <dgm:cxn modelId="{057AEC60-BA93-4654-B4D5-C59BADB476C8}" type="presOf" srcId="{5629FD57-4E76-4FBC-9EA0-24ED6564BA80}" destId="{90B86CD4-AA6A-43E8-B692-8824E59BA9DC}" srcOrd="0" destOrd="0" presId="urn:microsoft.com/office/officeart/2008/layout/HorizontalMultiLevelHierarchy"/>
    <dgm:cxn modelId="{9D01BF7E-0C85-4240-8657-203875EB4EB2}" type="presOf" srcId="{7EBCF6DD-84C6-47C6-9319-D7E2823A28F8}" destId="{F53FA0EE-38FE-4300-95FC-2BBCFA8C5DBE}" srcOrd="1" destOrd="0" presId="urn:microsoft.com/office/officeart/2008/layout/HorizontalMultiLevelHierarchy"/>
    <dgm:cxn modelId="{FCBAEBDC-B19F-41C5-BC3C-5DC3EFD78239}" type="presOf" srcId="{4BB8B23C-0D04-4A4C-82CF-69AA16ED0C98}" destId="{51C4B5B7-21D5-4892-91E4-D6596D4A65DE}" srcOrd="0" destOrd="0" presId="urn:microsoft.com/office/officeart/2008/layout/HorizontalMultiLevelHierarchy"/>
    <dgm:cxn modelId="{0E8BF231-6E32-4418-AF30-CD7C134BF015}" type="presOf" srcId="{BFEE3365-E973-453F-9CE9-748F10A660C4}" destId="{A7D9C9A0-1D92-4ED1-8FE5-E0FD7B8B66A1}" srcOrd="0" destOrd="0" presId="urn:microsoft.com/office/officeart/2008/layout/HorizontalMultiLevelHierarchy"/>
    <dgm:cxn modelId="{3EB858B3-85CA-44A3-AFC2-FB6807A2070B}" type="presOf" srcId="{C80EAACF-BAF1-4AB8-9773-0DF01DD25AC3}" destId="{8FE74BE3-EB02-4B79-8E87-2F79A72462A0}" srcOrd="1" destOrd="0" presId="urn:microsoft.com/office/officeart/2008/layout/HorizontalMultiLevelHierarchy"/>
    <dgm:cxn modelId="{68687C1F-1877-463D-B28E-659A9D283651}" srcId="{9E94B160-71BC-4231-B549-F548EFF25A89}" destId="{51FC4090-380B-4147-BB2F-09BE37F5E1BB}" srcOrd="1" destOrd="0" parTransId="{CB3F2C3A-E870-4C4E-8337-A67C6289045D}" sibTransId="{C3E3CB46-ABE2-4860-AD3E-B3C7290C9C5D}"/>
    <dgm:cxn modelId="{98D59165-FF62-4135-9639-9DDF7E4695FB}" srcId="{9E94B160-71BC-4231-B549-F548EFF25A89}" destId="{E7CAED5A-49AF-49A3-A939-3A207E330AE5}" srcOrd="2" destOrd="0" parTransId="{21B1269B-BD86-467F-8E52-B0E9B1D2FB54}" sibTransId="{407634B6-2138-4CBD-8935-08395AA34014}"/>
    <dgm:cxn modelId="{623A7060-425E-49AF-ADEF-02E2BF5CF89E}" type="presOf" srcId="{E9C1D11E-4481-4636-AAEE-5F242458F291}" destId="{ADA4E856-A634-4C95-8877-FDE7C5B430F5}" srcOrd="1" destOrd="0" presId="urn:microsoft.com/office/officeart/2008/layout/HorizontalMultiLevelHierarchy"/>
    <dgm:cxn modelId="{A7537A4A-DF75-4D73-819F-9BAE6716F65E}" srcId="{5E4027BD-002B-4857-A9BE-183D5AB23D7A}" destId="{C82A0FFD-A472-4517-93E4-1256E4229150}" srcOrd="0" destOrd="0" parTransId="{C957A0C6-ECAB-434A-AE69-2235ACB1B24F}" sibTransId="{5261EABC-BEF7-4AF2-9310-5C46F2BF020C}"/>
    <dgm:cxn modelId="{AEA795CF-BE3E-4451-B506-654DB95F3432}" type="presOf" srcId="{44F62061-5AB8-4487-AAF6-7FF8CEEC826D}" destId="{7FDAD9DB-1A7F-4B7B-B1C6-9D8F54D0AF9E}" srcOrd="0" destOrd="0" presId="urn:microsoft.com/office/officeart/2008/layout/HorizontalMultiLevelHierarchy"/>
    <dgm:cxn modelId="{AFD8B754-624F-4A32-8E6E-B794846EA810}" type="presOf" srcId="{51FC4090-380B-4147-BB2F-09BE37F5E1BB}" destId="{2EEE68FA-84B9-4A83-BE89-3809A42DC870}" srcOrd="0" destOrd="0" presId="urn:microsoft.com/office/officeart/2008/layout/HorizontalMultiLevelHierarchy"/>
    <dgm:cxn modelId="{609DF334-CD8D-4CE7-B655-4C6E10994906}" type="presOf" srcId="{9E94B160-71BC-4231-B549-F548EFF25A89}" destId="{2D620F43-D348-4047-A90E-3C10AD45945A}" srcOrd="0" destOrd="0" presId="urn:microsoft.com/office/officeart/2008/layout/HorizontalMultiLevelHierarchy"/>
    <dgm:cxn modelId="{9A866F3F-23E6-4186-B855-4834D817762A}" type="presOf" srcId="{525F79A2-3883-4958-BE53-57E6B1528773}" destId="{99BD245C-A4BE-46CC-97CA-F211974C05B7}" srcOrd="0" destOrd="0" presId="urn:microsoft.com/office/officeart/2008/layout/HorizontalMultiLevelHierarchy"/>
    <dgm:cxn modelId="{98D02D26-6A4B-4620-BD76-292D8EF18298}" type="presOf" srcId="{7EBCF6DD-84C6-47C6-9319-D7E2823A28F8}" destId="{28FC35A6-A2B3-4AC8-8F5D-488761CA622E}" srcOrd="0" destOrd="0" presId="urn:microsoft.com/office/officeart/2008/layout/HorizontalMultiLevelHierarchy"/>
    <dgm:cxn modelId="{40AF7C1D-1920-4785-AEED-55E11E3B183A}" type="presOf" srcId="{2741E9FA-50D0-48C7-BB6C-A54ABC790BF2}" destId="{EB79FC74-077B-4C3A-AC2C-E0EA8CE321A5}" srcOrd="0" destOrd="0" presId="urn:microsoft.com/office/officeart/2008/layout/HorizontalMultiLevelHierarchy"/>
    <dgm:cxn modelId="{E7D999EB-D0F9-41D8-BAB7-4DF0FE5881B0}" type="presOf" srcId="{ACA8074D-3F8F-4877-945D-C9C4C2C2D644}" destId="{B655E7DB-BB7D-48FE-A010-A3DA5BDEE6F8}" srcOrd="1" destOrd="0" presId="urn:microsoft.com/office/officeart/2008/layout/HorizontalMultiLevelHierarchy"/>
    <dgm:cxn modelId="{11752D4B-B529-48F0-935B-2F2414822052}" srcId="{631FB44F-F2B7-4E36-B043-39E25934B2B8}" destId="{32B1BCE3-2507-486F-A931-4BB508DABE28}" srcOrd="1" destOrd="0" parTransId="{504EC067-1BC5-40B6-98A5-911F948E7903}" sibTransId="{3EDE54C0-5A96-44C6-A5CB-113C752AF0BD}"/>
    <dgm:cxn modelId="{8789A8BF-D2D3-4DFC-BAF0-1468BA16C99F}" type="presOf" srcId="{E7CAED5A-49AF-49A3-A939-3A207E330AE5}" destId="{5BBC12CE-5C50-4026-8C05-025DBD08FEF4}" srcOrd="0" destOrd="0" presId="urn:microsoft.com/office/officeart/2008/layout/HorizontalMultiLevelHierarchy"/>
    <dgm:cxn modelId="{B4B4A5ED-0599-4322-B490-8795F18E726A}" srcId="{51FC4090-380B-4147-BB2F-09BE37F5E1BB}" destId="{B13F3DFC-72B0-40EA-A6CA-C4C2E74F1B07}" srcOrd="2" destOrd="0" parTransId="{ACA8074D-3F8F-4877-945D-C9C4C2C2D644}" sibTransId="{D7C6622E-19B9-43A0-9309-C91AE37A7A73}"/>
    <dgm:cxn modelId="{934B2540-D5AC-40C3-9F27-755F419AA3B4}" type="presOf" srcId="{E61B6307-43AA-4FFA-A146-40A17F758D6A}" destId="{2D5F5AD8-9C83-401E-B604-15C5A7BB5438}" srcOrd="0" destOrd="0" presId="urn:microsoft.com/office/officeart/2008/layout/HorizontalMultiLevelHierarchy"/>
    <dgm:cxn modelId="{BEC36FBA-5039-4C24-9D38-C41B83835639}" srcId="{9E94B160-71BC-4231-B549-F548EFF25A89}" destId="{BFEE3365-E973-453F-9CE9-748F10A660C4}" srcOrd="0" destOrd="0" parTransId="{7EBCF6DD-84C6-47C6-9319-D7E2823A28F8}" sibTransId="{93C3C4FF-E57F-4341-B0F0-8FF4D94CE65B}"/>
    <dgm:cxn modelId="{4D91D1B0-6835-4872-8405-32D1DEF59935}" type="presOf" srcId="{CB3F2C3A-E870-4C4E-8337-A67C6289045D}" destId="{55CC0C84-6460-4A13-8FF6-5B49A16C7013}" srcOrd="1" destOrd="0" presId="urn:microsoft.com/office/officeart/2008/layout/HorizontalMultiLevelHierarchy"/>
    <dgm:cxn modelId="{C3122B6E-1850-4644-B712-6D757AABB236}" type="presOf" srcId="{3CFBFD06-01C6-439D-B40C-8AC29022010D}" destId="{5318BF62-EA1D-40E9-9762-4DCB666A8A2E}" srcOrd="0" destOrd="0" presId="urn:microsoft.com/office/officeart/2008/layout/HorizontalMultiLevelHierarchy"/>
    <dgm:cxn modelId="{05AFAAB6-7354-41B8-9478-53B6DFE910EE}" type="presOf" srcId="{3CFBFD06-01C6-439D-B40C-8AC29022010D}" destId="{B7535511-4673-4BCE-BA7A-54A7D2206D31}" srcOrd="1" destOrd="0" presId="urn:microsoft.com/office/officeart/2008/layout/HorizontalMultiLevelHierarchy"/>
    <dgm:cxn modelId="{36022208-1D2B-45A9-BB4A-3EF617D21411}" type="presOf" srcId="{B13F3DFC-72B0-40EA-A6CA-C4C2E74F1B07}" destId="{EF1204FF-1B5F-4EAD-AC77-A0EF276B96BC}" srcOrd="0" destOrd="0" presId="urn:microsoft.com/office/officeart/2008/layout/HorizontalMultiLevelHierarchy"/>
    <dgm:cxn modelId="{CAB32887-F73E-4591-AF0A-5E014A0CB14D}" type="presOf" srcId="{E61B6307-43AA-4FFA-A146-40A17F758D6A}" destId="{02676270-B41B-4E94-9FDF-B547921E2F69}" srcOrd="1" destOrd="0" presId="urn:microsoft.com/office/officeart/2008/layout/HorizontalMultiLevelHierarchy"/>
    <dgm:cxn modelId="{B8150F6A-E80D-4A9E-B0A5-CAA40267AC11}" type="presOf" srcId="{5F0EA61F-5987-41CC-B488-52AEEE066CBC}" destId="{927D656C-7FE5-4005-9C21-2AE7B38B9818}" srcOrd="1" destOrd="0" presId="urn:microsoft.com/office/officeart/2008/layout/HorizontalMultiLevelHierarchy"/>
    <dgm:cxn modelId="{BC559714-F997-4198-B6BA-9D12361CBF7A}" type="presOf" srcId="{504EC067-1BC5-40B6-98A5-911F948E7903}" destId="{DA4B3827-6F16-4FC6-9DD1-220064F59621}" srcOrd="0" destOrd="0" presId="urn:microsoft.com/office/officeart/2008/layout/HorizontalMultiLevelHierarchy"/>
    <dgm:cxn modelId="{A2BC925D-4CB9-4A9F-9666-D10A9B8E6B30}" type="presOf" srcId="{B6AFEEB3-052B-4F7E-8FC6-D32423053A95}" destId="{D722A6EB-DEAB-4675-A6CE-DE0DFD0FA741}" srcOrd="1" destOrd="0" presId="urn:microsoft.com/office/officeart/2008/layout/HorizontalMultiLevelHierarchy"/>
    <dgm:cxn modelId="{C78F1044-40CB-4643-9F41-81C80CDC24B4}" srcId="{5839A772-07E9-4498-932C-9577B1E55356}" destId="{747AC114-68E9-451B-A410-BD8508CD6AD0}" srcOrd="0" destOrd="0" parTransId="{47363639-FD20-4727-9045-A81E1E518EF2}" sibTransId="{9F938E6B-70F6-40CA-A9EC-E7DAACEC3FEE}"/>
    <dgm:cxn modelId="{614E6FE5-2C09-4112-9BBB-40736EE47241}" type="presOf" srcId="{BCEF18D0-8E16-4333-BF24-643D0979CDF0}" destId="{34CE1F35-F6E5-4F55-988D-D60AEAF9F15B}" srcOrd="0" destOrd="0" presId="urn:microsoft.com/office/officeart/2008/layout/HorizontalMultiLevelHierarchy"/>
    <dgm:cxn modelId="{A33E8F85-9BCD-4B61-B6AB-545B53159FAF}" type="presOf" srcId="{CB3F2C3A-E870-4C4E-8337-A67C6289045D}" destId="{903ABEDD-C6CF-4D6B-B13A-341A9638967C}" srcOrd="0" destOrd="0" presId="urn:microsoft.com/office/officeart/2008/layout/HorizontalMultiLevelHierarchy"/>
    <dgm:cxn modelId="{4B4F743A-DD9D-4FB9-9559-94F1C13EADD0}" type="presOf" srcId="{47363639-FD20-4727-9045-A81E1E518EF2}" destId="{C158D144-90CF-4364-8EDC-39CBE5FFF607}" srcOrd="0" destOrd="0" presId="urn:microsoft.com/office/officeart/2008/layout/HorizontalMultiLevelHierarchy"/>
    <dgm:cxn modelId="{13D9D419-726A-4A8D-BC61-1193A236B8CE}" type="presOf" srcId="{47363639-FD20-4727-9045-A81E1E518EF2}" destId="{C8D742E6-8A88-4DB4-8B17-E3FD0900CDC5}" srcOrd="1" destOrd="0" presId="urn:microsoft.com/office/officeart/2008/layout/HorizontalMultiLevelHierarchy"/>
    <dgm:cxn modelId="{8371562B-25AD-4A8D-9ABA-FA09DF70990A}" type="presOf" srcId="{5629FD57-4E76-4FBC-9EA0-24ED6564BA80}" destId="{D8C9C0CA-A2F3-4FA4-9E63-74C9D03DA372}" srcOrd="1" destOrd="0" presId="urn:microsoft.com/office/officeart/2008/layout/HorizontalMultiLevelHierarchy"/>
    <dgm:cxn modelId="{52889DEA-C6B8-4498-A267-6AB7A0EE6F91}" type="presOf" srcId="{AA51BEA2-6C93-4105-B824-404741D4491F}" destId="{01F35592-F602-4431-B5EB-8370E4F55D3F}" srcOrd="0" destOrd="0" presId="urn:microsoft.com/office/officeart/2008/layout/HorizontalMultiLevelHierarchy"/>
    <dgm:cxn modelId="{16928AC0-26A4-4F1A-86B9-4FA75C0C9F8B}" srcId="{B13F3DFC-72B0-40EA-A6CA-C4C2E74F1B07}" destId="{460C09F4-6F7D-4CD2-A91F-7E4B20CEEBDC}" srcOrd="1" destOrd="0" parTransId="{2741E9FA-50D0-48C7-BB6C-A54ABC790BF2}" sibTransId="{E97A456E-27CB-4DC1-BD6F-4EF018F05267}"/>
    <dgm:cxn modelId="{5D546635-4B50-48E1-B669-BF02CAB7E414}" srcId="{FB6BE362-A138-494A-AA77-1293C67966EF}" destId="{C7EF4CF7-605F-4C4B-AF88-414CF70568D6}" srcOrd="0" destOrd="0" parTransId="{E78A6B97-6238-4E81-83FA-E60413FF48D8}" sibTransId="{0195DDCC-8DF2-487A-ABF1-F772F9989022}"/>
    <dgm:cxn modelId="{353F2ABB-D4DC-471E-B724-0CFB2D48533B}" type="presOf" srcId="{5E4027BD-002B-4857-A9BE-183D5AB23D7A}" destId="{E1285274-2FC7-4577-9B27-DE4A80016179}" srcOrd="0" destOrd="0" presId="urn:microsoft.com/office/officeart/2008/layout/HorizontalMultiLevelHierarchy"/>
    <dgm:cxn modelId="{5C05B808-FC6D-4737-A5CC-CFFEB862DDDC}" type="presOf" srcId="{FB6BE362-A138-494A-AA77-1293C67966EF}" destId="{7B49004F-4F6C-4E42-8E78-3169C65DCE7A}" srcOrd="0" destOrd="0" presId="urn:microsoft.com/office/officeart/2008/layout/HorizontalMultiLevelHierarchy"/>
    <dgm:cxn modelId="{87581473-56FC-41F0-B9C0-A79045CB50C4}" type="presOf" srcId="{C7EF4CF7-605F-4C4B-AF88-414CF70568D6}" destId="{63EBCBB4-F8A7-4980-8860-736C96E8C6CC}" srcOrd="0" destOrd="0" presId="urn:microsoft.com/office/officeart/2008/layout/HorizontalMultiLevelHierarchy"/>
    <dgm:cxn modelId="{4F0FD299-8F21-48A2-A055-AF1CDE6BD90B}" type="presOf" srcId="{07C61533-71BB-4BF4-A386-36BACB619129}" destId="{FBBBE2BE-8A73-4CB3-B6CD-6660E3BD2C01}" srcOrd="0" destOrd="0" presId="urn:microsoft.com/office/officeart/2008/layout/HorizontalMultiLevelHierarchy"/>
    <dgm:cxn modelId="{47E96117-CD2C-4D9D-A2A1-19E5FD1562EB}" type="presOf" srcId="{747AC114-68E9-451B-A410-BD8508CD6AD0}" destId="{F736F124-D474-423F-BD5F-2A92E8DC2FDE}" srcOrd="0" destOrd="0" presId="urn:microsoft.com/office/officeart/2008/layout/HorizontalMultiLevelHierarchy"/>
    <dgm:cxn modelId="{851B8394-E7FC-4CE9-B7C3-733A3FEAC843}" type="presOf" srcId="{1E063BD4-0FA9-49EA-A4B7-9AACB94761B7}" destId="{78464B5B-6FA6-4805-BC9F-9BC52DBA78A6}" srcOrd="1" destOrd="0" presId="urn:microsoft.com/office/officeart/2008/layout/HorizontalMultiLevelHierarchy"/>
    <dgm:cxn modelId="{35CAB78B-7DA7-4136-9475-741349E2D8FB}" type="presOf" srcId="{80C643C5-13A3-40E7-9415-35F40F294181}" destId="{79E4646E-CD1B-49FC-966C-F44F2B8420C8}" srcOrd="1" destOrd="0" presId="urn:microsoft.com/office/officeart/2008/layout/HorizontalMultiLevelHierarchy"/>
    <dgm:cxn modelId="{DCCA66D5-E59F-468B-85F6-A6504E6A8192}" type="presOf" srcId="{4686F493-C421-4F5E-AA0B-6EC8C8CB6D67}" destId="{75B23456-3639-4429-A304-18BD969CAB29}" srcOrd="1" destOrd="0" presId="urn:microsoft.com/office/officeart/2008/layout/HorizontalMultiLevelHierarchy"/>
    <dgm:cxn modelId="{1A52D71C-5F68-4F8D-A0A2-A48D55A446BC}" type="presOf" srcId="{5839A772-07E9-4498-932C-9577B1E55356}" destId="{806323D7-D2CE-424F-A3ED-38614C85BD7E}" srcOrd="0" destOrd="0" presId="urn:microsoft.com/office/officeart/2008/layout/HorizontalMultiLevelHierarchy"/>
    <dgm:cxn modelId="{0BE725FF-0D01-4D8A-AE61-D93B3FCBCF85}" type="presOf" srcId="{460C09F4-6F7D-4CD2-A91F-7E4B20CEEBDC}" destId="{D9442126-6BCC-4460-A3D1-17EDE785CE7E}" srcOrd="0" destOrd="0" presId="urn:microsoft.com/office/officeart/2008/layout/HorizontalMultiLevelHierarchy"/>
    <dgm:cxn modelId="{D23DCC71-A8F6-4644-AD92-7B8CE2C36117}" srcId="{51FC4090-380B-4147-BB2F-09BE37F5E1BB}" destId="{5839A772-07E9-4498-932C-9577B1E55356}" srcOrd="0" destOrd="0" parTransId="{E61B6307-43AA-4FFA-A146-40A17F758D6A}" sibTransId="{2F91195E-85EC-4847-B9B6-49ECD9B5E4F8}"/>
    <dgm:cxn modelId="{EC9FDD3C-834C-489A-847B-683E7D3BA7A1}" srcId="{460C09F4-6F7D-4CD2-A91F-7E4B20CEEBDC}" destId="{44F62061-5AB8-4487-AAF6-7FF8CEEC826D}" srcOrd="1" destOrd="0" parTransId="{4686F493-C421-4F5E-AA0B-6EC8C8CB6D67}" sibTransId="{9E7A7DD0-C40F-459A-98A0-2CFE36A48386}"/>
    <dgm:cxn modelId="{30D24916-EFD5-42FA-BDE2-F99AC7008F57}" type="presOf" srcId="{5F0EA61F-5987-41CC-B488-52AEEE066CBC}" destId="{98043858-0E9A-4C00-9CFD-3A04CFEE3649}" srcOrd="0" destOrd="0" presId="urn:microsoft.com/office/officeart/2008/layout/HorizontalMultiLevelHierarchy"/>
    <dgm:cxn modelId="{4FA2019E-AA7C-4D20-869F-7D5504C1D9DE}" type="presOf" srcId="{40A6EBCE-6A7C-407A-B2AC-B2E72D35BFB5}" destId="{C8D96AE0-426F-47CA-AD73-A839D7A87466}" srcOrd="1" destOrd="0" presId="urn:microsoft.com/office/officeart/2008/layout/HorizontalMultiLevelHierarchy"/>
    <dgm:cxn modelId="{6119EBD3-FA48-491F-A1C5-AD6BA3B9AE8E}" type="presOf" srcId="{2741E9FA-50D0-48C7-BB6C-A54ABC790BF2}" destId="{C2C4659C-A916-455E-835D-3BD8D1E071C6}" srcOrd="1" destOrd="0" presId="urn:microsoft.com/office/officeart/2008/layout/HorizontalMultiLevelHierarchy"/>
    <dgm:cxn modelId="{59CBF219-D8E1-48D5-AAED-0341D10D25CA}" type="presOf" srcId="{504EC067-1BC5-40B6-98A5-911F948E7903}" destId="{2622241F-E3FF-4A3C-B720-D2314E0159CC}" srcOrd="1" destOrd="0" presId="urn:microsoft.com/office/officeart/2008/layout/HorizontalMultiLevelHierarchy"/>
    <dgm:cxn modelId="{D0C2EA93-1028-4C83-A772-348892830148}" srcId="{4BB8B23C-0D04-4A4C-82CF-69AA16ED0C98}" destId="{A152905C-396E-4578-B081-A2A00F4B88F6}" srcOrd="0" destOrd="0" parTransId="{B6AFEEB3-052B-4F7E-8FC6-D32423053A95}" sibTransId="{83850299-9920-469D-B312-42364039A358}"/>
    <dgm:cxn modelId="{249409D7-496E-4DAE-AC19-15F08CD8315A}" srcId="{C82A0FFD-A472-4517-93E4-1256E4229150}" destId="{AA51BEA2-6C93-4105-B824-404741D4491F}" srcOrd="1" destOrd="0" parTransId="{E9C1D11E-4481-4636-AAEE-5F242458F291}" sibTransId="{A0E0B7AB-11B5-4905-84FF-657E271F5276}"/>
    <dgm:cxn modelId="{ABA6D9C1-1D8F-47CF-A3FE-E16F4486E0E4}" type="presOf" srcId="{BCEF18D0-8E16-4333-BF24-643D0979CDF0}" destId="{61CEDDC7-46F0-4129-B702-23A1EC6C72DA}" srcOrd="1" destOrd="0" presId="urn:microsoft.com/office/officeart/2008/layout/HorizontalMultiLevelHierarchy"/>
    <dgm:cxn modelId="{40C4C37A-B1D9-4249-AA27-054BD853EE6E}" srcId="{5E4027BD-002B-4857-A9BE-183D5AB23D7A}" destId="{5B91EB71-5FA1-4DE2-976D-E2CE2525F2C5}" srcOrd="1" destOrd="0" parTransId="{5F0EA61F-5987-41CC-B488-52AEEE066CBC}" sibTransId="{EF2D1052-6AF1-4C8F-8C1D-13417D53618B}"/>
    <dgm:cxn modelId="{17857BBD-68C5-4757-81C5-8751DF6BF000}" srcId="{C7EF4CF7-605F-4C4B-AF88-414CF70568D6}" destId="{9E94B160-71BC-4231-B549-F548EFF25A89}" srcOrd="0" destOrd="0" parTransId="{1E063BD4-0FA9-49EA-A4B7-9AACB94761B7}" sibTransId="{2B928D5D-98A3-4DA5-BA80-A750B89EA2CA}"/>
    <dgm:cxn modelId="{B26D7E1C-D2F2-4243-AE37-2B0C0B7B27D1}" type="presOf" srcId="{ED274E24-A53A-46BA-92A8-50E879C1D45A}" destId="{3C3CC213-BC4C-487C-9A5D-DDECFAFE8C5D}" srcOrd="0" destOrd="0" presId="urn:microsoft.com/office/officeart/2008/layout/HorizontalMultiLevelHierarchy"/>
    <dgm:cxn modelId="{E1022013-DB08-4E0D-A2B4-21BEACDEBB2C}" type="presParOf" srcId="{7B49004F-4F6C-4E42-8E78-3169C65DCE7A}" destId="{FAC71EDF-F38A-4489-9938-315432300F95}" srcOrd="0" destOrd="0" presId="urn:microsoft.com/office/officeart/2008/layout/HorizontalMultiLevelHierarchy"/>
    <dgm:cxn modelId="{21BBE10D-4B47-47DD-85BB-B2345CFA4F34}" type="presParOf" srcId="{FAC71EDF-F38A-4489-9938-315432300F95}" destId="{63EBCBB4-F8A7-4980-8860-736C96E8C6CC}" srcOrd="0" destOrd="0" presId="urn:microsoft.com/office/officeart/2008/layout/HorizontalMultiLevelHierarchy"/>
    <dgm:cxn modelId="{E9267F2D-F558-4058-AE06-8E3341537710}" type="presParOf" srcId="{FAC71EDF-F38A-4489-9938-315432300F95}" destId="{70981C9A-E584-4A46-946A-866C7F5B1E4C}" srcOrd="1" destOrd="0" presId="urn:microsoft.com/office/officeart/2008/layout/HorizontalMultiLevelHierarchy"/>
    <dgm:cxn modelId="{F931382D-F850-4DF2-82A9-C3322466363A}" type="presParOf" srcId="{70981C9A-E584-4A46-946A-866C7F5B1E4C}" destId="{0BC047BB-77C1-4B14-BD1B-C02C6442C3BC}" srcOrd="0" destOrd="0" presId="urn:microsoft.com/office/officeart/2008/layout/HorizontalMultiLevelHierarchy"/>
    <dgm:cxn modelId="{7F67C777-E9B1-4C9E-BEFB-F758710CA9B1}" type="presParOf" srcId="{0BC047BB-77C1-4B14-BD1B-C02C6442C3BC}" destId="{78464B5B-6FA6-4805-BC9F-9BC52DBA78A6}" srcOrd="0" destOrd="0" presId="urn:microsoft.com/office/officeart/2008/layout/HorizontalMultiLevelHierarchy"/>
    <dgm:cxn modelId="{9479BBE8-B208-4B62-9B05-EE222FE07A83}" type="presParOf" srcId="{70981C9A-E584-4A46-946A-866C7F5B1E4C}" destId="{7892050C-7943-49E7-A4D2-7E748ED8738C}" srcOrd="1" destOrd="0" presId="urn:microsoft.com/office/officeart/2008/layout/HorizontalMultiLevelHierarchy"/>
    <dgm:cxn modelId="{6EA2FC9D-59D9-44E9-9773-01E297D313B7}" type="presParOf" srcId="{7892050C-7943-49E7-A4D2-7E748ED8738C}" destId="{2D620F43-D348-4047-A90E-3C10AD45945A}" srcOrd="0" destOrd="0" presId="urn:microsoft.com/office/officeart/2008/layout/HorizontalMultiLevelHierarchy"/>
    <dgm:cxn modelId="{C1E24719-FB57-4305-8F88-3E7F300290E0}" type="presParOf" srcId="{7892050C-7943-49E7-A4D2-7E748ED8738C}" destId="{3A7B6182-726C-4759-BFEC-22CAA666DEFD}" srcOrd="1" destOrd="0" presId="urn:microsoft.com/office/officeart/2008/layout/HorizontalMultiLevelHierarchy"/>
    <dgm:cxn modelId="{5CFE36CB-3274-4CB0-A6AA-5E424E995F4B}" type="presParOf" srcId="{3A7B6182-726C-4759-BFEC-22CAA666DEFD}" destId="{28FC35A6-A2B3-4AC8-8F5D-488761CA622E}" srcOrd="0" destOrd="0" presId="urn:microsoft.com/office/officeart/2008/layout/HorizontalMultiLevelHierarchy"/>
    <dgm:cxn modelId="{1C922581-41C7-4664-9756-95E8F71E2DC6}" type="presParOf" srcId="{28FC35A6-A2B3-4AC8-8F5D-488761CA622E}" destId="{F53FA0EE-38FE-4300-95FC-2BBCFA8C5DBE}" srcOrd="0" destOrd="0" presId="urn:microsoft.com/office/officeart/2008/layout/HorizontalMultiLevelHierarchy"/>
    <dgm:cxn modelId="{66F846E1-0C8F-463A-90E8-C7CA0E81D0C2}" type="presParOf" srcId="{3A7B6182-726C-4759-BFEC-22CAA666DEFD}" destId="{AA7CABCE-289C-4DBF-9C6A-62A94941A325}" srcOrd="1" destOrd="0" presId="urn:microsoft.com/office/officeart/2008/layout/HorizontalMultiLevelHierarchy"/>
    <dgm:cxn modelId="{0EDDBBAC-C7B1-4054-B156-3BDCFCFAD0C2}" type="presParOf" srcId="{AA7CABCE-289C-4DBF-9C6A-62A94941A325}" destId="{A7D9C9A0-1D92-4ED1-8FE5-E0FD7B8B66A1}" srcOrd="0" destOrd="0" presId="urn:microsoft.com/office/officeart/2008/layout/HorizontalMultiLevelHierarchy"/>
    <dgm:cxn modelId="{DF94E635-F77E-443C-B279-B4B3EAA53833}" type="presParOf" srcId="{AA7CABCE-289C-4DBF-9C6A-62A94941A325}" destId="{CA27D647-EAF4-45AB-8178-03CFADE61DEF}" srcOrd="1" destOrd="0" presId="urn:microsoft.com/office/officeart/2008/layout/HorizontalMultiLevelHierarchy"/>
    <dgm:cxn modelId="{085AE054-441C-497B-AA4E-3BDB154E5D91}" type="presParOf" srcId="{3A7B6182-726C-4759-BFEC-22CAA666DEFD}" destId="{903ABEDD-C6CF-4D6B-B13A-341A9638967C}" srcOrd="2" destOrd="0" presId="urn:microsoft.com/office/officeart/2008/layout/HorizontalMultiLevelHierarchy"/>
    <dgm:cxn modelId="{5B641F4D-D024-4930-95A5-C71601A2529A}" type="presParOf" srcId="{903ABEDD-C6CF-4D6B-B13A-341A9638967C}" destId="{55CC0C84-6460-4A13-8FF6-5B49A16C7013}" srcOrd="0" destOrd="0" presId="urn:microsoft.com/office/officeart/2008/layout/HorizontalMultiLevelHierarchy"/>
    <dgm:cxn modelId="{D24DB810-7C02-47D4-BA59-09EB4C0A5690}" type="presParOf" srcId="{3A7B6182-726C-4759-BFEC-22CAA666DEFD}" destId="{DD7F30AF-5A32-42F1-97EB-1817A8EE03F0}" srcOrd="3" destOrd="0" presId="urn:microsoft.com/office/officeart/2008/layout/HorizontalMultiLevelHierarchy"/>
    <dgm:cxn modelId="{3C6DC93B-2738-45DA-B943-04143D4C44D5}" type="presParOf" srcId="{DD7F30AF-5A32-42F1-97EB-1817A8EE03F0}" destId="{2EEE68FA-84B9-4A83-BE89-3809A42DC870}" srcOrd="0" destOrd="0" presId="urn:microsoft.com/office/officeart/2008/layout/HorizontalMultiLevelHierarchy"/>
    <dgm:cxn modelId="{FA49AEE6-37F9-41DB-A3BC-55173F4937F1}" type="presParOf" srcId="{DD7F30AF-5A32-42F1-97EB-1817A8EE03F0}" destId="{87A5666F-9ADA-4F1C-924D-AAB43C2F4840}" srcOrd="1" destOrd="0" presId="urn:microsoft.com/office/officeart/2008/layout/HorizontalMultiLevelHierarchy"/>
    <dgm:cxn modelId="{0F4CF66D-1DE0-435E-9E5B-56EC2DFA3C58}" type="presParOf" srcId="{87A5666F-9ADA-4F1C-924D-AAB43C2F4840}" destId="{2D5F5AD8-9C83-401E-B604-15C5A7BB5438}" srcOrd="0" destOrd="0" presId="urn:microsoft.com/office/officeart/2008/layout/HorizontalMultiLevelHierarchy"/>
    <dgm:cxn modelId="{460963BD-37EC-41A2-8550-6A5B037EBC73}" type="presParOf" srcId="{2D5F5AD8-9C83-401E-B604-15C5A7BB5438}" destId="{02676270-B41B-4E94-9FDF-B547921E2F69}" srcOrd="0" destOrd="0" presId="urn:microsoft.com/office/officeart/2008/layout/HorizontalMultiLevelHierarchy"/>
    <dgm:cxn modelId="{52EE0492-D3B4-44EB-942C-172449CDBA0D}" type="presParOf" srcId="{87A5666F-9ADA-4F1C-924D-AAB43C2F4840}" destId="{F0596E53-9B02-4433-9599-CF33F740A952}" srcOrd="1" destOrd="0" presId="urn:microsoft.com/office/officeart/2008/layout/HorizontalMultiLevelHierarchy"/>
    <dgm:cxn modelId="{636F8DF0-6B35-47B2-A7BE-9A9B0EF60B0C}" type="presParOf" srcId="{F0596E53-9B02-4433-9599-CF33F740A952}" destId="{806323D7-D2CE-424F-A3ED-38614C85BD7E}" srcOrd="0" destOrd="0" presId="urn:microsoft.com/office/officeart/2008/layout/HorizontalMultiLevelHierarchy"/>
    <dgm:cxn modelId="{197E51B4-CE60-4A1E-8584-A1E00516BC29}" type="presParOf" srcId="{F0596E53-9B02-4433-9599-CF33F740A952}" destId="{5A9E268D-1E21-4E1B-92FE-EC09F91E47A0}" srcOrd="1" destOrd="0" presId="urn:microsoft.com/office/officeart/2008/layout/HorizontalMultiLevelHierarchy"/>
    <dgm:cxn modelId="{3E3C37F6-CB1F-4A3A-B7E3-5042462E67B4}" type="presParOf" srcId="{5A9E268D-1E21-4E1B-92FE-EC09F91E47A0}" destId="{C158D144-90CF-4364-8EDC-39CBE5FFF607}" srcOrd="0" destOrd="0" presId="urn:microsoft.com/office/officeart/2008/layout/HorizontalMultiLevelHierarchy"/>
    <dgm:cxn modelId="{0F9EBE26-5F00-496D-8725-7C33BA56FFF7}" type="presParOf" srcId="{C158D144-90CF-4364-8EDC-39CBE5FFF607}" destId="{C8D742E6-8A88-4DB4-8B17-E3FD0900CDC5}" srcOrd="0" destOrd="0" presId="urn:microsoft.com/office/officeart/2008/layout/HorizontalMultiLevelHierarchy"/>
    <dgm:cxn modelId="{B8ED69E2-7BFB-4C5E-AB0D-AAED64D4C5A6}" type="presParOf" srcId="{5A9E268D-1E21-4E1B-92FE-EC09F91E47A0}" destId="{5F0F13CC-7B40-4208-8917-041237B0C29C}" srcOrd="1" destOrd="0" presId="urn:microsoft.com/office/officeart/2008/layout/HorizontalMultiLevelHierarchy"/>
    <dgm:cxn modelId="{733C5275-A9DF-4DAF-A9DA-8574BA3CC590}" type="presParOf" srcId="{5F0F13CC-7B40-4208-8917-041237B0C29C}" destId="{F736F124-D474-423F-BD5F-2A92E8DC2FDE}" srcOrd="0" destOrd="0" presId="urn:microsoft.com/office/officeart/2008/layout/HorizontalMultiLevelHierarchy"/>
    <dgm:cxn modelId="{400047DD-7B41-4F44-934A-9EB659B4BDD6}" type="presParOf" srcId="{5F0F13CC-7B40-4208-8917-041237B0C29C}" destId="{740AF20A-20FA-4769-8E90-8830111618F9}" srcOrd="1" destOrd="0" presId="urn:microsoft.com/office/officeart/2008/layout/HorizontalMultiLevelHierarchy"/>
    <dgm:cxn modelId="{FC67D529-2ED5-4F41-91D6-11A55739E5FD}" type="presParOf" srcId="{87A5666F-9ADA-4F1C-924D-AAB43C2F4840}" destId="{5318BF62-EA1D-40E9-9762-4DCB666A8A2E}" srcOrd="2" destOrd="0" presId="urn:microsoft.com/office/officeart/2008/layout/HorizontalMultiLevelHierarchy"/>
    <dgm:cxn modelId="{5E16BF01-2ECE-4661-BC8E-9ED7595E5145}" type="presParOf" srcId="{5318BF62-EA1D-40E9-9762-4DCB666A8A2E}" destId="{B7535511-4673-4BCE-BA7A-54A7D2206D31}" srcOrd="0" destOrd="0" presId="urn:microsoft.com/office/officeart/2008/layout/HorizontalMultiLevelHierarchy"/>
    <dgm:cxn modelId="{30B77772-AAD9-4E7B-A027-FCF06A20C610}" type="presParOf" srcId="{87A5666F-9ADA-4F1C-924D-AAB43C2F4840}" destId="{FF3C8DB6-133B-458F-B4BC-878F908171F2}" srcOrd="3" destOrd="0" presId="urn:microsoft.com/office/officeart/2008/layout/HorizontalMultiLevelHierarchy"/>
    <dgm:cxn modelId="{F0A62C04-DBD5-4BF1-B4D9-7BD0B9EF4CE0}" type="presParOf" srcId="{FF3C8DB6-133B-458F-B4BC-878F908171F2}" destId="{AB816017-086C-43D7-8965-4FFD3CCB26DB}" srcOrd="0" destOrd="0" presId="urn:microsoft.com/office/officeart/2008/layout/HorizontalMultiLevelHierarchy"/>
    <dgm:cxn modelId="{E99A4DAB-86D6-461B-8C14-145F5D51F590}" type="presParOf" srcId="{FF3C8DB6-133B-458F-B4BC-878F908171F2}" destId="{E0786B94-AB36-43B7-A0C5-B0FC07C0A0B6}" srcOrd="1" destOrd="0" presId="urn:microsoft.com/office/officeart/2008/layout/HorizontalMultiLevelHierarchy"/>
    <dgm:cxn modelId="{47663F7F-4FA2-4341-AD4A-5E6DE0A5898C}" type="presParOf" srcId="{E0786B94-AB36-43B7-A0C5-B0FC07C0A0B6}" destId="{34CE1F35-F6E5-4F55-988D-D60AEAF9F15B}" srcOrd="0" destOrd="0" presId="urn:microsoft.com/office/officeart/2008/layout/HorizontalMultiLevelHierarchy"/>
    <dgm:cxn modelId="{DE5A46AA-4F8E-45B1-98EE-5C75767FC2B3}" type="presParOf" srcId="{34CE1F35-F6E5-4F55-988D-D60AEAF9F15B}" destId="{61CEDDC7-46F0-4129-B702-23A1EC6C72DA}" srcOrd="0" destOrd="0" presId="urn:microsoft.com/office/officeart/2008/layout/HorizontalMultiLevelHierarchy"/>
    <dgm:cxn modelId="{635764D5-47DF-4590-A6BA-37A4A58409CA}" type="presParOf" srcId="{E0786B94-AB36-43B7-A0C5-B0FC07C0A0B6}" destId="{5024D07A-AB76-4DCB-B8F6-C686055417A1}" srcOrd="1" destOrd="0" presId="urn:microsoft.com/office/officeart/2008/layout/HorizontalMultiLevelHierarchy"/>
    <dgm:cxn modelId="{0C026AFA-1E01-4AB7-8372-EA08274BBE07}" type="presParOf" srcId="{5024D07A-AB76-4DCB-B8F6-C686055417A1}" destId="{99BD245C-A4BE-46CC-97CA-F211974C05B7}" srcOrd="0" destOrd="0" presId="urn:microsoft.com/office/officeart/2008/layout/HorizontalMultiLevelHierarchy"/>
    <dgm:cxn modelId="{F477ED2B-9C32-4F99-B0F8-6726E9608344}" type="presParOf" srcId="{5024D07A-AB76-4DCB-B8F6-C686055417A1}" destId="{CF6AE29F-F94C-4931-8BC4-5808B6C046AA}" srcOrd="1" destOrd="0" presId="urn:microsoft.com/office/officeart/2008/layout/HorizontalMultiLevelHierarchy"/>
    <dgm:cxn modelId="{32F4CEC0-4BF0-4CAE-91C2-81DE1BED8104}" type="presParOf" srcId="{E0786B94-AB36-43B7-A0C5-B0FC07C0A0B6}" destId="{DA4B3827-6F16-4FC6-9DD1-220064F59621}" srcOrd="2" destOrd="0" presId="urn:microsoft.com/office/officeart/2008/layout/HorizontalMultiLevelHierarchy"/>
    <dgm:cxn modelId="{D75F3477-57B2-4DEF-86EB-A14EDC810550}" type="presParOf" srcId="{DA4B3827-6F16-4FC6-9DD1-220064F59621}" destId="{2622241F-E3FF-4A3C-B720-D2314E0159CC}" srcOrd="0" destOrd="0" presId="urn:microsoft.com/office/officeart/2008/layout/HorizontalMultiLevelHierarchy"/>
    <dgm:cxn modelId="{A2A0072B-DD30-4592-9DBB-F947D7C6FD42}" type="presParOf" srcId="{E0786B94-AB36-43B7-A0C5-B0FC07C0A0B6}" destId="{A358E49F-8216-4734-86DA-34C88A46D1A2}" srcOrd="3" destOrd="0" presId="urn:microsoft.com/office/officeart/2008/layout/HorizontalMultiLevelHierarchy"/>
    <dgm:cxn modelId="{3489D9FF-CD51-4CD2-898F-D0792F943CC1}" type="presParOf" srcId="{A358E49F-8216-4734-86DA-34C88A46D1A2}" destId="{A6053E2B-9131-47DD-A57B-B7D8D165F54D}" srcOrd="0" destOrd="0" presId="urn:microsoft.com/office/officeart/2008/layout/HorizontalMultiLevelHierarchy"/>
    <dgm:cxn modelId="{154295D9-E77A-4962-B7F4-045A7DD1590C}" type="presParOf" srcId="{A358E49F-8216-4734-86DA-34C88A46D1A2}" destId="{25585E57-B39C-4549-A057-E24CE95E1173}" srcOrd="1" destOrd="0" presId="urn:microsoft.com/office/officeart/2008/layout/HorizontalMultiLevelHierarchy"/>
    <dgm:cxn modelId="{7AC240C9-AA39-40F1-830E-7B9893EED6F7}" type="presParOf" srcId="{87A5666F-9ADA-4F1C-924D-AAB43C2F4840}" destId="{A344023F-56EC-459F-ACDD-C1BAFC97C270}" srcOrd="4" destOrd="0" presId="urn:microsoft.com/office/officeart/2008/layout/HorizontalMultiLevelHierarchy"/>
    <dgm:cxn modelId="{3A0F7C6D-FB85-443E-AB16-6B2312770651}" type="presParOf" srcId="{A344023F-56EC-459F-ACDD-C1BAFC97C270}" destId="{B655E7DB-BB7D-48FE-A010-A3DA5BDEE6F8}" srcOrd="0" destOrd="0" presId="urn:microsoft.com/office/officeart/2008/layout/HorizontalMultiLevelHierarchy"/>
    <dgm:cxn modelId="{76044EA1-28F2-47C2-B0C2-95A317A2042F}" type="presParOf" srcId="{87A5666F-9ADA-4F1C-924D-AAB43C2F4840}" destId="{591261CD-D0BC-4FE9-BD38-060DAF1B9024}" srcOrd="5" destOrd="0" presId="urn:microsoft.com/office/officeart/2008/layout/HorizontalMultiLevelHierarchy"/>
    <dgm:cxn modelId="{4DEA0DCA-E3D6-4F30-BC0B-DFA9ECBAD842}" type="presParOf" srcId="{591261CD-D0BC-4FE9-BD38-060DAF1B9024}" destId="{EF1204FF-1B5F-4EAD-AC77-A0EF276B96BC}" srcOrd="0" destOrd="0" presId="urn:microsoft.com/office/officeart/2008/layout/HorizontalMultiLevelHierarchy"/>
    <dgm:cxn modelId="{E2351A32-5837-4CE4-8947-C54F196832EA}" type="presParOf" srcId="{591261CD-D0BC-4FE9-BD38-060DAF1B9024}" destId="{C63BAAA9-936A-4A25-AB59-DAE5D54CCB93}" srcOrd="1" destOrd="0" presId="urn:microsoft.com/office/officeart/2008/layout/HorizontalMultiLevelHierarchy"/>
    <dgm:cxn modelId="{35BD0F2A-C8F1-43C9-BBE4-9B2A70ED51B5}" type="presParOf" srcId="{C63BAAA9-936A-4A25-AB59-DAE5D54CCB93}" destId="{45B5914F-B209-42F8-973B-DAE164D62B57}" srcOrd="0" destOrd="0" presId="urn:microsoft.com/office/officeart/2008/layout/HorizontalMultiLevelHierarchy"/>
    <dgm:cxn modelId="{F5821BE5-E20E-41A0-8E1B-E071DFB7E36B}" type="presParOf" srcId="{45B5914F-B209-42F8-973B-DAE164D62B57}" destId="{8FE74BE3-EB02-4B79-8E87-2F79A72462A0}" srcOrd="0" destOrd="0" presId="urn:microsoft.com/office/officeart/2008/layout/HorizontalMultiLevelHierarchy"/>
    <dgm:cxn modelId="{8CD933F9-1F06-4227-8402-3997278D242B}" type="presParOf" srcId="{C63BAAA9-936A-4A25-AB59-DAE5D54CCB93}" destId="{0662D679-EB35-426F-BFCE-0A7FCB6593B3}" srcOrd="1" destOrd="0" presId="urn:microsoft.com/office/officeart/2008/layout/HorizontalMultiLevelHierarchy"/>
    <dgm:cxn modelId="{63958267-2A8B-4EB6-91AB-46D951B323D4}" type="presParOf" srcId="{0662D679-EB35-426F-BFCE-0A7FCB6593B3}" destId="{7F9C3C65-1802-4D7A-9A29-BE832BFC47FB}" srcOrd="0" destOrd="0" presId="urn:microsoft.com/office/officeart/2008/layout/HorizontalMultiLevelHierarchy"/>
    <dgm:cxn modelId="{336FA9A6-A504-4BB7-B516-237FBB0AFCA3}" type="presParOf" srcId="{0662D679-EB35-426F-BFCE-0A7FCB6593B3}" destId="{81E2ABF3-C0DF-4A52-925E-7240C7ABF7B1}" srcOrd="1" destOrd="0" presId="urn:microsoft.com/office/officeart/2008/layout/HorizontalMultiLevelHierarchy"/>
    <dgm:cxn modelId="{C8F4A305-AB62-4131-A21A-DA96D51688F5}" type="presParOf" srcId="{C63BAAA9-936A-4A25-AB59-DAE5D54CCB93}" destId="{EB79FC74-077B-4C3A-AC2C-E0EA8CE321A5}" srcOrd="2" destOrd="0" presId="urn:microsoft.com/office/officeart/2008/layout/HorizontalMultiLevelHierarchy"/>
    <dgm:cxn modelId="{9A0B8D11-1CD7-425A-856B-CDFB09E6A02F}" type="presParOf" srcId="{EB79FC74-077B-4C3A-AC2C-E0EA8CE321A5}" destId="{C2C4659C-A916-455E-835D-3BD8D1E071C6}" srcOrd="0" destOrd="0" presId="urn:microsoft.com/office/officeart/2008/layout/HorizontalMultiLevelHierarchy"/>
    <dgm:cxn modelId="{777D4EE7-1D46-4882-AB98-E1BC571ADDC7}" type="presParOf" srcId="{C63BAAA9-936A-4A25-AB59-DAE5D54CCB93}" destId="{B66E7CD3-4597-492E-8CC4-AF46CC2896A3}" srcOrd="3" destOrd="0" presId="urn:microsoft.com/office/officeart/2008/layout/HorizontalMultiLevelHierarchy"/>
    <dgm:cxn modelId="{5505F578-E708-4E2E-84B3-EDA83F225319}" type="presParOf" srcId="{B66E7CD3-4597-492E-8CC4-AF46CC2896A3}" destId="{D9442126-6BCC-4460-A3D1-17EDE785CE7E}" srcOrd="0" destOrd="0" presId="urn:microsoft.com/office/officeart/2008/layout/HorizontalMultiLevelHierarchy"/>
    <dgm:cxn modelId="{99EF675A-C299-40DB-8CC7-10279D10F0D1}" type="presParOf" srcId="{B66E7CD3-4597-492E-8CC4-AF46CC2896A3}" destId="{71063B23-3FCB-4991-B4C0-4C7B79CD2429}" srcOrd="1" destOrd="0" presId="urn:microsoft.com/office/officeart/2008/layout/HorizontalMultiLevelHierarchy"/>
    <dgm:cxn modelId="{B7E0D779-C31B-45F9-8A69-0D7332CD1A08}" type="presParOf" srcId="{71063B23-3FCB-4991-B4C0-4C7B79CD2429}" destId="{54CC2AC0-64C3-4292-84F0-17B403628ACA}" srcOrd="0" destOrd="0" presId="urn:microsoft.com/office/officeart/2008/layout/HorizontalMultiLevelHierarchy"/>
    <dgm:cxn modelId="{C05A9178-C6C4-4C59-962A-9E12FE7F4E64}" type="presParOf" srcId="{54CC2AC0-64C3-4292-84F0-17B403628ACA}" destId="{C8D96AE0-426F-47CA-AD73-A839D7A87466}" srcOrd="0" destOrd="0" presId="urn:microsoft.com/office/officeart/2008/layout/HorizontalMultiLevelHierarchy"/>
    <dgm:cxn modelId="{E532C92C-B875-44F8-9516-F24C095370AF}" type="presParOf" srcId="{71063B23-3FCB-4991-B4C0-4C7B79CD2429}" destId="{190F7553-4A9B-4323-B0E5-B4FEF6F2A45C}" srcOrd="1" destOrd="0" presId="urn:microsoft.com/office/officeart/2008/layout/HorizontalMultiLevelHierarchy"/>
    <dgm:cxn modelId="{0ACB7E2C-04DF-45AF-9360-D86912DF284C}" type="presParOf" srcId="{190F7553-4A9B-4323-B0E5-B4FEF6F2A45C}" destId="{FBBBE2BE-8A73-4CB3-B6CD-6660E3BD2C01}" srcOrd="0" destOrd="0" presId="urn:microsoft.com/office/officeart/2008/layout/HorizontalMultiLevelHierarchy"/>
    <dgm:cxn modelId="{DC49A18C-B4FF-4150-AFCC-07D3495E0570}" type="presParOf" srcId="{190F7553-4A9B-4323-B0E5-B4FEF6F2A45C}" destId="{46DFEC39-AECD-49A4-A868-BD1A878F195F}" srcOrd="1" destOrd="0" presId="urn:microsoft.com/office/officeart/2008/layout/HorizontalMultiLevelHierarchy"/>
    <dgm:cxn modelId="{D256F87E-A0E7-41BF-A121-AB0126977D46}" type="presParOf" srcId="{71063B23-3FCB-4991-B4C0-4C7B79CD2429}" destId="{BAD714FD-92B0-44DE-B5CC-862381EACC81}" srcOrd="2" destOrd="0" presId="urn:microsoft.com/office/officeart/2008/layout/HorizontalMultiLevelHierarchy"/>
    <dgm:cxn modelId="{FCA9909D-72FC-4BFF-9358-AC52A4B241E5}" type="presParOf" srcId="{BAD714FD-92B0-44DE-B5CC-862381EACC81}" destId="{75B23456-3639-4429-A304-18BD969CAB29}" srcOrd="0" destOrd="0" presId="urn:microsoft.com/office/officeart/2008/layout/HorizontalMultiLevelHierarchy"/>
    <dgm:cxn modelId="{E652B7D8-7043-4992-9A51-783C26CB74B6}" type="presParOf" srcId="{71063B23-3FCB-4991-B4C0-4C7B79CD2429}" destId="{17273398-B3F9-4746-8C79-822F4A2C84E7}" srcOrd="3" destOrd="0" presId="urn:microsoft.com/office/officeart/2008/layout/HorizontalMultiLevelHierarchy"/>
    <dgm:cxn modelId="{2BA7C192-CAB5-49FA-8E27-C5CCEB6BAC77}" type="presParOf" srcId="{17273398-B3F9-4746-8C79-822F4A2C84E7}" destId="{7FDAD9DB-1A7F-4B7B-B1C6-9D8F54D0AF9E}" srcOrd="0" destOrd="0" presId="urn:microsoft.com/office/officeart/2008/layout/HorizontalMultiLevelHierarchy"/>
    <dgm:cxn modelId="{E5190EFE-259C-466E-A400-5B13EA66D1A6}" type="presParOf" srcId="{17273398-B3F9-4746-8C79-822F4A2C84E7}" destId="{1DB2789F-326A-4B3A-9B11-6A2C1E899AE5}" srcOrd="1" destOrd="0" presId="urn:microsoft.com/office/officeart/2008/layout/HorizontalMultiLevelHierarchy"/>
    <dgm:cxn modelId="{4F16FD69-7383-412D-8AC4-E18C42E305EC}" type="presParOf" srcId="{3A7B6182-726C-4759-BFEC-22CAA666DEFD}" destId="{4B1CDB82-6209-44EE-AEFD-D8288E7E6324}" srcOrd="4" destOrd="0" presId="urn:microsoft.com/office/officeart/2008/layout/HorizontalMultiLevelHierarchy"/>
    <dgm:cxn modelId="{BBDE549F-F831-4A2B-A486-DFC65D39EB41}" type="presParOf" srcId="{4B1CDB82-6209-44EE-AEFD-D8288E7E6324}" destId="{673C2078-0FBA-434A-BF2D-73127A0AE9DA}" srcOrd="0" destOrd="0" presId="urn:microsoft.com/office/officeart/2008/layout/HorizontalMultiLevelHierarchy"/>
    <dgm:cxn modelId="{E425B6BE-4E1F-4090-823F-502CE732FB4B}" type="presParOf" srcId="{3A7B6182-726C-4759-BFEC-22CAA666DEFD}" destId="{D6D343F5-7C08-483F-ACD7-D1C257954D1B}" srcOrd="5" destOrd="0" presId="urn:microsoft.com/office/officeart/2008/layout/HorizontalMultiLevelHierarchy"/>
    <dgm:cxn modelId="{33638ABC-83BD-4DD4-BE1A-F7BFAF01C6DA}" type="presParOf" srcId="{D6D343F5-7C08-483F-ACD7-D1C257954D1B}" destId="{5BBC12CE-5C50-4026-8C05-025DBD08FEF4}" srcOrd="0" destOrd="0" presId="urn:microsoft.com/office/officeart/2008/layout/HorizontalMultiLevelHierarchy"/>
    <dgm:cxn modelId="{AFE65EAA-1D33-4662-A64B-2C757E84CEC4}" type="presParOf" srcId="{D6D343F5-7C08-483F-ACD7-D1C257954D1B}" destId="{8B032796-0C81-45A2-9982-4166AAAD9AB7}" srcOrd="1" destOrd="0" presId="urn:microsoft.com/office/officeart/2008/layout/HorizontalMultiLevelHierarchy"/>
    <dgm:cxn modelId="{9C7A2E4C-50F2-44A9-95BB-B09514540A57}" type="presParOf" srcId="{8B032796-0C81-45A2-9982-4166AAAD9AB7}" destId="{90B86CD4-AA6A-43E8-B692-8824E59BA9DC}" srcOrd="0" destOrd="0" presId="urn:microsoft.com/office/officeart/2008/layout/HorizontalMultiLevelHierarchy"/>
    <dgm:cxn modelId="{D5FE9082-FBF2-4310-9A95-38E59FD03DFB}" type="presParOf" srcId="{90B86CD4-AA6A-43E8-B692-8824E59BA9DC}" destId="{D8C9C0CA-A2F3-4FA4-9E63-74C9D03DA372}" srcOrd="0" destOrd="0" presId="urn:microsoft.com/office/officeart/2008/layout/HorizontalMultiLevelHierarchy"/>
    <dgm:cxn modelId="{8DEE27FC-01BC-4F99-A656-A86B5CBF8CC1}" type="presParOf" srcId="{8B032796-0C81-45A2-9982-4166AAAD9AB7}" destId="{8256620C-C543-41A9-A638-202F17E1C05D}" srcOrd="1" destOrd="0" presId="urn:microsoft.com/office/officeart/2008/layout/HorizontalMultiLevelHierarchy"/>
    <dgm:cxn modelId="{608AB972-0DB0-414B-9782-E5159415CC05}" type="presParOf" srcId="{8256620C-C543-41A9-A638-202F17E1C05D}" destId="{E1285274-2FC7-4577-9B27-DE4A80016179}" srcOrd="0" destOrd="0" presId="urn:microsoft.com/office/officeart/2008/layout/HorizontalMultiLevelHierarchy"/>
    <dgm:cxn modelId="{D37B8470-982F-4CBF-8A14-E7F6D368C71A}" type="presParOf" srcId="{8256620C-C543-41A9-A638-202F17E1C05D}" destId="{C2CD001E-79D7-4DAF-A681-D1B18BBD86D4}" srcOrd="1" destOrd="0" presId="urn:microsoft.com/office/officeart/2008/layout/HorizontalMultiLevelHierarchy"/>
    <dgm:cxn modelId="{BE8107E8-B32C-497F-95FD-BA31BE38BDC6}" type="presParOf" srcId="{C2CD001E-79D7-4DAF-A681-D1B18BBD86D4}" destId="{ED8B1DC9-16E1-43BA-B252-95AD62CE3D38}" srcOrd="0" destOrd="0" presId="urn:microsoft.com/office/officeart/2008/layout/HorizontalMultiLevelHierarchy"/>
    <dgm:cxn modelId="{CB9E9605-43A5-4F22-AB07-B13AA054270A}" type="presParOf" srcId="{ED8B1DC9-16E1-43BA-B252-95AD62CE3D38}" destId="{84C0918B-207F-4BC7-AE23-B62F66DE62AC}" srcOrd="0" destOrd="0" presId="urn:microsoft.com/office/officeart/2008/layout/HorizontalMultiLevelHierarchy"/>
    <dgm:cxn modelId="{E0209DFE-230B-42C9-8D9A-98E871A5C27C}" type="presParOf" srcId="{C2CD001E-79D7-4DAF-A681-D1B18BBD86D4}" destId="{459FB8CB-0600-4DDD-AF28-D917D32F0ECD}" srcOrd="1" destOrd="0" presId="urn:microsoft.com/office/officeart/2008/layout/HorizontalMultiLevelHierarchy"/>
    <dgm:cxn modelId="{54DAD479-950F-4E3E-8B5B-49B82AB7A164}" type="presParOf" srcId="{459FB8CB-0600-4DDD-AF28-D917D32F0ECD}" destId="{9533588C-E664-449D-ADFA-5339BB5444FE}" srcOrd="0" destOrd="0" presId="urn:microsoft.com/office/officeart/2008/layout/HorizontalMultiLevelHierarchy"/>
    <dgm:cxn modelId="{FF1E98BC-B855-47D4-850C-7085ED01D6ED}" type="presParOf" srcId="{459FB8CB-0600-4DDD-AF28-D917D32F0ECD}" destId="{A7F349EA-9647-4DDB-A46D-A1B3E62C6087}" srcOrd="1" destOrd="0" presId="urn:microsoft.com/office/officeart/2008/layout/HorizontalMultiLevelHierarchy"/>
    <dgm:cxn modelId="{CBAF4982-E9AE-439F-8C05-BC6C3DC9508D}" type="presParOf" srcId="{A7F349EA-9647-4DDB-A46D-A1B3E62C6087}" destId="{3C3CC213-BC4C-487C-9A5D-DDECFAFE8C5D}" srcOrd="0" destOrd="0" presId="urn:microsoft.com/office/officeart/2008/layout/HorizontalMultiLevelHierarchy"/>
    <dgm:cxn modelId="{30CA02E5-3758-428E-A08F-BBEC3E15E726}" type="presParOf" srcId="{3C3CC213-BC4C-487C-9A5D-DDECFAFE8C5D}" destId="{182CFB80-5249-4ADB-B4B1-B264AFFEBF6A}" srcOrd="0" destOrd="0" presId="urn:microsoft.com/office/officeart/2008/layout/HorizontalMultiLevelHierarchy"/>
    <dgm:cxn modelId="{1AE683A0-1694-42AC-8D99-58A8404B75F0}" type="presParOf" srcId="{A7F349EA-9647-4DDB-A46D-A1B3E62C6087}" destId="{9C7FD004-5619-48EC-B51E-082D831332E3}" srcOrd="1" destOrd="0" presId="urn:microsoft.com/office/officeart/2008/layout/HorizontalMultiLevelHierarchy"/>
    <dgm:cxn modelId="{EED275C2-949B-4A8D-800E-ECC2A713C7E2}" type="presParOf" srcId="{9C7FD004-5619-48EC-B51E-082D831332E3}" destId="{C3C07D65-8A4B-495F-BC9D-FA405A5AA112}" srcOrd="0" destOrd="0" presId="urn:microsoft.com/office/officeart/2008/layout/HorizontalMultiLevelHierarchy"/>
    <dgm:cxn modelId="{59FF7AA2-9A68-42FB-AB59-4879E8D60F3D}" type="presParOf" srcId="{9C7FD004-5619-48EC-B51E-082D831332E3}" destId="{F7EDAB57-3E57-419D-8F4F-DB943011C085}" srcOrd="1" destOrd="0" presId="urn:microsoft.com/office/officeart/2008/layout/HorizontalMultiLevelHierarchy"/>
    <dgm:cxn modelId="{2B1F121A-9BF1-420F-A624-3184A28146D6}" type="presParOf" srcId="{A7F349EA-9647-4DDB-A46D-A1B3E62C6087}" destId="{3866419C-0DFD-4DE6-A60A-E37CFEF62135}" srcOrd="2" destOrd="0" presId="urn:microsoft.com/office/officeart/2008/layout/HorizontalMultiLevelHierarchy"/>
    <dgm:cxn modelId="{8A7BDE79-3EF2-4A17-AB77-E04C86A386C8}" type="presParOf" srcId="{3866419C-0DFD-4DE6-A60A-E37CFEF62135}" destId="{ADA4E856-A634-4C95-8877-FDE7C5B430F5}" srcOrd="0" destOrd="0" presId="urn:microsoft.com/office/officeart/2008/layout/HorizontalMultiLevelHierarchy"/>
    <dgm:cxn modelId="{7C712A4C-98DD-447D-960B-538F543F9D58}" type="presParOf" srcId="{A7F349EA-9647-4DDB-A46D-A1B3E62C6087}" destId="{432C7C4D-F4B2-4BBB-8F9F-59CC15A86C17}" srcOrd="3" destOrd="0" presId="urn:microsoft.com/office/officeart/2008/layout/HorizontalMultiLevelHierarchy"/>
    <dgm:cxn modelId="{26A269E1-CB7A-48EF-8832-3727E528D316}" type="presParOf" srcId="{432C7C4D-F4B2-4BBB-8F9F-59CC15A86C17}" destId="{01F35592-F602-4431-B5EB-8370E4F55D3F}" srcOrd="0" destOrd="0" presId="urn:microsoft.com/office/officeart/2008/layout/HorizontalMultiLevelHierarchy"/>
    <dgm:cxn modelId="{F28E4534-4A52-4A58-9A1F-35E4F7952BFF}" type="presParOf" srcId="{432C7C4D-F4B2-4BBB-8F9F-59CC15A86C17}" destId="{56B36158-95AF-4EAE-A7C5-0CADCC358F01}" srcOrd="1" destOrd="0" presId="urn:microsoft.com/office/officeart/2008/layout/HorizontalMultiLevelHierarchy"/>
    <dgm:cxn modelId="{33862C7F-32E7-454F-85EB-A94FF089E762}" type="presParOf" srcId="{C2CD001E-79D7-4DAF-A681-D1B18BBD86D4}" destId="{98043858-0E9A-4C00-9CFD-3A04CFEE3649}" srcOrd="2" destOrd="0" presId="urn:microsoft.com/office/officeart/2008/layout/HorizontalMultiLevelHierarchy"/>
    <dgm:cxn modelId="{EE9A3E18-5D5E-4B86-BBF9-8350FAF4A824}" type="presParOf" srcId="{98043858-0E9A-4C00-9CFD-3A04CFEE3649}" destId="{927D656C-7FE5-4005-9C21-2AE7B38B9818}" srcOrd="0" destOrd="0" presId="urn:microsoft.com/office/officeart/2008/layout/HorizontalMultiLevelHierarchy"/>
    <dgm:cxn modelId="{6F63BEE9-2770-4F28-803B-0A9D64C327C3}" type="presParOf" srcId="{C2CD001E-79D7-4DAF-A681-D1B18BBD86D4}" destId="{0361F0CC-C3FD-4063-B05A-94282DC1C3D0}" srcOrd="3" destOrd="0" presId="urn:microsoft.com/office/officeart/2008/layout/HorizontalMultiLevelHierarchy"/>
    <dgm:cxn modelId="{984C848B-4614-4C83-8377-053AA0C14F36}" type="presParOf" srcId="{0361F0CC-C3FD-4063-B05A-94282DC1C3D0}" destId="{CE8BCF79-83D5-4279-9C39-157AA8B0D433}" srcOrd="0" destOrd="0" presId="urn:microsoft.com/office/officeart/2008/layout/HorizontalMultiLevelHierarchy"/>
    <dgm:cxn modelId="{BD8CAD17-2618-4E15-B85D-57D720D2C37B}" type="presParOf" srcId="{0361F0CC-C3FD-4063-B05A-94282DC1C3D0}" destId="{D6BAF469-2692-45DE-9DA9-CA2BE8A213D5}" srcOrd="1" destOrd="0" presId="urn:microsoft.com/office/officeart/2008/layout/HorizontalMultiLevelHierarchy"/>
    <dgm:cxn modelId="{02254FCD-2DEC-4FE7-AA87-59C52E45C6E3}" type="presParOf" srcId="{D6BAF469-2692-45DE-9DA9-CA2BE8A213D5}" destId="{DF1FA1DC-928E-4F68-8943-21FB79DD2810}" srcOrd="0" destOrd="0" presId="urn:microsoft.com/office/officeart/2008/layout/HorizontalMultiLevelHierarchy"/>
    <dgm:cxn modelId="{A4A5994D-5184-470B-BF3E-1A9B467E928A}" type="presParOf" srcId="{DF1FA1DC-928E-4F68-8943-21FB79DD2810}" destId="{79E4646E-CD1B-49FC-966C-F44F2B8420C8}" srcOrd="0" destOrd="0" presId="urn:microsoft.com/office/officeart/2008/layout/HorizontalMultiLevelHierarchy"/>
    <dgm:cxn modelId="{5D7783CA-A375-44AA-ADFE-BB9A77AD5629}" type="presParOf" srcId="{D6BAF469-2692-45DE-9DA9-CA2BE8A213D5}" destId="{C1AC76C9-187D-4B36-B78B-41EF98CB47D6}" srcOrd="1" destOrd="0" presId="urn:microsoft.com/office/officeart/2008/layout/HorizontalMultiLevelHierarchy"/>
    <dgm:cxn modelId="{4DBE1E9E-9620-4274-A1EA-8522354A85A6}" type="presParOf" srcId="{C1AC76C9-187D-4B36-B78B-41EF98CB47D6}" destId="{51C4B5B7-21D5-4892-91E4-D6596D4A65DE}" srcOrd="0" destOrd="0" presId="urn:microsoft.com/office/officeart/2008/layout/HorizontalMultiLevelHierarchy"/>
    <dgm:cxn modelId="{3257D707-332E-425C-A263-A2B46925DAFD}" type="presParOf" srcId="{C1AC76C9-187D-4B36-B78B-41EF98CB47D6}" destId="{08BD30C9-6113-4F6D-8414-9657558C3921}" srcOrd="1" destOrd="0" presId="urn:microsoft.com/office/officeart/2008/layout/HorizontalMultiLevelHierarchy"/>
    <dgm:cxn modelId="{3F64C8A7-74C5-4C51-BAA9-E635E1A2E884}" type="presParOf" srcId="{08BD30C9-6113-4F6D-8414-9657558C3921}" destId="{9BECA935-EA0B-46E3-A555-0B86F33D6334}" srcOrd="0" destOrd="0" presId="urn:microsoft.com/office/officeart/2008/layout/HorizontalMultiLevelHierarchy"/>
    <dgm:cxn modelId="{BDC6175B-3C21-4A7A-B6F0-B0EDD6CC5CC7}" type="presParOf" srcId="{9BECA935-EA0B-46E3-A555-0B86F33D6334}" destId="{D722A6EB-DEAB-4675-A6CE-DE0DFD0FA741}" srcOrd="0" destOrd="0" presId="urn:microsoft.com/office/officeart/2008/layout/HorizontalMultiLevelHierarchy"/>
    <dgm:cxn modelId="{823407D1-3E95-440F-9CDE-58AFA5B8BBF5}" type="presParOf" srcId="{08BD30C9-6113-4F6D-8414-9657558C3921}" destId="{64AA7609-2774-4E3A-8C17-0988EB18BC88}" srcOrd="1" destOrd="0" presId="urn:microsoft.com/office/officeart/2008/layout/HorizontalMultiLevelHierarchy"/>
    <dgm:cxn modelId="{67FE8ECE-1768-4E57-8E94-6F92482C73C5}" type="presParOf" srcId="{64AA7609-2774-4E3A-8C17-0988EB18BC88}" destId="{EF1AF7B3-831E-4D04-BE14-8C205F85659D}" srcOrd="0" destOrd="0" presId="urn:microsoft.com/office/officeart/2008/layout/HorizontalMultiLevelHierarchy"/>
    <dgm:cxn modelId="{864D11F1-B433-4581-B909-AF8D3D0578C4}" type="presParOf" srcId="{64AA7609-2774-4E3A-8C17-0988EB18BC88}" destId="{CDC2BB2A-AACE-40EE-A1CD-DB0C59991F2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694D78F8-D881-4344-A9FA-3AC12A4C00D0}">
      <dgm:prSet custT="1"/>
      <dgm:spPr/>
      <dgm:t>
        <a:bodyPr/>
        <a:lstStyle/>
        <a:p>
          <a:pPr rtl="1"/>
          <a:r>
            <a:rPr lang="fa-IR" sz="4800" smtClean="0">
              <a:solidFill>
                <a:srgbClr val="FF0000"/>
              </a:solidFill>
              <a:cs typeface="B Badr" panose="00000400000000000000" pitchFamily="2" charset="-78"/>
            </a:rPr>
            <a:t>الباقی</a:t>
          </a:r>
          <a:endParaRPr lang="fa-IR" sz="4800">
            <a:solidFill>
              <a:srgbClr val="FF0000"/>
            </a:solidFill>
            <a:cs typeface="B Badr" panose="00000400000000000000" pitchFamily="2" charset="-78"/>
          </a:endParaRPr>
        </a:p>
      </dgm:t>
    </dgm:pt>
    <dgm:pt modelId="{289E9723-803A-49C1-B615-79A309BA27A1}" type="parTrans" cxnId="{5C68733F-1A8D-45A6-A756-FC33A9913C95}">
      <dgm:prSet/>
      <dgm:spPr/>
      <dgm:t>
        <a:bodyPr/>
        <a:lstStyle/>
        <a:p>
          <a:pPr rtl="1"/>
          <a:endParaRPr lang="fa-IR" sz="4000">
            <a:cs typeface="B Badr" panose="00000400000000000000" pitchFamily="2" charset="-78"/>
          </a:endParaRPr>
        </a:p>
      </dgm:t>
    </dgm:pt>
    <dgm:pt modelId="{8327FDA7-E841-4CFE-9435-F76556648719}" type="sibTrans" cxnId="{5C68733F-1A8D-45A6-A756-FC33A9913C95}">
      <dgm:prSet/>
      <dgm:spPr/>
      <dgm:t>
        <a:bodyPr/>
        <a:lstStyle/>
        <a:p>
          <a:pPr rtl="1"/>
          <a:endParaRPr lang="fa-IR" sz="4000">
            <a:cs typeface="B Badr" panose="00000400000000000000" pitchFamily="2" charset="-78"/>
          </a:endParaRPr>
        </a:p>
      </dgm:t>
    </dgm:pt>
    <dgm:pt modelId="{252ADF9F-6C52-49B3-AB40-F8AAEDB09D1B}">
      <dgm:prSet custT="1"/>
      <dgm:spPr/>
      <dgm:t>
        <a:bodyPr/>
        <a:lstStyle/>
        <a:p>
          <a:pPr rtl="1"/>
          <a:r>
            <a:rPr lang="fa-IR" sz="1600" smtClean="0">
              <a:cs typeface="B Badr" panose="00000400000000000000" pitchFamily="2" charset="-78"/>
            </a:rPr>
            <a:t>و أما العقد: </a:t>
          </a:r>
          <a:endParaRPr lang="fa-IR" sz="1600">
            <a:cs typeface="B Badr" panose="00000400000000000000" pitchFamily="2" charset="-78"/>
          </a:endParaRPr>
        </a:p>
      </dgm:t>
    </dgm:pt>
    <dgm:pt modelId="{9A29BA2B-FE62-44BB-B488-31BC1A1EB23F}" type="parTrans" cxnId="{54119E5E-2B05-4368-A479-59E9F7623D7E}">
      <dgm:prSet custT="1"/>
      <dgm:spPr/>
      <dgm:t>
        <a:bodyPr/>
        <a:lstStyle/>
        <a:p>
          <a:pPr rtl="1"/>
          <a:endParaRPr lang="fa-IR" sz="1050">
            <a:cs typeface="B Badr" panose="00000400000000000000" pitchFamily="2" charset="-78"/>
          </a:endParaRPr>
        </a:p>
      </dgm:t>
    </dgm:pt>
    <dgm:pt modelId="{DBD2573B-6DDB-4B68-90F7-4F0DDB43040B}" type="sibTrans" cxnId="{54119E5E-2B05-4368-A479-59E9F7623D7E}">
      <dgm:prSet/>
      <dgm:spPr/>
      <dgm:t>
        <a:bodyPr/>
        <a:lstStyle/>
        <a:p>
          <a:pPr rtl="1"/>
          <a:endParaRPr lang="fa-IR" sz="4000">
            <a:cs typeface="B Badr" panose="00000400000000000000" pitchFamily="2" charset="-78"/>
          </a:endParaRPr>
        </a:p>
      </dgm:t>
    </dgm:pt>
    <dgm:pt modelId="{2FE2D2C8-D7DD-49FE-80CD-3A4C74A9BAF5}">
      <dgm:prSet custT="1"/>
      <dgm:spPr/>
      <dgm:t>
        <a:bodyPr/>
        <a:lstStyle/>
        <a:p>
          <a:pPr rtl="1"/>
          <a:r>
            <a:rPr lang="fa-IR" sz="1600" smtClean="0">
              <a:cs typeface="B Badr" panose="00000400000000000000" pitchFamily="2" charset="-78"/>
            </a:rPr>
            <a:t>فهو أن ينظم نثر، لا على طريق الاقتباس؛ </a:t>
          </a:r>
          <a:endParaRPr lang="fa-IR" sz="1600">
            <a:cs typeface="B Badr" panose="00000400000000000000" pitchFamily="2" charset="-78"/>
          </a:endParaRPr>
        </a:p>
      </dgm:t>
    </dgm:pt>
    <dgm:pt modelId="{299D5047-28B9-49EB-812E-F002030F2D56}" type="parTrans" cxnId="{A8840018-3D53-4DFC-9425-4B782EDC3DAB}">
      <dgm:prSet custT="1"/>
      <dgm:spPr/>
      <dgm:t>
        <a:bodyPr/>
        <a:lstStyle/>
        <a:p>
          <a:pPr rtl="1"/>
          <a:endParaRPr lang="fa-IR" sz="1050">
            <a:cs typeface="B Badr" panose="00000400000000000000" pitchFamily="2" charset="-78"/>
          </a:endParaRPr>
        </a:p>
      </dgm:t>
    </dgm:pt>
    <dgm:pt modelId="{E831BFD2-0055-42D5-AE3A-7DF2CBF795AE}" type="sibTrans" cxnId="{A8840018-3D53-4DFC-9425-4B782EDC3DAB}">
      <dgm:prSet/>
      <dgm:spPr/>
      <dgm:t>
        <a:bodyPr/>
        <a:lstStyle/>
        <a:p>
          <a:pPr rtl="1"/>
          <a:endParaRPr lang="fa-IR" sz="4000">
            <a:cs typeface="B Badr" panose="00000400000000000000" pitchFamily="2" charset="-78"/>
          </a:endParaRPr>
        </a:p>
      </dgm:t>
    </dgm:pt>
    <dgm:pt modelId="{7A395DF7-A3DA-43BC-9786-6B07CECF1579}">
      <dgm:prSet custT="1"/>
      <dgm:spPr/>
      <dgm:t>
        <a:bodyPr/>
        <a:lstStyle/>
        <a:p>
          <a:pPr rtl="1"/>
          <a:r>
            <a:rPr lang="fa-IR" sz="1600" smtClean="0">
              <a:cs typeface="B Badr" panose="00000400000000000000" pitchFamily="2" charset="-78"/>
            </a:rPr>
            <a:t>كقوله (أبى العتاهية):</a:t>
          </a:r>
          <a:endParaRPr lang="fa-IR" sz="1600">
            <a:cs typeface="B Badr" panose="00000400000000000000" pitchFamily="2" charset="-78"/>
          </a:endParaRPr>
        </a:p>
      </dgm:t>
    </dgm:pt>
    <dgm:pt modelId="{CB5F8456-B30F-4577-87C4-9E60FD20E7E9}" type="parTrans" cxnId="{33B60574-8884-4142-AC0F-42C6715400BB}">
      <dgm:prSet custT="1"/>
      <dgm:spPr/>
      <dgm:t>
        <a:bodyPr/>
        <a:lstStyle/>
        <a:p>
          <a:pPr rtl="1"/>
          <a:endParaRPr lang="fa-IR" sz="1050">
            <a:cs typeface="B Badr" panose="00000400000000000000" pitchFamily="2" charset="-78"/>
          </a:endParaRPr>
        </a:p>
      </dgm:t>
    </dgm:pt>
    <dgm:pt modelId="{0E8D0F24-D8B2-47AC-967D-886C1C33BCD0}" type="sibTrans" cxnId="{33B60574-8884-4142-AC0F-42C6715400BB}">
      <dgm:prSet/>
      <dgm:spPr/>
      <dgm:t>
        <a:bodyPr/>
        <a:lstStyle/>
        <a:p>
          <a:pPr rtl="1"/>
          <a:endParaRPr lang="fa-IR" sz="4000">
            <a:cs typeface="B Badr" panose="00000400000000000000" pitchFamily="2" charset="-78"/>
          </a:endParaRPr>
        </a:p>
      </dgm:t>
    </dgm:pt>
    <dgm:pt modelId="{85695D50-BBB9-4DC0-9AF0-DD0240047C50}">
      <dgm:prSet custT="1"/>
      <dgm:spPr/>
      <dgm:t>
        <a:bodyPr/>
        <a:lstStyle/>
        <a:p>
          <a:pPr rtl="1"/>
          <a:r>
            <a:rPr lang="fa-IR" sz="1600" smtClean="0">
              <a:cs typeface="B Badr" panose="00000400000000000000" pitchFamily="2" charset="-78"/>
            </a:rPr>
            <a:t>ما بال من أوّله نطفة *** و جيفة آخره يفخر؟</a:t>
          </a:r>
          <a:endParaRPr lang="fa-IR" sz="1600">
            <a:cs typeface="B Badr" panose="00000400000000000000" pitchFamily="2" charset="-78"/>
          </a:endParaRPr>
        </a:p>
      </dgm:t>
    </dgm:pt>
    <dgm:pt modelId="{BC3FABAE-58B2-407A-988D-414B8A93F83D}" type="parTrans" cxnId="{B76E7D4B-8FA3-4E31-BCD8-5E4E3F4F34D5}">
      <dgm:prSet custT="1"/>
      <dgm:spPr/>
      <dgm:t>
        <a:bodyPr/>
        <a:lstStyle/>
        <a:p>
          <a:pPr rtl="1"/>
          <a:endParaRPr lang="fa-IR" sz="1050">
            <a:cs typeface="B Badr" panose="00000400000000000000" pitchFamily="2" charset="-78"/>
          </a:endParaRPr>
        </a:p>
      </dgm:t>
    </dgm:pt>
    <dgm:pt modelId="{37964CD3-0FFA-4942-BB24-1EE14D3F28A3}" type="sibTrans" cxnId="{B76E7D4B-8FA3-4E31-BCD8-5E4E3F4F34D5}">
      <dgm:prSet/>
      <dgm:spPr/>
      <dgm:t>
        <a:bodyPr/>
        <a:lstStyle/>
        <a:p>
          <a:pPr rtl="1"/>
          <a:endParaRPr lang="fa-IR" sz="4000">
            <a:cs typeface="B Badr" panose="00000400000000000000" pitchFamily="2" charset="-78"/>
          </a:endParaRPr>
        </a:p>
      </dgm:t>
    </dgm:pt>
    <dgm:pt modelId="{57EA0B7E-C610-4472-857E-788FB748CAA4}">
      <dgm:prSet custT="1"/>
      <dgm:spPr/>
      <dgm:t>
        <a:bodyPr/>
        <a:lstStyle/>
        <a:p>
          <a:pPr rtl="1"/>
          <a:r>
            <a:rPr lang="fa-IR" sz="1600" smtClean="0">
              <a:cs typeface="B Badr" panose="00000400000000000000" pitchFamily="2" charset="-78"/>
            </a:rPr>
            <a:t>عقد قول على- رضى اللّه عنه-: (و ما لابن آدم و الفخر، و إنّما أوّله نطفة، و آخره جيفة).</a:t>
          </a:r>
          <a:endParaRPr lang="fa-IR" sz="1600">
            <a:cs typeface="B Badr" panose="00000400000000000000" pitchFamily="2" charset="-78"/>
          </a:endParaRPr>
        </a:p>
      </dgm:t>
    </dgm:pt>
    <dgm:pt modelId="{8F4C034F-B2C5-49C4-A7EE-2427605C9437}" type="parTrans" cxnId="{5C25D767-4287-40F3-A969-DFB2A760B989}">
      <dgm:prSet custT="1"/>
      <dgm:spPr/>
      <dgm:t>
        <a:bodyPr/>
        <a:lstStyle/>
        <a:p>
          <a:pPr rtl="1"/>
          <a:endParaRPr lang="fa-IR" sz="1050">
            <a:cs typeface="B Badr" panose="00000400000000000000" pitchFamily="2" charset="-78"/>
          </a:endParaRPr>
        </a:p>
      </dgm:t>
    </dgm:pt>
    <dgm:pt modelId="{C1CBF5DD-C50D-4978-AD36-521391E8929A}" type="sibTrans" cxnId="{5C25D767-4287-40F3-A969-DFB2A760B989}">
      <dgm:prSet/>
      <dgm:spPr/>
      <dgm:t>
        <a:bodyPr/>
        <a:lstStyle/>
        <a:p>
          <a:pPr rtl="1"/>
          <a:endParaRPr lang="fa-IR" sz="4000">
            <a:cs typeface="B Badr" panose="00000400000000000000" pitchFamily="2" charset="-78"/>
          </a:endParaRPr>
        </a:p>
      </dgm:t>
    </dgm:pt>
    <dgm:pt modelId="{8C944426-74C0-45EA-A12B-E8F1D190C46C}">
      <dgm:prSet custT="1"/>
      <dgm:spPr/>
      <dgm:t>
        <a:bodyPr/>
        <a:lstStyle/>
        <a:p>
          <a:pPr rtl="1"/>
          <a:r>
            <a:rPr lang="fa-IR" sz="1600" smtClean="0">
              <a:cs typeface="B Badr" panose="00000400000000000000" pitchFamily="2" charset="-78"/>
            </a:rPr>
            <a:t>و أما الحلّ: </a:t>
          </a:r>
          <a:endParaRPr lang="fa-IR" sz="1600">
            <a:cs typeface="B Badr" panose="00000400000000000000" pitchFamily="2" charset="-78"/>
          </a:endParaRPr>
        </a:p>
      </dgm:t>
    </dgm:pt>
    <dgm:pt modelId="{4F52BF6B-55E2-4329-9ABD-AE089562828B}" type="parTrans" cxnId="{BF4739FD-C257-4AB5-887F-DDCB3A67C32B}">
      <dgm:prSet custT="1"/>
      <dgm:spPr/>
      <dgm:t>
        <a:bodyPr/>
        <a:lstStyle/>
        <a:p>
          <a:pPr rtl="1"/>
          <a:endParaRPr lang="fa-IR" sz="1050">
            <a:cs typeface="B Badr" panose="00000400000000000000" pitchFamily="2" charset="-78"/>
          </a:endParaRPr>
        </a:p>
      </dgm:t>
    </dgm:pt>
    <dgm:pt modelId="{60882C26-6B66-4EC2-9826-C85C95269157}" type="sibTrans" cxnId="{BF4739FD-C257-4AB5-887F-DDCB3A67C32B}">
      <dgm:prSet/>
      <dgm:spPr/>
      <dgm:t>
        <a:bodyPr/>
        <a:lstStyle/>
        <a:p>
          <a:pPr rtl="1"/>
          <a:endParaRPr lang="fa-IR" sz="4000">
            <a:cs typeface="B Badr" panose="00000400000000000000" pitchFamily="2" charset="-78"/>
          </a:endParaRPr>
        </a:p>
      </dgm:t>
    </dgm:pt>
    <dgm:pt modelId="{531F344C-8901-4B76-A264-B1A1B35C5E1A}">
      <dgm:prSet custT="1"/>
      <dgm:spPr/>
      <dgm:t>
        <a:bodyPr/>
        <a:lstStyle/>
        <a:p>
          <a:pPr rtl="1"/>
          <a:r>
            <a:rPr lang="fa-IR" sz="1600" smtClean="0">
              <a:cs typeface="B Badr" panose="00000400000000000000" pitchFamily="2" charset="-78"/>
            </a:rPr>
            <a:t>فهو أن ينثر نظم؛ </a:t>
          </a:r>
          <a:endParaRPr lang="fa-IR" sz="1600">
            <a:cs typeface="B Badr" panose="00000400000000000000" pitchFamily="2" charset="-78"/>
          </a:endParaRPr>
        </a:p>
      </dgm:t>
    </dgm:pt>
    <dgm:pt modelId="{FB411BDD-41D3-4C2C-B2B4-9A9B093B279B}" type="parTrans" cxnId="{0C7087F1-E57C-4348-B5D4-EBA73D117D19}">
      <dgm:prSet custT="1"/>
      <dgm:spPr/>
      <dgm:t>
        <a:bodyPr/>
        <a:lstStyle/>
        <a:p>
          <a:pPr rtl="1"/>
          <a:endParaRPr lang="fa-IR" sz="1050">
            <a:cs typeface="B Badr" panose="00000400000000000000" pitchFamily="2" charset="-78"/>
          </a:endParaRPr>
        </a:p>
      </dgm:t>
    </dgm:pt>
    <dgm:pt modelId="{904E2D6A-6B75-4560-940D-D5211FEC9A52}" type="sibTrans" cxnId="{0C7087F1-E57C-4348-B5D4-EBA73D117D19}">
      <dgm:prSet/>
      <dgm:spPr/>
      <dgm:t>
        <a:bodyPr/>
        <a:lstStyle/>
        <a:p>
          <a:pPr rtl="1"/>
          <a:endParaRPr lang="fa-IR" sz="4000">
            <a:cs typeface="B Badr" panose="00000400000000000000" pitchFamily="2" charset="-78"/>
          </a:endParaRPr>
        </a:p>
      </dgm:t>
    </dgm:pt>
    <dgm:pt modelId="{81C01739-3258-4A59-8A17-9F5DE33462FE}">
      <dgm:prSet custT="1"/>
      <dgm:spPr/>
      <dgm:t>
        <a:bodyPr/>
        <a:lstStyle/>
        <a:p>
          <a:pPr rtl="1"/>
          <a:r>
            <a:rPr lang="fa-IR" sz="1600" smtClean="0">
              <a:cs typeface="B Badr" panose="00000400000000000000" pitchFamily="2" charset="-78"/>
            </a:rPr>
            <a:t>كقول بعض المغاربة:</a:t>
          </a:r>
          <a:endParaRPr lang="fa-IR" sz="1600">
            <a:cs typeface="B Badr" panose="00000400000000000000" pitchFamily="2" charset="-78"/>
          </a:endParaRPr>
        </a:p>
      </dgm:t>
    </dgm:pt>
    <dgm:pt modelId="{34B61A80-26AD-4CB0-9A99-B8D8C6029359}" type="parTrans" cxnId="{9880C6EC-083A-442F-B56F-AF1EB90817E8}">
      <dgm:prSet custT="1"/>
      <dgm:spPr/>
      <dgm:t>
        <a:bodyPr/>
        <a:lstStyle/>
        <a:p>
          <a:pPr rtl="1"/>
          <a:endParaRPr lang="fa-IR" sz="1050">
            <a:cs typeface="B Badr" panose="00000400000000000000" pitchFamily="2" charset="-78"/>
          </a:endParaRPr>
        </a:p>
      </dgm:t>
    </dgm:pt>
    <dgm:pt modelId="{2E31E97C-C60E-4AAE-846B-A5E950E58E7F}" type="sibTrans" cxnId="{9880C6EC-083A-442F-B56F-AF1EB90817E8}">
      <dgm:prSet/>
      <dgm:spPr/>
      <dgm:t>
        <a:bodyPr/>
        <a:lstStyle/>
        <a:p>
          <a:pPr rtl="1"/>
          <a:endParaRPr lang="fa-IR" sz="4000">
            <a:cs typeface="B Badr" panose="00000400000000000000" pitchFamily="2" charset="-78"/>
          </a:endParaRPr>
        </a:p>
      </dgm:t>
    </dgm:pt>
    <dgm:pt modelId="{19D0078A-3077-4C10-9A47-4397812A76C9}">
      <dgm:prSet custT="1"/>
      <dgm:spPr/>
      <dgm:t>
        <a:bodyPr/>
        <a:lstStyle/>
        <a:p>
          <a:pPr rtl="1"/>
          <a:r>
            <a:rPr lang="fa-IR" sz="1600" smtClean="0">
              <a:cs typeface="B Badr" panose="00000400000000000000" pitchFamily="2" charset="-78"/>
            </a:rPr>
            <a:t>حلّ قول أبى الطيب:</a:t>
          </a:r>
          <a:endParaRPr lang="fa-IR" sz="1600">
            <a:cs typeface="B Badr" panose="00000400000000000000" pitchFamily="2" charset="-78"/>
          </a:endParaRPr>
        </a:p>
      </dgm:t>
    </dgm:pt>
    <dgm:pt modelId="{7DB20809-6A3A-42F4-A9F8-79720B5C085A}" type="parTrans" cxnId="{3CF67648-99EB-4AAC-88A9-35272AABFF64}">
      <dgm:prSet custT="1"/>
      <dgm:spPr/>
      <dgm:t>
        <a:bodyPr/>
        <a:lstStyle/>
        <a:p>
          <a:pPr rtl="1"/>
          <a:endParaRPr lang="fa-IR" sz="1050">
            <a:cs typeface="B Badr" panose="00000400000000000000" pitchFamily="2" charset="-78"/>
          </a:endParaRPr>
        </a:p>
      </dgm:t>
    </dgm:pt>
    <dgm:pt modelId="{1B1F957D-7203-4635-AFF0-46203C277FCE}" type="sibTrans" cxnId="{3CF67648-99EB-4AAC-88A9-35272AABFF64}">
      <dgm:prSet/>
      <dgm:spPr/>
      <dgm:t>
        <a:bodyPr/>
        <a:lstStyle/>
        <a:p>
          <a:pPr rtl="1"/>
          <a:endParaRPr lang="fa-IR" sz="4000">
            <a:cs typeface="B Badr" panose="00000400000000000000" pitchFamily="2" charset="-78"/>
          </a:endParaRPr>
        </a:p>
      </dgm:t>
    </dgm:pt>
    <dgm:pt modelId="{3E895E5B-C71E-40EC-B9BA-9E4E5FCBDC1B}">
      <dgm:prSet custT="1"/>
      <dgm:spPr/>
      <dgm:t>
        <a:bodyPr/>
        <a:lstStyle/>
        <a:p>
          <a:pPr rtl="1"/>
          <a:r>
            <a:rPr lang="fa-IR" sz="1600" smtClean="0">
              <a:cs typeface="B Badr" panose="00000400000000000000" pitchFamily="2" charset="-78"/>
            </a:rPr>
            <a:t>إذا ساء فعل المرء ساءت ظنونه *** و صدّق ما يعتاده من توهّم‏</a:t>
          </a:r>
          <a:endParaRPr lang="fa-IR" sz="1600">
            <a:cs typeface="B Badr" panose="00000400000000000000" pitchFamily="2" charset="-78"/>
          </a:endParaRPr>
        </a:p>
      </dgm:t>
    </dgm:pt>
    <dgm:pt modelId="{3DDD89EE-1E61-427E-BBA1-6D8CA201BF9B}" type="parTrans" cxnId="{7AA43456-74D3-46E7-8469-4D1DF4D8CA32}">
      <dgm:prSet custT="1"/>
      <dgm:spPr/>
      <dgm:t>
        <a:bodyPr/>
        <a:lstStyle/>
        <a:p>
          <a:pPr rtl="1"/>
          <a:endParaRPr lang="fa-IR" sz="1050">
            <a:cs typeface="B Badr" panose="00000400000000000000" pitchFamily="2" charset="-78"/>
          </a:endParaRPr>
        </a:p>
      </dgm:t>
    </dgm:pt>
    <dgm:pt modelId="{C71A153A-654F-4162-92D9-DD79AC9F4789}" type="sibTrans" cxnId="{7AA43456-74D3-46E7-8469-4D1DF4D8CA32}">
      <dgm:prSet/>
      <dgm:spPr/>
      <dgm:t>
        <a:bodyPr/>
        <a:lstStyle/>
        <a:p>
          <a:pPr rtl="1"/>
          <a:endParaRPr lang="fa-IR" sz="4000">
            <a:cs typeface="B Badr" panose="00000400000000000000" pitchFamily="2" charset="-78"/>
          </a:endParaRPr>
        </a:p>
      </dgm:t>
    </dgm:pt>
    <dgm:pt modelId="{C8404ABD-3863-4652-BAFD-0801F3D6B7ED}">
      <dgm:prSet custT="1"/>
      <dgm:spPr/>
      <dgm:t>
        <a:bodyPr/>
        <a:lstStyle/>
        <a:p>
          <a:pPr rtl="1"/>
          <a:r>
            <a:rPr lang="fa-IR" sz="1600" smtClean="0">
              <a:cs typeface="B Badr" panose="00000400000000000000" pitchFamily="2" charset="-78"/>
            </a:rPr>
            <a:t>و أما التلميح:</a:t>
          </a:r>
          <a:endParaRPr lang="fa-IR" sz="1600">
            <a:cs typeface="B Badr" panose="00000400000000000000" pitchFamily="2" charset="-78"/>
          </a:endParaRPr>
        </a:p>
      </dgm:t>
    </dgm:pt>
    <dgm:pt modelId="{409C0528-6230-4509-99A9-1CB0CEF45553}" type="parTrans" cxnId="{B6431895-2D7B-4950-AF83-45494E612A64}">
      <dgm:prSet custT="1"/>
      <dgm:spPr/>
      <dgm:t>
        <a:bodyPr/>
        <a:lstStyle/>
        <a:p>
          <a:pPr rtl="1"/>
          <a:endParaRPr lang="fa-IR" sz="1050">
            <a:cs typeface="B Badr" panose="00000400000000000000" pitchFamily="2" charset="-78"/>
          </a:endParaRPr>
        </a:p>
      </dgm:t>
    </dgm:pt>
    <dgm:pt modelId="{37D7AA93-9272-4A27-9E21-E2DA08D885DB}" type="sibTrans" cxnId="{B6431895-2D7B-4950-AF83-45494E612A64}">
      <dgm:prSet/>
      <dgm:spPr/>
      <dgm:t>
        <a:bodyPr/>
        <a:lstStyle/>
        <a:p>
          <a:pPr rtl="1"/>
          <a:endParaRPr lang="fa-IR" sz="4000">
            <a:cs typeface="B Badr" panose="00000400000000000000" pitchFamily="2" charset="-78"/>
          </a:endParaRPr>
        </a:p>
      </dgm:t>
    </dgm:pt>
    <dgm:pt modelId="{6C447F18-1FDC-45F6-9102-24649EAE7640}">
      <dgm:prSet custT="1"/>
      <dgm:spPr/>
      <dgm:t>
        <a:bodyPr/>
        <a:lstStyle/>
        <a:p>
          <a:pPr rtl="1"/>
          <a:r>
            <a:rPr lang="fa-IR" sz="1600" smtClean="0">
              <a:cs typeface="B Badr" panose="00000400000000000000" pitchFamily="2" charset="-78"/>
            </a:rPr>
            <a:t>فهو أن يشار إلى قصة، أو شعر من غير ذكره؛ </a:t>
          </a:r>
          <a:endParaRPr lang="fa-IR" sz="1600">
            <a:cs typeface="B Badr" panose="00000400000000000000" pitchFamily="2" charset="-78"/>
          </a:endParaRPr>
        </a:p>
      </dgm:t>
    </dgm:pt>
    <dgm:pt modelId="{4297D143-5B13-4A56-B35F-9B6B7A7495BA}" type="parTrans" cxnId="{96DBDF2A-9E3E-4831-A1E9-C3D2F0DC7757}">
      <dgm:prSet custT="1"/>
      <dgm:spPr/>
      <dgm:t>
        <a:bodyPr/>
        <a:lstStyle/>
        <a:p>
          <a:pPr rtl="1"/>
          <a:endParaRPr lang="fa-IR" sz="1050">
            <a:cs typeface="B Badr" panose="00000400000000000000" pitchFamily="2" charset="-78"/>
          </a:endParaRPr>
        </a:p>
      </dgm:t>
    </dgm:pt>
    <dgm:pt modelId="{D52570D6-0098-4F80-8F76-26846CAD8AC0}" type="sibTrans" cxnId="{96DBDF2A-9E3E-4831-A1E9-C3D2F0DC7757}">
      <dgm:prSet/>
      <dgm:spPr/>
      <dgm:t>
        <a:bodyPr/>
        <a:lstStyle/>
        <a:p>
          <a:pPr rtl="1"/>
          <a:endParaRPr lang="fa-IR" sz="4000">
            <a:cs typeface="B Badr" panose="00000400000000000000" pitchFamily="2" charset="-78"/>
          </a:endParaRPr>
        </a:p>
      </dgm:t>
    </dgm:pt>
    <dgm:pt modelId="{E05EF37A-27F2-45B6-BC20-A0FD62033CD5}">
      <dgm:prSet custT="1"/>
      <dgm:spPr/>
      <dgm:t>
        <a:bodyPr/>
        <a:lstStyle/>
        <a:p>
          <a:pPr rtl="1"/>
          <a:r>
            <a:rPr lang="fa-IR" sz="1600" smtClean="0">
              <a:cs typeface="B Badr" panose="00000400000000000000" pitchFamily="2" charset="-78"/>
            </a:rPr>
            <a:t>كقوله </a:t>
          </a:r>
          <a:r>
            <a:rPr lang="en-US" sz="1600" smtClean="0">
              <a:cs typeface="B Badr" panose="00000400000000000000" pitchFamily="2" charset="-78"/>
            </a:rPr>
            <a:t>:</a:t>
          </a:r>
          <a:endParaRPr lang="fa-IR" sz="1600">
            <a:cs typeface="B Badr" panose="00000400000000000000" pitchFamily="2" charset="-78"/>
          </a:endParaRPr>
        </a:p>
      </dgm:t>
    </dgm:pt>
    <dgm:pt modelId="{405A3AEE-36EE-45B1-8926-D029B6BA294C}" type="parTrans" cxnId="{BDDA4713-C6B7-49E5-83F2-B27AEE48C86E}">
      <dgm:prSet custT="1"/>
      <dgm:spPr/>
      <dgm:t>
        <a:bodyPr/>
        <a:lstStyle/>
        <a:p>
          <a:pPr rtl="1"/>
          <a:endParaRPr lang="fa-IR" sz="1050">
            <a:cs typeface="B Badr" panose="00000400000000000000" pitchFamily="2" charset="-78"/>
          </a:endParaRPr>
        </a:p>
      </dgm:t>
    </dgm:pt>
    <dgm:pt modelId="{817A7C1B-8CFB-4E2E-BCE0-D4C0F2704976}" type="sibTrans" cxnId="{BDDA4713-C6B7-49E5-83F2-B27AEE48C86E}">
      <dgm:prSet/>
      <dgm:spPr/>
      <dgm:t>
        <a:bodyPr/>
        <a:lstStyle/>
        <a:p>
          <a:pPr rtl="1"/>
          <a:endParaRPr lang="fa-IR" sz="4000">
            <a:cs typeface="B Badr" panose="00000400000000000000" pitchFamily="2" charset="-78"/>
          </a:endParaRPr>
        </a:p>
      </dgm:t>
    </dgm:pt>
    <dgm:pt modelId="{3D81945F-C7B8-4161-9206-FDAFC0C24912}">
      <dgm:prSet custT="1"/>
      <dgm:spPr/>
      <dgm:t>
        <a:bodyPr/>
        <a:lstStyle/>
        <a:p>
          <a:pPr rtl="1"/>
          <a:r>
            <a:rPr lang="fa-IR" sz="1600" smtClean="0">
              <a:cs typeface="B Badr" panose="00000400000000000000" pitchFamily="2" charset="-78"/>
            </a:rPr>
            <a:t>فو اللّه ما أدرى أأحلام نائم *** ألّمت بنا أم كان فى الرّكب يوشع؟!</a:t>
          </a:r>
          <a:endParaRPr lang="fa-IR" sz="1600">
            <a:cs typeface="B Badr" panose="00000400000000000000" pitchFamily="2" charset="-78"/>
          </a:endParaRPr>
        </a:p>
      </dgm:t>
    </dgm:pt>
    <dgm:pt modelId="{E5CC2E8D-09E0-44DB-B63D-6DD69EB0E764}" type="parTrans" cxnId="{97E0B5FF-FE4B-4447-85FC-D4F073D98C7F}">
      <dgm:prSet custT="1"/>
      <dgm:spPr/>
      <dgm:t>
        <a:bodyPr/>
        <a:lstStyle/>
        <a:p>
          <a:pPr rtl="1"/>
          <a:endParaRPr lang="fa-IR" sz="1050">
            <a:cs typeface="B Badr" panose="00000400000000000000" pitchFamily="2" charset="-78"/>
          </a:endParaRPr>
        </a:p>
      </dgm:t>
    </dgm:pt>
    <dgm:pt modelId="{D89EA1EA-DEFB-448E-AA53-98CE8833AEA7}" type="sibTrans" cxnId="{97E0B5FF-FE4B-4447-85FC-D4F073D98C7F}">
      <dgm:prSet/>
      <dgm:spPr/>
      <dgm:t>
        <a:bodyPr/>
        <a:lstStyle/>
        <a:p>
          <a:pPr rtl="1"/>
          <a:endParaRPr lang="fa-IR" sz="4000">
            <a:cs typeface="B Badr" panose="00000400000000000000" pitchFamily="2" charset="-78"/>
          </a:endParaRPr>
        </a:p>
      </dgm:t>
    </dgm:pt>
    <dgm:pt modelId="{4EDA1F3E-D1EC-4CE2-ABC4-7039100C90F0}">
      <dgm:prSet custT="1"/>
      <dgm:spPr/>
      <dgm:t>
        <a:bodyPr/>
        <a:lstStyle/>
        <a:p>
          <a:pPr rtl="1"/>
          <a:r>
            <a:rPr lang="fa-IR" sz="1600" smtClean="0">
              <a:cs typeface="B Badr" panose="00000400000000000000" pitchFamily="2" charset="-78"/>
            </a:rPr>
            <a:t>أشار: إلى قصة يوشع- عليه السّلام- و استيقافه الشمس </a:t>
          </a:r>
          <a:endParaRPr lang="fa-IR" sz="1600">
            <a:cs typeface="B Badr" panose="00000400000000000000" pitchFamily="2" charset="-78"/>
          </a:endParaRPr>
        </a:p>
      </dgm:t>
    </dgm:pt>
    <dgm:pt modelId="{1D116335-53DF-40BC-8A6E-91C26EA03AE6}" type="parTrans" cxnId="{DB0CAFA0-15BF-4BD2-8F71-9CBCD839E866}">
      <dgm:prSet custT="1"/>
      <dgm:spPr/>
      <dgm:t>
        <a:bodyPr/>
        <a:lstStyle/>
        <a:p>
          <a:pPr rtl="1"/>
          <a:endParaRPr lang="fa-IR" sz="1050">
            <a:cs typeface="B Badr" panose="00000400000000000000" pitchFamily="2" charset="-78"/>
          </a:endParaRPr>
        </a:p>
      </dgm:t>
    </dgm:pt>
    <dgm:pt modelId="{FCD06124-45E2-471C-9B45-5E82F945BCBE}" type="sibTrans" cxnId="{DB0CAFA0-15BF-4BD2-8F71-9CBCD839E866}">
      <dgm:prSet/>
      <dgm:spPr/>
      <dgm:t>
        <a:bodyPr/>
        <a:lstStyle/>
        <a:p>
          <a:pPr rtl="1"/>
          <a:endParaRPr lang="fa-IR" sz="4000">
            <a:cs typeface="B Badr" panose="00000400000000000000" pitchFamily="2" charset="-78"/>
          </a:endParaRPr>
        </a:p>
      </dgm:t>
    </dgm:pt>
    <dgm:pt modelId="{142B1F25-3B4D-491A-A946-BD4298A2C2F4}">
      <dgm:prSet custT="1"/>
      <dgm:spPr/>
      <dgm:t>
        <a:bodyPr/>
        <a:lstStyle/>
        <a:p>
          <a:pPr rtl="1"/>
          <a:r>
            <a:rPr lang="fa-IR" sz="1600" smtClean="0">
              <a:cs typeface="B Badr" panose="00000400000000000000" pitchFamily="2" charset="-78"/>
            </a:rPr>
            <a:t>و كقوله :</a:t>
          </a:r>
          <a:endParaRPr lang="fa-IR" sz="1600">
            <a:cs typeface="B Badr" panose="00000400000000000000" pitchFamily="2" charset="-78"/>
          </a:endParaRPr>
        </a:p>
      </dgm:t>
    </dgm:pt>
    <dgm:pt modelId="{4C6157A0-AC7C-45E9-AB47-8D93450E6EA7}" type="parTrans" cxnId="{492A6C27-C2B6-47FA-9B54-048F2EDDA727}">
      <dgm:prSet custT="1"/>
      <dgm:spPr/>
      <dgm:t>
        <a:bodyPr/>
        <a:lstStyle/>
        <a:p>
          <a:pPr rtl="1"/>
          <a:endParaRPr lang="fa-IR" sz="1050">
            <a:cs typeface="B Badr" panose="00000400000000000000" pitchFamily="2" charset="-78"/>
          </a:endParaRPr>
        </a:p>
      </dgm:t>
    </dgm:pt>
    <dgm:pt modelId="{8478B8DD-DA82-43C3-A50C-B22E895E565E}" type="sibTrans" cxnId="{492A6C27-C2B6-47FA-9B54-048F2EDDA727}">
      <dgm:prSet/>
      <dgm:spPr/>
      <dgm:t>
        <a:bodyPr/>
        <a:lstStyle/>
        <a:p>
          <a:pPr rtl="1"/>
          <a:endParaRPr lang="fa-IR" sz="4000">
            <a:cs typeface="B Badr" panose="00000400000000000000" pitchFamily="2" charset="-78"/>
          </a:endParaRPr>
        </a:p>
      </dgm:t>
    </dgm:pt>
    <dgm:pt modelId="{4453C7A4-DC7B-427E-B78A-CDEE8BA2BDC8}">
      <dgm:prSet custT="1"/>
      <dgm:spPr/>
      <dgm:t>
        <a:bodyPr/>
        <a:lstStyle/>
        <a:p>
          <a:pPr rtl="1"/>
          <a:r>
            <a:rPr lang="fa-IR" sz="1600" smtClean="0">
              <a:cs typeface="B Badr" panose="00000400000000000000" pitchFamily="2" charset="-78"/>
            </a:rPr>
            <a:t>لعمرو مع الرّمضاء و النّار تلتظى ***  أرقّ و أحفى منك فى ساعة الكرب‏</a:t>
          </a:r>
          <a:endParaRPr lang="fa-IR" sz="1600">
            <a:cs typeface="B Badr" panose="00000400000000000000" pitchFamily="2" charset="-78"/>
          </a:endParaRPr>
        </a:p>
      </dgm:t>
    </dgm:pt>
    <dgm:pt modelId="{E7CDEA83-F8B5-44C6-83CA-205D568A114B}" type="parTrans" cxnId="{75DCAE85-0148-4531-A1EC-431DD9DEE268}">
      <dgm:prSet custT="1"/>
      <dgm:spPr/>
      <dgm:t>
        <a:bodyPr/>
        <a:lstStyle/>
        <a:p>
          <a:pPr rtl="1"/>
          <a:endParaRPr lang="fa-IR" sz="1050">
            <a:cs typeface="B Badr" panose="00000400000000000000" pitchFamily="2" charset="-78"/>
          </a:endParaRPr>
        </a:p>
      </dgm:t>
    </dgm:pt>
    <dgm:pt modelId="{9407F88E-CE23-434B-BA9C-CE39501D38B9}" type="sibTrans" cxnId="{75DCAE85-0148-4531-A1EC-431DD9DEE268}">
      <dgm:prSet/>
      <dgm:spPr/>
      <dgm:t>
        <a:bodyPr/>
        <a:lstStyle/>
        <a:p>
          <a:pPr rtl="1"/>
          <a:endParaRPr lang="fa-IR" sz="4000">
            <a:cs typeface="B Badr" panose="00000400000000000000" pitchFamily="2" charset="-78"/>
          </a:endParaRPr>
        </a:p>
      </dgm:t>
    </dgm:pt>
    <dgm:pt modelId="{FE0A9097-205D-4A35-952B-ED65633C1B5A}">
      <dgm:prSet custT="1"/>
      <dgm:spPr/>
      <dgm:t>
        <a:bodyPr/>
        <a:lstStyle/>
        <a:p>
          <a:pPr rtl="1"/>
          <a:r>
            <a:rPr lang="fa-IR" sz="1600" smtClean="0">
              <a:cs typeface="B Badr" panose="00000400000000000000" pitchFamily="2" charset="-78"/>
            </a:rPr>
            <a:t>أشار إلى البيت المشهور </a:t>
          </a:r>
          <a:endParaRPr lang="fa-IR" sz="1600">
            <a:cs typeface="B Badr" panose="00000400000000000000" pitchFamily="2" charset="-78"/>
          </a:endParaRPr>
        </a:p>
      </dgm:t>
    </dgm:pt>
    <dgm:pt modelId="{C9E03629-2F03-459E-B8A6-9EF65BFD40FE}" type="parTrans" cxnId="{7A155D98-9A9B-4E0A-9F1E-5D4248E1C86B}">
      <dgm:prSet custT="1"/>
      <dgm:spPr/>
      <dgm:t>
        <a:bodyPr/>
        <a:lstStyle/>
        <a:p>
          <a:pPr rtl="1"/>
          <a:endParaRPr lang="fa-IR" sz="1050">
            <a:cs typeface="B Badr" panose="00000400000000000000" pitchFamily="2" charset="-78"/>
          </a:endParaRPr>
        </a:p>
      </dgm:t>
    </dgm:pt>
    <dgm:pt modelId="{7CD793BF-7312-414C-A14A-24FF31200F24}" type="sibTrans" cxnId="{7A155D98-9A9B-4E0A-9F1E-5D4248E1C86B}">
      <dgm:prSet/>
      <dgm:spPr/>
      <dgm:t>
        <a:bodyPr/>
        <a:lstStyle/>
        <a:p>
          <a:pPr rtl="1"/>
          <a:endParaRPr lang="fa-IR" sz="4000">
            <a:cs typeface="B Badr" panose="00000400000000000000" pitchFamily="2" charset="-78"/>
          </a:endParaRPr>
        </a:p>
      </dgm:t>
    </dgm:pt>
    <dgm:pt modelId="{E8FEDC84-BE30-48DD-85D7-B557104608B0}">
      <dgm:prSet custT="1"/>
      <dgm:spPr/>
      <dgm:t>
        <a:bodyPr/>
        <a:lstStyle/>
        <a:p>
          <a:pPr rtl="1"/>
          <a:r>
            <a:rPr lang="fa-IR" sz="1600" smtClean="0">
              <a:cs typeface="B Badr" panose="00000400000000000000" pitchFamily="2" charset="-78"/>
            </a:rPr>
            <a:t>المستجير بعمرو عند كربته *** كالمستجير من الرّمضاء بالنّار</a:t>
          </a:r>
          <a:endParaRPr lang="fa-IR" sz="1600">
            <a:cs typeface="B Badr" panose="00000400000000000000" pitchFamily="2" charset="-78"/>
          </a:endParaRPr>
        </a:p>
      </dgm:t>
    </dgm:pt>
    <dgm:pt modelId="{C344F936-971C-44B5-A0F9-1A2266A24DD3}" type="parTrans" cxnId="{61F11AF6-BA1D-4BDE-A14A-65131215CC00}">
      <dgm:prSet custT="1"/>
      <dgm:spPr/>
      <dgm:t>
        <a:bodyPr/>
        <a:lstStyle/>
        <a:p>
          <a:pPr rtl="1"/>
          <a:endParaRPr lang="fa-IR" sz="1050">
            <a:cs typeface="B Badr" panose="00000400000000000000" pitchFamily="2" charset="-78"/>
          </a:endParaRPr>
        </a:p>
      </dgm:t>
    </dgm:pt>
    <dgm:pt modelId="{A23454E9-6044-4D67-B852-C22919FC405D}" type="sibTrans" cxnId="{61F11AF6-BA1D-4BDE-A14A-65131215CC00}">
      <dgm:prSet/>
      <dgm:spPr/>
      <dgm:t>
        <a:bodyPr/>
        <a:lstStyle/>
        <a:p>
          <a:pPr rtl="1"/>
          <a:endParaRPr lang="fa-IR" sz="4000">
            <a:cs typeface="B Badr" panose="00000400000000000000" pitchFamily="2" charset="-78"/>
          </a:endParaRPr>
        </a:p>
      </dgm:t>
    </dgm:pt>
    <dgm:pt modelId="{6ED34579-8289-479B-8DB6-9CAE3C97CA1A}">
      <dgm:prSet custT="1"/>
      <dgm:spPr/>
      <dgm:t>
        <a:bodyPr/>
        <a:lstStyle/>
        <a:p>
          <a:pPr rtl="1"/>
          <a:r>
            <a:rPr lang="fa-IR" sz="1600" smtClean="0">
              <a:cs typeface="B Badr" panose="00000400000000000000" pitchFamily="2" charset="-78"/>
            </a:rPr>
            <a:t> (فإنّه لمّا قبحت فعلاته، و حنظلت نخلاته، لم يزل سوء الظنّ يقتاده، و يصدّق توهّمه الذى يعتاده)؛ </a:t>
          </a:r>
          <a:endParaRPr lang="fa-IR" sz="1600">
            <a:cs typeface="B Badr" panose="00000400000000000000" pitchFamily="2" charset="-78"/>
          </a:endParaRPr>
        </a:p>
      </dgm:t>
    </dgm:pt>
    <dgm:pt modelId="{12565E80-09B3-4F70-9452-99B36DE251F7}" type="parTrans" cxnId="{8A87721C-DD1F-41D7-9BF9-681DB1DD158B}">
      <dgm:prSet custT="1"/>
      <dgm:spPr/>
      <dgm:t>
        <a:bodyPr/>
        <a:lstStyle/>
        <a:p>
          <a:pPr rtl="1"/>
          <a:endParaRPr lang="fa-IR" sz="600"/>
        </a:p>
      </dgm:t>
    </dgm:pt>
    <dgm:pt modelId="{2B44EF19-3E37-4904-A423-600D7AFD81C7}" type="sibTrans" cxnId="{8A87721C-DD1F-41D7-9BF9-681DB1DD158B}">
      <dgm:prSet/>
      <dgm:spPr/>
      <dgm:t>
        <a:bodyPr/>
        <a:lstStyle/>
        <a:p>
          <a:pPr rtl="1"/>
          <a:endParaRPr lang="fa-IR" sz="2000"/>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9AD59853-5147-4D6A-A2F2-8016BBF3F19A}" type="pres">
      <dgm:prSet presAssocID="{694D78F8-D881-4344-A9FA-3AC12A4C00D0}" presName="root1" presStyleCnt="0"/>
      <dgm:spPr/>
    </dgm:pt>
    <dgm:pt modelId="{4D8DCA42-9720-41F0-B663-C770A4207561}" type="pres">
      <dgm:prSet presAssocID="{694D78F8-D881-4344-A9FA-3AC12A4C00D0}" presName="LevelOneTextNode" presStyleLbl="node0" presStyleIdx="0" presStyleCnt="1">
        <dgm:presLayoutVars>
          <dgm:chPref val="3"/>
        </dgm:presLayoutVars>
      </dgm:prSet>
      <dgm:spPr/>
      <dgm:t>
        <a:bodyPr/>
        <a:lstStyle/>
        <a:p>
          <a:pPr rtl="1"/>
          <a:endParaRPr lang="fa-IR"/>
        </a:p>
      </dgm:t>
    </dgm:pt>
    <dgm:pt modelId="{CC693122-9C5C-4001-A50D-E9E87715D435}" type="pres">
      <dgm:prSet presAssocID="{694D78F8-D881-4344-A9FA-3AC12A4C00D0}" presName="level2hierChild" presStyleCnt="0"/>
      <dgm:spPr/>
    </dgm:pt>
    <dgm:pt modelId="{B0DDEB07-5067-46CD-8C15-E7919EC18883}" type="pres">
      <dgm:prSet presAssocID="{9A29BA2B-FE62-44BB-B488-31BC1A1EB23F}" presName="conn2-1" presStyleLbl="parChTrans1D2" presStyleIdx="0" presStyleCnt="3"/>
      <dgm:spPr/>
      <dgm:t>
        <a:bodyPr/>
        <a:lstStyle/>
        <a:p>
          <a:pPr rtl="1"/>
          <a:endParaRPr lang="fa-IR"/>
        </a:p>
      </dgm:t>
    </dgm:pt>
    <dgm:pt modelId="{4EBF7A8E-AF1F-403A-A6FC-D9F63CCB99F0}" type="pres">
      <dgm:prSet presAssocID="{9A29BA2B-FE62-44BB-B488-31BC1A1EB23F}" presName="connTx" presStyleLbl="parChTrans1D2" presStyleIdx="0" presStyleCnt="3"/>
      <dgm:spPr/>
      <dgm:t>
        <a:bodyPr/>
        <a:lstStyle/>
        <a:p>
          <a:pPr rtl="1"/>
          <a:endParaRPr lang="fa-IR"/>
        </a:p>
      </dgm:t>
    </dgm:pt>
    <dgm:pt modelId="{D5811B83-BF61-47DE-870F-EA059805FE1A}" type="pres">
      <dgm:prSet presAssocID="{252ADF9F-6C52-49B3-AB40-F8AAEDB09D1B}" presName="root2" presStyleCnt="0"/>
      <dgm:spPr/>
    </dgm:pt>
    <dgm:pt modelId="{CF7EA040-0CD0-44E6-A77E-89F5585D6F23}" type="pres">
      <dgm:prSet presAssocID="{252ADF9F-6C52-49B3-AB40-F8AAEDB09D1B}" presName="LevelTwoTextNode" presStyleLbl="node2" presStyleIdx="0" presStyleCnt="3" custScaleX="67926">
        <dgm:presLayoutVars>
          <dgm:chPref val="3"/>
        </dgm:presLayoutVars>
      </dgm:prSet>
      <dgm:spPr/>
      <dgm:t>
        <a:bodyPr/>
        <a:lstStyle/>
        <a:p>
          <a:pPr rtl="1"/>
          <a:endParaRPr lang="fa-IR"/>
        </a:p>
      </dgm:t>
    </dgm:pt>
    <dgm:pt modelId="{D63CA854-6001-4F48-8D4D-9E7536D901CA}" type="pres">
      <dgm:prSet presAssocID="{252ADF9F-6C52-49B3-AB40-F8AAEDB09D1B}" presName="level3hierChild" presStyleCnt="0"/>
      <dgm:spPr/>
    </dgm:pt>
    <dgm:pt modelId="{29AB73F0-19A8-4EC1-871B-7A5371151B2D}" type="pres">
      <dgm:prSet presAssocID="{299D5047-28B9-49EB-812E-F002030F2D56}" presName="conn2-1" presStyleLbl="parChTrans1D3" presStyleIdx="0" presStyleCnt="6"/>
      <dgm:spPr/>
      <dgm:t>
        <a:bodyPr/>
        <a:lstStyle/>
        <a:p>
          <a:pPr rtl="1"/>
          <a:endParaRPr lang="fa-IR"/>
        </a:p>
      </dgm:t>
    </dgm:pt>
    <dgm:pt modelId="{ADE0204C-CFFF-4748-AC75-61AD9A2E82BB}" type="pres">
      <dgm:prSet presAssocID="{299D5047-28B9-49EB-812E-F002030F2D56}" presName="connTx" presStyleLbl="parChTrans1D3" presStyleIdx="0" presStyleCnt="6"/>
      <dgm:spPr/>
      <dgm:t>
        <a:bodyPr/>
        <a:lstStyle/>
        <a:p>
          <a:pPr rtl="1"/>
          <a:endParaRPr lang="fa-IR"/>
        </a:p>
      </dgm:t>
    </dgm:pt>
    <dgm:pt modelId="{2876E6AE-2618-470A-B8F3-85AC1E296958}" type="pres">
      <dgm:prSet presAssocID="{2FE2D2C8-D7DD-49FE-80CD-3A4C74A9BAF5}" presName="root2" presStyleCnt="0"/>
      <dgm:spPr/>
    </dgm:pt>
    <dgm:pt modelId="{33608251-03FF-40E8-8A56-3B3228F9CA71}" type="pres">
      <dgm:prSet presAssocID="{2FE2D2C8-D7DD-49FE-80CD-3A4C74A9BAF5}" presName="LevelTwoTextNode" presStyleLbl="node3" presStyleIdx="0" presStyleCnt="6">
        <dgm:presLayoutVars>
          <dgm:chPref val="3"/>
        </dgm:presLayoutVars>
      </dgm:prSet>
      <dgm:spPr/>
      <dgm:t>
        <a:bodyPr/>
        <a:lstStyle/>
        <a:p>
          <a:pPr rtl="1"/>
          <a:endParaRPr lang="fa-IR"/>
        </a:p>
      </dgm:t>
    </dgm:pt>
    <dgm:pt modelId="{D3FAE8D3-7478-4A03-8F08-B41204B7A5BA}" type="pres">
      <dgm:prSet presAssocID="{2FE2D2C8-D7DD-49FE-80CD-3A4C74A9BAF5}" presName="level3hierChild" presStyleCnt="0"/>
      <dgm:spPr/>
    </dgm:pt>
    <dgm:pt modelId="{BAFC70A7-75D2-4A8E-8A3D-5F952C108D30}" type="pres">
      <dgm:prSet presAssocID="{CB5F8456-B30F-4577-87C4-9E60FD20E7E9}" presName="conn2-1" presStyleLbl="parChTrans1D4" presStyleIdx="0" presStyleCnt="11"/>
      <dgm:spPr/>
      <dgm:t>
        <a:bodyPr/>
        <a:lstStyle/>
        <a:p>
          <a:pPr rtl="1"/>
          <a:endParaRPr lang="fa-IR"/>
        </a:p>
      </dgm:t>
    </dgm:pt>
    <dgm:pt modelId="{AC16CA1C-D788-4EF3-AEBD-CB45A5710A7D}" type="pres">
      <dgm:prSet presAssocID="{CB5F8456-B30F-4577-87C4-9E60FD20E7E9}" presName="connTx" presStyleLbl="parChTrans1D4" presStyleIdx="0" presStyleCnt="11"/>
      <dgm:spPr/>
      <dgm:t>
        <a:bodyPr/>
        <a:lstStyle/>
        <a:p>
          <a:pPr rtl="1"/>
          <a:endParaRPr lang="fa-IR"/>
        </a:p>
      </dgm:t>
    </dgm:pt>
    <dgm:pt modelId="{B61562C5-E72C-40AB-AAAA-39A913C6F559}" type="pres">
      <dgm:prSet presAssocID="{7A395DF7-A3DA-43BC-9786-6B07CECF1579}" presName="root2" presStyleCnt="0"/>
      <dgm:spPr/>
    </dgm:pt>
    <dgm:pt modelId="{6A863CF5-AD8D-45F0-9C41-B3141221516B}" type="pres">
      <dgm:prSet presAssocID="{7A395DF7-A3DA-43BC-9786-6B07CECF1579}" presName="LevelTwoTextNode" presStyleLbl="node4" presStyleIdx="0" presStyleCnt="11">
        <dgm:presLayoutVars>
          <dgm:chPref val="3"/>
        </dgm:presLayoutVars>
      </dgm:prSet>
      <dgm:spPr/>
      <dgm:t>
        <a:bodyPr/>
        <a:lstStyle/>
        <a:p>
          <a:pPr rtl="1"/>
          <a:endParaRPr lang="fa-IR"/>
        </a:p>
      </dgm:t>
    </dgm:pt>
    <dgm:pt modelId="{0A98D4AC-59CB-473B-80AA-D0B980E8FAB0}" type="pres">
      <dgm:prSet presAssocID="{7A395DF7-A3DA-43BC-9786-6B07CECF1579}" presName="level3hierChild" presStyleCnt="0"/>
      <dgm:spPr/>
    </dgm:pt>
    <dgm:pt modelId="{46036CEE-87D5-4A2A-B981-70600EA03052}" type="pres">
      <dgm:prSet presAssocID="{BC3FABAE-58B2-407A-988D-414B8A93F83D}" presName="conn2-1" presStyleLbl="parChTrans1D4" presStyleIdx="1" presStyleCnt="11"/>
      <dgm:spPr/>
      <dgm:t>
        <a:bodyPr/>
        <a:lstStyle/>
        <a:p>
          <a:pPr rtl="1"/>
          <a:endParaRPr lang="fa-IR"/>
        </a:p>
      </dgm:t>
    </dgm:pt>
    <dgm:pt modelId="{85686476-6CF8-4BFC-A991-52FF2770806E}" type="pres">
      <dgm:prSet presAssocID="{BC3FABAE-58B2-407A-988D-414B8A93F83D}" presName="connTx" presStyleLbl="parChTrans1D4" presStyleIdx="1" presStyleCnt="11"/>
      <dgm:spPr/>
      <dgm:t>
        <a:bodyPr/>
        <a:lstStyle/>
        <a:p>
          <a:pPr rtl="1"/>
          <a:endParaRPr lang="fa-IR"/>
        </a:p>
      </dgm:t>
    </dgm:pt>
    <dgm:pt modelId="{C9ADF144-8A4E-4E95-AE5D-5E33350E1F6D}" type="pres">
      <dgm:prSet presAssocID="{85695D50-BBB9-4DC0-9AF0-DD0240047C50}" presName="root2" presStyleCnt="0"/>
      <dgm:spPr/>
    </dgm:pt>
    <dgm:pt modelId="{CD6EA749-DF9E-44A7-87E7-C1AF01FFB8D2}" type="pres">
      <dgm:prSet presAssocID="{85695D50-BBB9-4DC0-9AF0-DD0240047C50}" presName="LevelTwoTextNode" presStyleLbl="node4" presStyleIdx="1" presStyleCnt="11" custScaleX="152080">
        <dgm:presLayoutVars>
          <dgm:chPref val="3"/>
        </dgm:presLayoutVars>
      </dgm:prSet>
      <dgm:spPr/>
      <dgm:t>
        <a:bodyPr/>
        <a:lstStyle/>
        <a:p>
          <a:pPr rtl="1"/>
          <a:endParaRPr lang="fa-IR"/>
        </a:p>
      </dgm:t>
    </dgm:pt>
    <dgm:pt modelId="{CDC8DEAE-5D6C-450C-90C6-8AC56D5D183B}" type="pres">
      <dgm:prSet presAssocID="{85695D50-BBB9-4DC0-9AF0-DD0240047C50}" presName="level3hierChild" presStyleCnt="0"/>
      <dgm:spPr/>
    </dgm:pt>
    <dgm:pt modelId="{D7668571-C6E4-4ABD-8F1F-D7E4E28531A3}" type="pres">
      <dgm:prSet presAssocID="{8F4C034F-B2C5-49C4-A7EE-2427605C9437}" presName="conn2-1" presStyleLbl="parChTrans1D4" presStyleIdx="2" presStyleCnt="11"/>
      <dgm:spPr/>
      <dgm:t>
        <a:bodyPr/>
        <a:lstStyle/>
        <a:p>
          <a:pPr rtl="1"/>
          <a:endParaRPr lang="fa-IR"/>
        </a:p>
      </dgm:t>
    </dgm:pt>
    <dgm:pt modelId="{05D484F1-14C8-469F-B360-00A492CC9ED0}" type="pres">
      <dgm:prSet presAssocID="{8F4C034F-B2C5-49C4-A7EE-2427605C9437}" presName="connTx" presStyleLbl="parChTrans1D4" presStyleIdx="2" presStyleCnt="11"/>
      <dgm:spPr/>
      <dgm:t>
        <a:bodyPr/>
        <a:lstStyle/>
        <a:p>
          <a:pPr rtl="1"/>
          <a:endParaRPr lang="fa-IR"/>
        </a:p>
      </dgm:t>
    </dgm:pt>
    <dgm:pt modelId="{2068E19C-F1DB-49F0-8EB4-0404EE4832D8}" type="pres">
      <dgm:prSet presAssocID="{57EA0B7E-C610-4472-857E-788FB748CAA4}" presName="root2" presStyleCnt="0"/>
      <dgm:spPr/>
    </dgm:pt>
    <dgm:pt modelId="{6387452D-1D2E-445E-904B-71F9AFA401A3}" type="pres">
      <dgm:prSet presAssocID="{57EA0B7E-C610-4472-857E-788FB748CAA4}" presName="LevelTwoTextNode" presStyleLbl="node4" presStyleIdx="2" presStyleCnt="11" custScaleX="272080">
        <dgm:presLayoutVars>
          <dgm:chPref val="3"/>
        </dgm:presLayoutVars>
      </dgm:prSet>
      <dgm:spPr/>
      <dgm:t>
        <a:bodyPr/>
        <a:lstStyle/>
        <a:p>
          <a:pPr rtl="1"/>
          <a:endParaRPr lang="fa-IR"/>
        </a:p>
      </dgm:t>
    </dgm:pt>
    <dgm:pt modelId="{8549C27C-2C96-4B1A-864B-75E2215C11C8}" type="pres">
      <dgm:prSet presAssocID="{57EA0B7E-C610-4472-857E-788FB748CAA4}" presName="level3hierChild" presStyleCnt="0"/>
      <dgm:spPr/>
    </dgm:pt>
    <dgm:pt modelId="{0C593E13-2FE7-4187-A40E-3B3F65384B15}" type="pres">
      <dgm:prSet presAssocID="{4F52BF6B-55E2-4329-9ABD-AE089562828B}" presName="conn2-1" presStyleLbl="parChTrans1D2" presStyleIdx="1" presStyleCnt="3"/>
      <dgm:spPr/>
      <dgm:t>
        <a:bodyPr/>
        <a:lstStyle/>
        <a:p>
          <a:pPr rtl="1"/>
          <a:endParaRPr lang="fa-IR"/>
        </a:p>
      </dgm:t>
    </dgm:pt>
    <dgm:pt modelId="{4934F979-5E9E-4B1D-BF8E-FCEE6C196721}" type="pres">
      <dgm:prSet presAssocID="{4F52BF6B-55E2-4329-9ABD-AE089562828B}" presName="connTx" presStyleLbl="parChTrans1D2" presStyleIdx="1" presStyleCnt="3"/>
      <dgm:spPr/>
      <dgm:t>
        <a:bodyPr/>
        <a:lstStyle/>
        <a:p>
          <a:pPr rtl="1"/>
          <a:endParaRPr lang="fa-IR"/>
        </a:p>
      </dgm:t>
    </dgm:pt>
    <dgm:pt modelId="{F8AA8081-22B6-4FD0-AED7-83815272B801}" type="pres">
      <dgm:prSet presAssocID="{8C944426-74C0-45EA-A12B-E8F1D190C46C}" presName="root2" presStyleCnt="0"/>
      <dgm:spPr/>
    </dgm:pt>
    <dgm:pt modelId="{8244D6C7-87D9-42A7-87C6-6253DC728631}" type="pres">
      <dgm:prSet presAssocID="{8C944426-74C0-45EA-A12B-E8F1D190C46C}" presName="LevelTwoTextNode" presStyleLbl="node2" presStyleIdx="1" presStyleCnt="3" custScaleX="67926">
        <dgm:presLayoutVars>
          <dgm:chPref val="3"/>
        </dgm:presLayoutVars>
      </dgm:prSet>
      <dgm:spPr/>
      <dgm:t>
        <a:bodyPr/>
        <a:lstStyle/>
        <a:p>
          <a:pPr rtl="1"/>
          <a:endParaRPr lang="fa-IR"/>
        </a:p>
      </dgm:t>
    </dgm:pt>
    <dgm:pt modelId="{200E60E8-BBD0-4D33-8376-BF20472A6EA5}" type="pres">
      <dgm:prSet presAssocID="{8C944426-74C0-45EA-A12B-E8F1D190C46C}" presName="level3hierChild" presStyleCnt="0"/>
      <dgm:spPr/>
    </dgm:pt>
    <dgm:pt modelId="{19DB3010-242C-43E9-AB23-FFA27720FEF5}" type="pres">
      <dgm:prSet presAssocID="{FB411BDD-41D3-4C2C-B2B4-9A9B093B279B}" presName="conn2-1" presStyleLbl="parChTrans1D3" presStyleIdx="1" presStyleCnt="6"/>
      <dgm:spPr/>
      <dgm:t>
        <a:bodyPr/>
        <a:lstStyle/>
        <a:p>
          <a:pPr rtl="1"/>
          <a:endParaRPr lang="fa-IR"/>
        </a:p>
      </dgm:t>
    </dgm:pt>
    <dgm:pt modelId="{75F1F375-88FC-46DE-AF2E-84E6687C99AB}" type="pres">
      <dgm:prSet presAssocID="{FB411BDD-41D3-4C2C-B2B4-9A9B093B279B}" presName="connTx" presStyleLbl="parChTrans1D3" presStyleIdx="1" presStyleCnt="6"/>
      <dgm:spPr/>
      <dgm:t>
        <a:bodyPr/>
        <a:lstStyle/>
        <a:p>
          <a:pPr rtl="1"/>
          <a:endParaRPr lang="fa-IR"/>
        </a:p>
      </dgm:t>
    </dgm:pt>
    <dgm:pt modelId="{AE6428DB-FE29-4CEE-A005-4BE0DEDC9E4B}" type="pres">
      <dgm:prSet presAssocID="{531F344C-8901-4B76-A264-B1A1B35C5E1A}" presName="root2" presStyleCnt="0"/>
      <dgm:spPr/>
    </dgm:pt>
    <dgm:pt modelId="{6C1379D2-8774-4C29-BBC3-0040B29BF66A}" type="pres">
      <dgm:prSet presAssocID="{531F344C-8901-4B76-A264-B1A1B35C5E1A}" presName="LevelTwoTextNode" presStyleLbl="node3" presStyleIdx="1" presStyleCnt="6">
        <dgm:presLayoutVars>
          <dgm:chPref val="3"/>
        </dgm:presLayoutVars>
      </dgm:prSet>
      <dgm:spPr/>
      <dgm:t>
        <a:bodyPr/>
        <a:lstStyle/>
        <a:p>
          <a:pPr rtl="1"/>
          <a:endParaRPr lang="fa-IR"/>
        </a:p>
      </dgm:t>
    </dgm:pt>
    <dgm:pt modelId="{589E23CB-70CA-4A83-914A-1038F3BF49BB}" type="pres">
      <dgm:prSet presAssocID="{531F344C-8901-4B76-A264-B1A1B35C5E1A}" presName="level3hierChild" presStyleCnt="0"/>
      <dgm:spPr/>
    </dgm:pt>
    <dgm:pt modelId="{F014EC00-6254-476E-9473-8041EAA9032F}" type="pres">
      <dgm:prSet presAssocID="{34B61A80-26AD-4CB0-9A99-B8D8C6029359}" presName="conn2-1" presStyleLbl="parChTrans1D3" presStyleIdx="2" presStyleCnt="6"/>
      <dgm:spPr/>
      <dgm:t>
        <a:bodyPr/>
        <a:lstStyle/>
        <a:p>
          <a:pPr rtl="1"/>
          <a:endParaRPr lang="fa-IR"/>
        </a:p>
      </dgm:t>
    </dgm:pt>
    <dgm:pt modelId="{8E958556-5AB7-46A8-843E-367B38A77D46}" type="pres">
      <dgm:prSet presAssocID="{34B61A80-26AD-4CB0-9A99-B8D8C6029359}" presName="connTx" presStyleLbl="parChTrans1D3" presStyleIdx="2" presStyleCnt="6"/>
      <dgm:spPr/>
      <dgm:t>
        <a:bodyPr/>
        <a:lstStyle/>
        <a:p>
          <a:pPr rtl="1"/>
          <a:endParaRPr lang="fa-IR"/>
        </a:p>
      </dgm:t>
    </dgm:pt>
    <dgm:pt modelId="{03062B39-5918-4EF0-ABA6-B255613B1F1F}" type="pres">
      <dgm:prSet presAssocID="{81C01739-3258-4A59-8A17-9F5DE33462FE}" presName="root2" presStyleCnt="0"/>
      <dgm:spPr/>
    </dgm:pt>
    <dgm:pt modelId="{5B96040F-6202-4D40-A8D4-333C29A56CA0}" type="pres">
      <dgm:prSet presAssocID="{81C01739-3258-4A59-8A17-9F5DE33462FE}" presName="LevelTwoTextNode" presStyleLbl="node3" presStyleIdx="2" presStyleCnt="6" custScaleX="54043">
        <dgm:presLayoutVars>
          <dgm:chPref val="3"/>
        </dgm:presLayoutVars>
      </dgm:prSet>
      <dgm:spPr/>
      <dgm:t>
        <a:bodyPr/>
        <a:lstStyle/>
        <a:p>
          <a:pPr rtl="1"/>
          <a:endParaRPr lang="fa-IR"/>
        </a:p>
      </dgm:t>
    </dgm:pt>
    <dgm:pt modelId="{1FB6DF45-DB8C-4A21-8C2C-C62EC81612EC}" type="pres">
      <dgm:prSet presAssocID="{81C01739-3258-4A59-8A17-9F5DE33462FE}" presName="level3hierChild" presStyleCnt="0"/>
      <dgm:spPr/>
    </dgm:pt>
    <dgm:pt modelId="{FCABDA37-2305-4D94-8137-8D7D9E09F03E}" type="pres">
      <dgm:prSet presAssocID="{12565E80-09B3-4F70-9452-99B36DE251F7}" presName="conn2-1" presStyleLbl="parChTrans1D4" presStyleIdx="3" presStyleCnt="11"/>
      <dgm:spPr/>
      <dgm:t>
        <a:bodyPr/>
        <a:lstStyle/>
        <a:p>
          <a:pPr rtl="1"/>
          <a:endParaRPr lang="fa-IR"/>
        </a:p>
      </dgm:t>
    </dgm:pt>
    <dgm:pt modelId="{BF72CE83-F94A-466D-9C32-8B630481052D}" type="pres">
      <dgm:prSet presAssocID="{12565E80-09B3-4F70-9452-99B36DE251F7}" presName="connTx" presStyleLbl="parChTrans1D4" presStyleIdx="3" presStyleCnt="11"/>
      <dgm:spPr/>
      <dgm:t>
        <a:bodyPr/>
        <a:lstStyle/>
        <a:p>
          <a:pPr rtl="1"/>
          <a:endParaRPr lang="fa-IR"/>
        </a:p>
      </dgm:t>
    </dgm:pt>
    <dgm:pt modelId="{52D660F1-5EAC-47C4-855D-55D46D76D2DA}" type="pres">
      <dgm:prSet presAssocID="{6ED34579-8289-479B-8DB6-9CAE3C97CA1A}" presName="root2" presStyleCnt="0"/>
      <dgm:spPr/>
    </dgm:pt>
    <dgm:pt modelId="{0458E74B-3511-4385-B20E-42FE60AADFF7}" type="pres">
      <dgm:prSet presAssocID="{6ED34579-8289-479B-8DB6-9CAE3C97CA1A}" presName="LevelTwoTextNode" presStyleLbl="node4" presStyleIdx="3" presStyleCnt="11" custScaleY="149775">
        <dgm:presLayoutVars>
          <dgm:chPref val="3"/>
        </dgm:presLayoutVars>
      </dgm:prSet>
      <dgm:spPr/>
      <dgm:t>
        <a:bodyPr/>
        <a:lstStyle/>
        <a:p>
          <a:pPr rtl="1"/>
          <a:endParaRPr lang="fa-IR"/>
        </a:p>
      </dgm:t>
    </dgm:pt>
    <dgm:pt modelId="{3A5B088A-8790-47EC-BD66-C5A7726E0D9E}" type="pres">
      <dgm:prSet presAssocID="{6ED34579-8289-479B-8DB6-9CAE3C97CA1A}" presName="level3hierChild" presStyleCnt="0"/>
      <dgm:spPr/>
    </dgm:pt>
    <dgm:pt modelId="{AB01C971-6B06-4ABF-8792-8935D0A1C181}" type="pres">
      <dgm:prSet presAssocID="{7DB20809-6A3A-42F4-A9F8-79720B5C085A}" presName="conn2-1" presStyleLbl="parChTrans1D4" presStyleIdx="4" presStyleCnt="11"/>
      <dgm:spPr/>
      <dgm:t>
        <a:bodyPr/>
        <a:lstStyle/>
        <a:p>
          <a:pPr rtl="1"/>
          <a:endParaRPr lang="fa-IR"/>
        </a:p>
      </dgm:t>
    </dgm:pt>
    <dgm:pt modelId="{2E839C79-026D-4040-999E-CFA362EAD3B3}" type="pres">
      <dgm:prSet presAssocID="{7DB20809-6A3A-42F4-A9F8-79720B5C085A}" presName="connTx" presStyleLbl="parChTrans1D4" presStyleIdx="4" presStyleCnt="11"/>
      <dgm:spPr/>
      <dgm:t>
        <a:bodyPr/>
        <a:lstStyle/>
        <a:p>
          <a:pPr rtl="1"/>
          <a:endParaRPr lang="fa-IR"/>
        </a:p>
      </dgm:t>
    </dgm:pt>
    <dgm:pt modelId="{5F73D49F-1674-4B1E-9ADA-38D8746C848A}" type="pres">
      <dgm:prSet presAssocID="{19D0078A-3077-4C10-9A47-4397812A76C9}" presName="root2" presStyleCnt="0"/>
      <dgm:spPr/>
    </dgm:pt>
    <dgm:pt modelId="{76660F2D-3454-48E3-B7B0-87EE8500D396}" type="pres">
      <dgm:prSet presAssocID="{19D0078A-3077-4C10-9A47-4397812A76C9}" presName="LevelTwoTextNode" presStyleLbl="node4" presStyleIdx="4" presStyleCnt="11" custScaleX="52114">
        <dgm:presLayoutVars>
          <dgm:chPref val="3"/>
        </dgm:presLayoutVars>
      </dgm:prSet>
      <dgm:spPr/>
      <dgm:t>
        <a:bodyPr/>
        <a:lstStyle/>
        <a:p>
          <a:pPr rtl="1"/>
          <a:endParaRPr lang="fa-IR"/>
        </a:p>
      </dgm:t>
    </dgm:pt>
    <dgm:pt modelId="{CAE427AF-DABE-4E31-B453-C53ED90F33DF}" type="pres">
      <dgm:prSet presAssocID="{19D0078A-3077-4C10-9A47-4397812A76C9}" presName="level3hierChild" presStyleCnt="0"/>
      <dgm:spPr/>
    </dgm:pt>
    <dgm:pt modelId="{2AA598B3-0737-41F2-A92D-5DF837958C70}" type="pres">
      <dgm:prSet presAssocID="{3DDD89EE-1E61-427E-BBA1-6D8CA201BF9B}" presName="conn2-1" presStyleLbl="parChTrans1D4" presStyleIdx="5" presStyleCnt="11"/>
      <dgm:spPr/>
      <dgm:t>
        <a:bodyPr/>
        <a:lstStyle/>
        <a:p>
          <a:pPr rtl="1"/>
          <a:endParaRPr lang="fa-IR"/>
        </a:p>
      </dgm:t>
    </dgm:pt>
    <dgm:pt modelId="{EB9B6F52-A413-4331-A201-0AA8BF9D0FD0}" type="pres">
      <dgm:prSet presAssocID="{3DDD89EE-1E61-427E-BBA1-6D8CA201BF9B}" presName="connTx" presStyleLbl="parChTrans1D4" presStyleIdx="5" presStyleCnt="11"/>
      <dgm:spPr/>
      <dgm:t>
        <a:bodyPr/>
        <a:lstStyle/>
        <a:p>
          <a:pPr rtl="1"/>
          <a:endParaRPr lang="fa-IR"/>
        </a:p>
      </dgm:t>
    </dgm:pt>
    <dgm:pt modelId="{527F2F1A-626D-4B5B-8381-EFE961C2799B}" type="pres">
      <dgm:prSet presAssocID="{3E895E5B-C71E-40EC-B9BA-9E4E5FCBDC1B}" presName="root2" presStyleCnt="0"/>
      <dgm:spPr/>
    </dgm:pt>
    <dgm:pt modelId="{5E312438-31D2-4A96-8F02-F067B4EDF7BD}" type="pres">
      <dgm:prSet presAssocID="{3E895E5B-C71E-40EC-B9BA-9E4E5FCBDC1B}" presName="LevelTwoTextNode" presStyleLbl="node4" presStyleIdx="5" presStyleCnt="11" custScaleX="128395" custScaleY="153432">
        <dgm:presLayoutVars>
          <dgm:chPref val="3"/>
        </dgm:presLayoutVars>
      </dgm:prSet>
      <dgm:spPr/>
      <dgm:t>
        <a:bodyPr/>
        <a:lstStyle/>
        <a:p>
          <a:pPr rtl="1"/>
          <a:endParaRPr lang="fa-IR"/>
        </a:p>
      </dgm:t>
    </dgm:pt>
    <dgm:pt modelId="{4B6509E7-1B97-4B7B-BA1F-7274B1B7AF0A}" type="pres">
      <dgm:prSet presAssocID="{3E895E5B-C71E-40EC-B9BA-9E4E5FCBDC1B}" presName="level3hierChild" presStyleCnt="0"/>
      <dgm:spPr/>
    </dgm:pt>
    <dgm:pt modelId="{2C20D18E-1E13-44C4-AA84-4BE2D2834DC8}" type="pres">
      <dgm:prSet presAssocID="{409C0528-6230-4509-99A9-1CB0CEF45553}" presName="conn2-1" presStyleLbl="parChTrans1D2" presStyleIdx="2" presStyleCnt="3"/>
      <dgm:spPr/>
      <dgm:t>
        <a:bodyPr/>
        <a:lstStyle/>
        <a:p>
          <a:pPr rtl="1"/>
          <a:endParaRPr lang="fa-IR"/>
        </a:p>
      </dgm:t>
    </dgm:pt>
    <dgm:pt modelId="{EF683F60-CD24-4047-933D-E51F8912C01A}" type="pres">
      <dgm:prSet presAssocID="{409C0528-6230-4509-99A9-1CB0CEF45553}" presName="connTx" presStyleLbl="parChTrans1D2" presStyleIdx="2" presStyleCnt="3"/>
      <dgm:spPr/>
      <dgm:t>
        <a:bodyPr/>
        <a:lstStyle/>
        <a:p>
          <a:pPr rtl="1"/>
          <a:endParaRPr lang="fa-IR"/>
        </a:p>
      </dgm:t>
    </dgm:pt>
    <dgm:pt modelId="{EBA92BA9-2B18-48A0-ABAF-6D13928345A6}" type="pres">
      <dgm:prSet presAssocID="{C8404ABD-3863-4652-BAFD-0801F3D6B7ED}" presName="root2" presStyleCnt="0"/>
      <dgm:spPr/>
    </dgm:pt>
    <dgm:pt modelId="{CC88DBFF-4BB9-4EDA-8D07-0398BBECD739}" type="pres">
      <dgm:prSet presAssocID="{C8404ABD-3863-4652-BAFD-0801F3D6B7ED}" presName="LevelTwoTextNode" presStyleLbl="node2" presStyleIdx="2" presStyleCnt="3" custScaleX="67926">
        <dgm:presLayoutVars>
          <dgm:chPref val="3"/>
        </dgm:presLayoutVars>
      </dgm:prSet>
      <dgm:spPr/>
      <dgm:t>
        <a:bodyPr/>
        <a:lstStyle/>
        <a:p>
          <a:pPr rtl="1"/>
          <a:endParaRPr lang="fa-IR"/>
        </a:p>
      </dgm:t>
    </dgm:pt>
    <dgm:pt modelId="{A614C58A-83C8-4191-AC48-B311CE31FE5E}" type="pres">
      <dgm:prSet presAssocID="{C8404ABD-3863-4652-BAFD-0801F3D6B7ED}" presName="level3hierChild" presStyleCnt="0"/>
      <dgm:spPr/>
    </dgm:pt>
    <dgm:pt modelId="{CD76B622-B220-4F40-ADC2-AA6BC499B2CC}" type="pres">
      <dgm:prSet presAssocID="{4297D143-5B13-4A56-B35F-9B6B7A7495BA}" presName="conn2-1" presStyleLbl="parChTrans1D3" presStyleIdx="3" presStyleCnt="6"/>
      <dgm:spPr/>
      <dgm:t>
        <a:bodyPr/>
        <a:lstStyle/>
        <a:p>
          <a:pPr rtl="1"/>
          <a:endParaRPr lang="fa-IR"/>
        </a:p>
      </dgm:t>
    </dgm:pt>
    <dgm:pt modelId="{AAC63ADF-9C5B-4962-9CC0-AC56E37762FF}" type="pres">
      <dgm:prSet presAssocID="{4297D143-5B13-4A56-B35F-9B6B7A7495BA}" presName="connTx" presStyleLbl="parChTrans1D3" presStyleIdx="3" presStyleCnt="6"/>
      <dgm:spPr/>
      <dgm:t>
        <a:bodyPr/>
        <a:lstStyle/>
        <a:p>
          <a:pPr rtl="1"/>
          <a:endParaRPr lang="fa-IR"/>
        </a:p>
      </dgm:t>
    </dgm:pt>
    <dgm:pt modelId="{970B9F2F-73D0-48DC-9AF3-06E5C8FAFF14}" type="pres">
      <dgm:prSet presAssocID="{6C447F18-1FDC-45F6-9102-24649EAE7640}" presName="root2" presStyleCnt="0"/>
      <dgm:spPr/>
    </dgm:pt>
    <dgm:pt modelId="{507FC08C-FD26-4ABB-B5EF-90B765DD0DC8}" type="pres">
      <dgm:prSet presAssocID="{6C447F18-1FDC-45F6-9102-24649EAE7640}" presName="LevelTwoTextNode" presStyleLbl="node3" presStyleIdx="3" presStyleCnt="6" custScaleX="188616">
        <dgm:presLayoutVars>
          <dgm:chPref val="3"/>
        </dgm:presLayoutVars>
      </dgm:prSet>
      <dgm:spPr/>
      <dgm:t>
        <a:bodyPr/>
        <a:lstStyle/>
        <a:p>
          <a:pPr rtl="1"/>
          <a:endParaRPr lang="fa-IR"/>
        </a:p>
      </dgm:t>
    </dgm:pt>
    <dgm:pt modelId="{F5ABA70A-D89F-4895-939F-4304E00AA00F}" type="pres">
      <dgm:prSet presAssocID="{6C447F18-1FDC-45F6-9102-24649EAE7640}" presName="level3hierChild" presStyleCnt="0"/>
      <dgm:spPr/>
    </dgm:pt>
    <dgm:pt modelId="{5B085ED3-B55C-42B6-B23E-49B835C5F0E0}" type="pres">
      <dgm:prSet presAssocID="{405A3AEE-36EE-45B1-8926-D029B6BA294C}" presName="conn2-1" presStyleLbl="parChTrans1D3" presStyleIdx="4" presStyleCnt="6"/>
      <dgm:spPr/>
      <dgm:t>
        <a:bodyPr/>
        <a:lstStyle/>
        <a:p>
          <a:pPr rtl="1"/>
          <a:endParaRPr lang="fa-IR"/>
        </a:p>
      </dgm:t>
    </dgm:pt>
    <dgm:pt modelId="{B003F3EC-3F48-47C5-B221-05363E7151B5}" type="pres">
      <dgm:prSet presAssocID="{405A3AEE-36EE-45B1-8926-D029B6BA294C}" presName="connTx" presStyleLbl="parChTrans1D3" presStyleIdx="4" presStyleCnt="6"/>
      <dgm:spPr/>
      <dgm:t>
        <a:bodyPr/>
        <a:lstStyle/>
        <a:p>
          <a:pPr rtl="1"/>
          <a:endParaRPr lang="fa-IR"/>
        </a:p>
      </dgm:t>
    </dgm:pt>
    <dgm:pt modelId="{C2F309D6-A080-466C-A1C4-42A3FD432BA5}" type="pres">
      <dgm:prSet presAssocID="{E05EF37A-27F2-45B6-BC20-A0FD62033CD5}" presName="root2" presStyleCnt="0"/>
      <dgm:spPr/>
    </dgm:pt>
    <dgm:pt modelId="{61ECA1E3-9117-4D8E-9082-25F71839B2A9}" type="pres">
      <dgm:prSet presAssocID="{E05EF37A-27F2-45B6-BC20-A0FD62033CD5}" presName="LevelTwoTextNode" presStyleLbl="node3" presStyleIdx="4" presStyleCnt="6" custScaleX="40131">
        <dgm:presLayoutVars>
          <dgm:chPref val="3"/>
        </dgm:presLayoutVars>
      </dgm:prSet>
      <dgm:spPr/>
      <dgm:t>
        <a:bodyPr/>
        <a:lstStyle/>
        <a:p>
          <a:pPr rtl="1"/>
          <a:endParaRPr lang="fa-IR"/>
        </a:p>
      </dgm:t>
    </dgm:pt>
    <dgm:pt modelId="{2FF0378D-B827-4246-9B51-CC2F228C1C72}" type="pres">
      <dgm:prSet presAssocID="{E05EF37A-27F2-45B6-BC20-A0FD62033CD5}" presName="level3hierChild" presStyleCnt="0"/>
      <dgm:spPr/>
    </dgm:pt>
    <dgm:pt modelId="{02C2D3FA-9B77-4066-8898-952EDC609043}" type="pres">
      <dgm:prSet presAssocID="{E5CC2E8D-09E0-44DB-B63D-6DD69EB0E764}" presName="conn2-1" presStyleLbl="parChTrans1D4" presStyleIdx="6" presStyleCnt="11"/>
      <dgm:spPr/>
      <dgm:t>
        <a:bodyPr/>
        <a:lstStyle/>
        <a:p>
          <a:pPr rtl="1"/>
          <a:endParaRPr lang="fa-IR"/>
        </a:p>
      </dgm:t>
    </dgm:pt>
    <dgm:pt modelId="{D645862A-103C-4923-B254-62B8AF3B4C60}" type="pres">
      <dgm:prSet presAssocID="{E5CC2E8D-09E0-44DB-B63D-6DD69EB0E764}" presName="connTx" presStyleLbl="parChTrans1D4" presStyleIdx="6" presStyleCnt="11"/>
      <dgm:spPr/>
      <dgm:t>
        <a:bodyPr/>
        <a:lstStyle/>
        <a:p>
          <a:pPr rtl="1"/>
          <a:endParaRPr lang="fa-IR"/>
        </a:p>
      </dgm:t>
    </dgm:pt>
    <dgm:pt modelId="{ABA4B821-9F85-4DFF-BF4C-25441AC9DDBD}" type="pres">
      <dgm:prSet presAssocID="{3D81945F-C7B8-4161-9206-FDAFC0C24912}" presName="root2" presStyleCnt="0"/>
      <dgm:spPr/>
    </dgm:pt>
    <dgm:pt modelId="{05667FFC-4C35-4616-9778-43196B5A24DB}" type="pres">
      <dgm:prSet presAssocID="{3D81945F-C7B8-4161-9206-FDAFC0C24912}" presName="LevelTwoTextNode" presStyleLbl="node4" presStyleIdx="6" presStyleCnt="11" custScaleX="129726">
        <dgm:presLayoutVars>
          <dgm:chPref val="3"/>
        </dgm:presLayoutVars>
      </dgm:prSet>
      <dgm:spPr/>
      <dgm:t>
        <a:bodyPr/>
        <a:lstStyle/>
        <a:p>
          <a:pPr rtl="1"/>
          <a:endParaRPr lang="fa-IR"/>
        </a:p>
      </dgm:t>
    </dgm:pt>
    <dgm:pt modelId="{48AB1940-9910-47BA-9061-762C6581309B}" type="pres">
      <dgm:prSet presAssocID="{3D81945F-C7B8-4161-9206-FDAFC0C24912}" presName="level3hierChild" presStyleCnt="0"/>
      <dgm:spPr/>
    </dgm:pt>
    <dgm:pt modelId="{5D8585D6-5A41-4286-A84B-C23E9EF89A73}" type="pres">
      <dgm:prSet presAssocID="{1D116335-53DF-40BC-8A6E-91C26EA03AE6}" presName="conn2-1" presStyleLbl="parChTrans1D4" presStyleIdx="7" presStyleCnt="11"/>
      <dgm:spPr/>
      <dgm:t>
        <a:bodyPr/>
        <a:lstStyle/>
        <a:p>
          <a:pPr rtl="1"/>
          <a:endParaRPr lang="fa-IR"/>
        </a:p>
      </dgm:t>
    </dgm:pt>
    <dgm:pt modelId="{45CC301C-E056-47AF-899A-8286D53B0BE1}" type="pres">
      <dgm:prSet presAssocID="{1D116335-53DF-40BC-8A6E-91C26EA03AE6}" presName="connTx" presStyleLbl="parChTrans1D4" presStyleIdx="7" presStyleCnt="11"/>
      <dgm:spPr/>
      <dgm:t>
        <a:bodyPr/>
        <a:lstStyle/>
        <a:p>
          <a:pPr rtl="1"/>
          <a:endParaRPr lang="fa-IR"/>
        </a:p>
      </dgm:t>
    </dgm:pt>
    <dgm:pt modelId="{86A6445A-7529-46A1-BDD0-0ECEA93E3F15}" type="pres">
      <dgm:prSet presAssocID="{4EDA1F3E-D1EC-4CE2-ABC4-7039100C90F0}" presName="root2" presStyleCnt="0"/>
      <dgm:spPr/>
    </dgm:pt>
    <dgm:pt modelId="{2B807204-BEA8-4E0C-89E9-A0356EDE8D78}" type="pres">
      <dgm:prSet presAssocID="{4EDA1F3E-D1EC-4CE2-ABC4-7039100C90F0}" presName="LevelTwoTextNode" presStyleLbl="node4" presStyleIdx="7" presStyleCnt="11" custScaleX="185586">
        <dgm:presLayoutVars>
          <dgm:chPref val="3"/>
        </dgm:presLayoutVars>
      </dgm:prSet>
      <dgm:spPr/>
      <dgm:t>
        <a:bodyPr/>
        <a:lstStyle/>
        <a:p>
          <a:pPr rtl="1"/>
          <a:endParaRPr lang="fa-IR"/>
        </a:p>
      </dgm:t>
    </dgm:pt>
    <dgm:pt modelId="{3DAD4845-FB42-4195-82CD-735A14E30C0A}" type="pres">
      <dgm:prSet presAssocID="{4EDA1F3E-D1EC-4CE2-ABC4-7039100C90F0}" presName="level3hierChild" presStyleCnt="0"/>
      <dgm:spPr/>
    </dgm:pt>
    <dgm:pt modelId="{C991D0B3-ED53-4A04-9A08-DE7E83D6CC8A}" type="pres">
      <dgm:prSet presAssocID="{4C6157A0-AC7C-45E9-AB47-8D93450E6EA7}" presName="conn2-1" presStyleLbl="parChTrans1D3" presStyleIdx="5" presStyleCnt="6"/>
      <dgm:spPr/>
      <dgm:t>
        <a:bodyPr/>
        <a:lstStyle/>
        <a:p>
          <a:pPr rtl="1"/>
          <a:endParaRPr lang="fa-IR"/>
        </a:p>
      </dgm:t>
    </dgm:pt>
    <dgm:pt modelId="{964E66CD-34E6-4430-8D09-D30E6B4EF815}" type="pres">
      <dgm:prSet presAssocID="{4C6157A0-AC7C-45E9-AB47-8D93450E6EA7}" presName="connTx" presStyleLbl="parChTrans1D3" presStyleIdx="5" presStyleCnt="6"/>
      <dgm:spPr/>
      <dgm:t>
        <a:bodyPr/>
        <a:lstStyle/>
        <a:p>
          <a:pPr rtl="1"/>
          <a:endParaRPr lang="fa-IR"/>
        </a:p>
      </dgm:t>
    </dgm:pt>
    <dgm:pt modelId="{F2473E3B-35B9-4992-8B23-2C34810EEE44}" type="pres">
      <dgm:prSet presAssocID="{142B1F25-3B4D-491A-A946-BD4298A2C2F4}" presName="root2" presStyleCnt="0"/>
      <dgm:spPr/>
    </dgm:pt>
    <dgm:pt modelId="{E67D6A0D-0016-4CD9-96ED-477F19DE0FA2}" type="pres">
      <dgm:prSet presAssocID="{142B1F25-3B4D-491A-A946-BD4298A2C2F4}" presName="LevelTwoTextNode" presStyleLbl="node3" presStyleIdx="5" presStyleCnt="6" custScaleX="40131">
        <dgm:presLayoutVars>
          <dgm:chPref val="3"/>
        </dgm:presLayoutVars>
      </dgm:prSet>
      <dgm:spPr/>
      <dgm:t>
        <a:bodyPr/>
        <a:lstStyle/>
        <a:p>
          <a:pPr rtl="1"/>
          <a:endParaRPr lang="fa-IR"/>
        </a:p>
      </dgm:t>
    </dgm:pt>
    <dgm:pt modelId="{919072A7-153E-42EE-B7BE-108AE6F39615}" type="pres">
      <dgm:prSet presAssocID="{142B1F25-3B4D-491A-A946-BD4298A2C2F4}" presName="level3hierChild" presStyleCnt="0"/>
      <dgm:spPr/>
    </dgm:pt>
    <dgm:pt modelId="{C1ADCCF1-A4E4-427A-B3D9-AA45F5F27A06}" type="pres">
      <dgm:prSet presAssocID="{E7CDEA83-F8B5-44C6-83CA-205D568A114B}" presName="conn2-1" presStyleLbl="parChTrans1D4" presStyleIdx="8" presStyleCnt="11"/>
      <dgm:spPr/>
      <dgm:t>
        <a:bodyPr/>
        <a:lstStyle/>
        <a:p>
          <a:pPr rtl="1"/>
          <a:endParaRPr lang="fa-IR"/>
        </a:p>
      </dgm:t>
    </dgm:pt>
    <dgm:pt modelId="{94B89EC3-C579-466C-B4C3-9189D547C151}" type="pres">
      <dgm:prSet presAssocID="{E7CDEA83-F8B5-44C6-83CA-205D568A114B}" presName="connTx" presStyleLbl="parChTrans1D4" presStyleIdx="8" presStyleCnt="11"/>
      <dgm:spPr/>
      <dgm:t>
        <a:bodyPr/>
        <a:lstStyle/>
        <a:p>
          <a:pPr rtl="1"/>
          <a:endParaRPr lang="fa-IR"/>
        </a:p>
      </dgm:t>
    </dgm:pt>
    <dgm:pt modelId="{89DC3DF7-F415-468F-8B3A-4140B96796B0}" type="pres">
      <dgm:prSet presAssocID="{4453C7A4-DC7B-427E-B78A-CDEE8BA2BDC8}" presName="root2" presStyleCnt="0"/>
      <dgm:spPr/>
    </dgm:pt>
    <dgm:pt modelId="{E6C1CD84-741A-4C24-9C23-98439456154D}" type="pres">
      <dgm:prSet presAssocID="{4453C7A4-DC7B-427E-B78A-CDEE8BA2BDC8}" presName="LevelTwoTextNode" presStyleLbl="node4" presStyleIdx="8" presStyleCnt="11" custScaleX="129726">
        <dgm:presLayoutVars>
          <dgm:chPref val="3"/>
        </dgm:presLayoutVars>
      </dgm:prSet>
      <dgm:spPr/>
      <dgm:t>
        <a:bodyPr/>
        <a:lstStyle/>
        <a:p>
          <a:pPr rtl="1"/>
          <a:endParaRPr lang="fa-IR"/>
        </a:p>
      </dgm:t>
    </dgm:pt>
    <dgm:pt modelId="{107AE822-BE21-4505-8629-14AB88EA4EE0}" type="pres">
      <dgm:prSet presAssocID="{4453C7A4-DC7B-427E-B78A-CDEE8BA2BDC8}" presName="level3hierChild" presStyleCnt="0"/>
      <dgm:spPr/>
    </dgm:pt>
    <dgm:pt modelId="{A09A99AE-5C2B-4AD1-A159-0EEC31068003}" type="pres">
      <dgm:prSet presAssocID="{C9E03629-2F03-459E-B8A6-9EF65BFD40FE}" presName="conn2-1" presStyleLbl="parChTrans1D4" presStyleIdx="9" presStyleCnt="11"/>
      <dgm:spPr/>
      <dgm:t>
        <a:bodyPr/>
        <a:lstStyle/>
        <a:p>
          <a:pPr rtl="1"/>
          <a:endParaRPr lang="fa-IR"/>
        </a:p>
      </dgm:t>
    </dgm:pt>
    <dgm:pt modelId="{C2724165-B0DA-4A5D-9579-44247065C9F7}" type="pres">
      <dgm:prSet presAssocID="{C9E03629-2F03-459E-B8A6-9EF65BFD40FE}" presName="connTx" presStyleLbl="parChTrans1D4" presStyleIdx="9" presStyleCnt="11"/>
      <dgm:spPr/>
      <dgm:t>
        <a:bodyPr/>
        <a:lstStyle/>
        <a:p>
          <a:pPr rtl="1"/>
          <a:endParaRPr lang="fa-IR"/>
        </a:p>
      </dgm:t>
    </dgm:pt>
    <dgm:pt modelId="{7FBAC89A-B428-46CC-95F4-836CE652012C}" type="pres">
      <dgm:prSet presAssocID="{FE0A9097-205D-4A35-952B-ED65633C1B5A}" presName="root2" presStyleCnt="0"/>
      <dgm:spPr/>
    </dgm:pt>
    <dgm:pt modelId="{1C406D55-D5E9-40D6-8F11-FA691660541E}" type="pres">
      <dgm:prSet presAssocID="{FE0A9097-205D-4A35-952B-ED65633C1B5A}" presName="LevelTwoTextNode" presStyleLbl="node4" presStyleIdx="9" presStyleCnt="11" custScaleX="62115">
        <dgm:presLayoutVars>
          <dgm:chPref val="3"/>
        </dgm:presLayoutVars>
      </dgm:prSet>
      <dgm:spPr/>
      <dgm:t>
        <a:bodyPr/>
        <a:lstStyle/>
        <a:p>
          <a:pPr rtl="1"/>
          <a:endParaRPr lang="fa-IR"/>
        </a:p>
      </dgm:t>
    </dgm:pt>
    <dgm:pt modelId="{4DD1DFFC-A615-4BEB-BC26-E0C839D55DA2}" type="pres">
      <dgm:prSet presAssocID="{FE0A9097-205D-4A35-952B-ED65633C1B5A}" presName="level3hierChild" presStyleCnt="0"/>
      <dgm:spPr/>
    </dgm:pt>
    <dgm:pt modelId="{8B246F5B-06EB-4823-A302-68E71D652AFA}" type="pres">
      <dgm:prSet presAssocID="{C344F936-971C-44B5-A0F9-1A2266A24DD3}" presName="conn2-1" presStyleLbl="parChTrans1D4" presStyleIdx="10" presStyleCnt="11"/>
      <dgm:spPr/>
      <dgm:t>
        <a:bodyPr/>
        <a:lstStyle/>
        <a:p>
          <a:pPr rtl="1"/>
          <a:endParaRPr lang="fa-IR"/>
        </a:p>
      </dgm:t>
    </dgm:pt>
    <dgm:pt modelId="{A54C6E4F-5D90-4679-9EE9-13055DC75264}" type="pres">
      <dgm:prSet presAssocID="{C344F936-971C-44B5-A0F9-1A2266A24DD3}" presName="connTx" presStyleLbl="parChTrans1D4" presStyleIdx="10" presStyleCnt="11"/>
      <dgm:spPr/>
      <dgm:t>
        <a:bodyPr/>
        <a:lstStyle/>
        <a:p>
          <a:pPr rtl="1"/>
          <a:endParaRPr lang="fa-IR"/>
        </a:p>
      </dgm:t>
    </dgm:pt>
    <dgm:pt modelId="{662D88F6-99C6-48E8-BB23-3DC9116EE7A0}" type="pres">
      <dgm:prSet presAssocID="{E8FEDC84-BE30-48DD-85D7-B557104608B0}" presName="root2" presStyleCnt="0"/>
      <dgm:spPr/>
    </dgm:pt>
    <dgm:pt modelId="{B731E394-2BB2-400B-8511-0D3B44E4D5A0}" type="pres">
      <dgm:prSet presAssocID="{E8FEDC84-BE30-48DD-85D7-B557104608B0}" presName="LevelTwoTextNode" presStyleLbl="node4" presStyleIdx="10" presStyleCnt="11" custScaleX="104192" custScaleY="113436">
        <dgm:presLayoutVars>
          <dgm:chPref val="3"/>
        </dgm:presLayoutVars>
      </dgm:prSet>
      <dgm:spPr/>
      <dgm:t>
        <a:bodyPr/>
        <a:lstStyle/>
        <a:p>
          <a:pPr rtl="1"/>
          <a:endParaRPr lang="fa-IR"/>
        </a:p>
      </dgm:t>
    </dgm:pt>
    <dgm:pt modelId="{DBE935BB-48B0-479A-A832-A68BB8D04A3E}" type="pres">
      <dgm:prSet presAssocID="{E8FEDC84-BE30-48DD-85D7-B557104608B0}" presName="level3hierChild" presStyleCnt="0"/>
      <dgm:spPr/>
    </dgm:pt>
  </dgm:ptLst>
  <dgm:cxnLst>
    <dgm:cxn modelId="{DB0CAFA0-15BF-4BD2-8F71-9CBCD839E866}" srcId="{3D81945F-C7B8-4161-9206-FDAFC0C24912}" destId="{4EDA1F3E-D1EC-4CE2-ABC4-7039100C90F0}" srcOrd="0" destOrd="0" parTransId="{1D116335-53DF-40BC-8A6E-91C26EA03AE6}" sibTransId="{FCD06124-45E2-471C-9B45-5E82F945BCBE}"/>
    <dgm:cxn modelId="{25F2D45E-F056-49C0-9278-5A41AF05EF9F}" type="presOf" srcId="{299D5047-28B9-49EB-812E-F002030F2D56}" destId="{ADE0204C-CFFF-4748-AC75-61AD9A2E82BB}" srcOrd="1" destOrd="0" presId="urn:microsoft.com/office/officeart/2008/layout/HorizontalMultiLevelHierarchy"/>
    <dgm:cxn modelId="{B6431895-2D7B-4950-AF83-45494E612A64}" srcId="{694D78F8-D881-4344-A9FA-3AC12A4C00D0}" destId="{C8404ABD-3863-4652-BAFD-0801F3D6B7ED}" srcOrd="2" destOrd="0" parTransId="{409C0528-6230-4509-99A9-1CB0CEF45553}" sibTransId="{37D7AA93-9272-4A27-9E21-E2DA08D885DB}"/>
    <dgm:cxn modelId="{33B60574-8884-4142-AC0F-42C6715400BB}" srcId="{2FE2D2C8-D7DD-49FE-80CD-3A4C74A9BAF5}" destId="{7A395DF7-A3DA-43BC-9786-6B07CECF1579}" srcOrd="0" destOrd="0" parTransId="{CB5F8456-B30F-4577-87C4-9E60FD20E7E9}" sibTransId="{0E8D0F24-D8B2-47AC-967D-886C1C33BCD0}"/>
    <dgm:cxn modelId="{4DAAEE7A-A873-4DBF-A535-02D52640CD79}" type="presOf" srcId="{CB5F8456-B30F-4577-87C4-9E60FD20E7E9}" destId="{BAFC70A7-75D2-4A8E-8A3D-5F952C108D30}" srcOrd="0" destOrd="0" presId="urn:microsoft.com/office/officeart/2008/layout/HorizontalMultiLevelHierarchy"/>
    <dgm:cxn modelId="{492A6C27-C2B6-47FA-9B54-048F2EDDA727}" srcId="{C8404ABD-3863-4652-BAFD-0801F3D6B7ED}" destId="{142B1F25-3B4D-491A-A946-BD4298A2C2F4}" srcOrd="2" destOrd="0" parTransId="{4C6157A0-AC7C-45E9-AB47-8D93450E6EA7}" sibTransId="{8478B8DD-DA82-43C3-A50C-B22E895E565E}"/>
    <dgm:cxn modelId="{54119E5E-2B05-4368-A479-59E9F7623D7E}" srcId="{694D78F8-D881-4344-A9FA-3AC12A4C00D0}" destId="{252ADF9F-6C52-49B3-AB40-F8AAEDB09D1B}" srcOrd="0" destOrd="0" parTransId="{9A29BA2B-FE62-44BB-B488-31BC1A1EB23F}" sibTransId="{DBD2573B-6DDB-4B68-90F7-4F0DDB43040B}"/>
    <dgm:cxn modelId="{F4345B84-37FF-4753-A2DA-0A0F99281983}" type="presOf" srcId="{6ED34579-8289-479B-8DB6-9CAE3C97CA1A}" destId="{0458E74B-3511-4385-B20E-42FE60AADFF7}" srcOrd="0" destOrd="0" presId="urn:microsoft.com/office/officeart/2008/layout/HorizontalMultiLevelHierarchy"/>
    <dgm:cxn modelId="{D0C6E787-E337-4430-9D26-94917915E23A}" type="presOf" srcId="{3DDD89EE-1E61-427E-BBA1-6D8CA201BF9B}" destId="{2AA598B3-0737-41F2-A92D-5DF837958C70}" srcOrd="0" destOrd="0" presId="urn:microsoft.com/office/officeart/2008/layout/HorizontalMultiLevelHierarchy"/>
    <dgm:cxn modelId="{83C14A4A-59A8-41C7-82AE-B5AA4D055EC5}" type="presOf" srcId="{34B61A80-26AD-4CB0-9A99-B8D8C6029359}" destId="{F014EC00-6254-476E-9473-8041EAA9032F}" srcOrd="0" destOrd="0" presId="urn:microsoft.com/office/officeart/2008/layout/HorizontalMultiLevelHierarchy"/>
    <dgm:cxn modelId="{5C25D767-4287-40F3-A969-DFB2A760B989}" srcId="{2FE2D2C8-D7DD-49FE-80CD-3A4C74A9BAF5}" destId="{57EA0B7E-C610-4472-857E-788FB748CAA4}" srcOrd="1" destOrd="0" parTransId="{8F4C034F-B2C5-49C4-A7EE-2427605C9437}" sibTransId="{C1CBF5DD-C50D-4978-AD36-521391E8929A}"/>
    <dgm:cxn modelId="{2E9B0472-C4E8-4EFA-B97F-1CFA4181EA4B}" type="presOf" srcId="{34B61A80-26AD-4CB0-9A99-B8D8C6029359}" destId="{8E958556-5AB7-46A8-843E-367B38A77D46}" srcOrd="1" destOrd="0" presId="urn:microsoft.com/office/officeart/2008/layout/HorizontalMultiLevelHierarchy"/>
    <dgm:cxn modelId="{33F4A00E-1819-428D-910D-D88E35CF6E92}" type="presOf" srcId="{81C01739-3258-4A59-8A17-9F5DE33462FE}" destId="{5B96040F-6202-4D40-A8D4-333C29A56CA0}" srcOrd="0" destOrd="0" presId="urn:microsoft.com/office/officeart/2008/layout/HorizontalMultiLevelHierarchy"/>
    <dgm:cxn modelId="{AEF94BF8-7BC0-4343-AD64-F8B735528BBD}" type="presOf" srcId="{4C6157A0-AC7C-45E9-AB47-8D93450E6EA7}" destId="{C991D0B3-ED53-4A04-9A08-DE7E83D6CC8A}" srcOrd="0" destOrd="0" presId="urn:microsoft.com/office/officeart/2008/layout/HorizontalMultiLevelHierarchy"/>
    <dgm:cxn modelId="{815471A2-1065-4B72-869F-9DB67296D034}" type="presOf" srcId="{E7CDEA83-F8B5-44C6-83CA-205D568A114B}" destId="{94B89EC3-C579-466C-B4C3-9189D547C151}" srcOrd="1" destOrd="0" presId="urn:microsoft.com/office/officeart/2008/layout/HorizontalMultiLevelHierarchy"/>
    <dgm:cxn modelId="{A8840018-3D53-4DFC-9425-4B782EDC3DAB}" srcId="{252ADF9F-6C52-49B3-AB40-F8AAEDB09D1B}" destId="{2FE2D2C8-D7DD-49FE-80CD-3A4C74A9BAF5}" srcOrd="0" destOrd="0" parTransId="{299D5047-28B9-49EB-812E-F002030F2D56}" sibTransId="{E831BFD2-0055-42D5-AE3A-7DF2CBF795AE}"/>
    <dgm:cxn modelId="{E997B9D9-CDB9-4652-AADA-030283734146}" type="presOf" srcId="{3E895E5B-C71E-40EC-B9BA-9E4E5FCBDC1B}" destId="{5E312438-31D2-4A96-8F02-F067B4EDF7BD}" srcOrd="0" destOrd="0" presId="urn:microsoft.com/office/officeart/2008/layout/HorizontalMultiLevelHierarchy"/>
    <dgm:cxn modelId="{3425C5AD-6FB9-4F21-9D27-6B924D7AB4EC}" type="presOf" srcId="{85695D50-BBB9-4DC0-9AF0-DD0240047C50}" destId="{CD6EA749-DF9E-44A7-87E7-C1AF01FFB8D2}" srcOrd="0" destOrd="0" presId="urn:microsoft.com/office/officeart/2008/layout/HorizontalMultiLevelHierarchy"/>
    <dgm:cxn modelId="{97E0B5FF-FE4B-4447-85FC-D4F073D98C7F}" srcId="{E05EF37A-27F2-45B6-BC20-A0FD62033CD5}" destId="{3D81945F-C7B8-4161-9206-FDAFC0C24912}" srcOrd="0" destOrd="0" parTransId="{E5CC2E8D-09E0-44DB-B63D-6DD69EB0E764}" sibTransId="{D89EA1EA-DEFB-448E-AA53-98CE8833AEA7}"/>
    <dgm:cxn modelId="{E570238D-DE29-4196-AB09-3C18144111B6}" type="presOf" srcId="{C9E03629-2F03-459E-B8A6-9EF65BFD40FE}" destId="{A09A99AE-5C2B-4AD1-A159-0EEC31068003}" srcOrd="0" destOrd="0" presId="urn:microsoft.com/office/officeart/2008/layout/HorizontalMultiLevelHierarchy"/>
    <dgm:cxn modelId="{46519B77-8481-47F1-90AB-98C37B16203E}" type="presOf" srcId="{E5CC2E8D-09E0-44DB-B63D-6DD69EB0E764}" destId="{02C2D3FA-9B77-4066-8898-952EDC609043}" srcOrd="0" destOrd="0" presId="urn:microsoft.com/office/officeart/2008/layout/HorizontalMultiLevelHierarchy"/>
    <dgm:cxn modelId="{F7A9FE31-826A-4EA1-9818-586E4306B3E3}" type="presOf" srcId="{4297D143-5B13-4A56-B35F-9B6B7A7495BA}" destId="{CD76B622-B220-4F40-ADC2-AA6BC499B2CC}" srcOrd="0" destOrd="0" presId="urn:microsoft.com/office/officeart/2008/layout/HorizontalMultiLevelHierarchy"/>
    <dgm:cxn modelId="{9B48C711-14CF-4E8A-8AEC-9ED1A2B9F15F}" type="presOf" srcId="{4C6157A0-AC7C-45E9-AB47-8D93450E6EA7}" destId="{964E66CD-34E6-4430-8D09-D30E6B4EF815}" srcOrd="1" destOrd="0" presId="urn:microsoft.com/office/officeart/2008/layout/HorizontalMultiLevelHierarchy"/>
    <dgm:cxn modelId="{EAD5D1C3-E6D9-4E05-8AE2-CB14BF1F52F3}" type="presOf" srcId="{8F4C034F-B2C5-49C4-A7EE-2427605C9437}" destId="{05D484F1-14C8-469F-B360-00A492CC9ED0}" srcOrd="1" destOrd="0" presId="urn:microsoft.com/office/officeart/2008/layout/HorizontalMultiLevelHierarchy"/>
    <dgm:cxn modelId="{B3606BA2-6CE6-4ECB-8F84-E7E2B675F2A6}" type="presOf" srcId="{409C0528-6230-4509-99A9-1CB0CEF45553}" destId="{2C20D18E-1E13-44C4-AA84-4BE2D2834DC8}" srcOrd="0" destOrd="0" presId="urn:microsoft.com/office/officeart/2008/layout/HorizontalMultiLevelHierarchy"/>
    <dgm:cxn modelId="{BDDA4713-C6B7-49E5-83F2-B27AEE48C86E}" srcId="{C8404ABD-3863-4652-BAFD-0801F3D6B7ED}" destId="{E05EF37A-27F2-45B6-BC20-A0FD62033CD5}" srcOrd="1" destOrd="0" parTransId="{405A3AEE-36EE-45B1-8926-D029B6BA294C}" sibTransId="{817A7C1B-8CFB-4E2E-BCE0-D4C0F2704976}"/>
    <dgm:cxn modelId="{9CC70BF4-2C65-47BC-9DBA-41B614A31921}" type="presOf" srcId="{142B1F25-3B4D-491A-A946-BD4298A2C2F4}" destId="{E67D6A0D-0016-4CD9-96ED-477F19DE0FA2}" srcOrd="0" destOrd="0" presId="urn:microsoft.com/office/officeart/2008/layout/HorizontalMultiLevelHierarchy"/>
    <dgm:cxn modelId="{BE0F2478-080E-482D-9F14-A22373C7695B}" type="presOf" srcId="{4297D143-5B13-4A56-B35F-9B6B7A7495BA}" destId="{AAC63ADF-9C5B-4962-9CC0-AC56E37762FF}" srcOrd="1" destOrd="0" presId="urn:microsoft.com/office/officeart/2008/layout/HorizontalMultiLevelHierarchy"/>
    <dgm:cxn modelId="{00CE8C1C-B6A6-4A0D-AEBE-A29289051E2D}" type="presOf" srcId="{4F52BF6B-55E2-4329-9ABD-AE089562828B}" destId="{4934F979-5E9E-4B1D-BF8E-FCEE6C196721}" srcOrd="1" destOrd="0" presId="urn:microsoft.com/office/officeart/2008/layout/HorizontalMultiLevelHierarchy"/>
    <dgm:cxn modelId="{D9DFAC97-FB40-4EF9-9314-4BDC41F99F71}" type="presOf" srcId="{4453C7A4-DC7B-427E-B78A-CDEE8BA2BDC8}" destId="{E6C1CD84-741A-4C24-9C23-98439456154D}" srcOrd="0" destOrd="0" presId="urn:microsoft.com/office/officeart/2008/layout/HorizontalMultiLevelHierarchy"/>
    <dgm:cxn modelId="{96DBDF2A-9E3E-4831-A1E9-C3D2F0DC7757}" srcId="{C8404ABD-3863-4652-BAFD-0801F3D6B7ED}" destId="{6C447F18-1FDC-45F6-9102-24649EAE7640}" srcOrd="0" destOrd="0" parTransId="{4297D143-5B13-4A56-B35F-9B6B7A7495BA}" sibTransId="{D52570D6-0098-4F80-8F76-26846CAD8AC0}"/>
    <dgm:cxn modelId="{B76E7D4B-8FA3-4E31-BCD8-5E4E3F4F34D5}" srcId="{7A395DF7-A3DA-43BC-9786-6B07CECF1579}" destId="{85695D50-BBB9-4DC0-9AF0-DD0240047C50}" srcOrd="0" destOrd="0" parTransId="{BC3FABAE-58B2-407A-988D-414B8A93F83D}" sibTransId="{37964CD3-0FFA-4942-BB24-1EE14D3F28A3}"/>
    <dgm:cxn modelId="{DEF22B99-115D-4FF9-95E2-F73ACAF33CF6}" type="presOf" srcId="{6C447F18-1FDC-45F6-9102-24649EAE7640}" destId="{507FC08C-FD26-4ABB-B5EF-90B765DD0DC8}" srcOrd="0" destOrd="0" presId="urn:microsoft.com/office/officeart/2008/layout/HorizontalMultiLevelHierarchy"/>
    <dgm:cxn modelId="{70854D54-BE50-4774-AD8A-355BA9E0F9FB}" type="presOf" srcId="{694D78F8-D881-4344-A9FA-3AC12A4C00D0}" destId="{4D8DCA42-9720-41F0-B663-C770A4207561}" srcOrd="0" destOrd="0" presId="urn:microsoft.com/office/officeart/2008/layout/HorizontalMultiLevelHierarchy"/>
    <dgm:cxn modelId="{3CF67648-99EB-4AAC-88A9-35272AABFF64}" srcId="{6ED34579-8289-479B-8DB6-9CAE3C97CA1A}" destId="{19D0078A-3077-4C10-9A47-4397812A76C9}" srcOrd="0" destOrd="0" parTransId="{7DB20809-6A3A-42F4-A9F8-79720B5C085A}" sibTransId="{1B1F957D-7203-4635-AFF0-46203C277FCE}"/>
    <dgm:cxn modelId="{C1FA8B71-431C-40E1-8CB8-2E0420B64B2E}" type="presOf" srcId="{8F4C034F-B2C5-49C4-A7EE-2427605C9437}" destId="{D7668571-C6E4-4ABD-8F1F-D7E4E28531A3}" srcOrd="0" destOrd="0" presId="urn:microsoft.com/office/officeart/2008/layout/HorizontalMultiLevelHierarchy"/>
    <dgm:cxn modelId="{90BFDE28-7DB2-4133-9B09-9543C5C8EBC8}" type="presOf" srcId="{9A29BA2B-FE62-44BB-B488-31BC1A1EB23F}" destId="{4EBF7A8E-AF1F-403A-A6FC-D9F63CCB99F0}" srcOrd="1" destOrd="0" presId="urn:microsoft.com/office/officeart/2008/layout/HorizontalMultiLevelHierarchy"/>
    <dgm:cxn modelId="{B7D10469-EDAE-4830-A5B8-B7EB1ADC34E7}" type="presOf" srcId="{E05EF37A-27F2-45B6-BC20-A0FD62033CD5}" destId="{61ECA1E3-9117-4D8E-9082-25F71839B2A9}" srcOrd="0" destOrd="0" presId="urn:microsoft.com/office/officeart/2008/layout/HorizontalMultiLevelHierarchy"/>
    <dgm:cxn modelId="{5C68733F-1A8D-45A6-A756-FC33A9913C95}" srcId="{FB6BE362-A138-494A-AA77-1293C67966EF}" destId="{694D78F8-D881-4344-A9FA-3AC12A4C00D0}" srcOrd="0" destOrd="0" parTransId="{289E9723-803A-49C1-B615-79A309BA27A1}" sibTransId="{8327FDA7-E841-4CFE-9435-F76556648719}"/>
    <dgm:cxn modelId="{873F462B-CA1A-42B9-A198-B1F6C4A1F577}" type="presOf" srcId="{E8FEDC84-BE30-48DD-85D7-B557104608B0}" destId="{B731E394-2BB2-400B-8511-0D3B44E4D5A0}" srcOrd="0" destOrd="0" presId="urn:microsoft.com/office/officeart/2008/layout/HorizontalMultiLevelHierarchy"/>
    <dgm:cxn modelId="{A20D523A-67AF-4305-942D-B69E2C4F8D1D}" type="presOf" srcId="{9A29BA2B-FE62-44BB-B488-31BC1A1EB23F}" destId="{B0DDEB07-5067-46CD-8C15-E7919EC18883}" srcOrd="0" destOrd="0" presId="urn:microsoft.com/office/officeart/2008/layout/HorizontalMultiLevelHierarchy"/>
    <dgm:cxn modelId="{9880C6EC-083A-442F-B56F-AF1EB90817E8}" srcId="{8C944426-74C0-45EA-A12B-E8F1D190C46C}" destId="{81C01739-3258-4A59-8A17-9F5DE33462FE}" srcOrd="1" destOrd="0" parTransId="{34B61A80-26AD-4CB0-9A99-B8D8C6029359}" sibTransId="{2E31E97C-C60E-4AAE-846B-A5E950E58E7F}"/>
    <dgm:cxn modelId="{FC220061-E124-4C99-A1E8-D7023B13EDAD}" type="presOf" srcId="{C9E03629-2F03-459E-B8A6-9EF65BFD40FE}" destId="{C2724165-B0DA-4A5D-9579-44247065C9F7}" srcOrd="1" destOrd="0" presId="urn:microsoft.com/office/officeart/2008/layout/HorizontalMultiLevelHierarchy"/>
    <dgm:cxn modelId="{D97E0F18-8C5C-4FDF-B3BF-2D8255AE8C91}" type="presOf" srcId="{8C944426-74C0-45EA-A12B-E8F1D190C46C}" destId="{8244D6C7-87D9-42A7-87C6-6253DC728631}" srcOrd="0" destOrd="0" presId="urn:microsoft.com/office/officeart/2008/layout/HorizontalMultiLevelHierarchy"/>
    <dgm:cxn modelId="{5AEF99E9-3C31-48AD-8EB8-4C6D9E12122B}" type="presOf" srcId="{409C0528-6230-4509-99A9-1CB0CEF45553}" destId="{EF683F60-CD24-4047-933D-E51F8912C01A}" srcOrd="1" destOrd="0" presId="urn:microsoft.com/office/officeart/2008/layout/HorizontalMultiLevelHierarchy"/>
    <dgm:cxn modelId="{04CB1B50-4A1F-4B4F-A9B0-BE4A31CAA8C3}" type="presOf" srcId="{3DDD89EE-1E61-427E-BBA1-6D8CA201BF9B}" destId="{EB9B6F52-A413-4331-A201-0AA8BF9D0FD0}" srcOrd="1" destOrd="0" presId="urn:microsoft.com/office/officeart/2008/layout/HorizontalMultiLevelHierarchy"/>
    <dgm:cxn modelId="{1538C514-00A6-4D3E-8370-78E2B56039C0}" type="presOf" srcId="{405A3AEE-36EE-45B1-8926-D029B6BA294C}" destId="{5B085ED3-B55C-42B6-B23E-49B835C5F0E0}" srcOrd="0" destOrd="0" presId="urn:microsoft.com/office/officeart/2008/layout/HorizontalMultiLevelHierarchy"/>
    <dgm:cxn modelId="{3F686676-EA10-4B75-B2B6-F77D1B6E14CF}" type="presOf" srcId="{7DB20809-6A3A-42F4-A9F8-79720B5C085A}" destId="{AB01C971-6B06-4ABF-8792-8935D0A1C181}" srcOrd="0" destOrd="0" presId="urn:microsoft.com/office/officeart/2008/layout/HorizontalMultiLevelHierarchy"/>
    <dgm:cxn modelId="{7A155D98-9A9B-4E0A-9F1E-5D4248E1C86B}" srcId="{4453C7A4-DC7B-427E-B78A-CDEE8BA2BDC8}" destId="{FE0A9097-205D-4A35-952B-ED65633C1B5A}" srcOrd="0" destOrd="0" parTransId="{C9E03629-2F03-459E-B8A6-9EF65BFD40FE}" sibTransId="{7CD793BF-7312-414C-A14A-24FF31200F24}"/>
    <dgm:cxn modelId="{CA973B9D-D26D-4D89-A210-02FE0FE3D637}" type="presOf" srcId="{E7CDEA83-F8B5-44C6-83CA-205D568A114B}" destId="{C1ADCCF1-A4E4-427A-B3D9-AA45F5F27A06}" srcOrd="0" destOrd="0" presId="urn:microsoft.com/office/officeart/2008/layout/HorizontalMultiLevelHierarchy"/>
    <dgm:cxn modelId="{5FE5CED0-40A2-47BF-A320-5320F019379A}" type="presOf" srcId="{1D116335-53DF-40BC-8A6E-91C26EA03AE6}" destId="{5D8585D6-5A41-4286-A84B-C23E9EF89A73}" srcOrd="0" destOrd="0" presId="urn:microsoft.com/office/officeart/2008/layout/HorizontalMultiLevelHierarchy"/>
    <dgm:cxn modelId="{BF4739FD-C257-4AB5-887F-DDCB3A67C32B}" srcId="{694D78F8-D881-4344-A9FA-3AC12A4C00D0}" destId="{8C944426-74C0-45EA-A12B-E8F1D190C46C}" srcOrd="1" destOrd="0" parTransId="{4F52BF6B-55E2-4329-9ABD-AE089562828B}" sibTransId="{60882C26-6B66-4EC2-9826-C85C95269157}"/>
    <dgm:cxn modelId="{61F11AF6-BA1D-4BDE-A14A-65131215CC00}" srcId="{FE0A9097-205D-4A35-952B-ED65633C1B5A}" destId="{E8FEDC84-BE30-48DD-85D7-B557104608B0}" srcOrd="0" destOrd="0" parTransId="{C344F936-971C-44B5-A0F9-1A2266A24DD3}" sibTransId="{A23454E9-6044-4D67-B852-C22919FC405D}"/>
    <dgm:cxn modelId="{A61273B8-7193-47E5-A874-385BF2441032}" type="presOf" srcId="{12565E80-09B3-4F70-9452-99B36DE251F7}" destId="{BF72CE83-F94A-466D-9C32-8B630481052D}" srcOrd="1" destOrd="0" presId="urn:microsoft.com/office/officeart/2008/layout/HorizontalMultiLevelHierarchy"/>
    <dgm:cxn modelId="{8A87721C-DD1F-41D7-9BF9-681DB1DD158B}" srcId="{81C01739-3258-4A59-8A17-9F5DE33462FE}" destId="{6ED34579-8289-479B-8DB6-9CAE3C97CA1A}" srcOrd="0" destOrd="0" parTransId="{12565E80-09B3-4F70-9452-99B36DE251F7}" sibTransId="{2B44EF19-3E37-4904-A423-600D7AFD81C7}"/>
    <dgm:cxn modelId="{3269B1E2-E5BB-4810-B483-BE788C6549FD}" type="presOf" srcId="{1D116335-53DF-40BC-8A6E-91C26EA03AE6}" destId="{45CC301C-E056-47AF-899A-8286D53B0BE1}" srcOrd="1" destOrd="0" presId="urn:microsoft.com/office/officeart/2008/layout/HorizontalMultiLevelHierarchy"/>
    <dgm:cxn modelId="{C9B05EE6-147A-46A6-B3E3-B0E2B9D88429}" type="presOf" srcId="{7DB20809-6A3A-42F4-A9F8-79720B5C085A}" destId="{2E839C79-026D-4040-999E-CFA362EAD3B3}" srcOrd="1" destOrd="0" presId="urn:microsoft.com/office/officeart/2008/layout/HorizontalMultiLevelHierarchy"/>
    <dgm:cxn modelId="{DA362076-17C8-4D15-9363-496E0907DF1A}" type="presOf" srcId="{E5CC2E8D-09E0-44DB-B63D-6DD69EB0E764}" destId="{D645862A-103C-4923-B254-62B8AF3B4C60}" srcOrd="1" destOrd="0" presId="urn:microsoft.com/office/officeart/2008/layout/HorizontalMultiLevelHierarchy"/>
    <dgm:cxn modelId="{40E83FBB-79CC-445A-AF16-5CBEBF9CFCD9}" type="presOf" srcId="{3D81945F-C7B8-4161-9206-FDAFC0C24912}" destId="{05667FFC-4C35-4616-9778-43196B5A24DB}" srcOrd="0" destOrd="0" presId="urn:microsoft.com/office/officeart/2008/layout/HorizontalMultiLevelHierarchy"/>
    <dgm:cxn modelId="{7AA43456-74D3-46E7-8469-4D1DF4D8CA32}" srcId="{19D0078A-3077-4C10-9A47-4397812A76C9}" destId="{3E895E5B-C71E-40EC-B9BA-9E4E5FCBDC1B}" srcOrd="0" destOrd="0" parTransId="{3DDD89EE-1E61-427E-BBA1-6D8CA201BF9B}" sibTransId="{C71A153A-654F-4162-92D9-DD79AC9F4789}"/>
    <dgm:cxn modelId="{1E0AEB91-49A0-48B6-BCE5-8DAFE44DF1A3}" type="presOf" srcId="{405A3AEE-36EE-45B1-8926-D029B6BA294C}" destId="{B003F3EC-3F48-47C5-B221-05363E7151B5}" srcOrd="1" destOrd="0" presId="urn:microsoft.com/office/officeart/2008/layout/HorizontalMultiLevelHierarchy"/>
    <dgm:cxn modelId="{1FF9DC8E-F4B6-4F7A-9E56-7EBB0EA37648}" type="presOf" srcId="{C344F936-971C-44B5-A0F9-1A2266A24DD3}" destId="{A54C6E4F-5D90-4679-9EE9-13055DC75264}" srcOrd="1" destOrd="0" presId="urn:microsoft.com/office/officeart/2008/layout/HorizontalMultiLevelHierarchy"/>
    <dgm:cxn modelId="{47306568-60DF-4EF3-BF1E-E94A51B123E1}" type="presOf" srcId="{2FE2D2C8-D7DD-49FE-80CD-3A4C74A9BAF5}" destId="{33608251-03FF-40E8-8A56-3B3228F9CA71}" srcOrd="0" destOrd="0" presId="urn:microsoft.com/office/officeart/2008/layout/HorizontalMultiLevelHierarchy"/>
    <dgm:cxn modelId="{CD5252CD-C585-4C9A-81FD-4CC66A38FC3D}" type="presOf" srcId="{FB411BDD-41D3-4C2C-B2B4-9A9B093B279B}" destId="{75F1F375-88FC-46DE-AF2E-84E6687C99AB}" srcOrd="1" destOrd="0" presId="urn:microsoft.com/office/officeart/2008/layout/HorizontalMultiLevelHierarchy"/>
    <dgm:cxn modelId="{34F113BA-BAD9-4D7B-B1D4-251759D42002}" type="presOf" srcId="{C8404ABD-3863-4652-BAFD-0801F3D6B7ED}" destId="{CC88DBFF-4BB9-4EDA-8D07-0398BBECD739}" srcOrd="0" destOrd="0" presId="urn:microsoft.com/office/officeart/2008/layout/HorizontalMultiLevelHierarchy"/>
    <dgm:cxn modelId="{62E31D62-2539-4D6D-A4D8-A201D53D1C9A}" type="presOf" srcId="{12565E80-09B3-4F70-9452-99B36DE251F7}" destId="{FCABDA37-2305-4D94-8137-8D7D9E09F03E}" srcOrd="0" destOrd="0" presId="urn:microsoft.com/office/officeart/2008/layout/HorizontalMultiLevelHierarchy"/>
    <dgm:cxn modelId="{CB7B063F-8556-4D2F-A7AD-B97033ECB8DE}" type="presOf" srcId="{7A395DF7-A3DA-43BC-9786-6B07CECF1579}" destId="{6A863CF5-AD8D-45F0-9C41-B3141221516B}" srcOrd="0" destOrd="0" presId="urn:microsoft.com/office/officeart/2008/layout/HorizontalMultiLevelHierarchy"/>
    <dgm:cxn modelId="{71E3F2F3-200B-4B8E-8F75-50647CBFEB77}" type="presOf" srcId="{57EA0B7E-C610-4472-857E-788FB748CAA4}" destId="{6387452D-1D2E-445E-904B-71F9AFA401A3}" srcOrd="0" destOrd="0" presId="urn:microsoft.com/office/officeart/2008/layout/HorizontalMultiLevelHierarchy"/>
    <dgm:cxn modelId="{75DCAE85-0148-4531-A1EC-431DD9DEE268}" srcId="{142B1F25-3B4D-491A-A946-BD4298A2C2F4}" destId="{4453C7A4-DC7B-427E-B78A-CDEE8BA2BDC8}" srcOrd="0" destOrd="0" parTransId="{E7CDEA83-F8B5-44C6-83CA-205D568A114B}" sibTransId="{9407F88E-CE23-434B-BA9C-CE39501D38B9}"/>
    <dgm:cxn modelId="{E0B5AFB5-D698-4E7F-AF14-36EBB32C08DD}" type="presOf" srcId="{C344F936-971C-44B5-A0F9-1A2266A24DD3}" destId="{8B246F5B-06EB-4823-A302-68E71D652AFA}" srcOrd="0" destOrd="0" presId="urn:microsoft.com/office/officeart/2008/layout/HorizontalMultiLevelHierarchy"/>
    <dgm:cxn modelId="{704C8CB9-E911-4E02-969D-93E2028D58D8}" type="presOf" srcId="{BC3FABAE-58B2-407A-988D-414B8A93F83D}" destId="{85686476-6CF8-4BFC-A991-52FF2770806E}" srcOrd="1" destOrd="0" presId="urn:microsoft.com/office/officeart/2008/layout/HorizontalMultiLevelHierarchy"/>
    <dgm:cxn modelId="{7A4010FE-6EC8-437E-9D3C-23A908019B85}" type="presOf" srcId="{CB5F8456-B30F-4577-87C4-9E60FD20E7E9}" destId="{AC16CA1C-D788-4EF3-AEBD-CB45A5710A7D}" srcOrd="1" destOrd="0" presId="urn:microsoft.com/office/officeart/2008/layout/HorizontalMultiLevelHierarchy"/>
    <dgm:cxn modelId="{5B65F958-4B62-4262-ADCE-E3451404DDBD}" type="presOf" srcId="{FB411BDD-41D3-4C2C-B2B4-9A9B093B279B}" destId="{19DB3010-242C-43E9-AB23-FFA27720FEF5}" srcOrd="0" destOrd="0" presId="urn:microsoft.com/office/officeart/2008/layout/HorizontalMultiLevelHierarchy"/>
    <dgm:cxn modelId="{FC6260A2-4C20-451A-B26A-68C5E869C00F}" type="presOf" srcId="{299D5047-28B9-49EB-812E-F002030F2D56}" destId="{29AB73F0-19A8-4EC1-871B-7A5371151B2D}" srcOrd="0" destOrd="0" presId="urn:microsoft.com/office/officeart/2008/layout/HorizontalMultiLevelHierarchy"/>
    <dgm:cxn modelId="{BA0A9D6F-226D-44DF-ACE7-268CE1E0F284}" type="presOf" srcId="{FE0A9097-205D-4A35-952B-ED65633C1B5A}" destId="{1C406D55-D5E9-40D6-8F11-FA691660541E}" srcOrd="0" destOrd="0" presId="urn:microsoft.com/office/officeart/2008/layout/HorizontalMultiLevelHierarchy"/>
    <dgm:cxn modelId="{1018F80C-BBD8-41BB-804E-09893507EFB9}" type="presOf" srcId="{531F344C-8901-4B76-A264-B1A1B35C5E1A}" destId="{6C1379D2-8774-4C29-BBC3-0040B29BF66A}" srcOrd="0" destOrd="0" presId="urn:microsoft.com/office/officeart/2008/layout/HorizontalMultiLevelHierarchy"/>
    <dgm:cxn modelId="{0C7087F1-E57C-4348-B5D4-EBA73D117D19}" srcId="{8C944426-74C0-45EA-A12B-E8F1D190C46C}" destId="{531F344C-8901-4B76-A264-B1A1B35C5E1A}" srcOrd="0" destOrd="0" parTransId="{FB411BDD-41D3-4C2C-B2B4-9A9B093B279B}" sibTransId="{904E2D6A-6B75-4560-940D-D5211FEC9A52}"/>
    <dgm:cxn modelId="{A83865C5-120B-46ED-9349-281733CD8A34}" type="presOf" srcId="{4EDA1F3E-D1EC-4CE2-ABC4-7039100C90F0}" destId="{2B807204-BEA8-4E0C-89E9-A0356EDE8D78}" srcOrd="0" destOrd="0" presId="urn:microsoft.com/office/officeart/2008/layout/HorizontalMultiLevelHierarchy"/>
    <dgm:cxn modelId="{12817472-F8AF-479A-A203-D65395212C87}" type="presOf" srcId="{4F52BF6B-55E2-4329-9ABD-AE089562828B}" destId="{0C593E13-2FE7-4187-A40E-3B3F65384B15}" srcOrd="0" destOrd="0" presId="urn:microsoft.com/office/officeart/2008/layout/HorizontalMultiLevelHierarchy"/>
    <dgm:cxn modelId="{9407F6B6-BB2D-473A-8CB3-21D9BD583804}" type="presOf" srcId="{252ADF9F-6C52-49B3-AB40-F8AAEDB09D1B}" destId="{CF7EA040-0CD0-44E6-A77E-89F5585D6F23}" srcOrd="0" destOrd="0" presId="urn:microsoft.com/office/officeart/2008/layout/HorizontalMultiLevelHierarchy"/>
    <dgm:cxn modelId="{D34ABB71-DC45-4D6E-8485-D82E8A0FD1DD}" type="presOf" srcId="{BC3FABAE-58B2-407A-988D-414B8A93F83D}" destId="{46036CEE-87D5-4A2A-B981-70600EA03052}" srcOrd="0" destOrd="0" presId="urn:microsoft.com/office/officeart/2008/layout/HorizontalMultiLevelHierarchy"/>
    <dgm:cxn modelId="{65BA65BC-C564-46A1-95E9-9D2662548DAD}" type="presOf" srcId="{FB6BE362-A138-494A-AA77-1293C67966EF}" destId="{7B49004F-4F6C-4E42-8E78-3169C65DCE7A}" srcOrd="0" destOrd="0" presId="urn:microsoft.com/office/officeart/2008/layout/HorizontalMultiLevelHierarchy"/>
    <dgm:cxn modelId="{249C36AA-8624-4FAC-82FE-0F4221B10FE8}" type="presOf" srcId="{19D0078A-3077-4C10-9A47-4397812A76C9}" destId="{76660F2D-3454-48E3-B7B0-87EE8500D396}" srcOrd="0" destOrd="0" presId="urn:microsoft.com/office/officeart/2008/layout/HorizontalMultiLevelHierarchy"/>
    <dgm:cxn modelId="{321A4A14-E05D-450C-B5AE-AC2D92CA38F8}" type="presParOf" srcId="{7B49004F-4F6C-4E42-8E78-3169C65DCE7A}" destId="{9AD59853-5147-4D6A-A2F2-8016BBF3F19A}" srcOrd="0" destOrd="0" presId="urn:microsoft.com/office/officeart/2008/layout/HorizontalMultiLevelHierarchy"/>
    <dgm:cxn modelId="{C742CD86-C095-416B-83D2-44B9EFF44FCB}" type="presParOf" srcId="{9AD59853-5147-4D6A-A2F2-8016BBF3F19A}" destId="{4D8DCA42-9720-41F0-B663-C770A4207561}" srcOrd="0" destOrd="0" presId="urn:microsoft.com/office/officeart/2008/layout/HorizontalMultiLevelHierarchy"/>
    <dgm:cxn modelId="{B282D8A0-9605-4562-B0EE-AD86D495A1D4}" type="presParOf" srcId="{9AD59853-5147-4D6A-A2F2-8016BBF3F19A}" destId="{CC693122-9C5C-4001-A50D-E9E87715D435}" srcOrd="1" destOrd="0" presId="urn:microsoft.com/office/officeart/2008/layout/HorizontalMultiLevelHierarchy"/>
    <dgm:cxn modelId="{D85C9952-6F6C-4D70-8AB6-41BBA32439CE}" type="presParOf" srcId="{CC693122-9C5C-4001-A50D-E9E87715D435}" destId="{B0DDEB07-5067-46CD-8C15-E7919EC18883}" srcOrd="0" destOrd="0" presId="urn:microsoft.com/office/officeart/2008/layout/HorizontalMultiLevelHierarchy"/>
    <dgm:cxn modelId="{18273B42-1400-4EE9-A129-0FFB4424A73B}" type="presParOf" srcId="{B0DDEB07-5067-46CD-8C15-E7919EC18883}" destId="{4EBF7A8E-AF1F-403A-A6FC-D9F63CCB99F0}" srcOrd="0" destOrd="0" presId="urn:microsoft.com/office/officeart/2008/layout/HorizontalMultiLevelHierarchy"/>
    <dgm:cxn modelId="{05176F12-7A7A-45A0-BB14-C935FA9C90D0}" type="presParOf" srcId="{CC693122-9C5C-4001-A50D-E9E87715D435}" destId="{D5811B83-BF61-47DE-870F-EA059805FE1A}" srcOrd="1" destOrd="0" presId="urn:microsoft.com/office/officeart/2008/layout/HorizontalMultiLevelHierarchy"/>
    <dgm:cxn modelId="{8AB1BC60-D764-4C70-8995-8C8573E69B38}" type="presParOf" srcId="{D5811B83-BF61-47DE-870F-EA059805FE1A}" destId="{CF7EA040-0CD0-44E6-A77E-89F5585D6F23}" srcOrd="0" destOrd="0" presId="urn:microsoft.com/office/officeart/2008/layout/HorizontalMultiLevelHierarchy"/>
    <dgm:cxn modelId="{A744D1AE-DA8A-4F7B-A921-79B10EF10046}" type="presParOf" srcId="{D5811B83-BF61-47DE-870F-EA059805FE1A}" destId="{D63CA854-6001-4F48-8D4D-9E7536D901CA}" srcOrd="1" destOrd="0" presId="urn:microsoft.com/office/officeart/2008/layout/HorizontalMultiLevelHierarchy"/>
    <dgm:cxn modelId="{3FC7DFB7-5127-43DC-A706-0F03A112846D}" type="presParOf" srcId="{D63CA854-6001-4F48-8D4D-9E7536D901CA}" destId="{29AB73F0-19A8-4EC1-871B-7A5371151B2D}" srcOrd="0" destOrd="0" presId="urn:microsoft.com/office/officeart/2008/layout/HorizontalMultiLevelHierarchy"/>
    <dgm:cxn modelId="{DC315176-E6A2-4FE8-8AA0-30D1A2E7D7A4}" type="presParOf" srcId="{29AB73F0-19A8-4EC1-871B-7A5371151B2D}" destId="{ADE0204C-CFFF-4748-AC75-61AD9A2E82BB}" srcOrd="0" destOrd="0" presId="urn:microsoft.com/office/officeart/2008/layout/HorizontalMultiLevelHierarchy"/>
    <dgm:cxn modelId="{52961701-7691-4CA2-A59D-8B076CF484F6}" type="presParOf" srcId="{D63CA854-6001-4F48-8D4D-9E7536D901CA}" destId="{2876E6AE-2618-470A-B8F3-85AC1E296958}" srcOrd="1" destOrd="0" presId="urn:microsoft.com/office/officeart/2008/layout/HorizontalMultiLevelHierarchy"/>
    <dgm:cxn modelId="{7A6BE457-927E-41F5-AC37-3342281F2A66}" type="presParOf" srcId="{2876E6AE-2618-470A-B8F3-85AC1E296958}" destId="{33608251-03FF-40E8-8A56-3B3228F9CA71}" srcOrd="0" destOrd="0" presId="urn:microsoft.com/office/officeart/2008/layout/HorizontalMultiLevelHierarchy"/>
    <dgm:cxn modelId="{AE6EC712-C139-47D8-8124-1CD5812EB9B0}" type="presParOf" srcId="{2876E6AE-2618-470A-B8F3-85AC1E296958}" destId="{D3FAE8D3-7478-4A03-8F08-B41204B7A5BA}" srcOrd="1" destOrd="0" presId="urn:microsoft.com/office/officeart/2008/layout/HorizontalMultiLevelHierarchy"/>
    <dgm:cxn modelId="{09CAC43F-0C55-4603-BB2C-EAADA552EA8C}" type="presParOf" srcId="{D3FAE8D3-7478-4A03-8F08-B41204B7A5BA}" destId="{BAFC70A7-75D2-4A8E-8A3D-5F952C108D30}" srcOrd="0" destOrd="0" presId="urn:microsoft.com/office/officeart/2008/layout/HorizontalMultiLevelHierarchy"/>
    <dgm:cxn modelId="{4360CA4A-C1DE-494C-AF9A-2240E1FFE746}" type="presParOf" srcId="{BAFC70A7-75D2-4A8E-8A3D-5F952C108D30}" destId="{AC16CA1C-D788-4EF3-AEBD-CB45A5710A7D}" srcOrd="0" destOrd="0" presId="urn:microsoft.com/office/officeart/2008/layout/HorizontalMultiLevelHierarchy"/>
    <dgm:cxn modelId="{972B37FC-D97A-4B4B-A37A-DD4B9C0FD396}" type="presParOf" srcId="{D3FAE8D3-7478-4A03-8F08-B41204B7A5BA}" destId="{B61562C5-E72C-40AB-AAAA-39A913C6F559}" srcOrd="1" destOrd="0" presId="urn:microsoft.com/office/officeart/2008/layout/HorizontalMultiLevelHierarchy"/>
    <dgm:cxn modelId="{85B8702B-43BA-433C-90FE-51A11964C8E8}" type="presParOf" srcId="{B61562C5-E72C-40AB-AAAA-39A913C6F559}" destId="{6A863CF5-AD8D-45F0-9C41-B3141221516B}" srcOrd="0" destOrd="0" presId="urn:microsoft.com/office/officeart/2008/layout/HorizontalMultiLevelHierarchy"/>
    <dgm:cxn modelId="{87CDFC90-7F7A-49F8-9369-FE16E0251A2D}" type="presParOf" srcId="{B61562C5-E72C-40AB-AAAA-39A913C6F559}" destId="{0A98D4AC-59CB-473B-80AA-D0B980E8FAB0}" srcOrd="1" destOrd="0" presId="urn:microsoft.com/office/officeart/2008/layout/HorizontalMultiLevelHierarchy"/>
    <dgm:cxn modelId="{BCF6C99A-61CC-457F-B60C-929656B5B949}" type="presParOf" srcId="{0A98D4AC-59CB-473B-80AA-D0B980E8FAB0}" destId="{46036CEE-87D5-4A2A-B981-70600EA03052}" srcOrd="0" destOrd="0" presId="urn:microsoft.com/office/officeart/2008/layout/HorizontalMultiLevelHierarchy"/>
    <dgm:cxn modelId="{89C4A6DF-3934-45B6-AC07-E0EDACA0AF1A}" type="presParOf" srcId="{46036CEE-87D5-4A2A-B981-70600EA03052}" destId="{85686476-6CF8-4BFC-A991-52FF2770806E}" srcOrd="0" destOrd="0" presId="urn:microsoft.com/office/officeart/2008/layout/HorizontalMultiLevelHierarchy"/>
    <dgm:cxn modelId="{E5535F40-1E87-4D3A-A625-B3CA8D857F70}" type="presParOf" srcId="{0A98D4AC-59CB-473B-80AA-D0B980E8FAB0}" destId="{C9ADF144-8A4E-4E95-AE5D-5E33350E1F6D}" srcOrd="1" destOrd="0" presId="urn:microsoft.com/office/officeart/2008/layout/HorizontalMultiLevelHierarchy"/>
    <dgm:cxn modelId="{4F743FE2-9C37-4150-B79D-1C313291761C}" type="presParOf" srcId="{C9ADF144-8A4E-4E95-AE5D-5E33350E1F6D}" destId="{CD6EA749-DF9E-44A7-87E7-C1AF01FFB8D2}" srcOrd="0" destOrd="0" presId="urn:microsoft.com/office/officeart/2008/layout/HorizontalMultiLevelHierarchy"/>
    <dgm:cxn modelId="{2FAA2390-04BF-4ECE-A40F-B07E120EEBFA}" type="presParOf" srcId="{C9ADF144-8A4E-4E95-AE5D-5E33350E1F6D}" destId="{CDC8DEAE-5D6C-450C-90C6-8AC56D5D183B}" srcOrd="1" destOrd="0" presId="urn:microsoft.com/office/officeart/2008/layout/HorizontalMultiLevelHierarchy"/>
    <dgm:cxn modelId="{03AF2F17-0BCB-427A-82DE-175DB93A3E47}" type="presParOf" srcId="{D3FAE8D3-7478-4A03-8F08-B41204B7A5BA}" destId="{D7668571-C6E4-4ABD-8F1F-D7E4E28531A3}" srcOrd="2" destOrd="0" presId="urn:microsoft.com/office/officeart/2008/layout/HorizontalMultiLevelHierarchy"/>
    <dgm:cxn modelId="{D42C9825-B174-4D45-825D-AA6829D9A2CC}" type="presParOf" srcId="{D7668571-C6E4-4ABD-8F1F-D7E4E28531A3}" destId="{05D484F1-14C8-469F-B360-00A492CC9ED0}" srcOrd="0" destOrd="0" presId="urn:microsoft.com/office/officeart/2008/layout/HorizontalMultiLevelHierarchy"/>
    <dgm:cxn modelId="{812F48CA-CFBC-4796-8185-2D553AB7FB39}" type="presParOf" srcId="{D3FAE8D3-7478-4A03-8F08-B41204B7A5BA}" destId="{2068E19C-F1DB-49F0-8EB4-0404EE4832D8}" srcOrd="3" destOrd="0" presId="urn:microsoft.com/office/officeart/2008/layout/HorizontalMultiLevelHierarchy"/>
    <dgm:cxn modelId="{2BA14F67-C2FD-46BD-A87B-C5E84D3DA795}" type="presParOf" srcId="{2068E19C-F1DB-49F0-8EB4-0404EE4832D8}" destId="{6387452D-1D2E-445E-904B-71F9AFA401A3}" srcOrd="0" destOrd="0" presId="urn:microsoft.com/office/officeart/2008/layout/HorizontalMultiLevelHierarchy"/>
    <dgm:cxn modelId="{A948AE5F-C955-4412-AB00-2A1E70E1981C}" type="presParOf" srcId="{2068E19C-F1DB-49F0-8EB4-0404EE4832D8}" destId="{8549C27C-2C96-4B1A-864B-75E2215C11C8}" srcOrd="1" destOrd="0" presId="urn:microsoft.com/office/officeart/2008/layout/HorizontalMultiLevelHierarchy"/>
    <dgm:cxn modelId="{C4EFE2F8-023F-44F5-BC5F-303D7E7EBC3C}" type="presParOf" srcId="{CC693122-9C5C-4001-A50D-E9E87715D435}" destId="{0C593E13-2FE7-4187-A40E-3B3F65384B15}" srcOrd="2" destOrd="0" presId="urn:microsoft.com/office/officeart/2008/layout/HorizontalMultiLevelHierarchy"/>
    <dgm:cxn modelId="{A1598FBA-207F-4CE1-93DA-AF6BDA50A86E}" type="presParOf" srcId="{0C593E13-2FE7-4187-A40E-3B3F65384B15}" destId="{4934F979-5E9E-4B1D-BF8E-FCEE6C196721}" srcOrd="0" destOrd="0" presId="urn:microsoft.com/office/officeart/2008/layout/HorizontalMultiLevelHierarchy"/>
    <dgm:cxn modelId="{B30536EE-AD5B-4DD7-84F5-BAD6C3A11442}" type="presParOf" srcId="{CC693122-9C5C-4001-A50D-E9E87715D435}" destId="{F8AA8081-22B6-4FD0-AED7-83815272B801}" srcOrd="3" destOrd="0" presId="urn:microsoft.com/office/officeart/2008/layout/HorizontalMultiLevelHierarchy"/>
    <dgm:cxn modelId="{BE4B2A89-242B-4223-B310-10350569B6B4}" type="presParOf" srcId="{F8AA8081-22B6-4FD0-AED7-83815272B801}" destId="{8244D6C7-87D9-42A7-87C6-6253DC728631}" srcOrd="0" destOrd="0" presId="urn:microsoft.com/office/officeart/2008/layout/HorizontalMultiLevelHierarchy"/>
    <dgm:cxn modelId="{F3897816-61FD-424C-B681-7FF989892337}" type="presParOf" srcId="{F8AA8081-22B6-4FD0-AED7-83815272B801}" destId="{200E60E8-BBD0-4D33-8376-BF20472A6EA5}" srcOrd="1" destOrd="0" presId="urn:microsoft.com/office/officeart/2008/layout/HorizontalMultiLevelHierarchy"/>
    <dgm:cxn modelId="{E690FC86-D689-4170-9489-1DE76475BE49}" type="presParOf" srcId="{200E60E8-BBD0-4D33-8376-BF20472A6EA5}" destId="{19DB3010-242C-43E9-AB23-FFA27720FEF5}" srcOrd="0" destOrd="0" presId="urn:microsoft.com/office/officeart/2008/layout/HorizontalMultiLevelHierarchy"/>
    <dgm:cxn modelId="{974C79D6-0CE9-4309-9A4A-938065097570}" type="presParOf" srcId="{19DB3010-242C-43E9-AB23-FFA27720FEF5}" destId="{75F1F375-88FC-46DE-AF2E-84E6687C99AB}" srcOrd="0" destOrd="0" presId="urn:microsoft.com/office/officeart/2008/layout/HorizontalMultiLevelHierarchy"/>
    <dgm:cxn modelId="{E29E1CB2-A0E8-4421-8D46-F740E932A801}" type="presParOf" srcId="{200E60E8-BBD0-4D33-8376-BF20472A6EA5}" destId="{AE6428DB-FE29-4CEE-A005-4BE0DEDC9E4B}" srcOrd="1" destOrd="0" presId="urn:microsoft.com/office/officeart/2008/layout/HorizontalMultiLevelHierarchy"/>
    <dgm:cxn modelId="{8A1F5720-E3E7-4C90-94D2-483666CB3A97}" type="presParOf" srcId="{AE6428DB-FE29-4CEE-A005-4BE0DEDC9E4B}" destId="{6C1379D2-8774-4C29-BBC3-0040B29BF66A}" srcOrd="0" destOrd="0" presId="urn:microsoft.com/office/officeart/2008/layout/HorizontalMultiLevelHierarchy"/>
    <dgm:cxn modelId="{8BAF38C9-F51C-4D29-8150-401EBE241666}" type="presParOf" srcId="{AE6428DB-FE29-4CEE-A005-4BE0DEDC9E4B}" destId="{589E23CB-70CA-4A83-914A-1038F3BF49BB}" srcOrd="1" destOrd="0" presId="urn:microsoft.com/office/officeart/2008/layout/HorizontalMultiLevelHierarchy"/>
    <dgm:cxn modelId="{E42A60FC-C9F4-4656-B09A-FBBDD223AAAD}" type="presParOf" srcId="{200E60E8-BBD0-4D33-8376-BF20472A6EA5}" destId="{F014EC00-6254-476E-9473-8041EAA9032F}" srcOrd="2" destOrd="0" presId="urn:microsoft.com/office/officeart/2008/layout/HorizontalMultiLevelHierarchy"/>
    <dgm:cxn modelId="{8A17CB79-E947-44E3-91E6-24093767FB6E}" type="presParOf" srcId="{F014EC00-6254-476E-9473-8041EAA9032F}" destId="{8E958556-5AB7-46A8-843E-367B38A77D46}" srcOrd="0" destOrd="0" presId="urn:microsoft.com/office/officeart/2008/layout/HorizontalMultiLevelHierarchy"/>
    <dgm:cxn modelId="{63EEC8C5-304F-4AD7-8635-EC4692B0B45D}" type="presParOf" srcId="{200E60E8-BBD0-4D33-8376-BF20472A6EA5}" destId="{03062B39-5918-4EF0-ABA6-B255613B1F1F}" srcOrd="3" destOrd="0" presId="urn:microsoft.com/office/officeart/2008/layout/HorizontalMultiLevelHierarchy"/>
    <dgm:cxn modelId="{7B9088B3-FCF2-4683-8F52-58DFA9FB0D42}" type="presParOf" srcId="{03062B39-5918-4EF0-ABA6-B255613B1F1F}" destId="{5B96040F-6202-4D40-A8D4-333C29A56CA0}" srcOrd="0" destOrd="0" presId="urn:microsoft.com/office/officeart/2008/layout/HorizontalMultiLevelHierarchy"/>
    <dgm:cxn modelId="{F37A6BAB-3C5F-4F15-9F2B-E80A2F3FF5F9}" type="presParOf" srcId="{03062B39-5918-4EF0-ABA6-B255613B1F1F}" destId="{1FB6DF45-DB8C-4A21-8C2C-C62EC81612EC}" srcOrd="1" destOrd="0" presId="urn:microsoft.com/office/officeart/2008/layout/HorizontalMultiLevelHierarchy"/>
    <dgm:cxn modelId="{626FF0C7-E450-4349-BB6A-C422781367BB}" type="presParOf" srcId="{1FB6DF45-DB8C-4A21-8C2C-C62EC81612EC}" destId="{FCABDA37-2305-4D94-8137-8D7D9E09F03E}" srcOrd="0" destOrd="0" presId="urn:microsoft.com/office/officeart/2008/layout/HorizontalMultiLevelHierarchy"/>
    <dgm:cxn modelId="{DCF5D624-AFD1-4397-8A8E-C52A84BE42E7}" type="presParOf" srcId="{FCABDA37-2305-4D94-8137-8D7D9E09F03E}" destId="{BF72CE83-F94A-466D-9C32-8B630481052D}" srcOrd="0" destOrd="0" presId="urn:microsoft.com/office/officeart/2008/layout/HorizontalMultiLevelHierarchy"/>
    <dgm:cxn modelId="{0752FEC4-A19E-4366-B8D9-9D648C7AF6A3}" type="presParOf" srcId="{1FB6DF45-DB8C-4A21-8C2C-C62EC81612EC}" destId="{52D660F1-5EAC-47C4-855D-55D46D76D2DA}" srcOrd="1" destOrd="0" presId="urn:microsoft.com/office/officeart/2008/layout/HorizontalMultiLevelHierarchy"/>
    <dgm:cxn modelId="{391325C8-C26D-49A5-B49E-463AAEDCEFD0}" type="presParOf" srcId="{52D660F1-5EAC-47C4-855D-55D46D76D2DA}" destId="{0458E74B-3511-4385-B20E-42FE60AADFF7}" srcOrd="0" destOrd="0" presId="urn:microsoft.com/office/officeart/2008/layout/HorizontalMultiLevelHierarchy"/>
    <dgm:cxn modelId="{250B1A49-DF87-4853-979D-B8935D7EBD61}" type="presParOf" srcId="{52D660F1-5EAC-47C4-855D-55D46D76D2DA}" destId="{3A5B088A-8790-47EC-BD66-C5A7726E0D9E}" srcOrd="1" destOrd="0" presId="urn:microsoft.com/office/officeart/2008/layout/HorizontalMultiLevelHierarchy"/>
    <dgm:cxn modelId="{DC6ED3E9-A030-4F17-A524-56AC9218719D}" type="presParOf" srcId="{3A5B088A-8790-47EC-BD66-C5A7726E0D9E}" destId="{AB01C971-6B06-4ABF-8792-8935D0A1C181}" srcOrd="0" destOrd="0" presId="urn:microsoft.com/office/officeart/2008/layout/HorizontalMultiLevelHierarchy"/>
    <dgm:cxn modelId="{9D3F6ECB-FDFE-4232-BD17-E184250E0C04}" type="presParOf" srcId="{AB01C971-6B06-4ABF-8792-8935D0A1C181}" destId="{2E839C79-026D-4040-999E-CFA362EAD3B3}" srcOrd="0" destOrd="0" presId="urn:microsoft.com/office/officeart/2008/layout/HorizontalMultiLevelHierarchy"/>
    <dgm:cxn modelId="{5FD7D435-3EEE-4050-A079-D5BC864D691F}" type="presParOf" srcId="{3A5B088A-8790-47EC-BD66-C5A7726E0D9E}" destId="{5F73D49F-1674-4B1E-9ADA-38D8746C848A}" srcOrd="1" destOrd="0" presId="urn:microsoft.com/office/officeart/2008/layout/HorizontalMultiLevelHierarchy"/>
    <dgm:cxn modelId="{2F9D6912-C251-4B35-892E-DDF1064AC9D6}" type="presParOf" srcId="{5F73D49F-1674-4B1E-9ADA-38D8746C848A}" destId="{76660F2D-3454-48E3-B7B0-87EE8500D396}" srcOrd="0" destOrd="0" presId="urn:microsoft.com/office/officeart/2008/layout/HorizontalMultiLevelHierarchy"/>
    <dgm:cxn modelId="{564DD725-2DCB-4A3F-A9AA-58EF66EBBB0B}" type="presParOf" srcId="{5F73D49F-1674-4B1E-9ADA-38D8746C848A}" destId="{CAE427AF-DABE-4E31-B453-C53ED90F33DF}" srcOrd="1" destOrd="0" presId="urn:microsoft.com/office/officeart/2008/layout/HorizontalMultiLevelHierarchy"/>
    <dgm:cxn modelId="{3B0DAF21-0A15-4147-8598-9D417A21F88D}" type="presParOf" srcId="{CAE427AF-DABE-4E31-B453-C53ED90F33DF}" destId="{2AA598B3-0737-41F2-A92D-5DF837958C70}" srcOrd="0" destOrd="0" presId="urn:microsoft.com/office/officeart/2008/layout/HorizontalMultiLevelHierarchy"/>
    <dgm:cxn modelId="{ED706E68-0748-49EA-B757-617CC1A71BB5}" type="presParOf" srcId="{2AA598B3-0737-41F2-A92D-5DF837958C70}" destId="{EB9B6F52-A413-4331-A201-0AA8BF9D0FD0}" srcOrd="0" destOrd="0" presId="urn:microsoft.com/office/officeart/2008/layout/HorizontalMultiLevelHierarchy"/>
    <dgm:cxn modelId="{05C04791-2734-4EBC-9A3C-97D2FADA139C}" type="presParOf" srcId="{CAE427AF-DABE-4E31-B453-C53ED90F33DF}" destId="{527F2F1A-626D-4B5B-8381-EFE961C2799B}" srcOrd="1" destOrd="0" presId="urn:microsoft.com/office/officeart/2008/layout/HorizontalMultiLevelHierarchy"/>
    <dgm:cxn modelId="{B07EF6CD-33B7-4347-A683-3D3F64C36D99}" type="presParOf" srcId="{527F2F1A-626D-4B5B-8381-EFE961C2799B}" destId="{5E312438-31D2-4A96-8F02-F067B4EDF7BD}" srcOrd="0" destOrd="0" presId="urn:microsoft.com/office/officeart/2008/layout/HorizontalMultiLevelHierarchy"/>
    <dgm:cxn modelId="{292D8A4D-0F1F-4B95-8561-10C8EE799BF5}" type="presParOf" srcId="{527F2F1A-626D-4B5B-8381-EFE961C2799B}" destId="{4B6509E7-1B97-4B7B-BA1F-7274B1B7AF0A}" srcOrd="1" destOrd="0" presId="urn:microsoft.com/office/officeart/2008/layout/HorizontalMultiLevelHierarchy"/>
    <dgm:cxn modelId="{E6FC654B-00F9-4B6E-BC02-BCA733D19835}" type="presParOf" srcId="{CC693122-9C5C-4001-A50D-E9E87715D435}" destId="{2C20D18E-1E13-44C4-AA84-4BE2D2834DC8}" srcOrd="4" destOrd="0" presId="urn:microsoft.com/office/officeart/2008/layout/HorizontalMultiLevelHierarchy"/>
    <dgm:cxn modelId="{F73B96C6-8BF9-49C1-B100-693447CBE09A}" type="presParOf" srcId="{2C20D18E-1E13-44C4-AA84-4BE2D2834DC8}" destId="{EF683F60-CD24-4047-933D-E51F8912C01A}" srcOrd="0" destOrd="0" presId="urn:microsoft.com/office/officeart/2008/layout/HorizontalMultiLevelHierarchy"/>
    <dgm:cxn modelId="{BD62D9FE-307D-4ADF-BE31-E304B217B212}" type="presParOf" srcId="{CC693122-9C5C-4001-A50D-E9E87715D435}" destId="{EBA92BA9-2B18-48A0-ABAF-6D13928345A6}" srcOrd="5" destOrd="0" presId="urn:microsoft.com/office/officeart/2008/layout/HorizontalMultiLevelHierarchy"/>
    <dgm:cxn modelId="{A0DDCA8A-05E9-46E8-A6CC-8BD3A1E85094}" type="presParOf" srcId="{EBA92BA9-2B18-48A0-ABAF-6D13928345A6}" destId="{CC88DBFF-4BB9-4EDA-8D07-0398BBECD739}" srcOrd="0" destOrd="0" presId="urn:microsoft.com/office/officeart/2008/layout/HorizontalMultiLevelHierarchy"/>
    <dgm:cxn modelId="{FA614144-37A5-4069-9B5F-4A1071B89EB9}" type="presParOf" srcId="{EBA92BA9-2B18-48A0-ABAF-6D13928345A6}" destId="{A614C58A-83C8-4191-AC48-B311CE31FE5E}" srcOrd="1" destOrd="0" presId="urn:microsoft.com/office/officeart/2008/layout/HorizontalMultiLevelHierarchy"/>
    <dgm:cxn modelId="{A3F78449-2034-405D-8489-64666C94292A}" type="presParOf" srcId="{A614C58A-83C8-4191-AC48-B311CE31FE5E}" destId="{CD76B622-B220-4F40-ADC2-AA6BC499B2CC}" srcOrd="0" destOrd="0" presId="urn:microsoft.com/office/officeart/2008/layout/HorizontalMultiLevelHierarchy"/>
    <dgm:cxn modelId="{E3CCAD54-5B49-4E99-B1D9-24982518D928}" type="presParOf" srcId="{CD76B622-B220-4F40-ADC2-AA6BC499B2CC}" destId="{AAC63ADF-9C5B-4962-9CC0-AC56E37762FF}" srcOrd="0" destOrd="0" presId="urn:microsoft.com/office/officeart/2008/layout/HorizontalMultiLevelHierarchy"/>
    <dgm:cxn modelId="{AB4AE385-B552-4BA5-9026-BDFDAA58DD44}" type="presParOf" srcId="{A614C58A-83C8-4191-AC48-B311CE31FE5E}" destId="{970B9F2F-73D0-48DC-9AF3-06E5C8FAFF14}" srcOrd="1" destOrd="0" presId="urn:microsoft.com/office/officeart/2008/layout/HorizontalMultiLevelHierarchy"/>
    <dgm:cxn modelId="{11CFB311-8F8F-47BD-B24F-C771C06BCB7F}" type="presParOf" srcId="{970B9F2F-73D0-48DC-9AF3-06E5C8FAFF14}" destId="{507FC08C-FD26-4ABB-B5EF-90B765DD0DC8}" srcOrd="0" destOrd="0" presId="urn:microsoft.com/office/officeart/2008/layout/HorizontalMultiLevelHierarchy"/>
    <dgm:cxn modelId="{45D7922A-C82E-4AD7-A30F-9FCA9932578B}" type="presParOf" srcId="{970B9F2F-73D0-48DC-9AF3-06E5C8FAFF14}" destId="{F5ABA70A-D89F-4895-939F-4304E00AA00F}" srcOrd="1" destOrd="0" presId="urn:microsoft.com/office/officeart/2008/layout/HorizontalMultiLevelHierarchy"/>
    <dgm:cxn modelId="{8923C783-DC29-4457-883A-B847F202D91F}" type="presParOf" srcId="{A614C58A-83C8-4191-AC48-B311CE31FE5E}" destId="{5B085ED3-B55C-42B6-B23E-49B835C5F0E0}" srcOrd="2" destOrd="0" presId="urn:microsoft.com/office/officeart/2008/layout/HorizontalMultiLevelHierarchy"/>
    <dgm:cxn modelId="{BC15393E-5FF7-49EE-8EBF-216AF04E16DC}" type="presParOf" srcId="{5B085ED3-B55C-42B6-B23E-49B835C5F0E0}" destId="{B003F3EC-3F48-47C5-B221-05363E7151B5}" srcOrd="0" destOrd="0" presId="urn:microsoft.com/office/officeart/2008/layout/HorizontalMultiLevelHierarchy"/>
    <dgm:cxn modelId="{E7CDB20B-E7B8-43AB-A793-26A0E54F05FB}" type="presParOf" srcId="{A614C58A-83C8-4191-AC48-B311CE31FE5E}" destId="{C2F309D6-A080-466C-A1C4-42A3FD432BA5}" srcOrd="3" destOrd="0" presId="urn:microsoft.com/office/officeart/2008/layout/HorizontalMultiLevelHierarchy"/>
    <dgm:cxn modelId="{CBFCDC70-040E-4FB5-9FB8-474CC041F5C1}" type="presParOf" srcId="{C2F309D6-A080-466C-A1C4-42A3FD432BA5}" destId="{61ECA1E3-9117-4D8E-9082-25F71839B2A9}" srcOrd="0" destOrd="0" presId="urn:microsoft.com/office/officeart/2008/layout/HorizontalMultiLevelHierarchy"/>
    <dgm:cxn modelId="{9F184707-1CEA-4EB8-A368-48C52FB79125}" type="presParOf" srcId="{C2F309D6-A080-466C-A1C4-42A3FD432BA5}" destId="{2FF0378D-B827-4246-9B51-CC2F228C1C72}" srcOrd="1" destOrd="0" presId="urn:microsoft.com/office/officeart/2008/layout/HorizontalMultiLevelHierarchy"/>
    <dgm:cxn modelId="{1ED88480-7E28-445E-B280-B3C134636162}" type="presParOf" srcId="{2FF0378D-B827-4246-9B51-CC2F228C1C72}" destId="{02C2D3FA-9B77-4066-8898-952EDC609043}" srcOrd="0" destOrd="0" presId="urn:microsoft.com/office/officeart/2008/layout/HorizontalMultiLevelHierarchy"/>
    <dgm:cxn modelId="{7DBF8182-5BC9-4ADB-9F90-249492C6170A}" type="presParOf" srcId="{02C2D3FA-9B77-4066-8898-952EDC609043}" destId="{D645862A-103C-4923-B254-62B8AF3B4C60}" srcOrd="0" destOrd="0" presId="urn:microsoft.com/office/officeart/2008/layout/HorizontalMultiLevelHierarchy"/>
    <dgm:cxn modelId="{9E606C2C-1B84-4768-8D2E-BD87E4276C9C}" type="presParOf" srcId="{2FF0378D-B827-4246-9B51-CC2F228C1C72}" destId="{ABA4B821-9F85-4DFF-BF4C-25441AC9DDBD}" srcOrd="1" destOrd="0" presId="urn:microsoft.com/office/officeart/2008/layout/HorizontalMultiLevelHierarchy"/>
    <dgm:cxn modelId="{E8EC2853-DE8A-49C5-9F86-43FCD0E4449F}" type="presParOf" srcId="{ABA4B821-9F85-4DFF-BF4C-25441AC9DDBD}" destId="{05667FFC-4C35-4616-9778-43196B5A24DB}" srcOrd="0" destOrd="0" presId="urn:microsoft.com/office/officeart/2008/layout/HorizontalMultiLevelHierarchy"/>
    <dgm:cxn modelId="{C3F473D7-99F7-4575-9FBD-06F65F02F02C}" type="presParOf" srcId="{ABA4B821-9F85-4DFF-BF4C-25441AC9DDBD}" destId="{48AB1940-9910-47BA-9061-762C6581309B}" srcOrd="1" destOrd="0" presId="urn:microsoft.com/office/officeart/2008/layout/HorizontalMultiLevelHierarchy"/>
    <dgm:cxn modelId="{EC766351-DF3D-4CA3-8B7B-BEBEC905EFC4}" type="presParOf" srcId="{48AB1940-9910-47BA-9061-762C6581309B}" destId="{5D8585D6-5A41-4286-A84B-C23E9EF89A73}" srcOrd="0" destOrd="0" presId="urn:microsoft.com/office/officeart/2008/layout/HorizontalMultiLevelHierarchy"/>
    <dgm:cxn modelId="{9C378685-493D-407C-BACB-6AC50DE4C878}" type="presParOf" srcId="{5D8585D6-5A41-4286-A84B-C23E9EF89A73}" destId="{45CC301C-E056-47AF-899A-8286D53B0BE1}" srcOrd="0" destOrd="0" presId="urn:microsoft.com/office/officeart/2008/layout/HorizontalMultiLevelHierarchy"/>
    <dgm:cxn modelId="{9DE07C84-033D-41F5-A418-3A2224C79D99}" type="presParOf" srcId="{48AB1940-9910-47BA-9061-762C6581309B}" destId="{86A6445A-7529-46A1-BDD0-0ECEA93E3F15}" srcOrd="1" destOrd="0" presId="urn:microsoft.com/office/officeart/2008/layout/HorizontalMultiLevelHierarchy"/>
    <dgm:cxn modelId="{8449D697-8ACE-4A8F-927D-A479CAA189A1}" type="presParOf" srcId="{86A6445A-7529-46A1-BDD0-0ECEA93E3F15}" destId="{2B807204-BEA8-4E0C-89E9-A0356EDE8D78}" srcOrd="0" destOrd="0" presId="urn:microsoft.com/office/officeart/2008/layout/HorizontalMultiLevelHierarchy"/>
    <dgm:cxn modelId="{4D95D941-F88D-4191-9986-4557400CD324}" type="presParOf" srcId="{86A6445A-7529-46A1-BDD0-0ECEA93E3F15}" destId="{3DAD4845-FB42-4195-82CD-735A14E30C0A}" srcOrd="1" destOrd="0" presId="urn:microsoft.com/office/officeart/2008/layout/HorizontalMultiLevelHierarchy"/>
    <dgm:cxn modelId="{BBD25152-FCEE-4384-9E30-159CE98645E0}" type="presParOf" srcId="{A614C58A-83C8-4191-AC48-B311CE31FE5E}" destId="{C991D0B3-ED53-4A04-9A08-DE7E83D6CC8A}" srcOrd="4" destOrd="0" presId="urn:microsoft.com/office/officeart/2008/layout/HorizontalMultiLevelHierarchy"/>
    <dgm:cxn modelId="{2FE8E2AD-08F2-43D6-84D1-26288D51FB1D}" type="presParOf" srcId="{C991D0B3-ED53-4A04-9A08-DE7E83D6CC8A}" destId="{964E66CD-34E6-4430-8D09-D30E6B4EF815}" srcOrd="0" destOrd="0" presId="urn:microsoft.com/office/officeart/2008/layout/HorizontalMultiLevelHierarchy"/>
    <dgm:cxn modelId="{2C9D9047-07FE-4C5A-9647-B3C7BB1A285D}" type="presParOf" srcId="{A614C58A-83C8-4191-AC48-B311CE31FE5E}" destId="{F2473E3B-35B9-4992-8B23-2C34810EEE44}" srcOrd="5" destOrd="0" presId="urn:microsoft.com/office/officeart/2008/layout/HorizontalMultiLevelHierarchy"/>
    <dgm:cxn modelId="{C64A23AF-9FAF-426C-8B47-C8A17DE4FD75}" type="presParOf" srcId="{F2473E3B-35B9-4992-8B23-2C34810EEE44}" destId="{E67D6A0D-0016-4CD9-96ED-477F19DE0FA2}" srcOrd="0" destOrd="0" presId="urn:microsoft.com/office/officeart/2008/layout/HorizontalMultiLevelHierarchy"/>
    <dgm:cxn modelId="{EF9C6C0A-4EE4-4E6B-9754-A725C3F328E4}" type="presParOf" srcId="{F2473E3B-35B9-4992-8B23-2C34810EEE44}" destId="{919072A7-153E-42EE-B7BE-108AE6F39615}" srcOrd="1" destOrd="0" presId="urn:microsoft.com/office/officeart/2008/layout/HorizontalMultiLevelHierarchy"/>
    <dgm:cxn modelId="{4980558E-4EFE-4E37-B3DE-766804068D83}" type="presParOf" srcId="{919072A7-153E-42EE-B7BE-108AE6F39615}" destId="{C1ADCCF1-A4E4-427A-B3D9-AA45F5F27A06}" srcOrd="0" destOrd="0" presId="urn:microsoft.com/office/officeart/2008/layout/HorizontalMultiLevelHierarchy"/>
    <dgm:cxn modelId="{D2DF9575-74EB-4E46-86D0-A3CAB97EC97C}" type="presParOf" srcId="{C1ADCCF1-A4E4-427A-B3D9-AA45F5F27A06}" destId="{94B89EC3-C579-466C-B4C3-9189D547C151}" srcOrd="0" destOrd="0" presId="urn:microsoft.com/office/officeart/2008/layout/HorizontalMultiLevelHierarchy"/>
    <dgm:cxn modelId="{0C4E6B36-9FB3-435A-81A7-EC407A2EC92B}" type="presParOf" srcId="{919072A7-153E-42EE-B7BE-108AE6F39615}" destId="{89DC3DF7-F415-468F-8B3A-4140B96796B0}" srcOrd="1" destOrd="0" presId="urn:microsoft.com/office/officeart/2008/layout/HorizontalMultiLevelHierarchy"/>
    <dgm:cxn modelId="{D49EDA2E-1B09-4314-9031-CFC0F0430DE1}" type="presParOf" srcId="{89DC3DF7-F415-468F-8B3A-4140B96796B0}" destId="{E6C1CD84-741A-4C24-9C23-98439456154D}" srcOrd="0" destOrd="0" presId="urn:microsoft.com/office/officeart/2008/layout/HorizontalMultiLevelHierarchy"/>
    <dgm:cxn modelId="{44BE1B45-AFA5-40AF-9EEF-05B046382A1B}" type="presParOf" srcId="{89DC3DF7-F415-468F-8B3A-4140B96796B0}" destId="{107AE822-BE21-4505-8629-14AB88EA4EE0}" srcOrd="1" destOrd="0" presId="urn:microsoft.com/office/officeart/2008/layout/HorizontalMultiLevelHierarchy"/>
    <dgm:cxn modelId="{F1C08C32-7505-4295-B079-9D8ACC6D0A58}" type="presParOf" srcId="{107AE822-BE21-4505-8629-14AB88EA4EE0}" destId="{A09A99AE-5C2B-4AD1-A159-0EEC31068003}" srcOrd="0" destOrd="0" presId="urn:microsoft.com/office/officeart/2008/layout/HorizontalMultiLevelHierarchy"/>
    <dgm:cxn modelId="{8189377E-E1AC-419A-A100-87B44EDE7AAF}" type="presParOf" srcId="{A09A99AE-5C2B-4AD1-A159-0EEC31068003}" destId="{C2724165-B0DA-4A5D-9579-44247065C9F7}" srcOrd="0" destOrd="0" presId="urn:microsoft.com/office/officeart/2008/layout/HorizontalMultiLevelHierarchy"/>
    <dgm:cxn modelId="{2477094E-608A-46AB-A35D-10F5C45F0FC1}" type="presParOf" srcId="{107AE822-BE21-4505-8629-14AB88EA4EE0}" destId="{7FBAC89A-B428-46CC-95F4-836CE652012C}" srcOrd="1" destOrd="0" presId="urn:microsoft.com/office/officeart/2008/layout/HorizontalMultiLevelHierarchy"/>
    <dgm:cxn modelId="{BDFA8A5F-2851-498D-BAAE-A65EFDFD1425}" type="presParOf" srcId="{7FBAC89A-B428-46CC-95F4-836CE652012C}" destId="{1C406D55-D5E9-40D6-8F11-FA691660541E}" srcOrd="0" destOrd="0" presId="urn:microsoft.com/office/officeart/2008/layout/HorizontalMultiLevelHierarchy"/>
    <dgm:cxn modelId="{631DCCA7-92A8-40B3-9DC8-17B6C4892AFF}" type="presParOf" srcId="{7FBAC89A-B428-46CC-95F4-836CE652012C}" destId="{4DD1DFFC-A615-4BEB-BC26-E0C839D55DA2}" srcOrd="1" destOrd="0" presId="urn:microsoft.com/office/officeart/2008/layout/HorizontalMultiLevelHierarchy"/>
    <dgm:cxn modelId="{34A9206A-F838-49C1-BBE9-5CF30DFFE867}" type="presParOf" srcId="{4DD1DFFC-A615-4BEB-BC26-E0C839D55DA2}" destId="{8B246F5B-06EB-4823-A302-68E71D652AFA}" srcOrd="0" destOrd="0" presId="urn:microsoft.com/office/officeart/2008/layout/HorizontalMultiLevelHierarchy"/>
    <dgm:cxn modelId="{1D8CC665-AE75-4968-8541-8AE88F05EEB2}" type="presParOf" srcId="{8B246F5B-06EB-4823-A302-68E71D652AFA}" destId="{A54C6E4F-5D90-4679-9EE9-13055DC75264}" srcOrd="0" destOrd="0" presId="urn:microsoft.com/office/officeart/2008/layout/HorizontalMultiLevelHierarchy"/>
    <dgm:cxn modelId="{757A76C0-92C4-4FF5-AE13-F38D98D97C21}" type="presParOf" srcId="{4DD1DFFC-A615-4BEB-BC26-E0C839D55DA2}" destId="{662D88F6-99C6-48E8-BB23-3DC9116EE7A0}" srcOrd="1" destOrd="0" presId="urn:microsoft.com/office/officeart/2008/layout/HorizontalMultiLevelHierarchy"/>
    <dgm:cxn modelId="{1850B09D-9B62-4463-B89C-235C92E7E21A}" type="presParOf" srcId="{662D88F6-99C6-48E8-BB23-3DC9116EE7A0}" destId="{B731E394-2BB2-400B-8511-0D3B44E4D5A0}" srcOrd="0" destOrd="0" presId="urn:microsoft.com/office/officeart/2008/layout/HorizontalMultiLevelHierarchy"/>
    <dgm:cxn modelId="{8F757D19-58AD-4426-A0F4-D3113785D736}" type="presParOf" srcId="{662D88F6-99C6-48E8-BB23-3DC9116EE7A0}" destId="{DBE935BB-48B0-479A-A832-A68BB8D04A3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7EF4CF7-605F-4C4B-AF88-414CF70568D6}">
      <dgm:prSet custT="1"/>
      <dgm:spPr/>
      <dgm:t>
        <a:bodyPr/>
        <a:lstStyle/>
        <a:p>
          <a:pPr rtl="1"/>
          <a:r>
            <a:rPr lang="fa-IR" sz="2000" smtClean="0">
              <a:cs typeface="B Badr" panose="00000400000000000000" pitchFamily="2" charset="-78"/>
            </a:rPr>
            <a:t>ينبغى للمتكلّم أن يتأنّق فى ثلاثة مواضع من كلامه؛ حتى يكون أعذب لفظا، و أحسن سبكا، و أصحّ معنى:</a:t>
          </a:r>
          <a:endParaRPr lang="fa-IR" sz="2000" b="1">
            <a:cs typeface="B Badr" panose="00000400000000000000" pitchFamily="2" charset="-78"/>
          </a:endParaRPr>
        </a:p>
      </dgm:t>
    </dgm:pt>
    <dgm:pt modelId="{E78A6B97-6238-4E81-83FA-E60413FF48D8}" type="parTrans" cxnId="{5D546635-4B50-48E1-B669-BF02CAB7E414}">
      <dgm:prSet/>
      <dgm:spPr/>
      <dgm:t>
        <a:bodyPr/>
        <a:lstStyle/>
        <a:p>
          <a:pPr rtl="1"/>
          <a:endParaRPr lang="fa-IR" sz="8800" b="1">
            <a:cs typeface="B Badr" panose="00000400000000000000" pitchFamily="2" charset="-78"/>
          </a:endParaRPr>
        </a:p>
      </dgm:t>
    </dgm:pt>
    <dgm:pt modelId="{0195DDCC-8DF2-487A-ABF1-F772F9989022}" type="sibTrans" cxnId="{5D546635-4B50-48E1-B669-BF02CAB7E414}">
      <dgm:prSet/>
      <dgm:spPr/>
      <dgm:t>
        <a:bodyPr/>
        <a:lstStyle/>
        <a:p>
          <a:pPr rtl="1"/>
          <a:endParaRPr lang="fa-IR" sz="8800" b="1">
            <a:cs typeface="B Badr" panose="00000400000000000000" pitchFamily="2" charset="-78"/>
          </a:endParaRPr>
        </a:p>
      </dgm:t>
    </dgm:pt>
    <dgm:pt modelId="{133D4D7F-835D-465E-AE57-26DA0D753114}">
      <dgm:prSet custT="1"/>
      <dgm:spPr/>
      <dgm:t>
        <a:bodyPr/>
        <a:lstStyle/>
        <a:p>
          <a:pPr rtl="1"/>
          <a:r>
            <a:rPr lang="fa-IR" sz="1000" smtClean="0">
              <a:cs typeface="B Badr" panose="00000400000000000000" pitchFamily="2" charset="-78"/>
            </a:rPr>
            <a:t>أحدها: الابتداء؛ </a:t>
          </a:r>
          <a:endParaRPr lang="fa-IR" sz="1000">
            <a:cs typeface="B Badr" panose="00000400000000000000" pitchFamily="2" charset="-78"/>
          </a:endParaRPr>
        </a:p>
      </dgm:t>
    </dgm:pt>
    <dgm:pt modelId="{BF4B7D8F-7509-4CF3-B021-8F2A6FB77869}" type="parTrans" cxnId="{2C3D0D18-71A9-4673-AF8C-BA49971838E3}">
      <dgm:prSet custT="1"/>
      <dgm:spPr/>
      <dgm:t>
        <a:bodyPr/>
        <a:lstStyle/>
        <a:p>
          <a:pPr rtl="1"/>
          <a:endParaRPr lang="fa-IR" sz="800">
            <a:cs typeface="B Badr" panose="00000400000000000000" pitchFamily="2" charset="-78"/>
          </a:endParaRPr>
        </a:p>
      </dgm:t>
    </dgm:pt>
    <dgm:pt modelId="{5BC40866-9F03-4A4B-BB81-794EFAD0CE8A}" type="sibTrans" cxnId="{2C3D0D18-71A9-4673-AF8C-BA49971838E3}">
      <dgm:prSet/>
      <dgm:spPr/>
      <dgm:t>
        <a:bodyPr/>
        <a:lstStyle/>
        <a:p>
          <a:pPr rtl="1"/>
          <a:endParaRPr lang="fa-IR" sz="2400">
            <a:cs typeface="B Badr" panose="00000400000000000000" pitchFamily="2" charset="-78"/>
          </a:endParaRPr>
        </a:p>
      </dgm:t>
    </dgm:pt>
    <dgm:pt modelId="{E8997426-D920-473D-AF60-DE0483A9BF2D}">
      <dgm:prSet custT="1"/>
      <dgm:spPr/>
      <dgm:t>
        <a:bodyPr/>
        <a:lstStyle/>
        <a:p>
          <a:pPr rtl="1"/>
          <a:r>
            <a:rPr lang="fa-IR" sz="1000" smtClean="0">
              <a:cs typeface="B Badr" panose="00000400000000000000" pitchFamily="2" charset="-78"/>
            </a:rPr>
            <a:t>كقوله </a:t>
          </a:r>
          <a:r>
            <a:rPr lang="en-US" sz="1000" smtClean="0">
              <a:cs typeface="B Badr" panose="00000400000000000000" pitchFamily="2" charset="-78"/>
            </a:rPr>
            <a:t>: </a:t>
          </a:r>
          <a:r>
            <a:rPr lang="fa-IR" sz="1000" smtClean="0">
              <a:cs typeface="B Badr" panose="00000400000000000000" pitchFamily="2" charset="-78"/>
            </a:rPr>
            <a:t> قفا نبك من ذكرى حبيب و منزل  ***  بسقط اللّوى بين الدّخول فحومل‏</a:t>
          </a:r>
          <a:endParaRPr lang="fa-IR" sz="1000">
            <a:cs typeface="B Badr" panose="00000400000000000000" pitchFamily="2" charset="-78"/>
          </a:endParaRPr>
        </a:p>
      </dgm:t>
    </dgm:pt>
    <dgm:pt modelId="{6D1A63A0-F005-4D26-B97C-E4041D11B2E5}" type="parTrans" cxnId="{9312FA28-9D45-4230-A543-795606279321}">
      <dgm:prSet custT="1"/>
      <dgm:spPr/>
      <dgm:t>
        <a:bodyPr/>
        <a:lstStyle/>
        <a:p>
          <a:pPr rtl="1"/>
          <a:endParaRPr lang="fa-IR" sz="700">
            <a:cs typeface="B Badr" panose="00000400000000000000" pitchFamily="2" charset="-78"/>
          </a:endParaRPr>
        </a:p>
      </dgm:t>
    </dgm:pt>
    <dgm:pt modelId="{3A2ADF45-C9E6-4B49-B445-4E97E978D8C9}" type="sibTrans" cxnId="{9312FA28-9D45-4230-A543-795606279321}">
      <dgm:prSet/>
      <dgm:spPr/>
      <dgm:t>
        <a:bodyPr/>
        <a:lstStyle/>
        <a:p>
          <a:pPr rtl="1"/>
          <a:endParaRPr lang="fa-IR" sz="2400">
            <a:cs typeface="B Badr" panose="00000400000000000000" pitchFamily="2" charset="-78"/>
          </a:endParaRPr>
        </a:p>
      </dgm:t>
    </dgm:pt>
    <dgm:pt modelId="{AF61EDCB-90A4-4482-90CF-11FD135790CB}">
      <dgm:prSet custT="1"/>
      <dgm:spPr/>
      <dgm:t>
        <a:bodyPr/>
        <a:lstStyle/>
        <a:p>
          <a:pPr rtl="1"/>
          <a:r>
            <a:rPr lang="fa-IR" sz="1000" smtClean="0">
              <a:cs typeface="B Badr" panose="00000400000000000000" pitchFamily="2" charset="-78"/>
            </a:rPr>
            <a:t>و كقوله : قصر عليه تحيّة و سلام ***  خلعت عليه جمالها الأيّام‏</a:t>
          </a:r>
          <a:endParaRPr lang="fa-IR" sz="1000">
            <a:cs typeface="B Badr" panose="00000400000000000000" pitchFamily="2" charset="-78"/>
          </a:endParaRPr>
        </a:p>
      </dgm:t>
    </dgm:pt>
    <dgm:pt modelId="{16385D54-ED7D-4AD6-AEDA-41A8A4587162}" type="parTrans" cxnId="{FF17FD2A-F696-46F2-899A-EA58B8D7BC3A}">
      <dgm:prSet custT="1"/>
      <dgm:spPr/>
      <dgm:t>
        <a:bodyPr/>
        <a:lstStyle/>
        <a:p>
          <a:pPr rtl="1"/>
          <a:endParaRPr lang="fa-IR" sz="700">
            <a:cs typeface="B Badr" panose="00000400000000000000" pitchFamily="2" charset="-78"/>
          </a:endParaRPr>
        </a:p>
      </dgm:t>
    </dgm:pt>
    <dgm:pt modelId="{F6B70C32-D517-4426-A524-97AD0FD99B35}" type="sibTrans" cxnId="{FF17FD2A-F696-46F2-899A-EA58B8D7BC3A}">
      <dgm:prSet/>
      <dgm:spPr/>
      <dgm:t>
        <a:bodyPr/>
        <a:lstStyle/>
        <a:p>
          <a:pPr rtl="1"/>
          <a:endParaRPr lang="fa-IR" sz="2400">
            <a:cs typeface="B Badr" panose="00000400000000000000" pitchFamily="2" charset="-78"/>
          </a:endParaRPr>
        </a:p>
      </dgm:t>
    </dgm:pt>
    <dgm:pt modelId="{011C7038-30B6-476B-A76F-B4A2856A29D9}">
      <dgm:prSet custT="1"/>
      <dgm:spPr/>
      <dgm:t>
        <a:bodyPr/>
        <a:lstStyle/>
        <a:p>
          <a:pPr rtl="1"/>
          <a:r>
            <a:rPr lang="fa-IR" sz="1000" smtClean="0">
              <a:cs typeface="B Badr" panose="00000400000000000000" pitchFamily="2" charset="-78"/>
            </a:rPr>
            <a:t>و ينبغى أن يجتنب فى المديح ما يتطيّر به؛ </a:t>
          </a:r>
          <a:endParaRPr lang="fa-IR" sz="1000">
            <a:cs typeface="B Badr" panose="00000400000000000000" pitchFamily="2" charset="-78"/>
          </a:endParaRPr>
        </a:p>
      </dgm:t>
    </dgm:pt>
    <dgm:pt modelId="{74F47385-C0EF-4324-AC91-28BA7821A676}" type="parTrans" cxnId="{C151C4BA-2F31-48C5-80F0-388ACA736AFB}">
      <dgm:prSet custT="1"/>
      <dgm:spPr/>
      <dgm:t>
        <a:bodyPr/>
        <a:lstStyle/>
        <a:p>
          <a:pPr rtl="1"/>
          <a:endParaRPr lang="fa-IR" sz="700">
            <a:cs typeface="B Badr" panose="00000400000000000000" pitchFamily="2" charset="-78"/>
          </a:endParaRPr>
        </a:p>
      </dgm:t>
    </dgm:pt>
    <dgm:pt modelId="{5C7DDF79-0E0B-410A-AFA6-B7D5B492AB85}" type="sibTrans" cxnId="{C151C4BA-2F31-48C5-80F0-388ACA736AFB}">
      <dgm:prSet/>
      <dgm:spPr/>
      <dgm:t>
        <a:bodyPr/>
        <a:lstStyle/>
        <a:p>
          <a:pPr rtl="1"/>
          <a:endParaRPr lang="fa-IR" sz="2400">
            <a:cs typeface="B Badr" panose="00000400000000000000" pitchFamily="2" charset="-78"/>
          </a:endParaRPr>
        </a:p>
      </dgm:t>
    </dgm:pt>
    <dgm:pt modelId="{A3376258-2B50-459D-8A7E-346AE529A040}">
      <dgm:prSet custT="1"/>
      <dgm:spPr/>
      <dgm:t>
        <a:bodyPr/>
        <a:lstStyle/>
        <a:p>
          <a:pPr rtl="1"/>
          <a:r>
            <a:rPr lang="fa-IR" sz="1000" smtClean="0">
              <a:cs typeface="B Badr" panose="00000400000000000000" pitchFamily="2" charset="-78"/>
            </a:rPr>
            <a:t>كقوله </a:t>
          </a:r>
          <a:r>
            <a:rPr lang="en-US" sz="1000" smtClean="0">
              <a:cs typeface="B Badr" panose="00000400000000000000" pitchFamily="2" charset="-78"/>
            </a:rPr>
            <a:t>: </a:t>
          </a:r>
          <a:r>
            <a:rPr lang="fa-IR" sz="1000" smtClean="0">
              <a:cs typeface="B Badr" panose="00000400000000000000" pitchFamily="2" charset="-78"/>
            </a:rPr>
            <a:t>  موعد أحبابك بالفرقة غد</a:t>
          </a:r>
          <a:endParaRPr lang="fa-IR" sz="1000">
            <a:cs typeface="B Badr" panose="00000400000000000000" pitchFamily="2" charset="-78"/>
          </a:endParaRPr>
        </a:p>
      </dgm:t>
    </dgm:pt>
    <dgm:pt modelId="{76E297E8-2EC2-4B2D-8206-4DAF555DF900}" type="parTrans" cxnId="{51092C49-7033-490D-B1F2-7080DD1D226A}">
      <dgm:prSet custT="1"/>
      <dgm:spPr/>
      <dgm:t>
        <a:bodyPr/>
        <a:lstStyle/>
        <a:p>
          <a:pPr rtl="1"/>
          <a:endParaRPr lang="fa-IR" sz="700">
            <a:cs typeface="B Badr" panose="00000400000000000000" pitchFamily="2" charset="-78"/>
          </a:endParaRPr>
        </a:p>
      </dgm:t>
    </dgm:pt>
    <dgm:pt modelId="{68F7B846-5426-4EDC-A81B-384A4CC4C7E9}" type="sibTrans" cxnId="{51092C49-7033-490D-B1F2-7080DD1D226A}">
      <dgm:prSet/>
      <dgm:spPr/>
      <dgm:t>
        <a:bodyPr/>
        <a:lstStyle/>
        <a:p>
          <a:pPr rtl="1"/>
          <a:endParaRPr lang="fa-IR" sz="2400">
            <a:cs typeface="B Badr" panose="00000400000000000000" pitchFamily="2" charset="-78"/>
          </a:endParaRPr>
        </a:p>
      </dgm:t>
    </dgm:pt>
    <dgm:pt modelId="{D5E5B600-67BE-4BD8-987E-0B4C37EB2621}">
      <dgm:prSet custT="1"/>
      <dgm:spPr/>
      <dgm:t>
        <a:bodyPr/>
        <a:lstStyle/>
        <a:p>
          <a:pPr rtl="1"/>
          <a:r>
            <a:rPr lang="fa-IR" sz="1000" smtClean="0">
              <a:cs typeface="B Badr" panose="00000400000000000000" pitchFamily="2" charset="-78"/>
            </a:rPr>
            <a:t>و أحسنه ما يناسب المقصود، و يسمى: براعة الاستهلال؛ </a:t>
          </a:r>
          <a:endParaRPr lang="fa-IR" sz="1000">
            <a:cs typeface="B Badr" panose="00000400000000000000" pitchFamily="2" charset="-78"/>
          </a:endParaRPr>
        </a:p>
      </dgm:t>
    </dgm:pt>
    <dgm:pt modelId="{45499CBE-3FBB-4F9E-AB01-099B21933195}" type="parTrans" cxnId="{9D464270-C938-45C2-9E51-54DD6048A5D3}">
      <dgm:prSet custT="1"/>
      <dgm:spPr/>
      <dgm:t>
        <a:bodyPr/>
        <a:lstStyle/>
        <a:p>
          <a:pPr rtl="1"/>
          <a:endParaRPr lang="fa-IR" sz="700">
            <a:cs typeface="B Badr" panose="00000400000000000000" pitchFamily="2" charset="-78"/>
          </a:endParaRPr>
        </a:p>
      </dgm:t>
    </dgm:pt>
    <dgm:pt modelId="{FC11C707-1290-457E-A814-BB351D3015CC}" type="sibTrans" cxnId="{9D464270-C938-45C2-9E51-54DD6048A5D3}">
      <dgm:prSet/>
      <dgm:spPr/>
      <dgm:t>
        <a:bodyPr/>
        <a:lstStyle/>
        <a:p>
          <a:pPr rtl="1"/>
          <a:endParaRPr lang="fa-IR" sz="2400">
            <a:cs typeface="B Badr" panose="00000400000000000000" pitchFamily="2" charset="-78"/>
          </a:endParaRPr>
        </a:p>
      </dgm:t>
    </dgm:pt>
    <dgm:pt modelId="{F760F567-262D-411A-9AED-262013851E22}">
      <dgm:prSet custT="1"/>
      <dgm:spPr/>
      <dgm:t>
        <a:bodyPr/>
        <a:lstStyle/>
        <a:p>
          <a:pPr rtl="1"/>
          <a:r>
            <a:rPr lang="fa-IR" sz="1000" smtClean="0">
              <a:cs typeface="B Badr" panose="00000400000000000000" pitchFamily="2" charset="-78"/>
            </a:rPr>
            <a:t>كقوله فى التهنئة:</a:t>
          </a:r>
          <a:endParaRPr lang="fa-IR" sz="1000">
            <a:cs typeface="B Badr" panose="00000400000000000000" pitchFamily="2" charset="-78"/>
          </a:endParaRPr>
        </a:p>
      </dgm:t>
    </dgm:pt>
    <dgm:pt modelId="{5E771EAE-1C77-4312-B931-21502C3C9516}" type="parTrans" cxnId="{C2B2FE9D-55F9-4847-9CE7-BCB958816A3C}">
      <dgm:prSet custT="1"/>
      <dgm:spPr/>
      <dgm:t>
        <a:bodyPr/>
        <a:lstStyle/>
        <a:p>
          <a:pPr rtl="1"/>
          <a:endParaRPr lang="fa-IR" sz="700">
            <a:cs typeface="B Badr" panose="00000400000000000000" pitchFamily="2" charset="-78"/>
          </a:endParaRPr>
        </a:p>
      </dgm:t>
    </dgm:pt>
    <dgm:pt modelId="{CAB9EFB9-1B2C-46B8-A411-D67A0D16A04E}" type="sibTrans" cxnId="{C2B2FE9D-55F9-4847-9CE7-BCB958816A3C}">
      <dgm:prSet/>
      <dgm:spPr/>
      <dgm:t>
        <a:bodyPr/>
        <a:lstStyle/>
        <a:p>
          <a:pPr rtl="1"/>
          <a:endParaRPr lang="fa-IR" sz="2400">
            <a:cs typeface="B Badr" panose="00000400000000000000" pitchFamily="2" charset="-78"/>
          </a:endParaRPr>
        </a:p>
      </dgm:t>
    </dgm:pt>
    <dgm:pt modelId="{E2E4B2A2-EE96-434C-92E7-F8928EA68FB2}">
      <dgm:prSet custT="1"/>
      <dgm:spPr/>
      <dgm:t>
        <a:bodyPr/>
        <a:lstStyle/>
        <a:p>
          <a:pPr rtl="1"/>
          <a:r>
            <a:rPr lang="fa-IR" sz="1000" smtClean="0">
              <a:cs typeface="B Badr" panose="00000400000000000000" pitchFamily="2" charset="-78"/>
            </a:rPr>
            <a:t>بشرى فقد أنجز الإقبال ما وعدا</a:t>
          </a:r>
          <a:endParaRPr lang="fa-IR" sz="1000">
            <a:cs typeface="B Badr" panose="00000400000000000000" pitchFamily="2" charset="-78"/>
          </a:endParaRPr>
        </a:p>
      </dgm:t>
    </dgm:pt>
    <dgm:pt modelId="{AB979174-D01F-4CD6-91FD-D536E40693A0}" type="parTrans" cxnId="{894C843B-4A05-4BCB-B28A-1513B5A7E71B}">
      <dgm:prSet custT="1"/>
      <dgm:spPr/>
      <dgm:t>
        <a:bodyPr/>
        <a:lstStyle/>
        <a:p>
          <a:pPr rtl="1"/>
          <a:endParaRPr lang="fa-IR" sz="700">
            <a:cs typeface="B Badr" panose="00000400000000000000" pitchFamily="2" charset="-78"/>
          </a:endParaRPr>
        </a:p>
      </dgm:t>
    </dgm:pt>
    <dgm:pt modelId="{99C29EC2-8191-4D43-8F88-58DCA3ECEFD0}" type="sibTrans" cxnId="{894C843B-4A05-4BCB-B28A-1513B5A7E71B}">
      <dgm:prSet/>
      <dgm:spPr/>
      <dgm:t>
        <a:bodyPr/>
        <a:lstStyle/>
        <a:p>
          <a:pPr rtl="1"/>
          <a:endParaRPr lang="fa-IR" sz="2400">
            <a:cs typeface="B Badr" panose="00000400000000000000" pitchFamily="2" charset="-78"/>
          </a:endParaRPr>
        </a:p>
      </dgm:t>
    </dgm:pt>
    <dgm:pt modelId="{6E8F6D58-1A3A-4A80-9F92-9441C1DC65CB}">
      <dgm:prSet custT="1"/>
      <dgm:spPr/>
      <dgm:t>
        <a:bodyPr/>
        <a:lstStyle/>
        <a:p>
          <a:pPr rtl="1"/>
          <a:r>
            <a:rPr lang="fa-IR" sz="1000" smtClean="0">
              <a:cs typeface="B Badr" panose="00000400000000000000" pitchFamily="2" charset="-78"/>
            </a:rPr>
            <a:t>و قوله فى المرثيّة :</a:t>
          </a:r>
          <a:endParaRPr lang="fa-IR" sz="1000">
            <a:cs typeface="B Badr" panose="00000400000000000000" pitchFamily="2" charset="-78"/>
          </a:endParaRPr>
        </a:p>
      </dgm:t>
    </dgm:pt>
    <dgm:pt modelId="{835B64FA-A56C-4434-A1A0-8807FDCF3AF9}" type="parTrans" cxnId="{C6AED72D-12AC-425D-80C9-FF6C04A36D40}">
      <dgm:prSet custT="1"/>
      <dgm:spPr/>
      <dgm:t>
        <a:bodyPr/>
        <a:lstStyle/>
        <a:p>
          <a:pPr rtl="1"/>
          <a:endParaRPr lang="fa-IR" sz="700">
            <a:cs typeface="B Badr" panose="00000400000000000000" pitchFamily="2" charset="-78"/>
          </a:endParaRPr>
        </a:p>
      </dgm:t>
    </dgm:pt>
    <dgm:pt modelId="{E56429A6-00F9-4BDA-9B6B-42BC8ED1829A}" type="sibTrans" cxnId="{C6AED72D-12AC-425D-80C9-FF6C04A36D40}">
      <dgm:prSet/>
      <dgm:spPr/>
      <dgm:t>
        <a:bodyPr/>
        <a:lstStyle/>
        <a:p>
          <a:pPr rtl="1"/>
          <a:endParaRPr lang="fa-IR" sz="2400">
            <a:cs typeface="B Badr" panose="00000400000000000000" pitchFamily="2" charset="-78"/>
          </a:endParaRPr>
        </a:p>
      </dgm:t>
    </dgm:pt>
    <dgm:pt modelId="{38F5BEE9-FC97-460F-B27A-BAAB2823E891}">
      <dgm:prSet custT="1"/>
      <dgm:spPr/>
      <dgm:t>
        <a:bodyPr/>
        <a:lstStyle/>
        <a:p>
          <a:pPr rtl="1"/>
          <a:r>
            <a:rPr lang="fa-IR" sz="1000" smtClean="0">
              <a:cs typeface="B Badr" panose="00000400000000000000" pitchFamily="2" charset="-78"/>
            </a:rPr>
            <a:t>هى الدّنيا تقول بمل‏ء فيها ***  حذار حذار من بطشى و فتكي‏</a:t>
          </a:r>
          <a:endParaRPr lang="fa-IR" sz="1000">
            <a:cs typeface="B Badr" panose="00000400000000000000" pitchFamily="2" charset="-78"/>
          </a:endParaRPr>
        </a:p>
      </dgm:t>
    </dgm:pt>
    <dgm:pt modelId="{28B6C7E6-A0C3-4C82-AD7C-54DB7225633A}" type="parTrans" cxnId="{FA3743CC-3999-41CF-A23F-CCE580643651}">
      <dgm:prSet custT="1"/>
      <dgm:spPr/>
      <dgm:t>
        <a:bodyPr/>
        <a:lstStyle/>
        <a:p>
          <a:pPr rtl="1"/>
          <a:endParaRPr lang="fa-IR" sz="700">
            <a:cs typeface="B Badr" panose="00000400000000000000" pitchFamily="2" charset="-78"/>
          </a:endParaRPr>
        </a:p>
      </dgm:t>
    </dgm:pt>
    <dgm:pt modelId="{479FC365-42A9-4ECE-84C5-A83297DFE534}" type="sibTrans" cxnId="{FA3743CC-3999-41CF-A23F-CCE580643651}">
      <dgm:prSet/>
      <dgm:spPr/>
      <dgm:t>
        <a:bodyPr/>
        <a:lstStyle/>
        <a:p>
          <a:pPr rtl="1"/>
          <a:endParaRPr lang="fa-IR" sz="2400">
            <a:cs typeface="B Badr" panose="00000400000000000000" pitchFamily="2" charset="-78"/>
          </a:endParaRPr>
        </a:p>
      </dgm:t>
    </dgm:pt>
    <dgm:pt modelId="{347097ED-0038-42F7-8835-133B5558721E}">
      <dgm:prSet custT="1"/>
      <dgm:spPr/>
      <dgm:t>
        <a:bodyPr/>
        <a:lstStyle/>
        <a:p>
          <a:pPr rtl="1"/>
          <a:r>
            <a:rPr lang="fa-IR" sz="1000" smtClean="0">
              <a:cs typeface="B Badr" panose="00000400000000000000" pitchFamily="2" charset="-78"/>
            </a:rPr>
            <a:t>و ثانيها: التخلّص</a:t>
          </a:r>
          <a:endParaRPr lang="fa-IR" sz="1000">
            <a:cs typeface="B Badr" panose="00000400000000000000" pitchFamily="2" charset="-78"/>
          </a:endParaRPr>
        </a:p>
      </dgm:t>
    </dgm:pt>
    <dgm:pt modelId="{61036018-AA83-4942-8013-A44459BAA793}" type="parTrans" cxnId="{D371C1C1-652C-4880-859C-C53026840B8B}">
      <dgm:prSet custT="1"/>
      <dgm:spPr/>
      <dgm:t>
        <a:bodyPr/>
        <a:lstStyle/>
        <a:p>
          <a:pPr rtl="1"/>
          <a:endParaRPr lang="fa-IR" sz="700">
            <a:cs typeface="B Badr" panose="00000400000000000000" pitchFamily="2" charset="-78"/>
          </a:endParaRPr>
        </a:p>
      </dgm:t>
    </dgm:pt>
    <dgm:pt modelId="{E6C79A60-14A4-42F3-9095-314A57A48BE2}" type="sibTrans" cxnId="{D371C1C1-652C-4880-859C-C53026840B8B}">
      <dgm:prSet/>
      <dgm:spPr/>
      <dgm:t>
        <a:bodyPr/>
        <a:lstStyle/>
        <a:p>
          <a:pPr rtl="1"/>
          <a:endParaRPr lang="fa-IR" sz="2400">
            <a:cs typeface="B Badr" panose="00000400000000000000" pitchFamily="2" charset="-78"/>
          </a:endParaRPr>
        </a:p>
      </dgm:t>
    </dgm:pt>
    <dgm:pt modelId="{0125D78D-A3BD-4089-AF3D-6840DD4BA8FC}">
      <dgm:prSet custT="1"/>
      <dgm:spPr/>
      <dgm:t>
        <a:bodyPr/>
        <a:lstStyle/>
        <a:p>
          <a:pPr rtl="1"/>
          <a:r>
            <a:rPr lang="fa-IR" sz="1000" smtClean="0">
              <a:cs typeface="B Badr" panose="00000400000000000000" pitchFamily="2" charset="-78"/>
            </a:rPr>
            <a:t>ممّا شيب الكلام به من نسيب أو غيره إلى المقصود، مع رعاية الملاءمة بينهما؛ كقوله (أبى تمام):</a:t>
          </a:r>
          <a:endParaRPr lang="fa-IR" sz="1000">
            <a:cs typeface="B Badr" panose="00000400000000000000" pitchFamily="2" charset="-78"/>
          </a:endParaRPr>
        </a:p>
      </dgm:t>
    </dgm:pt>
    <dgm:pt modelId="{1B24B051-5281-444F-8BBF-865C28D16039}" type="parTrans" cxnId="{952099BD-E278-4DD2-B5CC-E64351188C04}">
      <dgm:prSet custT="1"/>
      <dgm:spPr/>
      <dgm:t>
        <a:bodyPr/>
        <a:lstStyle/>
        <a:p>
          <a:pPr rtl="1"/>
          <a:endParaRPr lang="fa-IR" sz="700">
            <a:cs typeface="B Badr" panose="00000400000000000000" pitchFamily="2" charset="-78"/>
          </a:endParaRPr>
        </a:p>
      </dgm:t>
    </dgm:pt>
    <dgm:pt modelId="{3A16E2EE-DB4E-44BF-8C8B-89D21161EAD0}" type="sibTrans" cxnId="{952099BD-E278-4DD2-B5CC-E64351188C04}">
      <dgm:prSet/>
      <dgm:spPr/>
      <dgm:t>
        <a:bodyPr/>
        <a:lstStyle/>
        <a:p>
          <a:pPr rtl="1"/>
          <a:endParaRPr lang="fa-IR" sz="2400">
            <a:cs typeface="B Badr" panose="00000400000000000000" pitchFamily="2" charset="-78"/>
          </a:endParaRPr>
        </a:p>
      </dgm:t>
    </dgm:pt>
    <dgm:pt modelId="{4128D32E-8083-48DD-AA44-B39AB01988EE}">
      <dgm:prSet custT="1"/>
      <dgm:spPr/>
      <dgm:t>
        <a:bodyPr/>
        <a:lstStyle/>
        <a:p>
          <a:pPr rtl="1"/>
          <a:r>
            <a:rPr lang="fa-IR" sz="1000" smtClean="0">
              <a:cs typeface="B Badr" panose="00000400000000000000" pitchFamily="2" charset="-78"/>
            </a:rPr>
            <a:t>تقول فى قومس قومى و قد أخذت  *** منّا السّرى و خطا المهريّة القود</a:t>
          </a:r>
          <a:endParaRPr lang="fa-IR" sz="1000">
            <a:cs typeface="B Badr" panose="00000400000000000000" pitchFamily="2" charset="-78"/>
          </a:endParaRPr>
        </a:p>
      </dgm:t>
    </dgm:pt>
    <dgm:pt modelId="{CC610D84-0F7D-48A8-B5AB-71D5A0A37437}" type="parTrans" cxnId="{ADE006D3-AA2D-4C91-B6F4-E1F0F07C720A}">
      <dgm:prSet custT="1"/>
      <dgm:spPr/>
      <dgm:t>
        <a:bodyPr/>
        <a:lstStyle/>
        <a:p>
          <a:pPr rtl="1"/>
          <a:endParaRPr lang="fa-IR" sz="700">
            <a:cs typeface="B Badr" panose="00000400000000000000" pitchFamily="2" charset="-78"/>
          </a:endParaRPr>
        </a:p>
      </dgm:t>
    </dgm:pt>
    <dgm:pt modelId="{7E1FD9AA-0962-4D5A-B92E-34213FE27770}" type="sibTrans" cxnId="{ADE006D3-AA2D-4C91-B6F4-E1F0F07C720A}">
      <dgm:prSet/>
      <dgm:spPr/>
      <dgm:t>
        <a:bodyPr/>
        <a:lstStyle/>
        <a:p>
          <a:pPr rtl="1"/>
          <a:endParaRPr lang="fa-IR" sz="2400">
            <a:cs typeface="B Badr" panose="00000400000000000000" pitchFamily="2" charset="-78"/>
          </a:endParaRPr>
        </a:p>
      </dgm:t>
    </dgm:pt>
    <dgm:pt modelId="{B67BF229-AC1D-4EC3-9D8A-CBB3D580BAFC}">
      <dgm:prSet custT="1"/>
      <dgm:spPr/>
      <dgm:t>
        <a:bodyPr/>
        <a:lstStyle/>
        <a:p>
          <a:pPr rtl="1"/>
          <a:r>
            <a:rPr lang="fa-IR" sz="1000" smtClean="0">
              <a:cs typeface="B Badr" panose="00000400000000000000" pitchFamily="2" charset="-78"/>
            </a:rPr>
            <a:t>أمطلع الشّمس تبغى أن تؤمّ بنا ***  فقلت كلّا و لكن مطلع الجود</a:t>
          </a:r>
          <a:endParaRPr lang="fa-IR" sz="1000">
            <a:cs typeface="B Badr" panose="00000400000000000000" pitchFamily="2" charset="-78"/>
          </a:endParaRPr>
        </a:p>
      </dgm:t>
    </dgm:pt>
    <dgm:pt modelId="{399589EA-008A-4972-84E2-7246C679AEEF}" type="parTrans" cxnId="{41A42DAD-4CB1-4B51-A901-A8AD9E921359}">
      <dgm:prSet custT="1"/>
      <dgm:spPr/>
      <dgm:t>
        <a:bodyPr/>
        <a:lstStyle/>
        <a:p>
          <a:pPr rtl="1"/>
          <a:endParaRPr lang="fa-IR" sz="700">
            <a:cs typeface="B Badr" panose="00000400000000000000" pitchFamily="2" charset="-78"/>
          </a:endParaRPr>
        </a:p>
      </dgm:t>
    </dgm:pt>
    <dgm:pt modelId="{A92E8918-6A9C-4760-8F62-791AF406887F}" type="sibTrans" cxnId="{41A42DAD-4CB1-4B51-A901-A8AD9E921359}">
      <dgm:prSet/>
      <dgm:spPr/>
      <dgm:t>
        <a:bodyPr/>
        <a:lstStyle/>
        <a:p>
          <a:pPr rtl="1"/>
          <a:endParaRPr lang="fa-IR" sz="2400">
            <a:cs typeface="B Badr" panose="00000400000000000000" pitchFamily="2" charset="-78"/>
          </a:endParaRPr>
        </a:p>
      </dgm:t>
    </dgm:pt>
    <dgm:pt modelId="{80BF6070-6EF5-41BF-976C-34E14484AF9D}">
      <dgm:prSet custT="1"/>
      <dgm:spPr/>
      <dgm:t>
        <a:bodyPr/>
        <a:lstStyle/>
        <a:p>
          <a:pPr rtl="1"/>
          <a:r>
            <a:rPr lang="fa-IR" sz="1000" smtClean="0">
              <a:cs typeface="B Badr" panose="00000400000000000000" pitchFamily="2" charset="-78"/>
            </a:rPr>
            <a:t>و قد ينتقل منه إلى ما لا يلائمه، و يسمّى: الاقتضاب، و هو مذهب العرب الجاهلية و من يليهم من المخضرمين؛ كقوله (أبى تمام) :</a:t>
          </a:r>
          <a:endParaRPr lang="fa-IR" sz="1000">
            <a:cs typeface="B Badr" panose="00000400000000000000" pitchFamily="2" charset="-78"/>
          </a:endParaRPr>
        </a:p>
      </dgm:t>
    </dgm:pt>
    <dgm:pt modelId="{22C773D8-1D23-4337-A30D-EF6D6BCF19F9}" type="parTrans" cxnId="{2EACC32D-4320-400A-A68C-A9A959C50FF8}">
      <dgm:prSet custT="1"/>
      <dgm:spPr/>
      <dgm:t>
        <a:bodyPr/>
        <a:lstStyle/>
        <a:p>
          <a:pPr rtl="1"/>
          <a:endParaRPr lang="fa-IR" sz="700">
            <a:cs typeface="B Badr" panose="00000400000000000000" pitchFamily="2" charset="-78"/>
          </a:endParaRPr>
        </a:p>
      </dgm:t>
    </dgm:pt>
    <dgm:pt modelId="{0566E019-A71A-4E23-83FA-6EE7416C13EA}" type="sibTrans" cxnId="{2EACC32D-4320-400A-A68C-A9A959C50FF8}">
      <dgm:prSet/>
      <dgm:spPr/>
      <dgm:t>
        <a:bodyPr/>
        <a:lstStyle/>
        <a:p>
          <a:pPr rtl="1"/>
          <a:endParaRPr lang="fa-IR" sz="2400">
            <a:cs typeface="B Badr" panose="00000400000000000000" pitchFamily="2" charset="-78"/>
          </a:endParaRPr>
        </a:p>
      </dgm:t>
    </dgm:pt>
    <dgm:pt modelId="{61B564BD-20C5-470B-8AC1-83B4AB6CA38F}">
      <dgm:prSet custT="1"/>
      <dgm:spPr/>
      <dgm:t>
        <a:bodyPr/>
        <a:lstStyle/>
        <a:p>
          <a:pPr rtl="1"/>
          <a:r>
            <a:rPr lang="fa-IR" sz="1000" smtClean="0">
              <a:cs typeface="B Badr" panose="00000400000000000000" pitchFamily="2" charset="-78"/>
            </a:rPr>
            <a:t>لو رأى اللّه أنّ فى الشّيب خيرا             جاورته الأبرار فى الخلد شيبا</a:t>
          </a:r>
          <a:endParaRPr lang="fa-IR" sz="1000">
            <a:cs typeface="B Badr" panose="00000400000000000000" pitchFamily="2" charset="-78"/>
          </a:endParaRPr>
        </a:p>
      </dgm:t>
    </dgm:pt>
    <dgm:pt modelId="{C2BB439F-9E66-49D5-A055-2B1CDCC6FFD7}" type="parTrans" cxnId="{213B515D-7EE0-4AE0-8B7A-B14B4ED94877}">
      <dgm:prSet custT="1"/>
      <dgm:spPr/>
      <dgm:t>
        <a:bodyPr/>
        <a:lstStyle/>
        <a:p>
          <a:pPr rtl="1"/>
          <a:endParaRPr lang="fa-IR" sz="700">
            <a:cs typeface="B Badr" panose="00000400000000000000" pitchFamily="2" charset="-78"/>
          </a:endParaRPr>
        </a:p>
      </dgm:t>
    </dgm:pt>
    <dgm:pt modelId="{BF64D48A-1ACF-490D-9483-75556E84ED94}" type="sibTrans" cxnId="{213B515D-7EE0-4AE0-8B7A-B14B4ED94877}">
      <dgm:prSet/>
      <dgm:spPr/>
      <dgm:t>
        <a:bodyPr/>
        <a:lstStyle/>
        <a:p>
          <a:pPr rtl="1"/>
          <a:endParaRPr lang="fa-IR" sz="2400">
            <a:cs typeface="B Badr" panose="00000400000000000000" pitchFamily="2" charset="-78"/>
          </a:endParaRPr>
        </a:p>
      </dgm:t>
    </dgm:pt>
    <dgm:pt modelId="{05AA2BBE-76F7-449C-9152-8B8FD240399D}">
      <dgm:prSet custT="1"/>
      <dgm:spPr/>
      <dgm:t>
        <a:bodyPr/>
        <a:lstStyle/>
        <a:p>
          <a:pPr rtl="1"/>
          <a:r>
            <a:rPr lang="fa-IR" sz="1000" smtClean="0">
              <a:cs typeface="B Badr" panose="00000400000000000000" pitchFamily="2" charset="-78"/>
            </a:rPr>
            <a:t>كلّ يوم تبدى صروف اللّيالى             خلقا من أبى سعيد غريبا</a:t>
          </a:r>
          <a:endParaRPr lang="fa-IR" sz="1000">
            <a:cs typeface="B Badr" panose="00000400000000000000" pitchFamily="2" charset="-78"/>
          </a:endParaRPr>
        </a:p>
      </dgm:t>
    </dgm:pt>
    <dgm:pt modelId="{778F2257-470A-4EBB-A34B-5E7084EA208F}" type="parTrans" cxnId="{82D00D17-8AA3-41A0-9955-2FB529629CF7}">
      <dgm:prSet custT="1"/>
      <dgm:spPr/>
      <dgm:t>
        <a:bodyPr/>
        <a:lstStyle/>
        <a:p>
          <a:pPr rtl="1"/>
          <a:endParaRPr lang="fa-IR" sz="700">
            <a:cs typeface="B Badr" panose="00000400000000000000" pitchFamily="2" charset="-78"/>
          </a:endParaRPr>
        </a:p>
      </dgm:t>
    </dgm:pt>
    <dgm:pt modelId="{EA37C5D7-5904-43D2-BC35-F767F9035325}" type="sibTrans" cxnId="{82D00D17-8AA3-41A0-9955-2FB529629CF7}">
      <dgm:prSet/>
      <dgm:spPr/>
      <dgm:t>
        <a:bodyPr/>
        <a:lstStyle/>
        <a:p>
          <a:pPr rtl="1"/>
          <a:endParaRPr lang="fa-IR" sz="2400">
            <a:cs typeface="B Badr" panose="00000400000000000000" pitchFamily="2" charset="-78"/>
          </a:endParaRPr>
        </a:p>
      </dgm:t>
    </dgm:pt>
    <dgm:pt modelId="{C7EDD4FE-1D63-4047-9494-5AF8E8A02610}">
      <dgm:prSet custT="1"/>
      <dgm:spPr/>
      <dgm:t>
        <a:bodyPr/>
        <a:lstStyle/>
        <a:p>
          <a:pPr rtl="1"/>
          <a:r>
            <a:rPr lang="fa-IR" sz="1000" smtClean="0">
              <a:cs typeface="B Badr" panose="00000400000000000000" pitchFamily="2" charset="-78"/>
            </a:rPr>
            <a:t>و منه: ما يقرب من التخلّص؛ </a:t>
          </a:r>
          <a:endParaRPr lang="fa-IR" sz="1000">
            <a:cs typeface="B Badr" panose="00000400000000000000" pitchFamily="2" charset="-78"/>
          </a:endParaRPr>
        </a:p>
      </dgm:t>
    </dgm:pt>
    <dgm:pt modelId="{E2A26F20-97BF-4D49-9B27-6BEEDF85648A}" type="parTrans" cxnId="{27289E6C-EA8B-429E-A7C0-30348EE91A60}">
      <dgm:prSet custT="1"/>
      <dgm:spPr/>
      <dgm:t>
        <a:bodyPr/>
        <a:lstStyle/>
        <a:p>
          <a:pPr rtl="1"/>
          <a:endParaRPr lang="fa-IR" sz="700">
            <a:cs typeface="B Badr" panose="00000400000000000000" pitchFamily="2" charset="-78"/>
          </a:endParaRPr>
        </a:p>
      </dgm:t>
    </dgm:pt>
    <dgm:pt modelId="{5FA2B362-680D-4FC2-BF77-26411ECBD676}" type="sibTrans" cxnId="{27289E6C-EA8B-429E-A7C0-30348EE91A60}">
      <dgm:prSet/>
      <dgm:spPr/>
      <dgm:t>
        <a:bodyPr/>
        <a:lstStyle/>
        <a:p>
          <a:pPr rtl="1"/>
          <a:endParaRPr lang="fa-IR" sz="2400">
            <a:cs typeface="B Badr" panose="00000400000000000000" pitchFamily="2" charset="-78"/>
          </a:endParaRPr>
        </a:p>
      </dgm:t>
    </dgm:pt>
    <dgm:pt modelId="{46B4A464-F725-4213-94F8-8B51798F9860}">
      <dgm:prSet custT="1"/>
      <dgm:spPr/>
      <dgm:t>
        <a:bodyPr/>
        <a:lstStyle/>
        <a:p>
          <a:pPr rtl="1"/>
          <a:r>
            <a:rPr lang="fa-IR" sz="1000" smtClean="0">
              <a:cs typeface="B Badr" panose="00000400000000000000" pitchFamily="2" charset="-78"/>
            </a:rPr>
            <a:t>كقولك بعد حمد اللّه: أمّا بعد</a:t>
          </a:r>
          <a:endParaRPr lang="fa-IR" sz="1000">
            <a:cs typeface="B Badr" panose="00000400000000000000" pitchFamily="2" charset="-78"/>
          </a:endParaRPr>
        </a:p>
      </dgm:t>
    </dgm:pt>
    <dgm:pt modelId="{D86316D3-C9B8-4238-82A5-86A9BCA2EFED}" type="parTrans" cxnId="{4B0BFFC0-B2A3-44E1-AAC9-6BBF28316C71}">
      <dgm:prSet custT="1"/>
      <dgm:spPr/>
      <dgm:t>
        <a:bodyPr/>
        <a:lstStyle/>
        <a:p>
          <a:pPr rtl="1"/>
          <a:endParaRPr lang="fa-IR" sz="700">
            <a:cs typeface="B Badr" panose="00000400000000000000" pitchFamily="2" charset="-78"/>
          </a:endParaRPr>
        </a:p>
      </dgm:t>
    </dgm:pt>
    <dgm:pt modelId="{083CF194-6166-49BC-94BB-64C7D8F20225}" type="sibTrans" cxnId="{4B0BFFC0-B2A3-44E1-AAC9-6BBF28316C71}">
      <dgm:prSet/>
      <dgm:spPr/>
      <dgm:t>
        <a:bodyPr/>
        <a:lstStyle/>
        <a:p>
          <a:pPr rtl="1"/>
          <a:endParaRPr lang="fa-IR" sz="2400">
            <a:cs typeface="B Badr" panose="00000400000000000000" pitchFamily="2" charset="-78"/>
          </a:endParaRPr>
        </a:p>
      </dgm:t>
    </dgm:pt>
    <dgm:pt modelId="{F6DCC0A6-89DD-48A9-8492-C1785576F709}">
      <dgm:prSet custT="1"/>
      <dgm:spPr/>
      <dgm:t>
        <a:bodyPr/>
        <a:lstStyle/>
        <a:p>
          <a:pPr rtl="1"/>
          <a:r>
            <a:rPr lang="fa-IR" sz="1000" smtClean="0">
              <a:cs typeface="B Badr" panose="00000400000000000000" pitchFamily="2" charset="-78"/>
            </a:rPr>
            <a:t>قيل: و هو فصل الخطاب، </a:t>
          </a:r>
          <a:endParaRPr lang="fa-IR" sz="1000">
            <a:cs typeface="B Badr" panose="00000400000000000000" pitchFamily="2" charset="-78"/>
          </a:endParaRPr>
        </a:p>
      </dgm:t>
    </dgm:pt>
    <dgm:pt modelId="{8B515E13-8C4A-4EEB-96FF-785A5729607C}" type="parTrans" cxnId="{82E64F4C-8DC0-4158-ACE4-691732C52CFF}">
      <dgm:prSet custT="1"/>
      <dgm:spPr/>
      <dgm:t>
        <a:bodyPr/>
        <a:lstStyle/>
        <a:p>
          <a:pPr rtl="1"/>
          <a:endParaRPr lang="fa-IR" sz="700">
            <a:cs typeface="B Badr" panose="00000400000000000000" pitchFamily="2" charset="-78"/>
          </a:endParaRPr>
        </a:p>
      </dgm:t>
    </dgm:pt>
    <dgm:pt modelId="{4D350A0E-B1E9-464A-8E81-A1F61DF5113A}" type="sibTrans" cxnId="{82E64F4C-8DC0-4158-ACE4-691732C52CFF}">
      <dgm:prSet/>
      <dgm:spPr/>
      <dgm:t>
        <a:bodyPr/>
        <a:lstStyle/>
        <a:p>
          <a:pPr rtl="1"/>
          <a:endParaRPr lang="fa-IR" sz="2400">
            <a:cs typeface="B Badr" panose="00000400000000000000" pitchFamily="2" charset="-78"/>
          </a:endParaRPr>
        </a:p>
      </dgm:t>
    </dgm:pt>
    <dgm:pt modelId="{04769ED9-DC90-47E3-BBAD-08EF7823AC69}">
      <dgm:prSet custT="1"/>
      <dgm:spPr/>
      <dgm:t>
        <a:bodyPr/>
        <a:lstStyle/>
        <a:p>
          <a:pPr rtl="1"/>
          <a:r>
            <a:rPr lang="fa-IR" sz="1000" smtClean="0">
              <a:cs typeface="B Badr" panose="00000400000000000000" pitchFamily="2" charset="-78"/>
            </a:rPr>
            <a:t>و كقوله تعالى: هذا وَ إِنَّ لِلطَّاغِينَ لَشَرَّ مَآبٍ أى: الأمر هذا، أو هذا كما ذكر.</a:t>
          </a:r>
          <a:endParaRPr lang="fa-IR" sz="1000">
            <a:cs typeface="B Badr" panose="00000400000000000000" pitchFamily="2" charset="-78"/>
          </a:endParaRPr>
        </a:p>
      </dgm:t>
    </dgm:pt>
    <dgm:pt modelId="{B88605F3-5417-4261-BB67-E1C3BC0794F8}" type="parTrans" cxnId="{FAFFAD12-8A21-48AA-AD4A-D8178921BAFA}">
      <dgm:prSet custT="1"/>
      <dgm:spPr/>
      <dgm:t>
        <a:bodyPr/>
        <a:lstStyle/>
        <a:p>
          <a:pPr rtl="1"/>
          <a:endParaRPr lang="fa-IR" sz="700">
            <a:cs typeface="B Badr" panose="00000400000000000000" pitchFamily="2" charset="-78"/>
          </a:endParaRPr>
        </a:p>
      </dgm:t>
    </dgm:pt>
    <dgm:pt modelId="{A9A0B4E6-F04F-4D19-BE85-5C3E78248F87}" type="sibTrans" cxnId="{FAFFAD12-8A21-48AA-AD4A-D8178921BAFA}">
      <dgm:prSet/>
      <dgm:spPr/>
      <dgm:t>
        <a:bodyPr/>
        <a:lstStyle/>
        <a:p>
          <a:pPr rtl="1"/>
          <a:endParaRPr lang="fa-IR" sz="2400">
            <a:cs typeface="B Badr" panose="00000400000000000000" pitchFamily="2" charset="-78"/>
          </a:endParaRPr>
        </a:p>
      </dgm:t>
    </dgm:pt>
    <dgm:pt modelId="{56A7ECC0-2888-47EF-B97E-E57B38CEDBFD}">
      <dgm:prSet custT="1"/>
      <dgm:spPr/>
      <dgm:t>
        <a:bodyPr/>
        <a:lstStyle/>
        <a:p>
          <a:pPr rtl="1"/>
          <a:r>
            <a:rPr lang="fa-IR" sz="1000" smtClean="0">
              <a:cs typeface="B Badr" panose="00000400000000000000" pitchFamily="2" charset="-78"/>
            </a:rPr>
            <a:t>و قوله: هذا ذِكْرٌ وَ إِنَّ لِلْمُتَّقِينَ لَحُسْنَ مَآبٍ و منه قول الكاتب: (هذا باب).</a:t>
          </a:r>
          <a:endParaRPr lang="fa-IR" sz="1000">
            <a:cs typeface="B Badr" panose="00000400000000000000" pitchFamily="2" charset="-78"/>
          </a:endParaRPr>
        </a:p>
      </dgm:t>
    </dgm:pt>
    <dgm:pt modelId="{CA6601C8-BEA3-41B4-941F-4B803ED95030}" type="parTrans" cxnId="{B90606F4-7136-49E1-8650-6990ED46EAC2}">
      <dgm:prSet custT="1"/>
      <dgm:spPr/>
      <dgm:t>
        <a:bodyPr/>
        <a:lstStyle/>
        <a:p>
          <a:pPr rtl="1"/>
          <a:endParaRPr lang="fa-IR" sz="700">
            <a:cs typeface="B Badr" panose="00000400000000000000" pitchFamily="2" charset="-78"/>
          </a:endParaRPr>
        </a:p>
      </dgm:t>
    </dgm:pt>
    <dgm:pt modelId="{C967B237-4937-4037-9140-7952109AE565}" type="sibTrans" cxnId="{B90606F4-7136-49E1-8650-6990ED46EAC2}">
      <dgm:prSet/>
      <dgm:spPr/>
      <dgm:t>
        <a:bodyPr/>
        <a:lstStyle/>
        <a:p>
          <a:pPr rtl="1"/>
          <a:endParaRPr lang="fa-IR" sz="2400">
            <a:cs typeface="B Badr" panose="00000400000000000000" pitchFamily="2" charset="-78"/>
          </a:endParaRPr>
        </a:p>
      </dgm:t>
    </dgm:pt>
    <dgm:pt modelId="{8DCE0AB4-E59C-44D5-BD1B-C6CCAD5F3F51}">
      <dgm:prSet custT="1"/>
      <dgm:spPr/>
      <dgm:t>
        <a:bodyPr/>
        <a:lstStyle/>
        <a:p>
          <a:pPr rtl="1"/>
          <a:r>
            <a:rPr lang="fa-IR" sz="1000" smtClean="0">
              <a:cs typeface="B Badr" panose="00000400000000000000" pitchFamily="2" charset="-78"/>
            </a:rPr>
            <a:t>و ثالثهما: الانتهاء؛ </a:t>
          </a:r>
          <a:endParaRPr lang="fa-IR" sz="1000">
            <a:cs typeface="B Badr" panose="00000400000000000000" pitchFamily="2" charset="-78"/>
          </a:endParaRPr>
        </a:p>
      </dgm:t>
    </dgm:pt>
    <dgm:pt modelId="{35316D4E-4819-4339-A56A-421330998B79}" type="parTrans" cxnId="{84493436-922A-464C-ADB8-CBAF7868108B}">
      <dgm:prSet custT="1"/>
      <dgm:spPr/>
      <dgm:t>
        <a:bodyPr/>
        <a:lstStyle/>
        <a:p>
          <a:pPr rtl="1"/>
          <a:endParaRPr lang="fa-IR" sz="800">
            <a:cs typeface="B Badr" panose="00000400000000000000" pitchFamily="2" charset="-78"/>
          </a:endParaRPr>
        </a:p>
      </dgm:t>
    </dgm:pt>
    <dgm:pt modelId="{03910834-DE4D-4FAD-95A0-BA0441F05D34}" type="sibTrans" cxnId="{84493436-922A-464C-ADB8-CBAF7868108B}">
      <dgm:prSet/>
      <dgm:spPr/>
      <dgm:t>
        <a:bodyPr/>
        <a:lstStyle/>
        <a:p>
          <a:pPr rtl="1"/>
          <a:endParaRPr lang="fa-IR" sz="2400">
            <a:cs typeface="B Badr" panose="00000400000000000000" pitchFamily="2" charset="-78"/>
          </a:endParaRPr>
        </a:p>
      </dgm:t>
    </dgm:pt>
    <dgm:pt modelId="{FB1B158C-077B-4E69-AEBF-08F8A1A1BFE9}">
      <dgm:prSet custT="1"/>
      <dgm:spPr/>
      <dgm:t>
        <a:bodyPr/>
        <a:lstStyle/>
        <a:p>
          <a:pPr rtl="1"/>
          <a:r>
            <a:rPr lang="fa-IR" sz="1000" smtClean="0">
              <a:cs typeface="B Badr" panose="00000400000000000000" pitchFamily="2" charset="-78"/>
            </a:rPr>
            <a:t>كقوله :</a:t>
          </a:r>
          <a:endParaRPr lang="fa-IR" sz="1000">
            <a:cs typeface="B Badr" panose="00000400000000000000" pitchFamily="2" charset="-78"/>
          </a:endParaRPr>
        </a:p>
      </dgm:t>
    </dgm:pt>
    <dgm:pt modelId="{D73DFCF4-57A5-42FA-B94C-284A0E7BB01A}" type="parTrans" cxnId="{1106612F-B796-495D-87BE-C818903C2159}">
      <dgm:prSet/>
      <dgm:spPr/>
      <dgm:t>
        <a:bodyPr/>
        <a:lstStyle/>
        <a:p>
          <a:pPr rtl="1"/>
          <a:endParaRPr lang="fa-IR">
            <a:cs typeface="B Badr" panose="00000400000000000000" pitchFamily="2" charset="-78"/>
          </a:endParaRPr>
        </a:p>
      </dgm:t>
    </dgm:pt>
    <dgm:pt modelId="{0B64BA18-8C2D-49D2-84C9-48DC855F5BB7}" type="sibTrans" cxnId="{1106612F-B796-495D-87BE-C818903C2159}">
      <dgm:prSet/>
      <dgm:spPr/>
      <dgm:t>
        <a:bodyPr/>
        <a:lstStyle/>
        <a:p>
          <a:pPr rtl="1"/>
          <a:endParaRPr lang="fa-IR">
            <a:cs typeface="B Badr" panose="00000400000000000000" pitchFamily="2" charset="-78"/>
          </a:endParaRPr>
        </a:p>
      </dgm:t>
    </dgm:pt>
    <dgm:pt modelId="{7EB1DE56-5580-4048-AEC3-4383F9BDC65E}">
      <dgm:prSet/>
      <dgm:spPr/>
      <dgm:t>
        <a:bodyPr/>
        <a:lstStyle/>
        <a:p>
          <a:pPr rtl="1"/>
          <a:r>
            <a:rPr lang="fa-IR" smtClean="0">
              <a:cs typeface="B Badr" panose="00000400000000000000" pitchFamily="2" charset="-78"/>
            </a:rPr>
            <a:t>و إنّى جدير إذ بلغتك بالمنى  ***  و أنت بما أمّلت منك جدير</a:t>
          </a:r>
          <a:endParaRPr lang="fa-IR">
            <a:cs typeface="B Badr" panose="00000400000000000000" pitchFamily="2" charset="-78"/>
          </a:endParaRPr>
        </a:p>
      </dgm:t>
    </dgm:pt>
    <dgm:pt modelId="{209D544D-3379-4A5F-9356-7D4C2EA1F71E}" type="parTrans" cxnId="{A2C2DD05-7257-4A7F-8658-45E60575825B}">
      <dgm:prSet/>
      <dgm:spPr/>
      <dgm:t>
        <a:bodyPr/>
        <a:lstStyle/>
        <a:p>
          <a:pPr rtl="1"/>
          <a:endParaRPr lang="fa-IR">
            <a:cs typeface="B Badr" panose="00000400000000000000" pitchFamily="2" charset="-78"/>
          </a:endParaRPr>
        </a:p>
      </dgm:t>
    </dgm:pt>
    <dgm:pt modelId="{96E97EA7-8FEC-412B-B0A8-5D6059A58823}" type="sibTrans" cxnId="{A2C2DD05-7257-4A7F-8658-45E60575825B}">
      <dgm:prSet/>
      <dgm:spPr/>
      <dgm:t>
        <a:bodyPr/>
        <a:lstStyle/>
        <a:p>
          <a:pPr rtl="1"/>
          <a:endParaRPr lang="fa-IR">
            <a:cs typeface="B Badr" panose="00000400000000000000" pitchFamily="2" charset="-78"/>
          </a:endParaRPr>
        </a:p>
      </dgm:t>
    </dgm:pt>
    <dgm:pt modelId="{A57AEBDE-9DD8-4666-997B-C7585F9572AC}">
      <dgm:prSet/>
      <dgm:spPr/>
      <dgm:t>
        <a:bodyPr/>
        <a:lstStyle/>
        <a:p>
          <a:pPr rtl="1"/>
          <a:r>
            <a:rPr lang="fa-IR" smtClean="0">
              <a:cs typeface="B Badr" panose="00000400000000000000" pitchFamily="2" charset="-78"/>
            </a:rPr>
            <a:t>فإن تولنى منك الجميل فأهله  *** و إلّا فإنّى عاذر و شكور</a:t>
          </a:r>
          <a:endParaRPr lang="fa-IR">
            <a:cs typeface="B Badr" panose="00000400000000000000" pitchFamily="2" charset="-78"/>
          </a:endParaRPr>
        </a:p>
      </dgm:t>
    </dgm:pt>
    <dgm:pt modelId="{84AE7924-6F0F-4E77-9071-B0CDD001649D}" type="parTrans" cxnId="{261D58DA-7FE2-4B6E-B767-134B37CB6E56}">
      <dgm:prSet/>
      <dgm:spPr/>
      <dgm:t>
        <a:bodyPr/>
        <a:lstStyle/>
        <a:p>
          <a:pPr rtl="1"/>
          <a:endParaRPr lang="fa-IR">
            <a:cs typeface="B Badr" panose="00000400000000000000" pitchFamily="2" charset="-78"/>
          </a:endParaRPr>
        </a:p>
      </dgm:t>
    </dgm:pt>
    <dgm:pt modelId="{8B2B78B2-A887-4A8A-B151-BF6D4F0B5DDF}" type="sibTrans" cxnId="{261D58DA-7FE2-4B6E-B767-134B37CB6E56}">
      <dgm:prSet/>
      <dgm:spPr/>
      <dgm:t>
        <a:bodyPr/>
        <a:lstStyle/>
        <a:p>
          <a:pPr rtl="1"/>
          <a:endParaRPr lang="fa-IR">
            <a:cs typeface="B Badr" panose="00000400000000000000" pitchFamily="2" charset="-78"/>
          </a:endParaRPr>
        </a:p>
      </dgm:t>
    </dgm:pt>
    <dgm:pt modelId="{42593C32-5BCC-4B44-8C17-AB8A5076B8B6}">
      <dgm:prSet/>
      <dgm:spPr/>
      <dgm:t>
        <a:bodyPr/>
        <a:lstStyle/>
        <a:p>
          <a:pPr rtl="1"/>
          <a:r>
            <a:rPr lang="fa-IR" smtClean="0">
              <a:cs typeface="B Badr" panose="00000400000000000000" pitchFamily="2" charset="-78"/>
            </a:rPr>
            <a:t>و أحسنه: مأآذن بانتهاء الكلام؛ كقوله: (المعرى) :</a:t>
          </a:r>
          <a:endParaRPr lang="fa-IR">
            <a:cs typeface="B Badr" panose="00000400000000000000" pitchFamily="2" charset="-78"/>
          </a:endParaRPr>
        </a:p>
      </dgm:t>
    </dgm:pt>
    <dgm:pt modelId="{ACCF2CF3-7EEA-4DE2-A87A-8CA0A22FF2A4}" type="parTrans" cxnId="{24F8EE0C-DE87-486F-9BAA-9A12CF83E051}">
      <dgm:prSet/>
      <dgm:spPr/>
      <dgm:t>
        <a:bodyPr/>
        <a:lstStyle/>
        <a:p>
          <a:pPr rtl="1"/>
          <a:endParaRPr lang="fa-IR">
            <a:cs typeface="B Badr" panose="00000400000000000000" pitchFamily="2" charset="-78"/>
          </a:endParaRPr>
        </a:p>
      </dgm:t>
    </dgm:pt>
    <dgm:pt modelId="{C9A0DEB4-63B2-41AC-B2EE-E3FC8C38A288}" type="sibTrans" cxnId="{24F8EE0C-DE87-486F-9BAA-9A12CF83E051}">
      <dgm:prSet/>
      <dgm:spPr/>
      <dgm:t>
        <a:bodyPr/>
        <a:lstStyle/>
        <a:p>
          <a:pPr rtl="1"/>
          <a:endParaRPr lang="fa-IR">
            <a:cs typeface="B Badr" panose="00000400000000000000" pitchFamily="2" charset="-78"/>
          </a:endParaRPr>
        </a:p>
      </dgm:t>
    </dgm:pt>
    <dgm:pt modelId="{E8240704-DBE9-45D1-98A6-57B1E61098FC}">
      <dgm:prSet/>
      <dgm:spPr/>
      <dgm:t>
        <a:bodyPr/>
        <a:lstStyle/>
        <a:p>
          <a:pPr rtl="1"/>
          <a:r>
            <a:rPr lang="fa-IR" smtClean="0">
              <a:cs typeface="B Badr" panose="00000400000000000000" pitchFamily="2" charset="-78"/>
            </a:rPr>
            <a:t>بقيت بقاء الدّهر يا كهف أهله *** و هذا دعاء للبريّة شامل‏</a:t>
          </a:r>
          <a:endParaRPr lang="fa-IR">
            <a:cs typeface="B Badr" panose="00000400000000000000" pitchFamily="2" charset="-78"/>
          </a:endParaRPr>
        </a:p>
      </dgm:t>
    </dgm:pt>
    <dgm:pt modelId="{18FD4065-69C8-4BEF-A588-353059C16668}" type="parTrans" cxnId="{DB4A850E-41A7-4A65-BE90-C3CD793A652A}">
      <dgm:prSet/>
      <dgm:spPr/>
      <dgm:t>
        <a:bodyPr/>
        <a:lstStyle/>
        <a:p>
          <a:pPr rtl="1"/>
          <a:endParaRPr lang="fa-IR">
            <a:cs typeface="B Badr" panose="00000400000000000000" pitchFamily="2" charset="-78"/>
          </a:endParaRPr>
        </a:p>
      </dgm:t>
    </dgm:pt>
    <dgm:pt modelId="{0CB3ED7C-BBAE-4460-8DE4-F8A50E9C45F9}" type="sibTrans" cxnId="{DB4A850E-41A7-4A65-BE90-C3CD793A652A}">
      <dgm:prSet/>
      <dgm:spPr/>
      <dgm:t>
        <a:bodyPr/>
        <a:lstStyle/>
        <a:p>
          <a:pPr rtl="1"/>
          <a:endParaRPr lang="fa-IR">
            <a:cs typeface="B Badr" panose="00000400000000000000" pitchFamily="2" charset="-78"/>
          </a:endParaRPr>
        </a:p>
      </dgm:t>
    </dgm:pt>
    <dgm:pt modelId="{002FBC00-A70D-4248-A8B9-F807B8CCD934}">
      <dgm:prSet/>
      <dgm:spPr/>
      <dgm:t>
        <a:bodyPr/>
        <a:lstStyle/>
        <a:p>
          <a:pPr rtl="1"/>
          <a:r>
            <a:rPr lang="fa-IR" smtClean="0">
              <a:cs typeface="B Badr" panose="00000400000000000000" pitchFamily="2" charset="-78"/>
            </a:rPr>
            <a:t>و جميع فواتح السّور و خواتمها، واردة على أحسن الوجوه و أكملها؛ يظهر ذلك بالتأمّل، مع التذكّر لما تقدّم.</a:t>
          </a:r>
          <a:endParaRPr lang="fa-IR">
            <a:cs typeface="B Badr" panose="00000400000000000000" pitchFamily="2" charset="-78"/>
          </a:endParaRPr>
        </a:p>
      </dgm:t>
    </dgm:pt>
    <dgm:pt modelId="{024CF902-28B4-4CEA-BDC7-8E2672084773}" type="parTrans" cxnId="{4E0625D8-6E40-4DB0-B715-C2914C137049}">
      <dgm:prSet/>
      <dgm:spPr/>
      <dgm:t>
        <a:bodyPr/>
        <a:lstStyle/>
        <a:p>
          <a:pPr rtl="1"/>
          <a:endParaRPr lang="fa-IR">
            <a:cs typeface="B Badr" panose="00000400000000000000" pitchFamily="2" charset="-78"/>
          </a:endParaRPr>
        </a:p>
      </dgm:t>
    </dgm:pt>
    <dgm:pt modelId="{1CBB544C-EB1A-4175-AF10-C24BFFA61431}" type="sibTrans" cxnId="{4E0625D8-6E40-4DB0-B715-C2914C137049}">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AC71EDF-F38A-4489-9938-315432300F95}" type="pres">
      <dgm:prSet presAssocID="{C7EF4CF7-605F-4C4B-AF88-414CF70568D6}" presName="root1" presStyleCnt="0"/>
      <dgm:spPr/>
    </dgm:pt>
    <dgm:pt modelId="{63EBCBB4-F8A7-4980-8860-736C96E8C6CC}" type="pres">
      <dgm:prSet presAssocID="{C7EF4CF7-605F-4C4B-AF88-414CF70568D6}" presName="LevelOneTextNode" presStyleLbl="node0" presStyleIdx="0" presStyleCnt="1" custScaleX="310436" custScaleY="216409">
        <dgm:presLayoutVars>
          <dgm:chPref val="3"/>
        </dgm:presLayoutVars>
      </dgm:prSet>
      <dgm:spPr/>
      <dgm:t>
        <a:bodyPr/>
        <a:lstStyle/>
        <a:p>
          <a:pPr rtl="1"/>
          <a:endParaRPr lang="fa-IR"/>
        </a:p>
      </dgm:t>
    </dgm:pt>
    <dgm:pt modelId="{70981C9A-E584-4A46-946A-866C7F5B1E4C}" type="pres">
      <dgm:prSet presAssocID="{C7EF4CF7-605F-4C4B-AF88-414CF70568D6}" presName="level2hierChild" presStyleCnt="0"/>
      <dgm:spPr/>
    </dgm:pt>
    <dgm:pt modelId="{CE1BC214-77F5-48E9-A879-6898FFE10CE9}" type="pres">
      <dgm:prSet presAssocID="{BF4B7D8F-7509-4CF3-B021-8F2A6FB77869}" presName="conn2-1" presStyleLbl="parChTrans1D2" presStyleIdx="0" presStyleCnt="3"/>
      <dgm:spPr/>
      <dgm:t>
        <a:bodyPr/>
        <a:lstStyle/>
        <a:p>
          <a:pPr rtl="1"/>
          <a:endParaRPr lang="fa-IR"/>
        </a:p>
      </dgm:t>
    </dgm:pt>
    <dgm:pt modelId="{9F996BDF-FA48-4E86-BF38-588EFB02DF44}" type="pres">
      <dgm:prSet presAssocID="{BF4B7D8F-7509-4CF3-B021-8F2A6FB77869}" presName="connTx" presStyleLbl="parChTrans1D2" presStyleIdx="0" presStyleCnt="3"/>
      <dgm:spPr/>
      <dgm:t>
        <a:bodyPr/>
        <a:lstStyle/>
        <a:p>
          <a:pPr rtl="1"/>
          <a:endParaRPr lang="fa-IR"/>
        </a:p>
      </dgm:t>
    </dgm:pt>
    <dgm:pt modelId="{937DB51F-6F7B-4669-B2AA-ED5FD417ED64}" type="pres">
      <dgm:prSet presAssocID="{133D4D7F-835D-465E-AE57-26DA0D753114}" presName="root2" presStyleCnt="0"/>
      <dgm:spPr/>
    </dgm:pt>
    <dgm:pt modelId="{105F21BE-F45F-48D2-942F-B8FD2D1EDD8B}" type="pres">
      <dgm:prSet presAssocID="{133D4D7F-835D-465E-AE57-26DA0D753114}" presName="LevelTwoTextNode" presStyleLbl="node2" presStyleIdx="0" presStyleCnt="3" custScaleX="320797">
        <dgm:presLayoutVars>
          <dgm:chPref val="3"/>
        </dgm:presLayoutVars>
      </dgm:prSet>
      <dgm:spPr/>
      <dgm:t>
        <a:bodyPr/>
        <a:lstStyle/>
        <a:p>
          <a:pPr rtl="1"/>
          <a:endParaRPr lang="fa-IR"/>
        </a:p>
      </dgm:t>
    </dgm:pt>
    <dgm:pt modelId="{113A40C3-467B-401B-B744-B7BF86D0CD89}" type="pres">
      <dgm:prSet presAssocID="{133D4D7F-835D-465E-AE57-26DA0D753114}" presName="level3hierChild" presStyleCnt="0"/>
      <dgm:spPr/>
    </dgm:pt>
    <dgm:pt modelId="{5279549B-8F93-4C78-B1F2-F80B1E5A7A2B}" type="pres">
      <dgm:prSet presAssocID="{6D1A63A0-F005-4D26-B97C-E4041D11B2E5}" presName="conn2-1" presStyleLbl="parChTrans1D3" presStyleIdx="0" presStyleCnt="12"/>
      <dgm:spPr/>
      <dgm:t>
        <a:bodyPr/>
        <a:lstStyle/>
        <a:p>
          <a:pPr rtl="1"/>
          <a:endParaRPr lang="fa-IR"/>
        </a:p>
      </dgm:t>
    </dgm:pt>
    <dgm:pt modelId="{2F76614B-5302-409C-A2DE-B7BF0A434171}" type="pres">
      <dgm:prSet presAssocID="{6D1A63A0-F005-4D26-B97C-E4041D11B2E5}" presName="connTx" presStyleLbl="parChTrans1D3" presStyleIdx="0" presStyleCnt="12"/>
      <dgm:spPr/>
      <dgm:t>
        <a:bodyPr/>
        <a:lstStyle/>
        <a:p>
          <a:pPr rtl="1"/>
          <a:endParaRPr lang="fa-IR"/>
        </a:p>
      </dgm:t>
    </dgm:pt>
    <dgm:pt modelId="{E5991230-79F3-4541-A684-54D1418884EB}" type="pres">
      <dgm:prSet presAssocID="{E8997426-D920-473D-AF60-DE0483A9BF2D}" presName="root2" presStyleCnt="0"/>
      <dgm:spPr/>
    </dgm:pt>
    <dgm:pt modelId="{A087ED82-0449-40EF-80F0-BB2E57346394}" type="pres">
      <dgm:prSet presAssocID="{E8997426-D920-473D-AF60-DE0483A9BF2D}" presName="LevelTwoTextNode" presStyleLbl="node3" presStyleIdx="0" presStyleCnt="12" custScaleX="170954">
        <dgm:presLayoutVars>
          <dgm:chPref val="3"/>
        </dgm:presLayoutVars>
      </dgm:prSet>
      <dgm:spPr/>
      <dgm:t>
        <a:bodyPr/>
        <a:lstStyle/>
        <a:p>
          <a:pPr rtl="1"/>
          <a:endParaRPr lang="fa-IR"/>
        </a:p>
      </dgm:t>
    </dgm:pt>
    <dgm:pt modelId="{DE8FD213-61A0-4D37-8A52-BBF7B3536245}" type="pres">
      <dgm:prSet presAssocID="{E8997426-D920-473D-AF60-DE0483A9BF2D}" presName="level3hierChild" presStyleCnt="0"/>
      <dgm:spPr/>
    </dgm:pt>
    <dgm:pt modelId="{F6065E40-37BD-4F3C-9F44-44D42072D032}" type="pres">
      <dgm:prSet presAssocID="{16385D54-ED7D-4AD6-AEDA-41A8A4587162}" presName="conn2-1" presStyleLbl="parChTrans1D3" presStyleIdx="1" presStyleCnt="12"/>
      <dgm:spPr/>
      <dgm:t>
        <a:bodyPr/>
        <a:lstStyle/>
        <a:p>
          <a:pPr rtl="1"/>
          <a:endParaRPr lang="fa-IR"/>
        </a:p>
      </dgm:t>
    </dgm:pt>
    <dgm:pt modelId="{CE160076-D042-4756-8F16-B69631572C4F}" type="pres">
      <dgm:prSet presAssocID="{16385D54-ED7D-4AD6-AEDA-41A8A4587162}" presName="connTx" presStyleLbl="parChTrans1D3" presStyleIdx="1" presStyleCnt="12"/>
      <dgm:spPr/>
      <dgm:t>
        <a:bodyPr/>
        <a:lstStyle/>
        <a:p>
          <a:pPr rtl="1"/>
          <a:endParaRPr lang="fa-IR"/>
        </a:p>
      </dgm:t>
    </dgm:pt>
    <dgm:pt modelId="{6E895454-3ABE-40C3-86BA-A0D70E0EA50B}" type="pres">
      <dgm:prSet presAssocID="{AF61EDCB-90A4-4482-90CF-11FD135790CB}" presName="root2" presStyleCnt="0"/>
      <dgm:spPr/>
    </dgm:pt>
    <dgm:pt modelId="{E1D86480-9679-4098-A302-7AAFEDDD6B7E}" type="pres">
      <dgm:prSet presAssocID="{AF61EDCB-90A4-4482-90CF-11FD135790CB}" presName="LevelTwoTextNode" presStyleLbl="node3" presStyleIdx="1" presStyleCnt="12" custScaleX="170954">
        <dgm:presLayoutVars>
          <dgm:chPref val="3"/>
        </dgm:presLayoutVars>
      </dgm:prSet>
      <dgm:spPr/>
      <dgm:t>
        <a:bodyPr/>
        <a:lstStyle/>
        <a:p>
          <a:pPr rtl="1"/>
          <a:endParaRPr lang="fa-IR"/>
        </a:p>
      </dgm:t>
    </dgm:pt>
    <dgm:pt modelId="{A3DC1BA4-B74E-40FD-8878-B90B3B748D24}" type="pres">
      <dgm:prSet presAssocID="{AF61EDCB-90A4-4482-90CF-11FD135790CB}" presName="level3hierChild" presStyleCnt="0"/>
      <dgm:spPr/>
    </dgm:pt>
    <dgm:pt modelId="{258F12B3-8F0A-431F-8D2A-C6C25EB5E0AF}" type="pres">
      <dgm:prSet presAssocID="{74F47385-C0EF-4324-AC91-28BA7821A676}" presName="conn2-1" presStyleLbl="parChTrans1D3" presStyleIdx="2" presStyleCnt="12"/>
      <dgm:spPr/>
      <dgm:t>
        <a:bodyPr/>
        <a:lstStyle/>
        <a:p>
          <a:pPr rtl="1"/>
          <a:endParaRPr lang="fa-IR"/>
        </a:p>
      </dgm:t>
    </dgm:pt>
    <dgm:pt modelId="{FC111714-4F59-486C-9D2E-3F197AE9AA57}" type="pres">
      <dgm:prSet presAssocID="{74F47385-C0EF-4324-AC91-28BA7821A676}" presName="connTx" presStyleLbl="parChTrans1D3" presStyleIdx="2" presStyleCnt="12"/>
      <dgm:spPr/>
      <dgm:t>
        <a:bodyPr/>
        <a:lstStyle/>
        <a:p>
          <a:pPr rtl="1"/>
          <a:endParaRPr lang="fa-IR"/>
        </a:p>
      </dgm:t>
    </dgm:pt>
    <dgm:pt modelId="{3F9B8EAB-D3D8-4197-968D-5D35DF410729}" type="pres">
      <dgm:prSet presAssocID="{011C7038-30B6-476B-A76F-B4A2856A29D9}" presName="root2" presStyleCnt="0"/>
      <dgm:spPr/>
    </dgm:pt>
    <dgm:pt modelId="{483B5431-B2C3-4ACD-B80B-876269167C7A}" type="pres">
      <dgm:prSet presAssocID="{011C7038-30B6-476B-A76F-B4A2856A29D9}" presName="LevelTwoTextNode" presStyleLbl="node3" presStyleIdx="2" presStyleCnt="12" custScaleX="170954">
        <dgm:presLayoutVars>
          <dgm:chPref val="3"/>
        </dgm:presLayoutVars>
      </dgm:prSet>
      <dgm:spPr/>
      <dgm:t>
        <a:bodyPr/>
        <a:lstStyle/>
        <a:p>
          <a:pPr rtl="1"/>
          <a:endParaRPr lang="fa-IR"/>
        </a:p>
      </dgm:t>
    </dgm:pt>
    <dgm:pt modelId="{7E56E91A-C4BD-47B2-A185-060F08CE4E04}" type="pres">
      <dgm:prSet presAssocID="{011C7038-30B6-476B-A76F-B4A2856A29D9}" presName="level3hierChild" presStyleCnt="0"/>
      <dgm:spPr/>
    </dgm:pt>
    <dgm:pt modelId="{40DC6D3B-9AF0-434D-9E25-4B4C1C47452D}" type="pres">
      <dgm:prSet presAssocID="{76E297E8-2EC2-4B2D-8206-4DAF555DF900}" presName="conn2-1" presStyleLbl="parChTrans1D4" presStyleIdx="0" presStyleCnt="14"/>
      <dgm:spPr/>
      <dgm:t>
        <a:bodyPr/>
        <a:lstStyle/>
        <a:p>
          <a:pPr rtl="1"/>
          <a:endParaRPr lang="fa-IR"/>
        </a:p>
      </dgm:t>
    </dgm:pt>
    <dgm:pt modelId="{D76706A7-B1D3-4CAC-97F7-B26461802047}" type="pres">
      <dgm:prSet presAssocID="{76E297E8-2EC2-4B2D-8206-4DAF555DF900}" presName="connTx" presStyleLbl="parChTrans1D4" presStyleIdx="0" presStyleCnt="14"/>
      <dgm:spPr/>
      <dgm:t>
        <a:bodyPr/>
        <a:lstStyle/>
        <a:p>
          <a:pPr rtl="1"/>
          <a:endParaRPr lang="fa-IR"/>
        </a:p>
      </dgm:t>
    </dgm:pt>
    <dgm:pt modelId="{BDBCBFAB-825C-458C-82E9-011121749BA9}" type="pres">
      <dgm:prSet presAssocID="{A3376258-2B50-459D-8A7E-346AE529A040}" presName="root2" presStyleCnt="0"/>
      <dgm:spPr/>
    </dgm:pt>
    <dgm:pt modelId="{67C53D2D-57AF-485C-AE35-B2E0DB7C4680}" type="pres">
      <dgm:prSet presAssocID="{A3376258-2B50-459D-8A7E-346AE529A040}" presName="LevelTwoTextNode" presStyleLbl="node4" presStyleIdx="0" presStyleCnt="14">
        <dgm:presLayoutVars>
          <dgm:chPref val="3"/>
        </dgm:presLayoutVars>
      </dgm:prSet>
      <dgm:spPr/>
      <dgm:t>
        <a:bodyPr/>
        <a:lstStyle/>
        <a:p>
          <a:pPr rtl="1"/>
          <a:endParaRPr lang="fa-IR"/>
        </a:p>
      </dgm:t>
    </dgm:pt>
    <dgm:pt modelId="{F9367CD6-1382-4E60-90E6-C980F247E5B7}" type="pres">
      <dgm:prSet presAssocID="{A3376258-2B50-459D-8A7E-346AE529A040}" presName="level3hierChild" presStyleCnt="0"/>
      <dgm:spPr/>
    </dgm:pt>
    <dgm:pt modelId="{6FCE1B79-1E23-4D50-B1A3-1AD2E6A5029E}" type="pres">
      <dgm:prSet presAssocID="{45499CBE-3FBB-4F9E-AB01-099B21933195}" presName="conn2-1" presStyleLbl="parChTrans1D3" presStyleIdx="3" presStyleCnt="12"/>
      <dgm:spPr/>
      <dgm:t>
        <a:bodyPr/>
        <a:lstStyle/>
        <a:p>
          <a:pPr rtl="1"/>
          <a:endParaRPr lang="fa-IR"/>
        </a:p>
      </dgm:t>
    </dgm:pt>
    <dgm:pt modelId="{E82686CA-123B-4F03-A763-EF9A0E08553C}" type="pres">
      <dgm:prSet presAssocID="{45499CBE-3FBB-4F9E-AB01-099B21933195}" presName="connTx" presStyleLbl="parChTrans1D3" presStyleIdx="3" presStyleCnt="12"/>
      <dgm:spPr/>
      <dgm:t>
        <a:bodyPr/>
        <a:lstStyle/>
        <a:p>
          <a:pPr rtl="1"/>
          <a:endParaRPr lang="fa-IR"/>
        </a:p>
      </dgm:t>
    </dgm:pt>
    <dgm:pt modelId="{BF76230E-A17C-49C3-8E40-4A490F3E0FDB}" type="pres">
      <dgm:prSet presAssocID="{D5E5B600-67BE-4BD8-987E-0B4C37EB2621}" presName="root2" presStyleCnt="0"/>
      <dgm:spPr/>
    </dgm:pt>
    <dgm:pt modelId="{39681D53-CFBF-4EBA-86E9-AD67CA6B4F96}" type="pres">
      <dgm:prSet presAssocID="{D5E5B600-67BE-4BD8-987E-0B4C37EB2621}" presName="LevelTwoTextNode" presStyleLbl="node3" presStyleIdx="3" presStyleCnt="12" custScaleX="170954">
        <dgm:presLayoutVars>
          <dgm:chPref val="3"/>
        </dgm:presLayoutVars>
      </dgm:prSet>
      <dgm:spPr/>
      <dgm:t>
        <a:bodyPr/>
        <a:lstStyle/>
        <a:p>
          <a:pPr rtl="1"/>
          <a:endParaRPr lang="fa-IR"/>
        </a:p>
      </dgm:t>
    </dgm:pt>
    <dgm:pt modelId="{03A2DA2A-0C96-4993-9250-C4DC7C779404}" type="pres">
      <dgm:prSet presAssocID="{D5E5B600-67BE-4BD8-987E-0B4C37EB2621}" presName="level3hierChild" presStyleCnt="0"/>
      <dgm:spPr/>
    </dgm:pt>
    <dgm:pt modelId="{72D04BD6-7968-4F7E-8AAA-EDE93E853FB2}" type="pres">
      <dgm:prSet presAssocID="{5E771EAE-1C77-4312-B931-21502C3C9516}" presName="conn2-1" presStyleLbl="parChTrans1D4" presStyleIdx="1" presStyleCnt="14"/>
      <dgm:spPr/>
      <dgm:t>
        <a:bodyPr/>
        <a:lstStyle/>
        <a:p>
          <a:pPr rtl="1"/>
          <a:endParaRPr lang="fa-IR"/>
        </a:p>
      </dgm:t>
    </dgm:pt>
    <dgm:pt modelId="{81907A21-8A57-4FF4-AAD4-8C3F90B542AB}" type="pres">
      <dgm:prSet presAssocID="{5E771EAE-1C77-4312-B931-21502C3C9516}" presName="connTx" presStyleLbl="parChTrans1D4" presStyleIdx="1" presStyleCnt="14"/>
      <dgm:spPr/>
      <dgm:t>
        <a:bodyPr/>
        <a:lstStyle/>
        <a:p>
          <a:pPr rtl="1"/>
          <a:endParaRPr lang="fa-IR"/>
        </a:p>
      </dgm:t>
    </dgm:pt>
    <dgm:pt modelId="{A6701814-FD36-4C6C-97F7-026199F363BB}" type="pres">
      <dgm:prSet presAssocID="{F760F567-262D-411A-9AED-262013851E22}" presName="root2" presStyleCnt="0"/>
      <dgm:spPr/>
    </dgm:pt>
    <dgm:pt modelId="{A84672A5-8183-42DD-9EEF-048EBF4B792F}" type="pres">
      <dgm:prSet presAssocID="{F760F567-262D-411A-9AED-262013851E22}" presName="LevelTwoTextNode" presStyleLbl="node4" presStyleIdx="1" presStyleCnt="14">
        <dgm:presLayoutVars>
          <dgm:chPref val="3"/>
        </dgm:presLayoutVars>
      </dgm:prSet>
      <dgm:spPr/>
      <dgm:t>
        <a:bodyPr/>
        <a:lstStyle/>
        <a:p>
          <a:pPr rtl="1"/>
          <a:endParaRPr lang="fa-IR"/>
        </a:p>
      </dgm:t>
    </dgm:pt>
    <dgm:pt modelId="{535950F1-C570-4C62-BD54-6C84296963CA}" type="pres">
      <dgm:prSet presAssocID="{F760F567-262D-411A-9AED-262013851E22}" presName="level3hierChild" presStyleCnt="0"/>
      <dgm:spPr/>
    </dgm:pt>
    <dgm:pt modelId="{C9AA4D6F-89B2-4DA7-BAB5-D5A1195118BA}" type="pres">
      <dgm:prSet presAssocID="{AB979174-D01F-4CD6-91FD-D536E40693A0}" presName="conn2-1" presStyleLbl="parChTrans1D4" presStyleIdx="2" presStyleCnt="14"/>
      <dgm:spPr/>
      <dgm:t>
        <a:bodyPr/>
        <a:lstStyle/>
        <a:p>
          <a:pPr rtl="1"/>
          <a:endParaRPr lang="fa-IR"/>
        </a:p>
      </dgm:t>
    </dgm:pt>
    <dgm:pt modelId="{E43D039D-E89C-49F7-A65B-7D4F6E9C528F}" type="pres">
      <dgm:prSet presAssocID="{AB979174-D01F-4CD6-91FD-D536E40693A0}" presName="connTx" presStyleLbl="parChTrans1D4" presStyleIdx="2" presStyleCnt="14"/>
      <dgm:spPr/>
      <dgm:t>
        <a:bodyPr/>
        <a:lstStyle/>
        <a:p>
          <a:pPr rtl="1"/>
          <a:endParaRPr lang="fa-IR"/>
        </a:p>
      </dgm:t>
    </dgm:pt>
    <dgm:pt modelId="{ECB28E7F-18A4-4BCB-A6C0-0492E3799224}" type="pres">
      <dgm:prSet presAssocID="{E2E4B2A2-EE96-434C-92E7-F8928EA68FB2}" presName="root2" presStyleCnt="0"/>
      <dgm:spPr/>
    </dgm:pt>
    <dgm:pt modelId="{7CF5BE64-8BD1-4027-ADA5-B2DF38DA538F}" type="pres">
      <dgm:prSet presAssocID="{E2E4B2A2-EE96-434C-92E7-F8928EA68FB2}" presName="LevelTwoTextNode" presStyleLbl="node4" presStyleIdx="2" presStyleCnt="14" custScaleX="86986">
        <dgm:presLayoutVars>
          <dgm:chPref val="3"/>
        </dgm:presLayoutVars>
      </dgm:prSet>
      <dgm:spPr/>
      <dgm:t>
        <a:bodyPr/>
        <a:lstStyle/>
        <a:p>
          <a:pPr rtl="1"/>
          <a:endParaRPr lang="fa-IR"/>
        </a:p>
      </dgm:t>
    </dgm:pt>
    <dgm:pt modelId="{74686298-ED58-4986-B5D0-7CF15D4DE0CD}" type="pres">
      <dgm:prSet presAssocID="{E2E4B2A2-EE96-434C-92E7-F8928EA68FB2}" presName="level3hierChild" presStyleCnt="0"/>
      <dgm:spPr/>
    </dgm:pt>
    <dgm:pt modelId="{9661EF95-0EB5-4189-957D-8D9B01920B8D}" type="pres">
      <dgm:prSet presAssocID="{835B64FA-A56C-4434-A1A0-8807FDCF3AF9}" presName="conn2-1" presStyleLbl="parChTrans1D4" presStyleIdx="3" presStyleCnt="14"/>
      <dgm:spPr/>
      <dgm:t>
        <a:bodyPr/>
        <a:lstStyle/>
        <a:p>
          <a:pPr rtl="1"/>
          <a:endParaRPr lang="fa-IR"/>
        </a:p>
      </dgm:t>
    </dgm:pt>
    <dgm:pt modelId="{4F86EA8E-4E33-43BE-8E6B-D3CA512DE729}" type="pres">
      <dgm:prSet presAssocID="{835B64FA-A56C-4434-A1A0-8807FDCF3AF9}" presName="connTx" presStyleLbl="parChTrans1D4" presStyleIdx="3" presStyleCnt="14"/>
      <dgm:spPr/>
      <dgm:t>
        <a:bodyPr/>
        <a:lstStyle/>
        <a:p>
          <a:pPr rtl="1"/>
          <a:endParaRPr lang="fa-IR"/>
        </a:p>
      </dgm:t>
    </dgm:pt>
    <dgm:pt modelId="{571D3DA9-5B23-4296-A7D1-ED149BA6853D}" type="pres">
      <dgm:prSet presAssocID="{6E8F6D58-1A3A-4A80-9F92-9441C1DC65CB}" presName="root2" presStyleCnt="0"/>
      <dgm:spPr/>
    </dgm:pt>
    <dgm:pt modelId="{B73D5FB2-8BF7-4445-B1C9-8879C56B056E}" type="pres">
      <dgm:prSet presAssocID="{6E8F6D58-1A3A-4A80-9F92-9441C1DC65CB}" presName="LevelTwoTextNode" presStyleLbl="node4" presStyleIdx="3" presStyleCnt="14">
        <dgm:presLayoutVars>
          <dgm:chPref val="3"/>
        </dgm:presLayoutVars>
      </dgm:prSet>
      <dgm:spPr/>
      <dgm:t>
        <a:bodyPr/>
        <a:lstStyle/>
        <a:p>
          <a:pPr rtl="1"/>
          <a:endParaRPr lang="fa-IR"/>
        </a:p>
      </dgm:t>
    </dgm:pt>
    <dgm:pt modelId="{51DF82DB-8F9F-42C2-9094-8E7E68F71D27}" type="pres">
      <dgm:prSet presAssocID="{6E8F6D58-1A3A-4A80-9F92-9441C1DC65CB}" presName="level3hierChild" presStyleCnt="0"/>
      <dgm:spPr/>
    </dgm:pt>
    <dgm:pt modelId="{9F30874C-25FC-49C3-A82E-6B3EF3A4DD7B}" type="pres">
      <dgm:prSet presAssocID="{28B6C7E6-A0C3-4C82-AD7C-54DB7225633A}" presName="conn2-1" presStyleLbl="parChTrans1D4" presStyleIdx="4" presStyleCnt="14"/>
      <dgm:spPr/>
      <dgm:t>
        <a:bodyPr/>
        <a:lstStyle/>
        <a:p>
          <a:pPr rtl="1"/>
          <a:endParaRPr lang="fa-IR"/>
        </a:p>
      </dgm:t>
    </dgm:pt>
    <dgm:pt modelId="{C9CE28A1-1F5E-4893-98CB-693A0557E32A}" type="pres">
      <dgm:prSet presAssocID="{28B6C7E6-A0C3-4C82-AD7C-54DB7225633A}" presName="connTx" presStyleLbl="parChTrans1D4" presStyleIdx="4" presStyleCnt="14"/>
      <dgm:spPr/>
      <dgm:t>
        <a:bodyPr/>
        <a:lstStyle/>
        <a:p>
          <a:pPr rtl="1"/>
          <a:endParaRPr lang="fa-IR"/>
        </a:p>
      </dgm:t>
    </dgm:pt>
    <dgm:pt modelId="{517D4493-8C60-456D-B13B-67301F7D0DAD}" type="pres">
      <dgm:prSet presAssocID="{38F5BEE9-FC97-460F-B27A-BAAB2823E891}" presName="root2" presStyleCnt="0"/>
      <dgm:spPr/>
    </dgm:pt>
    <dgm:pt modelId="{D55A6B09-89B3-4E14-B98D-FCD7A570F179}" type="pres">
      <dgm:prSet presAssocID="{38F5BEE9-FC97-460F-B27A-BAAB2823E891}" presName="LevelTwoTextNode" presStyleLbl="node4" presStyleIdx="4" presStyleCnt="14" custScaleX="86986">
        <dgm:presLayoutVars>
          <dgm:chPref val="3"/>
        </dgm:presLayoutVars>
      </dgm:prSet>
      <dgm:spPr/>
      <dgm:t>
        <a:bodyPr/>
        <a:lstStyle/>
        <a:p>
          <a:pPr rtl="1"/>
          <a:endParaRPr lang="fa-IR"/>
        </a:p>
      </dgm:t>
    </dgm:pt>
    <dgm:pt modelId="{7F6880D3-B19F-497D-9559-076B5097B603}" type="pres">
      <dgm:prSet presAssocID="{38F5BEE9-FC97-460F-B27A-BAAB2823E891}" presName="level3hierChild" presStyleCnt="0"/>
      <dgm:spPr/>
    </dgm:pt>
    <dgm:pt modelId="{F66FB580-8B92-4720-A40F-ADBC377ECF30}" type="pres">
      <dgm:prSet presAssocID="{61036018-AA83-4942-8013-A44459BAA793}" presName="conn2-1" presStyleLbl="parChTrans1D2" presStyleIdx="1" presStyleCnt="3"/>
      <dgm:spPr/>
      <dgm:t>
        <a:bodyPr/>
        <a:lstStyle/>
        <a:p>
          <a:pPr rtl="1"/>
          <a:endParaRPr lang="fa-IR"/>
        </a:p>
      </dgm:t>
    </dgm:pt>
    <dgm:pt modelId="{49AEE091-5F7E-40D5-8317-433A0143A541}" type="pres">
      <dgm:prSet presAssocID="{61036018-AA83-4942-8013-A44459BAA793}" presName="connTx" presStyleLbl="parChTrans1D2" presStyleIdx="1" presStyleCnt="3"/>
      <dgm:spPr/>
      <dgm:t>
        <a:bodyPr/>
        <a:lstStyle/>
        <a:p>
          <a:pPr rtl="1"/>
          <a:endParaRPr lang="fa-IR"/>
        </a:p>
      </dgm:t>
    </dgm:pt>
    <dgm:pt modelId="{AEDECD78-0FEB-490E-B5C9-303B3F80C71E}" type="pres">
      <dgm:prSet presAssocID="{347097ED-0038-42F7-8835-133B5558721E}" presName="root2" presStyleCnt="0"/>
      <dgm:spPr/>
    </dgm:pt>
    <dgm:pt modelId="{196AA253-D044-4D9B-853A-2A92CEF12CEA}" type="pres">
      <dgm:prSet presAssocID="{347097ED-0038-42F7-8835-133B5558721E}" presName="LevelTwoTextNode" presStyleLbl="node2" presStyleIdx="1" presStyleCnt="3" custScaleX="320797">
        <dgm:presLayoutVars>
          <dgm:chPref val="3"/>
        </dgm:presLayoutVars>
      </dgm:prSet>
      <dgm:spPr/>
      <dgm:t>
        <a:bodyPr/>
        <a:lstStyle/>
        <a:p>
          <a:pPr rtl="1"/>
          <a:endParaRPr lang="fa-IR"/>
        </a:p>
      </dgm:t>
    </dgm:pt>
    <dgm:pt modelId="{FC731B32-76FD-4C68-9968-698802DD7747}" type="pres">
      <dgm:prSet presAssocID="{347097ED-0038-42F7-8835-133B5558721E}" presName="level3hierChild" presStyleCnt="0"/>
      <dgm:spPr/>
    </dgm:pt>
    <dgm:pt modelId="{76EBD31B-D43A-4AD0-BDDA-185AB7D91764}" type="pres">
      <dgm:prSet presAssocID="{1B24B051-5281-444F-8BBF-865C28D16039}" presName="conn2-1" presStyleLbl="parChTrans1D3" presStyleIdx="4" presStyleCnt="12"/>
      <dgm:spPr/>
      <dgm:t>
        <a:bodyPr/>
        <a:lstStyle/>
        <a:p>
          <a:pPr rtl="1"/>
          <a:endParaRPr lang="fa-IR"/>
        </a:p>
      </dgm:t>
    </dgm:pt>
    <dgm:pt modelId="{4E9C2AF5-9B5E-4B54-984A-62113966D6C8}" type="pres">
      <dgm:prSet presAssocID="{1B24B051-5281-444F-8BBF-865C28D16039}" presName="connTx" presStyleLbl="parChTrans1D3" presStyleIdx="4" presStyleCnt="12"/>
      <dgm:spPr/>
      <dgm:t>
        <a:bodyPr/>
        <a:lstStyle/>
        <a:p>
          <a:pPr rtl="1"/>
          <a:endParaRPr lang="fa-IR"/>
        </a:p>
      </dgm:t>
    </dgm:pt>
    <dgm:pt modelId="{16688311-B3C5-4649-9FA7-177ADFADE591}" type="pres">
      <dgm:prSet presAssocID="{0125D78D-A3BD-4089-AF3D-6840DD4BA8FC}" presName="root2" presStyleCnt="0"/>
      <dgm:spPr/>
    </dgm:pt>
    <dgm:pt modelId="{276A9E20-1DBD-4CE4-871D-AB52F8C19C40}" type="pres">
      <dgm:prSet presAssocID="{0125D78D-A3BD-4089-AF3D-6840DD4BA8FC}" presName="LevelTwoTextNode" presStyleLbl="node3" presStyleIdx="4" presStyleCnt="12" custScaleX="170954">
        <dgm:presLayoutVars>
          <dgm:chPref val="3"/>
        </dgm:presLayoutVars>
      </dgm:prSet>
      <dgm:spPr/>
      <dgm:t>
        <a:bodyPr/>
        <a:lstStyle/>
        <a:p>
          <a:pPr rtl="1"/>
          <a:endParaRPr lang="fa-IR"/>
        </a:p>
      </dgm:t>
    </dgm:pt>
    <dgm:pt modelId="{105148A7-5FBC-43EA-B1A2-4D4A75A0FD39}" type="pres">
      <dgm:prSet presAssocID="{0125D78D-A3BD-4089-AF3D-6840DD4BA8FC}" presName="level3hierChild" presStyleCnt="0"/>
      <dgm:spPr/>
    </dgm:pt>
    <dgm:pt modelId="{40DD9B6D-3531-4ECC-A892-DA181A19D8EF}" type="pres">
      <dgm:prSet presAssocID="{CC610D84-0F7D-48A8-B5AB-71D5A0A37437}" presName="conn2-1" presStyleLbl="parChTrans1D3" presStyleIdx="5" presStyleCnt="12"/>
      <dgm:spPr/>
      <dgm:t>
        <a:bodyPr/>
        <a:lstStyle/>
        <a:p>
          <a:pPr rtl="1"/>
          <a:endParaRPr lang="fa-IR"/>
        </a:p>
      </dgm:t>
    </dgm:pt>
    <dgm:pt modelId="{84379CA5-A9E1-48FD-AD94-798C113E3F62}" type="pres">
      <dgm:prSet presAssocID="{CC610D84-0F7D-48A8-B5AB-71D5A0A37437}" presName="connTx" presStyleLbl="parChTrans1D3" presStyleIdx="5" presStyleCnt="12"/>
      <dgm:spPr/>
      <dgm:t>
        <a:bodyPr/>
        <a:lstStyle/>
        <a:p>
          <a:pPr rtl="1"/>
          <a:endParaRPr lang="fa-IR"/>
        </a:p>
      </dgm:t>
    </dgm:pt>
    <dgm:pt modelId="{9F85146B-D8D8-4B26-B2A5-80CB1E66176E}" type="pres">
      <dgm:prSet presAssocID="{4128D32E-8083-48DD-AA44-B39AB01988EE}" presName="root2" presStyleCnt="0"/>
      <dgm:spPr/>
    </dgm:pt>
    <dgm:pt modelId="{12BB5781-27AB-42C8-AEBA-BFF6D55AA9BF}" type="pres">
      <dgm:prSet presAssocID="{4128D32E-8083-48DD-AA44-B39AB01988EE}" presName="LevelTwoTextNode" presStyleLbl="node3" presStyleIdx="5" presStyleCnt="12" custScaleX="170954">
        <dgm:presLayoutVars>
          <dgm:chPref val="3"/>
        </dgm:presLayoutVars>
      </dgm:prSet>
      <dgm:spPr/>
      <dgm:t>
        <a:bodyPr/>
        <a:lstStyle/>
        <a:p>
          <a:pPr rtl="1"/>
          <a:endParaRPr lang="fa-IR"/>
        </a:p>
      </dgm:t>
    </dgm:pt>
    <dgm:pt modelId="{B921763F-11C8-46AC-9A2C-D534B2A211BC}" type="pres">
      <dgm:prSet presAssocID="{4128D32E-8083-48DD-AA44-B39AB01988EE}" presName="level3hierChild" presStyleCnt="0"/>
      <dgm:spPr/>
    </dgm:pt>
    <dgm:pt modelId="{7F3D42B5-E6F3-4AA0-A3D6-E25E4CC862BB}" type="pres">
      <dgm:prSet presAssocID="{399589EA-008A-4972-84E2-7246C679AEEF}" presName="conn2-1" presStyleLbl="parChTrans1D3" presStyleIdx="6" presStyleCnt="12"/>
      <dgm:spPr/>
      <dgm:t>
        <a:bodyPr/>
        <a:lstStyle/>
        <a:p>
          <a:pPr rtl="1"/>
          <a:endParaRPr lang="fa-IR"/>
        </a:p>
      </dgm:t>
    </dgm:pt>
    <dgm:pt modelId="{844DF185-2062-4FC9-8E92-9300E7E16B49}" type="pres">
      <dgm:prSet presAssocID="{399589EA-008A-4972-84E2-7246C679AEEF}" presName="connTx" presStyleLbl="parChTrans1D3" presStyleIdx="6" presStyleCnt="12"/>
      <dgm:spPr/>
      <dgm:t>
        <a:bodyPr/>
        <a:lstStyle/>
        <a:p>
          <a:pPr rtl="1"/>
          <a:endParaRPr lang="fa-IR"/>
        </a:p>
      </dgm:t>
    </dgm:pt>
    <dgm:pt modelId="{3A108CAF-E353-4050-B4A0-EF71D29D997A}" type="pres">
      <dgm:prSet presAssocID="{B67BF229-AC1D-4EC3-9D8A-CBB3D580BAFC}" presName="root2" presStyleCnt="0"/>
      <dgm:spPr/>
    </dgm:pt>
    <dgm:pt modelId="{840C515A-84A2-4F15-B6CF-CE65ACDEDEDC}" type="pres">
      <dgm:prSet presAssocID="{B67BF229-AC1D-4EC3-9D8A-CBB3D580BAFC}" presName="LevelTwoTextNode" presStyleLbl="node3" presStyleIdx="6" presStyleCnt="12" custScaleX="170954">
        <dgm:presLayoutVars>
          <dgm:chPref val="3"/>
        </dgm:presLayoutVars>
      </dgm:prSet>
      <dgm:spPr/>
      <dgm:t>
        <a:bodyPr/>
        <a:lstStyle/>
        <a:p>
          <a:pPr rtl="1"/>
          <a:endParaRPr lang="fa-IR"/>
        </a:p>
      </dgm:t>
    </dgm:pt>
    <dgm:pt modelId="{FB94136F-A06B-4D7C-8A62-588216482E25}" type="pres">
      <dgm:prSet presAssocID="{B67BF229-AC1D-4EC3-9D8A-CBB3D580BAFC}" presName="level3hierChild" presStyleCnt="0"/>
      <dgm:spPr/>
    </dgm:pt>
    <dgm:pt modelId="{44255288-78FB-40E3-AF2C-900602D91D0E}" type="pres">
      <dgm:prSet presAssocID="{22C773D8-1D23-4337-A30D-EF6D6BCF19F9}" presName="conn2-1" presStyleLbl="parChTrans1D3" presStyleIdx="7" presStyleCnt="12"/>
      <dgm:spPr/>
      <dgm:t>
        <a:bodyPr/>
        <a:lstStyle/>
        <a:p>
          <a:pPr rtl="1"/>
          <a:endParaRPr lang="fa-IR"/>
        </a:p>
      </dgm:t>
    </dgm:pt>
    <dgm:pt modelId="{DE30B5C9-B576-4626-99DC-4F95A597435F}" type="pres">
      <dgm:prSet presAssocID="{22C773D8-1D23-4337-A30D-EF6D6BCF19F9}" presName="connTx" presStyleLbl="parChTrans1D3" presStyleIdx="7" presStyleCnt="12"/>
      <dgm:spPr/>
      <dgm:t>
        <a:bodyPr/>
        <a:lstStyle/>
        <a:p>
          <a:pPr rtl="1"/>
          <a:endParaRPr lang="fa-IR"/>
        </a:p>
      </dgm:t>
    </dgm:pt>
    <dgm:pt modelId="{5E7B8F9C-84B9-429A-BAEA-257D3F6AD843}" type="pres">
      <dgm:prSet presAssocID="{80BF6070-6EF5-41BF-976C-34E14484AF9D}" presName="root2" presStyleCnt="0"/>
      <dgm:spPr/>
    </dgm:pt>
    <dgm:pt modelId="{6749F45F-9257-4F44-8FB5-0419D1E7390B}" type="pres">
      <dgm:prSet presAssocID="{80BF6070-6EF5-41BF-976C-34E14484AF9D}" presName="LevelTwoTextNode" presStyleLbl="node3" presStyleIdx="7" presStyleCnt="12" custScaleX="170954" custScaleY="160851">
        <dgm:presLayoutVars>
          <dgm:chPref val="3"/>
        </dgm:presLayoutVars>
      </dgm:prSet>
      <dgm:spPr/>
      <dgm:t>
        <a:bodyPr/>
        <a:lstStyle/>
        <a:p>
          <a:pPr rtl="1"/>
          <a:endParaRPr lang="fa-IR"/>
        </a:p>
      </dgm:t>
    </dgm:pt>
    <dgm:pt modelId="{87576CF7-B0F3-4F92-8D4E-F3FAE2D869E1}" type="pres">
      <dgm:prSet presAssocID="{80BF6070-6EF5-41BF-976C-34E14484AF9D}" presName="level3hierChild" presStyleCnt="0"/>
      <dgm:spPr/>
    </dgm:pt>
    <dgm:pt modelId="{C7D34F08-2466-4855-B458-0453062D8F55}" type="pres">
      <dgm:prSet presAssocID="{C2BB439F-9E66-49D5-A055-2B1CDCC6FFD7}" presName="conn2-1" presStyleLbl="parChTrans1D4" presStyleIdx="5" presStyleCnt="14"/>
      <dgm:spPr/>
      <dgm:t>
        <a:bodyPr/>
        <a:lstStyle/>
        <a:p>
          <a:pPr rtl="1"/>
          <a:endParaRPr lang="fa-IR"/>
        </a:p>
      </dgm:t>
    </dgm:pt>
    <dgm:pt modelId="{DE6EB124-C903-4DC8-954E-EE40F96A4A4C}" type="pres">
      <dgm:prSet presAssocID="{C2BB439F-9E66-49D5-A055-2B1CDCC6FFD7}" presName="connTx" presStyleLbl="parChTrans1D4" presStyleIdx="5" presStyleCnt="14"/>
      <dgm:spPr/>
      <dgm:t>
        <a:bodyPr/>
        <a:lstStyle/>
        <a:p>
          <a:pPr rtl="1"/>
          <a:endParaRPr lang="fa-IR"/>
        </a:p>
      </dgm:t>
    </dgm:pt>
    <dgm:pt modelId="{31DD2D7F-540C-489C-BF71-C66FA46C5B2A}" type="pres">
      <dgm:prSet presAssocID="{61B564BD-20C5-470B-8AC1-83B4AB6CA38F}" presName="root2" presStyleCnt="0"/>
      <dgm:spPr/>
    </dgm:pt>
    <dgm:pt modelId="{36382281-E3A9-4722-A404-C93C98D92121}" type="pres">
      <dgm:prSet presAssocID="{61B564BD-20C5-470B-8AC1-83B4AB6CA38F}" presName="LevelTwoTextNode" presStyleLbl="node4" presStyleIdx="5" presStyleCnt="14">
        <dgm:presLayoutVars>
          <dgm:chPref val="3"/>
        </dgm:presLayoutVars>
      </dgm:prSet>
      <dgm:spPr/>
      <dgm:t>
        <a:bodyPr/>
        <a:lstStyle/>
        <a:p>
          <a:pPr rtl="1"/>
          <a:endParaRPr lang="fa-IR"/>
        </a:p>
      </dgm:t>
    </dgm:pt>
    <dgm:pt modelId="{34A41B9A-C191-479D-A4CC-DA1E9B2B75F3}" type="pres">
      <dgm:prSet presAssocID="{61B564BD-20C5-470B-8AC1-83B4AB6CA38F}" presName="level3hierChild" presStyleCnt="0"/>
      <dgm:spPr/>
    </dgm:pt>
    <dgm:pt modelId="{F4D1C59B-7352-42C4-A87B-0814C939CF74}" type="pres">
      <dgm:prSet presAssocID="{778F2257-470A-4EBB-A34B-5E7084EA208F}" presName="conn2-1" presStyleLbl="parChTrans1D4" presStyleIdx="6" presStyleCnt="14"/>
      <dgm:spPr/>
      <dgm:t>
        <a:bodyPr/>
        <a:lstStyle/>
        <a:p>
          <a:pPr rtl="1"/>
          <a:endParaRPr lang="fa-IR"/>
        </a:p>
      </dgm:t>
    </dgm:pt>
    <dgm:pt modelId="{367CBE35-EB32-41D2-B69F-4FB49B4F388A}" type="pres">
      <dgm:prSet presAssocID="{778F2257-470A-4EBB-A34B-5E7084EA208F}" presName="connTx" presStyleLbl="parChTrans1D4" presStyleIdx="6" presStyleCnt="14"/>
      <dgm:spPr/>
      <dgm:t>
        <a:bodyPr/>
        <a:lstStyle/>
        <a:p>
          <a:pPr rtl="1"/>
          <a:endParaRPr lang="fa-IR"/>
        </a:p>
      </dgm:t>
    </dgm:pt>
    <dgm:pt modelId="{01588259-7ECE-493C-84A5-0136459B1E7C}" type="pres">
      <dgm:prSet presAssocID="{05AA2BBE-76F7-449C-9152-8B8FD240399D}" presName="root2" presStyleCnt="0"/>
      <dgm:spPr/>
    </dgm:pt>
    <dgm:pt modelId="{05D93431-9552-4ED7-BC23-44F7A783D0BF}" type="pres">
      <dgm:prSet presAssocID="{05AA2BBE-76F7-449C-9152-8B8FD240399D}" presName="LevelTwoTextNode" presStyleLbl="node4" presStyleIdx="6" presStyleCnt="14">
        <dgm:presLayoutVars>
          <dgm:chPref val="3"/>
        </dgm:presLayoutVars>
      </dgm:prSet>
      <dgm:spPr/>
      <dgm:t>
        <a:bodyPr/>
        <a:lstStyle/>
        <a:p>
          <a:pPr rtl="1"/>
          <a:endParaRPr lang="fa-IR"/>
        </a:p>
      </dgm:t>
    </dgm:pt>
    <dgm:pt modelId="{169EF1D0-CE93-4EB1-854E-499A04EB1865}" type="pres">
      <dgm:prSet presAssocID="{05AA2BBE-76F7-449C-9152-8B8FD240399D}" presName="level3hierChild" presStyleCnt="0"/>
      <dgm:spPr/>
    </dgm:pt>
    <dgm:pt modelId="{AD687419-972A-432E-AF98-812ADB7CEA4B}" type="pres">
      <dgm:prSet presAssocID="{E2A26F20-97BF-4D49-9B27-6BEEDF85648A}" presName="conn2-1" presStyleLbl="parChTrans1D3" presStyleIdx="8" presStyleCnt="12"/>
      <dgm:spPr/>
      <dgm:t>
        <a:bodyPr/>
        <a:lstStyle/>
        <a:p>
          <a:pPr rtl="1"/>
          <a:endParaRPr lang="fa-IR"/>
        </a:p>
      </dgm:t>
    </dgm:pt>
    <dgm:pt modelId="{3EA44BF2-1102-44D0-BAAC-C56A59EC026C}" type="pres">
      <dgm:prSet presAssocID="{E2A26F20-97BF-4D49-9B27-6BEEDF85648A}" presName="connTx" presStyleLbl="parChTrans1D3" presStyleIdx="8" presStyleCnt="12"/>
      <dgm:spPr/>
      <dgm:t>
        <a:bodyPr/>
        <a:lstStyle/>
        <a:p>
          <a:pPr rtl="1"/>
          <a:endParaRPr lang="fa-IR"/>
        </a:p>
      </dgm:t>
    </dgm:pt>
    <dgm:pt modelId="{8BE02CAC-1CA2-4E1D-B015-6FFB68D7FA2D}" type="pres">
      <dgm:prSet presAssocID="{C7EDD4FE-1D63-4047-9494-5AF8E8A02610}" presName="root2" presStyleCnt="0"/>
      <dgm:spPr/>
    </dgm:pt>
    <dgm:pt modelId="{3CDFE6FB-BF5D-496F-8056-B63F4CEF8CF4}" type="pres">
      <dgm:prSet presAssocID="{C7EDD4FE-1D63-4047-9494-5AF8E8A02610}" presName="LevelTwoTextNode" presStyleLbl="node3" presStyleIdx="8" presStyleCnt="12" custScaleX="170954">
        <dgm:presLayoutVars>
          <dgm:chPref val="3"/>
        </dgm:presLayoutVars>
      </dgm:prSet>
      <dgm:spPr/>
      <dgm:t>
        <a:bodyPr/>
        <a:lstStyle/>
        <a:p>
          <a:pPr rtl="1"/>
          <a:endParaRPr lang="fa-IR"/>
        </a:p>
      </dgm:t>
    </dgm:pt>
    <dgm:pt modelId="{387E274B-673D-45C9-AFB3-6B2D71E7CE10}" type="pres">
      <dgm:prSet presAssocID="{C7EDD4FE-1D63-4047-9494-5AF8E8A02610}" presName="level3hierChild" presStyleCnt="0"/>
      <dgm:spPr/>
    </dgm:pt>
    <dgm:pt modelId="{B1686656-404A-4E9E-9576-74B2B34ABD7B}" type="pres">
      <dgm:prSet presAssocID="{D86316D3-C9B8-4238-82A5-86A9BCA2EFED}" presName="conn2-1" presStyleLbl="parChTrans1D4" presStyleIdx="7" presStyleCnt="14"/>
      <dgm:spPr/>
      <dgm:t>
        <a:bodyPr/>
        <a:lstStyle/>
        <a:p>
          <a:pPr rtl="1"/>
          <a:endParaRPr lang="fa-IR"/>
        </a:p>
      </dgm:t>
    </dgm:pt>
    <dgm:pt modelId="{CB535165-A0B8-4754-8464-DBEC7573AEBD}" type="pres">
      <dgm:prSet presAssocID="{D86316D3-C9B8-4238-82A5-86A9BCA2EFED}" presName="connTx" presStyleLbl="parChTrans1D4" presStyleIdx="7" presStyleCnt="14"/>
      <dgm:spPr/>
      <dgm:t>
        <a:bodyPr/>
        <a:lstStyle/>
        <a:p>
          <a:pPr rtl="1"/>
          <a:endParaRPr lang="fa-IR"/>
        </a:p>
      </dgm:t>
    </dgm:pt>
    <dgm:pt modelId="{7198DB90-A180-4A8F-A382-B338D902CE9E}" type="pres">
      <dgm:prSet presAssocID="{46B4A464-F725-4213-94F8-8B51798F9860}" presName="root2" presStyleCnt="0"/>
      <dgm:spPr/>
    </dgm:pt>
    <dgm:pt modelId="{0A78CE4A-DF29-459D-BE8C-0AAE2A9EF770}" type="pres">
      <dgm:prSet presAssocID="{46B4A464-F725-4213-94F8-8B51798F9860}" presName="LevelTwoTextNode" presStyleLbl="node4" presStyleIdx="7" presStyleCnt="14">
        <dgm:presLayoutVars>
          <dgm:chPref val="3"/>
        </dgm:presLayoutVars>
      </dgm:prSet>
      <dgm:spPr/>
      <dgm:t>
        <a:bodyPr/>
        <a:lstStyle/>
        <a:p>
          <a:pPr rtl="1"/>
          <a:endParaRPr lang="fa-IR"/>
        </a:p>
      </dgm:t>
    </dgm:pt>
    <dgm:pt modelId="{16C30AA2-9D0C-4E35-9D16-C8800536960B}" type="pres">
      <dgm:prSet presAssocID="{46B4A464-F725-4213-94F8-8B51798F9860}" presName="level3hierChild" presStyleCnt="0"/>
      <dgm:spPr/>
    </dgm:pt>
    <dgm:pt modelId="{F71FB157-0508-4480-924E-1EE6664563DA}" type="pres">
      <dgm:prSet presAssocID="{8B515E13-8C4A-4EEB-96FF-785A5729607C}" presName="conn2-1" presStyleLbl="parChTrans1D4" presStyleIdx="8" presStyleCnt="14"/>
      <dgm:spPr/>
      <dgm:t>
        <a:bodyPr/>
        <a:lstStyle/>
        <a:p>
          <a:pPr rtl="1"/>
          <a:endParaRPr lang="fa-IR"/>
        </a:p>
      </dgm:t>
    </dgm:pt>
    <dgm:pt modelId="{7725AD32-7A50-48A2-8F41-3ABC53888B59}" type="pres">
      <dgm:prSet presAssocID="{8B515E13-8C4A-4EEB-96FF-785A5729607C}" presName="connTx" presStyleLbl="parChTrans1D4" presStyleIdx="8" presStyleCnt="14"/>
      <dgm:spPr/>
      <dgm:t>
        <a:bodyPr/>
        <a:lstStyle/>
        <a:p>
          <a:pPr rtl="1"/>
          <a:endParaRPr lang="fa-IR"/>
        </a:p>
      </dgm:t>
    </dgm:pt>
    <dgm:pt modelId="{8ECC08C9-D867-4BA9-A604-ABA1AD152704}" type="pres">
      <dgm:prSet presAssocID="{F6DCC0A6-89DD-48A9-8492-C1785576F709}" presName="root2" presStyleCnt="0"/>
      <dgm:spPr/>
    </dgm:pt>
    <dgm:pt modelId="{9103C39C-A002-46DB-9B8A-3BF588B8BA74}" type="pres">
      <dgm:prSet presAssocID="{F6DCC0A6-89DD-48A9-8492-C1785576F709}" presName="LevelTwoTextNode" presStyleLbl="node4" presStyleIdx="8" presStyleCnt="14" custScaleX="86986">
        <dgm:presLayoutVars>
          <dgm:chPref val="3"/>
        </dgm:presLayoutVars>
      </dgm:prSet>
      <dgm:spPr/>
      <dgm:t>
        <a:bodyPr/>
        <a:lstStyle/>
        <a:p>
          <a:pPr rtl="1"/>
          <a:endParaRPr lang="fa-IR"/>
        </a:p>
      </dgm:t>
    </dgm:pt>
    <dgm:pt modelId="{36F3F4A2-3FC4-49C7-9316-B048B8B5DB79}" type="pres">
      <dgm:prSet presAssocID="{F6DCC0A6-89DD-48A9-8492-C1785576F709}" presName="level3hierChild" presStyleCnt="0"/>
      <dgm:spPr/>
    </dgm:pt>
    <dgm:pt modelId="{7F05B0D3-3EFE-436A-B24E-587B95AE93AE}" type="pres">
      <dgm:prSet presAssocID="{B88605F3-5417-4261-BB67-E1C3BC0794F8}" presName="conn2-1" presStyleLbl="parChTrans1D4" presStyleIdx="9" presStyleCnt="14"/>
      <dgm:spPr/>
      <dgm:t>
        <a:bodyPr/>
        <a:lstStyle/>
        <a:p>
          <a:pPr rtl="1"/>
          <a:endParaRPr lang="fa-IR"/>
        </a:p>
      </dgm:t>
    </dgm:pt>
    <dgm:pt modelId="{84AAFCEB-054A-4439-A414-79BC6EE987C8}" type="pres">
      <dgm:prSet presAssocID="{B88605F3-5417-4261-BB67-E1C3BC0794F8}" presName="connTx" presStyleLbl="parChTrans1D4" presStyleIdx="9" presStyleCnt="14"/>
      <dgm:spPr/>
      <dgm:t>
        <a:bodyPr/>
        <a:lstStyle/>
        <a:p>
          <a:pPr rtl="1"/>
          <a:endParaRPr lang="fa-IR"/>
        </a:p>
      </dgm:t>
    </dgm:pt>
    <dgm:pt modelId="{F6677BC8-D4C0-4459-B014-9E75669023EA}" type="pres">
      <dgm:prSet presAssocID="{04769ED9-DC90-47E3-BBAD-08EF7823AC69}" presName="root2" presStyleCnt="0"/>
      <dgm:spPr/>
    </dgm:pt>
    <dgm:pt modelId="{B4B0106F-52C5-4F5F-B0A3-13B54FC9516B}" type="pres">
      <dgm:prSet presAssocID="{04769ED9-DC90-47E3-BBAD-08EF7823AC69}" presName="LevelTwoTextNode" presStyleLbl="node4" presStyleIdx="9" presStyleCnt="14" custScaleX="211710">
        <dgm:presLayoutVars>
          <dgm:chPref val="3"/>
        </dgm:presLayoutVars>
      </dgm:prSet>
      <dgm:spPr/>
      <dgm:t>
        <a:bodyPr/>
        <a:lstStyle/>
        <a:p>
          <a:pPr rtl="1"/>
          <a:endParaRPr lang="fa-IR"/>
        </a:p>
      </dgm:t>
    </dgm:pt>
    <dgm:pt modelId="{493F95EA-60E1-4D88-A5D6-FA741BE950E8}" type="pres">
      <dgm:prSet presAssocID="{04769ED9-DC90-47E3-BBAD-08EF7823AC69}" presName="level3hierChild" presStyleCnt="0"/>
      <dgm:spPr/>
    </dgm:pt>
    <dgm:pt modelId="{13782FBE-6AFE-49FF-BFEA-A20CA07168FD}" type="pres">
      <dgm:prSet presAssocID="{CA6601C8-BEA3-41B4-941F-4B803ED95030}" presName="conn2-1" presStyleLbl="parChTrans1D4" presStyleIdx="10" presStyleCnt="14"/>
      <dgm:spPr/>
      <dgm:t>
        <a:bodyPr/>
        <a:lstStyle/>
        <a:p>
          <a:pPr rtl="1"/>
          <a:endParaRPr lang="fa-IR"/>
        </a:p>
      </dgm:t>
    </dgm:pt>
    <dgm:pt modelId="{610C5510-8C25-4971-87FE-5DDE2A8A3C09}" type="pres">
      <dgm:prSet presAssocID="{CA6601C8-BEA3-41B4-941F-4B803ED95030}" presName="connTx" presStyleLbl="parChTrans1D4" presStyleIdx="10" presStyleCnt="14"/>
      <dgm:spPr/>
      <dgm:t>
        <a:bodyPr/>
        <a:lstStyle/>
        <a:p>
          <a:pPr rtl="1"/>
          <a:endParaRPr lang="fa-IR"/>
        </a:p>
      </dgm:t>
    </dgm:pt>
    <dgm:pt modelId="{C6E6DF6C-F6AF-4A23-8F3E-41AE05C68FDA}" type="pres">
      <dgm:prSet presAssocID="{56A7ECC0-2888-47EF-B97E-E57B38CEDBFD}" presName="root2" presStyleCnt="0"/>
      <dgm:spPr/>
    </dgm:pt>
    <dgm:pt modelId="{AAA0383F-2672-4E83-ACD9-49FB2F736DD3}" type="pres">
      <dgm:prSet presAssocID="{56A7ECC0-2888-47EF-B97E-E57B38CEDBFD}" presName="LevelTwoTextNode" presStyleLbl="node4" presStyleIdx="10" presStyleCnt="14" custScaleX="211710">
        <dgm:presLayoutVars>
          <dgm:chPref val="3"/>
        </dgm:presLayoutVars>
      </dgm:prSet>
      <dgm:spPr/>
      <dgm:t>
        <a:bodyPr/>
        <a:lstStyle/>
        <a:p>
          <a:pPr rtl="1"/>
          <a:endParaRPr lang="fa-IR"/>
        </a:p>
      </dgm:t>
    </dgm:pt>
    <dgm:pt modelId="{170103FC-C3C3-4A70-9BBC-D860ABA7C1B3}" type="pres">
      <dgm:prSet presAssocID="{56A7ECC0-2888-47EF-B97E-E57B38CEDBFD}" presName="level3hierChild" presStyleCnt="0"/>
      <dgm:spPr/>
    </dgm:pt>
    <dgm:pt modelId="{D458F23C-B054-4E9D-B19F-13319346A15F}" type="pres">
      <dgm:prSet presAssocID="{35316D4E-4819-4339-A56A-421330998B79}" presName="conn2-1" presStyleLbl="parChTrans1D2" presStyleIdx="2" presStyleCnt="3"/>
      <dgm:spPr/>
      <dgm:t>
        <a:bodyPr/>
        <a:lstStyle/>
        <a:p>
          <a:pPr rtl="1"/>
          <a:endParaRPr lang="fa-IR"/>
        </a:p>
      </dgm:t>
    </dgm:pt>
    <dgm:pt modelId="{384F2888-A164-4F32-B4AF-A19E8A824E3B}" type="pres">
      <dgm:prSet presAssocID="{35316D4E-4819-4339-A56A-421330998B79}" presName="connTx" presStyleLbl="parChTrans1D2" presStyleIdx="2" presStyleCnt="3"/>
      <dgm:spPr/>
      <dgm:t>
        <a:bodyPr/>
        <a:lstStyle/>
        <a:p>
          <a:pPr rtl="1"/>
          <a:endParaRPr lang="fa-IR"/>
        </a:p>
      </dgm:t>
    </dgm:pt>
    <dgm:pt modelId="{41FE0D8B-3294-46B3-96C8-A5E4C0E6380F}" type="pres">
      <dgm:prSet presAssocID="{8DCE0AB4-E59C-44D5-BD1B-C6CCAD5F3F51}" presName="root2" presStyleCnt="0"/>
      <dgm:spPr/>
    </dgm:pt>
    <dgm:pt modelId="{CA5B2F43-F5F9-4DA7-B6E3-28ECD09BB9B5}" type="pres">
      <dgm:prSet presAssocID="{8DCE0AB4-E59C-44D5-BD1B-C6CCAD5F3F51}" presName="LevelTwoTextNode" presStyleLbl="node2" presStyleIdx="2" presStyleCnt="3" custScaleX="63609">
        <dgm:presLayoutVars>
          <dgm:chPref val="3"/>
        </dgm:presLayoutVars>
      </dgm:prSet>
      <dgm:spPr/>
      <dgm:t>
        <a:bodyPr/>
        <a:lstStyle/>
        <a:p>
          <a:pPr rtl="1"/>
          <a:endParaRPr lang="fa-IR"/>
        </a:p>
      </dgm:t>
    </dgm:pt>
    <dgm:pt modelId="{FD420AC7-5BD3-4F42-9854-D0199D6AC0C9}" type="pres">
      <dgm:prSet presAssocID="{8DCE0AB4-E59C-44D5-BD1B-C6CCAD5F3F51}" presName="level3hierChild" presStyleCnt="0"/>
      <dgm:spPr/>
    </dgm:pt>
    <dgm:pt modelId="{7DF0187D-D417-4E4C-979B-52CA045E1A52}" type="pres">
      <dgm:prSet presAssocID="{D73DFCF4-57A5-42FA-B94C-284A0E7BB01A}" presName="conn2-1" presStyleLbl="parChTrans1D3" presStyleIdx="9" presStyleCnt="12"/>
      <dgm:spPr/>
      <dgm:t>
        <a:bodyPr/>
        <a:lstStyle/>
        <a:p>
          <a:pPr rtl="1"/>
          <a:endParaRPr lang="fa-IR"/>
        </a:p>
      </dgm:t>
    </dgm:pt>
    <dgm:pt modelId="{5A589A01-19E1-4439-8C16-DDE3E870FBE7}" type="pres">
      <dgm:prSet presAssocID="{D73DFCF4-57A5-42FA-B94C-284A0E7BB01A}" presName="connTx" presStyleLbl="parChTrans1D3" presStyleIdx="9" presStyleCnt="12"/>
      <dgm:spPr/>
      <dgm:t>
        <a:bodyPr/>
        <a:lstStyle/>
        <a:p>
          <a:pPr rtl="1"/>
          <a:endParaRPr lang="fa-IR"/>
        </a:p>
      </dgm:t>
    </dgm:pt>
    <dgm:pt modelId="{0D1AE5F8-36D8-43AD-9C9E-1914CA3E812E}" type="pres">
      <dgm:prSet presAssocID="{FB1B158C-077B-4E69-AEBF-08F8A1A1BFE9}" presName="root2" presStyleCnt="0"/>
      <dgm:spPr/>
    </dgm:pt>
    <dgm:pt modelId="{E23F38C4-511A-48BF-94AB-FB5C81E91DD0}" type="pres">
      <dgm:prSet presAssocID="{FB1B158C-077B-4E69-AEBF-08F8A1A1BFE9}" presName="LevelTwoTextNode" presStyleLbl="node3" presStyleIdx="9" presStyleCnt="12">
        <dgm:presLayoutVars>
          <dgm:chPref val="3"/>
        </dgm:presLayoutVars>
      </dgm:prSet>
      <dgm:spPr/>
      <dgm:t>
        <a:bodyPr/>
        <a:lstStyle/>
        <a:p>
          <a:pPr rtl="1"/>
          <a:endParaRPr lang="fa-IR"/>
        </a:p>
      </dgm:t>
    </dgm:pt>
    <dgm:pt modelId="{86B8646B-CF74-426C-84BE-B6027AF2CAC2}" type="pres">
      <dgm:prSet presAssocID="{FB1B158C-077B-4E69-AEBF-08F8A1A1BFE9}" presName="level3hierChild" presStyleCnt="0"/>
      <dgm:spPr/>
    </dgm:pt>
    <dgm:pt modelId="{6BBCF972-2D92-4BC9-9811-D92560713184}" type="pres">
      <dgm:prSet presAssocID="{209D544D-3379-4A5F-9356-7D4C2EA1F71E}" presName="conn2-1" presStyleLbl="parChTrans1D4" presStyleIdx="11" presStyleCnt="14"/>
      <dgm:spPr/>
      <dgm:t>
        <a:bodyPr/>
        <a:lstStyle/>
        <a:p>
          <a:pPr rtl="1"/>
          <a:endParaRPr lang="fa-IR"/>
        </a:p>
      </dgm:t>
    </dgm:pt>
    <dgm:pt modelId="{3E539213-7647-4733-9F6B-828E4A9C4AB9}" type="pres">
      <dgm:prSet presAssocID="{209D544D-3379-4A5F-9356-7D4C2EA1F71E}" presName="connTx" presStyleLbl="parChTrans1D4" presStyleIdx="11" presStyleCnt="14"/>
      <dgm:spPr/>
      <dgm:t>
        <a:bodyPr/>
        <a:lstStyle/>
        <a:p>
          <a:pPr rtl="1"/>
          <a:endParaRPr lang="fa-IR"/>
        </a:p>
      </dgm:t>
    </dgm:pt>
    <dgm:pt modelId="{46F267C7-B2FF-4A65-A099-5D67DBE78022}" type="pres">
      <dgm:prSet presAssocID="{7EB1DE56-5580-4048-AEC3-4383F9BDC65E}" presName="root2" presStyleCnt="0"/>
      <dgm:spPr/>
    </dgm:pt>
    <dgm:pt modelId="{7071010E-9F76-426F-AD6E-E58CABAF4206}" type="pres">
      <dgm:prSet presAssocID="{7EB1DE56-5580-4048-AEC3-4383F9BDC65E}" presName="LevelTwoTextNode" presStyleLbl="node4" presStyleIdx="11" presStyleCnt="14">
        <dgm:presLayoutVars>
          <dgm:chPref val="3"/>
        </dgm:presLayoutVars>
      </dgm:prSet>
      <dgm:spPr/>
      <dgm:t>
        <a:bodyPr/>
        <a:lstStyle/>
        <a:p>
          <a:pPr rtl="1"/>
          <a:endParaRPr lang="fa-IR"/>
        </a:p>
      </dgm:t>
    </dgm:pt>
    <dgm:pt modelId="{5CCC9D0E-5889-4865-9DDB-1417D1A740FE}" type="pres">
      <dgm:prSet presAssocID="{7EB1DE56-5580-4048-AEC3-4383F9BDC65E}" presName="level3hierChild" presStyleCnt="0"/>
      <dgm:spPr/>
    </dgm:pt>
    <dgm:pt modelId="{D7812E41-0DDD-4E82-A94B-57F43829F8FC}" type="pres">
      <dgm:prSet presAssocID="{84AE7924-6F0F-4E77-9071-B0CDD001649D}" presName="conn2-1" presStyleLbl="parChTrans1D4" presStyleIdx="12" presStyleCnt="14"/>
      <dgm:spPr/>
      <dgm:t>
        <a:bodyPr/>
        <a:lstStyle/>
        <a:p>
          <a:pPr rtl="1"/>
          <a:endParaRPr lang="fa-IR"/>
        </a:p>
      </dgm:t>
    </dgm:pt>
    <dgm:pt modelId="{C75C83AB-2CEB-41DB-8481-188CFE259FAC}" type="pres">
      <dgm:prSet presAssocID="{84AE7924-6F0F-4E77-9071-B0CDD001649D}" presName="connTx" presStyleLbl="parChTrans1D4" presStyleIdx="12" presStyleCnt="14"/>
      <dgm:spPr/>
      <dgm:t>
        <a:bodyPr/>
        <a:lstStyle/>
        <a:p>
          <a:pPr rtl="1"/>
          <a:endParaRPr lang="fa-IR"/>
        </a:p>
      </dgm:t>
    </dgm:pt>
    <dgm:pt modelId="{0A680076-8856-49A7-9934-3ED778648B88}" type="pres">
      <dgm:prSet presAssocID="{A57AEBDE-9DD8-4666-997B-C7585F9572AC}" presName="root2" presStyleCnt="0"/>
      <dgm:spPr/>
    </dgm:pt>
    <dgm:pt modelId="{2CAD5302-CFE5-4B45-8456-4859F95B9DC4}" type="pres">
      <dgm:prSet presAssocID="{A57AEBDE-9DD8-4666-997B-C7585F9572AC}" presName="LevelTwoTextNode" presStyleLbl="node4" presStyleIdx="12" presStyleCnt="14">
        <dgm:presLayoutVars>
          <dgm:chPref val="3"/>
        </dgm:presLayoutVars>
      </dgm:prSet>
      <dgm:spPr/>
      <dgm:t>
        <a:bodyPr/>
        <a:lstStyle/>
        <a:p>
          <a:pPr rtl="1"/>
          <a:endParaRPr lang="fa-IR"/>
        </a:p>
      </dgm:t>
    </dgm:pt>
    <dgm:pt modelId="{EE628536-6D62-4AE0-B63F-E4D00D689866}" type="pres">
      <dgm:prSet presAssocID="{A57AEBDE-9DD8-4666-997B-C7585F9572AC}" presName="level3hierChild" presStyleCnt="0"/>
      <dgm:spPr/>
    </dgm:pt>
    <dgm:pt modelId="{3BE1B2EF-BD87-43ED-95A4-0BDBA2AB432B}" type="pres">
      <dgm:prSet presAssocID="{ACCF2CF3-7EEA-4DE2-A87A-8CA0A22FF2A4}" presName="conn2-1" presStyleLbl="parChTrans1D3" presStyleIdx="10" presStyleCnt="12"/>
      <dgm:spPr/>
      <dgm:t>
        <a:bodyPr/>
        <a:lstStyle/>
        <a:p>
          <a:pPr rtl="1"/>
          <a:endParaRPr lang="fa-IR"/>
        </a:p>
      </dgm:t>
    </dgm:pt>
    <dgm:pt modelId="{88AF45BC-67E3-4A81-912A-9BF0E68C39B3}" type="pres">
      <dgm:prSet presAssocID="{ACCF2CF3-7EEA-4DE2-A87A-8CA0A22FF2A4}" presName="connTx" presStyleLbl="parChTrans1D3" presStyleIdx="10" presStyleCnt="12"/>
      <dgm:spPr/>
      <dgm:t>
        <a:bodyPr/>
        <a:lstStyle/>
        <a:p>
          <a:pPr rtl="1"/>
          <a:endParaRPr lang="fa-IR"/>
        </a:p>
      </dgm:t>
    </dgm:pt>
    <dgm:pt modelId="{90D0436B-2C82-4E64-BE2C-85C6049AC5F2}" type="pres">
      <dgm:prSet presAssocID="{42593C32-5BCC-4B44-8C17-AB8A5076B8B6}" presName="root2" presStyleCnt="0"/>
      <dgm:spPr/>
    </dgm:pt>
    <dgm:pt modelId="{0D3ED809-2B25-4EED-8E75-DF5C666D40C2}" type="pres">
      <dgm:prSet presAssocID="{42593C32-5BCC-4B44-8C17-AB8A5076B8B6}" presName="LevelTwoTextNode" presStyleLbl="node3" presStyleIdx="10" presStyleCnt="12">
        <dgm:presLayoutVars>
          <dgm:chPref val="3"/>
        </dgm:presLayoutVars>
      </dgm:prSet>
      <dgm:spPr/>
      <dgm:t>
        <a:bodyPr/>
        <a:lstStyle/>
        <a:p>
          <a:pPr rtl="1"/>
          <a:endParaRPr lang="fa-IR"/>
        </a:p>
      </dgm:t>
    </dgm:pt>
    <dgm:pt modelId="{FCEEF0C7-D865-4DA9-B648-FBC14123710E}" type="pres">
      <dgm:prSet presAssocID="{42593C32-5BCC-4B44-8C17-AB8A5076B8B6}" presName="level3hierChild" presStyleCnt="0"/>
      <dgm:spPr/>
    </dgm:pt>
    <dgm:pt modelId="{0CB9F908-8D0F-4A9C-B4CA-909A13928697}" type="pres">
      <dgm:prSet presAssocID="{18FD4065-69C8-4BEF-A588-353059C16668}" presName="conn2-1" presStyleLbl="parChTrans1D4" presStyleIdx="13" presStyleCnt="14"/>
      <dgm:spPr/>
      <dgm:t>
        <a:bodyPr/>
        <a:lstStyle/>
        <a:p>
          <a:pPr rtl="1"/>
          <a:endParaRPr lang="fa-IR"/>
        </a:p>
      </dgm:t>
    </dgm:pt>
    <dgm:pt modelId="{3673D96D-EA89-4240-87CA-30D1FC4528A0}" type="pres">
      <dgm:prSet presAssocID="{18FD4065-69C8-4BEF-A588-353059C16668}" presName="connTx" presStyleLbl="parChTrans1D4" presStyleIdx="13" presStyleCnt="14"/>
      <dgm:spPr/>
      <dgm:t>
        <a:bodyPr/>
        <a:lstStyle/>
        <a:p>
          <a:pPr rtl="1"/>
          <a:endParaRPr lang="fa-IR"/>
        </a:p>
      </dgm:t>
    </dgm:pt>
    <dgm:pt modelId="{E6980FF0-40FB-41F2-907B-AAEBCEAB057E}" type="pres">
      <dgm:prSet presAssocID="{E8240704-DBE9-45D1-98A6-57B1E61098FC}" presName="root2" presStyleCnt="0"/>
      <dgm:spPr/>
    </dgm:pt>
    <dgm:pt modelId="{83552BC8-6ABB-4FA7-9C9B-08FD48B014DD}" type="pres">
      <dgm:prSet presAssocID="{E8240704-DBE9-45D1-98A6-57B1E61098FC}" presName="LevelTwoTextNode" presStyleLbl="node4" presStyleIdx="13" presStyleCnt="14">
        <dgm:presLayoutVars>
          <dgm:chPref val="3"/>
        </dgm:presLayoutVars>
      </dgm:prSet>
      <dgm:spPr/>
      <dgm:t>
        <a:bodyPr/>
        <a:lstStyle/>
        <a:p>
          <a:pPr rtl="1"/>
          <a:endParaRPr lang="fa-IR"/>
        </a:p>
      </dgm:t>
    </dgm:pt>
    <dgm:pt modelId="{AE388131-FD32-4EC7-A860-EA3B8A11DA50}" type="pres">
      <dgm:prSet presAssocID="{E8240704-DBE9-45D1-98A6-57B1E61098FC}" presName="level3hierChild" presStyleCnt="0"/>
      <dgm:spPr/>
    </dgm:pt>
    <dgm:pt modelId="{ED832E4E-C5DF-40F8-92B8-9AEA3F49F9F1}" type="pres">
      <dgm:prSet presAssocID="{024CF902-28B4-4CEA-BDC7-8E2672084773}" presName="conn2-1" presStyleLbl="parChTrans1D3" presStyleIdx="11" presStyleCnt="12"/>
      <dgm:spPr/>
      <dgm:t>
        <a:bodyPr/>
        <a:lstStyle/>
        <a:p>
          <a:pPr rtl="1"/>
          <a:endParaRPr lang="fa-IR"/>
        </a:p>
      </dgm:t>
    </dgm:pt>
    <dgm:pt modelId="{A4A7A54A-A7FF-4C7E-9E7C-BD27A0E1348D}" type="pres">
      <dgm:prSet presAssocID="{024CF902-28B4-4CEA-BDC7-8E2672084773}" presName="connTx" presStyleLbl="parChTrans1D3" presStyleIdx="11" presStyleCnt="12"/>
      <dgm:spPr/>
      <dgm:t>
        <a:bodyPr/>
        <a:lstStyle/>
        <a:p>
          <a:pPr rtl="1"/>
          <a:endParaRPr lang="fa-IR"/>
        </a:p>
      </dgm:t>
    </dgm:pt>
    <dgm:pt modelId="{5B4DE3CB-B504-4DC4-A740-B51E4645BCF3}" type="pres">
      <dgm:prSet presAssocID="{002FBC00-A70D-4248-A8B9-F807B8CCD934}" presName="root2" presStyleCnt="0"/>
      <dgm:spPr/>
    </dgm:pt>
    <dgm:pt modelId="{C89140F4-4FFF-43AF-99C3-87AA2BDD32B7}" type="pres">
      <dgm:prSet presAssocID="{002FBC00-A70D-4248-A8B9-F807B8CCD934}" presName="LevelTwoTextNode" presStyleLbl="node3" presStyleIdx="11" presStyleCnt="12">
        <dgm:presLayoutVars>
          <dgm:chPref val="3"/>
        </dgm:presLayoutVars>
      </dgm:prSet>
      <dgm:spPr/>
      <dgm:t>
        <a:bodyPr/>
        <a:lstStyle/>
        <a:p>
          <a:pPr rtl="1"/>
          <a:endParaRPr lang="fa-IR"/>
        </a:p>
      </dgm:t>
    </dgm:pt>
    <dgm:pt modelId="{46AC2DAF-39E1-41C2-AEFA-EFCF94D53809}" type="pres">
      <dgm:prSet presAssocID="{002FBC00-A70D-4248-A8B9-F807B8CCD934}" presName="level3hierChild" presStyleCnt="0"/>
      <dgm:spPr/>
    </dgm:pt>
  </dgm:ptLst>
  <dgm:cxnLst>
    <dgm:cxn modelId="{E5E7275C-E003-43CE-8897-8E0F5F952956}" type="presOf" srcId="{C7EF4CF7-605F-4C4B-AF88-414CF70568D6}" destId="{63EBCBB4-F8A7-4980-8860-736C96E8C6CC}" srcOrd="0" destOrd="0" presId="urn:microsoft.com/office/officeart/2008/layout/HorizontalMultiLevelHierarchy"/>
    <dgm:cxn modelId="{B90606F4-7136-49E1-8650-6990ED46EAC2}" srcId="{C7EDD4FE-1D63-4047-9494-5AF8E8A02610}" destId="{56A7ECC0-2888-47EF-B97E-E57B38CEDBFD}" srcOrd="2" destOrd="0" parTransId="{CA6601C8-BEA3-41B4-941F-4B803ED95030}" sibTransId="{C967B237-4937-4037-9140-7952109AE565}"/>
    <dgm:cxn modelId="{82E64F4C-8DC0-4158-ACE4-691732C52CFF}" srcId="{46B4A464-F725-4213-94F8-8B51798F9860}" destId="{F6DCC0A6-89DD-48A9-8492-C1785576F709}" srcOrd="0" destOrd="0" parTransId="{8B515E13-8C4A-4EEB-96FF-785A5729607C}" sibTransId="{4D350A0E-B1E9-464A-8E81-A1F61DF5113A}"/>
    <dgm:cxn modelId="{B697E23B-5B49-476E-9043-6A8B3860CD10}" type="presOf" srcId="{74F47385-C0EF-4324-AC91-28BA7821A676}" destId="{FC111714-4F59-486C-9D2E-3F197AE9AA57}" srcOrd="1" destOrd="0" presId="urn:microsoft.com/office/officeart/2008/layout/HorizontalMultiLevelHierarchy"/>
    <dgm:cxn modelId="{ADE006D3-AA2D-4C91-B6F4-E1F0F07C720A}" srcId="{347097ED-0038-42F7-8835-133B5558721E}" destId="{4128D32E-8083-48DD-AA44-B39AB01988EE}" srcOrd="1" destOrd="0" parTransId="{CC610D84-0F7D-48A8-B5AB-71D5A0A37437}" sibTransId="{7E1FD9AA-0962-4D5A-B92E-34213FE27770}"/>
    <dgm:cxn modelId="{A221F15F-CF06-4C9A-9D0B-293DB663F6C9}" type="presOf" srcId="{B88605F3-5417-4261-BB67-E1C3BC0794F8}" destId="{84AAFCEB-054A-4439-A414-79BC6EE987C8}" srcOrd="1" destOrd="0" presId="urn:microsoft.com/office/officeart/2008/layout/HorizontalMultiLevelHierarchy"/>
    <dgm:cxn modelId="{F0EFE10E-212A-407B-9DA8-1CCB985ED985}" type="presOf" srcId="{ACCF2CF3-7EEA-4DE2-A87A-8CA0A22FF2A4}" destId="{3BE1B2EF-BD87-43ED-95A4-0BDBA2AB432B}" srcOrd="0" destOrd="0" presId="urn:microsoft.com/office/officeart/2008/layout/HorizontalMultiLevelHierarchy"/>
    <dgm:cxn modelId="{F0EF0C9A-0F99-4473-BAE0-5437EC4199ED}" type="presOf" srcId="{16385D54-ED7D-4AD6-AEDA-41A8A4587162}" destId="{CE160076-D042-4756-8F16-B69631572C4F}" srcOrd="1" destOrd="0" presId="urn:microsoft.com/office/officeart/2008/layout/HorizontalMultiLevelHierarchy"/>
    <dgm:cxn modelId="{9B65BA91-70D2-4C48-8903-7DD328A19C17}" type="presOf" srcId="{E8997426-D920-473D-AF60-DE0483A9BF2D}" destId="{A087ED82-0449-40EF-80F0-BB2E57346394}" srcOrd="0" destOrd="0" presId="urn:microsoft.com/office/officeart/2008/layout/HorizontalMultiLevelHierarchy"/>
    <dgm:cxn modelId="{C151C4BA-2F31-48C5-80F0-388ACA736AFB}" srcId="{133D4D7F-835D-465E-AE57-26DA0D753114}" destId="{011C7038-30B6-476B-A76F-B4A2856A29D9}" srcOrd="2" destOrd="0" parTransId="{74F47385-C0EF-4324-AC91-28BA7821A676}" sibTransId="{5C7DDF79-0E0B-410A-AFA6-B7D5B492AB85}"/>
    <dgm:cxn modelId="{A2C2DD05-7257-4A7F-8658-45E60575825B}" srcId="{FB1B158C-077B-4E69-AEBF-08F8A1A1BFE9}" destId="{7EB1DE56-5580-4048-AEC3-4383F9BDC65E}" srcOrd="0" destOrd="0" parTransId="{209D544D-3379-4A5F-9356-7D4C2EA1F71E}" sibTransId="{96E97EA7-8FEC-412B-B0A8-5D6059A58823}"/>
    <dgm:cxn modelId="{62392B5B-13CB-4E5C-ACB7-4D18C5C7375F}" type="presOf" srcId="{61036018-AA83-4942-8013-A44459BAA793}" destId="{F66FB580-8B92-4720-A40F-ADBC377ECF30}" srcOrd="0" destOrd="0" presId="urn:microsoft.com/office/officeart/2008/layout/HorizontalMultiLevelHierarchy"/>
    <dgm:cxn modelId="{5B77FCC8-DBBA-4276-B8F9-18186767996C}" type="presOf" srcId="{E2E4B2A2-EE96-434C-92E7-F8928EA68FB2}" destId="{7CF5BE64-8BD1-4027-ADA5-B2DF38DA538F}" srcOrd="0" destOrd="0" presId="urn:microsoft.com/office/officeart/2008/layout/HorizontalMultiLevelHierarchy"/>
    <dgm:cxn modelId="{359F51C7-986E-49B6-8BB1-EFD338E94756}" type="presOf" srcId="{835B64FA-A56C-4434-A1A0-8807FDCF3AF9}" destId="{4F86EA8E-4E33-43BE-8E6B-D3CA512DE729}" srcOrd="1" destOrd="0" presId="urn:microsoft.com/office/officeart/2008/layout/HorizontalMultiLevelHierarchy"/>
    <dgm:cxn modelId="{FAFFAD12-8A21-48AA-AD4A-D8178921BAFA}" srcId="{C7EDD4FE-1D63-4047-9494-5AF8E8A02610}" destId="{04769ED9-DC90-47E3-BBAD-08EF7823AC69}" srcOrd="1" destOrd="0" parTransId="{B88605F3-5417-4261-BB67-E1C3BC0794F8}" sibTransId="{A9A0B4E6-F04F-4D19-BE85-5C3E78248F87}"/>
    <dgm:cxn modelId="{28451255-8B60-447A-B1DC-AF892E3EB1F7}" type="presOf" srcId="{5E771EAE-1C77-4312-B931-21502C3C9516}" destId="{72D04BD6-7968-4F7E-8AAA-EDE93E853FB2}" srcOrd="0" destOrd="0" presId="urn:microsoft.com/office/officeart/2008/layout/HorizontalMultiLevelHierarchy"/>
    <dgm:cxn modelId="{88943BE3-5F09-480C-9D26-D994938130DA}" type="presOf" srcId="{CA6601C8-BEA3-41B4-941F-4B803ED95030}" destId="{610C5510-8C25-4971-87FE-5DDE2A8A3C09}" srcOrd="1" destOrd="0" presId="urn:microsoft.com/office/officeart/2008/layout/HorizontalMultiLevelHierarchy"/>
    <dgm:cxn modelId="{9A5FE69B-EAD7-41C4-BE8A-01F5B5D7F903}" type="presOf" srcId="{C2BB439F-9E66-49D5-A055-2B1CDCC6FFD7}" destId="{DE6EB124-C903-4DC8-954E-EE40F96A4A4C}" srcOrd="1" destOrd="0" presId="urn:microsoft.com/office/officeart/2008/layout/HorizontalMultiLevelHierarchy"/>
    <dgm:cxn modelId="{855FACDF-B109-4DB4-93DF-96A610179869}" type="presOf" srcId="{76E297E8-2EC2-4B2D-8206-4DAF555DF900}" destId="{D76706A7-B1D3-4CAC-97F7-B26461802047}" srcOrd="1" destOrd="0" presId="urn:microsoft.com/office/officeart/2008/layout/HorizontalMultiLevelHierarchy"/>
    <dgm:cxn modelId="{64BF5400-C47E-4C77-8F41-5B8F621EA846}" type="presOf" srcId="{74F47385-C0EF-4324-AC91-28BA7821A676}" destId="{258F12B3-8F0A-431F-8D2A-C6C25EB5E0AF}" srcOrd="0" destOrd="0" presId="urn:microsoft.com/office/officeart/2008/layout/HorizontalMultiLevelHierarchy"/>
    <dgm:cxn modelId="{52FFD4BA-8DFD-450A-8BC6-03F042D52F15}" type="presOf" srcId="{4128D32E-8083-48DD-AA44-B39AB01988EE}" destId="{12BB5781-27AB-42C8-AEBA-BFF6D55AA9BF}" srcOrd="0" destOrd="0" presId="urn:microsoft.com/office/officeart/2008/layout/HorizontalMultiLevelHierarchy"/>
    <dgm:cxn modelId="{C2B2FE9D-55F9-4847-9CE7-BCB958816A3C}" srcId="{D5E5B600-67BE-4BD8-987E-0B4C37EB2621}" destId="{F760F567-262D-411A-9AED-262013851E22}" srcOrd="0" destOrd="0" parTransId="{5E771EAE-1C77-4312-B931-21502C3C9516}" sibTransId="{CAB9EFB9-1B2C-46B8-A411-D67A0D16A04E}"/>
    <dgm:cxn modelId="{18ED00C9-0AA1-4B9C-8DBF-29F03AD4A64B}" type="presOf" srcId="{E8240704-DBE9-45D1-98A6-57B1E61098FC}" destId="{83552BC8-6ABB-4FA7-9C9B-08FD48B014DD}" srcOrd="0" destOrd="0" presId="urn:microsoft.com/office/officeart/2008/layout/HorizontalMultiLevelHierarchy"/>
    <dgm:cxn modelId="{7604A609-3E9E-4C12-BF79-606D5F9A7D0B}" type="presOf" srcId="{8DCE0AB4-E59C-44D5-BD1B-C6CCAD5F3F51}" destId="{CA5B2F43-F5F9-4DA7-B6E3-28ECD09BB9B5}" srcOrd="0" destOrd="0" presId="urn:microsoft.com/office/officeart/2008/layout/HorizontalMultiLevelHierarchy"/>
    <dgm:cxn modelId="{C81A1275-F744-4736-B566-2D9645BEB9DA}" type="presOf" srcId="{45499CBE-3FBB-4F9E-AB01-099B21933195}" destId="{6FCE1B79-1E23-4D50-B1A3-1AD2E6A5029E}" srcOrd="0" destOrd="0" presId="urn:microsoft.com/office/officeart/2008/layout/HorizontalMultiLevelHierarchy"/>
    <dgm:cxn modelId="{4B0BFFC0-B2A3-44E1-AAC9-6BBF28316C71}" srcId="{C7EDD4FE-1D63-4047-9494-5AF8E8A02610}" destId="{46B4A464-F725-4213-94F8-8B51798F9860}" srcOrd="0" destOrd="0" parTransId="{D86316D3-C9B8-4238-82A5-86A9BCA2EFED}" sibTransId="{083CF194-6166-49BC-94BB-64C7D8F20225}"/>
    <dgm:cxn modelId="{74F616E3-640E-467F-8CCB-741950753BFB}" type="presOf" srcId="{B88605F3-5417-4261-BB67-E1C3BC0794F8}" destId="{7F05B0D3-3EFE-436A-B24E-587B95AE93AE}" srcOrd="0" destOrd="0" presId="urn:microsoft.com/office/officeart/2008/layout/HorizontalMultiLevelHierarchy"/>
    <dgm:cxn modelId="{96D54B3D-ED6D-4A5A-BC57-86555CC47FC9}" type="presOf" srcId="{42593C32-5BCC-4B44-8C17-AB8A5076B8B6}" destId="{0D3ED809-2B25-4EED-8E75-DF5C666D40C2}" srcOrd="0" destOrd="0" presId="urn:microsoft.com/office/officeart/2008/layout/HorizontalMultiLevelHierarchy"/>
    <dgm:cxn modelId="{9DF3409E-1F05-4770-B68E-BF71084FFCAB}" type="presOf" srcId="{80BF6070-6EF5-41BF-976C-34E14484AF9D}" destId="{6749F45F-9257-4F44-8FB5-0419D1E7390B}" srcOrd="0" destOrd="0" presId="urn:microsoft.com/office/officeart/2008/layout/HorizontalMultiLevelHierarchy"/>
    <dgm:cxn modelId="{FF17FD2A-F696-46F2-899A-EA58B8D7BC3A}" srcId="{133D4D7F-835D-465E-AE57-26DA0D753114}" destId="{AF61EDCB-90A4-4482-90CF-11FD135790CB}" srcOrd="1" destOrd="0" parTransId="{16385D54-ED7D-4AD6-AEDA-41A8A4587162}" sibTransId="{F6B70C32-D517-4426-A524-97AD0FD99B35}"/>
    <dgm:cxn modelId="{A6B54371-9B7A-402C-B77D-0D4ABB29FF6B}" type="presOf" srcId="{D73DFCF4-57A5-42FA-B94C-284A0E7BB01A}" destId="{7DF0187D-D417-4E4C-979B-52CA045E1A52}" srcOrd="0" destOrd="0" presId="urn:microsoft.com/office/officeart/2008/layout/HorizontalMultiLevelHierarchy"/>
    <dgm:cxn modelId="{F32FCDEF-6CA1-4565-BD4C-6B996373B09B}" type="presOf" srcId="{133D4D7F-835D-465E-AE57-26DA0D753114}" destId="{105F21BE-F45F-48D2-942F-B8FD2D1EDD8B}" srcOrd="0" destOrd="0" presId="urn:microsoft.com/office/officeart/2008/layout/HorizontalMultiLevelHierarchy"/>
    <dgm:cxn modelId="{FA3743CC-3999-41CF-A23F-CCE580643651}" srcId="{6E8F6D58-1A3A-4A80-9F92-9441C1DC65CB}" destId="{38F5BEE9-FC97-460F-B27A-BAAB2823E891}" srcOrd="0" destOrd="0" parTransId="{28B6C7E6-A0C3-4C82-AD7C-54DB7225633A}" sibTransId="{479FC365-42A9-4ECE-84C5-A83297DFE534}"/>
    <dgm:cxn modelId="{483B8E75-142F-45FA-A04A-F932D238B8AC}" type="presOf" srcId="{778F2257-470A-4EBB-A34B-5E7084EA208F}" destId="{367CBE35-EB32-41D2-B69F-4FB49B4F388A}" srcOrd="1" destOrd="0" presId="urn:microsoft.com/office/officeart/2008/layout/HorizontalMultiLevelHierarchy"/>
    <dgm:cxn modelId="{B9F251EF-6E40-4AAE-A0C7-3865C754E783}" type="presOf" srcId="{778F2257-470A-4EBB-A34B-5E7084EA208F}" destId="{F4D1C59B-7352-42C4-A87B-0814C939CF74}" srcOrd="0" destOrd="0" presId="urn:microsoft.com/office/officeart/2008/layout/HorizontalMultiLevelHierarchy"/>
    <dgm:cxn modelId="{D371C1C1-652C-4880-859C-C53026840B8B}" srcId="{C7EF4CF7-605F-4C4B-AF88-414CF70568D6}" destId="{347097ED-0038-42F7-8835-133B5558721E}" srcOrd="1" destOrd="0" parTransId="{61036018-AA83-4942-8013-A44459BAA793}" sibTransId="{E6C79A60-14A4-42F3-9095-314A57A48BE2}"/>
    <dgm:cxn modelId="{BAC7B369-739A-4801-9BF0-4F795B01F7EF}" type="presOf" srcId="{B67BF229-AC1D-4EC3-9D8A-CBB3D580BAFC}" destId="{840C515A-84A2-4F15-B6CF-CE65ACDEDEDC}" srcOrd="0" destOrd="0" presId="urn:microsoft.com/office/officeart/2008/layout/HorizontalMultiLevelHierarchy"/>
    <dgm:cxn modelId="{24F8EE0C-DE87-486F-9BAA-9A12CF83E051}" srcId="{8DCE0AB4-E59C-44D5-BD1B-C6CCAD5F3F51}" destId="{42593C32-5BCC-4B44-8C17-AB8A5076B8B6}" srcOrd="1" destOrd="0" parTransId="{ACCF2CF3-7EEA-4DE2-A87A-8CA0A22FF2A4}" sibTransId="{C9A0DEB4-63B2-41AC-B2EE-E3FC8C38A288}"/>
    <dgm:cxn modelId="{2C3D0D18-71A9-4673-AF8C-BA49971838E3}" srcId="{C7EF4CF7-605F-4C4B-AF88-414CF70568D6}" destId="{133D4D7F-835D-465E-AE57-26DA0D753114}" srcOrd="0" destOrd="0" parTransId="{BF4B7D8F-7509-4CF3-B021-8F2A6FB77869}" sibTransId="{5BC40866-9F03-4A4B-BB81-794EFAD0CE8A}"/>
    <dgm:cxn modelId="{51242147-C938-448A-8A62-AA792C01E1F8}" type="presOf" srcId="{AB979174-D01F-4CD6-91FD-D536E40693A0}" destId="{C9AA4D6F-89B2-4DA7-BAB5-D5A1195118BA}" srcOrd="0" destOrd="0" presId="urn:microsoft.com/office/officeart/2008/layout/HorizontalMultiLevelHierarchy"/>
    <dgm:cxn modelId="{3F59C2E3-4866-4D66-979D-5C2FC1834CEE}" type="presOf" srcId="{D73DFCF4-57A5-42FA-B94C-284A0E7BB01A}" destId="{5A589A01-19E1-4439-8C16-DDE3E870FBE7}" srcOrd="1" destOrd="0" presId="urn:microsoft.com/office/officeart/2008/layout/HorizontalMultiLevelHierarchy"/>
    <dgm:cxn modelId="{70EA9C01-F8E1-4982-A03F-6D8CB408D3CE}" type="presOf" srcId="{C2BB439F-9E66-49D5-A055-2B1CDCC6FFD7}" destId="{C7D34F08-2466-4855-B458-0453062D8F55}" srcOrd="0" destOrd="0" presId="urn:microsoft.com/office/officeart/2008/layout/HorizontalMultiLevelHierarchy"/>
    <dgm:cxn modelId="{84493436-922A-464C-ADB8-CBAF7868108B}" srcId="{C7EF4CF7-605F-4C4B-AF88-414CF70568D6}" destId="{8DCE0AB4-E59C-44D5-BD1B-C6CCAD5F3F51}" srcOrd="2" destOrd="0" parTransId="{35316D4E-4819-4339-A56A-421330998B79}" sibTransId="{03910834-DE4D-4FAD-95A0-BA0441F05D34}"/>
    <dgm:cxn modelId="{82D00D17-8AA3-41A0-9955-2FB529629CF7}" srcId="{80BF6070-6EF5-41BF-976C-34E14484AF9D}" destId="{05AA2BBE-76F7-449C-9152-8B8FD240399D}" srcOrd="1" destOrd="0" parTransId="{778F2257-470A-4EBB-A34B-5E7084EA208F}" sibTransId="{EA37C5D7-5904-43D2-BC35-F767F9035325}"/>
    <dgm:cxn modelId="{7F4340CB-E26D-428E-97C5-57EF3A135571}" type="presOf" srcId="{46B4A464-F725-4213-94F8-8B51798F9860}" destId="{0A78CE4A-DF29-459D-BE8C-0AAE2A9EF770}" srcOrd="0" destOrd="0" presId="urn:microsoft.com/office/officeart/2008/layout/HorizontalMultiLevelHierarchy"/>
    <dgm:cxn modelId="{D7E01FF0-C7D2-4380-8927-291ED91D0D52}" type="presOf" srcId="{6D1A63A0-F005-4D26-B97C-E4041D11B2E5}" destId="{2F76614B-5302-409C-A2DE-B7BF0A434171}" srcOrd="1" destOrd="0" presId="urn:microsoft.com/office/officeart/2008/layout/HorizontalMultiLevelHierarchy"/>
    <dgm:cxn modelId="{F1702324-DB75-4023-BB96-0E203FFB1F5F}" type="presOf" srcId="{76E297E8-2EC2-4B2D-8206-4DAF555DF900}" destId="{40DC6D3B-9AF0-434D-9E25-4B4C1C47452D}" srcOrd="0" destOrd="0" presId="urn:microsoft.com/office/officeart/2008/layout/HorizontalMultiLevelHierarchy"/>
    <dgm:cxn modelId="{186A9EFB-088D-4FD0-B326-441061D71EFC}" type="presOf" srcId="{CC610D84-0F7D-48A8-B5AB-71D5A0A37437}" destId="{40DD9B6D-3531-4ECC-A892-DA181A19D8EF}" srcOrd="0" destOrd="0" presId="urn:microsoft.com/office/officeart/2008/layout/HorizontalMultiLevelHierarchy"/>
    <dgm:cxn modelId="{B30482B5-23EB-439C-9464-2529837BA52A}" type="presOf" srcId="{AF61EDCB-90A4-4482-90CF-11FD135790CB}" destId="{E1D86480-9679-4098-A302-7AAFEDDD6B7E}" srcOrd="0" destOrd="0" presId="urn:microsoft.com/office/officeart/2008/layout/HorizontalMultiLevelHierarchy"/>
    <dgm:cxn modelId="{07E6FC49-8665-46BD-ADF4-A04A680F06BE}" type="presOf" srcId="{22C773D8-1D23-4337-A30D-EF6D6BCF19F9}" destId="{DE30B5C9-B576-4626-99DC-4F95A597435F}" srcOrd="1" destOrd="0" presId="urn:microsoft.com/office/officeart/2008/layout/HorizontalMultiLevelHierarchy"/>
    <dgm:cxn modelId="{4E3CF88E-9831-4962-AF47-62892A8A7A2C}" type="presOf" srcId="{1B24B051-5281-444F-8BBF-865C28D16039}" destId="{76EBD31B-D43A-4AD0-BDDA-185AB7D91764}" srcOrd="0" destOrd="0" presId="urn:microsoft.com/office/officeart/2008/layout/HorizontalMultiLevelHierarchy"/>
    <dgm:cxn modelId="{33D9DE3C-35E1-40C2-B751-EFA6E5447D59}" type="presOf" srcId="{209D544D-3379-4A5F-9356-7D4C2EA1F71E}" destId="{3E539213-7647-4733-9F6B-828E4A9C4AB9}" srcOrd="1" destOrd="0" presId="urn:microsoft.com/office/officeart/2008/layout/HorizontalMultiLevelHierarchy"/>
    <dgm:cxn modelId="{D88EAB3F-44AB-45B5-A040-9B424FBD94D2}" type="presOf" srcId="{A3376258-2B50-459D-8A7E-346AE529A040}" destId="{67C53D2D-57AF-485C-AE35-B2E0DB7C4680}" srcOrd="0" destOrd="0" presId="urn:microsoft.com/office/officeart/2008/layout/HorizontalMultiLevelHierarchy"/>
    <dgm:cxn modelId="{57287EFD-3F2B-4587-86C4-BBF2E9156B57}" type="presOf" srcId="{56A7ECC0-2888-47EF-B97E-E57B38CEDBFD}" destId="{AAA0383F-2672-4E83-ACD9-49FB2F736DD3}" srcOrd="0" destOrd="0" presId="urn:microsoft.com/office/officeart/2008/layout/HorizontalMultiLevelHierarchy"/>
    <dgm:cxn modelId="{8FF9A55F-471F-4827-8B8E-71E5D1659E98}" type="presOf" srcId="{CC610D84-0F7D-48A8-B5AB-71D5A0A37437}" destId="{84379CA5-A9E1-48FD-AD94-798C113E3F62}" srcOrd="1" destOrd="0" presId="urn:microsoft.com/office/officeart/2008/layout/HorizontalMultiLevelHierarchy"/>
    <dgm:cxn modelId="{FF07F067-3ABF-4F1A-B13A-0708AAB8BE07}" type="presOf" srcId="{8B515E13-8C4A-4EEB-96FF-785A5729607C}" destId="{7725AD32-7A50-48A2-8F41-3ABC53888B59}" srcOrd="1" destOrd="0" presId="urn:microsoft.com/office/officeart/2008/layout/HorizontalMultiLevelHierarchy"/>
    <dgm:cxn modelId="{F5FA486E-086D-4247-A6CC-4C24F13DD5F2}" type="presOf" srcId="{35316D4E-4819-4339-A56A-421330998B79}" destId="{D458F23C-B054-4E9D-B19F-13319346A15F}" srcOrd="0" destOrd="0" presId="urn:microsoft.com/office/officeart/2008/layout/HorizontalMultiLevelHierarchy"/>
    <dgm:cxn modelId="{A0E56772-28BD-455E-ADE2-74453B056C7B}" type="presOf" srcId="{CA6601C8-BEA3-41B4-941F-4B803ED95030}" destId="{13782FBE-6AFE-49FF-BFEA-A20CA07168FD}" srcOrd="0" destOrd="0" presId="urn:microsoft.com/office/officeart/2008/layout/HorizontalMultiLevelHierarchy"/>
    <dgm:cxn modelId="{890C0C51-512F-4ACA-A713-B94FD2C0310E}" type="presOf" srcId="{6D1A63A0-F005-4D26-B97C-E4041D11B2E5}" destId="{5279549B-8F93-4C78-B1F2-F80B1E5A7A2B}" srcOrd="0" destOrd="0" presId="urn:microsoft.com/office/officeart/2008/layout/HorizontalMultiLevelHierarchy"/>
    <dgm:cxn modelId="{2EACC32D-4320-400A-A68C-A9A959C50FF8}" srcId="{347097ED-0038-42F7-8835-133B5558721E}" destId="{80BF6070-6EF5-41BF-976C-34E14484AF9D}" srcOrd="3" destOrd="0" parTransId="{22C773D8-1D23-4337-A30D-EF6D6BCF19F9}" sibTransId="{0566E019-A71A-4E23-83FA-6EE7416C13EA}"/>
    <dgm:cxn modelId="{F684D7A3-FD70-4803-A5C7-D4EFA684212A}" type="presOf" srcId="{18FD4065-69C8-4BEF-A588-353059C16668}" destId="{0CB9F908-8D0F-4A9C-B4CA-909A13928697}" srcOrd="0" destOrd="0" presId="urn:microsoft.com/office/officeart/2008/layout/HorizontalMultiLevelHierarchy"/>
    <dgm:cxn modelId="{E846A5C6-D62C-4CD7-9DAC-A42BE18151D4}" type="presOf" srcId="{F760F567-262D-411A-9AED-262013851E22}" destId="{A84672A5-8183-42DD-9EEF-048EBF4B792F}" srcOrd="0" destOrd="0" presId="urn:microsoft.com/office/officeart/2008/layout/HorizontalMultiLevelHierarchy"/>
    <dgm:cxn modelId="{373747AC-4CC1-4210-89F9-341BDACB0B27}" type="presOf" srcId="{6E8F6D58-1A3A-4A80-9F92-9441C1DC65CB}" destId="{B73D5FB2-8BF7-4445-B1C9-8879C56B056E}" srcOrd="0" destOrd="0" presId="urn:microsoft.com/office/officeart/2008/layout/HorizontalMultiLevelHierarchy"/>
    <dgm:cxn modelId="{71944962-B40F-459B-A26F-8F83B6D847AC}" type="presOf" srcId="{FB1B158C-077B-4E69-AEBF-08F8A1A1BFE9}" destId="{E23F38C4-511A-48BF-94AB-FB5C81E91DD0}" srcOrd="0" destOrd="0" presId="urn:microsoft.com/office/officeart/2008/layout/HorizontalMultiLevelHierarchy"/>
    <dgm:cxn modelId="{DD7AE551-6D9F-4148-8586-FCECB64005FD}" type="presOf" srcId="{011C7038-30B6-476B-A76F-B4A2856A29D9}" destId="{483B5431-B2C3-4ACD-B80B-876269167C7A}" srcOrd="0" destOrd="0" presId="urn:microsoft.com/office/officeart/2008/layout/HorizontalMultiLevelHierarchy"/>
    <dgm:cxn modelId="{829526B2-A256-4941-A0BD-ADE42018769A}" type="presOf" srcId="{FB6BE362-A138-494A-AA77-1293C67966EF}" destId="{7B49004F-4F6C-4E42-8E78-3169C65DCE7A}" srcOrd="0" destOrd="0" presId="urn:microsoft.com/office/officeart/2008/layout/HorizontalMultiLevelHierarchy"/>
    <dgm:cxn modelId="{18AD9C71-2D18-4FF5-B1C7-042AA05010F5}" type="presOf" srcId="{024CF902-28B4-4CEA-BDC7-8E2672084773}" destId="{A4A7A54A-A7FF-4C7E-9E7C-BD27A0E1348D}" srcOrd="1" destOrd="0" presId="urn:microsoft.com/office/officeart/2008/layout/HorizontalMultiLevelHierarchy"/>
    <dgm:cxn modelId="{E6465E34-1336-4995-A33F-C5405BACBDCB}" type="presOf" srcId="{E2A26F20-97BF-4D49-9B27-6BEEDF85648A}" destId="{3EA44BF2-1102-44D0-BAAC-C56A59EC026C}" srcOrd="1" destOrd="0" presId="urn:microsoft.com/office/officeart/2008/layout/HorizontalMultiLevelHierarchy"/>
    <dgm:cxn modelId="{D50834C0-9D05-42AC-8FB8-2AD97E0C5B8E}" type="presOf" srcId="{0125D78D-A3BD-4089-AF3D-6840DD4BA8FC}" destId="{276A9E20-1DBD-4CE4-871D-AB52F8C19C40}" srcOrd="0" destOrd="0" presId="urn:microsoft.com/office/officeart/2008/layout/HorizontalMultiLevelHierarchy"/>
    <dgm:cxn modelId="{AC383BB2-5072-4512-B42B-0699D775A403}" type="presOf" srcId="{ACCF2CF3-7EEA-4DE2-A87A-8CA0A22FF2A4}" destId="{88AF45BC-67E3-4A81-912A-9BF0E68C39B3}" srcOrd="1" destOrd="0" presId="urn:microsoft.com/office/officeart/2008/layout/HorizontalMultiLevelHierarchy"/>
    <dgm:cxn modelId="{3D674CDC-DD5F-4BDB-9E07-C8C442031925}" type="presOf" srcId="{835B64FA-A56C-4434-A1A0-8807FDCF3AF9}" destId="{9661EF95-0EB5-4189-957D-8D9B01920B8D}" srcOrd="0" destOrd="0" presId="urn:microsoft.com/office/officeart/2008/layout/HorizontalMultiLevelHierarchy"/>
    <dgm:cxn modelId="{42F64B42-B5E7-4D99-AACA-57E1076AE376}" type="presOf" srcId="{05AA2BBE-76F7-449C-9152-8B8FD240399D}" destId="{05D93431-9552-4ED7-BC23-44F7A783D0BF}" srcOrd="0" destOrd="0" presId="urn:microsoft.com/office/officeart/2008/layout/HorizontalMultiLevelHierarchy"/>
    <dgm:cxn modelId="{894C843B-4A05-4BCB-B28A-1513B5A7E71B}" srcId="{F760F567-262D-411A-9AED-262013851E22}" destId="{E2E4B2A2-EE96-434C-92E7-F8928EA68FB2}" srcOrd="0" destOrd="0" parTransId="{AB979174-D01F-4CD6-91FD-D536E40693A0}" sibTransId="{99C29EC2-8191-4D43-8F88-58DCA3ECEFD0}"/>
    <dgm:cxn modelId="{E2D7505F-96CE-4B6D-A84F-9B44141251A4}" type="presOf" srcId="{399589EA-008A-4972-84E2-7246C679AEEF}" destId="{7F3D42B5-E6F3-4AA0-A3D6-E25E4CC862BB}" srcOrd="0" destOrd="0" presId="urn:microsoft.com/office/officeart/2008/layout/HorizontalMultiLevelHierarchy"/>
    <dgm:cxn modelId="{97226EDE-6509-40E2-95A6-A2147837A26E}" type="presOf" srcId="{18FD4065-69C8-4BEF-A588-353059C16668}" destId="{3673D96D-EA89-4240-87CA-30D1FC4528A0}" srcOrd="1" destOrd="0" presId="urn:microsoft.com/office/officeart/2008/layout/HorizontalMultiLevelHierarchy"/>
    <dgm:cxn modelId="{213B515D-7EE0-4AE0-8B7A-B14B4ED94877}" srcId="{80BF6070-6EF5-41BF-976C-34E14484AF9D}" destId="{61B564BD-20C5-470B-8AC1-83B4AB6CA38F}" srcOrd="0" destOrd="0" parTransId="{C2BB439F-9E66-49D5-A055-2B1CDCC6FFD7}" sibTransId="{BF64D48A-1ACF-490D-9483-75556E84ED94}"/>
    <dgm:cxn modelId="{3A56906F-0209-4E2D-A5C8-1E4628B3710C}" type="presOf" srcId="{45499CBE-3FBB-4F9E-AB01-099B21933195}" destId="{E82686CA-123B-4F03-A763-EF9A0E08553C}" srcOrd="1" destOrd="0" presId="urn:microsoft.com/office/officeart/2008/layout/HorizontalMultiLevelHierarchy"/>
    <dgm:cxn modelId="{D6C03ACE-168D-4F1C-A2A8-55AE35BA9F85}" type="presOf" srcId="{A57AEBDE-9DD8-4666-997B-C7585F9572AC}" destId="{2CAD5302-CFE5-4B45-8456-4859F95B9DC4}" srcOrd="0" destOrd="0" presId="urn:microsoft.com/office/officeart/2008/layout/HorizontalMultiLevelHierarchy"/>
    <dgm:cxn modelId="{A5C94B21-55EE-4415-89CC-F4DDE299B781}" type="presOf" srcId="{209D544D-3379-4A5F-9356-7D4C2EA1F71E}" destId="{6BBCF972-2D92-4BC9-9811-D92560713184}" srcOrd="0" destOrd="0" presId="urn:microsoft.com/office/officeart/2008/layout/HorizontalMultiLevelHierarchy"/>
    <dgm:cxn modelId="{E56C0858-6505-4933-A696-B0004826917C}" type="presOf" srcId="{E2A26F20-97BF-4D49-9B27-6BEEDF85648A}" destId="{AD687419-972A-432E-AF98-812ADB7CEA4B}" srcOrd="0" destOrd="0" presId="urn:microsoft.com/office/officeart/2008/layout/HorizontalMultiLevelHierarchy"/>
    <dgm:cxn modelId="{E8A9FA44-FBEE-43B6-8991-F89F648B64A2}" type="presOf" srcId="{61B564BD-20C5-470B-8AC1-83B4AB6CA38F}" destId="{36382281-E3A9-4722-A404-C93C98D92121}" srcOrd="0" destOrd="0" presId="urn:microsoft.com/office/officeart/2008/layout/HorizontalMultiLevelHierarchy"/>
    <dgm:cxn modelId="{1106612F-B796-495D-87BE-C818903C2159}" srcId="{8DCE0AB4-E59C-44D5-BD1B-C6CCAD5F3F51}" destId="{FB1B158C-077B-4E69-AEBF-08F8A1A1BFE9}" srcOrd="0" destOrd="0" parTransId="{D73DFCF4-57A5-42FA-B94C-284A0E7BB01A}" sibTransId="{0B64BA18-8C2D-49D2-84C9-48DC855F5BB7}"/>
    <dgm:cxn modelId="{491F000E-B304-4FE1-B169-81055A641D57}" type="presOf" srcId="{F6DCC0A6-89DD-48A9-8492-C1785576F709}" destId="{9103C39C-A002-46DB-9B8A-3BF588B8BA74}" srcOrd="0" destOrd="0" presId="urn:microsoft.com/office/officeart/2008/layout/HorizontalMultiLevelHierarchy"/>
    <dgm:cxn modelId="{9312FA28-9D45-4230-A543-795606279321}" srcId="{133D4D7F-835D-465E-AE57-26DA0D753114}" destId="{E8997426-D920-473D-AF60-DE0483A9BF2D}" srcOrd="0" destOrd="0" parTransId="{6D1A63A0-F005-4D26-B97C-E4041D11B2E5}" sibTransId="{3A2ADF45-C9E6-4B49-B445-4E97E978D8C9}"/>
    <dgm:cxn modelId="{59644A30-D639-443C-B3E6-124698F1BC95}" type="presOf" srcId="{347097ED-0038-42F7-8835-133B5558721E}" destId="{196AA253-D044-4D9B-853A-2A92CEF12CEA}" srcOrd="0" destOrd="0" presId="urn:microsoft.com/office/officeart/2008/layout/HorizontalMultiLevelHierarchy"/>
    <dgm:cxn modelId="{7CA0086D-95E9-44F8-A796-999B724048BA}" type="presOf" srcId="{D86316D3-C9B8-4238-82A5-86A9BCA2EFED}" destId="{CB535165-A0B8-4754-8464-DBEC7573AEBD}" srcOrd="1" destOrd="0" presId="urn:microsoft.com/office/officeart/2008/layout/HorizontalMultiLevelHierarchy"/>
    <dgm:cxn modelId="{831BE913-2A87-455C-A237-0B9BADC132D1}" type="presOf" srcId="{C7EDD4FE-1D63-4047-9494-5AF8E8A02610}" destId="{3CDFE6FB-BF5D-496F-8056-B63F4CEF8CF4}" srcOrd="0" destOrd="0" presId="urn:microsoft.com/office/officeart/2008/layout/HorizontalMultiLevelHierarchy"/>
    <dgm:cxn modelId="{D9AE02E6-C245-432A-911F-CF57E5D141AB}" type="presOf" srcId="{16385D54-ED7D-4AD6-AEDA-41A8A4587162}" destId="{F6065E40-37BD-4F3C-9F44-44D42072D032}" srcOrd="0" destOrd="0" presId="urn:microsoft.com/office/officeart/2008/layout/HorizontalMultiLevelHierarchy"/>
    <dgm:cxn modelId="{261D58DA-7FE2-4B6E-B767-134B37CB6E56}" srcId="{FB1B158C-077B-4E69-AEBF-08F8A1A1BFE9}" destId="{A57AEBDE-9DD8-4666-997B-C7585F9572AC}" srcOrd="1" destOrd="0" parTransId="{84AE7924-6F0F-4E77-9071-B0CDD001649D}" sibTransId="{8B2B78B2-A887-4A8A-B151-BF6D4F0B5DDF}"/>
    <dgm:cxn modelId="{E9E2DB3D-AE19-414F-88EC-3885590A9779}" type="presOf" srcId="{D86316D3-C9B8-4238-82A5-86A9BCA2EFED}" destId="{B1686656-404A-4E9E-9576-74B2B34ABD7B}" srcOrd="0" destOrd="0" presId="urn:microsoft.com/office/officeart/2008/layout/HorizontalMultiLevelHierarchy"/>
    <dgm:cxn modelId="{8C73DD3D-7054-400B-BB75-CC5F9F241950}" type="presOf" srcId="{8B515E13-8C4A-4EEB-96FF-785A5729607C}" destId="{F71FB157-0508-4480-924E-1EE6664563DA}" srcOrd="0" destOrd="0" presId="urn:microsoft.com/office/officeart/2008/layout/HorizontalMultiLevelHierarchy"/>
    <dgm:cxn modelId="{7F9BFE6A-119A-4F91-B92D-BD3807574408}" type="presOf" srcId="{35316D4E-4819-4339-A56A-421330998B79}" destId="{384F2888-A164-4F32-B4AF-A19E8A824E3B}" srcOrd="1" destOrd="0" presId="urn:microsoft.com/office/officeart/2008/layout/HorizontalMultiLevelHierarchy"/>
    <dgm:cxn modelId="{28A5FA1E-677F-46FD-B0A7-8A5FFAF1C686}" type="presOf" srcId="{84AE7924-6F0F-4E77-9071-B0CDD001649D}" destId="{D7812E41-0DDD-4E82-A94B-57F43829F8FC}" srcOrd="0" destOrd="0" presId="urn:microsoft.com/office/officeart/2008/layout/HorizontalMultiLevelHierarchy"/>
    <dgm:cxn modelId="{EDAA6B1B-B729-4692-BD8E-8E2628226194}" type="presOf" srcId="{BF4B7D8F-7509-4CF3-B021-8F2A6FB77869}" destId="{CE1BC214-77F5-48E9-A879-6898FFE10CE9}" srcOrd="0" destOrd="0" presId="urn:microsoft.com/office/officeart/2008/layout/HorizontalMultiLevelHierarchy"/>
    <dgm:cxn modelId="{41A42DAD-4CB1-4B51-A901-A8AD9E921359}" srcId="{347097ED-0038-42F7-8835-133B5558721E}" destId="{B67BF229-AC1D-4EC3-9D8A-CBB3D580BAFC}" srcOrd="2" destOrd="0" parTransId="{399589EA-008A-4972-84E2-7246C679AEEF}" sibTransId="{A92E8918-6A9C-4760-8F62-791AF406887F}"/>
    <dgm:cxn modelId="{F260C7AC-083E-4876-BD70-FE0AFAAA907F}" type="presOf" srcId="{024CF902-28B4-4CEA-BDC7-8E2672084773}" destId="{ED832E4E-C5DF-40F8-92B8-9AEA3F49F9F1}" srcOrd="0" destOrd="0" presId="urn:microsoft.com/office/officeart/2008/layout/HorizontalMultiLevelHierarchy"/>
    <dgm:cxn modelId="{8394B700-5C4D-4CC4-9DEC-2CD7E9AB1D08}" type="presOf" srcId="{399589EA-008A-4972-84E2-7246C679AEEF}" destId="{844DF185-2062-4FC9-8E92-9300E7E16B49}" srcOrd="1" destOrd="0" presId="urn:microsoft.com/office/officeart/2008/layout/HorizontalMultiLevelHierarchy"/>
    <dgm:cxn modelId="{607FA8A8-1D3A-4B99-80B4-C57FA033875A}" type="presOf" srcId="{38F5BEE9-FC97-460F-B27A-BAAB2823E891}" destId="{D55A6B09-89B3-4E14-B98D-FCD7A570F179}" srcOrd="0" destOrd="0" presId="urn:microsoft.com/office/officeart/2008/layout/HorizontalMultiLevelHierarchy"/>
    <dgm:cxn modelId="{6B5B2805-A9AD-49DF-9893-06A4CEE2A242}" type="presOf" srcId="{1B24B051-5281-444F-8BBF-865C28D16039}" destId="{4E9C2AF5-9B5E-4B54-984A-62113966D6C8}" srcOrd="1" destOrd="0" presId="urn:microsoft.com/office/officeart/2008/layout/HorizontalMultiLevelHierarchy"/>
    <dgm:cxn modelId="{9D464270-C938-45C2-9E51-54DD6048A5D3}" srcId="{133D4D7F-835D-465E-AE57-26DA0D753114}" destId="{D5E5B600-67BE-4BD8-987E-0B4C37EB2621}" srcOrd="3" destOrd="0" parTransId="{45499CBE-3FBB-4F9E-AB01-099B21933195}" sibTransId="{FC11C707-1290-457E-A814-BB351D3015CC}"/>
    <dgm:cxn modelId="{4875465E-2641-4CE9-8A67-B6F52675C474}" type="presOf" srcId="{AB979174-D01F-4CD6-91FD-D536E40693A0}" destId="{E43D039D-E89C-49F7-A65B-7D4F6E9C528F}" srcOrd="1" destOrd="0" presId="urn:microsoft.com/office/officeart/2008/layout/HorizontalMultiLevelHierarchy"/>
    <dgm:cxn modelId="{AE19B0CD-1E56-4E3E-9109-DDEA1F9C798E}" type="presOf" srcId="{22C773D8-1D23-4337-A30D-EF6D6BCF19F9}" destId="{44255288-78FB-40E3-AF2C-900602D91D0E}" srcOrd="0" destOrd="0" presId="urn:microsoft.com/office/officeart/2008/layout/HorizontalMultiLevelHierarchy"/>
    <dgm:cxn modelId="{952099BD-E278-4DD2-B5CC-E64351188C04}" srcId="{347097ED-0038-42F7-8835-133B5558721E}" destId="{0125D78D-A3BD-4089-AF3D-6840DD4BA8FC}" srcOrd="0" destOrd="0" parTransId="{1B24B051-5281-444F-8BBF-865C28D16039}" sibTransId="{3A16E2EE-DB4E-44BF-8C8B-89D21161EAD0}"/>
    <dgm:cxn modelId="{02ADFC8D-566A-400E-A1B9-4746B1D49F14}" type="presOf" srcId="{5E771EAE-1C77-4312-B931-21502C3C9516}" destId="{81907A21-8A57-4FF4-AAD4-8C3F90B542AB}" srcOrd="1" destOrd="0" presId="urn:microsoft.com/office/officeart/2008/layout/HorizontalMultiLevelHierarchy"/>
    <dgm:cxn modelId="{6C6BE00E-19B1-4A49-B801-459A74CEC1DF}" type="presOf" srcId="{28B6C7E6-A0C3-4C82-AD7C-54DB7225633A}" destId="{C9CE28A1-1F5E-4893-98CB-693A0557E32A}" srcOrd="1" destOrd="0" presId="urn:microsoft.com/office/officeart/2008/layout/HorizontalMultiLevelHierarchy"/>
    <dgm:cxn modelId="{5D546635-4B50-48E1-B669-BF02CAB7E414}" srcId="{FB6BE362-A138-494A-AA77-1293C67966EF}" destId="{C7EF4CF7-605F-4C4B-AF88-414CF70568D6}" srcOrd="0" destOrd="0" parTransId="{E78A6B97-6238-4E81-83FA-E60413FF48D8}" sibTransId="{0195DDCC-8DF2-487A-ABF1-F772F9989022}"/>
    <dgm:cxn modelId="{76F642B3-A2E4-45E5-AECB-F0CA7AE43E55}" type="presOf" srcId="{002FBC00-A70D-4248-A8B9-F807B8CCD934}" destId="{C89140F4-4FFF-43AF-99C3-87AA2BDD32B7}" srcOrd="0" destOrd="0" presId="urn:microsoft.com/office/officeart/2008/layout/HorizontalMultiLevelHierarchy"/>
    <dgm:cxn modelId="{AA190CEB-A424-42A4-9D98-AB9EE73D92DC}" type="presOf" srcId="{7EB1DE56-5580-4048-AEC3-4383F9BDC65E}" destId="{7071010E-9F76-426F-AD6E-E58CABAF4206}" srcOrd="0" destOrd="0" presId="urn:microsoft.com/office/officeart/2008/layout/HorizontalMultiLevelHierarchy"/>
    <dgm:cxn modelId="{103798BC-ECE7-4723-ACAA-3C652A9BEF42}" type="presOf" srcId="{BF4B7D8F-7509-4CF3-B021-8F2A6FB77869}" destId="{9F996BDF-FA48-4E86-BF38-588EFB02DF44}" srcOrd="1" destOrd="0" presId="urn:microsoft.com/office/officeart/2008/layout/HorizontalMultiLevelHierarchy"/>
    <dgm:cxn modelId="{081FAE0C-E45C-4E0B-98FD-BCE6CC53F78A}" type="presOf" srcId="{D5E5B600-67BE-4BD8-987E-0B4C37EB2621}" destId="{39681D53-CFBF-4EBA-86E9-AD67CA6B4F96}" srcOrd="0" destOrd="0" presId="urn:microsoft.com/office/officeart/2008/layout/HorizontalMultiLevelHierarchy"/>
    <dgm:cxn modelId="{DB4A850E-41A7-4A65-BE90-C3CD793A652A}" srcId="{42593C32-5BCC-4B44-8C17-AB8A5076B8B6}" destId="{E8240704-DBE9-45D1-98A6-57B1E61098FC}" srcOrd="0" destOrd="0" parTransId="{18FD4065-69C8-4BEF-A588-353059C16668}" sibTransId="{0CB3ED7C-BBAE-4460-8DE4-F8A50E9C45F9}"/>
    <dgm:cxn modelId="{FB5D1CC5-2B49-41B2-B5B4-52E002C49155}" type="presOf" srcId="{61036018-AA83-4942-8013-A44459BAA793}" destId="{49AEE091-5F7E-40D5-8317-433A0143A541}" srcOrd="1" destOrd="0" presId="urn:microsoft.com/office/officeart/2008/layout/HorizontalMultiLevelHierarchy"/>
    <dgm:cxn modelId="{A0A2AAAE-704F-4646-B34B-7A345C734619}" type="presOf" srcId="{84AE7924-6F0F-4E77-9071-B0CDD001649D}" destId="{C75C83AB-2CEB-41DB-8481-188CFE259FAC}" srcOrd="1" destOrd="0" presId="urn:microsoft.com/office/officeart/2008/layout/HorizontalMultiLevelHierarchy"/>
    <dgm:cxn modelId="{C6AED72D-12AC-425D-80C9-FF6C04A36D40}" srcId="{D5E5B600-67BE-4BD8-987E-0B4C37EB2621}" destId="{6E8F6D58-1A3A-4A80-9F92-9441C1DC65CB}" srcOrd="1" destOrd="0" parTransId="{835B64FA-A56C-4434-A1A0-8807FDCF3AF9}" sibTransId="{E56429A6-00F9-4BDA-9B6B-42BC8ED1829A}"/>
    <dgm:cxn modelId="{B8640ED8-160D-4B9B-A628-294F519B06A5}" type="presOf" srcId="{28B6C7E6-A0C3-4C82-AD7C-54DB7225633A}" destId="{9F30874C-25FC-49C3-A82E-6B3EF3A4DD7B}" srcOrd="0" destOrd="0" presId="urn:microsoft.com/office/officeart/2008/layout/HorizontalMultiLevelHierarchy"/>
    <dgm:cxn modelId="{51092C49-7033-490D-B1F2-7080DD1D226A}" srcId="{011C7038-30B6-476B-A76F-B4A2856A29D9}" destId="{A3376258-2B50-459D-8A7E-346AE529A040}" srcOrd="0" destOrd="0" parTransId="{76E297E8-2EC2-4B2D-8206-4DAF555DF900}" sibTransId="{68F7B846-5426-4EDC-A81B-384A4CC4C7E9}"/>
    <dgm:cxn modelId="{4E0625D8-6E40-4DB0-B715-C2914C137049}" srcId="{8DCE0AB4-E59C-44D5-BD1B-C6CCAD5F3F51}" destId="{002FBC00-A70D-4248-A8B9-F807B8CCD934}" srcOrd="2" destOrd="0" parTransId="{024CF902-28B4-4CEA-BDC7-8E2672084773}" sibTransId="{1CBB544C-EB1A-4175-AF10-C24BFFA61431}"/>
    <dgm:cxn modelId="{27289E6C-EA8B-429E-A7C0-30348EE91A60}" srcId="{347097ED-0038-42F7-8835-133B5558721E}" destId="{C7EDD4FE-1D63-4047-9494-5AF8E8A02610}" srcOrd="4" destOrd="0" parTransId="{E2A26F20-97BF-4D49-9B27-6BEEDF85648A}" sibTransId="{5FA2B362-680D-4FC2-BF77-26411ECBD676}"/>
    <dgm:cxn modelId="{D6DD71DF-C3E6-4EBD-88CD-A46262BA68A9}" type="presOf" srcId="{04769ED9-DC90-47E3-BBAD-08EF7823AC69}" destId="{B4B0106F-52C5-4F5F-B0A3-13B54FC9516B}" srcOrd="0" destOrd="0" presId="urn:microsoft.com/office/officeart/2008/layout/HorizontalMultiLevelHierarchy"/>
    <dgm:cxn modelId="{BBA79535-6BE1-4190-8929-5D96FBDF91A2}" type="presParOf" srcId="{7B49004F-4F6C-4E42-8E78-3169C65DCE7A}" destId="{FAC71EDF-F38A-4489-9938-315432300F95}" srcOrd="0" destOrd="0" presId="urn:microsoft.com/office/officeart/2008/layout/HorizontalMultiLevelHierarchy"/>
    <dgm:cxn modelId="{45A8BF22-3DC6-47E6-9EE3-DED0F5FADF30}" type="presParOf" srcId="{FAC71EDF-F38A-4489-9938-315432300F95}" destId="{63EBCBB4-F8A7-4980-8860-736C96E8C6CC}" srcOrd="0" destOrd="0" presId="urn:microsoft.com/office/officeart/2008/layout/HorizontalMultiLevelHierarchy"/>
    <dgm:cxn modelId="{5412AC6E-4874-4E53-BEAB-9FDD64B9EC99}" type="presParOf" srcId="{FAC71EDF-F38A-4489-9938-315432300F95}" destId="{70981C9A-E584-4A46-946A-866C7F5B1E4C}" srcOrd="1" destOrd="0" presId="urn:microsoft.com/office/officeart/2008/layout/HorizontalMultiLevelHierarchy"/>
    <dgm:cxn modelId="{2F5FE014-0BC6-4454-8BA1-3EE1DCCE56F5}" type="presParOf" srcId="{70981C9A-E584-4A46-946A-866C7F5B1E4C}" destId="{CE1BC214-77F5-48E9-A879-6898FFE10CE9}" srcOrd="0" destOrd="0" presId="urn:microsoft.com/office/officeart/2008/layout/HorizontalMultiLevelHierarchy"/>
    <dgm:cxn modelId="{EA2AB36E-8ABA-41DC-8ACF-CF0457F1DF8E}" type="presParOf" srcId="{CE1BC214-77F5-48E9-A879-6898FFE10CE9}" destId="{9F996BDF-FA48-4E86-BF38-588EFB02DF44}" srcOrd="0" destOrd="0" presId="urn:microsoft.com/office/officeart/2008/layout/HorizontalMultiLevelHierarchy"/>
    <dgm:cxn modelId="{1B07D909-3F00-4E36-93BC-C966ECA72F92}" type="presParOf" srcId="{70981C9A-E584-4A46-946A-866C7F5B1E4C}" destId="{937DB51F-6F7B-4669-B2AA-ED5FD417ED64}" srcOrd="1" destOrd="0" presId="urn:microsoft.com/office/officeart/2008/layout/HorizontalMultiLevelHierarchy"/>
    <dgm:cxn modelId="{41DA34E5-C70E-4047-9442-5F50A4EA3456}" type="presParOf" srcId="{937DB51F-6F7B-4669-B2AA-ED5FD417ED64}" destId="{105F21BE-F45F-48D2-942F-B8FD2D1EDD8B}" srcOrd="0" destOrd="0" presId="urn:microsoft.com/office/officeart/2008/layout/HorizontalMultiLevelHierarchy"/>
    <dgm:cxn modelId="{29E588F4-7244-4724-8206-8FC005235BA5}" type="presParOf" srcId="{937DB51F-6F7B-4669-B2AA-ED5FD417ED64}" destId="{113A40C3-467B-401B-B744-B7BF86D0CD89}" srcOrd="1" destOrd="0" presId="urn:microsoft.com/office/officeart/2008/layout/HorizontalMultiLevelHierarchy"/>
    <dgm:cxn modelId="{F7B256B5-B5D5-49B1-AF7B-2FB678B0A543}" type="presParOf" srcId="{113A40C3-467B-401B-B744-B7BF86D0CD89}" destId="{5279549B-8F93-4C78-B1F2-F80B1E5A7A2B}" srcOrd="0" destOrd="0" presId="urn:microsoft.com/office/officeart/2008/layout/HorizontalMultiLevelHierarchy"/>
    <dgm:cxn modelId="{B4BDCF68-060F-45C2-9EBA-96FBA1DC1145}" type="presParOf" srcId="{5279549B-8F93-4C78-B1F2-F80B1E5A7A2B}" destId="{2F76614B-5302-409C-A2DE-B7BF0A434171}" srcOrd="0" destOrd="0" presId="urn:microsoft.com/office/officeart/2008/layout/HorizontalMultiLevelHierarchy"/>
    <dgm:cxn modelId="{C3977331-8E1A-452F-968D-35067A75E762}" type="presParOf" srcId="{113A40C3-467B-401B-B744-B7BF86D0CD89}" destId="{E5991230-79F3-4541-A684-54D1418884EB}" srcOrd="1" destOrd="0" presId="urn:microsoft.com/office/officeart/2008/layout/HorizontalMultiLevelHierarchy"/>
    <dgm:cxn modelId="{8F8F6413-646D-4A9F-93E9-9A66BFD34586}" type="presParOf" srcId="{E5991230-79F3-4541-A684-54D1418884EB}" destId="{A087ED82-0449-40EF-80F0-BB2E57346394}" srcOrd="0" destOrd="0" presId="urn:microsoft.com/office/officeart/2008/layout/HorizontalMultiLevelHierarchy"/>
    <dgm:cxn modelId="{C2D5A8D3-464B-48A7-9213-B6C99946F98B}" type="presParOf" srcId="{E5991230-79F3-4541-A684-54D1418884EB}" destId="{DE8FD213-61A0-4D37-8A52-BBF7B3536245}" srcOrd="1" destOrd="0" presId="urn:microsoft.com/office/officeart/2008/layout/HorizontalMultiLevelHierarchy"/>
    <dgm:cxn modelId="{0F3174D6-B595-44EB-97B9-232F2AF649B7}" type="presParOf" srcId="{113A40C3-467B-401B-B744-B7BF86D0CD89}" destId="{F6065E40-37BD-4F3C-9F44-44D42072D032}" srcOrd="2" destOrd="0" presId="urn:microsoft.com/office/officeart/2008/layout/HorizontalMultiLevelHierarchy"/>
    <dgm:cxn modelId="{64C28FAD-DFCD-4EC1-B772-66F676A0CAA2}" type="presParOf" srcId="{F6065E40-37BD-4F3C-9F44-44D42072D032}" destId="{CE160076-D042-4756-8F16-B69631572C4F}" srcOrd="0" destOrd="0" presId="urn:microsoft.com/office/officeart/2008/layout/HorizontalMultiLevelHierarchy"/>
    <dgm:cxn modelId="{EC73C713-C641-4C65-A4D6-5A9C2895739F}" type="presParOf" srcId="{113A40C3-467B-401B-B744-B7BF86D0CD89}" destId="{6E895454-3ABE-40C3-86BA-A0D70E0EA50B}" srcOrd="3" destOrd="0" presId="urn:microsoft.com/office/officeart/2008/layout/HorizontalMultiLevelHierarchy"/>
    <dgm:cxn modelId="{FC229198-CB38-44E0-8CDA-B8A7EEC9C296}" type="presParOf" srcId="{6E895454-3ABE-40C3-86BA-A0D70E0EA50B}" destId="{E1D86480-9679-4098-A302-7AAFEDDD6B7E}" srcOrd="0" destOrd="0" presId="urn:microsoft.com/office/officeart/2008/layout/HorizontalMultiLevelHierarchy"/>
    <dgm:cxn modelId="{5667CA34-205F-45AB-B462-3E7C0D5D06EB}" type="presParOf" srcId="{6E895454-3ABE-40C3-86BA-A0D70E0EA50B}" destId="{A3DC1BA4-B74E-40FD-8878-B90B3B748D24}" srcOrd="1" destOrd="0" presId="urn:microsoft.com/office/officeart/2008/layout/HorizontalMultiLevelHierarchy"/>
    <dgm:cxn modelId="{0128A901-4620-4831-BCDA-7743902C62C7}" type="presParOf" srcId="{113A40C3-467B-401B-B744-B7BF86D0CD89}" destId="{258F12B3-8F0A-431F-8D2A-C6C25EB5E0AF}" srcOrd="4" destOrd="0" presId="urn:microsoft.com/office/officeart/2008/layout/HorizontalMultiLevelHierarchy"/>
    <dgm:cxn modelId="{9029EECD-8598-499F-A935-482023CC1F29}" type="presParOf" srcId="{258F12B3-8F0A-431F-8D2A-C6C25EB5E0AF}" destId="{FC111714-4F59-486C-9D2E-3F197AE9AA57}" srcOrd="0" destOrd="0" presId="urn:microsoft.com/office/officeart/2008/layout/HorizontalMultiLevelHierarchy"/>
    <dgm:cxn modelId="{87804EB6-2273-4DC1-BB2D-3F689CB119AA}" type="presParOf" srcId="{113A40C3-467B-401B-B744-B7BF86D0CD89}" destId="{3F9B8EAB-D3D8-4197-968D-5D35DF410729}" srcOrd="5" destOrd="0" presId="urn:microsoft.com/office/officeart/2008/layout/HorizontalMultiLevelHierarchy"/>
    <dgm:cxn modelId="{5A7C0AB9-C7D9-455D-9E5F-49404DBF3D54}" type="presParOf" srcId="{3F9B8EAB-D3D8-4197-968D-5D35DF410729}" destId="{483B5431-B2C3-4ACD-B80B-876269167C7A}" srcOrd="0" destOrd="0" presId="urn:microsoft.com/office/officeart/2008/layout/HorizontalMultiLevelHierarchy"/>
    <dgm:cxn modelId="{985DF15A-CBC9-4D6E-92E3-05A21162251B}" type="presParOf" srcId="{3F9B8EAB-D3D8-4197-968D-5D35DF410729}" destId="{7E56E91A-C4BD-47B2-A185-060F08CE4E04}" srcOrd="1" destOrd="0" presId="urn:microsoft.com/office/officeart/2008/layout/HorizontalMultiLevelHierarchy"/>
    <dgm:cxn modelId="{D9E69EDE-128E-4694-AB54-57564128609D}" type="presParOf" srcId="{7E56E91A-C4BD-47B2-A185-060F08CE4E04}" destId="{40DC6D3B-9AF0-434D-9E25-4B4C1C47452D}" srcOrd="0" destOrd="0" presId="urn:microsoft.com/office/officeart/2008/layout/HorizontalMultiLevelHierarchy"/>
    <dgm:cxn modelId="{BF154A12-BED2-49EB-8662-035C984BAC9C}" type="presParOf" srcId="{40DC6D3B-9AF0-434D-9E25-4B4C1C47452D}" destId="{D76706A7-B1D3-4CAC-97F7-B26461802047}" srcOrd="0" destOrd="0" presId="urn:microsoft.com/office/officeart/2008/layout/HorizontalMultiLevelHierarchy"/>
    <dgm:cxn modelId="{3869E8FD-A98E-4B60-908F-B5B9F07AD844}" type="presParOf" srcId="{7E56E91A-C4BD-47B2-A185-060F08CE4E04}" destId="{BDBCBFAB-825C-458C-82E9-011121749BA9}" srcOrd="1" destOrd="0" presId="urn:microsoft.com/office/officeart/2008/layout/HorizontalMultiLevelHierarchy"/>
    <dgm:cxn modelId="{86BFBACE-7090-46BF-B8D6-8815BD6DC619}" type="presParOf" srcId="{BDBCBFAB-825C-458C-82E9-011121749BA9}" destId="{67C53D2D-57AF-485C-AE35-B2E0DB7C4680}" srcOrd="0" destOrd="0" presId="urn:microsoft.com/office/officeart/2008/layout/HorizontalMultiLevelHierarchy"/>
    <dgm:cxn modelId="{5AA4424C-547B-4DAF-8702-3265223A83CA}" type="presParOf" srcId="{BDBCBFAB-825C-458C-82E9-011121749BA9}" destId="{F9367CD6-1382-4E60-90E6-C980F247E5B7}" srcOrd="1" destOrd="0" presId="urn:microsoft.com/office/officeart/2008/layout/HorizontalMultiLevelHierarchy"/>
    <dgm:cxn modelId="{41F5B855-2373-48BF-9A03-3F6E3AAD8A1E}" type="presParOf" srcId="{113A40C3-467B-401B-B744-B7BF86D0CD89}" destId="{6FCE1B79-1E23-4D50-B1A3-1AD2E6A5029E}" srcOrd="6" destOrd="0" presId="urn:microsoft.com/office/officeart/2008/layout/HorizontalMultiLevelHierarchy"/>
    <dgm:cxn modelId="{2895FEB2-76B2-45F3-A3A6-6E19D6EE7D48}" type="presParOf" srcId="{6FCE1B79-1E23-4D50-B1A3-1AD2E6A5029E}" destId="{E82686CA-123B-4F03-A763-EF9A0E08553C}" srcOrd="0" destOrd="0" presId="urn:microsoft.com/office/officeart/2008/layout/HorizontalMultiLevelHierarchy"/>
    <dgm:cxn modelId="{96C915E0-6EF3-46BB-940E-40AE02638F9C}" type="presParOf" srcId="{113A40C3-467B-401B-B744-B7BF86D0CD89}" destId="{BF76230E-A17C-49C3-8E40-4A490F3E0FDB}" srcOrd="7" destOrd="0" presId="urn:microsoft.com/office/officeart/2008/layout/HorizontalMultiLevelHierarchy"/>
    <dgm:cxn modelId="{6C03577A-A39E-4F8C-AD1A-D52D10914C80}" type="presParOf" srcId="{BF76230E-A17C-49C3-8E40-4A490F3E0FDB}" destId="{39681D53-CFBF-4EBA-86E9-AD67CA6B4F96}" srcOrd="0" destOrd="0" presId="urn:microsoft.com/office/officeart/2008/layout/HorizontalMultiLevelHierarchy"/>
    <dgm:cxn modelId="{2CA4BD86-73BC-4FF0-8470-60E0552EBB28}" type="presParOf" srcId="{BF76230E-A17C-49C3-8E40-4A490F3E0FDB}" destId="{03A2DA2A-0C96-4993-9250-C4DC7C779404}" srcOrd="1" destOrd="0" presId="urn:microsoft.com/office/officeart/2008/layout/HorizontalMultiLevelHierarchy"/>
    <dgm:cxn modelId="{5C841879-58FF-400E-88C6-CE124D9D88D5}" type="presParOf" srcId="{03A2DA2A-0C96-4993-9250-C4DC7C779404}" destId="{72D04BD6-7968-4F7E-8AAA-EDE93E853FB2}" srcOrd="0" destOrd="0" presId="urn:microsoft.com/office/officeart/2008/layout/HorizontalMultiLevelHierarchy"/>
    <dgm:cxn modelId="{BB5C3A5C-EBED-490C-97A0-8A7948E8543B}" type="presParOf" srcId="{72D04BD6-7968-4F7E-8AAA-EDE93E853FB2}" destId="{81907A21-8A57-4FF4-AAD4-8C3F90B542AB}" srcOrd="0" destOrd="0" presId="urn:microsoft.com/office/officeart/2008/layout/HorizontalMultiLevelHierarchy"/>
    <dgm:cxn modelId="{638746FD-BC81-452E-8086-E5306D392DC6}" type="presParOf" srcId="{03A2DA2A-0C96-4993-9250-C4DC7C779404}" destId="{A6701814-FD36-4C6C-97F7-026199F363BB}" srcOrd="1" destOrd="0" presId="urn:microsoft.com/office/officeart/2008/layout/HorizontalMultiLevelHierarchy"/>
    <dgm:cxn modelId="{0EF79A48-BDAE-412B-B719-AE91C3CDD11A}" type="presParOf" srcId="{A6701814-FD36-4C6C-97F7-026199F363BB}" destId="{A84672A5-8183-42DD-9EEF-048EBF4B792F}" srcOrd="0" destOrd="0" presId="urn:microsoft.com/office/officeart/2008/layout/HorizontalMultiLevelHierarchy"/>
    <dgm:cxn modelId="{ABFF58E2-D018-4DA6-9AA1-DFA3A5C7F8D2}" type="presParOf" srcId="{A6701814-FD36-4C6C-97F7-026199F363BB}" destId="{535950F1-C570-4C62-BD54-6C84296963CA}" srcOrd="1" destOrd="0" presId="urn:microsoft.com/office/officeart/2008/layout/HorizontalMultiLevelHierarchy"/>
    <dgm:cxn modelId="{37D6AE99-63C9-432E-8DFA-1F19A4CF2C4B}" type="presParOf" srcId="{535950F1-C570-4C62-BD54-6C84296963CA}" destId="{C9AA4D6F-89B2-4DA7-BAB5-D5A1195118BA}" srcOrd="0" destOrd="0" presId="urn:microsoft.com/office/officeart/2008/layout/HorizontalMultiLevelHierarchy"/>
    <dgm:cxn modelId="{9E0252F2-D176-45B3-A941-555B3E8FC447}" type="presParOf" srcId="{C9AA4D6F-89B2-4DA7-BAB5-D5A1195118BA}" destId="{E43D039D-E89C-49F7-A65B-7D4F6E9C528F}" srcOrd="0" destOrd="0" presId="urn:microsoft.com/office/officeart/2008/layout/HorizontalMultiLevelHierarchy"/>
    <dgm:cxn modelId="{690BB170-08E5-421D-87F3-55AA2C271306}" type="presParOf" srcId="{535950F1-C570-4C62-BD54-6C84296963CA}" destId="{ECB28E7F-18A4-4BCB-A6C0-0492E3799224}" srcOrd="1" destOrd="0" presId="urn:microsoft.com/office/officeart/2008/layout/HorizontalMultiLevelHierarchy"/>
    <dgm:cxn modelId="{8B62BDD9-3E18-4DCA-9EE5-1B937FC060EB}" type="presParOf" srcId="{ECB28E7F-18A4-4BCB-A6C0-0492E3799224}" destId="{7CF5BE64-8BD1-4027-ADA5-B2DF38DA538F}" srcOrd="0" destOrd="0" presId="urn:microsoft.com/office/officeart/2008/layout/HorizontalMultiLevelHierarchy"/>
    <dgm:cxn modelId="{D465FE4B-1A3B-4E2D-A277-5B079D0B0320}" type="presParOf" srcId="{ECB28E7F-18A4-4BCB-A6C0-0492E3799224}" destId="{74686298-ED58-4986-B5D0-7CF15D4DE0CD}" srcOrd="1" destOrd="0" presId="urn:microsoft.com/office/officeart/2008/layout/HorizontalMultiLevelHierarchy"/>
    <dgm:cxn modelId="{601F3227-F183-46FF-9B50-3E9821162F2A}" type="presParOf" srcId="{03A2DA2A-0C96-4993-9250-C4DC7C779404}" destId="{9661EF95-0EB5-4189-957D-8D9B01920B8D}" srcOrd="2" destOrd="0" presId="urn:microsoft.com/office/officeart/2008/layout/HorizontalMultiLevelHierarchy"/>
    <dgm:cxn modelId="{59ED82CD-F226-4107-B708-CF6421042F14}" type="presParOf" srcId="{9661EF95-0EB5-4189-957D-8D9B01920B8D}" destId="{4F86EA8E-4E33-43BE-8E6B-D3CA512DE729}" srcOrd="0" destOrd="0" presId="urn:microsoft.com/office/officeart/2008/layout/HorizontalMultiLevelHierarchy"/>
    <dgm:cxn modelId="{5C96B921-75C1-489E-86C9-45A9AD0DB3FA}" type="presParOf" srcId="{03A2DA2A-0C96-4993-9250-C4DC7C779404}" destId="{571D3DA9-5B23-4296-A7D1-ED149BA6853D}" srcOrd="3" destOrd="0" presId="urn:microsoft.com/office/officeart/2008/layout/HorizontalMultiLevelHierarchy"/>
    <dgm:cxn modelId="{FCDDE245-7D35-4204-897B-3F41735DC3E8}" type="presParOf" srcId="{571D3DA9-5B23-4296-A7D1-ED149BA6853D}" destId="{B73D5FB2-8BF7-4445-B1C9-8879C56B056E}" srcOrd="0" destOrd="0" presId="urn:microsoft.com/office/officeart/2008/layout/HorizontalMultiLevelHierarchy"/>
    <dgm:cxn modelId="{3A55F67F-FBC3-4FAC-B392-A3DDAD55E744}" type="presParOf" srcId="{571D3DA9-5B23-4296-A7D1-ED149BA6853D}" destId="{51DF82DB-8F9F-42C2-9094-8E7E68F71D27}" srcOrd="1" destOrd="0" presId="urn:microsoft.com/office/officeart/2008/layout/HorizontalMultiLevelHierarchy"/>
    <dgm:cxn modelId="{E5FB414D-89BE-49EB-91AD-931DA0140754}" type="presParOf" srcId="{51DF82DB-8F9F-42C2-9094-8E7E68F71D27}" destId="{9F30874C-25FC-49C3-A82E-6B3EF3A4DD7B}" srcOrd="0" destOrd="0" presId="urn:microsoft.com/office/officeart/2008/layout/HorizontalMultiLevelHierarchy"/>
    <dgm:cxn modelId="{49A8888D-95BA-4E87-BB15-19ADADEFA07E}" type="presParOf" srcId="{9F30874C-25FC-49C3-A82E-6B3EF3A4DD7B}" destId="{C9CE28A1-1F5E-4893-98CB-693A0557E32A}" srcOrd="0" destOrd="0" presId="urn:microsoft.com/office/officeart/2008/layout/HorizontalMultiLevelHierarchy"/>
    <dgm:cxn modelId="{EEC51781-8DF2-4BCC-80B5-30B07A773760}" type="presParOf" srcId="{51DF82DB-8F9F-42C2-9094-8E7E68F71D27}" destId="{517D4493-8C60-456D-B13B-67301F7D0DAD}" srcOrd="1" destOrd="0" presId="urn:microsoft.com/office/officeart/2008/layout/HorizontalMultiLevelHierarchy"/>
    <dgm:cxn modelId="{3E4DFDBD-466A-4990-A8DA-363ADDB06130}" type="presParOf" srcId="{517D4493-8C60-456D-B13B-67301F7D0DAD}" destId="{D55A6B09-89B3-4E14-B98D-FCD7A570F179}" srcOrd="0" destOrd="0" presId="urn:microsoft.com/office/officeart/2008/layout/HorizontalMultiLevelHierarchy"/>
    <dgm:cxn modelId="{69F9EE10-E893-44F0-9BB0-32887C8EA833}" type="presParOf" srcId="{517D4493-8C60-456D-B13B-67301F7D0DAD}" destId="{7F6880D3-B19F-497D-9559-076B5097B603}" srcOrd="1" destOrd="0" presId="urn:microsoft.com/office/officeart/2008/layout/HorizontalMultiLevelHierarchy"/>
    <dgm:cxn modelId="{BC5B3B86-6F41-432B-B99F-E39F64576919}" type="presParOf" srcId="{70981C9A-E584-4A46-946A-866C7F5B1E4C}" destId="{F66FB580-8B92-4720-A40F-ADBC377ECF30}" srcOrd="2" destOrd="0" presId="urn:microsoft.com/office/officeart/2008/layout/HorizontalMultiLevelHierarchy"/>
    <dgm:cxn modelId="{FCAB887E-4926-4BB7-A556-9A9EF71C6370}" type="presParOf" srcId="{F66FB580-8B92-4720-A40F-ADBC377ECF30}" destId="{49AEE091-5F7E-40D5-8317-433A0143A541}" srcOrd="0" destOrd="0" presId="urn:microsoft.com/office/officeart/2008/layout/HorizontalMultiLevelHierarchy"/>
    <dgm:cxn modelId="{179C5B6F-2F1D-467B-81F4-EBF23F7026A6}" type="presParOf" srcId="{70981C9A-E584-4A46-946A-866C7F5B1E4C}" destId="{AEDECD78-0FEB-490E-B5C9-303B3F80C71E}" srcOrd="3" destOrd="0" presId="urn:microsoft.com/office/officeart/2008/layout/HorizontalMultiLevelHierarchy"/>
    <dgm:cxn modelId="{47432B78-7B89-4F38-B792-3445F1634075}" type="presParOf" srcId="{AEDECD78-0FEB-490E-B5C9-303B3F80C71E}" destId="{196AA253-D044-4D9B-853A-2A92CEF12CEA}" srcOrd="0" destOrd="0" presId="urn:microsoft.com/office/officeart/2008/layout/HorizontalMultiLevelHierarchy"/>
    <dgm:cxn modelId="{907BAFC7-103D-403C-9954-DECAFE853646}" type="presParOf" srcId="{AEDECD78-0FEB-490E-B5C9-303B3F80C71E}" destId="{FC731B32-76FD-4C68-9968-698802DD7747}" srcOrd="1" destOrd="0" presId="urn:microsoft.com/office/officeart/2008/layout/HorizontalMultiLevelHierarchy"/>
    <dgm:cxn modelId="{DF060594-36A0-4873-965C-D074D36FD786}" type="presParOf" srcId="{FC731B32-76FD-4C68-9968-698802DD7747}" destId="{76EBD31B-D43A-4AD0-BDDA-185AB7D91764}" srcOrd="0" destOrd="0" presId="urn:microsoft.com/office/officeart/2008/layout/HorizontalMultiLevelHierarchy"/>
    <dgm:cxn modelId="{559ECDAF-4C38-4883-88BA-92B72205F103}" type="presParOf" srcId="{76EBD31B-D43A-4AD0-BDDA-185AB7D91764}" destId="{4E9C2AF5-9B5E-4B54-984A-62113966D6C8}" srcOrd="0" destOrd="0" presId="urn:microsoft.com/office/officeart/2008/layout/HorizontalMultiLevelHierarchy"/>
    <dgm:cxn modelId="{2A40E53B-5D58-4036-A2B7-5762C2D3C226}" type="presParOf" srcId="{FC731B32-76FD-4C68-9968-698802DD7747}" destId="{16688311-B3C5-4649-9FA7-177ADFADE591}" srcOrd="1" destOrd="0" presId="urn:microsoft.com/office/officeart/2008/layout/HorizontalMultiLevelHierarchy"/>
    <dgm:cxn modelId="{31B29495-9D62-4D10-A851-4790610E4B1F}" type="presParOf" srcId="{16688311-B3C5-4649-9FA7-177ADFADE591}" destId="{276A9E20-1DBD-4CE4-871D-AB52F8C19C40}" srcOrd="0" destOrd="0" presId="urn:microsoft.com/office/officeart/2008/layout/HorizontalMultiLevelHierarchy"/>
    <dgm:cxn modelId="{4D36192B-62DC-4908-9FE9-A7D371D106A2}" type="presParOf" srcId="{16688311-B3C5-4649-9FA7-177ADFADE591}" destId="{105148A7-5FBC-43EA-B1A2-4D4A75A0FD39}" srcOrd="1" destOrd="0" presId="urn:microsoft.com/office/officeart/2008/layout/HorizontalMultiLevelHierarchy"/>
    <dgm:cxn modelId="{DC151D8E-2CBF-445E-9B1B-25D48C02F411}" type="presParOf" srcId="{FC731B32-76FD-4C68-9968-698802DD7747}" destId="{40DD9B6D-3531-4ECC-A892-DA181A19D8EF}" srcOrd="2" destOrd="0" presId="urn:microsoft.com/office/officeart/2008/layout/HorizontalMultiLevelHierarchy"/>
    <dgm:cxn modelId="{56DDAF40-5570-46F7-84A8-84B88B774351}" type="presParOf" srcId="{40DD9B6D-3531-4ECC-A892-DA181A19D8EF}" destId="{84379CA5-A9E1-48FD-AD94-798C113E3F62}" srcOrd="0" destOrd="0" presId="urn:microsoft.com/office/officeart/2008/layout/HorizontalMultiLevelHierarchy"/>
    <dgm:cxn modelId="{C7223E50-ADB5-4B65-8D39-0A1313F206B7}" type="presParOf" srcId="{FC731B32-76FD-4C68-9968-698802DD7747}" destId="{9F85146B-D8D8-4B26-B2A5-80CB1E66176E}" srcOrd="3" destOrd="0" presId="urn:microsoft.com/office/officeart/2008/layout/HorizontalMultiLevelHierarchy"/>
    <dgm:cxn modelId="{A89DF45D-50C1-4C13-9D4E-57A1CBB761F5}" type="presParOf" srcId="{9F85146B-D8D8-4B26-B2A5-80CB1E66176E}" destId="{12BB5781-27AB-42C8-AEBA-BFF6D55AA9BF}" srcOrd="0" destOrd="0" presId="urn:microsoft.com/office/officeart/2008/layout/HorizontalMultiLevelHierarchy"/>
    <dgm:cxn modelId="{C5D2A3B3-D8C4-4C7B-8EF2-C781CC0D9B24}" type="presParOf" srcId="{9F85146B-D8D8-4B26-B2A5-80CB1E66176E}" destId="{B921763F-11C8-46AC-9A2C-D534B2A211BC}" srcOrd="1" destOrd="0" presId="urn:microsoft.com/office/officeart/2008/layout/HorizontalMultiLevelHierarchy"/>
    <dgm:cxn modelId="{D15F4FF9-1DF3-499F-8628-388F8357ABEF}" type="presParOf" srcId="{FC731B32-76FD-4C68-9968-698802DD7747}" destId="{7F3D42B5-E6F3-4AA0-A3D6-E25E4CC862BB}" srcOrd="4" destOrd="0" presId="urn:microsoft.com/office/officeart/2008/layout/HorizontalMultiLevelHierarchy"/>
    <dgm:cxn modelId="{20528E3D-374F-4631-ABC4-012AEF195A48}" type="presParOf" srcId="{7F3D42B5-E6F3-4AA0-A3D6-E25E4CC862BB}" destId="{844DF185-2062-4FC9-8E92-9300E7E16B49}" srcOrd="0" destOrd="0" presId="urn:microsoft.com/office/officeart/2008/layout/HorizontalMultiLevelHierarchy"/>
    <dgm:cxn modelId="{78DA966E-A0D8-4AC4-858E-02A3F2F0A365}" type="presParOf" srcId="{FC731B32-76FD-4C68-9968-698802DD7747}" destId="{3A108CAF-E353-4050-B4A0-EF71D29D997A}" srcOrd="5" destOrd="0" presId="urn:microsoft.com/office/officeart/2008/layout/HorizontalMultiLevelHierarchy"/>
    <dgm:cxn modelId="{AE83F42C-8C7C-4536-878E-E61B33687EBA}" type="presParOf" srcId="{3A108CAF-E353-4050-B4A0-EF71D29D997A}" destId="{840C515A-84A2-4F15-B6CF-CE65ACDEDEDC}" srcOrd="0" destOrd="0" presId="urn:microsoft.com/office/officeart/2008/layout/HorizontalMultiLevelHierarchy"/>
    <dgm:cxn modelId="{5069A9CC-E6BA-4B03-BEB7-5E523A7FCA29}" type="presParOf" srcId="{3A108CAF-E353-4050-B4A0-EF71D29D997A}" destId="{FB94136F-A06B-4D7C-8A62-588216482E25}" srcOrd="1" destOrd="0" presId="urn:microsoft.com/office/officeart/2008/layout/HorizontalMultiLevelHierarchy"/>
    <dgm:cxn modelId="{5F545003-EC19-4E56-A28E-68D7E4F8B2EA}" type="presParOf" srcId="{FC731B32-76FD-4C68-9968-698802DD7747}" destId="{44255288-78FB-40E3-AF2C-900602D91D0E}" srcOrd="6" destOrd="0" presId="urn:microsoft.com/office/officeart/2008/layout/HorizontalMultiLevelHierarchy"/>
    <dgm:cxn modelId="{487C36DD-7B95-48FA-9EDB-F701A7BBCF05}" type="presParOf" srcId="{44255288-78FB-40E3-AF2C-900602D91D0E}" destId="{DE30B5C9-B576-4626-99DC-4F95A597435F}" srcOrd="0" destOrd="0" presId="urn:microsoft.com/office/officeart/2008/layout/HorizontalMultiLevelHierarchy"/>
    <dgm:cxn modelId="{70BD3BCB-E358-44BA-A1D3-E7343DD8D3BA}" type="presParOf" srcId="{FC731B32-76FD-4C68-9968-698802DD7747}" destId="{5E7B8F9C-84B9-429A-BAEA-257D3F6AD843}" srcOrd="7" destOrd="0" presId="urn:microsoft.com/office/officeart/2008/layout/HorizontalMultiLevelHierarchy"/>
    <dgm:cxn modelId="{148D85F0-8C79-4814-9E83-B1063181D629}" type="presParOf" srcId="{5E7B8F9C-84B9-429A-BAEA-257D3F6AD843}" destId="{6749F45F-9257-4F44-8FB5-0419D1E7390B}" srcOrd="0" destOrd="0" presId="urn:microsoft.com/office/officeart/2008/layout/HorizontalMultiLevelHierarchy"/>
    <dgm:cxn modelId="{7EFE05B3-AD2B-4C43-96F8-3BF93DF990DA}" type="presParOf" srcId="{5E7B8F9C-84B9-429A-BAEA-257D3F6AD843}" destId="{87576CF7-B0F3-4F92-8D4E-F3FAE2D869E1}" srcOrd="1" destOrd="0" presId="urn:microsoft.com/office/officeart/2008/layout/HorizontalMultiLevelHierarchy"/>
    <dgm:cxn modelId="{C90F9C4A-F854-48A2-A540-FA1513ED086E}" type="presParOf" srcId="{87576CF7-B0F3-4F92-8D4E-F3FAE2D869E1}" destId="{C7D34F08-2466-4855-B458-0453062D8F55}" srcOrd="0" destOrd="0" presId="urn:microsoft.com/office/officeart/2008/layout/HorizontalMultiLevelHierarchy"/>
    <dgm:cxn modelId="{1F777C70-B681-4A22-B09A-793A6093A88F}" type="presParOf" srcId="{C7D34F08-2466-4855-B458-0453062D8F55}" destId="{DE6EB124-C903-4DC8-954E-EE40F96A4A4C}" srcOrd="0" destOrd="0" presId="urn:microsoft.com/office/officeart/2008/layout/HorizontalMultiLevelHierarchy"/>
    <dgm:cxn modelId="{E3D2A4CC-F666-46CE-8DC2-0403E351C0E8}" type="presParOf" srcId="{87576CF7-B0F3-4F92-8D4E-F3FAE2D869E1}" destId="{31DD2D7F-540C-489C-BF71-C66FA46C5B2A}" srcOrd="1" destOrd="0" presId="urn:microsoft.com/office/officeart/2008/layout/HorizontalMultiLevelHierarchy"/>
    <dgm:cxn modelId="{F31177F7-1659-4218-A5EA-A83C3AB94D73}" type="presParOf" srcId="{31DD2D7F-540C-489C-BF71-C66FA46C5B2A}" destId="{36382281-E3A9-4722-A404-C93C98D92121}" srcOrd="0" destOrd="0" presId="urn:microsoft.com/office/officeart/2008/layout/HorizontalMultiLevelHierarchy"/>
    <dgm:cxn modelId="{8482F5A7-622A-49CA-BF29-0407512FD451}" type="presParOf" srcId="{31DD2D7F-540C-489C-BF71-C66FA46C5B2A}" destId="{34A41B9A-C191-479D-A4CC-DA1E9B2B75F3}" srcOrd="1" destOrd="0" presId="urn:microsoft.com/office/officeart/2008/layout/HorizontalMultiLevelHierarchy"/>
    <dgm:cxn modelId="{A5EAEFD7-C44A-4C59-BA11-9F3A9DC78AFF}" type="presParOf" srcId="{87576CF7-B0F3-4F92-8D4E-F3FAE2D869E1}" destId="{F4D1C59B-7352-42C4-A87B-0814C939CF74}" srcOrd="2" destOrd="0" presId="urn:microsoft.com/office/officeart/2008/layout/HorizontalMultiLevelHierarchy"/>
    <dgm:cxn modelId="{67773B0A-4939-4979-9492-0A3A5248CD2E}" type="presParOf" srcId="{F4D1C59B-7352-42C4-A87B-0814C939CF74}" destId="{367CBE35-EB32-41D2-B69F-4FB49B4F388A}" srcOrd="0" destOrd="0" presId="urn:microsoft.com/office/officeart/2008/layout/HorizontalMultiLevelHierarchy"/>
    <dgm:cxn modelId="{D29CF383-6D20-42E2-B40F-74EF0066149C}" type="presParOf" srcId="{87576CF7-B0F3-4F92-8D4E-F3FAE2D869E1}" destId="{01588259-7ECE-493C-84A5-0136459B1E7C}" srcOrd="3" destOrd="0" presId="urn:microsoft.com/office/officeart/2008/layout/HorizontalMultiLevelHierarchy"/>
    <dgm:cxn modelId="{736F20C4-A475-414A-BF37-F17422A5183B}" type="presParOf" srcId="{01588259-7ECE-493C-84A5-0136459B1E7C}" destId="{05D93431-9552-4ED7-BC23-44F7A783D0BF}" srcOrd="0" destOrd="0" presId="urn:microsoft.com/office/officeart/2008/layout/HorizontalMultiLevelHierarchy"/>
    <dgm:cxn modelId="{A68D41BC-B231-4E1A-83C6-A8C42159A9E7}" type="presParOf" srcId="{01588259-7ECE-493C-84A5-0136459B1E7C}" destId="{169EF1D0-CE93-4EB1-854E-499A04EB1865}" srcOrd="1" destOrd="0" presId="urn:microsoft.com/office/officeart/2008/layout/HorizontalMultiLevelHierarchy"/>
    <dgm:cxn modelId="{98D95869-CF84-47F2-98FC-A1E9EF3A2127}" type="presParOf" srcId="{FC731B32-76FD-4C68-9968-698802DD7747}" destId="{AD687419-972A-432E-AF98-812ADB7CEA4B}" srcOrd="8" destOrd="0" presId="urn:microsoft.com/office/officeart/2008/layout/HorizontalMultiLevelHierarchy"/>
    <dgm:cxn modelId="{C7A58CAF-D3DD-422A-A403-CDFCA3C15FB7}" type="presParOf" srcId="{AD687419-972A-432E-AF98-812ADB7CEA4B}" destId="{3EA44BF2-1102-44D0-BAAC-C56A59EC026C}" srcOrd="0" destOrd="0" presId="urn:microsoft.com/office/officeart/2008/layout/HorizontalMultiLevelHierarchy"/>
    <dgm:cxn modelId="{A063D318-6C34-4D72-B02E-28D71AD59E71}" type="presParOf" srcId="{FC731B32-76FD-4C68-9968-698802DD7747}" destId="{8BE02CAC-1CA2-4E1D-B015-6FFB68D7FA2D}" srcOrd="9" destOrd="0" presId="urn:microsoft.com/office/officeart/2008/layout/HorizontalMultiLevelHierarchy"/>
    <dgm:cxn modelId="{0B83CED9-759E-4855-A851-924C70835253}" type="presParOf" srcId="{8BE02CAC-1CA2-4E1D-B015-6FFB68D7FA2D}" destId="{3CDFE6FB-BF5D-496F-8056-B63F4CEF8CF4}" srcOrd="0" destOrd="0" presId="urn:microsoft.com/office/officeart/2008/layout/HorizontalMultiLevelHierarchy"/>
    <dgm:cxn modelId="{80451605-9D37-4F85-8CBB-6F6CFE7507F3}" type="presParOf" srcId="{8BE02CAC-1CA2-4E1D-B015-6FFB68D7FA2D}" destId="{387E274B-673D-45C9-AFB3-6B2D71E7CE10}" srcOrd="1" destOrd="0" presId="urn:microsoft.com/office/officeart/2008/layout/HorizontalMultiLevelHierarchy"/>
    <dgm:cxn modelId="{6832DD18-AEA5-41B8-8D98-5AA0F3CF8251}" type="presParOf" srcId="{387E274B-673D-45C9-AFB3-6B2D71E7CE10}" destId="{B1686656-404A-4E9E-9576-74B2B34ABD7B}" srcOrd="0" destOrd="0" presId="urn:microsoft.com/office/officeart/2008/layout/HorizontalMultiLevelHierarchy"/>
    <dgm:cxn modelId="{C2FCE5E2-3E11-4544-8599-74804B7FBA2F}" type="presParOf" srcId="{B1686656-404A-4E9E-9576-74B2B34ABD7B}" destId="{CB535165-A0B8-4754-8464-DBEC7573AEBD}" srcOrd="0" destOrd="0" presId="urn:microsoft.com/office/officeart/2008/layout/HorizontalMultiLevelHierarchy"/>
    <dgm:cxn modelId="{E001EC65-ED4F-4801-9F61-7605A2B6C44E}" type="presParOf" srcId="{387E274B-673D-45C9-AFB3-6B2D71E7CE10}" destId="{7198DB90-A180-4A8F-A382-B338D902CE9E}" srcOrd="1" destOrd="0" presId="urn:microsoft.com/office/officeart/2008/layout/HorizontalMultiLevelHierarchy"/>
    <dgm:cxn modelId="{5EDED6D6-73E0-44DA-A8EA-09CFD265C539}" type="presParOf" srcId="{7198DB90-A180-4A8F-A382-B338D902CE9E}" destId="{0A78CE4A-DF29-459D-BE8C-0AAE2A9EF770}" srcOrd="0" destOrd="0" presId="urn:microsoft.com/office/officeart/2008/layout/HorizontalMultiLevelHierarchy"/>
    <dgm:cxn modelId="{D43388E2-3EE3-46DE-903A-C6953EA0B88F}" type="presParOf" srcId="{7198DB90-A180-4A8F-A382-B338D902CE9E}" destId="{16C30AA2-9D0C-4E35-9D16-C8800536960B}" srcOrd="1" destOrd="0" presId="urn:microsoft.com/office/officeart/2008/layout/HorizontalMultiLevelHierarchy"/>
    <dgm:cxn modelId="{6A166FA1-9021-4BBD-9609-5E14BC2E1EB2}" type="presParOf" srcId="{16C30AA2-9D0C-4E35-9D16-C8800536960B}" destId="{F71FB157-0508-4480-924E-1EE6664563DA}" srcOrd="0" destOrd="0" presId="urn:microsoft.com/office/officeart/2008/layout/HorizontalMultiLevelHierarchy"/>
    <dgm:cxn modelId="{24F26589-1226-4C42-B8A5-588976B918CF}" type="presParOf" srcId="{F71FB157-0508-4480-924E-1EE6664563DA}" destId="{7725AD32-7A50-48A2-8F41-3ABC53888B59}" srcOrd="0" destOrd="0" presId="urn:microsoft.com/office/officeart/2008/layout/HorizontalMultiLevelHierarchy"/>
    <dgm:cxn modelId="{20850999-D59D-4258-925C-008D5DE448E4}" type="presParOf" srcId="{16C30AA2-9D0C-4E35-9D16-C8800536960B}" destId="{8ECC08C9-D867-4BA9-A604-ABA1AD152704}" srcOrd="1" destOrd="0" presId="urn:microsoft.com/office/officeart/2008/layout/HorizontalMultiLevelHierarchy"/>
    <dgm:cxn modelId="{7635D8A9-6AD8-4105-871C-5D0C3F8AE38F}" type="presParOf" srcId="{8ECC08C9-D867-4BA9-A604-ABA1AD152704}" destId="{9103C39C-A002-46DB-9B8A-3BF588B8BA74}" srcOrd="0" destOrd="0" presId="urn:microsoft.com/office/officeart/2008/layout/HorizontalMultiLevelHierarchy"/>
    <dgm:cxn modelId="{356966A4-3C42-4466-ABD6-23FE874C2013}" type="presParOf" srcId="{8ECC08C9-D867-4BA9-A604-ABA1AD152704}" destId="{36F3F4A2-3FC4-49C7-9316-B048B8B5DB79}" srcOrd="1" destOrd="0" presId="urn:microsoft.com/office/officeart/2008/layout/HorizontalMultiLevelHierarchy"/>
    <dgm:cxn modelId="{CEBB6603-0BFD-45DC-A83F-54F41BB9F7CF}" type="presParOf" srcId="{387E274B-673D-45C9-AFB3-6B2D71E7CE10}" destId="{7F05B0D3-3EFE-436A-B24E-587B95AE93AE}" srcOrd="2" destOrd="0" presId="urn:microsoft.com/office/officeart/2008/layout/HorizontalMultiLevelHierarchy"/>
    <dgm:cxn modelId="{898F7C3E-633E-46D5-BE26-94D1E86EA2A1}" type="presParOf" srcId="{7F05B0D3-3EFE-436A-B24E-587B95AE93AE}" destId="{84AAFCEB-054A-4439-A414-79BC6EE987C8}" srcOrd="0" destOrd="0" presId="urn:microsoft.com/office/officeart/2008/layout/HorizontalMultiLevelHierarchy"/>
    <dgm:cxn modelId="{CED1F468-15C4-4268-AE03-97BCD9BB94E7}" type="presParOf" srcId="{387E274B-673D-45C9-AFB3-6B2D71E7CE10}" destId="{F6677BC8-D4C0-4459-B014-9E75669023EA}" srcOrd="3" destOrd="0" presId="urn:microsoft.com/office/officeart/2008/layout/HorizontalMultiLevelHierarchy"/>
    <dgm:cxn modelId="{23D25120-E65F-47A3-937F-65F5D5113746}" type="presParOf" srcId="{F6677BC8-D4C0-4459-B014-9E75669023EA}" destId="{B4B0106F-52C5-4F5F-B0A3-13B54FC9516B}" srcOrd="0" destOrd="0" presId="urn:microsoft.com/office/officeart/2008/layout/HorizontalMultiLevelHierarchy"/>
    <dgm:cxn modelId="{FE5AD2EF-D43F-4472-BC53-C018B2F39F5B}" type="presParOf" srcId="{F6677BC8-D4C0-4459-B014-9E75669023EA}" destId="{493F95EA-60E1-4D88-A5D6-FA741BE950E8}" srcOrd="1" destOrd="0" presId="urn:microsoft.com/office/officeart/2008/layout/HorizontalMultiLevelHierarchy"/>
    <dgm:cxn modelId="{EA98D7BA-BB14-4465-B302-D36AAB046497}" type="presParOf" srcId="{387E274B-673D-45C9-AFB3-6B2D71E7CE10}" destId="{13782FBE-6AFE-49FF-BFEA-A20CA07168FD}" srcOrd="4" destOrd="0" presId="urn:microsoft.com/office/officeart/2008/layout/HorizontalMultiLevelHierarchy"/>
    <dgm:cxn modelId="{BBE396CC-2886-43EC-B4D5-B7D7C17845EC}" type="presParOf" srcId="{13782FBE-6AFE-49FF-BFEA-A20CA07168FD}" destId="{610C5510-8C25-4971-87FE-5DDE2A8A3C09}" srcOrd="0" destOrd="0" presId="urn:microsoft.com/office/officeart/2008/layout/HorizontalMultiLevelHierarchy"/>
    <dgm:cxn modelId="{32ED80D5-BFE6-4046-B157-99FB92540CCF}" type="presParOf" srcId="{387E274B-673D-45C9-AFB3-6B2D71E7CE10}" destId="{C6E6DF6C-F6AF-4A23-8F3E-41AE05C68FDA}" srcOrd="5" destOrd="0" presId="urn:microsoft.com/office/officeart/2008/layout/HorizontalMultiLevelHierarchy"/>
    <dgm:cxn modelId="{93F6E3C3-1521-4AE4-A57C-48226EC9EB52}" type="presParOf" srcId="{C6E6DF6C-F6AF-4A23-8F3E-41AE05C68FDA}" destId="{AAA0383F-2672-4E83-ACD9-49FB2F736DD3}" srcOrd="0" destOrd="0" presId="urn:microsoft.com/office/officeart/2008/layout/HorizontalMultiLevelHierarchy"/>
    <dgm:cxn modelId="{83745C95-67F7-4A46-9F46-634BFEBF326B}" type="presParOf" srcId="{C6E6DF6C-F6AF-4A23-8F3E-41AE05C68FDA}" destId="{170103FC-C3C3-4A70-9BBC-D860ABA7C1B3}" srcOrd="1" destOrd="0" presId="urn:microsoft.com/office/officeart/2008/layout/HorizontalMultiLevelHierarchy"/>
    <dgm:cxn modelId="{08E73616-CDA9-4D1A-82CD-8DF7CCF457CB}" type="presParOf" srcId="{70981C9A-E584-4A46-946A-866C7F5B1E4C}" destId="{D458F23C-B054-4E9D-B19F-13319346A15F}" srcOrd="4" destOrd="0" presId="urn:microsoft.com/office/officeart/2008/layout/HorizontalMultiLevelHierarchy"/>
    <dgm:cxn modelId="{B664E0CE-0A44-4D4D-B596-47233264EF13}" type="presParOf" srcId="{D458F23C-B054-4E9D-B19F-13319346A15F}" destId="{384F2888-A164-4F32-B4AF-A19E8A824E3B}" srcOrd="0" destOrd="0" presId="urn:microsoft.com/office/officeart/2008/layout/HorizontalMultiLevelHierarchy"/>
    <dgm:cxn modelId="{A1F722F8-DC89-4239-AEA9-99A2D67A15EA}" type="presParOf" srcId="{70981C9A-E584-4A46-946A-866C7F5B1E4C}" destId="{41FE0D8B-3294-46B3-96C8-A5E4C0E6380F}" srcOrd="5" destOrd="0" presId="urn:microsoft.com/office/officeart/2008/layout/HorizontalMultiLevelHierarchy"/>
    <dgm:cxn modelId="{83C2448E-AFFC-4197-A74E-37441ED00F8B}" type="presParOf" srcId="{41FE0D8B-3294-46B3-96C8-A5E4C0E6380F}" destId="{CA5B2F43-F5F9-4DA7-B6E3-28ECD09BB9B5}" srcOrd="0" destOrd="0" presId="urn:microsoft.com/office/officeart/2008/layout/HorizontalMultiLevelHierarchy"/>
    <dgm:cxn modelId="{155A2AAF-7B4B-48E2-82F7-1FD1A0E515D4}" type="presParOf" srcId="{41FE0D8B-3294-46B3-96C8-A5E4C0E6380F}" destId="{FD420AC7-5BD3-4F42-9854-D0199D6AC0C9}" srcOrd="1" destOrd="0" presId="urn:microsoft.com/office/officeart/2008/layout/HorizontalMultiLevelHierarchy"/>
    <dgm:cxn modelId="{DF893462-B8C8-4EAE-BE8E-8E385FE9E527}" type="presParOf" srcId="{FD420AC7-5BD3-4F42-9854-D0199D6AC0C9}" destId="{7DF0187D-D417-4E4C-979B-52CA045E1A52}" srcOrd="0" destOrd="0" presId="urn:microsoft.com/office/officeart/2008/layout/HorizontalMultiLevelHierarchy"/>
    <dgm:cxn modelId="{18772648-B587-4EAC-9F8A-012E47C700DA}" type="presParOf" srcId="{7DF0187D-D417-4E4C-979B-52CA045E1A52}" destId="{5A589A01-19E1-4439-8C16-DDE3E870FBE7}" srcOrd="0" destOrd="0" presId="urn:microsoft.com/office/officeart/2008/layout/HorizontalMultiLevelHierarchy"/>
    <dgm:cxn modelId="{C31E1C51-A97F-482B-A818-F38680881302}" type="presParOf" srcId="{FD420AC7-5BD3-4F42-9854-D0199D6AC0C9}" destId="{0D1AE5F8-36D8-43AD-9C9E-1914CA3E812E}" srcOrd="1" destOrd="0" presId="urn:microsoft.com/office/officeart/2008/layout/HorizontalMultiLevelHierarchy"/>
    <dgm:cxn modelId="{71BEB971-6207-4B07-A208-6253FF4E183D}" type="presParOf" srcId="{0D1AE5F8-36D8-43AD-9C9E-1914CA3E812E}" destId="{E23F38C4-511A-48BF-94AB-FB5C81E91DD0}" srcOrd="0" destOrd="0" presId="urn:microsoft.com/office/officeart/2008/layout/HorizontalMultiLevelHierarchy"/>
    <dgm:cxn modelId="{123F8F9D-47C5-4D61-98D7-F13254578F8C}" type="presParOf" srcId="{0D1AE5F8-36D8-43AD-9C9E-1914CA3E812E}" destId="{86B8646B-CF74-426C-84BE-B6027AF2CAC2}" srcOrd="1" destOrd="0" presId="urn:microsoft.com/office/officeart/2008/layout/HorizontalMultiLevelHierarchy"/>
    <dgm:cxn modelId="{55E54A3A-A7CE-4E34-8F45-3D337ED171E4}" type="presParOf" srcId="{86B8646B-CF74-426C-84BE-B6027AF2CAC2}" destId="{6BBCF972-2D92-4BC9-9811-D92560713184}" srcOrd="0" destOrd="0" presId="urn:microsoft.com/office/officeart/2008/layout/HorizontalMultiLevelHierarchy"/>
    <dgm:cxn modelId="{B3EAE5DD-EDB4-4C86-A03C-DAA35DE8C5BC}" type="presParOf" srcId="{6BBCF972-2D92-4BC9-9811-D92560713184}" destId="{3E539213-7647-4733-9F6B-828E4A9C4AB9}" srcOrd="0" destOrd="0" presId="urn:microsoft.com/office/officeart/2008/layout/HorizontalMultiLevelHierarchy"/>
    <dgm:cxn modelId="{16B3656E-5660-4FB5-A0A0-140B515F9564}" type="presParOf" srcId="{86B8646B-CF74-426C-84BE-B6027AF2CAC2}" destId="{46F267C7-B2FF-4A65-A099-5D67DBE78022}" srcOrd="1" destOrd="0" presId="urn:microsoft.com/office/officeart/2008/layout/HorizontalMultiLevelHierarchy"/>
    <dgm:cxn modelId="{E2EF28A3-7411-4E7B-8EAF-3F4E9FC5949F}" type="presParOf" srcId="{46F267C7-B2FF-4A65-A099-5D67DBE78022}" destId="{7071010E-9F76-426F-AD6E-E58CABAF4206}" srcOrd="0" destOrd="0" presId="urn:microsoft.com/office/officeart/2008/layout/HorizontalMultiLevelHierarchy"/>
    <dgm:cxn modelId="{C6AFDF35-797E-4B3C-BCC7-C964046656FE}" type="presParOf" srcId="{46F267C7-B2FF-4A65-A099-5D67DBE78022}" destId="{5CCC9D0E-5889-4865-9DDB-1417D1A740FE}" srcOrd="1" destOrd="0" presId="urn:microsoft.com/office/officeart/2008/layout/HorizontalMultiLevelHierarchy"/>
    <dgm:cxn modelId="{F5F35C05-FCF8-4984-9640-E9DF6AFF2A93}" type="presParOf" srcId="{86B8646B-CF74-426C-84BE-B6027AF2CAC2}" destId="{D7812E41-0DDD-4E82-A94B-57F43829F8FC}" srcOrd="2" destOrd="0" presId="urn:microsoft.com/office/officeart/2008/layout/HorizontalMultiLevelHierarchy"/>
    <dgm:cxn modelId="{2D42F31D-55D2-43F0-968F-A305DF35FA75}" type="presParOf" srcId="{D7812E41-0DDD-4E82-A94B-57F43829F8FC}" destId="{C75C83AB-2CEB-41DB-8481-188CFE259FAC}" srcOrd="0" destOrd="0" presId="urn:microsoft.com/office/officeart/2008/layout/HorizontalMultiLevelHierarchy"/>
    <dgm:cxn modelId="{43FE2C7B-43DF-4F21-B8CB-B7239270DE65}" type="presParOf" srcId="{86B8646B-CF74-426C-84BE-B6027AF2CAC2}" destId="{0A680076-8856-49A7-9934-3ED778648B88}" srcOrd="3" destOrd="0" presId="urn:microsoft.com/office/officeart/2008/layout/HorizontalMultiLevelHierarchy"/>
    <dgm:cxn modelId="{E749667E-5440-486A-87BA-37DCB6C12138}" type="presParOf" srcId="{0A680076-8856-49A7-9934-3ED778648B88}" destId="{2CAD5302-CFE5-4B45-8456-4859F95B9DC4}" srcOrd="0" destOrd="0" presId="urn:microsoft.com/office/officeart/2008/layout/HorizontalMultiLevelHierarchy"/>
    <dgm:cxn modelId="{AC0E7611-4D15-48F3-BDB3-72EC70454538}" type="presParOf" srcId="{0A680076-8856-49A7-9934-3ED778648B88}" destId="{EE628536-6D62-4AE0-B63F-E4D00D689866}" srcOrd="1" destOrd="0" presId="urn:microsoft.com/office/officeart/2008/layout/HorizontalMultiLevelHierarchy"/>
    <dgm:cxn modelId="{0B3F2964-868B-4673-A420-07526E97B215}" type="presParOf" srcId="{FD420AC7-5BD3-4F42-9854-D0199D6AC0C9}" destId="{3BE1B2EF-BD87-43ED-95A4-0BDBA2AB432B}" srcOrd="2" destOrd="0" presId="urn:microsoft.com/office/officeart/2008/layout/HorizontalMultiLevelHierarchy"/>
    <dgm:cxn modelId="{872248ED-7E1F-446A-8F0C-9163FB2D6A6B}" type="presParOf" srcId="{3BE1B2EF-BD87-43ED-95A4-0BDBA2AB432B}" destId="{88AF45BC-67E3-4A81-912A-9BF0E68C39B3}" srcOrd="0" destOrd="0" presId="urn:microsoft.com/office/officeart/2008/layout/HorizontalMultiLevelHierarchy"/>
    <dgm:cxn modelId="{194B11F9-7D1E-443C-9205-12DEA1A7DDB2}" type="presParOf" srcId="{FD420AC7-5BD3-4F42-9854-D0199D6AC0C9}" destId="{90D0436B-2C82-4E64-BE2C-85C6049AC5F2}" srcOrd="3" destOrd="0" presId="urn:microsoft.com/office/officeart/2008/layout/HorizontalMultiLevelHierarchy"/>
    <dgm:cxn modelId="{3A453999-1D80-4056-A75D-01C69B9949B7}" type="presParOf" srcId="{90D0436B-2C82-4E64-BE2C-85C6049AC5F2}" destId="{0D3ED809-2B25-4EED-8E75-DF5C666D40C2}" srcOrd="0" destOrd="0" presId="urn:microsoft.com/office/officeart/2008/layout/HorizontalMultiLevelHierarchy"/>
    <dgm:cxn modelId="{F1EBC2C7-FD91-4D1E-AC2B-A9FBED089430}" type="presParOf" srcId="{90D0436B-2C82-4E64-BE2C-85C6049AC5F2}" destId="{FCEEF0C7-D865-4DA9-B648-FBC14123710E}" srcOrd="1" destOrd="0" presId="urn:microsoft.com/office/officeart/2008/layout/HorizontalMultiLevelHierarchy"/>
    <dgm:cxn modelId="{9D46E9C6-9A46-42D7-A927-58F374392ED6}" type="presParOf" srcId="{FCEEF0C7-D865-4DA9-B648-FBC14123710E}" destId="{0CB9F908-8D0F-4A9C-B4CA-909A13928697}" srcOrd="0" destOrd="0" presId="urn:microsoft.com/office/officeart/2008/layout/HorizontalMultiLevelHierarchy"/>
    <dgm:cxn modelId="{C7149AC5-DC2A-486D-8BE3-337EB7D3014C}" type="presParOf" srcId="{0CB9F908-8D0F-4A9C-B4CA-909A13928697}" destId="{3673D96D-EA89-4240-87CA-30D1FC4528A0}" srcOrd="0" destOrd="0" presId="urn:microsoft.com/office/officeart/2008/layout/HorizontalMultiLevelHierarchy"/>
    <dgm:cxn modelId="{6CBDEB12-52B8-4D6F-BA2B-52EFC361BB8F}" type="presParOf" srcId="{FCEEF0C7-D865-4DA9-B648-FBC14123710E}" destId="{E6980FF0-40FB-41F2-907B-AAEBCEAB057E}" srcOrd="1" destOrd="0" presId="urn:microsoft.com/office/officeart/2008/layout/HorizontalMultiLevelHierarchy"/>
    <dgm:cxn modelId="{9B03287F-8FDB-4C54-882B-E40E804A46D3}" type="presParOf" srcId="{E6980FF0-40FB-41F2-907B-AAEBCEAB057E}" destId="{83552BC8-6ABB-4FA7-9C9B-08FD48B014DD}" srcOrd="0" destOrd="0" presId="urn:microsoft.com/office/officeart/2008/layout/HorizontalMultiLevelHierarchy"/>
    <dgm:cxn modelId="{ED127F52-2C53-44EB-8506-A5118EC2BB9C}" type="presParOf" srcId="{E6980FF0-40FB-41F2-907B-AAEBCEAB057E}" destId="{AE388131-FD32-4EC7-A860-EA3B8A11DA50}" srcOrd="1" destOrd="0" presId="urn:microsoft.com/office/officeart/2008/layout/HorizontalMultiLevelHierarchy"/>
    <dgm:cxn modelId="{E81A67B3-ED94-4C75-8E68-C1DABD16CFE0}" type="presParOf" srcId="{FD420AC7-5BD3-4F42-9854-D0199D6AC0C9}" destId="{ED832E4E-C5DF-40F8-92B8-9AEA3F49F9F1}" srcOrd="4" destOrd="0" presId="urn:microsoft.com/office/officeart/2008/layout/HorizontalMultiLevelHierarchy"/>
    <dgm:cxn modelId="{BAF6ED36-D6B3-4262-846B-B6382B155ECD}" type="presParOf" srcId="{ED832E4E-C5DF-40F8-92B8-9AEA3F49F9F1}" destId="{A4A7A54A-A7FF-4C7E-9E7C-BD27A0E1348D}" srcOrd="0" destOrd="0" presId="urn:microsoft.com/office/officeart/2008/layout/HorizontalMultiLevelHierarchy"/>
    <dgm:cxn modelId="{A67D6250-EBA9-4AE3-815D-DAFD1629E848}" type="presParOf" srcId="{FD420AC7-5BD3-4F42-9854-D0199D6AC0C9}" destId="{5B4DE3CB-B504-4DC4-A740-B51E4645BCF3}" srcOrd="5" destOrd="0" presId="urn:microsoft.com/office/officeart/2008/layout/HorizontalMultiLevelHierarchy"/>
    <dgm:cxn modelId="{5F356B58-E490-4DD4-B786-49D7B3BC5770}" type="presParOf" srcId="{5B4DE3CB-B504-4DC4-A740-B51E4645BCF3}" destId="{C89140F4-4FFF-43AF-99C3-87AA2BDD32B7}" srcOrd="0" destOrd="0" presId="urn:microsoft.com/office/officeart/2008/layout/HorizontalMultiLevelHierarchy"/>
    <dgm:cxn modelId="{8CE70C88-DCF8-40A1-A9D7-348A0CE21193}" type="presParOf" srcId="{5B4DE3CB-B504-4DC4-A740-B51E4645BCF3}" destId="{46AC2DAF-39E1-41C2-AEFA-EFCF94D5380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7095607D-4A48-4CC7-A423-D7FA842F270C}">
      <dgm:prSet/>
      <dgm:spPr/>
      <dgm:t>
        <a:bodyPr/>
        <a:lstStyle/>
        <a:p>
          <a:pPr rtl="1"/>
          <a:r>
            <a:rPr lang="fa-IR" smtClean="0">
              <a:cs typeface="B Badr" panose="00000400000000000000" pitchFamily="2" charset="-78"/>
            </a:rPr>
            <a:t>4. و منه: الإرصاد،</a:t>
          </a:r>
          <a:endParaRPr lang="fa-IR" b="1">
            <a:cs typeface="B Badr" panose="00000400000000000000" pitchFamily="2" charset="-78"/>
          </a:endParaRPr>
        </a:p>
      </dgm:t>
    </dgm:pt>
    <dgm:pt modelId="{622FAB3D-C7C8-4DFB-B50C-680D5E9108FB}" type="parTrans" cxnId="{2442DC5E-89BC-4C2B-A2B4-8FAC9C9405D4}">
      <dgm:prSet/>
      <dgm:spPr/>
      <dgm:t>
        <a:bodyPr/>
        <a:lstStyle/>
        <a:p>
          <a:pPr rtl="1"/>
          <a:endParaRPr lang="fa-IR" b="1">
            <a:cs typeface="B Badr" panose="00000400000000000000" pitchFamily="2" charset="-78"/>
          </a:endParaRPr>
        </a:p>
      </dgm:t>
    </dgm:pt>
    <dgm:pt modelId="{147EFB66-AB61-4F5F-B646-17AF69E8E992}" type="sibTrans" cxnId="{2442DC5E-89BC-4C2B-A2B4-8FAC9C9405D4}">
      <dgm:prSet/>
      <dgm:spPr/>
      <dgm:t>
        <a:bodyPr/>
        <a:lstStyle/>
        <a:p>
          <a:pPr rtl="1"/>
          <a:endParaRPr lang="fa-IR" b="1">
            <a:cs typeface="B Badr" panose="00000400000000000000" pitchFamily="2" charset="-78"/>
          </a:endParaRPr>
        </a:p>
      </dgm:t>
    </dgm:pt>
    <dgm:pt modelId="{2ECA17AD-4F58-4FF2-BDB1-64545A192423}">
      <dgm:prSet/>
      <dgm:spPr/>
      <dgm:t>
        <a:bodyPr/>
        <a:lstStyle/>
        <a:p>
          <a:pPr rtl="1"/>
          <a:r>
            <a:rPr lang="fa-IR" smtClean="0">
              <a:cs typeface="B Badr" panose="00000400000000000000" pitchFamily="2" charset="-78"/>
            </a:rPr>
            <a:t>و يسّميه بعضهم: التّسهيم؛</a:t>
          </a:r>
          <a:endParaRPr lang="fa-IR">
            <a:cs typeface="B Badr" panose="00000400000000000000" pitchFamily="2" charset="-78"/>
          </a:endParaRPr>
        </a:p>
      </dgm:t>
    </dgm:pt>
    <dgm:pt modelId="{21AD879A-1C88-4AA1-9C85-70691509AE25}" type="parTrans" cxnId="{9E41B419-3D26-4462-ADD0-F567C89942D9}">
      <dgm:prSet/>
      <dgm:spPr/>
      <dgm:t>
        <a:bodyPr/>
        <a:lstStyle/>
        <a:p>
          <a:pPr rtl="1"/>
          <a:endParaRPr lang="fa-IR">
            <a:cs typeface="B Badr" panose="00000400000000000000" pitchFamily="2" charset="-78"/>
          </a:endParaRPr>
        </a:p>
      </dgm:t>
    </dgm:pt>
    <dgm:pt modelId="{3EE475CA-622D-49C5-9831-F874D38E5168}" type="sibTrans" cxnId="{9E41B419-3D26-4462-ADD0-F567C89942D9}">
      <dgm:prSet/>
      <dgm:spPr/>
      <dgm:t>
        <a:bodyPr/>
        <a:lstStyle/>
        <a:p>
          <a:pPr rtl="1"/>
          <a:endParaRPr lang="fa-IR">
            <a:cs typeface="B Badr" panose="00000400000000000000" pitchFamily="2" charset="-78"/>
          </a:endParaRPr>
        </a:p>
      </dgm:t>
    </dgm:pt>
    <dgm:pt modelId="{84A63D46-EAFC-43F3-871E-268C26E81939}">
      <dgm:prSet/>
      <dgm:spPr/>
      <dgm:t>
        <a:bodyPr/>
        <a:lstStyle/>
        <a:p>
          <a:pPr rtl="1"/>
          <a:r>
            <a:rPr lang="fa-IR" smtClean="0">
              <a:cs typeface="B Badr" panose="00000400000000000000" pitchFamily="2" charset="-78"/>
            </a:rPr>
            <a:t>و هو أن يجعل قبل العجز من الفقرة أو من البيت ما يدل عليه إذا عرف الروىّ، </a:t>
          </a:r>
          <a:endParaRPr lang="fa-IR">
            <a:cs typeface="B Badr" panose="00000400000000000000" pitchFamily="2" charset="-78"/>
          </a:endParaRPr>
        </a:p>
      </dgm:t>
    </dgm:pt>
    <dgm:pt modelId="{AE52F756-70EA-4767-AC25-D20B86C8649A}" type="parTrans" cxnId="{30761B8F-3A1F-4B58-9A5D-0B154C592424}">
      <dgm:prSet/>
      <dgm:spPr/>
      <dgm:t>
        <a:bodyPr/>
        <a:lstStyle/>
        <a:p>
          <a:pPr rtl="1"/>
          <a:endParaRPr lang="fa-IR">
            <a:cs typeface="B Badr" panose="00000400000000000000" pitchFamily="2" charset="-78"/>
          </a:endParaRPr>
        </a:p>
      </dgm:t>
    </dgm:pt>
    <dgm:pt modelId="{D8196E17-26DA-4E24-8424-A0C38659E934}" type="sibTrans" cxnId="{30761B8F-3A1F-4B58-9A5D-0B154C592424}">
      <dgm:prSet/>
      <dgm:spPr/>
      <dgm:t>
        <a:bodyPr/>
        <a:lstStyle/>
        <a:p>
          <a:pPr rtl="1"/>
          <a:endParaRPr lang="fa-IR">
            <a:cs typeface="B Badr" panose="00000400000000000000" pitchFamily="2" charset="-78"/>
          </a:endParaRPr>
        </a:p>
      </dgm:t>
    </dgm:pt>
    <dgm:pt modelId="{BBCA6AA2-FCA7-4CF8-A7F0-6C568FE6794D}">
      <dgm:prSet/>
      <dgm:spPr/>
      <dgm:t>
        <a:bodyPr/>
        <a:lstStyle/>
        <a:p>
          <a:pPr rtl="1"/>
          <a:r>
            <a:rPr lang="fa-IR" smtClean="0">
              <a:cs typeface="B Badr" panose="00000400000000000000" pitchFamily="2" charset="-78"/>
            </a:rPr>
            <a:t>نحو: </a:t>
          </a:r>
          <a:endParaRPr lang="fa-IR">
            <a:cs typeface="B Badr" panose="00000400000000000000" pitchFamily="2" charset="-78"/>
          </a:endParaRPr>
        </a:p>
      </dgm:t>
    </dgm:pt>
    <dgm:pt modelId="{E56EB098-5BD0-42F2-A87D-B0FDF7A5B172}" type="parTrans" cxnId="{7A04E896-6D87-4618-9F7B-CB9C140405E3}">
      <dgm:prSet/>
      <dgm:spPr/>
      <dgm:t>
        <a:bodyPr/>
        <a:lstStyle/>
        <a:p>
          <a:pPr rtl="1"/>
          <a:endParaRPr lang="fa-IR">
            <a:cs typeface="B Badr" panose="00000400000000000000" pitchFamily="2" charset="-78"/>
          </a:endParaRPr>
        </a:p>
      </dgm:t>
    </dgm:pt>
    <dgm:pt modelId="{A5F68689-A1CA-4AB5-921E-0DBF2E7E1212}" type="sibTrans" cxnId="{7A04E896-6D87-4618-9F7B-CB9C140405E3}">
      <dgm:prSet/>
      <dgm:spPr/>
      <dgm:t>
        <a:bodyPr/>
        <a:lstStyle/>
        <a:p>
          <a:pPr rtl="1"/>
          <a:endParaRPr lang="fa-IR">
            <a:cs typeface="B Badr" panose="00000400000000000000" pitchFamily="2" charset="-78"/>
          </a:endParaRPr>
        </a:p>
      </dgm:t>
    </dgm:pt>
    <dgm:pt modelId="{71AD3804-02CA-4A5E-B00F-EB53947756D5}">
      <dgm:prSet/>
      <dgm:spPr/>
      <dgm:t>
        <a:bodyPr/>
        <a:lstStyle/>
        <a:p>
          <a:pPr rtl="1"/>
          <a:r>
            <a:rPr lang="fa-IR" smtClean="0">
              <a:cs typeface="B Badr" panose="00000400000000000000" pitchFamily="2" charset="-78"/>
            </a:rPr>
            <a:t>وَ ما كانَ اللَّهُ لِيَظْلِمَهُمْ وَ لكِنْ كانُوا أَنْفُسَهُمْ يَظْلِمُونَ</a:t>
          </a:r>
          <a:endParaRPr lang="fa-IR">
            <a:cs typeface="B Badr" panose="00000400000000000000" pitchFamily="2" charset="-78"/>
          </a:endParaRPr>
        </a:p>
      </dgm:t>
    </dgm:pt>
    <dgm:pt modelId="{E6086B30-8E31-40C4-9271-A37031E0DC94}" type="parTrans" cxnId="{286225D2-1016-4797-B891-BE38159CC699}">
      <dgm:prSet/>
      <dgm:spPr/>
      <dgm:t>
        <a:bodyPr/>
        <a:lstStyle/>
        <a:p>
          <a:pPr rtl="1"/>
          <a:endParaRPr lang="fa-IR">
            <a:cs typeface="B Badr" panose="00000400000000000000" pitchFamily="2" charset="-78"/>
          </a:endParaRPr>
        </a:p>
      </dgm:t>
    </dgm:pt>
    <dgm:pt modelId="{A2C6B174-A374-4C6A-B2F9-2CB6F2881D62}" type="sibTrans" cxnId="{286225D2-1016-4797-B891-BE38159CC699}">
      <dgm:prSet/>
      <dgm:spPr/>
      <dgm:t>
        <a:bodyPr/>
        <a:lstStyle/>
        <a:p>
          <a:pPr rtl="1"/>
          <a:endParaRPr lang="fa-IR">
            <a:cs typeface="B Badr" panose="00000400000000000000" pitchFamily="2" charset="-78"/>
          </a:endParaRPr>
        </a:p>
      </dgm:t>
    </dgm:pt>
    <dgm:pt modelId="{07DF0C75-C89D-46C4-A7A2-3886AE21F301}">
      <dgm:prSet/>
      <dgm:spPr/>
      <dgm:t>
        <a:bodyPr/>
        <a:lstStyle/>
        <a:p>
          <a:pPr rtl="1"/>
          <a:r>
            <a:rPr lang="fa-IR" smtClean="0">
              <a:cs typeface="B Badr" panose="00000400000000000000" pitchFamily="2" charset="-78"/>
            </a:rPr>
            <a:t>و قوله : إذا لم تستطع شيئا فدعه  *** و جاوزه إلى ما تستطيع </a:t>
          </a:r>
          <a:endParaRPr lang="fa-IR">
            <a:cs typeface="B Badr" panose="00000400000000000000" pitchFamily="2" charset="-78"/>
          </a:endParaRPr>
        </a:p>
      </dgm:t>
    </dgm:pt>
    <dgm:pt modelId="{7EC7CA1D-5AEA-41BD-9498-5FC1E13B6DF7}" type="parTrans" cxnId="{A1A96E64-C3E4-429E-B62F-8FC3D7ABD4E2}">
      <dgm:prSet/>
      <dgm:spPr/>
      <dgm:t>
        <a:bodyPr/>
        <a:lstStyle/>
        <a:p>
          <a:pPr rtl="1"/>
          <a:endParaRPr lang="fa-IR">
            <a:cs typeface="B Badr" panose="00000400000000000000" pitchFamily="2" charset="-78"/>
          </a:endParaRPr>
        </a:p>
      </dgm:t>
    </dgm:pt>
    <dgm:pt modelId="{17E4D691-44C9-4F51-B76D-51B0CF3611EB}" type="sibTrans" cxnId="{A1A96E64-C3E4-429E-B62F-8FC3D7ABD4E2}">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4EDA297C-D2D4-4505-98ED-51FC27DE4FBB}" type="pres">
      <dgm:prSet presAssocID="{7095607D-4A48-4CC7-A423-D7FA842F270C}" presName="root1" presStyleCnt="0"/>
      <dgm:spPr/>
    </dgm:pt>
    <dgm:pt modelId="{FB98396A-8AE2-432B-A81B-3467BCB64681}" type="pres">
      <dgm:prSet presAssocID="{7095607D-4A48-4CC7-A423-D7FA842F270C}" presName="LevelOneTextNode" presStyleLbl="node0" presStyleIdx="0" presStyleCnt="1" custScaleY="69827">
        <dgm:presLayoutVars>
          <dgm:chPref val="3"/>
        </dgm:presLayoutVars>
      </dgm:prSet>
      <dgm:spPr/>
      <dgm:t>
        <a:bodyPr/>
        <a:lstStyle/>
        <a:p>
          <a:pPr rtl="1"/>
          <a:endParaRPr lang="fa-IR"/>
        </a:p>
      </dgm:t>
    </dgm:pt>
    <dgm:pt modelId="{12F6AA7C-2A44-4057-95EF-0538EFBB4F54}" type="pres">
      <dgm:prSet presAssocID="{7095607D-4A48-4CC7-A423-D7FA842F270C}" presName="level2hierChild" presStyleCnt="0"/>
      <dgm:spPr/>
    </dgm:pt>
    <dgm:pt modelId="{4629E1E9-A90A-4A3D-BA84-1A5268041C56}" type="pres">
      <dgm:prSet presAssocID="{21AD879A-1C88-4AA1-9C85-70691509AE25}" presName="conn2-1" presStyleLbl="parChTrans1D2" presStyleIdx="0" presStyleCnt="3"/>
      <dgm:spPr/>
      <dgm:t>
        <a:bodyPr/>
        <a:lstStyle/>
        <a:p>
          <a:pPr rtl="1"/>
          <a:endParaRPr lang="fa-IR"/>
        </a:p>
      </dgm:t>
    </dgm:pt>
    <dgm:pt modelId="{86A97C32-7178-4613-A244-B2DD74819569}" type="pres">
      <dgm:prSet presAssocID="{21AD879A-1C88-4AA1-9C85-70691509AE25}" presName="connTx" presStyleLbl="parChTrans1D2" presStyleIdx="0" presStyleCnt="3"/>
      <dgm:spPr/>
      <dgm:t>
        <a:bodyPr/>
        <a:lstStyle/>
        <a:p>
          <a:pPr rtl="1"/>
          <a:endParaRPr lang="fa-IR"/>
        </a:p>
      </dgm:t>
    </dgm:pt>
    <dgm:pt modelId="{22894167-300B-409D-8FB4-97C676C9F0BD}" type="pres">
      <dgm:prSet presAssocID="{2ECA17AD-4F58-4FF2-BDB1-64545A192423}" presName="root2" presStyleCnt="0"/>
      <dgm:spPr/>
    </dgm:pt>
    <dgm:pt modelId="{F6BDDFAC-A4F4-4965-AF3D-B48E44B7CD01}" type="pres">
      <dgm:prSet presAssocID="{2ECA17AD-4F58-4FF2-BDB1-64545A192423}" presName="LevelTwoTextNode" presStyleLbl="node2" presStyleIdx="0" presStyleCnt="3">
        <dgm:presLayoutVars>
          <dgm:chPref val="3"/>
        </dgm:presLayoutVars>
      </dgm:prSet>
      <dgm:spPr/>
      <dgm:t>
        <a:bodyPr/>
        <a:lstStyle/>
        <a:p>
          <a:pPr rtl="1"/>
          <a:endParaRPr lang="fa-IR"/>
        </a:p>
      </dgm:t>
    </dgm:pt>
    <dgm:pt modelId="{FB9EE1D9-90ED-4A63-AEDF-EF186D38AE86}" type="pres">
      <dgm:prSet presAssocID="{2ECA17AD-4F58-4FF2-BDB1-64545A192423}" presName="level3hierChild" presStyleCnt="0"/>
      <dgm:spPr/>
    </dgm:pt>
    <dgm:pt modelId="{37FD7B03-F2F6-4F26-BC1C-4002E65F185C}" type="pres">
      <dgm:prSet presAssocID="{AE52F756-70EA-4767-AC25-D20B86C8649A}" presName="conn2-1" presStyleLbl="parChTrans1D2" presStyleIdx="1" presStyleCnt="3"/>
      <dgm:spPr/>
      <dgm:t>
        <a:bodyPr/>
        <a:lstStyle/>
        <a:p>
          <a:pPr rtl="1"/>
          <a:endParaRPr lang="fa-IR"/>
        </a:p>
      </dgm:t>
    </dgm:pt>
    <dgm:pt modelId="{8E37499D-866D-40C6-8D47-62F004AC7C7F}" type="pres">
      <dgm:prSet presAssocID="{AE52F756-70EA-4767-AC25-D20B86C8649A}" presName="connTx" presStyleLbl="parChTrans1D2" presStyleIdx="1" presStyleCnt="3"/>
      <dgm:spPr/>
      <dgm:t>
        <a:bodyPr/>
        <a:lstStyle/>
        <a:p>
          <a:pPr rtl="1"/>
          <a:endParaRPr lang="fa-IR"/>
        </a:p>
      </dgm:t>
    </dgm:pt>
    <dgm:pt modelId="{2C912497-7FA6-424B-BAE7-1C1A863F9761}" type="pres">
      <dgm:prSet presAssocID="{84A63D46-EAFC-43F3-871E-268C26E81939}" presName="root2" presStyleCnt="0"/>
      <dgm:spPr/>
    </dgm:pt>
    <dgm:pt modelId="{05DE6FD6-E9C7-4766-9F25-D05F4A05394E}" type="pres">
      <dgm:prSet presAssocID="{84A63D46-EAFC-43F3-871E-268C26E81939}" presName="LevelTwoTextNode" presStyleLbl="node2" presStyleIdx="1" presStyleCnt="3">
        <dgm:presLayoutVars>
          <dgm:chPref val="3"/>
        </dgm:presLayoutVars>
      </dgm:prSet>
      <dgm:spPr/>
      <dgm:t>
        <a:bodyPr/>
        <a:lstStyle/>
        <a:p>
          <a:pPr rtl="1"/>
          <a:endParaRPr lang="fa-IR"/>
        </a:p>
      </dgm:t>
    </dgm:pt>
    <dgm:pt modelId="{3A74D6E8-239B-4984-8D1B-0F33D1AF68CB}" type="pres">
      <dgm:prSet presAssocID="{84A63D46-EAFC-43F3-871E-268C26E81939}" presName="level3hierChild" presStyleCnt="0"/>
      <dgm:spPr/>
    </dgm:pt>
    <dgm:pt modelId="{C845D338-7332-4A21-9080-4260ECC5FA9B}" type="pres">
      <dgm:prSet presAssocID="{E56EB098-5BD0-42F2-A87D-B0FDF7A5B172}" presName="conn2-1" presStyleLbl="parChTrans1D2" presStyleIdx="2" presStyleCnt="3"/>
      <dgm:spPr/>
      <dgm:t>
        <a:bodyPr/>
        <a:lstStyle/>
        <a:p>
          <a:pPr rtl="1"/>
          <a:endParaRPr lang="fa-IR"/>
        </a:p>
      </dgm:t>
    </dgm:pt>
    <dgm:pt modelId="{B6EA382B-6057-43E3-BD04-DB519C5813FC}" type="pres">
      <dgm:prSet presAssocID="{E56EB098-5BD0-42F2-A87D-B0FDF7A5B172}" presName="connTx" presStyleLbl="parChTrans1D2" presStyleIdx="2" presStyleCnt="3"/>
      <dgm:spPr/>
      <dgm:t>
        <a:bodyPr/>
        <a:lstStyle/>
        <a:p>
          <a:pPr rtl="1"/>
          <a:endParaRPr lang="fa-IR"/>
        </a:p>
      </dgm:t>
    </dgm:pt>
    <dgm:pt modelId="{7543ABFD-FF2E-4988-832A-E02D2CC7485D}" type="pres">
      <dgm:prSet presAssocID="{BBCA6AA2-FCA7-4CF8-A7F0-6C568FE6794D}" presName="root2" presStyleCnt="0"/>
      <dgm:spPr/>
    </dgm:pt>
    <dgm:pt modelId="{B00C9465-8DBA-411E-A4E5-BE67C4E6850E}" type="pres">
      <dgm:prSet presAssocID="{BBCA6AA2-FCA7-4CF8-A7F0-6C568FE6794D}" presName="LevelTwoTextNode" presStyleLbl="node2" presStyleIdx="2" presStyleCnt="3">
        <dgm:presLayoutVars>
          <dgm:chPref val="3"/>
        </dgm:presLayoutVars>
      </dgm:prSet>
      <dgm:spPr/>
      <dgm:t>
        <a:bodyPr/>
        <a:lstStyle/>
        <a:p>
          <a:pPr rtl="1"/>
          <a:endParaRPr lang="fa-IR"/>
        </a:p>
      </dgm:t>
    </dgm:pt>
    <dgm:pt modelId="{ABDA574D-3398-43C4-9129-0CBA7168DBFC}" type="pres">
      <dgm:prSet presAssocID="{BBCA6AA2-FCA7-4CF8-A7F0-6C568FE6794D}" presName="level3hierChild" presStyleCnt="0"/>
      <dgm:spPr/>
    </dgm:pt>
    <dgm:pt modelId="{8B48BF36-005B-428D-8D68-5A422DCC9BDD}" type="pres">
      <dgm:prSet presAssocID="{E6086B30-8E31-40C4-9271-A37031E0DC94}" presName="conn2-1" presStyleLbl="parChTrans1D3" presStyleIdx="0" presStyleCnt="2"/>
      <dgm:spPr/>
      <dgm:t>
        <a:bodyPr/>
        <a:lstStyle/>
        <a:p>
          <a:pPr rtl="1"/>
          <a:endParaRPr lang="fa-IR"/>
        </a:p>
      </dgm:t>
    </dgm:pt>
    <dgm:pt modelId="{59337729-846C-47E6-9181-D5BEE12AA97D}" type="pres">
      <dgm:prSet presAssocID="{E6086B30-8E31-40C4-9271-A37031E0DC94}" presName="connTx" presStyleLbl="parChTrans1D3" presStyleIdx="0" presStyleCnt="2"/>
      <dgm:spPr/>
      <dgm:t>
        <a:bodyPr/>
        <a:lstStyle/>
        <a:p>
          <a:pPr rtl="1"/>
          <a:endParaRPr lang="fa-IR"/>
        </a:p>
      </dgm:t>
    </dgm:pt>
    <dgm:pt modelId="{5FA4F25B-73B9-406C-8116-2BCA76EF0629}" type="pres">
      <dgm:prSet presAssocID="{71AD3804-02CA-4A5E-B00F-EB53947756D5}" presName="root2" presStyleCnt="0"/>
      <dgm:spPr/>
    </dgm:pt>
    <dgm:pt modelId="{C07A54DE-88B6-44EE-BA92-358B40AFD4E1}" type="pres">
      <dgm:prSet presAssocID="{71AD3804-02CA-4A5E-B00F-EB53947756D5}" presName="LevelTwoTextNode" presStyleLbl="node3" presStyleIdx="0" presStyleCnt="2">
        <dgm:presLayoutVars>
          <dgm:chPref val="3"/>
        </dgm:presLayoutVars>
      </dgm:prSet>
      <dgm:spPr/>
      <dgm:t>
        <a:bodyPr/>
        <a:lstStyle/>
        <a:p>
          <a:pPr rtl="1"/>
          <a:endParaRPr lang="fa-IR"/>
        </a:p>
      </dgm:t>
    </dgm:pt>
    <dgm:pt modelId="{B548A3C9-5C40-4225-89F4-86711AA93CE0}" type="pres">
      <dgm:prSet presAssocID="{71AD3804-02CA-4A5E-B00F-EB53947756D5}" presName="level3hierChild" presStyleCnt="0"/>
      <dgm:spPr/>
    </dgm:pt>
    <dgm:pt modelId="{3CD295CC-CA74-4834-99A6-97781C9D120D}" type="pres">
      <dgm:prSet presAssocID="{7EC7CA1D-5AEA-41BD-9498-5FC1E13B6DF7}" presName="conn2-1" presStyleLbl="parChTrans1D3" presStyleIdx="1" presStyleCnt="2"/>
      <dgm:spPr/>
      <dgm:t>
        <a:bodyPr/>
        <a:lstStyle/>
        <a:p>
          <a:pPr rtl="1"/>
          <a:endParaRPr lang="fa-IR"/>
        </a:p>
      </dgm:t>
    </dgm:pt>
    <dgm:pt modelId="{DD1FE346-C0FF-44D0-A239-2499A6162FC9}" type="pres">
      <dgm:prSet presAssocID="{7EC7CA1D-5AEA-41BD-9498-5FC1E13B6DF7}" presName="connTx" presStyleLbl="parChTrans1D3" presStyleIdx="1" presStyleCnt="2"/>
      <dgm:spPr/>
      <dgm:t>
        <a:bodyPr/>
        <a:lstStyle/>
        <a:p>
          <a:pPr rtl="1"/>
          <a:endParaRPr lang="fa-IR"/>
        </a:p>
      </dgm:t>
    </dgm:pt>
    <dgm:pt modelId="{22B6C50A-995C-44D4-BF39-CE19474B08B9}" type="pres">
      <dgm:prSet presAssocID="{07DF0C75-C89D-46C4-A7A2-3886AE21F301}" presName="root2" presStyleCnt="0"/>
      <dgm:spPr/>
    </dgm:pt>
    <dgm:pt modelId="{6CD4D305-8B12-4598-9501-9B3200DA3E67}" type="pres">
      <dgm:prSet presAssocID="{07DF0C75-C89D-46C4-A7A2-3886AE21F301}" presName="LevelTwoTextNode" presStyleLbl="node3" presStyleIdx="1" presStyleCnt="2">
        <dgm:presLayoutVars>
          <dgm:chPref val="3"/>
        </dgm:presLayoutVars>
      </dgm:prSet>
      <dgm:spPr/>
      <dgm:t>
        <a:bodyPr/>
        <a:lstStyle/>
        <a:p>
          <a:pPr rtl="1"/>
          <a:endParaRPr lang="fa-IR"/>
        </a:p>
      </dgm:t>
    </dgm:pt>
    <dgm:pt modelId="{4EFCFCD4-DB2A-4067-B1F9-41794F609DCF}" type="pres">
      <dgm:prSet presAssocID="{07DF0C75-C89D-46C4-A7A2-3886AE21F301}" presName="level3hierChild" presStyleCnt="0"/>
      <dgm:spPr/>
    </dgm:pt>
  </dgm:ptLst>
  <dgm:cxnLst>
    <dgm:cxn modelId="{9E41B419-3D26-4462-ADD0-F567C89942D9}" srcId="{7095607D-4A48-4CC7-A423-D7FA842F270C}" destId="{2ECA17AD-4F58-4FF2-BDB1-64545A192423}" srcOrd="0" destOrd="0" parTransId="{21AD879A-1C88-4AA1-9C85-70691509AE25}" sibTransId="{3EE475CA-622D-49C5-9831-F874D38E5168}"/>
    <dgm:cxn modelId="{286225D2-1016-4797-B891-BE38159CC699}" srcId="{BBCA6AA2-FCA7-4CF8-A7F0-6C568FE6794D}" destId="{71AD3804-02CA-4A5E-B00F-EB53947756D5}" srcOrd="0" destOrd="0" parTransId="{E6086B30-8E31-40C4-9271-A37031E0DC94}" sibTransId="{A2C6B174-A374-4C6A-B2F9-2CB6F2881D62}"/>
    <dgm:cxn modelId="{5FA739D7-E33E-4809-AE18-3B311EA25C11}" type="presOf" srcId="{BBCA6AA2-FCA7-4CF8-A7F0-6C568FE6794D}" destId="{B00C9465-8DBA-411E-A4E5-BE67C4E6850E}" srcOrd="0" destOrd="0" presId="urn:microsoft.com/office/officeart/2008/layout/HorizontalMultiLevelHierarchy"/>
    <dgm:cxn modelId="{7BEF98BF-4C3C-4738-A778-ECDE1A5B1AF0}" type="presOf" srcId="{E56EB098-5BD0-42F2-A87D-B0FDF7A5B172}" destId="{C845D338-7332-4A21-9080-4260ECC5FA9B}" srcOrd="0" destOrd="0" presId="urn:microsoft.com/office/officeart/2008/layout/HorizontalMultiLevelHierarchy"/>
    <dgm:cxn modelId="{B4570073-3A8F-48B1-9702-D536F79225AA}" type="presOf" srcId="{E6086B30-8E31-40C4-9271-A37031E0DC94}" destId="{59337729-846C-47E6-9181-D5BEE12AA97D}" srcOrd="1" destOrd="0" presId="urn:microsoft.com/office/officeart/2008/layout/HorizontalMultiLevelHierarchy"/>
    <dgm:cxn modelId="{E07E8527-2A4D-486C-8F6A-333FAF054BD9}" type="presOf" srcId="{AE52F756-70EA-4767-AC25-D20B86C8649A}" destId="{37FD7B03-F2F6-4F26-BC1C-4002E65F185C}" srcOrd="0" destOrd="0" presId="urn:microsoft.com/office/officeart/2008/layout/HorizontalMultiLevelHierarchy"/>
    <dgm:cxn modelId="{ED6A0516-5479-42EB-A227-7FBD115CE79E}" type="presOf" srcId="{7095607D-4A48-4CC7-A423-D7FA842F270C}" destId="{FB98396A-8AE2-432B-A81B-3467BCB64681}" srcOrd="0" destOrd="0" presId="urn:microsoft.com/office/officeart/2008/layout/HorizontalMultiLevelHierarchy"/>
    <dgm:cxn modelId="{7A04E896-6D87-4618-9F7B-CB9C140405E3}" srcId="{7095607D-4A48-4CC7-A423-D7FA842F270C}" destId="{BBCA6AA2-FCA7-4CF8-A7F0-6C568FE6794D}" srcOrd="2" destOrd="0" parTransId="{E56EB098-5BD0-42F2-A87D-B0FDF7A5B172}" sibTransId="{A5F68689-A1CA-4AB5-921E-0DBF2E7E1212}"/>
    <dgm:cxn modelId="{1B270725-439B-449D-B6FB-ADFE58514895}" type="presOf" srcId="{E6086B30-8E31-40C4-9271-A37031E0DC94}" destId="{8B48BF36-005B-428D-8D68-5A422DCC9BDD}" srcOrd="0" destOrd="0" presId="urn:microsoft.com/office/officeart/2008/layout/HorizontalMultiLevelHierarchy"/>
    <dgm:cxn modelId="{A13007C1-08A2-41E5-9872-4DC1B99F801B}" type="presOf" srcId="{71AD3804-02CA-4A5E-B00F-EB53947756D5}" destId="{C07A54DE-88B6-44EE-BA92-358B40AFD4E1}" srcOrd="0" destOrd="0" presId="urn:microsoft.com/office/officeart/2008/layout/HorizontalMultiLevelHierarchy"/>
    <dgm:cxn modelId="{FAADCEE6-F901-4C0B-B7B9-2ABB9F0D6D2B}" type="presOf" srcId="{E56EB098-5BD0-42F2-A87D-B0FDF7A5B172}" destId="{B6EA382B-6057-43E3-BD04-DB519C5813FC}" srcOrd="1" destOrd="0" presId="urn:microsoft.com/office/officeart/2008/layout/HorizontalMultiLevelHierarchy"/>
    <dgm:cxn modelId="{4CE9B3E4-04E0-4309-BD93-6B503729A84B}" type="presOf" srcId="{7EC7CA1D-5AEA-41BD-9498-5FC1E13B6DF7}" destId="{3CD295CC-CA74-4834-99A6-97781C9D120D}" srcOrd="0" destOrd="0" presId="urn:microsoft.com/office/officeart/2008/layout/HorizontalMultiLevelHierarchy"/>
    <dgm:cxn modelId="{30761B8F-3A1F-4B58-9A5D-0B154C592424}" srcId="{7095607D-4A48-4CC7-A423-D7FA842F270C}" destId="{84A63D46-EAFC-43F3-871E-268C26E81939}" srcOrd="1" destOrd="0" parTransId="{AE52F756-70EA-4767-AC25-D20B86C8649A}" sibTransId="{D8196E17-26DA-4E24-8424-A0C38659E934}"/>
    <dgm:cxn modelId="{7FD5ABE7-DB1A-4972-AAEA-B73A9C974C98}" type="presOf" srcId="{7EC7CA1D-5AEA-41BD-9498-5FC1E13B6DF7}" destId="{DD1FE346-C0FF-44D0-A239-2499A6162FC9}" srcOrd="1" destOrd="0" presId="urn:microsoft.com/office/officeart/2008/layout/HorizontalMultiLevelHierarchy"/>
    <dgm:cxn modelId="{A1A96E64-C3E4-429E-B62F-8FC3D7ABD4E2}" srcId="{BBCA6AA2-FCA7-4CF8-A7F0-6C568FE6794D}" destId="{07DF0C75-C89D-46C4-A7A2-3886AE21F301}" srcOrd="1" destOrd="0" parTransId="{7EC7CA1D-5AEA-41BD-9498-5FC1E13B6DF7}" sibTransId="{17E4D691-44C9-4F51-B76D-51B0CF3611EB}"/>
    <dgm:cxn modelId="{CC6F14A2-1527-4AD1-9588-6716955A2872}" type="presOf" srcId="{2ECA17AD-4F58-4FF2-BDB1-64545A192423}" destId="{F6BDDFAC-A4F4-4965-AF3D-B48E44B7CD01}" srcOrd="0" destOrd="0" presId="urn:microsoft.com/office/officeart/2008/layout/HorizontalMultiLevelHierarchy"/>
    <dgm:cxn modelId="{6B26C13D-CA28-41BC-802F-3E695A3296BF}" type="presOf" srcId="{84A63D46-EAFC-43F3-871E-268C26E81939}" destId="{05DE6FD6-E9C7-4766-9F25-D05F4A05394E}" srcOrd="0" destOrd="0" presId="urn:microsoft.com/office/officeart/2008/layout/HorizontalMultiLevelHierarchy"/>
    <dgm:cxn modelId="{2442DC5E-89BC-4C2B-A2B4-8FAC9C9405D4}" srcId="{FB6BE362-A138-494A-AA77-1293C67966EF}" destId="{7095607D-4A48-4CC7-A423-D7FA842F270C}" srcOrd="0" destOrd="0" parTransId="{622FAB3D-C7C8-4DFB-B50C-680D5E9108FB}" sibTransId="{147EFB66-AB61-4F5F-B646-17AF69E8E992}"/>
    <dgm:cxn modelId="{241504D8-E910-4C99-9E3F-861873E7BD11}" type="presOf" srcId="{FB6BE362-A138-494A-AA77-1293C67966EF}" destId="{7B49004F-4F6C-4E42-8E78-3169C65DCE7A}" srcOrd="0" destOrd="0" presId="urn:microsoft.com/office/officeart/2008/layout/HorizontalMultiLevelHierarchy"/>
    <dgm:cxn modelId="{77E2AA04-509D-47B1-9556-70F632456681}" type="presOf" srcId="{07DF0C75-C89D-46C4-A7A2-3886AE21F301}" destId="{6CD4D305-8B12-4598-9501-9B3200DA3E67}" srcOrd="0" destOrd="0" presId="urn:microsoft.com/office/officeart/2008/layout/HorizontalMultiLevelHierarchy"/>
    <dgm:cxn modelId="{3C69853F-3DE7-48D8-B60E-D7A6F8F46345}" type="presOf" srcId="{AE52F756-70EA-4767-AC25-D20B86C8649A}" destId="{8E37499D-866D-40C6-8D47-62F004AC7C7F}" srcOrd="1" destOrd="0" presId="urn:microsoft.com/office/officeart/2008/layout/HorizontalMultiLevelHierarchy"/>
    <dgm:cxn modelId="{6DAC0C1A-1DF5-449F-A7CB-42C637C52916}" type="presOf" srcId="{21AD879A-1C88-4AA1-9C85-70691509AE25}" destId="{4629E1E9-A90A-4A3D-BA84-1A5268041C56}" srcOrd="0" destOrd="0" presId="urn:microsoft.com/office/officeart/2008/layout/HorizontalMultiLevelHierarchy"/>
    <dgm:cxn modelId="{3E984977-796E-40FB-A77F-9F30EDBE23CD}" type="presOf" srcId="{21AD879A-1C88-4AA1-9C85-70691509AE25}" destId="{86A97C32-7178-4613-A244-B2DD74819569}" srcOrd="1" destOrd="0" presId="urn:microsoft.com/office/officeart/2008/layout/HorizontalMultiLevelHierarchy"/>
    <dgm:cxn modelId="{BBF561EA-8E75-4934-894F-9AE127C10057}" type="presParOf" srcId="{7B49004F-4F6C-4E42-8E78-3169C65DCE7A}" destId="{4EDA297C-D2D4-4505-98ED-51FC27DE4FBB}" srcOrd="0" destOrd="0" presId="urn:microsoft.com/office/officeart/2008/layout/HorizontalMultiLevelHierarchy"/>
    <dgm:cxn modelId="{5548C752-0F61-4427-8848-D0B1E0062743}" type="presParOf" srcId="{4EDA297C-D2D4-4505-98ED-51FC27DE4FBB}" destId="{FB98396A-8AE2-432B-A81B-3467BCB64681}" srcOrd="0" destOrd="0" presId="urn:microsoft.com/office/officeart/2008/layout/HorizontalMultiLevelHierarchy"/>
    <dgm:cxn modelId="{EF8BBED5-FEF6-47ED-9DC4-18D2B47BE6DB}" type="presParOf" srcId="{4EDA297C-D2D4-4505-98ED-51FC27DE4FBB}" destId="{12F6AA7C-2A44-4057-95EF-0538EFBB4F54}" srcOrd="1" destOrd="0" presId="urn:microsoft.com/office/officeart/2008/layout/HorizontalMultiLevelHierarchy"/>
    <dgm:cxn modelId="{8756E16C-1DAF-47B8-8488-8FBA423A0203}" type="presParOf" srcId="{12F6AA7C-2A44-4057-95EF-0538EFBB4F54}" destId="{4629E1E9-A90A-4A3D-BA84-1A5268041C56}" srcOrd="0" destOrd="0" presId="urn:microsoft.com/office/officeart/2008/layout/HorizontalMultiLevelHierarchy"/>
    <dgm:cxn modelId="{51665019-2BFE-48FB-A352-6AE9DC8F1270}" type="presParOf" srcId="{4629E1E9-A90A-4A3D-BA84-1A5268041C56}" destId="{86A97C32-7178-4613-A244-B2DD74819569}" srcOrd="0" destOrd="0" presId="urn:microsoft.com/office/officeart/2008/layout/HorizontalMultiLevelHierarchy"/>
    <dgm:cxn modelId="{5802F400-48FF-4480-B5FE-EBD9E208E8F4}" type="presParOf" srcId="{12F6AA7C-2A44-4057-95EF-0538EFBB4F54}" destId="{22894167-300B-409D-8FB4-97C676C9F0BD}" srcOrd="1" destOrd="0" presId="urn:microsoft.com/office/officeart/2008/layout/HorizontalMultiLevelHierarchy"/>
    <dgm:cxn modelId="{AAB8B45B-9430-4B65-A861-7EB107E94F89}" type="presParOf" srcId="{22894167-300B-409D-8FB4-97C676C9F0BD}" destId="{F6BDDFAC-A4F4-4965-AF3D-B48E44B7CD01}" srcOrd="0" destOrd="0" presId="urn:microsoft.com/office/officeart/2008/layout/HorizontalMultiLevelHierarchy"/>
    <dgm:cxn modelId="{EC5F2987-A872-48A5-B60B-D3A57D581749}" type="presParOf" srcId="{22894167-300B-409D-8FB4-97C676C9F0BD}" destId="{FB9EE1D9-90ED-4A63-AEDF-EF186D38AE86}" srcOrd="1" destOrd="0" presId="urn:microsoft.com/office/officeart/2008/layout/HorizontalMultiLevelHierarchy"/>
    <dgm:cxn modelId="{C7FCCFFC-EBAF-4006-9661-45434179A65A}" type="presParOf" srcId="{12F6AA7C-2A44-4057-95EF-0538EFBB4F54}" destId="{37FD7B03-F2F6-4F26-BC1C-4002E65F185C}" srcOrd="2" destOrd="0" presId="urn:microsoft.com/office/officeart/2008/layout/HorizontalMultiLevelHierarchy"/>
    <dgm:cxn modelId="{17978991-72F1-49A1-A8C6-28B24ADD861B}" type="presParOf" srcId="{37FD7B03-F2F6-4F26-BC1C-4002E65F185C}" destId="{8E37499D-866D-40C6-8D47-62F004AC7C7F}" srcOrd="0" destOrd="0" presId="urn:microsoft.com/office/officeart/2008/layout/HorizontalMultiLevelHierarchy"/>
    <dgm:cxn modelId="{7C3B02B6-B4E5-4396-B71C-B8E8F193EFB2}" type="presParOf" srcId="{12F6AA7C-2A44-4057-95EF-0538EFBB4F54}" destId="{2C912497-7FA6-424B-BAE7-1C1A863F9761}" srcOrd="3" destOrd="0" presId="urn:microsoft.com/office/officeart/2008/layout/HorizontalMultiLevelHierarchy"/>
    <dgm:cxn modelId="{BF4A8C3F-1D0F-46F9-8029-DAB5C7C8C108}" type="presParOf" srcId="{2C912497-7FA6-424B-BAE7-1C1A863F9761}" destId="{05DE6FD6-E9C7-4766-9F25-D05F4A05394E}" srcOrd="0" destOrd="0" presId="urn:microsoft.com/office/officeart/2008/layout/HorizontalMultiLevelHierarchy"/>
    <dgm:cxn modelId="{F6980C7D-13D9-4625-B772-DFD3036E8D0F}" type="presParOf" srcId="{2C912497-7FA6-424B-BAE7-1C1A863F9761}" destId="{3A74D6E8-239B-4984-8D1B-0F33D1AF68CB}" srcOrd="1" destOrd="0" presId="urn:microsoft.com/office/officeart/2008/layout/HorizontalMultiLevelHierarchy"/>
    <dgm:cxn modelId="{059EE66B-05F6-4BD3-BEA5-43BDC315582A}" type="presParOf" srcId="{12F6AA7C-2A44-4057-95EF-0538EFBB4F54}" destId="{C845D338-7332-4A21-9080-4260ECC5FA9B}" srcOrd="4" destOrd="0" presId="urn:microsoft.com/office/officeart/2008/layout/HorizontalMultiLevelHierarchy"/>
    <dgm:cxn modelId="{3064277B-7B8B-4E90-BEE3-5954CF62E69A}" type="presParOf" srcId="{C845D338-7332-4A21-9080-4260ECC5FA9B}" destId="{B6EA382B-6057-43E3-BD04-DB519C5813FC}" srcOrd="0" destOrd="0" presId="urn:microsoft.com/office/officeart/2008/layout/HorizontalMultiLevelHierarchy"/>
    <dgm:cxn modelId="{4E893475-A0A9-4A6A-90B8-2FDC324528F8}" type="presParOf" srcId="{12F6AA7C-2A44-4057-95EF-0538EFBB4F54}" destId="{7543ABFD-FF2E-4988-832A-E02D2CC7485D}" srcOrd="5" destOrd="0" presId="urn:microsoft.com/office/officeart/2008/layout/HorizontalMultiLevelHierarchy"/>
    <dgm:cxn modelId="{6E1A3427-857E-497D-B9E1-B69689E54C92}" type="presParOf" srcId="{7543ABFD-FF2E-4988-832A-E02D2CC7485D}" destId="{B00C9465-8DBA-411E-A4E5-BE67C4E6850E}" srcOrd="0" destOrd="0" presId="urn:microsoft.com/office/officeart/2008/layout/HorizontalMultiLevelHierarchy"/>
    <dgm:cxn modelId="{E3D32115-60D3-4F2E-94CD-A183B6871F6E}" type="presParOf" srcId="{7543ABFD-FF2E-4988-832A-E02D2CC7485D}" destId="{ABDA574D-3398-43C4-9129-0CBA7168DBFC}" srcOrd="1" destOrd="0" presId="urn:microsoft.com/office/officeart/2008/layout/HorizontalMultiLevelHierarchy"/>
    <dgm:cxn modelId="{14BD8A61-CC04-4988-837D-484265CCE524}" type="presParOf" srcId="{ABDA574D-3398-43C4-9129-0CBA7168DBFC}" destId="{8B48BF36-005B-428D-8D68-5A422DCC9BDD}" srcOrd="0" destOrd="0" presId="urn:microsoft.com/office/officeart/2008/layout/HorizontalMultiLevelHierarchy"/>
    <dgm:cxn modelId="{F6A7C9A3-B39B-48C8-87E3-FBE2FBD96C46}" type="presParOf" srcId="{8B48BF36-005B-428D-8D68-5A422DCC9BDD}" destId="{59337729-846C-47E6-9181-D5BEE12AA97D}" srcOrd="0" destOrd="0" presId="urn:microsoft.com/office/officeart/2008/layout/HorizontalMultiLevelHierarchy"/>
    <dgm:cxn modelId="{9A323313-2D33-40E3-9275-7DDC3643BCD4}" type="presParOf" srcId="{ABDA574D-3398-43C4-9129-0CBA7168DBFC}" destId="{5FA4F25B-73B9-406C-8116-2BCA76EF0629}" srcOrd="1" destOrd="0" presId="urn:microsoft.com/office/officeart/2008/layout/HorizontalMultiLevelHierarchy"/>
    <dgm:cxn modelId="{9A601CEA-7B1B-4DDE-9592-04394C9FA9E6}" type="presParOf" srcId="{5FA4F25B-73B9-406C-8116-2BCA76EF0629}" destId="{C07A54DE-88B6-44EE-BA92-358B40AFD4E1}" srcOrd="0" destOrd="0" presId="urn:microsoft.com/office/officeart/2008/layout/HorizontalMultiLevelHierarchy"/>
    <dgm:cxn modelId="{DE085D16-5D3F-43D1-BB7F-D5CC4A462A51}" type="presParOf" srcId="{5FA4F25B-73B9-406C-8116-2BCA76EF0629}" destId="{B548A3C9-5C40-4225-89F4-86711AA93CE0}" srcOrd="1" destOrd="0" presId="urn:microsoft.com/office/officeart/2008/layout/HorizontalMultiLevelHierarchy"/>
    <dgm:cxn modelId="{CFEEC314-E002-442C-9329-D3A38186FE1A}" type="presParOf" srcId="{ABDA574D-3398-43C4-9129-0CBA7168DBFC}" destId="{3CD295CC-CA74-4834-99A6-97781C9D120D}" srcOrd="2" destOrd="0" presId="urn:microsoft.com/office/officeart/2008/layout/HorizontalMultiLevelHierarchy"/>
    <dgm:cxn modelId="{A512C385-9F20-4F34-94C3-A6CCBEDAF4A0}" type="presParOf" srcId="{3CD295CC-CA74-4834-99A6-97781C9D120D}" destId="{DD1FE346-C0FF-44D0-A239-2499A6162FC9}" srcOrd="0" destOrd="0" presId="urn:microsoft.com/office/officeart/2008/layout/HorizontalMultiLevelHierarchy"/>
    <dgm:cxn modelId="{B3303CC0-9EAE-4148-AA05-4BE24DB75F0C}" type="presParOf" srcId="{ABDA574D-3398-43C4-9129-0CBA7168DBFC}" destId="{22B6C50A-995C-44D4-BF39-CE19474B08B9}" srcOrd="3" destOrd="0" presId="urn:microsoft.com/office/officeart/2008/layout/HorizontalMultiLevelHierarchy"/>
    <dgm:cxn modelId="{C0AF58D8-864E-4B77-A17D-B36F95550B98}" type="presParOf" srcId="{22B6C50A-995C-44D4-BF39-CE19474B08B9}" destId="{6CD4D305-8B12-4598-9501-9B3200DA3E67}" srcOrd="0" destOrd="0" presId="urn:microsoft.com/office/officeart/2008/layout/HorizontalMultiLevelHierarchy"/>
    <dgm:cxn modelId="{E91D855B-C90D-44DE-9897-3C9313A881D6}" type="presParOf" srcId="{22B6C50A-995C-44D4-BF39-CE19474B08B9}" destId="{4EFCFCD4-DB2A-4067-B1F9-41794F609DC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7095607D-4A48-4CC7-A423-D7FA842F270C}">
      <dgm:prSet custT="1"/>
      <dgm:spPr/>
      <dgm:t>
        <a:bodyPr/>
        <a:lstStyle/>
        <a:p>
          <a:pPr rtl="1"/>
          <a:r>
            <a:rPr lang="fa-IR" sz="6000" smtClean="0">
              <a:cs typeface="B Badr" panose="00000400000000000000" pitchFamily="2" charset="-78"/>
            </a:rPr>
            <a:t>5. و منه: المشاكلة؛ </a:t>
          </a:r>
          <a:endParaRPr lang="fa-IR" sz="6000" b="1">
            <a:cs typeface="B Badr" panose="00000400000000000000" pitchFamily="2" charset="-78"/>
          </a:endParaRPr>
        </a:p>
      </dgm:t>
    </dgm:pt>
    <dgm:pt modelId="{622FAB3D-C7C8-4DFB-B50C-680D5E9108FB}" type="parTrans" cxnId="{2442DC5E-89BC-4C2B-A2B4-8FAC9C9405D4}">
      <dgm:prSet/>
      <dgm:spPr/>
      <dgm:t>
        <a:bodyPr/>
        <a:lstStyle/>
        <a:p>
          <a:pPr rtl="1"/>
          <a:endParaRPr lang="fa-IR" sz="2400" b="1">
            <a:cs typeface="B Badr" panose="00000400000000000000" pitchFamily="2" charset="-78"/>
          </a:endParaRPr>
        </a:p>
      </dgm:t>
    </dgm:pt>
    <dgm:pt modelId="{147EFB66-AB61-4F5F-B646-17AF69E8E992}" type="sibTrans" cxnId="{2442DC5E-89BC-4C2B-A2B4-8FAC9C9405D4}">
      <dgm:prSet/>
      <dgm:spPr/>
      <dgm:t>
        <a:bodyPr/>
        <a:lstStyle/>
        <a:p>
          <a:pPr rtl="1"/>
          <a:endParaRPr lang="fa-IR" sz="2400" b="1">
            <a:cs typeface="B Badr" panose="00000400000000000000" pitchFamily="2" charset="-78"/>
          </a:endParaRPr>
        </a:p>
      </dgm:t>
    </dgm:pt>
    <dgm:pt modelId="{6E9F67E6-7827-4C22-9606-9C3770614CF4}">
      <dgm:prSet custT="1"/>
      <dgm:spPr/>
      <dgm:t>
        <a:bodyPr/>
        <a:lstStyle/>
        <a:p>
          <a:pPr rtl="1"/>
          <a:r>
            <a:rPr lang="fa-IR" sz="1800" smtClean="0">
              <a:cs typeface="B Badr" panose="00000400000000000000" pitchFamily="2" charset="-78"/>
            </a:rPr>
            <a:t>و هى ذكر الشي‏ء بلفظ غيره؛ لوقوعه فى صحبته، تحقيقا أو تقديرا:</a:t>
          </a:r>
          <a:endParaRPr lang="fa-IR" sz="1800">
            <a:cs typeface="B Badr" panose="00000400000000000000" pitchFamily="2" charset="-78"/>
          </a:endParaRPr>
        </a:p>
      </dgm:t>
    </dgm:pt>
    <dgm:pt modelId="{4A256F99-BC5A-4FF9-A5B5-3A9B19D15076}" type="parTrans" cxnId="{C2433DC8-1781-49C9-A751-BE44F9C67A2E}">
      <dgm:prSet custT="1"/>
      <dgm:spPr/>
      <dgm:t>
        <a:bodyPr/>
        <a:lstStyle/>
        <a:p>
          <a:pPr rtl="1"/>
          <a:endParaRPr lang="fa-IR" sz="700">
            <a:cs typeface="B Badr" panose="00000400000000000000" pitchFamily="2" charset="-78"/>
          </a:endParaRPr>
        </a:p>
      </dgm:t>
    </dgm:pt>
    <dgm:pt modelId="{E3FF5070-209D-48CE-BEDB-3F2A661020FD}" type="sibTrans" cxnId="{C2433DC8-1781-49C9-A751-BE44F9C67A2E}">
      <dgm:prSet/>
      <dgm:spPr/>
      <dgm:t>
        <a:bodyPr/>
        <a:lstStyle/>
        <a:p>
          <a:pPr rtl="1"/>
          <a:endParaRPr lang="fa-IR" sz="2400">
            <a:cs typeface="B Badr" panose="00000400000000000000" pitchFamily="2" charset="-78"/>
          </a:endParaRPr>
        </a:p>
      </dgm:t>
    </dgm:pt>
    <dgm:pt modelId="{CCF4F457-2A55-4AFB-9CDD-82183F3786DF}">
      <dgm:prSet custT="1"/>
      <dgm:spPr/>
      <dgm:t>
        <a:bodyPr/>
        <a:lstStyle/>
        <a:p>
          <a:pPr rtl="1"/>
          <a:r>
            <a:rPr lang="fa-IR" sz="1800" smtClean="0">
              <a:cs typeface="B Badr" panose="00000400000000000000" pitchFamily="2" charset="-78"/>
            </a:rPr>
            <a:t>فالأول:</a:t>
          </a:r>
          <a:endParaRPr lang="fa-IR" sz="1800">
            <a:cs typeface="B Badr" panose="00000400000000000000" pitchFamily="2" charset="-78"/>
          </a:endParaRPr>
        </a:p>
      </dgm:t>
    </dgm:pt>
    <dgm:pt modelId="{7A94F4F3-544D-4527-9122-F2634F5D7E3E}" type="parTrans" cxnId="{B3BD3661-E6CE-40A9-9AF2-C1A58243F738}">
      <dgm:prSet custT="1"/>
      <dgm:spPr/>
      <dgm:t>
        <a:bodyPr/>
        <a:lstStyle/>
        <a:p>
          <a:pPr rtl="1"/>
          <a:endParaRPr lang="fa-IR" sz="700">
            <a:cs typeface="B Badr" panose="00000400000000000000" pitchFamily="2" charset="-78"/>
          </a:endParaRPr>
        </a:p>
      </dgm:t>
    </dgm:pt>
    <dgm:pt modelId="{2B79D7CD-5CF7-4386-9A9F-E5874F35824D}" type="sibTrans" cxnId="{B3BD3661-E6CE-40A9-9AF2-C1A58243F738}">
      <dgm:prSet/>
      <dgm:spPr/>
      <dgm:t>
        <a:bodyPr/>
        <a:lstStyle/>
        <a:p>
          <a:pPr rtl="1"/>
          <a:endParaRPr lang="fa-IR" sz="2400">
            <a:cs typeface="B Badr" panose="00000400000000000000" pitchFamily="2" charset="-78"/>
          </a:endParaRPr>
        </a:p>
      </dgm:t>
    </dgm:pt>
    <dgm:pt modelId="{589B253A-43E5-4BA6-A1B0-0069AF78A91B}">
      <dgm:prSet custT="1"/>
      <dgm:spPr/>
      <dgm:t>
        <a:bodyPr/>
        <a:lstStyle/>
        <a:p>
          <a:pPr rtl="1"/>
          <a:r>
            <a:rPr lang="fa-IR" sz="1800" smtClean="0">
              <a:cs typeface="B Badr" panose="00000400000000000000" pitchFamily="2" charset="-78"/>
            </a:rPr>
            <a:t>نحو قوله </a:t>
          </a:r>
          <a:r>
            <a:rPr lang="en-US" sz="1800" smtClean="0">
              <a:cs typeface="B Badr" panose="00000400000000000000" pitchFamily="2" charset="-78"/>
            </a:rPr>
            <a:t>: </a:t>
          </a:r>
          <a:r>
            <a:rPr lang="fa-IR" sz="1800" smtClean="0">
              <a:cs typeface="B Badr" panose="00000400000000000000" pitchFamily="2" charset="-78"/>
            </a:rPr>
            <a:t> قالوا اقترح شيئا نجد لك طبخه  ***  قلت: اطبخوا لى جبّة و قميصا</a:t>
          </a:r>
          <a:endParaRPr lang="fa-IR" sz="1800">
            <a:cs typeface="B Badr" panose="00000400000000000000" pitchFamily="2" charset="-78"/>
          </a:endParaRPr>
        </a:p>
      </dgm:t>
    </dgm:pt>
    <dgm:pt modelId="{EDCD40D6-565F-41E7-B522-7D9454AADA43}" type="parTrans" cxnId="{91C9136A-6ADD-4E61-90AA-4AD4E68A047C}">
      <dgm:prSet custT="1"/>
      <dgm:spPr/>
      <dgm:t>
        <a:bodyPr/>
        <a:lstStyle/>
        <a:p>
          <a:pPr rtl="1"/>
          <a:endParaRPr lang="fa-IR" sz="700">
            <a:cs typeface="B Badr" panose="00000400000000000000" pitchFamily="2" charset="-78"/>
          </a:endParaRPr>
        </a:p>
      </dgm:t>
    </dgm:pt>
    <dgm:pt modelId="{19606F26-CA71-44DF-A24D-258E2A98DE2D}" type="sibTrans" cxnId="{91C9136A-6ADD-4E61-90AA-4AD4E68A047C}">
      <dgm:prSet/>
      <dgm:spPr/>
      <dgm:t>
        <a:bodyPr/>
        <a:lstStyle/>
        <a:p>
          <a:pPr rtl="1"/>
          <a:endParaRPr lang="fa-IR" sz="2400">
            <a:cs typeface="B Badr" panose="00000400000000000000" pitchFamily="2" charset="-78"/>
          </a:endParaRPr>
        </a:p>
      </dgm:t>
    </dgm:pt>
    <dgm:pt modelId="{4B3A6B7D-BBF3-468B-94A1-7E76649F34B3}">
      <dgm:prSet custT="1"/>
      <dgm:spPr/>
      <dgm:t>
        <a:bodyPr/>
        <a:lstStyle/>
        <a:p>
          <a:pPr rtl="1"/>
          <a:r>
            <a:rPr lang="fa-IR" sz="1800" smtClean="0">
              <a:cs typeface="B Badr" panose="00000400000000000000" pitchFamily="2" charset="-78"/>
            </a:rPr>
            <a:t>و نحو: تَعْلَمُ ما فِي نَفْسِي وَ لا أَعْلَمُ ما فِي نَفْسِكَ </a:t>
          </a:r>
          <a:r>
            <a:rPr lang="en-US" sz="1800" smtClean="0">
              <a:cs typeface="B Badr" panose="00000400000000000000" pitchFamily="2" charset="-78"/>
            </a:rPr>
            <a:t>.</a:t>
          </a:r>
          <a:endParaRPr lang="fa-IR" sz="1800">
            <a:cs typeface="B Badr" panose="00000400000000000000" pitchFamily="2" charset="-78"/>
          </a:endParaRPr>
        </a:p>
      </dgm:t>
    </dgm:pt>
    <dgm:pt modelId="{72E1CF0F-0587-4EA3-B348-BAED64999A21}" type="parTrans" cxnId="{055E7FC6-4E78-414C-94D1-64B0184EB768}">
      <dgm:prSet custT="1"/>
      <dgm:spPr/>
      <dgm:t>
        <a:bodyPr/>
        <a:lstStyle/>
        <a:p>
          <a:pPr rtl="1"/>
          <a:endParaRPr lang="fa-IR" sz="700">
            <a:cs typeface="B Badr" panose="00000400000000000000" pitchFamily="2" charset="-78"/>
          </a:endParaRPr>
        </a:p>
      </dgm:t>
    </dgm:pt>
    <dgm:pt modelId="{ECDFFBD8-5094-4609-ACE7-836C3937243F}" type="sibTrans" cxnId="{055E7FC6-4E78-414C-94D1-64B0184EB768}">
      <dgm:prSet/>
      <dgm:spPr/>
      <dgm:t>
        <a:bodyPr/>
        <a:lstStyle/>
        <a:p>
          <a:pPr rtl="1"/>
          <a:endParaRPr lang="fa-IR" sz="2400">
            <a:cs typeface="B Badr" panose="00000400000000000000" pitchFamily="2" charset="-78"/>
          </a:endParaRPr>
        </a:p>
      </dgm:t>
    </dgm:pt>
    <dgm:pt modelId="{8E9CB418-3B6E-4AC0-A7B3-0C659EFF09E9}">
      <dgm:prSet custT="1"/>
      <dgm:spPr/>
      <dgm:t>
        <a:bodyPr/>
        <a:lstStyle/>
        <a:p>
          <a:pPr rtl="1"/>
          <a:r>
            <a:rPr lang="fa-IR" sz="1800" smtClean="0">
              <a:cs typeface="B Badr" panose="00000400000000000000" pitchFamily="2" charset="-78"/>
            </a:rPr>
            <a:t>و الثانى: </a:t>
          </a:r>
          <a:endParaRPr lang="fa-IR" sz="1800">
            <a:cs typeface="B Badr" panose="00000400000000000000" pitchFamily="2" charset="-78"/>
          </a:endParaRPr>
        </a:p>
      </dgm:t>
    </dgm:pt>
    <dgm:pt modelId="{8A900B32-6299-44DD-8D08-F7375B3135F6}" type="parTrans" cxnId="{C8C7E6B2-B0F3-4131-9421-6A3681C4074A}">
      <dgm:prSet custT="1"/>
      <dgm:spPr/>
      <dgm:t>
        <a:bodyPr/>
        <a:lstStyle/>
        <a:p>
          <a:pPr rtl="1"/>
          <a:endParaRPr lang="fa-IR" sz="700">
            <a:cs typeface="B Badr" panose="00000400000000000000" pitchFamily="2" charset="-78"/>
          </a:endParaRPr>
        </a:p>
      </dgm:t>
    </dgm:pt>
    <dgm:pt modelId="{C97B843A-E94E-449D-99E5-87D1A675E289}" type="sibTrans" cxnId="{C8C7E6B2-B0F3-4131-9421-6A3681C4074A}">
      <dgm:prSet/>
      <dgm:spPr/>
      <dgm:t>
        <a:bodyPr/>
        <a:lstStyle/>
        <a:p>
          <a:pPr rtl="1"/>
          <a:endParaRPr lang="fa-IR" sz="2400">
            <a:cs typeface="B Badr" panose="00000400000000000000" pitchFamily="2" charset="-78"/>
          </a:endParaRPr>
        </a:p>
      </dgm:t>
    </dgm:pt>
    <dgm:pt modelId="{B9F3B18E-8ED9-4DB7-910B-2F1ED459B145}">
      <dgm:prSet custT="1"/>
      <dgm:spPr/>
      <dgm:t>
        <a:bodyPr/>
        <a:lstStyle/>
        <a:p>
          <a:pPr rtl="1"/>
          <a:r>
            <a:rPr lang="fa-IR" sz="1800" smtClean="0">
              <a:cs typeface="B Badr" panose="00000400000000000000" pitchFamily="2" charset="-78"/>
            </a:rPr>
            <a:t>نحو: صِبْغَةَ اللَّهِ </a:t>
          </a:r>
          <a:endParaRPr lang="fa-IR" sz="1800">
            <a:cs typeface="B Badr" panose="00000400000000000000" pitchFamily="2" charset="-78"/>
          </a:endParaRPr>
        </a:p>
      </dgm:t>
    </dgm:pt>
    <dgm:pt modelId="{CB6D867F-B807-4085-9B7A-2CCB9C66DBF3}" type="parTrans" cxnId="{E484B9B8-4AAC-426A-86F2-D4B83F07EE00}">
      <dgm:prSet custT="1"/>
      <dgm:spPr/>
      <dgm:t>
        <a:bodyPr/>
        <a:lstStyle/>
        <a:p>
          <a:pPr rtl="1"/>
          <a:endParaRPr lang="fa-IR" sz="700">
            <a:cs typeface="B Badr" panose="00000400000000000000" pitchFamily="2" charset="-78"/>
          </a:endParaRPr>
        </a:p>
      </dgm:t>
    </dgm:pt>
    <dgm:pt modelId="{9E1DB46E-076A-412B-857E-ACA715390260}" type="sibTrans" cxnId="{E484B9B8-4AAC-426A-86F2-D4B83F07EE00}">
      <dgm:prSet/>
      <dgm:spPr/>
      <dgm:t>
        <a:bodyPr/>
        <a:lstStyle/>
        <a:p>
          <a:pPr rtl="1"/>
          <a:endParaRPr lang="fa-IR" sz="2400">
            <a:cs typeface="B Badr" panose="00000400000000000000" pitchFamily="2" charset="-78"/>
          </a:endParaRPr>
        </a:p>
      </dgm:t>
    </dgm:pt>
    <dgm:pt modelId="{9DF1CE6C-41FA-4D1A-B24B-C8B110E339F9}">
      <dgm:prSet custT="1"/>
      <dgm:spPr/>
      <dgm:t>
        <a:bodyPr/>
        <a:lstStyle/>
        <a:p>
          <a:pPr rtl="1"/>
          <a:r>
            <a:rPr lang="fa-IR" sz="1600" smtClean="0">
              <a:cs typeface="B Badr" panose="00000400000000000000" pitchFamily="2" charset="-78"/>
            </a:rPr>
            <a:t>و هو مصدر مؤكّد لـ آمَنَّا بِاللَّهِ أى: تطهير اللّه؛ لأنّ الإيمان يطهّر النفوس، و الأصل فيه: أن النصارى كانوا يغمسون أولادهم فى ماء أصفر يسمّونه: المعموديّة)، و يقولون: إنّه تطهير لهم؛ فعبّر عن الإيمان باللّه بـ صبغة اللّه للمشاكلة بهذه القرينة.</a:t>
          </a:r>
          <a:endParaRPr lang="fa-IR" sz="1600">
            <a:cs typeface="B Badr" panose="00000400000000000000" pitchFamily="2" charset="-78"/>
          </a:endParaRPr>
        </a:p>
      </dgm:t>
    </dgm:pt>
    <dgm:pt modelId="{32276699-D891-4B0A-A324-6F07F6C27169}" type="parTrans" cxnId="{F19E72A8-8A77-40C6-8FC8-FA8FAC6887B3}">
      <dgm:prSet custT="1"/>
      <dgm:spPr/>
      <dgm:t>
        <a:bodyPr/>
        <a:lstStyle/>
        <a:p>
          <a:pPr rtl="1"/>
          <a:endParaRPr lang="fa-IR" sz="700">
            <a:cs typeface="B Badr" panose="00000400000000000000" pitchFamily="2" charset="-78"/>
          </a:endParaRPr>
        </a:p>
      </dgm:t>
    </dgm:pt>
    <dgm:pt modelId="{C9199D8B-0118-4046-814C-8B2E7F21B07F}" type="sibTrans" cxnId="{F19E72A8-8A77-40C6-8FC8-FA8FAC6887B3}">
      <dgm:prSet/>
      <dgm:spPr/>
      <dgm:t>
        <a:bodyPr/>
        <a:lstStyle/>
        <a:p>
          <a:pPr rtl="1"/>
          <a:endParaRPr lang="fa-IR" sz="24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4EDA297C-D2D4-4505-98ED-51FC27DE4FBB}" type="pres">
      <dgm:prSet presAssocID="{7095607D-4A48-4CC7-A423-D7FA842F270C}" presName="root1" presStyleCnt="0"/>
      <dgm:spPr/>
    </dgm:pt>
    <dgm:pt modelId="{FB98396A-8AE2-432B-A81B-3467BCB64681}" type="pres">
      <dgm:prSet presAssocID="{7095607D-4A48-4CC7-A423-D7FA842F270C}" presName="LevelOneTextNode" presStyleLbl="node0" presStyleIdx="0" presStyleCnt="1" custScaleY="69827">
        <dgm:presLayoutVars>
          <dgm:chPref val="3"/>
        </dgm:presLayoutVars>
      </dgm:prSet>
      <dgm:spPr/>
      <dgm:t>
        <a:bodyPr/>
        <a:lstStyle/>
        <a:p>
          <a:pPr rtl="1"/>
          <a:endParaRPr lang="fa-IR"/>
        </a:p>
      </dgm:t>
    </dgm:pt>
    <dgm:pt modelId="{12F6AA7C-2A44-4057-95EF-0538EFBB4F54}" type="pres">
      <dgm:prSet presAssocID="{7095607D-4A48-4CC7-A423-D7FA842F270C}" presName="level2hierChild" presStyleCnt="0"/>
      <dgm:spPr/>
    </dgm:pt>
    <dgm:pt modelId="{60190F9F-54AD-4A27-BB74-C5E6B3649267}" type="pres">
      <dgm:prSet presAssocID="{4A256F99-BC5A-4FF9-A5B5-3A9B19D15076}" presName="conn2-1" presStyleLbl="parChTrans1D2" presStyleIdx="0" presStyleCnt="3"/>
      <dgm:spPr/>
      <dgm:t>
        <a:bodyPr/>
        <a:lstStyle/>
        <a:p>
          <a:pPr rtl="1"/>
          <a:endParaRPr lang="fa-IR"/>
        </a:p>
      </dgm:t>
    </dgm:pt>
    <dgm:pt modelId="{CED007F9-AE2F-4BB9-9073-31101B10EE4B}" type="pres">
      <dgm:prSet presAssocID="{4A256F99-BC5A-4FF9-A5B5-3A9B19D15076}" presName="connTx" presStyleLbl="parChTrans1D2" presStyleIdx="0" presStyleCnt="3"/>
      <dgm:spPr/>
      <dgm:t>
        <a:bodyPr/>
        <a:lstStyle/>
        <a:p>
          <a:pPr rtl="1"/>
          <a:endParaRPr lang="fa-IR"/>
        </a:p>
      </dgm:t>
    </dgm:pt>
    <dgm:pt modelId="{B4A8B662-5C79-4E23-9FD7-2BB36A1E0D9B}" type="pres">
      <dgm:prSet presAssocID="{6E9F67E6-7827-4C22-9606-9C3770614CF4}" presName="root2" presStyleCnt="0"/>
      <dgm:spPr/>
    </dgm:pt>
    <dgm:pt modelId="{81686B2D-D68D-4AB6-ADDB-B4017B7169AB}" type="pres">
      <dgm:prSet presAssocID="{6E9F67E6-7827-4C22-9606-9C3770614CF4}" presName="LevelTwoTextNode" presStyleLbl="node2" presStyleIdx="0" presStyleCnt="3">
        <dgm:presLayoutVars>
          <dgm:chPref val="3"/>
        </dgm:presLayoutVars>
      </dgm:prSet>
      <dgm:spPr/>
      <dgm:t>
        <a:bodyPr/>
        <a:lstStyle/>
        <a:p>
          <a:pPr rtl="1"/>
          <a:endParaRPr lang="fa-IR"/>
        </a:p>
      </dgm:t>
    </dgm:pt>
    <dgm:pt modelId="{50A01CFA-C661-411C-BC83-967ECE6B6623}" type="pres">
      <dgm:prSet presAssocID="{6E9F67E6-7827-4C22-9606-9C3770614CF4}" presName="level3hierChild" presStyleCnt="0"/>
      <dgm:spPr/>
    </dgm:pt>
    <dgm:pt modelId="{0091A558-621B-4752-83C8-A618251AF164}" type="pres">
      <dgm:prSet presAssocID="{7A94F4F3-544D-4527-9122-F2634F5D7E3E}" presName="conn2-1" presStyleLbl="parChTrans1D2" presStyleIdx="1" presStyleCnt="3"/>
      <dgm:spPr/>
      <dgm:t>
        <a:bodyPr/>
        <a:lstStyle/>
        <a:p>
          <a:pPr rtl="1"/>
          <a:endParaRPr lang="fa-IR"/>
        </a:p>
      </dgm:t>
    </dgm:pt>
    <dgm:pt modelId="{E7D26ED1-91C6-41C5-935D-1794DBAEA4B3}" type="pres">
      <dgm:prSet presAssocID="{7A94F4F3-544D-4527-9122-F2634F5D7E3E}" presName="connTx" presStyleLbl="parChTrans1D2" presStyleIdx="1" presStyleCnt="3"/>
      <dgm:spPr/>
      <dgm:t>
        <a:bodyPr/>
        <a:lstStyle/>
        <a:p>
          <a:pPr rtl="1"/>
          <a:endParaRPr lang="fa-IR"/>
        </a:p>
      </dgm:t>
    </dgm:pt>
    <dgm:pt modelId="{F96B614E-7717-4667-B83A-10A5A7D8E0DB}" type="pres">
      <dgm:prSet presAssocID="{CCF4F457-2A55-4AFB-9CDD-82183F3786DF}" presName="root2" presStyleCnt="0"/>
      <dgm:spPr/>
    </dgm:pt>
    <dgm:pt modelId="{A9A82F40-BD01-4A8D-8508-6623CA5EF237}" type="pres">
      <dgm:prSet presAssocID="{CCF4F457-2A55-4AFB-9CDD-82183F3786DF}" presName="LevelTwoTextNode" presStyleLbl="node2" presStyleIdx="1" presStyleCnt="3" custScaleX="40401">
        <dgm:presLayoutVars>
          <dgm:chPref val="3"/>
        </dgm:presLayoutVars>
      </dgm:prSet>
      <dgm:spPr/>
      <dgm:t>
        <a:bodyPr/>
        <a:lstStyle/>
        <a:p>
          <a:pPr rtl="1"/>
          <a:endParaRPr lang="fa-IR"/>
        </a:p>
      </dgm:t>
    </dgm:pt>
    <dgm:pt modelId="{42D37463-E786-4A85-BCF3-107C9B5ED9A6}" type="pres">
      <dgm:prSet presAssocID="{CCF4F457-2A55-4AFB-9CDD-82183F3786DF}" presName="level3hierChild" presStyleCnt="0"/>
      <dgm:spPr/>
    </dgm:pt>
    <dgm:pt modelId="{98FDBE0C-ED25-4F1F-A4BE-C5135823BCB5}" type="pres">
      <dgm:prSet presAssocID="{EDCD40D6-565F-41E7-B522-7D9454AADA43}" presName="conn2-1" presStyleLbl="parChTrans1D3" presStyleIdx="0" presStyleCnt="3"/>
      <dgm:spPr/>
      <dgm:t>
        <a:bodyPr/>
        <a:lstStyle/>
        <a:p>
          <a:pPr rtl="1"/>
          <a:endParaRPr lang="fa-IR"/>
        </a:p>
      </dgm:t>
    </dgm:pt>
    <dgm:pt modelId="{3417C154-3851-499E-8138-FEE1E9248826}" type="pres">
      <dgm:prSet presAssocID="{EDCD40D6-565F-41E7-B522-7D9454AADA43}" presName="connTx" presStyleLbl="parChTrans1D3" presStyleIdx="0" presStyleCnt="3"/>
      <dgm:spPr/>
      <dgm:t>
        <a:bodyPr/>
        <a:lstStyle/>
        <a:p>
          <a:pPr rtl="1"/>
          <a:endParaRPr lang="fa-IR"/>
        </a:p>
      </dgm:t>
    </dgm:pt>
    <dgm:pt modelId="{9330AED6-7D38-400C-BB24-D7E6FB768979}" type="pres">
      <dgm:prSet presAssocID="{589B253A-43E5-4BA6-A1B0-0069AF78A91B}" presName="root2" presStyleCnt="0"/>
      <dgm:spPr/>
    </dgm:pt>
    <dgm:pt modelId="{AEE5F9DF-A5E2-4E50-98E8-040D8CA6B3F5}" type="pres">
      <dgm:prSet presAssocID="{589B253A-43E5-4BA6-A1B0-0069AF78A91B}" presName="LevelTwoTextNode" presStyleLbl="node3" presStyleIdx="0" presStyleCnt="3" custScaleX="145840">
        <dgm:presLayoutVars>
          <dgm:chPref val="3"/>
        </dgm:presLayoutVars>
      </dgm:prSet>
      <dgm:spPr/>
      <dgm:t>
        <a:bodyPr/>
        <a:lstStyle/>
        <a:p>
          <a:pPr rtl="1"/>
          <a:endParaRPr lang="fa-IR"/>
        </a:p>
      </dgm:t>
    </dgm:pt>
    <dgm:pt modelId="{079E0DAF-8625-4805-900D-F99D1FED9891}" type="pres">
      <dgm:prSet presAssocID="{589B253A-43E5-4BA6-A1B0-0069AF78A91B}" presName="level3hierChild" presStyleCnt="0"/>
      <dgm:spPr/>
    </dgm:pt>
    <dgm:pt modelId="{6381D2BB-9AA9-4FB1-9183-1ED8F54BB67A}" type="pres">
      <dgm:prSet presAssocID="{72E1CF0F-0587-4EA3-B348-BAED64999A21}" presName="conn2-1" presStyleLbl="parChTrans1D3" presStyleIdx="1" presStyleCnt="3"/>
      <dgm:spPr/>
      <dgm:t>
        <a:bodyPr/>
        <a:lstStyle/>
        <a:p>
          <a:pPr rtl="1"/>
          <a:endParaRPr lang="fa-IR"/>
        </a:p>
      </dgm:t>
    </dgm:pt>
    <dgm:pt modelId="{0228EC1F-E50B-476F-A6B2-E03909B995C5}" type="pres">
      <dgm:prSet presAssocID="{72E1CF0F-0587-4EA3-B348-BAED64999A21}" presName="connTx" presStyleLbl="parChTrans1D3" presStyleIdx="1" presStyleCnt="3"/>
      <dgm:spPr/>
      <dgm:t>
        <a:bodyPr/>
        <a:lstStyle/>
        <a:p>
          <a:pPr rtl="1"/>
          <a:endParaRPr lang="fa-IR"/>
        </a:p>
      </dgm:t>
    </dgm:pt>
    <dgm:pt modelId="{5F98283F-19AC-4809-9554-4BC3C2F83E02}" type="pres">
      <dgm:prSet presAssocID="{4B3A6B7D-BBF3-468B-94A1-7E76649F34B3}" presName="root2" presStyleCnt="0"/>
      <dgm:spPr/>
    </dgm:pt>
    <dgm:pt modelId="{CF71BE4D-7F43-403C-8F7D-667211074DE5}" type="pres">
      <dgm:prSet presAssocID="{4B3A6B7D-BBF3-468B-94A1-7E76649F34B3}" presName="LevelTwoTextNode" presStyleLbl="node3" presStyleIdx="1" presStyleCnt="3" custScaleX="145840">
        <dgm:presLayoutVars>
          <dgm:chPref val="3"/>
        </dgm:presLayoutVars>
      </dgm:prSet>
      <dgm:spPr/>
      <dgm:t>
        <a:bodyPr/>
        <a:lstStyle/>
        <a:p>
          <a:pPr rtl="1"/>
          <a:endParaRPr lang="fa-IR"/>
        </a:p>
      </dgm:t>
    </dgm:pt>
    <dgm:pt modelId="{31053CD3-E851-4F46-B950-DD0F07400166}" type="pres">
      <dgm:prSet presAssocID="{4B3A6B7D-BBF3-468B-94A1-7E76649F34B3}" presName="level3hierChild" presStyleCnt="0"/>
      <dgm:spPr/>
    </dgm:pt>
    <dgm:pt modelId="{033D0853-F2C1-4461-8D83-0B8CC196D45D}" type="pres">
      <dgm:prSet presAssocID="{8A900B32-6299-44DD-8D08-F7375B3135F6}" presName="conn2-1" presStyleLbl="parChTrans1D2" presStyleIdx="2" presStyleCnt="3"/>
      <dgm:spPr/>
      <dgm:t>
        <a:bodyPr/>
        <a:lstStyle/>
        <a:p>
          <a:pPr rtl="1"/>
          <a:endParaRPr lang="fa-IR"/>
        </a:p>
      </dgm:t>
    </dgm:pt>
    <dgm:pt modelId="{4D3D9788-EFB3-4C60-B05A-8849D79CBB0E}" type="pres">
      <dgm:prSet presAssocID="{8A900B32-6299-44DD-8D08-F7375B3135F6}" presName="connTx" presStyleLbl="parChTrans1D2" presStyleIdx="2" presStyleCnt="3"/>
      <dgm:spPr/>
      <dgm:t>
        <a:bodyPr/>
        <a:lstStyle/>
        <a:p>
          <a:pPr rtl="1"/>
          <a:endParaRPr lang="fa-IR"/>
        </a:p>
      </dgm:t>
    </dgm:pt>
    <dgm:pt modelId="{CA68FCF1-AC39-45FD-98E5-EEF3105800D5}" type="pres">
      <dgm:prSet presAssocID="{8E9CB418-3B6E-4AC0-A7B3-0C659EFF09E9}" presName="root2" presStyleCnt="0"/>
      <dgm:spPr/>
    </dgm:pt>
    <dgm:pt modelId="{A919D1A2-8302-4667-97C4-246C14323613}" type="pres">
      <dgm:prSet presAssocID="{8E9CB418-3B6E-4AC0-A7B3-0C659EFF09E9}" presName="LevelTwoTextNode" presStyleLbl="node2" presStyleIdx="2" presStyleCnt="3" custScaleX="40401">
        <dgm:presLayoutVars>
          <dgm:chPref val="3"/>
        </dgm:presLayoutVars>
      </dgm:prSet>
      <dgm:spPr/>
      <dgm:t>
        <a:bodyPr/>
        <a:lstStyle/>
        <a:p>
          <a:pPr rtl="1"/>
          <a:endParaRPr lang="fa-IR"/>
        </a:p>
      </dgm:t>
    </dgm:pt>
    <dgm:pt modelId="{9A51A4C2-098B-40E7-BC8C-100BE9717B9B}" type="pres">
      <dgm:prSet presAssocID="{8E9CB418-3B6E-4AC0-A7B3-0C659EFF09E9}" presName="level3hierChild" presStyleCnt="0"/>
      <dgm:spPr/>
    </dgm:pt>
    <dgm:pt modelId="{73A124A1-1161-4109-81F9-339256384B5A}" type="pres">
      <dgm:prSet presAssocID="{CB6D867F-B807-4085-9B7A-2CCB9C66DBF3}" presName="conn2-1" presStyleLbl="parChTrans1D3" presStyleIdx="2" presStyleCnt="3"/>
      <dgm:spPr/>
      <dgm:t>
        <a:bodyPr/>
        <a:lstStyle/>
        <a:p>
          <a:pPr rtl="1"/>
          <a:endParaRPr lang="fa-IR"/>
        </a:p>
      </dgm:t>
    </dgm:pt>
    <dgm:pt modelId="{5F35B42C-32CE-4AFE-967E-75057DDE3BAC}" type="pres">
      <dgm:prSet presAssocID="{CB6D867F-B807-4085-9B7A-2CCB9C66DBF3}" presName="connTx" presStyleLbl="parChTrans1D3" presStyleIdx="2" presStyleCnt="3"/>
      <dgm:spPr/>
      <dgm:t>
        <a:bodyPr/>
        <a:lstStyle/>
        <a:p>
          <a:pPr rtl="1"/>
          <a:endParaRPr lang="fa-IR"/>
        </a:p>
      </dgm:t>
    </dgm:pt>
    <dgm:pt modelId="{348FC855-9302-478D-B7D0-0DA8933AEF8F}" type="pres">
      <dgm:prSet presAssocID="{B9F3B18E-8ED9-4DB7-910B-2F1ED459B145}" presName="root2" presStyleCnt="0"/>
      <dgm:spPr/>
    </dgm:pt>
    <dgm:pt modelId="{20C56800-4387-424A-BE38-39A12C362EB2}" type="pres">
      <dgm:prSet presAssocID="{B9F3B18E-8ED9-4DB7-910B-2F1ED459B145}" presName="LevelTwoTextNode" presStyleLbl="node3" presStyleIdx="2" presStyleCnt="3" custScaleX="24998">
        <dgm:presLayoutVars>
          <dgm:chPref val="3"/>
        </dgm:presLayoutVars>
      </dgm:prSet>
      <dgm:spPr/>
      <dgm:t>
        <a:bodyPr/>
        <a:lstStyle/>
        <a:p>
          <a:pPr rtl="1"/>
          <a:endParaRPr lang="fa-IR"/>
        </a:p>
      </dgm:t>
    </dgm:pt>
    <dgm:pt modelId="{94A9C3B4-E047-4FF1-92EC-295A0815FF79}" type="pres">
      <dgm:prSet presAssocID="{B9F3B18E-8ED9-4DB7-910B-2F1ED459B145}" presName="level3hierChild" presStyleCnt="0"/>
      <dgm:spPr/>
    </dgm:pt>
    <dgm:pt modelId="{414C068B-F6D7-4354-B890-808989249FA0}" type="pres">
      <dgm:prSet presAssocID="{32276699-D891-4B0A-A324-6F07F6C27169}" presName="conn2-1" presStyleLbl="parChTrans1D4" presStyleIdx="0" presStyleCnt="1"/>
      <dgm:spPr/>
      <dgm:t>
        <a:bodyPr/>
        <a:lstStyle/>
        <a:p>
          <a:pPr rtl="1"/>
          <a:endParaRPr lang="fa-IR"/>
        </a:p>
      </dgm:t>
    </dgm:pt>
    <dgm:pt modelId="{DCE8B050-8EA7-404D-BE05-AEF60B7FCBEB}" type="pres">
      <dgm:prSet presAssocID="{32276699-D891-4B0A-A324-6F07F6C27169}" presName="connTx" presStyleLbl="parChTrans1D4" presStyleIdx="0" presStyleCnt="1"/>
      <dgm:spPr/>
      <dgm:t>
        <a:bodyPr/>
        <a:lstStyle/>
        <a:p>
          <a:pPr rtl="1"/>
          <a:endParaRPr lang="fa-IR"/>
        </a:p>
      </dgm:t>
    </dgm:pt>
    <dgm:pt modelId="{DF53AC9B-54C7-4F7E-BBCF-5402F82F7CCB}" type="pres">
      <dgm:prSet presAssocID="{9DF1CE6C-41FA-4D1A-B24B-C8B110E339F9}" presName="root2" presStyleCnt="0"/>
      <dgm:spPr/>
    </dgm:pt>
    <dgm:pt modelId="{7A511660-13DA-40EE-A578-6AF6A386EF6D}" type="pres">
      <dgm:prSet presAssocID="{9DF1CE6C-41FA-4D1A-B24B-C8B110E339F9}" presName="LevelTwoTextNode" presStyleLbl="node4" presStyleIdx="0" presStyleCnt="1" custScaleY="122857">
        <dgm:presLayoutVars>
          <dgm:chPref val="3"/>
        </dgm:presLayoutVars>
      </dgm:prSet>
      <dgm:spPr/>
      <dgm:t>
        <a:bodyPr/>
        <a:lstStyle/>
        <a:p>
          <a:pPr rtl="1"/>
          <a:endParaRPr lang="fa-IR"/>
        </a:p>
      </dgm:t>
    </dgm:pt>
    <dgm:pt modelId="{57F18456-ECA7-46AF-98D2-AE5E30C41998}" type="pres">
      <dgm:prSet presAssocID="{9DF1CE6C-41FA-4D1A-B24B-C8B110E339F9}" presName="level3hierChild" presStyleCnt="0"/>
      <dgm:spPr/>
    </dgm:pt>
  </dgm:ptLst>
  <dgm:cxnLst>
    <dgm:cxn modelId="{3D778F03-5C85-4C66-AE56-46D7515FE8E2}" type="presOf" srcId="{32276699-D891-4B0A-A324-6F07F6C27169}" destId="{414C068B-F6D7-4354-B890-808989249FA0}" srcOrd="0" destOrd="0" presId="urn:microsoft.com/office/officeart/2008/layout/HorizontalMultiLevelHierarchy"/>
    <dgm:cxn modelId="{A59F62A2-077D-4FE7-A891-A21F226D437C}" type="presOf" srcId="{CCF4F457-2A55-4AFB-9CDD-82183F3786DF}" destId="{A9A82F40-BD01-4A8D-8508-6623CA5EF237}" srcOrd="0" destOrd="0" presId="urn:microsoft.com/office/officeart/2008/layout/HorizontalMultiLevelHierarchy"/>
    <dgm:cxn modelId="{2442DC5E-89BC-4C2B-A2B4-8FAC9C9405D4}" srcId="{FB6BE362-A138-494A-AA77-1293C67966EF}" destId="{7095607D-4A48-4CC7-A423-D7FA842F270C}" srcOrd="0" destOrd="0" parTransId="{622FAB3D-C7C8-4DFB-B50C-680D5E9108FB}" sibTransId="{147EFB66-AB61-4F5F-B646-17AF69E8E992}"/>
    <dgm:cxn modelId="{C2433DC8-1781-49C9-A751-BE44F9C67A2E}" srcId="{7095607D-4A48-4CC7-A423-D7FA842F270C}" destId="{6E9F67E6-7827-4C22-9606-9C3770614CF4}" srcOrd="0" destOrd="0" parTransId="{4A256F99-BC5A-4FF9-A5B5-3A9B19D15076}" sibTransId="{E3FF5070-209D-48CE-BEDB-3F2A661020FD}"/>
    <dgm:cxn modelId="{567CDF6E-3D0E-440A-A195-D5A0B82C93CE}" type="presOf" srcId="{4B3A6B7D-BBF3-468B-94A1-7E76649F34B3}" destId="{CF71BE4D-7F43-403C-8F7D-667211074DE5}" srcOrd="0" destOrd="0" presId="urn:microsoft.com/office/officeart/2008/layout/HorizontalMultiLevelHierarchy"/>
    <dgm:cxn modelId="{6C756E4F-23A2-4775-B2E9-D9F958052E2C}" type="presOf" srcId="{EDCD40D6-565F-41E7-B522-7D9454AADA43}" destId="{98FDBE0C-ED25-4F1F-A4BE-C5135823BCB5}" srcOrd="0" destOrd="0" presId="urn:microsoft.com/office/officeart/2008/layout/HorizontalMultiLevelHierarchy"/>
    <dgm:cxn modelId="{F19E72A8-8A77-40C6-8FC8-FA8FAC6887B3}" srcId="{B9F3B18E-8ED9-4DB7-910B-2F1ED459B145}" destId="{9DF1CE6C-41FA-4D1A-B24B-C8B110E339F9}" srcOrd="0" destOrd="0" parTransId="{32276699-D891-4B0A-A324-6F07F6C27169}" sibTransId="{C9199D8B-0118-4046-814C-8B2E7F21B07F}"/>
    <dgm:cxn modelId="{98B2D402-C680-431A-A9EE-771FCC98806C}" type="presOf" srcId="{EDCD40D6-565F-41E7-B522-7D9454AADA43}" destId="{3417C154-3851-499E-8138-FEE1E9248826}" srcOrd="1" destOrd="0" presId="urn:microsoft.com/office/officeart/2008/layout/HorizontalMultiLevelHierarchy"/>
    <dgm:cxn modelId="{E484B9B8-4AAC-426A-86F2-D4B83F07EE00}" srcId="{8E9CB418-3B6E-4AC0-A7B3-0C659EFF09E9}" destId="{B9F3B18E-8ED9-4DB7-910B-2F1ED459B145}" srcOrd="0" destOrd="0" parTransId="{CB6D867F-B807-4085-9B7A-2CCB9C66DBF3}" sibTransId="{9E1DB46E-076A-412B-857E-ACA715390260}"/>
    <dgm:cxn modelId="{0C1FE23A-3912-4F73-AE2E-72BDC1A3E9EB}" type="presOf" srcId="{B9F3B18E-8ED9-4DB7-910B-2F1ED459B145}" destId="{20C56800-4387-424A-BE38-39A12C362EB2}" srcOrd="0" destOrd="0" presId="urn:microsoft.com/office/officeart/2008/layout/HorizontalMultiLevelHierarchy"/>
    <dgm:cxn modelId="{D24D91AA-3393-4B10-8EB7-ACF994889311}" type="presOf" srcId="{72E1CF0F-0587-4EA3-B348-BAED64999A21}" destId="{6381D2BB-9AA9-4FB1-9183-1ED8F54BB67A}" srcOrd="0" destOrd="0" presId="urn:microsoft.com/office/officeart/2008/layout/HorizontalMultiLevelHierarchy"/>
    <dgm:cxn modelId="{79F24B33-82B9-4840-A1D4-BE623E0A9F51}" type="presOf" srcId="{8A900B32-6299-44DD-8D08-F7375B3135F6}" destId="{033D0853-F2C1-4461-8D83-0B8CC196D45D}" srcOrd="0" destOrd="0" presId="urn:microsoft.com/office/officeart/2008/layout/HorizontalMultiLevelHierarchy"/>
    <dgm:cxn modelId="{BFA72074-00DD-4B36-9696-90FD1BA33464}" type="presOf" srcId="{589B253A-43E5-4BA6-A1B0-0069AF78A91B}" destId="{AEE5F9DF-A5E2-4E50-98E8-040D8CA6B3F5}" srcOrd="0" destOrd="0" presId="urn:microsoft.com/office/officeart/2008/layout/HorizontalMultiLevelHierarchy"/>
    <dgm:cxn modelId="{8562E8D5-6951-4999-A25C-D169F23B4784}" type="presOf" srcId="{8A900B32-6299-44DD-8D08-F7375B3135F6}" destId="{4D3D9788-EFB3-4C60-B05A-8849D79CBB0E}" srcOrd="1" destOrd="0" presId="urn:microsoft.com/office/officeart/2008/layout/HorizontalMultiLevelHierarchy"/>
    <dgm:cxn modelId="{479D24BD-5250-464C-9DDA-E63AFE81F936}" type="presOf" srcId="{CB6D867F-B807-4085-9B7A-2CCB9C66DBF3}" destId="{5F35B42C-32CE-4AFE-967E-75057DDE3BAC}" srcOrd="1" destOrd="0" presId="urn:microsoft.com/office/officeart/2008/layout/HorizontalMultiLevelHierarchy"/>
    <dgm:cxn modelId="{055E7FC6-4E78-414C-94D1-64B0184EB768}" srcId="{CCF4F457-2A55-4AFB-9CDD-82183F3786DF}" destId="{4B3A6B7D-BBF3-468B-94A1-7E76649F34B3}" srcOrd="1" destOrd="0" parTransId="{72E1CF0F-0587-4EA3-B348-BAED64999A21}" sibTransId="{ECDFFBD8-5094-4609-ACE7-836C3937243F}"/>
    <dgm:cxn modelId="{41E0C8FC-10F5-43A1-9E85-E457012BBE9B}" type="presOf" srcId="{7095607D-4A48-4CC7-A423-D7FA842F270C}" destId="{FB98396A-8AE2-432B-A81B-3467BCB64681}" srcOrd="0" destOrd="0" presId="urn:microsoft.com/office/officeart/2008/layout/HorizontalMultiLevelHierarchy"/>
    <dgm:cxn modelId="{BC7FC64B-E1B2-4911-9492-A0324249C6BA}" type="presOf" srcId="{72E1CF0F-0587-4EA3-B348-BAED64999A21}" destId="{0228EC1F-E50B-476F-A6B2-E03909B995C5}" srcOrd="1" destOrd="0" presId="urn:microsoft.com/office/officeart/2008/layout/HorizontalMultiLevelHierarchy"/>
    <dgm:cxn modelId="{1570FC9D-3E3B-4861-BA89-A6133E42DBB2}" type="presOf" srcId="{7A94F4F3-544D-4527-9122-F2634F5D7E3E}" destId="{0091A558-621B-4752-83C8-A618251AF164}" srcOrd="0" destOrd="0" presId="urn:microsoft.com/office/officeart/2008/layout/HorizontalMultiLevelHierarchy"/>
    <dgm:cxn modelId="{FC0E2463-EE10-49E7-AD5F-4D102B420E2A}" type="presOf" srcId="{CB6D867F-B807-4085-9B7A-2CCB9C66DBF3}" destId="{73A124A1-1161-4109-81F9-339256384B5A}" srcOrd="0" destOrd="0" presId="urn:microsoft.com/office/officeart/2008/layout/HorizontalMultiLevelHierarchy"/>
    <dgm:cxn modelId="{7FF87A5D-3ACF-460B-93A8-2EDD1DAE1865}" type="presOf" srcId="{7A94F4F3-544D-4527-9122-F2634F5D7E3E}" destId="{E7D26ED1-91C6-41C5-935D-1794DBAEA4B3}" srcOrd="1" destOrd="0" presId="urn:microsoft.com/office/officeart/2008/layout/HorizontalMultiLevelHierarchy"/>
    <dgm:cxn modelId="{97DC8877-55AD-42D4-9415-B4391D9AA4E4}" type="presOf" srcId="{8E9CB418-3B6E-4AC0-A7B3-0C659EFF09E9}" destId="{A919D1A2-8302-4667-97C4-246C14323613}" srcOrd="0" destOrd="0" presId="urn:microsoft.com/office/officeart/2008/layout/HorizontalMultiLevelHierarchy"/>
    <dgm:cxn modelId="{CE381450-E873-4D98-A0C9-0B5649E31BD1}" type="presOf" srcId="{4A256F99-BC5A-4FF9-A5B5-3A9B19D15076}" destId="{60190F9F-54AD-4A27-BB74-C5E6B3649267}" srcOrd="0" destOrd="0" presId="urn:microsoft.com/office/officeart/2008/layout/HorizontalMultiLevelHierarchy"/>
    <dgm:cxn modelId="{1E59281C-7574-40B3-BF43-6EBA9F0D1FF8}" type="presOf" srcId="{4A256F99-BC5A-4FF9-A5B5-3A9B19D15076}" destId="{CED007F9-AE2F-4BB9-9073-31101B10EE4B}" srcOrd="1" destOrd="0" presId="urn:microsoft.com/office/officeart/2008/layout/HorizontalMultiLevelHierarchy"/>
    <dgm:cxn modelId="{832E86B9-94F7-4B09-8A16-F519FC9A86CA}" type="presOf" srcId="{9DF1CE6C-41FA-4D1A-B24B-C8B110E339F9}" destId="{7A511660-13DA-40EE-A578-6AF6A386EF6D}" srcOrd="0" destOrd="0" presId="urn:microsoft.com/office/officeart/2008/layout/HorizontalMultiLevelHierarchy"/>
    <dgm:cxn modelId="{B3BD3661-E6CE-40A9-9AF2-C1A58243F738}" srcId="{7095607D-4A48-4CC7-A423-D7FA842F270C}" destId="{CCF4F457-2A55-4AFB-9CDD-82183F3786DF}" srcOrd="1" destOrd="0" parTransId="{7A94F4F3-544D-4527-9122-F2634F5D7E3E}" sibTransId="{2B79D7CD-5CF7-4386-9A9F-E5874F35824D}"/>
    <dgm:cxn modelId="{219FD29A-6B2D-4508-B61B-E6D1E3A7E16A}" type="presOf" srcId="{FB6BE362-A138-494A-AA77-1293C67966EF}" destId="{7B49004F-4F6C-4E42-8E78-3169C65DCE7A}" srcOrd="0" destOrd="0" presId="urn:microsoft.com/office/officeart/2008/layout/HorizontalMultiLevelHierarchy"/>
    <dgm:cxn modelId="{91C9136A-6ADD-4E61-90AA-4AD4E68A047C}" srcId="{CCF4F457-2A55-4AFB-9CDD-82183F3786DF}" destId="{589B253A-43E5-4BA6-A1B0-0069AF78A91B}" srcOrd="0" destOrd="0" parTransId="{EDCD40D6-565F-41E7-B522-7D9454AADA43}" sibTransId="{19606F26-CA71-44DF-A24D-258E2A98DE2D}"/>
    <dgm:cxn modelId="{F31E872A-806C-4465-827B-3A38688C1A1F}" type="presOf" srcId="{32276699-D891-4B0A-A324-6F07F6C27169}" destId="{DCE8B050-8EA7-404D-BE05-AEF60B7FCBEB}" srcOrd="1" destOrd="0" presId="urn:microsoft.com/office/officeart/2008/layout/HorizontalMultiLevelHierarchy"/>
    <dgm:cxn modelId="{C8C7E6B2-B0F3-4131-9421-6A3681C4074A}" srcId="{7095607D-4A48-4CC7-A423-D7FA842F270C}" destId="{8E9CB418-3B6E-4AC0-A7B3-0C659EFF09E9}" srcOrd="2" destOrd="0" parTransId="{8A900B32-6299-44DD-8D08-F7375B3135F6}" sibTransId="{C97B843A-E94E-449D-99E5-87D1A675E289}"/>
    <dgm:cxn modelId="{A5E2BEB2-A45F-48C9-AC7F-3EA0DB91CAF0}" type="presOf" srcId="{6E9F67E6-7827-4C22-9606-9C3770614CF4}" destId="{81686B2D-D68D-4AB6-ADDB-B4017B7169AB}" srcOrd="0" destOrd="0" presId="urn:microsoft.com/office/officeart/2008/layout/HorizontalMultiLevelHierarchy"/>
    <dgm:cxn modelId="{2ED922B0-A69D-4AEE-9B16-231BBF68AA0A}" type="presParOf" srcId="{7B49004F-4F6C-4E42-8E78-3169C65DCE7A}" destId="{4EDA297C-D2D4-4505-98ED-51FC27DE4FBB}" srcOrd="0" destOrd="0" presId="urn:microsoft.com/office/officeart/2008/layout/HorizontalMultiLevelHierarchy"/>
    <dgm:cxn modelId="{E1DDB43A-8616-46E0-A64A-F2745C197464}" type="presParOf" srcId="{4EDA297C-D2D4-4505-98ED-51FC27DE4FBB}" destId="{FB98396A-8AE2-432B-A81B-3467BCB64681}" srcOrd="0" destOrd="0" presId="urn:microsoft.com/office/officeart/2008/layout/HorizontalMultiLevelHierarchy"/>
    <dgm:cxn modelId="{18B1C44F-9A53-40E0-A620-8A8C41699981}" type="presParOf" srcId="{4EDA297C-D2D4-4505-98ED-51FC27DE4FBB}" destId="{12F6AA7C-2A44-4057-95EF-0538EFBB4F54}" srcOrd="1" destOrd="0" presId="urn:microsoft.com/office/officeart/2008/layout/HorizontalMultiLevelHierarchy"/>
    <dgm:cxn modelId="{2B24CBF6-429F-4C41-878D-DB4182E16FAD}" type="presParOf" srcId="{12F6AA7C-2A44-4057-95EF-0538EFBB4F54}" destId="{60190F9F-54AD-4A27-BB74-C5E6B3649267}" srcOrd="0" destOrd="0" presId="urn:microsoft.com/office/officeart/2008/layout/HorizontalMultiLevelHierarchy"/>
    <dgm:cxn modelId="{EC830E84-0F24-4D11-97D4-694A82F97ACD}" type="presParOf" srcId="{60190F9F-54AD-4A27-BB74-C5E6B3649267}" destId="{CED007F9-AE2F-4BB9-9073-31101B10EE4B}" srcOrd="0" destOrd="0" presId="urn:microsoft.com/office/officeart/2008/layout/HorizontalMultiLevelHierarchy"/>
    <dgm:cxn modelId="{1746538A-30C5-4439-B874-F74F2C3B10E0}" type="presParOf" srcId="{12F6AA7C-2A44-4057-95EF-0538EFBB4F54}" destId="{B4A8B662-5C79-4E23-9FD7-2BB36A1E0D9B}" srcOrd="1" destOrd="0" presId="urn:microsoft.com/office/officeart/2008/layout/HorizontalMultiLevelHierarchy"/>
    <dgm:cxn modelId="{72AEACC1-0CC0-49A5-939F-32C2370379D8}" type="presParOf" srcId="{B4A8B662-5C79-4E23-9FD7-2BB36A1E0D9B}" destId="{81686B2D-D68D-4AB6-ADDB-B4017B7169AB}" srcOrd="0" destOrd="0" presId="urn:microsoft.com/office/officeart/2008/layout/HorizontalMultiLevelHierarchy"/>
    <dgm:cxn modelId="{E0DDDDF5-0D2C-4E85-AFCE-9980887D5DD9}" type="presParOf" srcId="{B4A8B662-5C79-4E23-9FD7-2BB36A1E0D9B}" destId="{50A01CFA-C661-411C-BC83-967ECE6B6623}" srcOrd="1" destOrd="0" presId="urn:microsoft.com/office/officeart/2008/layout/HorizontalMultiLevelHierarchy"/>
    <dgm:cxn modelId="{9504E5BC-4FF0-48EE-9396-27A1C5FFD675}" type="presParOf" srcId="{12F6AA7C-2A44-4057-95EF-0538EFBB4F54}" destId="{0091A558-621B-4752-83C8-A618251AF164}" srcOrd="2" destOrd="0" presId="urn:microsoft.com/office/officeart/2008/layout/HorizontalMultiLevelHierarchy"/>
    <dgm:cxn modelId="{0CF4454A-2F84-41B9-BABE-01888B9126C3}" type="presParOf" srcId="{0091A558-621B-4752-83C8-A618251AF164}" destId="{E7D26ED1-91C6-41C5-935D-1794DBAEA4B3}" srcOrd="0" destOrd="0" presId="urn:microsoft.com/office/officeart/2008/layout/HorizontalMultiLevelHierarchy"/>
    <dgm:cxn modelId="{71D92B63-E644-45C0-82D6-EDA24F91E608}" type="presParOf" srcId="{12F6AA7C-2A44-4057-95EF-0538EFBB4F54}" destId="{F96B614E-7717-4667-B83A-10A5A7D8E0DB}" srcOrd="3" destOrd="0" presId="urn:microsoft.com/office/officeart/2008/layout/HorizontalMultiLevelHierarchy"/>
    <dgm:cxn modelId="{D62B9BCC-C9B9-483C-9ED5-9F5F6FABCC88}" type="presParOf" srcId="{F96B614E-7717-4667-B83A-10A5A7D8E0DB}" destId="{A9A82F40-BD01-4A8D-8508-6623CA5EF237}" srcOrd="0" destOrd="0" presId="urn:microsoft.com/office/officeart/2008/layout/HorizontalMultiLevelHierarchy"/>
    <dgm:cxn modelId="{264B6AA7-AF8C-460B-9C59-53294BB8AB32}" type="presParOf" srcId="{F96B614E-7717-4667-B83A-10A5A7D8E0DB}" destId="{42D37463-E786-4A85-BCF3-107C9B5ED9A6}" srcOrd="1" destOrd="0" presId="urn:microsoft.com/office/officeart/2008/layout/HorizontalMultiLevelHierarchy"/>
    <dgm:cxn modelId="{0A0F2517-E8BD-4A10-948D-74C4A86FD7B1}" type="presParOf" srcId="{42D37463-E786-4A85-BCF3-107C9B5ED9A6}" destId="{98FDBE0C-ED25-4F1F-A4BE-C5135823BCB5}" srcOrd="0" destOrd="0" presId="urn:microsoft.com/office/officeart/2008/layout/HorizontalMultiLevelHierarchy"/>
    <dgm:cxn modelId="{D95D2173-ACEC-4DB7-9150-C843E8DC8B7B}" type="presParOf" srcId="{98FDBE0C-ED25-4F1F-A4BE-C5135823BCB5}" destId="{3417C154-3851-499E-8138-FEE1E9248826}" srcOrd="0" destOrd="0" presId="urn:microsoft.com/office/officeart/2008/layout/HorizontalMultiLevelHierarchy"/>
    <dgm:cxn modelId="{76DEEACE-9FC7-49B3-BB2B-7CD056EF6563}" type="presParOf" srcId="{42D37463-E786-4A85-BCF3-107C9B5ED9A6}" destId="{9330AED6-7D38-400C-BB24-D7E6FB768979}" srcOrd="1" destOrd="0" presId="urn:microsoft.com/office/officeart/2008/layout/HorizontalMultiLevelHierarchy"/>
    <dgm:cxn modelId="{E4FC10B3-C5EC-4D4C-BDEC-B05181C51D83}" type="presParOf" srcId="{9330AED6-7D38-400C-BB24-D7E6FB768979}" destId="{AEE5F9DF-A5E2-4E50-98E8-040D8CA6B3F5}" srcOrd="0" destOrd="0" presId="urn:microsoft.com/office/officeart/2008/layout/HorizontalMultiLevelHierarchy"/>
    <dgm:cxn modelId="{B79FBE1D-3D8E-4F35-80FF-9D0B0572AC01}" type="presParOf" srcId="{9330AED6-7D38-400C-BB24-D7E6FB768979}" destId="{079E0DAF-8625-4805-900D-F99D1FED9891}" srcOrd="1" destOrd="0" presId="urn:microsoft.com/office/officeart/2008/layout/HorizontalMultiLevelHierarchy"/>
    <dgm:cxn modelId="{704B1C30-A39A-4E7E-8D0E-4EF0BC1FC5C5}" type="presParOf" srcId="{42D37463-E786-4A85-BCF3-107C9B5ED9A6}" destId="{6381D2BB-9AA9-4FB1-9183-1ED8F54BB67A}" srcOrd="2" destOrd="0" presId="urn:microsoft.com/office/officeart/2008/layout/HorizontalMultiLevelHierarchy"/>
    <dgm:cxn modelId="{3CD14659-EFA0-47A5-A0B2-C68D5B434E4A}" type="presParOf" srcId="{6381D2BB-9AA9-4FB1-9183-1ED8F54BB67A}" destId="{0228EC1F-E50B-476F-A6B2-E03909B995C5}" srcOrd="0" destOrd="0" presId="urn:microsoft.com/office/officeart/2008/layout/HorizontalMultiLevelHierarchy"/>
    <dgm:cxn modelId="{44CF39CA-0F6E-43B4-8510-FF1C3D8E8D3A}" type="presParOf" srcId="{42D37463-E786-4A85-BCF3-107C9B5ED9A6}" destId="{5F98283F-19AC-4809-9554-4BC3C2F83E02}" srcOrd="3" destOrd="0" presId="urn:microsoft.com/office/officeart/2008/layout/HorizontalMultiLevelHierarchy"/>
    <dgm:cxn modelId="{5302BB5C-6E7D-419E-BFFE-BE8AD048BA49}" type="presParOf" srcId="{5F98283F-19AC-4809-9554-4BC3C2F83E02}" destId="{CF71BE4D-7F43-403C-8F7D-667211074DE5}" srcOrd="0" destOrd="0" presId="urn:microsoft.com/office/officeart/2008/layout/HorizontalMultiLevelHierarchy"/>
    <dgm:cxn modelId="{7D00F8D3-278D-4232-8D42-9F7E30E48EB6}" type="presParOf" srcId="{5F98283F-19AC-4809-9554-4BC3C2F83E02}" destId="{31053CD3-E851-4F46-B950-DD0F07400166}" srcOrd="1" destOrd="0" presId="urn:microsoft.com/office/officeart/2008/layout/HorizontalMultiLevelHierarchy"/>
    <dgm:cxn modelId="{EF0A5980-5758-41C3-8036-AE8E0CEC42F7}" type="presParOf" srcId="{12F6AA7C-2A44-4057-95EF-0538EFBB4F54}" destId="{033D0853-F2C1-4461-8D83-0B8CC196D45D}" srcOrd="4" destOrd="0" presId="urn:microsoft.com/office/officeart/2008/layout/HorizontalMultiLevelHierarchy"/>
    <dgm:cxn modelId="{230D3ECC-1058-40DC-9EB6-8CFFE369AB0B}" type="presParOf" srcId="{033D0853-F2C1-4461-8D83-0B8CC196D45D}" destId="{4D3D9788-EFB3-4C60-B05A-8849D79CBB0E}" srcOrd="0" destOrd="0" presId="urn:microsoft.com/office/officeart/2008/layout/HorizontalMultiLevelHierarchy"/>
    <dgm:cxn modelId="{0806CB44-108A-4E31-9C95-B08B462B5A90}" type="presParOf" srcId="{12F6AA7C-2A44-4057-95EF-0538EFBB4F54}" destId="{CA68FCF1-AC39-45FD-98E5-EEF3105800D5}" srcOrd="5" destOrd="0" presId="urn:microsoft.com/office/officeart/2008/layout/HorizontalMultiLevelHierarchy"/>
    <dgm:cxn modelId="{75F2394D-98F0-41D5-8DC0-FFA727E8281F}" type="presParOf" srcId="{CA68FCF1-AC39-45FD-98E5-EEF3105800D5}" destId="{A919D1A2-8302-4667-97C4-246C14323613}" srcOrd="0" destOrd="0" presId="urn:microsoft.com/office/officeart/2008/layout/HorizontalMultiLevelHierarchy"/>
    <dgm:cxn modelId="{EFA8BF65-4EF5-475D-9FDA-05B8A00EE029}" type="presParOf" srcId="{CA68FCF1-AC39-45FD-98E5-EEF3105800D5}" destId="{9A51A4C2-098B-40E7-BC8C-100BE9717B9B}" srcOrd="1" destOrd="0" presId="urn:microsoft.com/office/officeart/2008/layout/HorizontalMultiLevelHierarchy"/>
    <dgm:cxn modelId="{FF7FE517-083A-4D2E-AFDB-FDF6366E6006}" type="presParOf" srcId="{9A51A4C2-098B-40E7-BC8C-100BE9717B9B}" destId="{73A124A1-1161-4109-81F9-339256384B5A}" srcOrd="0" destOrd="0" presId="urn:microsoft.com/office/officeart/2008/layout/HorizontalMultiLevelHierarchy"/>
    <dgm:cxn modelId="{698D32CC-5FD0-4F89-99DA-E718AA12C432}" type="presParOf" srcId="{73A124A1-1161-4109-81F9-339256384B5A}" destId="{5F35B42C-32CE-4AFE-967E-75057DDE3BAC}" srcOrd="0" destOrd="0" presId="urn:microsoft.com/office/officeart/2008/layout/HorizontalMultiLevelHierarchy"/>
    <dgm:cxn modelId="{57269F61-23D9-4CF7-B03D-28C6BECF6E13}" type="presParOf" srcId="{9A51A4C2-098B-40E7-BC8C-100BE9717B9B}" destId="{348FC855-9302-478D-B7D0-0DA8933AEF8F}" srcOrd="1" destOrd="0" presId="urn:microsoft.com/office/officeart/2008/layout/HorizontalMultiLevelHierarchy"/>
    <dgm:cxn modelId="{1009FFFA-7BFD-4A88-AA94-3BB3F15F8928}" type="presParOf" srcId="{348FC855-9302-478D-B7D0-0DA8933AEF8F}" destId="{20C56800-4387-424A-BE38-39A12C362EB2}" srcOrd="0" destOrd="0" presId="urn:microsoft.com/office/officeart/2008/layout/HorizontalMultiLevelHierarchy"/>
    <dgm:cxn modelId="{44CB925F-C558-4DE1-9C4E-AC29F8E8B676}" type="presParOf" srcId="{348FC855-9302-478D-B7D0-0DA8933AEF8F}" destId="{94A9C3B4-E047-4FF1-92EC-295A0815FF79}" srcOrd="1" destOrd="0" presId="urn:microsoft.com/office/officeart/2008/layout/HorizontalMultiLevelHierarchy"/>
    <dgm:cxn modelId="{2B3A4292-A8CF-4BEF-9020-C03F82E2C63D}" type="presParOf" srcId="{94A9C3B4-E047-4FF1-92EC-295A0815FF79}" destId="{414C068B-F6D7-4354-B890-808989249FA0}" srcOrd="0" destOrd="0" presId="urn:microsoft.com/office/officeart/2008/layout/HorizontalMultiLevelHierarchy"/>
    <dgm:cxn modelId="{58400653-6A0C-42A4-AA67-736B793274A9}" type="presParOf" srcId="{414C068B-F6D7-4354-B890-808989249FA0}" destId="{DCE8B050-8EA7-404D-BE05-AEF60B7FCBEB}" srcOrd="0" destOrd="0" presId="urn:microsoft.com/office/officeart/2008/layout/HorizontalMultiLevelHierarchy"/>
    <dgm:cxn modelId="{3D0C3F41-42B4-410B-8732-8ECD647026EF}" type="presParOf" srcId="{94A9C3B4-E047-4FF1-92EC-295A0815FF79}" destId="{DF53AC9B-54C7-4F7E-BBCF-5402F82F7CCB}" srcOrd="1" destOrd="0" presId="urn:microsoft.com/office/officeart/2008/layout/HorizontalMultiLevelHierarchy"/>
    <dgm:cxn modelId="{A503EE6F-9E5E-493C-B268-A9455D1BF244}" type="presParOf" srcId="{DF53AC9B-54C7-4F7E-BBCF-5402F82F7CCB}" destId="{7A511660-13DA-40EE-A578-6AF6A386EF6D}" srcOrd="0" destOrd="0" presId="urn:microsoft.com/office/officeart/2008/layout/HorizontalMultiLevelHierarchy"/>
    <dgm:cxn modelId="{FAE53399-701F-466E-91F4-72B15708E2ED}" type="presParOf" srcId="{DF53AC9B-54C7-4F7E-BBCF-5402F82F7CCB}" destId="{57F18456-ECA7-46AF-98D2-AE5E30C4199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EFDD2B17-2902-4021-92E2-F9D879A268BB}">
      <dgm:prSet/>
      <dgm:spPr/>
      <dgm:t>
        <a:bodyPr/>
        <a:lstStyle/>
        <a:p>
          <a:pPr rtl="1"/>
          <a:r>
            <a:rPr lang="fa-IR" smtClean="0">
              <a:cs typeface="B Badr" panose="00000400000000000000" pitchFamily="2" charset="-78"/>
            </a:rPr>
            <a:t>6. و منه: المزاوجة؛ </a:t>
          </a:r>
          <a:endParaRPr lang="fa-IR">
            <a:cs typeface="B Badr" panose="00000400000000000000" pitchFamily="2" charset="-78"/>
          </a:endParaRPr>
        </a:p>
      </dgm:t>
    </dgm:pt>
    <dgm:pt modelId="{5FDE2310-84EE-4A4E-93FA-036C89CB72A7}" type="parTrans" cxnId="{37A1F018-1B0F-4091-816F-4E4BB2A20366}">
      <dgm:prSet/>
      <dgm:spPr/>
      <dgm:t>
        <a:bodyPr/>
        <a:lstStyle/>
        <a:p>
          <a:pPr rtl="1"/>
          <a:endParaRPr lang="fa-IR">
            <a:cs typeface="B Badr" panose="00000400000000000000" pitchFamily="2" charset="-78"/>
          </a:endParaRPr>
        </a:p>
      </dgm:t>
    </dgm:pt>
    <dgm:pt modelId="{4BD1D2D9-70C3-46CC-A851-64161B53C8A0}" type="sibTrans" cxnId="{37A1F018-1B0F-4091-816F-4E4BB2A20366}">
      <dgm:prSet/>
      <dgm:spPr/>
      <dgm:t>
        <a:bodyPr/>
        <a:lstStyle/>
        <a:p>
          <a:pPr rtl="1"/>
          <a:endParaRPr lang="fa-IR">
            <a:cs typeface="B Badr" panose="00000400000000000000" pitchFamily="2" charset="-78"/>
          </a:endParaRPr>
        </a:p>
      </dgm:t>
    </dgm:pt>
    <dgm:pt modelId="{24588D9C-3A43-4244-9589-AEF19806F06E}">
      <dgm:prSet/>
      <dgm:spPr/>
      <dgm:t>
        <a:bodyPr/>
        <a:lstStyle/>
        <a:p>
          <a:pPr rtl="1"/>
          <a:r>
            <a:rPr lang="fa-IR" smtClean="0">
              <a:cs typeface="B Badr" panose="00000400000000000000" pitchFamily="2" charset="-78"/>
            </a:rPr>
            <a:t>و هى أن يزاوج بين معنيين فى الشرط و الجزاء؛ </a:t>
          </a:r>
          <a:endParaRPr lang="fa-IR">
            <a:cs typeface="B Badr" panose="00000400000000000000" pitchFamily="2" charset="-78"/>
          </a:endParaRPr>
        </a:p>
      </dgm:t>
    </dgm:pt>
    <dgm:pt modelId="{E39BC622-3A5C-4E1B-B950-9E6EB9D0C298}" type="parTrans" cxnId="{89550FEB-6BB3-48C9-ADA5-576720205CDF}">
      <dgm:prSet/>
      <dgm:spPr/>
      <dgm:t>
        <a:bodyPr/>
        <a:lstStyle/>
        <a:p>
          <a:pPr rtl="1"/>
          <a:endParaRPr lang="fa-IR">
            <a:cs typeface="B Badr" panose="00000400000000000000" pitchFamily="2" charset="-78"/>
          </a:endParaRPr>
        </a:p>
      </dgm:t>
    </dgm:pt>
    <dgm:pt modelId="{406A0F77-EF67-4D23-8F6C-7EDDF2678662}" type="sibTrans" cxnId="{89550FEB-6BB3-48C9-ADA5-576720205CDF}">
      <dgm:prSet/>
      <dgm:spPr/>
      <dgm:t>
        <a:bodyPr/>
        <a:lstStyle/>
        <a:p>
          <a:pPr rtl="1"/>
          <a:endParaRPr lang="fa-IR">
            <a:cs typeface="B Badr" panose="00000400000000000000" pitchFamily="2" charset="-78"/>
          </a:endParaRPr>
        </a:p>
      </dgm:t>
    </dgm:pt>
    <dgm:pt modelId="{C94E092C-AF2B-4294-90FB-CDD3B45D5680}">
      <dgm:prSet/>
      <dgm:spPr/>
      <dgm:t>
        <a:bodyPr/>
        <a:lstStyle/>
        <a:p>
          <a:pPr rtl="1"/>
          <a:r>
            <a:rPr lang="fa-IR" smtClean="0">
              <a:cs typeface="B Badr" panose="00000400000000000000" pitchFamily="2" charset="-78"/>
            </a:rPr>
            <a:t>كقوله:  إذا ما نهى النّاهى فلجّ بى الهوى  ***   أصاخت إلى الواشى فلجّ بها الهجر</a:t>
          </a:r>
          <a:endParaRPr lang="fa-IR">
            <a:cs typeface="B Badr" panose="00000400000000000000" pitchFamily="2" charset="-78"/>
          </a:endParaRPr>
        </a:p>
      </dgm:t>
    </dgm:pt>
    <dgm:pt modelId="{4C1E599C-3CE1-456A-88C9-4F082DC49A4A}" type="parTrans" cxnId="{6C2187A3-138C-414E-B86B-11280738B29C}">
      <dgm:prSet/>
      <dgm:spPr/>
      <dgm:t>
        <a:bodyPr/>
        <a:lstStyle/>
        <a:p>
          <a:pPr rtl="1"/>
          <a:endParaRPr lang="fa-IR">
            <a:cs typeface="B Badr" panose="00000400000000000000" pitchFamily="2" charset="-78"/>
          </a:endParaRPr>
        </a:p>
      </dgm:t>
    </dgm:pt>
    <dgm:pt modelId="{BC89573B-46EE-4067-93A5-A0FE7EF889BC}" type="sibTrans" cxnId="{6C2187A3-138C-414E-B86B-11280738B29C}">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29B7CA1A-26F4-4C11-A0F3-72006FDEA5F8}" type="pres">
      <dgm:prSet presAssocID="{EFDD2B17-2902-4021-92E2-F9D879A268BB}" presName="root1" presStyleCnt="0"/>
      <dgm:spPr/>
    </dgm:pt>
    <dgm:pt modelId="{3FD2B08E-0821-4AFD-B2C8-E8EEC7D599E9}" type="pres">
      <dgm:prSet presAssocID="{EFDD2B17-2902-4021-92E2-F9D879A268BB}" presName="LevelOneTextNode" presStyleLbl="node0" presStyleIdx="0" presStyleCnt="1" custScaleY="69827">
        <dgm:presLayoutVars>
          <dgm:chPref val="3"/>
        </dgm:presLayoutVars>
      </dgm:prSet>
      <dgm:spPr/>
      <dgm:t>
        <a:bodyPr/>
        <a:lstStyle/>
        <a:p>
          <a:pPr rtl="1"/>
          <a:endParaRPr lang="fa-IR"/>
        </a:p>
      </dgm:t>
    </dgm:pt>
    <dgm:pt modelId="{6AB06ABF-5FC9-4769-9C4E-D0C7BE7D8F2D}" type="pres">
      <dgm:prSet presAssocID="{EFDD2B17-2902-4021-92E2-F9D879A268BB}" presName="level2hierChild" presStyleCnt="0"/>
      <dgm:spPr/>
    </dgm:pt>
    <dgm:pt modelId="{A5066B93-D33F-4FAB-9F42-2A18D7DD78E6}" type="pres">
      <dgm:prSet presAssocID="{E39BC622-3A5C-4E1B-B950-9E6EB9D0C298}" presName="conn2-1" presStyleLbl="parChTrans1D2" presStyleIdx="0" presStyleCnt="2"/>
      <dgm:spPr/>
      <dgm:t>
        <a:bodyPr/>
        <a:lstStyle/>
        <a:p>
          <a:pPr rtl="1"/>
          <a:endParaRPr lang="fa-IR"/>
        </a:p>
      </dgm:t>
    </dgm:pt>
    <dgm:pt modelId="{568469C9-1C2B-4A1F-8BA0-0CA958AD6BF0}" type="pres">
      <dgm:prSet presAssocID="{E39BC622-3A5C-4E1B-B950-9E6EB9D0C298}" presName="connTx" presStyleLbl="parChTrans1D2" presStyleIdx="0" presStyleCnt="2"/>
      <dgm:spPr/>
      <dgm:t>
        <a:bodyPr/>
        <a:lstStyle/>
        <a:p>
          <a:pPr rtl="1"/>
          <a:endParaRPr lang="fa-IR"/>
        </a:p>
      </dgm:t>
    </dgm:pt>
    <dgm:pt modelId="{C53571D4-0384-4A15-958F-3A536516AEBE}" type="pres">
      <dgm:prSet presAssocID="{24588D9C-3A43-4244-9589-AEF19806F06E}" presName="root2" presStyleCnt="0"/>
      <dgm:spPr/>
    </dgm:pt>
    <dgm:pt modelId="{826D1334-A9C4-4C6A-85B7-08CE20464CF6}" type="pres">
      <dgm:prSet presAssocID="{24588D9C-3A43-4244-9589-AEF19806F06E}" presName="LevelTwoTextNode" presStyleLbl="node2" presStyleIdx="0" presStyleCnt="2">
        <dgm:presLayoutVars>
          <dgm:chPref val="3"/>
        </dgm:presLayoutVars>
      </dgm:prSet>
      <dgm:spPr/>
      <dgm:t>
        <a:bodyPr/>
        <a:lstStyle/>
        <a:p>
          <a:pPr rtl="1"/>
          <a:endParaRPr lang="fa-IR"/>
        </a:p>
      </dgm:t>
    </dgm:pt>
    <dgm:pt modelId="{0FEAED50-414A-4C4C-A7AB-3ED60FF1497E}" type="pres">
      <dgm:prSet presAssocID="{24588D9C-3A43-4244-9589-AEF19806F06E}" presName="level3hierChild" presStyleCnt="0"/>
      <dgm:spPr/>
    </dgm:pt>
    <dgm:pt modelId="{0C22C0A9-6A20-4E08-A6D9-37FD2ADCDDA4}" type="pres">
      <dgm:prSet presAssocID="{4C1E599C-3CE1-456A-88C9-4F082DC49A4A}" presName="conn2-1" presStyleLbl="parChTrans1D2" presStyleIdx="1" presStyleCnt="2"/>
      <dgm:spPr/>
      <dgm:t>
        <a:bodyPr/>
        <a:lstStyle/>
        <a:p>
          <a:pPr rtl="1"/>
          <a:endParaRPr lang="fa-IR"/>
        </a:p>
      </dgm:t>
    </dgm:pt>
    <dgm:pt modelId="{9247293F-0A6B-4F9C-9124-70355DCD3AB6}" type="pres">
      <dgm:prSet presAssocID="{4C1E599C-3CE1-456A-88C9-4F082DC49A4A}" presName="connTx" presStyleLbl="parChTrans1D2" presStyleIdx="1" presStyleCnt="2"/>
      <dgm:spPr/>
      <dgm:t>
        <a:bodyPr/>
        <a:lstStyle/>
        <a:p>
          <a:pPr rtl="1"/>
          <a:endParaRPr lang="fa-IR"/>
        </a:p>
      </dgm:t>
    </dgm:pt>
    <dgm:pt modelId="{732160A9-72B5-4719-9DAB-002DC7F23AE4}" type="pres">
      <dgm:prSet presAssocID="{C94E092C-AF2B-4294-90FB-CDD3B45D5680}" presName="root2" presStyleCnt="0"/>
      <dgm:spPr/>
    </dgm:pt>
    <dgm:pt modelId="{27628082-DFEE-4E9D-975B-D71030AC3210}" type="pres">
      <dgm:prSet presAssocID="{C94E092C-AF2B-4294-90FB-CDD3B45D5680}" presName="LevelTwoTextNode" presStyleLbl="node2" presStyleIdx="1" presStyleCnt="2">
        <dgm:presLayoutVars>
          <dgm:chPref val="3"/>
        </dgm:presLayoutVars>
      </dgm:prSet>
      <dgm:spPr/>
      <dgm:t>
        <a:bodyPr/>
        <a:lstStyle/>
        <a:p>
          <a:pPr rtl="1"/>
          <a:endParaRPr lang="fa-IR"/>
        </a:p>
      </dgm:t>
    </dgm:pt>
    <dgm:pt modelId="{D4AAE53F-C9E9-468E-9CFF-2C7D9F97FB04}" type="pres">
      <dgm:prSet presAssocID="{C94E092C-AF2B-4294-90FB-CDD3B45D5680}" presName="level3hierChild" presStyleCnt="0"/>
      <dgm:spPr/>
    </dgm:pt>
  </dgm:ptLst>
  <dgm:cxnLst>
    <dgm:cxn modelId="{5CB093C9-A197-441E-8F5D-C43908360257}" type="presOf" srcId="{E39BC622-3A5C-4E1B-B950-9E6EB9D0C298}" destId="{A5066B93-D33F-4FAB-9F42-2A18D7DD78E6}" srcOrd="0" destOrd="0" presId="urn:microsoft.com/office/officeart/2008/layout/HorizontalMultiLevelHierarchy"/>
    <dgm:cxn modelId="{E8046192-E0C1-4BA0-991A-DFE5F5D342F9}" type="presOf" srcId="{C94E092C-AF2B-4294-90FB-CDD3B45D5680}" destId="{27628082-DFEE-4E9D-975B-D71030AC3210}" srcOrd="0" destOrd="0" presId="urn:microsoft.com/office/officeart/2008/layout/HorizontalMultiLevelHierarchy"/>
    <dgm:cxn modelId="{37A1F018-1B0F-4091-816F-4E4BB2A20366}" srcId="{FB6BE362-A138-494A-AA77-1293C67966EF}" destId="{EFDD2B17-2902-4021-92E2-F9D879A268BB}" srcOrd="0" destOrd="0" parTransId="{5FDE2310-84EE-4A4E-93FA-036C89CB72A7}" sibTransId="{4BD1D2D9-70C3-46CC-A851-64161B53C8A0}"/>
    <dgm:cxn modelId="{89550FEB-6BB3-48C9-ADA5-576720205CDF}" srcId="{EFDD2B17-2902-4021-92E2-F9D879A268BB}" destId="{24588D9C-3A43-4244-9589-AEF19806F06E}" srcOrd="0" destOrd="0" parTransId="{E39BC622-3A5C-4E1B-B950-9E6EB9D0C298}" sibTransId="{406A0F77-EF67-4D23-8F6C-7EDDF2678662}"/>
    <dgm:cxn modelId="{3D86797E-0BBA-4853-9222-791FDC3770D5}" type="presOf" srcId="{EFDD2B17-2902-4021-92E2-F9D879A268BB}" destId="{3FD2B08E-0821-4AFD-B2C8-E8EEC7D599E9}" srcOrd="0" destOrd="0" presId="urn:microsoft.com/office/officeart/2008/layout/HorizontalMultiLevelHierarchy"/>
    <dgm:cxn modelId="{B8F38C45-481C-4437-9032-9CEE0864E17B}" type="presOf" srcId="{24588D9C-3A43-4244-9589-AEF19806F06E}" destId="{826D1334-A9C4-4C6A-85B7-08CE20464CF6}" srcOrd="0" destOrd="0" presId="urn:microsoft.com/office/officeart/2008/layout/HorizontalMultiLevelHierarchy"/>
    <dgm:cxn modelId="{6C2187A3-138C-414E-B86B-11280738B29C}" srcId="{EFDD2B17-2902-4021-92E2-F9D879A268BB}" destId="{C94E092C-AF2B-4294-90FB-CDD3B45D5680}" srcOrd="1" destOrd="0" parTransId="{4C1E599C-3CE1-456A-88C9-4F082DC49A4A}" sibTransId="{BC89573B-46EE-4067-93A5-A0FE7EF889BC}"/>
    <dgm:cxn modelId="{61F71B80-AE92-4A9F-AD23-0C550618CF96}" type="presOf" srcId="{FB6BE362-A138-494A-AA77-1293C67966EF}" destId="{7B49004F-4F6C-4E42-8E78-3169C65DCE7A}" srcOrd="0" destOrd="0" presId="urn:microsoft.com/office/officeart/2008/layout/HorizontalMultiLevelHierarchy"/>
    <dgm:cxn modelId="{0EA64127-48EF-4F66-A172-7D95A7EED70C}" type="presOf" srcId="{4C1E599C-3CE1-456A-88C9-4F082DC49A4A}" destId="{0C22C0A9-6A20-4E08-A6D9-37FD2ADCDDA4}" srcOrd="0" destOrd="0" presId="urn:microsoft.com/office/officeart/2008/layout/HorizontalMultiLevelHierarchy"/>
    <dgm:cxn modelId="{C296C200-791E-46B8-9FA0-DB7F08B4DE89}" type="presOf" srcId="{4C1E599C-3CE1-456A-88C9-4F082DC49A4A}" destId="{9247293F-0A6B-4F9C-9124-70355DCD3AB6}" srcOrd="1" destOrd="0" presId="urn:microsoft.com/office/officeart/2008/layout/HorizontalMultiLevelHierarchy"/>
    <dgm:cxn modelId="{C06B8956-8EEF-42C1-BD32-79B5E873CE7F}" type="presOf" srcId="{E39BC622-3A5C-4E1B-B950-9E6EB9D0C298}" destId="{568469C9-1C2B-4A1F-8BA0-0CA958AD6BF0}" srcOrd="1" destOrd="0" presId="urn:microsoft.com/office/officeart/2008/layout/HorizontalMultiLevelHierarchy"/>
    <dgm:cxn modelId="{7EE1B602-302B-418E-A014-CF003454722E}" type="presParOf" srcId="{7B49004F-4F6C-4E42-8E78-3169C65DCE7A}" destId="{29B7CA1A-26F4-4C11-A0F3-72006FDEA5F8}" srcOrd="0" destOrd="0" presId="urn:microsoft.com/office/officeart/2008/layout/HorizontalMultiLevelHierarchy"/>
    <dgm:cxn modelId="{E5D7C979-E7D5-41A2-9833-9F7D82E7EE22}" type="presParOf" srcId="{29B7CA1A-26F4-4C11-A0F3-72006FDEA5F8}" destId="{3FD2B08E-0821-4AFD-B2C8-E8EEC7D599E9}" srcOrd="0" destOrd="0" presId="urn:microsoft.com/office/officeart/2008/layout/HorizontalMultiLevelHierarchy"/>
    <dgm:cxn modelId="{C98F0057-DA03-4777-9CBD-942D88B26584}" type="presParOf" srcId="{29B7CA1A-26F4-4C11-A0F3-72006FDEA5F8}" destId="{6AB06ABF-5FC9-4769-9C4E-D0C7BE7D8F2D}" srcOrd="1" destOrd="0" presId="urn:microsoft.com/office/officeart/2008/layout/HorizontalMultiLevelHierarchy"/>
    <dgm:cxn modelId="{A5D5B8CB-0532-44E5-8D31-66205F59196B}" type="presParOf" srcId="{6AB06ABF-5FC9-4769-9C4E-D0C7BE7D8F2D}" destId="{A5066B93-D33F-4FAB-9F42-2A18D7DD78E6}" srcOrd="0" destOrd="0" presId="urn:microsoft.com/office/officeart/2008/layout/HorizontalMultiLevelHierarchy"/>
    <dgm:cxn modelId="{7DF9A848-41E4-4E82-886F-E1C2DF8E13EE}" type="presParOf" srcId="{A5066B93-D33F-4FAB-9F42-2A18D7DD78E6}" destId="{568469C9-1C2B-4A1F-8BA0-0CA958AD6BF0}" srcOrd="0" destOrd="0" presId="urn:microsoft.com/office/officeart/2008/layout/HorizontalMultiLevelHierarchy"/>
    <dgm:cxn modelId="{5947E6A7-31BC-4D6C-A378-AEEB041FD4C7}" type="presParOf" srcId="{6AB06ABF-5FC9-4769-9C4E-D0C7BE7D8F2D}" destId="{C53571D4-0384-4A15-958F-3A536516AEBE}" srcOrd="1" destOrd="0" presId="urn:microsoft.com/office/officeart/2008/layout/HorizontalMultiLevelHierarchy"/>
    <dgm:cxn modelId="{A0B0440B-B505-4305-89B5-C2CB0078221A}" type="presParOf" srcId="{C53571D4-0384-4A15-958F-3A536516AEBE}" destId="{826D1334-A9C4-4C6A-85B7-08CE20464CF6}" srcOrd="0" destOrd="0" presId="urn:microsoft.com/office/officeart/2008/layout/HorizontalMultiLevelHierarchy"/>
    <dgm:cxn modelId="{3A5927C2-F0DD-49D5-A498-86F28E4AD544}" type="presParOf" srcId="{C53571D4-0384-4A15-958F-3A536516AEBE}" destId="{0FEAED50-414A-4C4C-A7AB-3ED60FF1497E}" srcOrd="1" destOrd="0" presId="urn:microsoft.com/office/officeart/2008/layout/HorizontalMultiLevelHierarchy"/>
    <dgm:cxn modelId="{883F5618-62D0-4931-8137-A5A0CB851084}" type="presParOf" srcId="{6AB06ABF-5FC9-4769-9C4E-D0C7BE7D8F2D}" destId="{0C22C0A9-6A20-4E08-A6D9-37FD2ADCDDA4}" srcOrd="2" destOrd="0" presId="urn:microsoft.com/office/officeart/2008/layout/HorizontalMultiLevelHierarchy"/>
    <dgm:cxn modelId="{C77DB3BA-0C13-4A48-8778-7DEE5C4C04FF}" type="presParOf" srcId="{0C22C0A9-6A20-4E08-A6D9-37FD2ADCDDA4}" destId="{9247293F-0A6B-4F9C-9124-70355DCD3AB6}" srcOrd="0" destOrd="0" presId="urn:microsoft.com/office/officeart/2008/layout/HorizontalMultiLevelHierarchy"/>
    <dgm:cxn modelId="{68C06661-89C1-492E-9E58-F549464B8587}" type="presParOf" srcId="{6AB06ABF-5FC9-4769-9C4E-D0C7BE7D8F2D}" destId="{732160A9-72B5-4719-9DAB-002DC7F23AE4}" srcOrd="3" destOrd="0" presId="urn:microsoft.com/office/officeart/2008/layout/HorizontalMultiLevelHierarchy"/>
    <dgm:cxn modelId="{9DCA1849-3C44-4242-8308-37B6525D5C4E}" type="presParOf" srcId="{732160A9-72B5-4719-9DAB-002DC7F23AE4}" destId="{27628082-DFEE-4E9D-975B-D71030AC3210}" srcOrd="0" destOrd="0" presId="urn:microsoft.com/office/officeart/2008/layout/HorizontalMultiLevelHierarchy"/>
    <dgm:cxn modelId="{82A33DBC-5253-4FD4-879A-69D4A748029D}" type="presParOf" srcId="{732160A9-72B5-4719-9DAB-002DC7F23AE4}" destId="{D4AAE53F-C9E9-468E-9CFF-2C7D9F97FB0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EFDD2B17-2902-4021-92E2-F9D879A268BB}">
      <dgm:prSet/>
      <dgm:spPr/>
      <dgm:t>
        <a:bodyPr/>
        <a:lstStyle/>
        <a:p>
          <a:pPr rtl="1"/>
          <a:r>
            <a:rPr lang="fa-IR" smtClean="0">
              <a:cs typeface="B Badr" panose="00000400000000000000" pitchFamily="2" charset="-78"/>
            </a:rPr>
            <a:t>7. و منه: العكس؛</a:t>
          </a:r>
          <a:endParaRPr lang="fa-IR">
            <a:cs typeface="B Badr" panose="00000400000000000000" pitchFamily="2" charset="-78"/>
          </a:endParaRPr>
        </a:p>
      </dgm:t>
    </dgm:pt>
    <dgm:pt modelId="{5FDE2310-84EE-4A4E-93FA-036C89CB72A7}" type="parTrans" cxnId="{37A1F018-1B0F-4091-816F-4E4BB2A20366}">
      <dgm:prSet/>
      <dgm:spPr/>
      <dgm:t>
        <a:bodyPr/>
        <a:lstStyle/>
        <a:p>
          <a:pPr rtl="1"/>
          <a:endParaRPr lang="fa-IR">
            <a:cs typeface="B Badr" panose="00000400000000000000" pitchFamily="2" charset="-78"/>
          </a:endParaRPr>
        </a:p>
      </dgm:t>
    </dgm:pt>
    <dgm:pt modelId="{4BD1D2D9-70C3-46CC-A851-64161B53C8A0}" type="sibTrans" cxnId="{37A1F018-1B0F-4091-816F-4E4BB2A20366}">
      <dgm:prSet/>
      <dgm:spPr/>
      <dgm:t>
        <a:bodyPr/>
        <a:lstStyle/>
        <a:p>
          <a:pPr rtl="1"/>
          <a:endParaRPr lang="fa-IR">
            <a:cs typeface="B Badr" panose="00000400000000000000" pitchFamily="2" charset="-78"/>
          </a:endParaRPr>
        </a:p>
      </dgm:t>
    </dgm:pt>
    <dgm:pt modelId="{D74DBEDD-D907-4DDE-8C47-8DEA068357E1}">
      <dgm:prSet/>
      <dgm:spPr/>
      <dgm:t>
        <a:bodyPr/>
        <a:lstStyle/>
        <a:p>
          <a:pPr rtl="1"/>
          <a:r>
            <a:rPr lang="fa-IR" smtClean="0">
              <a:cs typeface="B Badr" panose="00000400000000000000" pitchFamily="2" charset="-78"/>
            </a:rPr>
            <a:t>و هو أن يقدّم جزء فى الكلام على جزء، ثم يؤخّر، </a:t>
          </a:r>
          <a:endParaRPr lang="fa-IR">
            <a:cs typeface="B Badr" panose="00000400000000000000" pitchFamily="2" charset="-78"/>
          </a:endParaRPr>
        </a:p>
      </dgm:t>
    </dgm:pt>
    <dgm:pt modelId="{46951B67-7F29-4535-BFE6-05FB69072486}" type="parTrans" cxnId="{7348CBAA-EC84-4190-91A8-C0CA9BF8DC45}">
      <dgm:prSet/>
      <dgm:spPr/>
      <dgm:t>
        <a:bodyPr/>
        <a:lstStyle/>
        <a:p>
          <a:pPr rtl="1"/>
          <a:endParaRPr lang="fa-IR">
            <a:cs typeface="B Badr" panose="00000400000000000000" pitchFamily="2" charset="-78"/>
          </a:endParaRPr>
        </a:p>
      </dgm:t>
    </dgm:pt>
    <dgm:pt modelId="{B8E55E38-DBBF-407A-BB3A-935658E3EC59}" type="sibTrans" cxnId="{7348CBAA-EC84-4190-91A8-C0CA9BF8DC45}">
      <dgm:prSet/>
      <dgm:spPr/>
      <dgm:t>
        <a:bodyPr/>
        <a:lstStyle/>
        <a:p>
          <a:pPr rtl="1"/>
          <a:endParaRPr lang="fa-IR">
            <a:cs typeface="B Badr" panose="00000400000000000000" pitchFamily="2" charset="-78"/>
          </a:endParaRPr>
        </a:p>
      </dgm:t>
    </dgm:pt>
    <dgm:pt modelId="{13B6E8E7-FF1A-4DC6-88B9-F160E1E604E1}">
      <dgm:prSet/>
      <dgm:spPr/>
      <dgm:t>
        <a:bodyPr/>
        <a:lstStyle/>
        <a:p>
          <a:pPr rtl="1"/>
          <a:r>
            <a:rPr lang="fa-IR" smtClean="0">
              <a:cs typeface="B Badr" panose="00000400000000000000" pitchFamily="2" charset="-78"/>
            </a:rPr>
            <a:t>و يقع على وجوه:</a:t>
          </a:r>
          <a:endParaRPr lang="fa-IR">
            <a:cs typeface="B Badr" panose="00000400000000000000" pitchFamily="2" charset="-78"/>
          </a:endParaRPr>
        </a:p>
      </dgm:t>
    </dgm:pt>
    <dgm:pt modelId="{71A057B1-318A-44B5-A056-F59F09D10C95}" type="parTrans" cxnId="{675066F2-0FD9-45A2-89F9-9A2A031C9F47}">
      <dgm:prSet/>
      <dgm:spPr/>
      <dgm:t>
        <a:bodyPr/>
        <a:lstStyle/>
        <a:p>
          <a:pPr rtl="1"/>
          <a:endParaRPr lang="fa-IR">
            <a:cs typeface="B Badr" panose="00000400000000000000" pitchFamily="2" charset="-78"/>
          </a:endParaRPr>
        </a:p>
      </dgm:t>
    </dgm:pt>
    <dgm:pt modelId="{FB550BE7-25F6-40F7-8B29-DD3762F902F6}" type="sibTrans" cxnId="{675066F2-0FD9-45A2-89F9-9A2A031C9F47}">
      <dgm:prSet/>
      <dgm:spPr/>
      <dgm:t>
        <a:bodyPr/>
        <a:lstStyle/>
        <a:p>
          <a:pPr rtl="1"/>
          <a:endParaRPr lang="fa-IR">
            <a:cs typeface="B Badr" panose="00000400000000000000" pitchFamily="2" charset="-78"/>
          </a:endParaRPr>
        </a:p>
      </dgm:t>
    </dgm:pt>
    <dgm:pt modelId="{B6586F49-3723-489B-BA9A-5F3876F6F12F}">
      <dgm:prSet/>
      <dgm:spPr/>
      <dgm:t>
        <a:bodyPr/>
        <a:lstStyle/>
        <a:p>
          <a:pPr rtl="1"/>
          <a:r>
            <a:rPr lang="fa-IR" smtClean="0">
              <a:cs typeface="B Badr" panose="00000400000000000000" pitchFamily="2" charset="-78"/>
            </a:rPr>
            <a:t>منها: أن يقع بين أحد طرفى جملة و ما أضيف إليه</a:t>
          </a:r>
          <a:endParaRPr lang="fa-IR">
            <a:cs typeface="B Badr" panose="00000400000000000000" pitchFamily="2" charset="-78"/>
          </a:endParaRPr>
        </a:p>
      </dgm:t>
    </dgm:pt>
    <dgm:pt modelId="{D4240EBB-20B9-4911-9605-53A52F02429F}" type="parTrans" cxnId="{D761485C-0BC4-4359-BF95-82D401A3FFBF}">
      <dgm:prSet/>
      <dgm:spPr/>
      <dgm:t>
        <a:bodyPr/>
        <a:lstStyle/>
        <a:p>
          <a:pPr rtl="1"/>
          <a:endParaRPr lang="fa-IR">
            <a:cs typeface="B Badr" panose="00000400000000000000" pitchFamily="2" charset="-78"/>
          </a:endParaRPr>
        </a:p>
      </dgm:t>
    </dgm:pt>
    <dgm:pt modelId="{4437167C-8A89-4D25-9463-27FABCD7E0CA}" type="sibTrans" cxnId="{D761485C-0BC4-4359-BF95-82D401A3FFBF}">
      <dgm:prSet/>
      <dgm:spPr/>
      <dgm:t>
        <a:bodyPr/>
        <a:lstStyle/>
        <a:p>
          <a:pPr rtl="1"/>
          <a:endParaRPr lang="fa-IR">
            <a:cs typeface="B Badr" panose="00000400000000000000" pitchFamily="2" charset="-78"/>
          </a:endParaRPr>
        </a:p>
      </dgm:t>
    </dgm:pt>
    <dgm:pt modelId="{880E7FE7-5BF5-448C-9747-2140F484384C}">
      <dgm:prSet/>
      <dgm:spPr/>
      <dgm:t>
        <a:bodyPr/>
        <a:lstStyle/>
        <a:p>
          <a:pPr rtl="1"/>
          <a:r>
            <a:rPr lang="fa-IR" smtClean="0">
              <a:cs typeface="B Badr" panose="00000400000000000000" pitchFamily="2" charset="-78"/>
            </a:rPr>
            <a:t>نحو: عادات السادات سادات العادات.</a:t>
          </a:r>
          <a:endParaRPr lang="fa-IR">
            <a:cs typeface="B Badr" panose="00000400000000000000" pitchFamily="2" charset="-78"/>
          </a:endParaRPr>
        </a:p>
      </dgm:t>
    </dgm:pt>
    <dgm:pt modelId="{EC6E0C98-8667-478D-BB35-C83210EA34A9}" type="parTrans" cxnId="{5C0073CD-D4C1-4E31-BFF3-18A46C10E4B6}">
      <dgm:prSet/>
      <dgm:spPr/>
      <dgm:t>
        <a:bodyPr/>
        <a:lstStyle/>
        <a:p>
          <a:pPr rtl="1"/>
          <a:endParaRPr lang="fa-IR">
            <a:cs typeface="B Badr" panose="00000400000000000000" pitchFamily="2" charset="-78"/>
          </a:endParaRPr>
        </a:p>
      </dgm:t>
    </dgm:pt>
    <dgm:pt modelId="{BD9C4CD5-755A-4165-A660-CF4E3CD5ED9E}" type="sibTrans" cxnId="{5C0073CD-D4C1-4E31-BFF3-18A46C10E4B6}">
      <dgm:prSet/>
      <dgm:spPr/>
      <dgm:t>
        <a:bodyPr/>
        <a:lstStyle/>
        <a:p>
          <a:pPr rtl="1"/>
          <a:endParaRPr lang="fa-IR">
            <a:cs typeface="B Badr" panose="00000400000000000000" pitchFamily="2" charset="-78"/>
          </a:endParaRPr>
        </a:p>
      </dgm:t>
    </dgm:pt>
    <dgm:pt modelId="{D1E699FB-FB13-4C74-A28E-F966AA3ED7C9}">
      <dgm:prSet/>
      <dgm:spPr/>
      <dgm:t>
        <a:bodyPr/>
        <a:lstStyle/>
        <a:p>
          <a:pPr rtl="1"/>
          <a:r>
            <a:rPr lang="fa-IR" smtClean="0">
              <a:cs typeface="B Badr" panose="00000400000000000000" pitchFamily="2" charset="-78"/>
            </a:rPr>
            <a:t>و منها: أن يقع بين متعلقى فعلين فى جملتين</a:t>
          </a:r>
          <a:endParaRPr lang="fa-IR">
            <a:cs typeface="B Badr" panose="00000400000000000000" pitchFamily="2" charset="-78"/>
          </a:endParaRPr>
        </a:p>
      </dgm:t>
    </dgm:pt>
    <dgm:pt modelId="{DB68B961-9FD8-4FCD-88B9-D72EA4D33723}" type="parTrans" cxnId="{057E8A9A-1903-4C10-94AD-4938F673327A}">
      <dgm:prSet/>
      <dgm:spPr/>
      <dgm:t>
        <a:bodyPr/>
        <a:lstStyle/>
        <a:p>
          <a:pPr rtl="1"/>
          <a:endParaRPr lang="fa-IR">
            <a:cs typeface="B Badr" panose="00000400000000000000" pitchFamily="2" charset="-78"/>
          </a:endParaRPr>
        </a:p>
      </dgm:t>
    </dgm:pt>
    <dgm:pt modelId="{CABA2350-CF90-42A8-9514-E96DF7FB233A}" type="sibTrans" cxnId="{057E8A9A-1903-4C10-94AD-4938F673327A}">
      <dgm:prSet/>
      <dgm:spPr/>
      <dgm:t>
        <a:bodyPr/>
        <a:lstStyle/>
        <a:p>
          <a:pPr rtl="1"/>
          <a:endParaRPr lang="fa-IR">
            <a:cs typeface="B Badr" panose="00000400000000000000" pitchFamily="2" charset="-78"/>
          </a:endParaRPr>
        </a:p>
      </dgm:t>
    </dgm:pt>
    <dgm:pt modelId="{A04D8627-0312-42AF-BAFF-630A40914912}">
      <dgm:prSet/>
      <dgm:spPr/>
      <dgm:t>
        <a:bodyPr/>
        <a:lstStyle/>
        <a:p>
          <a:pPr rtl="1"/>
          <a:r>
            <a:rPr lang="fa-IR" smtClean="0">
              <a:cs typeface="B Badr" panose="00000400000000000000" pitchFamily="2" charset="-78"/>
            </a:rPr>
            <a:t>نحو: يُخْرِجُ الْحَيَّ مِنَ الْمَيِّتِ وَ يُخْرِجُ الْمَيِّتَ مِنَ الْحَيِّ </a:t>
          </a:r>
          <a:endParaRPr lang="fa-IR">
            <a:cs typeface="B Badr" panose="00000400000000000000" pitchFamily="2" charset="-78"/>
          </a:endParaRPr>
        </a:p>
      </dgm:t>
    </dgm:pt>
    <dgm:pt modelId="{5FB58467-5754-4D40-84CD-43F78D0799F8}" type="parTrans" cxnId="{847C2F37-39CC-4F53-A31D-79EAFA4C971B}">
      <dgm:prSet/>
      <dgm:spPr/>
      <dgm:t>
        <a:bodyPr/>
        <a:lstStyle/>
        <a:p>
          <a:pPr rtl="1"/>
          <a:endParaRPr lang="fa-IR">
            <a:cs typeface="B Badr" panose="00000400000000000000" pitchFamily="2" charset="-78"/>
          </a:endParaRPr>
        </a:p>
      </dgm:t>
    </dgm:pt>
    <dgm:pt modelId="{AACF0996-F0C9-4878-89D9-AA8FD1679D94}" type="sibTrans" cxnId="{847C2F37-39CC-4F53-A31D-79EAFA4C971B}">
      <dgm:prSet/>
      <dgm:spPr/>
      <dgm:t>
        <a:bodyPr/>
        <a:lstStyle/>
        <a:p>
          <a:pPr rtl="1"/>
          <a:endParaRPr lang="fa-IR">
            <a:cs typeface="B Badr" panose="00000400000000000000" pitchFamily="2" charset="-78"/>
          </a:endParaRPr>
        </a:p>
      </dgm:t>
    </dgm:pt>
    <dgm:pt modelId="{63F0DBAA-4F43-4866-BEFA-23F40EA2F035}">
      <dgm:prSet/>
      <dgm:spPr/>
      <dgm:t>
        <a:bodyPr/>
        <a:lstStyle/>
        <a:p>
          <a:pPr rtl="1"/>
          <a:r>
            <a:rPr lang="fa-IR" smtClean="0">
              <a:cs typeface="B Badr" panose="00000400000000000000" pitchFamily="2" charset="-78"/>
            </a:rPr>
            <a:t>و منها: أن يقع بين لفظين فى طرفى جملة </a:t>
          </a:r>
          <a:endParaRPr lang="fa-IR">
            <a:cs typeface="B Badr" panose="00000400000000000000" pitchFamily="2" charset="-78"/>
          </a:endParaRPr>
        </a:p>
      </dgm:t>
    </dgm:pt>
    <dgm:pt modelId="{23D43384-991A-43C5-98F3-1310B8ED4ED6}" type="parTrans" cxnId="{85CB8A95-8B4B-448B-BE83-80837FE0E4E6}">
      <dgm:prSet/>
      <dgm:spPr/>
      <dgm:t>
        <a:bodyPr/>
        <a:lstStyle/>
        <a:p>
          <a:pPr rtl="1"/>
          <a:endParaRPr lang="fa-IR">
            <a:cs typeface="B Badr" panose="00000400000000000000" pitchFamily="2" charset="-78"/>
          </a:endParaRPr>
        </a:p>
      </dgm:t>
    </dgm:pt>
    <dgm:pt modelId="{422699A9-6A89-4651-9B07-AC483C153735}" type="sibTrans" cxnId="{85CB8A95-8B4B-448B-BE83-80837FE0E4E6}">
      <dgm:prSet/>
      <dgm:spPr/>
      <dgm:t>
        <a:bodyPr/>
        <a:lstStyle/>
        <a:p>
          <a:pPr rtl="1"/>
          <a:endParaRPr lang="fa-IR">
            <a:cs typeface="B Badr" panose="00000400000000000000" pitchFamily="2" charset="-78"/>
          </a:endParaRPr>
        </a:p>
      </dgm:t>
    </dgm:pt>
    <dgm:pt modelId="{6F7AD7C8-F399-4220-8AEE-13E4364FF2D3}">
      <dgm:prSet/>
      <dgm:spPr/>
      <dgm:t>
        <a:bodyPr/>
        <a:lstStyle/>
        <a:p>
          <a:pPr rtl="1"/>
          <a:r>
            <a:rPr lang="fa-IR" smtClean="0">
              <a:cs typeface="B Badr" panose="00000400000000000000" pitchFamily="2" charset="-78"/>
            </a:rPr>
            <a:t>نحو: لا هُنَّ حِلٌّ لَهُمْ وَ لا هُمْ يَحِلُّونَ لَهُنَّ </a:t>
          </a:r>
          <a:endParaRPr lang="fa-IR">
            <a:cs typeface="B Badr" panose="00000400000000000000" pitchFamily="2" charset="-78"/>
          </a:endParaRPr>
        </a:p>
      </dgm:t>
    </dgm:pt>
    <dgm:pt modelId="{D3477506-510A-4DFC-854A-6DF1A046F944}" type="parTrans" cxnId="{936C8D02-DC18-428A-99DD-FB66C65AA5DC}">
      <dgm:prSet/>
      <dgm:spPr/>
      <dgm:t>
        <a:bodyPr/>
        <a:lstStyle/>
        <a:p>
          <a:pPr rtl="1"/>
          <a:endParaRPr lang="fa-IR">
            <a:cs typeface="B Badr" panose="00000400000000000000" pitchFamily="2" charset="-78"/>
          </a:endParaRPr>
        </a:p>
      </dgm:t>
    </dgm:pt>
    <dgm:pt modelId="{CCDF6B53-91E6-4A6E-BE34-DD6A496973E1}" type="sibTrans" cxnId="{936C8D02-DC18-428A-99DD-FB66C65AA5DC}">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29B7CA1A-26F4-4C11-A0F3-72006FDEA5F8}" type="pres">
      <dgm:prSet presAssocID="{EFDD2B17-2902-4021-92E2-F9D879A268BB}" presName="root1" presStyleCnt="0"/>
      <dgm:spPr/>
    </dgm:pt>
    <dgm:pt modelId="{3FD2B08E-0821-4AFD-B2C8-E8EEC7D599E9}" type="pres">
      <dgm:prSet presAssocID="{EFDD2B17-2902-4021-92E2-F9D879A268BB}" presName="LevelOneTextNode" presStyleLbl="node0" presStyleIdx="0" presStyleCnt="1" custScaleY="69827">
        <dgm:presLayoutVars>
          <dgm:chPref val="3"/>
        </dgm:presLayoutVars>
      </dgm:prSet>
      <dgm:spPr/>
      <dgm:t>
        <a:bodyPr/>
        <a:lstStyle/>
        <a:p>
          <a:pPr rtl="1"/>
          <a:endParaRPr lang="fa-IR"/>
        </a:p>
      </dgm:t>
    </dgm:pt>
    <dgm:pt modelId="{6AB06ABF-5FC9-4769-9C4E-D0C7BE7D8F2D}" type="pres">
      <dgm:prSet presAssocID="{EFDD2B17-2902-4021-92E2-F9D879A268BB}" presName="level2hierChild" presStyleCnt="0"/>
      <dgm:spPr/>
    </dgm:pt>
    <dgm:pt modelId="{DED8FBA9-50C5-4BF5-8F30-A5EB62A5CAAB}" type="pres">
      <dgm:prSet presAssocID="{46951B67-7F29-4535-BFE6-05FB69072486}" presName="conn2-1" presStyleLbl="parChTrans1D2" presStyleIdx="0" presStyleCnt="2"/>
      <dgm:spPr/>
      <dgm:t>
        <a:bodyPr/>
        <a:lstStyle/>
        <a:p>
          <a:pPr rtl="1"/>
          <a:endParaRPr lang="fa-IR"/>
        </a:p>
      </dgm:t>
    </dgm:pt>
    <dgm:pt modelId="{1923DCE5-0C02-4D20-A09E-D866BF926547}" type="pres">
      <dgm:prSet presAssocID="{46951B67-7F29-4535-BFE6-05FB69072486}" presName="connTx" presStyleLbl="parChTrans1D2" presStyleIdx="0" presStyleCnt="2"/>
      <dgm:spPr/>
      <dgm:t>
        <a:bodyPr/>
        <a:lstStyle/>
        <a:p>
          <a:pPr rtl="1"/>
          <a:endParaRPr lang="fa-IR"/>
        </a:p>
      </dgm:t>
    </dgm:pt>
    <dgm:pt modelId="{5BCB05A7-E8DB-4DDA-9BC6-F1D962C94F5C}" type="pres">
      <dgm:prSet presAssocID="{D74DBEDD-D907-4DDE-8C47-8DEA068357E1}" presName="root2" presStyleCnt="0"/>
      <dgm:spPr/>
    </dgm:pt>
    <dgm:pt modelId="{4B1FD404-B613-4456-A759-640D154D32DD}" type="pres">
      <dgm:prSet presAssocID="{D74DBEDD-D907-4DDE-8C47-8DEA068357E1}" presName="LevelTwoTextNode" presStyleLbl="node2" presStyleIdx="0" presStyleCnt="2">
        <dgm:presLayoutVars>
          <dgm:chPref val="3"/>
        </dgm:presLayoutVars>
      </dgm:prSet>
      <dgm:spPr/>
      <dgm:t>
        <a:bodyPr/>
        <a:lstStyle/>
        <a:p>
          <a:pPr rtl="1"/>
          <a:endParaRPr lang="fa-IR"/>
        </a:p>
      </dgm:t>
    </dgm:pt>
    <dgm:pt modelId="{89C6306B-EADF-4344-81CA-7E758F8A4ABA}" type="pres">
      <dgm:prSet presAssocID="{D74DBEDD-D907-4DDE-8C47-8DEA068357E1}" presName="level3hierChild" presStyleCnt="0"/>
      <dgm:spPr/>
    </dgm:pt>
    <dgm:pt modelId="{FA563947-A24A-43F7-A5C7-277F3DFFB7DE}" type="pres">
      <dgm:prSet presAssocID="{71A057B1-318A-44B5-A056-F59F09D10C95}" presName="conn2-1" presStyleLbl="parChTrans1D2" presStyleIdx="1" presStyleCnt="2"/>
      <dgm:spPr/>
      <dgm:t>
        <a:bodyPr/>
        <a:lstStyle/>
        <a:p>
          <a:pPr rtl="1"/>
          <a:endParaRPr lang="fa-IR"/>
        </a:p>
      </dgm:t>
    </dgm:pt>
    <dgm:pt modelId="{4FF3D495-2E68-4E3F-BCFC-1BCA6F5BED42}" type="pres">
      <dgm:prSet presAssocID="{71A057B1-318A-44B5-A056-F59F09D10C95}" presName="connTx" presStyleLbl="parChTrans1D2" presStyleIdx="1" presStyleCnt="2"/>
      <dgm:spPr/>
      <dgm:t>
        <a:bodyPr/>
        <a:lstStyle/>
        <a:p>
          <a:pPr rtl="1"/>
          <a:endParaRPr lang="fa-IR"/>
        </a:p>
      </dgm:t>
    </dgm:pt>
    <dgm:pt modelId="{79001B94-3016-4BF4-89DE-5DE0DCBFFCB7}" type="pres">
      <dgm:prSet presAssocID="{13B6E8E7-FF1A-4DC6-88B9-F160E1E604E1}" presName="root2" presStyleCnt="0"/>
      <dgm:spPr/>
    </dgm:pt>
    <dgm:pt modelId="{1DF1F0B9-CF95-4A14-9389-904C74639800}" type="pres">
      <dgm:prSet presAssocID="{13B6E8E7-FF1A-4DC6-88B9-F160E1E604E1}" presName="LevelTwoTextNode" presStyleLbl="node2" presStyleIdx="1" presStyleCnt="2">
        <dgm:presLayoutVars>
          <dgm:chPref val="3"/>
        </dgm:presLayoutVars>
      </dgm:prSet>
      <dgm:spPr/>
      <dgm:t>
        <a:bodyPr/>
        <a:lstStyle/>
        <a:p>
          <a:pPr rtl="1"/>
          <a:endParaRPr lang="fa-IR"/>
        </a:p>
      </dgm:t>
    </dgm:pt>
    <dgm:pt modelId="{512995BD-0344-4222-9C98-1B5CC3CC8B37}" type="pres">
      <dgm:prSet presAssocID="{13B6E8E7-FF1A-4DC6-88B9-F160E1E604E1}" presName="level3hierChild" presStyleCnt="0"/>
      <dgm:spPr/>
    </dgm:pt>
    <dgm:pt modelId="{7D27424F-8F8D-48C7-97CB-95C4627E7CCE}" type="pres">
      <dgm:prSet presAssocID="{D4240EBB-20B9-4911-9605-53A52F02429F}" presName="conn2-1" presStyleLbl="parChTrans1D3" presStyleIdx="0" presStyleCnt="3"/>
      <dgm:spPr/>
      <dgm:t>
        <a:bodyPr/>
        <a:lstStyle/>
        <a:p>
          <a:pPr rtl="1"/>
          <a:endParaRPr lang="fa-IR"/>
        </a:p>
      </dgm:t>
    </dgm:pt>
    <dgm:pt modelId="{132F66ED-02B6-42A2-BE15-3DDD8005D246}" type="pres">
      <dgm:prSet presAssocID="{D4240EBB-20B9-4911-9605-53A52F02429F}" presName="connTx" presStyleLbl="parChTrans1D3" presStyleIdx="0" presStyleCnt="3"/>
      <dgm:spPr/>
      <dgm:t>
        <a:bodyPr/>
        <a:lstStyle/>
        <a:p>
          <a:pPr rtl="1"/>
          <a:endParaRPr lang="fa-IR"/>
        </a:p>
      </dgm:t>
    </dgm:pt>
    <dgm:pt modelId="{D0ACCBCE-BF36-4062-91A9-193065961110}" type="pres">
      <dgm:prSet presAssocID="{B6586F49-3723-489B-BA9A-5F3876F6F12F}" presName="root2" presStyleCnt="0"/>
      <dgm:spPr/>
    </dgm:pt>
    <dgm:pt modelId="{3B52C64E-B449-4D03-9684-A30EFC615C4E}" type="pres">
      <dgm:prSet presAssocID="{B6586F49-3723-489B-BA9A-5F3876F6F12F}" presName="LevelTwoTextNode" presStyleLbl="node3" presStyleIdx="0" presStyleCnt="3">
        <dgm:presLayoutVars>
          <dgm:chPref val="3"/>
        </dgm:presLayoutVars>
      </dgm:prSet>
      <dgm:spPr/>
      <dgm:t>
        <a:bodyPr/>
        <a:lstStyle/>
        <a:p>
          <a:pPr rtl="1"/>
          <a:endParaRPr lang="fa-IR"/>
        </a:p>
      </dgm:t>
    </dgm:pt>
    <dgm:pt modelId="{ABABD12E-6BAD-46A2-96D7-4C512869BC9B}" type="pres">
      <dgm:prSet presAssocID="{B6586F49-3723-489B-BA9A-5F3876F6F12F}" presName="level3hierChild" presStyleCnt="0"/>
      <dgm:spPr/>
    </dgm:pt>
    <dgm:pt modelId="{C9227A39-FD43-460D-8A7D-C8203F1CF79C}" type="pres">
      <dgm:prSet presAssocID="{EC6E0C98-8667-478D-BB35-C83210EA34A9}" presName="conn2-1" presStyleLbl="parChTrans1D4" presStyleIdx="0" presStyleCnt="3"/>
      <dgm:spPr/>
      <dgm:t>
        <a:bodyPr/>
        <a:lstStyle/>
        <a:p>
          <a:pPr rtl="1"/>
          <a:endParaRPr lang="fa-IR"/>
        </a:p>
      </dgm:t>
    </dgm:pt>
    <dgm:pt modelId="{5592E48D-C653-4970-AA3C-5B57C97A1DD9}" type="pres">
      <dgm:prSet presAssocID="{EC6E0C98-8667-478D-BB35-C83210EA34A9}" presName="connTx" presStyleLbl="parChTrans1D4" presStyleIdx="0" presStyleCnt="3"/>
      <dgm:spPr/>
      <dgm:t>
        <a:bodyPr/>
        <a:lstStyle/>
        <a:p>
          <a:pPr rtl="1"/>
          <a:endParaRPr lang="fa-IR"/>
        </a:p>
      </dgm:t>
    </dgm:pt>
    <dgm:pt modelId="{2E98DD27-8987-4011-B6E6-3D81F671774F}" type="pres">
      <dgm:prSet presAssocID="{880E7FE7-5BF5-448C-9747-2140F484384C}" presName="root2" presStyleCnt="0"/>
      <dgm:spPr/>
    </dgm:pt>
    <dgm:pt modelId="{0CB232A6-05FC-4087-A35D-5C97DC7FAA0C}" type="pres">
      <dgm:prSet presAssocID="{880E7FE7-5BF5-448C-9747-2140F484384C}" presName="LevelTwoTextNode" presStyleLbl="node4" presStyleIdx="0" presStyleCnt="3">
        <dgm:presLayoutVars>
          <dgm:chPref val="3"/>
        </dgm:presLayoutVars>
      </dgm:prSet>
      <dgm:spPr/>
      <dgm:t>
        <a:bodyPr/>
        <a:lstStyle/>
        <a:p>
          <a:pPr rtl="1"/>
          <a:endParaRPr lang="fa-IR"/>
        </a:p>
      </dgm:t>
    </dgm:pt>
    <dgm:pt modelId="{B28373D3-FCE3-4BFF-B15F-02A529A9C7F5}" type="pres">
      <dgm:prSet presAssocID="{880E7FE7-5BF5-448C-9747-2140F484384C}" presName="level3hierChild" presStyleCnt="0"/>
      <dgm:spPr/>
    </dgm:pt>
    <dgm:pt modelId="{E45E4ABE-3053-4B4D-945C-D6367992D37A}" type="pres">
      <dgm:prSet presAssocID="{DB68B961-9FD8-4FCD-88B9-D72EA4D33723}" presName="conn2-1" presStyleLbl="parChTrans1D3" presStyleIdx="1" presStyleCnt="3"/>
      <dgm:spPr/>
      <dgm:t>
        <a:bodyPr/>
        <a:lstStyle/>
        <a:p>
          <a:pPr rtl="1"/>
          <a:endParaRPr lang="fa-IR"/>
        </a:p>
      </dgm:t>
    </dgm:pt>
    <dgm:pt modelId="{B260BC2E-F72D-4FE0-B0AA-478C941BD89A}" type="pres">
      <dgm:prSet presAssocID="{DB68B961-9FD8-4FCD-88B9-D72EA4D33723}" presName="connTx" presStyleLbl="parChTrans1D3" presStyleIdx="1" presStyleCnt="3"/>
      <dgm:spPr/>
      <dgm:t>
        <a:bodyPr/>
        <a:lstStyle/>
        <a:p>
          <a:pPr rtl="1"/>
          <a:endParaRPr lang="fa-IR"/>
        </a:p>
      </dgm:t>
    </dgm:pt>
    <dgm:pt modelId="{67FCC7D3-C028-409A-B87D-FC527E84AC02}" type="pres">
      <dgm:prSet presAssocID="{D1E699FB-FB13-4C74-A28E-F966AA3ED7C9}" presName="root2" presStyleCnt="0"/>
      <dgm:spPr/>
    </dgm:pt>
    <dgm:pt modelId="{9C5FD757-88C5-42D4-9B00-B3C1CD31E3C5}" type="pres">
      <dgm:prSet presAssocID="{D1E699FB-FB13-4C74-A28E-F966AA3ED7C9}" presName="LevelTwoTextNode" presStyleLbl="node3" presStyleIdx="1" presStyleCnt="3">
        <dgm:presLayoutVars>
          <dgm:chPref val="3"/>
        </dgm:presLayoutVars>
      </dgm:prSet>
      <dgm:spPr/>
      <dgm:t>
        <a:bodyPr/>
        <a:lstStyle/>
        <a:p>
          <a:pPr rtl="1"/>
          <a:endParaRPr lang="fa-IR"/>
        </a:p>
      </dgm:t>
    </dgm:pt>
    <dgm:pt modelId="{757B05C4-525F-4ABD-BDC9-B0AD44142C3E}" type="pres">
      <dgm:prSet presAssocID="{D1E699FB-FB13-4C74-A28E-F966AA3ED7C9}" presName="level3hierChild" presStyleCnt="0"/>
      <dgm:spPr/>
    </dgm:pt>
    <dgm:pt modelId="{CEAB0A4C-2C50-4D4F-8A95-F4944197A7B5}" type="pres">
      <dgm:prSet presAssocID="{5FB58467-5754-4D40-84CD-43F78D0799F8}" presName="conn2-1" presStyleLbl="parChTrans1D4" presStyleIdx="1" presStyleCnt="3"/>
      <dgm:spPr/>
      <dgm:t>
        <a:bodyPr/>
        <a:lstStyle/>
        <a:p>
          <a:pPr rtl="1"/>
          <a:endParaRPr lang="fa-IR"/>
        </a:p>
      </dgm:t>
    </dgm:pt>
    <dgm:pt modelId="{2BFD81BD-DC88-4E0A-A7E9-D530CDC58FAA}" type="pres">
      <dgm:prSet presAssocID="{5FB58467-5754-4D40-84CD-43F78D0799F8}" presName="connTx" presStyleLbl="parChTrans1D4" presStyleIdx="1" presStyleCnt="3"/>
      <dgm:spPr/>
      <dgm:t>
        <a:bodyPr/>
        <a:lstStyle/>
        <a:p>
          <a:pPr rtl="1"/>
          <a:endParaRPr lang="fa-IR"/>
        </a:p>
      </dgm:t>
    </dgm:pt>
    <dgm:pt modelId="{44782E25-5D5E-4BEC-A940-B4E4D3691008}" type="pres">
      <dgm:prSet presAssocID="{A04D8627-0312-42AF-BAFF-630A40914912}" presName="root2" presStyleCnt="0"/>
      <dgm:spPr/>
    </dgm:pt>
    <dgm:pt modelId="{015C4AFF-51EE-4E81-A0E3-A5141D8DC5DF}" type="pres">
      <dgm:prSet presAssocID="{A04D8627-0312-42AF-BAFF-630A40914912}" presName="LevelTwoTextNode" presStyleLbl="node4" presStyleIdx="1" presStyleCnt="3">
        <dgm:presLayoutVars>
          <dgm:chPref val="3"/>
        </dgm:presLayoutVars>
      </dgm:prSet>
      <dgm:spPr/>
      <dgm:t>
        <a:bodyPr/>
        <a:lstStyle/>
        <a:p>
          <a:pPr rtl="1"/>
          <a:endParaRPr lang="fa-IR"/>
        </a:p>
      </dgm:t>
    </dgm:pt>
    <dgm:pt modelId="{6F3DB09B-3AEA-4BFB-AE83-5A614204F07B}" type="pres">
      <dgm:prSet presAssocID="{A04D8627-0312-42AF-BAFF-630A40914912}" presName="level3hierChild" presStyleCnt="0"/>
      <dgm:spPr/>
    </dgm:pt>
    <dgm:pt modelId="{96DCC261-3587-4C76-8666-24C999DB7E7C}" type="pres">
      <dgm:prSet presAssocID="{23D43384-991A-43C5-98F3-1310B8ED4ED6}" presName="conn2-1" presStyleLbl="parChTrans1D3" presStyleIdx="2" presStyleCnt="3"/>
      <dgm:spPr/>
      <dgm:t>
        <a:bodyPr/>
        <a:lstStyle/>
        <a:p>
          <a:pPr rtl="1"/>
          <a:endParaRPr lang="fa-IR"/>
        </a:p>
      </dgm:t>
    </dgm:pt>
    <dgm:pt modelId="{71E058E4-DDE6-4A39-AF31-F11CABA1D6AE}" type="pres">
      <dgm:prSet presAssocID="{23D43384-991A-43C5-98F3-1310B8ED4ED6}" presName="connTx" presStyleLbl="parChTrans1D3" presStyleIdx="2" presStyleCnt="3"/>
      <dgm:spPr/>
      <dgm:t>
        <a:bodyPr/>
        <a:lstStyle/>
        <a:p>
          <a:pPr rtl="1"/>
          <a:endParaRPr lang="fa-IR"/>
        </a:p>
      </dgm:t>
    </dgm:pt>
    <dgm:pt modelId="{8FFC0764-163A-47B3-B155-2C152F251E10}" type="pres">
      <dgm:prSet presAssocID="{63F0DBAA-4F43-4866-BEFA-23F40EA2F035}" presName="root2" presStyleCnt="0"/>
      <dgm:spPr/>
    </dgm:pt>
    <dgm:pt modelId="{0C635017-46AE-4CB7-ADD4-BC77FC72D3ED}" type="pres">
      <dgm:prSet presAssocID="{63F0DBAA-4F43-4866-BEFA-23F40EA2F035}" presName="LevelTwoTextNode" presStyleLbl="node3" presStyleIdx="2" presStyleCnt="3">
        <dgm:presLayoutVars>
          <dgm:chPref val="3"/>
        </dgm:presLayoutVars>
      </dgm:prSet>
      <dgm:spPr/>
      <dgm:t>
        <a:bodyPr/>
        <a:lstStyle/>
        <a:p>
          <a:pPr rtl="1"/>
          <a:endParaRPr lang="fa-IR"/>
        </a:p>
      </dgm:t>
    </dgm:pt>
    <dgm:pt modelId="{4404E3DB-2A03-4FCD-9C5B-A529C6723AD9}" type="pres">
      <dgm:prSet presAssocID="{63F0DBAA-4F43-4866-BEFA-23F40EA2F035}" presName="level3hierChild" presStyleCnt="0"/>
      <dgm:spPr/>
    </dgm:pt>
    <dgm:pt modelId="{D1325A61-16A1-4400-99AB-9D64328B74C6}" type="pres">
      <dgm:prSet presAssocID="{D3477506-510A-4DFC-854A-6DF1A046F944}" presName="conn2-1" presStyleLbl="parChTrans1D4" presStyleIdx="2" presStyleCnt="3"/>
      <dgm:spPr/>
      <dgm:t>
        <a:bodyPr/>
        <a:lstStyle/>
        <a:p>
          <a:pPr rtl="1"/>
          <a:endParaRPr lang="fa-IR"/>
        </a:p>
      </dgm:t>
    </dgm:pt>
    <dgm:pt modelId="{75D5C293-AB23-4040-9195-B1548CCA69F6}" type="pres">
      <dgm:prSet presAssocID="{D3477506-510A-4DFC-854A-6DF1A046F944}" presName="connTx" presStyleLbl="parChTrans1D4" presStyleIdx="2" presStyleCnt="3"/>
      <dgm:spPr/>
      <dgm:t>
        <a:bodyPr/>
        <a:lstStyle/>
        <a:p>
          <a:pPr rtl="1"/>
          <a:endParaRPr lang="fa-IR"/>
        </a:p>
      </dgm:t>
    </dgm:pt>
    <dgm:pt modelId="{19595573-1326-4F42-8100-3E7111079E16}" type="pres">
      <dgm:prSet presAssocID="{6F7AD7C8-F399-4220-8AEE-13E4364FF2D3}" presName="root2" presStyleCnt="0"/>
      <dgm:spPr/>
    </dgm:pt>
    <dgm:pt modelId="{77564BC0-B326-4E21-8ECD-6060CE923DF9}" type="pres">
      <dgm:prSet presAssocID="{6F7AD7C8-F399-4220-8AEE-13E4364FF2D3}" presName="LevelTwoTextNode" presStyleLbl="node4" presStyleIdx="2" presStyleCnt="3">
        <dgm:presLayoutVars>
          <dgm:chPref val="3"/>
        </dgm:presLayoutVars>
      </dgm:prSet>
      <dgm:spPr/>
      <dgm:t>
        <a:bodyPr/>
        <a:lstStyle/>
        <a:p>
          <a:pPr rtl="1"/>
          <a:endParaRPr lang="fa-IR"/>
        </a:p>
      </dgm:t>
    </dgm:pt>
    <dgm:pt modelId="{1C6CB13C-0606-46B4-942C-94961D966BDA}" type="pres">
      <dgm:prSet presAssocID="{6F7AD7C8-F399-4220-8AEE-13E4364FF2D3}" presName="level3hierChild" presStyleCnt="0"/>
      <dgm:spPr/>
    </dgm:pt>
  </dgm:ptLst>
  <dgm:cxnLst>
    <dgm:cxn modelId="{5C339DBF-E696-4734-BEB7-351352544C04}" type="presOf" srcId="{23D43384-991A-43C5-98F3-1310B8ED4ED6}" destId="{71E058E4-DDE6-4A39-AF31-F11CABA1D6AE}" srcOrd="1" destOrd="0" presId="urn:microsoft.com/office/officeart/2008/layout/HorizontalMultiLevelHierarchy"/>
    <dgm:cxn modelId="{AA1F456A-D925-4CEC-BA5C-23AC8F191185}" type="presOf" srcId="{FB6BE362-A138-494A-AA77-1293C67966EF}" destId="{7B49004F-4F6C-4E42-8E78-3169C65DCE7A}" srcOrd="0" destOrd="0" presId="urn:microsoft.com/office/officeart/2008/layout/HorizontalMultiLevelHierarchy"/>
    <dgm:cxn modelId="{59C781E2-2A6C-4B5B-9915-9E92A71CB22F}" type="presOf" srcId="{D4240EBB-20B9-4911-9605-53A52F02429F}" destId="{132F66ED-02B6-42A2-BE15-3DDD8005D246}" srcOrd="1" destOrd="0" presId="urn:microsoft.com/office/officeart/2008/layout/HorizontalMultiLevelHierarchy"/>
    <dgm:cxn modelId="{00CF80ED-9A7B-4247-828F-A26B26A2048A}" type="presOf" srcId="{71A057B1-318A-44B5-A056-F59F09D10C95}" destId="{4FF3D495-2E68-4E3F-BCFC-1BCA6F5BED42}" srcOrd="1" destOrd="0" presId="urn:microsoft.com/office/officeart/2008/layout/HorizontalMultiLevelHierarchy"/>
    <dgm:cxn modelId="{0C573F17-92DB-47A9-8847-3556B9253C05}" type="presOf" srcId="{71A057B1-318A-44B5-A056-F59F09D10C95}" destId="{FA563947-A24A-43F7-A5C7-277F3DFFB7DE}" srcOrd="0" destOrd="0" presId="urn:microsoft.com/office/officeart/2008/layout/HorizontalMultiLevelHierarchy"/>
    <dgm:cxn modelId="{8069BED0-4595-42E9-A641-178BDD6A74EA}" type="presOf" srcId="{5FB58467-5754-4D40-84CD-43F78D0799F8}" destId="{2BFD81BD-DC88-4E0A-A7E9-D530CDC58FAA}" srcOrd="1" destOrd="0" presId="urn:microsoft.com/office/officeart/2008/layout/HorizontalMultiLevelHierarchy"/>
    <dgm:cxn modelId="{A010FA35-2DCF-4010-BA57-F9931E9D71D8}" type="presOf" srcId="{13B6E8E7-FF1A-4DC6-88B9-F160E1E604E1}" destId="{1DF1F0B9-CF95-4A14-9389-904C74639800}" srcOrd="0" destOrd="0" presId="urn:microsoft.com/office/officeart/2008/layout/HorizontalMultiLevelHierarchy"/>
    <dgm:cxn modelId="{5A03791B-DC72-4F46-8510-F02F5C259DBA}" type="presOf" srcId="{5FB58467-5754-4D40-84CD-43F78D0799F8}" destId="{CEAB0A4C-2C50-4D4F-8A95-F4944197A7B5}" srcOrd="0" destOrd="0" presId="urn:microsoft.com/office/officeart/2008/layout/HorizontalMultiLevelHierarchy"/>
    <dgm:cxn modelId="{85FC6FA1-9800-46AC-942A-3620350B517A}" type="presOf" srcId="{B6586F49-3723-489B-BA9A-5F3876F6F12F}" destId="{3B52C64E-B449-4D03-9684-A30EFC615C4E}" srcOrd="0" destOrd="0" presId="urn:microsoft.com/office/officeart/2008/layout/HorizontalMultiLevelHierarchy"/>
    <dgm:cxn modelId="{3710AB4E-9E25-4A13-BD26-C1E63E2CAD79}" type="presOf" srcId="{DB68B961-9FD8-4FCD-88B9-D72EA4D33723}" destId="{B260BC2E-F72D-4FE0-B0AA-478C941BD89A}" srcOrd="1" destOrd="0" presId="urn:microsoft.com/office/officeart/2008/layout/HorizontalMultiLevelHierarchy"/>
    <dgm:cxn modelId="{37A1F018-1B0F-4091-816F-4E4BB2A20366}" srcId="{FB6BE362-A138-494A-AA77-1293C67966EF}" destId="{EFDD2B17-2902-4021-92E2-F9D879A268BB}" srcOrd="0" destOrd="0" parTransId="{5FDE2310-84EE-4A4E-93FA-036C89CB72A7}" sibTransId="{4BD1D2D9-70C3-46CC-A851-64161B53C8A0}"/>
    <dgm:cxn modelId="{936C8D02-DC18-428A-99DD-FB66C65AA5DC}" srcId="{63F0DBAA-4F43-4866-BEFA-23F40EA2F035}" destId="{6F7AD7C8-F399-4220-8AEE-13E4364FF2D3}" srcOrd="0" destOrd="0" parTransId="{D3477506-510A-4DFC-854A-6DF1A046F944}" sibTransId="{CCDF6B53-91E6-4A6E-BE34-DD6A496973E1}"/>
    <dgm:cxn modelId="{A0DDAF30-B418-43FA-B8A8-0B9F7751B82F}" type="presOf" srcId="{EC6E0C98-8667-478D-BB35-C83210EA34A9}" destId="{5592E48D-C653-4970-AA3C-5B57C97A1DD9}" srcOrd="1" destOrd="0" presId="urn:microsoft.com/office/officeart/2008/layout/HorizontalMultiLevelHierarchy"/>
    <dgm:cxn modelId="{B1D49F79-ED00-4761-ABDD-36449624354C}" type="presOf" srcId="{D1E699FB-FB13-4C74-A28E-F966AA3ED7C9}" destId="{9C5FD757-88C5-42D4-9B00-B3C1CD31E3C5}" srcOrd="0" destOrd="0" presId="urn:microsoft.com/office/officeart/2008/layout/HorizontalMultiLevelHierarchy"/>
    <dgm:cxn modelId="{F64A6A51-DB06-42DC-A61C-C826434960AA}" type="presOf" srcId="{D3477506-510A-4DFC-854A-6DF1A046F944}" destId="{D1325A61-16A1-4400-99AB-9D64328B74C6}" srcOrd="0" destOrd="0" presId="urn:microsoft.com/office/officeart/2008/layout/HorizontalMultiLevelHierarchy"/>
    <dgm:cxn modelId="{847C2F37-39CC-4F53-A31D-79EAFA4C971B}" srcId="{D1E699FB-FB13-4C74-A28E-F966AA3ED7C9}" destId="{A04D8627-0312-42AF-BAFF-630A40914912}" srcOrd="0" destOrd="0" parTransId="{5FB58467-5754-4D40-84CD-43F78D0799F8}" sibTransId="{AACF0996-F0C9-4878-89D9-AA8FD1679D94}"/>
    <dgm:cxn modelId="{675066F2-0FD9-45A2-89F9-9A2A031C9F47}" srcId="{EFDD2B17-2902-4021-92E2-F9D879A268BB}" destId="{13B6E8E7-FF1A-4DC6-88B9-F160E1E604E1}" srcOrd="1" destOrd="0" parTransId="{71A057B1-318A-44B5-A056-F59F09D10C95}" sibTransId="{FB550BE7-25F6-40F7-8B29-DD3762F902F6}"/>
    <dgm:cxn modelId="{091D29B1-1497-4039-9875-63B21BB4D754}" type="presOf" srcId="{D4240EBB-20B9-4911-9605-53A52F02429F}" destId="{7D27424F-8F8D-48C7-97CB-95C4627E7CCE}" srcOrd="0" destOrd="0" presId="urn:microsoft.com/office/officeart/2008/layout/HorizontalMultiLevelHierarchy"/>
    <dgm:cxn modelId="{7348CBAA-EC84-4190-91A8-C0CA9BF8DC45}" srcId="{EFDD2B17-2902-4021-92E2-F9D879A268BB}" destId="{D74DBEDD-D907-4DDE-8C47-8DEA068357E1}" srcOrd="0" destOrd="0" parTransId="{46951B67-7F29-4535-BFE6-05FB69072486}" sibTransId="{B8E55E38-DBBF-407A-BB3A-935658E3EC59}"/>
    <dgm:cxn modelId="{6A57838C-D412-469A-AE0A-DDE694DE2263}" type="presOf" srcId="{D3477506-510A-4DFC-854A-6DF1A046F944}" destId="{75D5C293-AB23-4040-9195-B1548CCA69F6}" srcOrd="1" destOrd="0" presId="urn:microsoft.com/office/officeart/2008/layout/HorizontalMultiLevelHierarchy"/>
    <dgm:cxn modelId="{1531F359-01E0-4CA4-AF36-CA57D301B2CE}" type="presOf" srcId="{63F0DBAA-4F43-4866-BEFA-23F40EA2F035}" destId="{0C635017-46AE-4CB7-ADD4-BC77FC72D3ED}" srcOrd="0" destOrd="0" presId="urn:microsoft.com/office/officeart/2008/layout/HorizontalMultiLevelHierarchy"/>
    <dgm:cxn modelId="{D761485C-0BC4-4359-BF95-82D401A3FFBF}" srcId="{13B6E8E7-FF1A-4DC6-88B9-F160E1E604E1}" destId="{B6586F49-3723-489B-BA9A-5F3876F6F12F}" srcOrd="0" destOrd="0" parTransId="{D4240EBB-20B9-4911-9605-53A52F02429F}" sibTransId="{4437167C-8A89-4D25-9463-27FABCD7E0CA}"/>
    <dgm:cxn modelId="{12EEDC87-A374-4E09-A5DD-96581359DE71}" type="presOf" srcId="{46951B67-7F29-4535-BFE6-05FB69072486}" destId="{DED8FBA9-50C5-4BF5-8F30-A5EB62A5CAAB}" srcOrd="0" destOrd="0" presId="urn:microsoft.com/office/officeart/2008/layout/HorizontalMultiLevelHierarchy"/>
    <dgm:cxn modelId="{6B885DE4-D914-4736-B3FE-C7D5E45B3CEE}" type="presOf" srcId="{D74DBEDD-D907-4DDE-8C47-8DEA068357E1}" destId="{4B1FD404-B613-4456-A759-640D154D32DD}" srcOrd="0" destOrd="0" presId="urn:microsoft.com/office/officeart/2008/layout/HorizontalMultiLevelHierarchy"/>
    <dgm:cxn modelId="{2BBC4B1C-65E4-4352-83B7-2F3BBAAE3122}" type="presOf" srcId="{880E7FE7-5BF5-448C-9747-2140F484384C}" destId="{0CB232A6-05FC-4087-A35D-5C97DC7FAA0C}" srcOrd="0" destOrd="0" presId="urn:microsoft.com/office/officeart/2008/layout/HorizontalMultiLevelHierarchy"/>
    <dgm:cxn modelId="{A68CAE7F-A872-43BF-BB66-2E4602ED4317}" type="presOf" srcId="{6F7AD7C8-F399-4220-8AEE-13E4364FF2D3}" destId="{77564BC0-B326-4E21-8ECD-6060CE923DF9}" srcOrd="0" destOrd="0" presId="urn:microsoft.com/office/officeart/2008/layout/HorizontalMultiLevelHierarchy"/>
    <dgm:cxn modelId="{1C0F380A-FB57-4AAE-ADCD-8F7623E8E98D}" type="presOf" srcId="{23D43384-991A-43C5-98F3-1310B8ED4ED6}" destId="{96DCC261-3587-4C76-8666-24C999DB7E7C}" srcOrd="0" destOrd="0" presId="urn:microsoft.com/office/officeart/2008/layout/HorizontalMultiLevelHierarchy"/>
    <dgm:cxn modelId="{5C0073CD-D4C1-4E31-BFF3-18A46C10E4B6}" srcId="{B6586F49-3723-489B-BA9A-5F3876F6F12F}" destId="{880E7FE7-5BF5-448C-9747-2140F484384C}" srcOrd="0" destOrd="0" parTransId="{EC6E0C98-8667-478D-BB35-C83210EA34A9}" sibTransId="{BD9C4CD5-755A-4165-A660-CF4E3CD5ED9E}"/>
    <dgm:cxn modelId="{057E8A9A-1903-4C10-94AD-4938F673327A}" srcId="{13B6E8E7-FF1A-4DC6-88B9-F160E1E604E1}" destId="{D1E699FB-FB13-4C74-A28E-F966AA3ED7C9}" srcOrd="1" destOrd="0" parTransId="{DB68B961-9FD8-4FCD-88B9-D72EA4D33723}" sibTransId="{CABA2350-CF90-42A8-9514-E96DF7FB233A}"/>
    <dgm:cxn modelId="{561399F1-ABD7-4E0D-8867-070DBA2A3657}" type="presOf" srcId="{DB68B961-9FD8-4FCD-88B9-D72EA4D33723}" destId="{E45E4ABE-3053-4B4D-945C-D6367992D37A}" srcOrd="0" destOrd="0" presId="urn:microsoft.com/office/officeart/2008/layout/HorizontalMultiLevelHierarchy"/>
    <dgm:cxn modelId="{85CB8A95-8B4B-448B-BE83-80837FE0E4E6}" srcId="{13B6E8E7-FF1A-4DC6-88B9-F160E1E604E1}" destId="{63F0DBAA-4F43-4866-BEFA-23F40EA2F035}" srcOrd="2" destOrd="0" parTransId="{23D43384-991A-43C5-98F3-1310B8ED4ED6}" sibTransId="{422699A9-6A89-4651-9B07-AC483C153735}"/>
    <dgm:cxn modelId="{A7194641-6278-4BF9-883D-F41D4733944E}" type="presOf" srcId="{EFDD2B17-2902-4021-92E2-F9D879A268BB}" destId="{3FD2B08E-0821-4AFD-B2C8-E8EEC7D599E9}" srcOrd="0" destOrd="0" presId="urn:microsoft.com/office/officeart/2008/layout/HorizontalMultiLevelHierarchy"/>
    <dgm:cxn modelId="{16881966-C199-403E-AF86-6F7EA5CE046A}" type="presOf" srcId="{46951B67-7F29-4535-BFE6-05FB69072486}" destId="{1923DCE5-0C02-4D20-A09E-D866BF926547}" srcOrd="1" destOrd="0" presId="urn:microsoft.com/office/officeart/2008/layout/HorizontalMultiLevelHierarchy"/>
    <dgm:cxn modelId="{C3668BAE-6BA4-42E1-B778-2E0D29884CDC}" type="presOf" srcId="{EC6E0C98-8667-478D-BB35-C83210EA34A9}" destId="{C9227A39-FD43-460D-8A7D-C8203F1CF79C}" srcOrd="0" destOrd="0" presId="urn:microsoft.com/office/officeart/2008/layout/HorizontalMultiLevelHierarchy"/>
    <dgm:cxn modelId="{3D6BB0BF-D2B1-454E-A8BF-B2030120E7AF}" type="presOf" srcId="{A04D8627-0312-42AF-BAFF-630A40914912}" destId="{015C4AFF-51EE-4E81-A0E3-A5141D8DC5DF}" srcOrd="0" destOrd="0" presId="urn:microsoft.com/office/officeart/2008/layout/HorizontalMultiLevelHierarchy"/>
    <dgm:cxn modelId="{358648D6-37BA-4E91-A0CB-FCB7C0059B42}" type="presParOf" srcId="{7B49004F-4F6C-4E42-8E78-3169C65DCE7A}" destId="{29B7CA1A-26F4-4C11-A0F3-72006FDEA5F8}" srcOrd="0" destOrd="0" presId="urn:microsoft.com/office/officeart/2008/layout/HorizontalMultiLevelHierarchy"/>
    <dgm:cxn modelId="{43A11ACC-C09B-4A8E-8847-9CF9226823D8}" type="presParOf" srcId="{29B7CA1A-26F4-4C11-A0F3-72006FDEA5F8}" destId="{3FD2B08E-0821-4AFD-B2C8-E8EEC7D599E9}" srcOrd="0" destOrd="0" presId="urn:microsoft.com/office/officeart/2008/layout/HorizontalMultiLevelHierarchy"/>
    <dgm:cxn modelId="{4BDAFC45-D4BB-4E6C-A25E-0AF6B75596AE}" type="presParOf" srcId="{29B7CA1A-26F4-4C11-A0F3-72006FDEA5F8}" destId="{6AB06ABF-5FC9-4769-9C4E-D0C7BE7D8F2D}" srcOrd="1" destOrd="0" presId="urn:microsoft.com/office/officeart/2008/layout/HorizontalMultiLevelHierarchy"/>
    <dgm:cxn modelId="{31E41753-D80E-44B6-8017-221A6C6D5D58}" type="presParOf" srcId="{6AB06ABF-5FC9-4769-9C4E-D0C7BE7D8F2D}" destId="{DED8FBA9-50C5-4BF5-8F30-A5EB62A5CAAB}" srcOrd="0" destOrd="0" presId="urn:microsoft.com/office/officeart/2008/layout/HorizontalMultiLevelHierarchy"/>
    <dgm:cxn modelId="{1B63A40F-A0CF-4D9B-940B-A1243695A0DC}" type="presParOf" srcId="{DED8FBA9-50C5-4BF5-8F30-A5EB62A5CAAB}" destId="{1923DCE5-0C02-4D20-A09E-D866BF926547}" srcOrd="0" destOrd="0" presId="urn:microsoft.com/office/officeart/2008/layout/HorizontalMultiLevelHierarchy"/>
    <dgm:cxn modelId="{90C3FF6E-4FE7-42C7-85B1-14B3378B45DA}" type="presParOf" srcId="{6AB06ABF-5FC9-4769-9C4E-D0C7BE7D8F2D}" destId="{5BCB05A7-E8DB-4DDA-9BC6-F1D962C94F5C}" srcOrd="1" destOrd="0" presId="urn:microsoft.com/office/officeart/2008/layout/HorizontalMultiLevelHierarchy"/>
    <dgm:cxn modelId="{90449A36-9149-4CFB-89CC-250B6306FF8D}" type="presParOf" srcId="{5BCB05A7-E8DB-4DDA-9BC6-F1D962C94F5C}" destId="{4B1FD404-B613-4456-A759-640D154D32DD}" srcOrd="0" destOrd="0" presId="urn:microsoft.com/office/officeart/2008/layout/HorizontalMultiLevelHierarchy"/>
    <dgm:cxn modelId="{E2C9A2E8-AC77-4D99-8D62-D91B5A4B11BC}" type="presParOf" srcId="{5BCB05A7-E8DB-4DDA-9BC6-F1D962C94F5C}" destId="{89C6306B-EADF-4344-81CA-7E758F8A4ABA}" srcOrd="1" destOrd="0" presId="urn:microsoft.com/office/officeart/2008/layout/HorizontalMultiLevelHierarchy"/>
    <dgm:cxn modelId="{1A9F85EB-6E8D-4D11-8C5C-A8633E61C4A2}" type="presParOf" srcId="{6AB06ABF-5FC9-4769-9C4E-D0C7BE7D8F2D}" destId="{FA563947-A24A-43F7-A5C7-277F3DFFB7DE}" srcOrd="2" destOrd="0" presId="urn:microsoft.com/office/officeart/2008/layout/HorizontalMultiLevelHierarchy"/>
    <dgm:cxn modelId="{44FB7BD6-E591-474B-BEB6-67F7CD1D13FD}" type="presParOf" srcId="{FA563947-A24A-43F7-A5C7-277F3DFFB7DE}" destId="{4FF3D495-2E68-4E3F-BCFC-1BCA6F5BED42}" srcOrd="0" destOrd="0" presId="urn:microsoft.com/office/officeart/2008/layout/HorizontalMultiLevelHierarchy"/>
    <dgm:cxn modelId="{620C1E43-6C1D-47CD-A0BC-C6577FD1FBE2}" type="presParOf" srcId="{6AB06ABF-5FC9-4769-9C4E-D0C7BE7D8F2D}" destId="{79001B94-3016-4BF4-89DE-5DE0DCBFFCB7}" srcOrd="3" destOrd="0" presId="urn:microsoft.com/office/officeart/2008/layout/HorizontalMultiLevelHierarchy"/>
    <dgm:cxn modelId="{65D89C38-376B-424F-A488-EFEFCCFB4C97}" type="presParOf" srcId="{79001B94-3016-4BF4-89DE-5DE0DCBFFCB7}" destId="{1DF1F0B9-CF95-4A14-9389-904C74639800}" srcOrd="0" destOrd="0" presId="urn:microsoft.com/office/officeart/2008/layout/HorizontalMultiLevelHierarchy"/>
    <dgm:cxn modelId="{8BCEE944-40A4-4FAB-9015-C8B38B8CA394}" type="presParOf" srcId="{79001B94-3016-4BF4-89DE-5DE0DCBFFCB7}" destId="{512995BD-0344-4222-9C98-1B5CC3CC8B37}" srcOrd="1" destOrd="0" presId="urn:microsoft.com/office/officeart/2008/layout/HorizontalMultiLevelHierarchy"/>
    <dgm:cxn modelId="{58E2706D-56FE-4C3C-8E41-8A3B73A6E1F5}" type="presParOf" srcId="{512995BD-0344-4222-9C98-1B5CC3CC8B37}" destId="{7D27424F-8F8D-48C7-97CB-95C4627E7CCE}" srcOrd="0" destOrd="0" presId="urn:microsoft.com/office/officeart/2008/layout/HorizontalMultiLevelHierarchy"/>
    <dgm:cxn modelId="{C8DF0DC7-F28F-4F05-8ACF-09364D852CA9}" type="presParOf" srcId="{7D27424F-8F8D-48C7-97CB-95C4627E7CCE}" destId="{132F66ED-02B6-42A2-BE15-3DDD8005D246}" srcOrd="0" destOrd="0" presId="urn:microsoft.com/office/officeart/2008/layout/HorizontalMultiLevelHierarchy"/>
    <dgm:cxn modelId="{D770C78F-DD2E-45D8-8573-6BAAF352E671}" type="presParOf" srcId="{512995BD-0344-4222-9C98-1B5CC3CC8B37}" destId="{D0ACCBCE-BF36-4062-91A9-193065961110}" srcOrd="1" destOrd="0" presId="urn:microsoft.com/office/officeart/2008/layout/HorizontalMultiLevelHierarchy"/>
    <dgm:cxn modelId="{2568885E-461B-4E6D-832B-29FCF97CE64E}" type="presParOf" srcId="{D0ACCBCE-BF36-4062-91A9-193065961110}" destId="{3B52C64E-B449-4D03-9684-A30EFC615C4E}" srcOrd="0" destOrd="0" presId="urn:microsoft.com/office/officeart/2008/layout/HorizontalMultiLevelHierarchy"/>
    <dgm:cxn modelId="{E671DD03-776B-4731-9C01-1C01E9B25441}" type="presParOf" srcId="{D0ACCBCE-BF36-4062-91A9-193065961110}" destId="{ABABD12E-6BAD-46A2-96D7-4C512869BC9B}" srcOrd="1" destOrd="0" presId="urn:microsoft.com/office/officeart/2008/layout/HorizontalMultiLevelHierarchy"/>
    <dgm:cxn modelId="{5614407E-DF19-4C85-A225-F830E4E485AD}" type="presParOf" srcId="{ABABD12E-6BAD-46A2-96D7-4C512869BC9B}" destId="{C9227A39-FD43-460D-8A7D-C8203F1CF79C}" srcOrd="0" destOrd="0" presId="urn:microsoft.com/office/officeart/2008/layout/HorizontalMultiLevelHierarchy"/>
    <dgm:cxn modelId="{DFBAED70-ABC0-42CE-A45E-A824F2FE11F8}" type="presParOf" srcId="{C9227A39-FD43-460D-8A7D-C8203F1CF79C}" destId="{5592E48D-C653-4970-AA3C-5B57C97A1DD9}" srcOrd="0" destOrd="0" presId="urn:microsoft.com/office/officeart/2008/layout/HorizontalMultiLevelHierarchy"/>
    <dgm:cxn modelId="{67A44989-02F9-47C7-8364-E61BE51C9EE4}" type="presParOf" srcId="{ABABD12E-6BAD-46A2-96D7-4C512869BC9B}" destId="{2E98DD27-8987-4011-B6E6-3D81F671774F}" srcOrd="1" destOrd="0" presId="urn:microsoft.com/office/officeart/2008/layout/HorizontalMultiLevelHierarchy"/>
    <dgm:cxn modelId="{94F02043-8049-44E1-9140-D42FE41081E5}" type="presParOf" srcId="{2E98DD27-8987-4011-B6E6-3D81F671774F}" destId="{0CB232A6-05FC-4087-A35D-5C97DC7FAA0C}" srcOrd="0" destOrd="0" presId="urn:microsoft.com/office/officeart/2008/layout/HorizontalMultiLevelHierarchy"/>
    <dgm:cxn modelId="{6D474162-CDD7-4635-B324-1A085A590108}" type="presParOf" srcId="{2E98DD27-8987-4011-B6E6-3D81F671774F}" destId="{B28373D3-FCE3-4BFF-B15F-02A529A9C7F5}" srcOrd="1" destOrd="0" presId="urn:microsoft.com/office/officeart/2008/layout/HorizontalMultiLevelHierarchy"/>
    <dgm:cxn modelId="{1F3F795A-594F-456D-A21D-ECA67AB3F623}" type="presParOf" srcId="{512995BD-0344-4222-9C98-1B5CC3CC8B37}" destId="{E45E4ABE-3053-4B4D-945C-D6367992D37A}" srcOrd="2" destOrd="0" presId="urn:microsoft.com/office/officeart/2008/layout/HorizontalMultiLevelHierarchy"/>
    <dgm:cxn modelId="{978385FA-BA74-4F0F-AF9B-D57391A7516A}" type="presParOf" srcId="{E45E4ABE-3053-4B4D-945C-D6367992D37A}" destId="{B260BC2E-F72D-4FE0-B0AA-478C941BD89A}" srcOrd="0" destOrd="0" presId="urn:microsoft.com/office/officeart/2008/layout/HorizontalMultiLevelHierarchy"/>
    <dgm:cxn modelId="{D55A50B7-0A1E-46D3-BD41-83508FBE0AFC}" type="presParOf" srcId="{512995BD-0344-4222-9C98-1B5CC3CC8B37}" destId="{67FCC7D3-C028-409A-B87D-FC527E84AC02}" srcOrd="3" destOrd="0" presId="urn:microsoft.com/office/officeart/2008/layout/HorizontalMultiLevelHierarchy"/>
    <dgm:cxn modelId="{3A85BF48-7549-4EFD-B8B0-EED4254EF7F3}" type="presParOf" srcId="{67FCC7D3-C028-409A-B87D-FC527E84AC02}" destId="{9C5FD757-88C5-42D4-9B00-B3C1CD31E3C5}" srcOrd="0" destOrd="0" presId="urn:microsoft.com/office/officeart/2008/layout/HorizontalMultiLevelHierarchy"/>
    <dgm:cxn modelId="{70936139-4F16-4B60-BE5E-7456180FF99F}" type="presParOf" srcId="{67FCC7D3-C028-409A-B87D-FC527E84AC02}" destId="{757B05C4-525F-4ABD-BDC9-B0AD44142C3E}" srcOrd="1" destOrd="0" presId="urn:microsoft.com/office/officeart/2008/layout/HorizontalMultiLevelHierarchy"/>
    <dgm:cxn modelId="{34FAE3DB-C0CA-48EF-9CB3-5105DF2E382D}" type="presParOf" srcId="{757B05C4-525F-4ABD-BDC9-B0AD44142C3E}" destId="{CEAB0A4C-2C50-4D4F-8A95-F4944197A7B5}" srcOrd="0" destOrd="0" presId="urn:microsoft.com/office/officeart/2008/layout/HorizontalMultiLevelHierarchy"/>
    <dgm:cxn modelId="{C9ECA7DB-6215-44C8-9F51-A9342BFDBFCB}" type="presParOf" srcId="{CEAB0A4C-2C50-4D4F-8A95-F4944197A7B5}" destId="{2BFD81BD-DC88-4E0A-A7E9-D530CDC58FAA}" srcOrd="0" destOrd="0" presId="urn:microsoft.com/office/officeart/2008/layout/HorizontalMultiLevelHierarchy"/>
    <dgm:cxn modelId="{B7F907EE-823C-4590-8BDC-F8938843128F}" type="presParOf" srcId="{757B05C4-525F-4ABD-BDC9-B0AD44142C3E}" destId="{44782E25-5D5E-4BEC-A940-B4E4D3691008}" srcOrd="1" destOrd="0" presId="urn:microsoft.com/office/officeart/2008/layout/HorizontalMultiLevelHierarchy"/>
    <dgm:cxn modelId="{CA4FACEE-C25D-4904-9CEB-92C8B0564CDF}" type="presParOf" srcId="{44782E25-5D5E-4BEC-A940-B4E4D3691008}" destId="{015C4AFF-51EE-4E81-A0E3-A5141D8DC5DF}" srcOrd="0" destOrd="0" presId="urn:microsoft.com/office/officeart/2008/layout/HorizontalMultiLevelHierarchy"/>
    <dgm:cxn modelId="{C460E48F-EE9C-456D-9845-ADEFD16064CF}" type="presParOf" srcId="{44782E25-5D5E-4BEC-A940-B4E4D3691008}" destId="{6F3DB09B-3AEA-4BFB-AE83-5A614204F07B}" srcOrd="1" destOrd="0" presId="urn:microsoft.com/office/officeart/2008/layout/HorizontalMultiLevelHierarchy"/>
    <dgm:cxn modelId="{9CA888AB-2A6C-44AB-93E3-8B7FF0F2E9A1}" type="presParOf" srcId="{512995BD-0344-4222-9C98-1B5CC3CC8B37}" destId="{96DCC261-3587-4C76-8666-24C999DB7E7C}" srcOrd="4" destOrd="0" presId="urn:microsoft.com/office/officeart/2008/layout/HorizontalMultiLevelHierarchy"/>
    <dgm:cxn modelId="{E99E51D6-8AF2-4C89-954E-B38697C21AF1}" type="presParOf" srcId="{96DCC261-3587-4C76-8666-24C999DB7E7C}" destId="{71E058E4-DDE6-4A39-AF31-F11CABA1D6AE}" srcOrd="0" destOrd="0" presId="urn:microsoft.com/office/officeart/2008/layout/HorizontalMultiLevelHierarchy"/>
    <dgm:cxn modelId="{8307BF5E-BC8E-44D2-A077-68454FDF5725}" type="presParOf" srcId="{512995BD-0344-4222-9C98-1B5CC3CC8B37}" destId="{8FFC0764-163A-47B3-B155-2C152F251E10}" srcOrd="5" destOrd="0" presId="urn:microsoft.com/office/officeart/2008/layout/HorizontalMultiLevelHierarchy"/>
    <dgm:cxn modelId="{0DFF1A32-2AD6-44AC-B74D-D51DC0EF439A}" type="presParOf" srcId="{8FFC0764-163A-47B3-B155-2C152F251E10}" destId="{0C635017-46AE-4CB7-ADD4-BC77FC72D3ED}" srcOrd="0" destOrd="0" presId="urn:microsoft.com/office/officeart/2008/layout/HorizontalMultiLevelHierarchy"/>
    <dgm:cxn modelId="{6DB8BFB2-0C69-42B2-B957-D9D3C048002F}" type="presParOf" srcId="{8FFC0764-163A-47B3-B155-2C152F251E10}" destId="{4404E3DB-2A03-4FCD-9C5B-A529C6723AD9}" srcOrd="1" destOrd="0" presId="urn:microsoft.com/office/officeart/2008/layout/HorizontalMultiLevelHierarchy"/>
    <dgm:cxn modelId="{2BF2BAA4-DD38-47D2-B622-418EC51796E8}" type="presParOf" srcId="{4404E3DB-2A03-4FCD-9C5B-A529C6723AD9}" destId="{D1325A61-16A1-4400-99AB-9D64328B74C6}" srcOrd="0" destOrd="0" presId="urn:microsoft.com/office/officeart/2008/layout/HorizontalMultiLevelHierarchy"/>
    <dgm:cxn modelId="{58B40BB5-DC2E-4D34-A521-9735E91C04FF}" type="presParOf" srcId="{D1325A61-16A1-4400-99AB-9D64328B74C6}" destId="{75D5C293-AB23-4040-9195-B1548CCA69F6}" srcOrd="0" destOrd="0" presId="urn:microsoft.com/office/officeart/2008/layout/HorizontalMultiLevelHierarchy"/>
    <dgm:cxn modelId="{BFDFB5E3-9BC6-46AF-9E82-DE5A1F5044E2}" type="presParOf" srcId="{4404E3DB-2A03-4FCD-9C5B-A529C6723AD9}" destId="{19595573-1326-4F42-8100-3E7111079E16}" srcOrd="1" destOrd="0" presId="urn:microsoft.com/office/officeart/2008/layout/HorizontalMultiLevelHierarchy"/>
    <dgm:cxn modelId="{64571ECB-4E23-4FF9-BD30-72F86997FFC1}" type="presParOf" srcId="{19595573-1326-4F42-8100-3E7111079E16}" destId="{77564BC0-B326-4E21-8ECD-6060CE923DF9}" srcOrd="0" destOrd="0" presId="urn:microsoft.com/office/officeart/2008/layout/HorizontalMultiLevelHierarchy"/>
    <dgm:cxn modelId="{6F0CB0A7-94A1-4FFF-8E02-A5FC99E895B7}" type="presParOf" srcId="{19595573-1326-4F42-8100-3E7111079E16}" destId="{1C6CB13C-0606-46B4-942C-94961D966BD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EFDD2B17-2902-4021-92E2-F9D879A268BB}">
      <dgm:prSet/>
      <dgm:spPr/>
      <dgm:t>
        <a:bodyPr/>
        <a:lstStyle/>
        <a:p>
          <a:pPr rtl="1"/>
          <a:r>
            <a:rPr lang="fa-IR" smtClean="0">
              <a:cs typeface="B Badr" panose="00000400000000000000" pitchFamily="2" charset="-78"/>
            </a:rPr>
            <a:t>8.  و منه: الرجوع؛ </a:t>
          </a:r>
          <a:endParaRPr lang="fa-IR">
            <a:cs typeface="B Badr" panose="00000400000000000000" pitchFamily="2" charset="-78"/>
          </a:endParaRPr>
        </a:p>
      </dgm:t>
    </dgm:pt>
    <dgm:pt modelId="{5FDE2310-84EE-4A4E-93FA-036C89CB72A7}" type="parTrans" cxnId="{37A1F018-1B0F-4091-816F-4E4BB2A20366}">
      <dgm:prSet/>
      <dgm:spPr/>
      <dgm:t>
        <a:bodyPr/>
        <a:lstStyle/>
        <a:p>
          <a:pPr rtl="1"/>
          <a:endParaRPr lang="fa-IR">
            <a:cs typeface="B Badr" panose="00000400000000000000" pitchFamily="2" charset="-78"/>
          </a:endParaRPr>
        </a:p>
      </dgm:t>
    </dgm:pt>
    <dgm:pt modelId="{4BD1D2D9-70C3-46CC-A851-64161B53C8A0}" type="sibTrans" cxnId="{37A1F018-1B0F-4091-816F-4E4BB2A20366}">
      <dgm:prSet/>
      <dgm:spPr/>
      <dgm:t>
        <a:bodyPr/>
        <a:lstStyle/>
        <a:p>
          <a:pPr rtl="1"/>
          <a:endParaRPr lang="fa-IR">
            <a:cs typeface="B Badr" panose="00000400000000000000" pitchFamily="2" charset="-78"/>
          </a:endParaRPr>
        </a:p>
      </dgm:t>
    </dgm:pt>
    <dgm:pt modelId="{10F43A80-EF48-44BE-9017-68228AF1DD9A}">
      <dgm:prSet/>
      <dgm:spPr/>
      <dgm:t>
        <a:bodyPr/>
        <a:lstStyle/>
        <a:p>
          <a:pPr rtl="1"/>
          <a:r>
            <a:rPr lang="fa-IR" smtClean="0">
              <a:cs typeface="B Badr" panose="00000400000000000000" pitchFamily="2" charset="-78"/>
            </a:rPr>
            <a:t>و هو العود إلى الكلام السابق بالنقض لنكتة؛ </a:t>
          </a:r>
          <a:endParaRPr lang="fa-IR">
            <a:cs typeface="B Badr" panose="00000400000000000000" pitchFamily="2" charset="-78"/>
          </a:endParaRPr>
        </a:p>
      </dgm:t>
    </dgm:pt>
    <dgm:pt modelId="{2CC2F475-196A-4CF3-ADB0-F5E8E90ACEBE}" type="parTrans" cxnId="{0ACF73D3-643B-43BE-938C-DD6AB9A70995}">
      <dgm:prSet/>
      <dgm:spPr/>
      <dgm:t>
        <a:bodyPr/>
        <a:lstStyle/>
        <a:p>
          <a:pPr rtl="1"/>
          <a:endParaRPr lang="fa-IR">
            <a:cs typeface="B Badr" panose="00000400000000000000" pitchFamily="2" charset="-78"/>
          </a:endParaRPr>
        </a:p>
      </dgm:t>
    </dgm:pt>
    <dgm:pt modelId="{C2780A0B-00C6-4680-A290-2A3A4CA5BADF}" type="sibTrans" cxnId="{0ACF73D3-643B-43BE-938C-DD6AB9A70995}">
      <dgm:prSet/>
      <dgm:spPr/>
      <dgm:t>
        <a:bodyPr/>
        <a:lstStyle/>
        <a:p>
          <a:pPr rtl="1"/>
          <a:endParaRPr lang="fa-IR">
            <a:cs typeface="B Badr" panose="00000400000000000000" pitchFamily="2" charset="-78"/>
          </a:endParaRPr>
        </a:p>
      </dgm:t>
    </dgm:pt>
    <dgm:pt modelId="{BE0D1E2B-9CE7-43E7-86F6-87D73B7DDB12}">
      <dgm:prSet/>
      <dgm:spPr/>
      <dgm:t>
        <a:bodyPr/>
        <a:lstStyle/>
        <a:p>
          <a:pPr rtl="1"/>
          <a:r>
            <a:rPr lang="fa-IR" smtClean="0">
              <a:cs typeface="B Badr" panose="00000400000000000000" pitchFamily="2" charset="-78"/>
            </a:rPr>
            <a:t>كقوله :  قف بالدّيار الّتى لم يعفها القدم  ***  بلى و غيّرها الأرواح و الدّيم </a:t>
          </a:r>
          <a:endParaRPr lang="fa-IR">
            <a:cs typeface="B Badr" panose="00000400000000000000" pitchFamily="2" charset="-78"/>
          </a:endParaRPr>
        </a:p>
      </dgm:t>
    </dgm:pt>
    <dgm:pt modelId="{AFBA2124-806C-4EC4-978F-7F653BB08F78}" type="parTrans" cxnId="{B33F7BDB-F84E-43B5-977F-05B1CD05FE5D}">
      <dgm:prSet/>
      <dgm:spPr/>
      <dgm:t>
        <a:bodyPr/>
        <a:lstStyle/>
        <a:p>
          <a:pPr rtl="1"/>
          <a:endParaRPr lang="fa-IR">
            <a:cs typeface="B Badr" panose="00000400000000000000" pitchFamily="2" charset="-78"/>
          </a:endParaRPr>
        </a:p>
      </dgm:t>
    </dgm:pt>
    <dgm:pt modelId="{7FC2C58E-C486-4881-8486-C385070C3AD2}" type="sibTrans" cxnId="{B33F7BDB-F84E-43B5-977F-05B1CD05FE5D}">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29B7CA1A-26F4-4C11-A0F3-72006FDEA5F8}" type="pres">
      <dgm:prSet presAssocID="{EFDD2B17-2902-4021-92E2-F9D879A268BB}" presName="root1" presStyleCnt="0"/>
      <dgm:spPr/>
    </dgm:pt>
    <dgm:pt modelId="{3FD2B08E-0821-4AFD-B2C8-E8EEC7D599E9}" type="pres">
      <dgm:prSet presAssocID="{EFDD2B17-2902-4021-92E2-F9D879A268BB}" presName="LevelOneTextNode" presStyleLbl="node0" presStyleIdx="0" presStyleCnt="1" custScaleY="69827">
        <dgm:presLayoutVars>
          <dgm:chPref val="3"/>
        </dgm:presLayoutVars>
      </dgm:prSet>
      <dgm:spPr/>
      <dgm:t>
        <a:bodyPr/>
        <a:lstStyle/>
        <a:p>
          <a:pPr rtl="1"/>
          <a:endParaRPr lang="fa-IR"/>
        </a:p>
      </dgm:t>
    </dgm:pt>
    <dgm:pt modelId="{6AB06ABF-5FC9-4769-9C4E-D0C7BE7D8F2D}" type="pres">
      <dgm:prSet presAssocID="{EFDD2B17-2902-4021-92E2-F9D879A268BB}" presName="level2hierChild" presStyleCnt="0"/>
      <dgm:spPr/>
    </dgm:pt>
    <dgm:pt modelId="{2454876F-7664-4C35-BF70-A5D7EFCCF2DD}" type="pres">
      <dgm:prSet presAssocID="{2CC2F475-196A-4CF3-ADB0-F5E8E90ACEBE}" presName="conn2-1" presStyleLbl="parChTrans1D2" presStyleIdx="0" presStyleCnt="2"/>
      <dgm:spPr/>
      <dgm:t>
        <a:bodyPr/>
        <a:lstStyle/>
        <a:p>
          <a:pPr rtl="1"/>
          <a:endParaRPr lang="fa-IR"/>
        </a:p>
      </dgm:t>
    </dgm:pt>
    <dgm:pt modelId="{E6A70560-EBD6-4718-A890-CDFCB18EE6C2}" type="pres">
      <dgm:prSet presAssocID="{2CC2F475-196A-4CF3-ADB0-F5E8E90ACEBE}" presName="connTx" presStyleLbl="parChTrans1D2" presStyleIdx="0" presStyleCnt="2"/>
      <dgm:spPr/>
      <dgm:t>
        <a:bodyPr/>
        <a:lstStyle/>
        <a:p>
          <a:pPr rtl="1"/>
          <a:endParaRPr lang="fa-IR"/>
        </a:p>
      </dgm:t>
    </dgm:pt>
    <dgm:pt modelId="{AF408117-3340-4408-A90C-EB99D45FB85A}" type="pres">
      <dgm:prSet presAssocID="{10F43A80-EF48-44BE-9017-68228AF1DD9A}" presName="root2" presStyleCnt="0"/>
      <dgm:spPr/>
    </dgm:pt>
    <dgm:pt modelId="{CFA0D808-B785-4E44-82E7-35510E071C42}" type="pres">
      <dgm:prSet presAssocID="{10F43A80-EF48-44BE-9017-68228AF1DD9A}" presName="LevelTwoTextNode" presStyleLbl="node2" presStyleIdx="0" presStyleCnt="2">
        <dgm:presLayoutVars>
          <dgm:chPref val="3"/>
        </dgm:presLayoutVars>
      </dgm:prSet>
      <dgm:spPr/>
      <dgm:t>
        <a:bodyPr/>
        <a:lstStyle/>
        <a:p>
          <a:pPr rtl="1"/>
          <a:endParaRPr lang="fa-IR"/>
        </a:p>
      </dgm:t>
    </dgm:pt>
    <dgm:pt modelId="{0D7928B1-D945-46FB-8EB1-5E99784F590D}" type="pres">
      <dgm:prSet presAssocID="{10F43A80-EF48-44BE-9017-68228AF1DD9A}" presName="level3hierChild" presStyleCnt="0"/>
      <dgm:spPr/>
    </dgm:pt>
    <dgm:pt modelId="{6D3EBD74-0012-4DF5-A0F2-CA1A8002FE2F}" type="pres">
      <dgm:prSet presAssocID="{AFBA2124-806C-4EC4-978F-7F653BB08F78}" presName="conn2-1" presStyleLbl="parChTrans1D2" presStyleIdx="1" presStyleCnt="2"/>
      <dgm:spPr/>
      <dgm:t>
        <a:bodyPr/>
        <a:lstStyle/>
        <a:p>
          <a:pPr rtl="1"/>
          <a:endParaRPr lang="fa-IR"/>
        </a:p>
      </dgm:t>
    </dgm:pt>
    <dgm:pt modelId="{7027328E-744A-47AA-8E3C-FC17FFDE7FFA}" type="pres">
      <dgm:prSet presAssocID="{AFBA2124-806C-4EC4-978F-7F653BB08F78}" presName="connTx" presStyleLbl="parChTrans1D2" presStyleIdx="1" presStyleCnt="2"/>
      <dgm:spPr/>
      <dgm:t>
        <a:bodyPr/>
        <a:lstStyle/>
        <a:p>
          <a:pPr rtl="1"/>
          <a:endParaRPr lang="fa-IR"/>
        </a:p>
      </dgm:t>
    </dgm:pt>
    <dgm:pt modelId="{30CC3BB6-B8CD-4887-BE1D-EEF24A3297AB}" type="pres">
      <dgm:prSet presAssocID="{BE0D1E2B-9CE7-43E7-86F6-87D73B7DDB12}" presName="root2" presStyleCnt="0"/>
      <dgm:spPr/>
    </dgm:pt>
    <dgm:pt modelId="{2A513880-66FF-4E54-80A6-5E5EE66D6854}" type="pres">
      <dgm:prSet presAssocID="{BE0D1E2B-9CE7-43E7-86F6-87D73B7DDB12}" presName="LevelTwoTextNode" presStyleLbl="node2" presStyleIdx="1" presStyleCnt="2">
        <dgm:presLayoutVars>
          <dgm:chPref val="3"/>
        </dgm:presLayoutVars>
      </dgm:prSet>
      <dgm:spPr/>
      <dgm:t>
        <a:bodyPr/>
        <a:lstStyle/>
        <a:p>
          <a:pPr rtl="1"/>
          <a:endParaRPr lang="fa-IR"/>
        </a:p>
      </dgm:t>
    </dgm:pt>
    <dgm:pt modelId="{AD8025DA-60C8-4DFC-AB2A-688F560710FC}" type="pres">
      <dgm:prSet presAssocID="{BE0D1E2B-9CE7-43E7-86F6-87D73B7DDB12}" presName="level3hierChild" presStyleCnt="0"/>
      <dgm:spPr/>
    </dgm:pt>
  </dgm:ptLst>
  <dgm:cxnLst>
    <dgm:cxn modelId="{37A1F018-1B0F-4091-816F-4E4BB2A20366}" srcId="{FB6BE362-A138-494A-AA77-1293C67966EF}" destId="{EFDD2B17-2902-4021-92E2-F9D879A268BB}" srcOrd="0" destOrd="0" parTransId="{5FDE2310-84EE-4A4E-93FA-036C89CB72A7}" sibTransId="{4BD1D2D9-70C3-46CC-A851-64161B53C8A0}"/>
    <dgm:cxn modelId="{0ACF73D3-643B-43BE-938C-DD6AB9A70995}" srcId="{EFDD2B17-2902-4021-92E2-F9D879A268BB}" destId="{10F43A80-EF48-44BE-9017-68228AF1DD9A}" srcOrd="0" destOrd="0" parTransId="{2CC2F475-196A-4CF3-ADB0-F5E8E90ACEBE}" sibTransId="{C2780A0B-00C6-4680-A290-2A3A4CA5BADF}"/>
    <dgm:cxn modelId="{67F71B09-A771-4071-AE76-4A8F7CC7BC3B}" type="presOf" srcId="{BE0D1E2B-9CE7-43E7-86F6-87D73B7DDB12}" destId="{2A513880-66FF-4E54-80A6-5E5EE66D6854}" srcOrd="0" destOrd="0" presId="urn:microsoft.com/office/officeart/2008/layout/HorizontalMultiLevelHierarchy"/>
    <dgm:cxn modelId="{DB7400B2-4C2D-483B-BC6A-5BC596C127FA}" type="presOf" srcId="{AFBA2124-806C-4EC4-978F-7F653BB08F78}" destId="{7027328E-744A-47AA-8E3C-FC17FFDE7FFA}" srcOrd="1" destOrd="0" presId="urn:microsoft.com/office/officeart/2008/layout/HorizontalMultiLevelHierarchy"/>
    <dgm:cxn modelId="{B33F7BDB-F84E-43B5-977F-05B1CD05FE5D}" srcId="{EFDD2B17-2902-4021-92E2-F9D879A268BB}" destId="{BE0D1E2B-9CE7-43E7-86F6-87D73B7DDB12}" srcOrd="1" destOrd="0" parTransId="{AFBA2124-806C-4EC4-978F-7F653BB08F78}" sibTransId="{7FC2C58E-C486-4881-8486-C385070C3AD2}"/>
    <dgm:cxn modelId="{8039F3E0-9AB8-4DDF-89A9-4D99E585DB8D}" type="presOf" srcId="{10F43A80-EF48-44BE-9017-68228AF1DD9A}" destId="{CFA0D808-B785-4E44-82E7-35510E071C42}" srcOrd="0" destOrd="0" presId="urn:microsoft.com/office/officeart/2008/layout/HorizontalMultiLevelHierarchy"/>
    <dgm:cxn modelId="{2EAF5C86-82BA-486F-A58A-700CDEC0CFD3}" type="presOf" srcId="{EFDD2B17-2902-4021-92E2-F9D879A268BB}" destId="{3FD2B08E-0821-4AFD-B2C8-E8EEC7D599E9}" srcOrd="0" destOrd="0" presId="urn:microsoft.com/office/officeart/2008/layout/HorizontalMultiLevelHierarchy"/>
    <dgm:cxn modelId="{4A717D03-11BD-4708-9DEF-061F469832F4}" type="presOf" srcId="{AFBA2124-806C-4EC4-978F-7F653BB08F78}" destId="{6D3EBD74-0012-4DF5-A0F2-CA1A8002FE2F}" srcOrd="0" destOrd="0" presId="urn:microsoft.com/office/officeart/2008/layout/HorizontalMultiLevelHierarchy"/>
    <dgm:cxn modelId="{D60E5A3D-E974-49EB-B776-BCFDF8B3F2A9}" type="presOf" srcId="{2CC2F475-196A-4CF3-ADB0-F5E8E90ACEBE}" destId="{2454876F-7664-4C35-BF70-A5D7EFCCF2DD}" srcOrd="0" destOrd="0" presId="urn:microsoft.com/office/officeart/2008/layout/HorizontalMultiLevelHierarchy"/>
    <dgm:cxn modelId="{B195FAA7-D523-4094-98CA-E3EE4477C07A}" type="presOf" srcId="{2CC2F475-196A-4CF3-ADB0-F5E8E90ACEBE}" destId="{E6A70560-EBD6-4718-A890-CDFCB18EE6C2}" srcOrd="1" destOrd="0" presId="urn:microsoft.com/office/officeart/2008/layout/HorizontalMultiLevelHierarchy"/>
    <dgm:cxn modelId="{B229789D-CD8A-491C-8901-E37F258A6E54}" type="presOf" srcId="{FB6BE362-A138-494A-AA77-1293C67966EF}" destId="{7B49004F-4F6C-4E42-8E78-3169C65DCE7A}" srcOrd="0" destOrd="0" presId="urn:microsoft.com/office/officeart/2008/layout/HorizontalMultiLevelHierarchy"/>
    <dgm:cxn modelId="{81B17620-BFD7-49A5-82C3-6F3ACB05E5E6}" type="presParOf" srcId="{7B49004F-4F6C-4E42-8E78-3169C65DCE7A}" destId="{29B7CA1A-26F4-4C11-A0F3-72006FDEA5F8}" srcOrd="0" destOrd="0" presId="urn:microsoft.com/office/officeart/2008/layout/HorizontalMultiLevelHierarchy"/>
    <dgm:cxn modelId="{E7433B37-91D5-48F7-8A60-EFDB11953AE0}" type="presParOf" srcId="{29B7CA1A-26F4-4C11-A0F3-72006FDEA5F8}" destId="{3FD2B08E-0821-4AFD-B2C8-E8EEC7D599E9}" srcOrd="0" destOrd="0" presId="urn:microsoft.com/office/officeart/2008/layout/HorizontalMultiLevelHierarchy"/>
    <dgm:cxn modelId="{E941ABAA-D432-4D6A-9E70-96FB44D25345}" type="presParOf" srcId="{29B7CA1A-26F4-4C11-A0F3-72006FDEA5F8}" destId="{6AB06ABF-5FC9-4769-9C4E-D0C7BE7D8F2D}" srcOrd="1" destOrd="0" presId="urn:microsoft.com/office/officeart/2008/layout/HorizontalMultiLevelHierarchy"/>
    <dgm:cxn modelId="{BC1B4991-055F-4C04-8D21-12F05B70514E}" type="presParOf" srcId="{6AB06ABF-5FC9-4769-9C4E-D0C7BE7D8F2D}" destId="{2454876F-7664-4C35-BF70-A5D7EFCCF2DD}" srcOrd="0" destOrd="0" presId="urn:microsoft.com/office/officeart/2008/layout/HorizontalMultiLevelHierarchy"/>
    <dgm:cxn modelId="{28BC9BD8-C848-46DD-8180-1E726786FA2A}" type="presParOf" srcId="{2454876F-7664-4C35-BF70-A5D7EFCCF2DD}" destId="{E6A70560-EBD6-4718-A890-CDFCB18EE6C2}" srcOrd="0" destOrd="0" presId="urn:microsoft.com/office/officeart/2008/layout/HorizontalMultiLevelHierarchy"/>
    <dgm:cxn modelId="{FA6A788B-DF99-478F-B386-F086072245AE}" type="presParOf" srcId="{6AB06ABF-5FC9-4769-9C4E-D0C7BE7D8F2D}" destId="{AF408117-3340-4408-A90C-EB99D45FB85A}" srcOrd="1" destOrd="0" presId="urn:microsoft.com/office/officeart/2008/layout/HorizontalMultiLevelHierarchy"/>
    <dgm:cxn modelId="{B5D715D2-DE30-40A3-9E6E-7E1CB158C376}" type="presParOf" srcId="{AF408117-3340-4408-A90C-EB99D45FB85A}" destId="{CFA0D808-B785-4E44-82E7-35510E071C42}" srcOrd="0" destOrd="0" presId="urn:microsoft.com/office/officeart/2008/layout/HorizontalMultiLevelHierarchy"/>
    <dgm:cxn modelId="{39061885-7334-45AE-BE3B-44BCED808EDE}" type="presParOf" srcId="{AF408117-3340-4408-A90C-EB99D45FB85A}" destId="{0D7928B1-D945-46FB-8EB1-5E99784F590D}" srcOrd="1" destOrd="0" presId="urn:microsoft.com/office/officeart/2008/layout/HorizontalMultiLevelHierarchy"/>
    <dgm:cxn modelId="{7B57252E-741F-42CC-8CB6-C7D8B63AF6B7}" type="presParOf" srcId="{6AB06ABF-5FC9-4769-9C4E-D0C7BE7D8F2D}" destId="{6D3EBD74-0012-4DF5-A0F2-CA1A8002FE2F}" srcOrd="2" destOrd="0" presId="urn:microsoft.com/office/officeart/2008/layout/HorizontalMultiLevelHierarchy"/>
    <dgm:cxn modelId="{E3C6DAD1-9275-47D6-9B31-F57B34AE4C8E}" type="presParOf" srcId="{6D3EBD74-0012-4DF5-A0F2-CA1A8002FE2F}" destId="{7027328E-744A-47AA-8E3C-FC17FFDE7FFA}" srcOrd="0" destOrd="0" presId="urn:microsoft.com/office/officeart/2008/layout/HorizontalMultiLevelHierarchy"/>
    <dgm:cxn modelId="{56D4900B-67B8-4CB4-BAC2-5ECA2705EE28}" type="presParOf" srcId="{6AB06ABF-5FC9-4769-9C4E-D0C7BE7D8F2D}" destId="{30CC3BB6-B8CD-4887-BE1D-EEF24A3297AB}" srcOrd="3" destOrd="0" presId="urn:microsoft.com/office/officeart/2008/layout/HorizontalMultiLevelHierarchy"/>
    <dgm:cxn modelId="{44CE3A21-ED8F-4D35-855B-C1D64E6BCF3B}" type="presParOf" srcId="{30CC3BB6-B8CD-4887-BE1D-EEF24A3297AB}" destId="{2A513880-66FF-4E54-80A6-5E5EE66D6854}" srcOrd="0" destOrd="0" presId="urn:microsoft.com/office/officeart/2008/layout/HorizontalMultiLevelHierarchy"/>
    <dgm:cxn modelId="{3E492FFA-71DD-49BB-A28C-3F1BD49BBE22}" type="presParOf" srcId="{30CC3BB6-B8CD-4887-BE1D-EEF24A3297AB}" destId="{AD8025DA-60C8-4DFC-AB2A-688F560710F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22A37-9173-4D1D-B186-C21B1EA19EBF}">
      <dsp:nvSpPr>
        <dsp:cNvPr id="0" name=""/>
        <dsp:cNvSpPr/>
      </dsp:nvSpPr>
      <dsp:spPr>
        <a:xfrm>
          <a:off x="6848146" y="3244734"/>
          <a:ext cx="808847" cy="770624"/>
        </a:xfrm>
        <a:custGeom>
          <a:avLst/>
          <a:gdLst/>
          <a:ahLst/>
          <a:cxnLst/>
          <a:rect l="0" t="0" r="0" b="0"/>
          <a:pathLst>
            <a:path>
              <a:moveTo>
                <a:pt x="808847" y="0"/>
              </a:moveTo>
              <a:lnTo>
                <a:pt x="404423" y="0"/>
              </a:lnTo>
              <a:lnTo>
                <a:pt x="404423" y="770624"/>
              </a:lnTo>
              <a:lnTo>
                <a:pt x="0" y="770624"/>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224640" y="3602117"/>
        <a:ext cx="55859" cy="55859"/>
      </dsp:txXfrm>
    </dsp:sp>
    <dsp:sp modelId="{72791674-2643-4E5B-A601-308DF8A82C4F}">
      <dsp:nvSpPr>
        <dsp:cNvPr id="0" name=""/>
        <dsp:cNvSpPr/>
      </dsp:nvSpPr>
      <dsp:spPr>
        <a:xfrm>
          <a:off x="6848146" y="2474110"/>
          <a:ext cx="808847" cy="770624"/>
        </a:xfrm>
        <a:custGeom>
          <a:avLst/>
          <a:gdLst/>
          <a:ahLst/>
          <a:cxnLst/>
          <a:rect l="0" t="0" r="0" b="0"/>
          <a:pathLst>
            <a:path>
              <a:moveTo>
                <a:pt x="808847" y="770624"/>
              </a:moveTo>
              <a:lnTo>
                <a:pt x="404423" y="770624"/>
              </a:lnTo>
              <a:lnTo>
                <a:pt x="404423"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224640" y="2831492"/>
        <a:ext cx="55859" cy="55859"/>
      </dsp:txXfrm>
    </dsp:sp>
    <dsp:sp modelId="{96C1A94F-CE9D-4BF6-B2AD-B223986B5575}">
      <dsp:nvSpPr>
        <dsp:cNvPr id="0" name=""/>
        <dsp:cNvSpPr/>
      </dsp:nvSpPr>
      <dsp:spPr>
        <a:xfrm rot="5400000">
          <a:off x="6525587" y="2628234"/>
          <a:ext cx="3495812"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rtl="1">
            <a:lnSpc>
              <a:spcPct val="90000"/>
            </a:lnSpc>
            <a:spcBef>
              <a:spcPct val="0"/>
            </a:spcBef>
            <a:spcAft>
              <a:spcPct val="35000"/>
            </a:spcAft>
          </a:pPr>
          <a:r>
            <a:rPr lang="fa-IR" sz="5400" kern="1200" smtClean="0">
              <a:cs typeface="B Badr" panose="00000400000000000000" pitchFamily="2" charset="-78"/>
            </a:rPr>
            <a:t>فن البدیع‏</a:t>
          </a:r>
          <a:endParaRPr lang="fa-IR" sz="5400" kern="1200">
            <a:cs typeface="B Badr" panose="00000400000000000000" pitchFamily="2" charset="-78"/>
          </a:endParaRPr>
        </a:p>
      </dsp:txBody>
      <dsp:txXfrm>
        <a:off x="6525587" y="2628234"/>
        <a:ext cx="3495812" cy="1232999"/>
      </dsp:txXfrm>
    </dsp:sp>
    <dsp:sp modelId="{EF20E22A-4382-4DAD-83E0-F1C71CAB67EE}">
      <dsp:nvSpPr>
        <dsp:cNvPr id="0" name=""/>
        <dsp:cNvSpPr/>
      </dsp:nvSpPr>
      <dsp:spPr>
        <a:xfrm>
          <a:off x="2803909" y="1857610"/>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1">
            <a:lnSpc>
              <a:spcPct val="90000"/>
            </a:lnSpc>
            <a:spcBef>
              <a:spcPct val="0"/>
            </a:spcBef>
            <a:spcAft>
              <a:spcPct val="35000"/>
            </a:spcAft>
          </a:pPr>
          <a:r>
            <a:rPr lang="fa-IR" sz="2700" kern="1200" smtClean="0">
              <a:cs typeface="B Badr" panose="00000400000000000000" pitchFamily="2" charset="-78"/>
            </a:rPr>
            <a:t>و هو علم يعرف به وجوه تحسين الكلام، بعد رعاية المطابقة، و وضوح الدّلالة</a:t>
          </a:r>
          <a:endParaRPr lang="fa-IR" sz="2700" kern="1200">
            <a:cs typeface="B Badr" panose="00000400000000000000" pitchFamily="2" charset="-78"/>
          </a:endParaRPr>
        </a:p>
      </dsp:txBody>
      <dsp:txXfrm>
        <a:off x="2803909" y="1857610"/>
        <a:ext cx="4044237" cy="1232999"/>
      </dsp:txXfrm>
    </dsp:sp>
    <dsp:sp modelId="{C2BBF68C-0068-4FFC-9AE0-AC6EEFF6B9CA}">
      <dsp:nvSpPr>
        <dsp:cNvPr id="0" name=""/>
        <dsp:cNvSpPr/>
      </dsp:nvSpPr>
      <dsp:spPr>
        <a:xfrm>
          <a:off x="2803909" y="3398859"/>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1">
            <a:lnSpc>
              <a:spcPct val="90000"/>
            </a:lnSpc>
            <a:spcBef>
              <a:spcPct val="0"/>
            </a:spcBef>
            <a:spcAft>
              <a:spcPct val="35000"/>
            </a:spcAft>
          </a:pPr>
          <a:r>
            <a:rPr lang="fa-IR" sz="2700" kern="1200" smtClean="0">
              <a:cs typeface="B Badr" panose="00000400000000000000" pitchFamily="2" charset="-78"/>
            </a:rPr>
            <a:t>و هي ضربان: معنوىّ، و لفظى</a:t>
          </a:r>
          <a:endParaRPr lang="fa-IR" sz="2700" kern="1200">
            <a:cs typeface="B Badr" panose="00000400000000000000" pitchFamily="2" charset="-78"/>
          </a:endParaRPr>
        </a:p>
      </dsp:txBody>
      <dsp:txXfrm>
        <a:off x="2803909" y="3398859"/>
        <a:ext cx="4044237" cy="12329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2B1B3-3D83-44F1-9004-A65878BC9369}">
      <dsp:nvSpPr>
        <dsp:cNvPr id="0" name=""/>
        <dsp:cNvSpPr/>
      </dsp:nvSpPr>
      <dsp:spPr>
        <a:xfrm>
          <a:off x="2995650" y="4807686"/>
          <a:ext cx="598736" cy="91440"/>
        </a:xfrm>
        <a:custGeom>
          <a:avLst/>
          <a:gdLst/>
          <a:ahLst/>
          <a:cxnLst/>
          <a:rect l="0" t="0" r="0" b="0"/>
          <a:pathLst>
            <a:path>
              <a:moveTo>
                <a:pt x="59873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3280050" y="4838438"/>
        <a:ext cx="29936" cy="29936"/>
      </dsp:txXfrm>
    </dsp:sp>
    <dsp:sp modelId="{FDB7FC83-0E16-4173-B9CB-8B243FF0019E}">
      <dsp:nvSpPr>
        <dsp:cNvPr id="0" name=""/>
        <dsp:cNvSpPr/>
      </dsp:nvSpPr>
      <dsp:spPr>
        <a:xfrm>
          <a:off x="6588070" y="3997742"/>
          <a:ext cx="598736" cy="855664"/>
        </a:xfrm>
        <a:custGeom>
          <a:avLst/>
          <a:gdLst/>
          <a:ahLst/>
          <a:cxnLst/>
          <a:rect l="0" t="0" r="0" b="0"/>
          <a:pathLst>
            <a:path>
              <a:moveTo>
                <a:pt x="598736" y="0"/>
              </a:moveTo>
              <a:lnTo>
                <a:pt x="299368" y="0"/>
              </a:lnTo>
              <a:lnTo>
                <a:pt x="299368" y="855664"/>
              </a:lnTo>
              <a:lnTo>
                <a:pt x="0" y="85566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6861330" y="4399466"/>
        <a:ext cx="52217" cy="52217"/>
      </dsp:txXfrm>
    </dsp:sp>
    <dsp:sp modelId="{9A226798-F432-4C8D-8C7F-F60BF9E6EBCF}">
      <dsp:nvSpPr>
        <dsp:cNvPr id="0" name=""/>
        <dsp:cNvSpPr/>
      </dsp:nvSpPr>
      <dsp:spPr>
        <a:xfrm>
          <a:off x="2995650" y="3142078"/>
          <a:ext cx="598736" cy="570442"/>
        </a:xfrm>
        <a:custGeom>
          <a:avLst/>
          <a:gdLst/>
          <a:ahLst/>
          <a:cxnLst/>
          <a:rect l="0" t="0" r="0" b="0"/>
          <a:pathLst>
            <a:path>
              <a:moveTo>
                <a:pt x="598736" y="0"/>
              </a:moveTo>
              <a:lnTo>
                <a:pt x="299368" y="0"/>
              </a:lnTo>
              <a:lnTo>
                <a:pt x="299368" y="570442"/>
              </a:lnTo>
              <a:lnTo>
                <a:pt x="0" y="57044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3274344" y="3406625"/>
        <a:ext cx="41348" cy="41348"/>
      </dsp:txXfrm>
    </dsp:sp>
    <dsp:sp modelId="{93A8F79D-A8BA-49E6-8E7A-350F255E555B}">
      <dsp:nvSpPr>
        <dsp:cNvPr id="0" name=""/>
        <dsp:cNvSpPr/>
      </dsp:nvSpPr>
      <dsp:spPr>
        <a:xfrm>
          <a:off x="2995650" y="2571636"/>
          <a:ext cx="598736" cy="570442"/>
        </a:xfrm>
        <a:custGeom>
          <a:avLst/>
          <a:gdLst/>
          <a:ahLst/>
          <a:cxnLst/>
          <a:rect l="0" t="0" r="0" b="0"/>
          <a:pathLst>
            <a:path>
              <a:moveTo>
                <a:pt x="598736" y="570442"/>
              </a:moveTo>
              <a:lnTo>
                <a:pt x="299368" y="570442"/>
              </a:lnTo>
              <a:lnTo>
                <a:pt x="29936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3274344" y="2836183"/>
        <a:ext cx="41348" cy="41348"/>
      </dsp:txXfrm>
    </dsp:sp>
    <dsp:sp modelId="{235E2D6F-5DFB-49E3-A896-45216B7EAAEA}">
      <dsp:nvSpPr>
        <dsp:cNvPr id="0" name=""/>
        <dsp:cNvSpPr/>
      </dsp:nvSpPr>
      <dsp:spPr>
        <a:xfrm>
          <a:off x="6588070" y="3142078"/>
          <a:ext cx="598736" cy="855664"/>
        </a:xfrm>
        <a:custGeom>
          <a:avLst/>
          <a:gdLst/>
          <a:ahLst/>
          <a:cxnLst/>
          <a:rect l="0" t="0" r="0" b="0"/>
          <a:pathLst>
            <a:path>
              <a:moveTo>
                <a:pt x="598736" y="855664"/>
              </a:moveTo>
              <a:lnTo>
                <a:pt x="299368" y="855664"/>
              </a:lnTo>
              <a:lnTo>
                <a:pt x="29936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6861330" y="3543802"/>
        <a:ext cx="52217" cy="52217"/>
      </dsp:txXfrm>
    </dsp:sp>
    <dsp:sp modelId="{2C192129-1E7C-4835-A68E-C4C00D0908F6}">
      <dsp:nvSpPr>
        <dsp:cNvPr id="0" name=""/>
        <dsp:cNvSpPr/>
      </dsp:nvSpPr>
      <dsp:spPr>
        <a:xfrm>
          <a:off x="10180490" y="2856857"/>
          <a:ext cx="598736" cy="1140885"/>
        </a:xfrm>
        <a:custGeom>
          <a:avLst/>
          <a:gdLst/>
          <a:ahLst/>
          <a:cxnLst/>
          <a:rect l="0" t="0" r="0" b="0"/>
          <a:pathLst>
            <a:path>
              <a:moveTo>
                <a:pt x="598736" y="0"/>
              </a:moveTo>
              <a:lnTo>
                <a:pt x="299368" y="0"/>
              </a:lnTo>
              <a:lnTo>
                <a:pt x="299368" y="1140885"/>
              </a:lnTo>
              <a:lnTo>
                <a:pt x="0" y="1140885"/>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10447647" y="3395088"/>
        <a:ext cx="64422" cy="64422"/>
      </dsp:txXfrm>
    </dsp:sp>
    <dsp:sp modelId="{2A2EF7F7-0272-47C0-9CA6-DE19AAB52973}">
      <dsp:nvSpPr>
        <dsp:cNvPr id="0" name=""/>
        <dsp:cNvSpPr/>
      </dsp:nvSpPr>
      <dsp:spPr>
        <a:xfrm>
          <a:off x="10180490" y="2811137"/>
          <a:ext cx="598736" cy="91440"/>
        </a:xfrm>
        <a:custGeom>
          <a:avLst/>
          <a:gdLst/>
          <a:ahLst/>
          <a:cxnLst/>
          <a:rect l="0" t="0" r="0" b="0"/>
          <a:pathLst>
            <a:path>
              <a:moveTo>
                <a:pt x="598736" y="45720"/>
              </a:moveTo>
              <a:lnTo>
                <a:pt x="0" y="4572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10464890" y="2841889"/>
        <a:ext cx="29936" cy="29936"/>
      </dsp:txXfrm>
    </dsp:sp>
    <dsp:sp modelId="{47153E1C-2E84-40FB-A2E3-8E6815463360}">
      <dsp:nvSpPr>
        <dsp:cNvPr id="0" name=""/>
        <dsp:cNvSpPr/>
      </dsp:nvSpPr>
      <dsp:spPr>
        <a:xfrm>
          <a:off x="10180490" y="1715972"/>
          <a:ext cx="598736" cy="1140885"/>
        </a:xfrm>
        <a:custGeom>
          <a:avLst/>
          <a:gdLst/>
          <a:ahLst/>
          <a:cxnLst/>
          <a:rect l="0" t="0" r="0" b="0"/>
          <a:pathLst>
            <a:path>
              <a:moveTo>
                <a:pt x="598736" y="1140885"/>
              </a:moveTo>
              <a:lnTo>
                <a:pt x="299368" y="1140885"/>
              </a:lnTo>
              <a:lnTo>
                <a:pt x="299368"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10447647" y="2254203"/>
        <a:ext cx="64422" cy="64422"/>
      </dsp:txXfrm>
    </dsp:sp>
    <dsp:sp modelId="{3FD2B08E-0821-4AFD-B2C8-E8EEC7D599E9}">
      <dsp:nvSpPr>
        <dsp:cNvPr id="0" name=""/>
        <dsp:cNvSpPr/>
      </dsp:nvSpPr>
      <dsp:spPr>
        <a:xfrm rot="5400000">
          <a:off x="9558431" y="2400503"/>
          <a:ext cx="3354299"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fa-IR" sz="4000" kern="1200" smtClean="0">
              <a:cs typeface="B Badr" panose="00000400000000000000" pitchFamily="2" charset="-78"/>
            </a:rPr>
            <a:t>9. و منه: التورية، </a:t>
          </a:r>
          <a:endParaRPr lang="fa-IR" sz="4000" kern="1200">
            <a:cs typeface="B Badr" panose="00000400000000000000" pitchFamily="2" charset="-78"/>
          </a:endParaRPr>
        </a:p>
      </dsp:txBody>
      <dsp:txXfrm>
        <a:off x="9558431" y="2400503"/>
        <a:ext cx="3354299" cy="912708"/>
      </dsp:txXfrm>
    </dsp:sp>
    <dsp:sp modelId="{81CD92BF-AF69-4CD7-BE59-06154EF35265}">
      <dsp:nvSpPr>
        <dsp:cNvPr id="0" name=""/>
        <dsp:cNvSpPr/>
      </dsp:nvSpPr>
      <dsp:spPr>
        <a:xfrm>
          <a:off x="7186807" y="1259617"/>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و تسمّى الإيهام أيضا؛ </a:t>
          </a:r>
          <a:endParaRPr lang="fa-IR" sz="2000" kern="1200">
            <a:cs typeface="B Badr" panose="00000400000000000000" pitchFamily="2" charset="-78"/>
          </a:endParaRPr>
        </a:p>
      </dsp:txBody>
      <dsp:txXfrm>
        <a:off x="7186807" y="1259617"/>
        <a:ext cx="2993683" cy="912708"/>
      </dsp:txXfrm>
    </dsp:sp>
    <dsp:sp modelId="{21550E11-4D78-41C7-9295-C83F3CA09129}">
      <dsp:nvSpPr>
        <dsp:cNvPr id="0" name=""/>
        <dsp:cNvSpPr/>
      </dsp:nvSpPr>
      <dsp:spPr>
        <a:xfrm>
          <a:off x="7186807" y="2400503"/>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و هى أن يطلق لفظ له معنيان، قريب و بعيد، و يراد البعيد؛ </a:t>
          </a:r>
          <a:endParaRPr lang="fa-IR" sz="2000" kern="1200">
            <a:cs typeface="B Badr" panose="00000400000000000000" pitchFamily="2" charset="-78"/>
          </a:endParaRPr>
        </a:p>
      </dsp:txBody>
      <dsp:txXfrm>
        <a:off x="7186807" y="2400503"/>
        <a:ext cx="2993683" cy="912708"/>
      </dsp:txXfrm>
    </dsp:sp>
    <dsp:sp modelId="{A078CDAD-2784-476F-A256-88BFDE5878B6}">
      <dsp:nvSpPr>
        <dsp:cNvPr id="0" name=""/>
        <dsp:cNvSpPr/>
      </dsp:nvSpPr>
      <dsp:spPr>
        <a:xfrm>
          <a:off x="7186807" y="3541388"/>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و هى ضربان:</a:t>
          </a:r>
          <a:endParaRPr lang="fa-IR" sz="2000" kern="1200">
            <a:cs typeface="B Badr" panose="00000400000000000000" pitchFamily="2" charset="-78"/>
          </a:endParaRPr>
        </a:p>
      </dsp:txBody>
      <dsp:txXfrm>
        <a:off x="7186807" y="3541388"/>
        <a:ext cx="2993683" cy="912708"/>
      </dsp:txXfrm>
    </dsp:sp>
    <dsp:sp modelId="{2E0A70CA-8AAF-43C8-9C5A-F74C69140B13}">
      <dsp:nvSpPr>
        <dsp:cNvPr id="0" name=""/>
        <dsp:cNvSpPr/>
      </dsp:nvSpPr>
      <dsp:spPr>
        <a:xfrm>
          <a:off x="3594387" y="2685724"/>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مجرّدة:</a:t>
          </a:r>
          <a:endParaRPr lang="fa-IR" sz="2000" kern="1200">
            <a:cs typeface="B Badr" panose="00000400000000000000" pitchFamily="2" charset="-78"/>
          </a:endParaRPr>
        </a:p>
      </dsp:txBody>
      <dsp:txXfrm>
        <a:off x="3594387" y="2685724"/>
        <a:ext cx="2993683" cy="912708"/>
      </dsp:txXfrm>
    </dsp:sp>
    <dsp:sp modelId="{37C23833-69C7-4835-8FBB-34D5F87524EC}">
      <dsp:nvSpPr>
        <dsp:cNvPr id="0" name=""/>
        <dsp:cNvSpPr/>
      </dsp:nvSpPr>
      <dsp:spPr>
        <a:xfrm>
          <a:off x="1967" y="2115281"/>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و هى التى لا تجامع شيئا مما يلائم القريب؛</a:t>
          </a:r>
          <a:endParaRPr lang="fa-IR" sz="2000" kern="1200">
            <a:cs typeface="B Badr" panose="00000400000000000000" pitchFamily="2" charset="-78"/>
          </a:endParaRPr>
        </a:p>
      </dsp:txBody>
      <dsp:txXfrm>
        <a:off x="1967" y="2115281"/>
        <a:ext cx="2993683" cy="912708"/>
      </dsp:txXfrm>
    </dsp:sp>
    <dsp:sp modelId="{174261A4-5796-4492-AA85-0E2BCD2F409F}">
      <dsp:nvSpPr>
        <dsp:cNvPr id="0" name=""/>
        <dsp:cNvSpPr/>
      </dsp:nvSpPr>
      <dsp:spPr>
        <a:xfrm>
          <a:off x="1967" y="3256167"/>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نحو: الرَّحْمنُ عَلَى الْعَرْشِ اسْتَوى‏ </a:t>
          </a:r>
          <a:endParaRPr lang="fa-IR" sz="2000" kern="1200">
            <a:cs typeface="B Badr" panose="00000400000000000000" pitchFamily="2" charset="-78"/>
          </a:endParaRPr>
        </a:p>
      </dsp:txBody>
      <dsp:txXfrm>
        <a:off x="1967" y="3256167"/>
        <a:ext cx="2993683" cy="912708"/>
      </dsp:txXfrm>
    </dsp:sp>
    <dsp:sp modelId="{8C64340E-11F9-4592-A746-DDD572EDDEE7}">
      <dsp:nvSpPr>
        <dsp:cNvPr id="0" name=""/>
        <dsp:cNvSpPr/>
      </dsp:nvSpPr>
      <dsp:spPr>
        <a:xfrm>
          <a:off x="3594387" y="4397052"/>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و مرشّحة:</a:t>
          </a:r>
          <a:endParaRPr lang="fa-IR" sz="2000" kern="1200">
            <a:cs typeface="B Badr" panose="00000400000000000000" pitchFamily="2" charset="-78"/>
          </a:endParaRPr>
        </a:p>
      </dsp:txBody>
      <dsp:txXfrm>
        <a:off x="3594387" y="4397052"/>
        <a:ext cx="2993683" cy="912708"/>
      </dsp:txXfrm>
    </dsp:sp>
    <dsp:sp modelId="{DA853CBA-1CAB-46D1-B637-84FE7FA185F3}">
      <dsp:nvSpPr>
        <dsp:cNvPr id="0" name=""/>
        <dsp:cNvSpPr/>
      </dsp:nvSpPr>
      <dsp:spPr>
        <a:xfrm>
          <a:off x="1967" y="4397052"/>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نحو: وَ السَّماءَ بَنَيْناها بِأَيْدٍ </a:t>
          </a:r>
          <a:endParaRPr lang="fa-IR" sz="2000" kern="1200">
            <a:cs typeface="B Badr" panose="00000400000000000000" pitchFamily="2" charset="-78"/>
          </a:endParaRPr>
        </a:p>
      </dsp:txBody>
      <dsp:txXfrm>
        <a:off x="1967" y="4397052"/>
        <a:ext cx="2993683" cy="9127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8A4CB-F632-4C44-B8CB-7D742CD7327F}">
      <dsp:nvSpPr>
        <dsp:cNvPr id="0" name=""/>
        <dsp:cNvSpPr/>
      </dsp:nvSpPr>
      <dsp:spPr>
        <a:xfrm>
          <a:off x="4467911" y="3796549"/>
          <a:ext cx="627172" cy="91440"/>
        </a:xfrm>
        <a:custGeom>
          <a:avLst/>
          <a:gdLst/>
          <a:ahLst/>
          <a:cxnLst/>
          <a:rect l="0" t="0" r="0" b="0"/>
          <a:pathLst>
            <a:path>
              <a:moveTo>
                <a:pt x="627172"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4765818" y="3826590"/>
        <a:ext cx="31358" cy="31358"/>
      </dsp:txXfrm>
    </dsp:sp>
    <dsp:sp modelId="{45CABB64-43B6-4310-8FAF-1937BDAA4EB0}">
      <dsp:nvSpPr>
        <dsp:cNvPr id="0" name=""/>
        <dsp:cNvSpPr/>
      </dsp:nvSpPr>
      <dsp:spPr>
        <a:xfrm>
          <a:off x="6345290" y="3244734"/>
          <a:ext cx="627172" cy="597534"/>
        </a:xfrm>
        <a:custGeom>
          <a:avLst/>
          <a:gdLst/>
          <a:ahLst/>
          <a:cxnLst/>
          <a:rect l="0" t="0" r="0" b="0"/>
          <a:pathLst>
            <a:path>
              <a:moveTo>
                <a:pt x="627172" y="0"/>
              </a:moveTo>
              <a:lnTo>
                <a:pt x="313586" y="0"/>
              </a:lnTo>
              <a:lnTo>
                <a:pt x="313586" y="597534"/>
              </a:lnTo>
              <a:lnTo>
                <a:pt x="0" y="59753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6637220" y="3521845"/>
        <a:ext cx="43312" cy="43312"/>
      </dsp:txXfrm>
    </dsp:sp>
    <dsp:sp modelId="{3C8D70E3-46CE-49D5-A858-F24E844FEC82}">
      <dsp:nvSpPr>
        <dsp:cNvPr id="0" name=""/>
        <dsp:cNvSpPr/>
      </dsp:nvSpPr>
      <dsp:spPr>
        <a:xfrm>
          <a:off x="4467911" y="2601479"/>
          <a:ext cx="627172" cy="91440"/>
        </a:xfrm>
        <a:custGeom>
          <a:avLst/>
          <a:gdLst/>
          <a:ahLst/>
          <a:cxnLst/>
          <a:rect l="0" t="0" r="0" b="0"/>
          <a:pathLst>
            <a:path>
              <a:moveTo>
                <a:pt x="627172"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4765818" y="2631520"/>
        <a:ext cx="31358" cy="31358"/>
      </dsp:txXfrm>
    </dsp:sp>
    <dsp:sp modelId="{D45FC937-1AC4-4768-BCA9-444440D26A11}">
      <dsp:nvSpPr>
        <dsp:cNvPr id="0" name=""/>
        <dsp:cNvSpPr/>
      </dsp:nvSpPr>
      <dsp:spPr>
        <a:xfrm>
          <a:off x="6345290" y="2647199"/>
          <a:ext cx="627172" cy="597534"/>
        </a:xfrm>
        <a:custGeom>
          <a:avLst/>
          <a:gdLst/>
          <a:ahLst/>
          <a:cxnLst/>
          <a:rect l="0" t="0" r="0" b="0"/>
          <a:pathLst>
            <a:path>
              <a:moveTo>
                <a:pt x="627172" y="597534"/>
              </a:moveTo>
              <a:lnTo>
                <a:pt x="313586" y="597534"/>
              </a:lnTo>
              <a:lnTo>
                <a:pt x="31358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6637220" y="2924310"/>
        <a:ext cx="43312" cy="43312"/>
      </dsp:txXfrm>
    </dsp:sp>
    <dsp:sp modelId="{157ED881-C65E-414E-9BCE-7B5AF2AE4CE7}">
      <dsp:nvSpPr>
        <dsp:cNvPr id="0" name=""/>
        <dsp:cNvSpPr/>
      </dsp:nvSpPr>
      <dsp:spPr>
        <a:xfrm>
          <a:off x="10108326" y="3199014"/>
          <a:ext cx="627172" cy="91440"/>
        </a:xfrm>
        <a:custGeom>
          <a:avLst/>
          <a:gdLst/>
          <a:ahLst/>
          <a:cxnLst/>
          <a:rect l="0" t="0" r="0" b="0"/>
          <a:pathLst>
            <a:path>
              <a:moveTo>
                <a:pt x="627172" y="45720"/>
              </a:moveTo>
              <a:lnTo>
                <a:pt x="0" y="4572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10406233" y="3229055"/>
        <a:ext cx="31358" cy="31358"/>
      </dsp:txXfrm>
    </dsp:sp>
    <dsp:sp modelId="{3FD2B08E-0821-4AFD-B2C8-E8EEC7D599E9}">
      <dsp:nvSpPr>
        <dsp:cNvPr id="0" name=""/>
        <dsp:cNvSpPr/>
      </dsp:nvSpPr>
      <dsp:spPr>
        <a:xfrm rot="5400000">
          <a:off x="9456724" y="2766706"/>
          <a:ext cx="3513606" cy="95605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rtl="1">
            <a:lnSpc>
              <a:spcPct val="90000"/>
            </a:lnSpc>
            <a:spcBef>
              <a:spcPct val="0"/>
            </a:spcBef>
            <a:spcAft>
              <a:spcPct val="35000"/>
            </a:spcAft>
          </a:pPr>
          <a:r>
            <a:rPr lang="fa-IR" sz="4200" b="1" kern="1200" smtClean="0">
              <a:cs typeface="B Badr" panose="00000400000000000000" pitchFamily="2" charset="-78"/>
            </a:rPr>
            <a:t>10. و منه: الاستخدام؛ </a:t>
          </a:r>
          <a:endParaRPr lang="fa-IR" sz="4200" b="1" kern="1200">
            <a:cs typeface="B Badr" panose="00000400000000000000" pitchFamily="2" charset="-78"/>
          </a:endParaRPr>
        </a:p>
      </dsp:txBody>
      <dsp:txXfrm>
        <a:off x="9456724" y="2766706"/>
        <a:ext cx="3513606" cy="956055"/>
      </dsp:txXfrm>
    </dsp:sp>
    <dsp:sp modelId="{B924C6A7-8BA3-47F3-904A-411BA05BFDF8}">
      <dsp:nvSpPr>
        <dsp:cNvPr id="0" name=""/>
        <dsp:cNvSpPr/>
      </dsp:nvSpPr>
      <dsp:spPr>
        <a:xfrm>
          <a:off x="6972463" y="2766706"/>
          <a:ext cx="3135863" cy="95605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b="1" kern="1200" smtClean="0">
              <a:cs typeface="B Badr" panose="00000400000000000000" pitchFamily="2" charset="-78"/>
            </a:rPr>
            <a:t>و هو أن يراد بلفظ له معنيان أحدهما، ثمّ بالآخر الآخر، أو يراد بأحد ضميرين أحدهما، ثم بالآخر الآخر:</a:t>
          </a:r>
          <a:endParaRPr lang="fa-IR" sz="1500" b="1" kern="1200">
            <a:cs typeface="B Badr" panose="00000400000000000000" pitchFamily="2" charset="-78"/>
          </a:endParaRPr>
        </a:p>
      </dsp:txBody>
      <dsp:txXfrm>
        <a:off x="6972463" y="2766706"/>
        <a:ext cx="3135863" cy="956055"/>
      </dsp:txXfrm>
    </dsp:sp>
    <dsp:sp modelId="{27CBFD28-3B72-49C3-8F8C-59B45C81DBE7}">
      <dsp:nvSpPr>
        <dsp:cNvPr id="0" name=""/>
        <dsp:cNvSpPr/>
      </dsp:nvSpPr>
      <dsp:spPr>
        <a:xfrm>
          <a:off x="5095084" y="2169171"/>
          <a:ext cx="1250206" cy="95605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b="1" kern="1200" smtClean="0">
              <a:cs typeface="B Badr" panose="00000400000000000000" pitchFamily="2" charset="-78"/>
            </a:rPr>
            <a:t>فالأوّل: كقوله:</a:t>
          </a:r>
          <a:endParaRPr lang="fa-IR" sz="1500" b="1" kern="1200">
            <a:cs typeface="B Badr" panose="00000400000000000000" pitchFamily="2" charset="-78"/>
          </a:endParaRPr>
        </a:p>
      </dsp:txBody>
      <dsp:txXfrm>
        <a:off x="5095084" y="2169171"/>
        <a:ext cx="1250206" cy="956055"/>
      </dsp:txXfrm>
    </dsp:sp>
    <dsp:sp modelId="{CB923603-DF6F-4344-AC7F-C226D5A3B065}">
      <dsp:nvSpPr>
        <dsp:cNvPr id="0" name=""/>
        <dsp:cNvSpPr/>
      </dsp:nvSpPr>
      <dsp:spPr>
        <a:xfrm>
          <a:off x="2347" y="2169171"/>
          <a:ext cx="4465563" cy="95605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b="1" kern="1200" smtClean="0">
              <a:cs typeface="B Badr" panose="00000400000000000000" pitchFamily="2" charset="-78"/>
            </a:rPr>
            <a:t>إذا نزل السّماء بأرض قوم  ***  رعيناه و إن كانوا غضابا</a:t>
          </a:r>
          <a:endParaRPr lang="fa-IR" sz="1500" b="1" kern="1200">
            <a:cs typeface="B Badr" panose="00000400000000000000" pitchFamily="2" charset="-78"/>
          </a:endParaRPr>
        </a:p>
      </dsp:txBody>
      <dsp:txXfrm>
        <a:off x="2347" y="2169171"/>
        <a:ext cx="4465563" cy="956055"/>
      </dsp:txXfrm>
    </dsp:sp>
    <dsp:sp modelId="{CCE81B93-8399-4C5B-9419-7B03E792C5EE}">
      <dsp:nvSpPr>
        <dsp:cNvPr id="0" name=""/>
        <dsp:cNvSpPr/>
      </dsp:nvSpPr>
      <dsp:spPr>
        <a:xfrm>
          <a:off x="5095084" y="3364241"/>
          <a:ext cx="1250206" cy="95605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b="1" kern="1200" smtClean="0">
              <a:cs typeface="B Badr" panose="00000400000000000000" pitchFamily="2" charset="-78"/>
            </a:rPr>
            <a:t>و الثانى: كقوله </a:t>
          </a:r>
          <a:r>
            <a:rPr lang="en-US" sz="1500" b="1" kern="1200" smtClean="0">
              <a:cs typeface="B Badr" panose="00000400000000000000" pitchFamily="2" charset="-78"/>
            </a:rPr>
            <a:t>:</a:t>
          </a:r>
          <a:endParaRPr lang="fa-IR" sz="1500" b="1" kern="1200">
            <a:cs typeface="B Badr" panose="00000400000000000000" pitchFamily="2" charset="-78"/>
          </a:endParaRPr>
        </a:p>
      </dsp:txBody>
      <dsp:txXfrm>
        <a:off x="5095084" y="3364241"/>
        <a:ext cx="1250206" cy="956055"/>
      </dsp:txXfrm>
    </dsp:sp>
    <dsp:sp modelId="{35BBBBF6-B1C6-45CA-8A58-3498D7361690}">
      <dsp:nvSpPr>
        <dsp:cNvPr id="0" name=""/>
        <dsp:cNvSpPr/>
      </dsp:nvSpPr>
      <dsp:spPr>
        <a:xfrm>
          <a:off x="2347" y="3364241"/>
          <a:ext cx="4465563" cy="95605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b="1" kern="1200" smtClean="0">
              <a:cs typeface="B Badr" panose="00000400000000000000" pitchFamily="2" charset="-78"/>
            </a:rPr>
            <a:t>فسقى الغضى و السّاكنيه و إن هم  ***  شبّوه بين جوانحى و ضلوعي‏</a:t>
          </a:r>
          <a:endParaRPr lang="fa-IR" sz="1500" b="1" kern="1200">
            <a:cs typeface="B Badr" panose="00000400000000000000" pitchFamily="2" charset="-78"/>
          </a:endParaRPr>
        </a:p>
      </dsp:txBody>
      <dsp:txXfrm>
        <a:off x="2347" y="3364241"/>
        <a:ext cx="4465563" cy="9560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4BA99-4FB1-4529-AD72-FEA24F1EAB90}">
      <dsp:nvSpPr>
        <dsp:cNvPr id="0" name=""/>
        <dsp:cNvSpPr/>
      </dsp:nvSpPr>
      <dsp:spPr>
        <a:xfrm>
          <a:off x="2651261" y="3949696"/>
          <a:ext cx="525276" cy="91440"/>
        </a:xfrm>
        <a:custGeom>
          <a:avLst/>
          <a:gdLst/>
          <a:ahLst/>
          <a:cxnLst/>
          <a:rect l="0" t="0" r="0" b="0"/>
          <a:pathLst>
            <a:path>
              <a:moveTo>
                <a:pt x="52527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2900767" y="3982284"/>
        <a:ext cx="26263" cy="26263"/>
      </dsp:txXfrm>
    </dsp:sp>
    <dsp:sp modelId="{33166985-59C1-4E36-87A7-3C9F0E9A9B91}">
      <dsp:nvSpPr>
        <dsp:cNvPr id="0" name=""/>
        <dsp:cNvSpPr/>
      </dsp:nvSpPr>
      <dsp:spPr>
        <a:xfrm>
          <a:off x="5802922" y="3949696"/>
          <a:ext cx="525276" cy="91440"/>
        </a:xfrm>
        <a:custGeom>
          <a:avLst/>
          <a:gdLst/>
          <a:ahLst/>
          <a:cxnLst/>
          <a:rect l="0" t="0" r="0" b="0"/>
          <a:pathLst>
            <a:path>
              <a:moveTo>
                <a:pt x="52527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052429" y="3982284"/>
        <a:ext cx="26263" cy="26263"/>
      </dsp:txXfrm>
    </dsp:sp>
    <dsp:sp modelId="{B64912EA-EB1C-4A40-B599-EF1E9E944654}">
      <dsp:nvSpPr>
        <dsp:cNvPr id="0" name=""/>
        <dsp:cNvSpPr/>
      </dsp:nvSpPr>
      <dsp:spPr>
        <a:xfrm>
          <a:off x="7211977" y="3244734"/>
          <a:ext cx="525276" cy="750681"/>
        </a:xfrm>
        <a:custGeom>
          <a:avLst/>
          <a:gdLst/>
          <a:ahLst/>
          <a:cxnLst/>
          <a:rect l="0" t="0" r="0" b="0"/>
          <a:pathLst>
            <a:path>
              <a:moveTo>
                <a:pt x="525276" y="0"/>
              </a:moveTo>
              <a:lnTo>
                <a:pt x="262638" y="0"/>
              </a:lnTo>
              <a:lnTo>
                <a:pt x="262638" y="750681"/>
              </a:lnTo>
              <a:lnTo>
                <a:pt x="0" y="750681"/>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7451711" y="3597170"/>
        <a:ext cx="45810" cy="45810"/>
      </dsp:txXfrm>
    </dsp:sp>
    <dsp:sp modelId="{234EBF05-5685-4F60-B8D0-5A2DD2B22B30}">
      <dsp:nvSpPr>
        <dsp:cNvPr id="0" name=""/>
        <dsp:cNvSpPr/>
      </dsp:nvSpPr>
      <dsp:spPr>
        <a:xfrm>
          <a:off x="3601067" y="2948787"/>
          <a:ext cx="525276" cy="91440"/>
        </a:xfrm>
        <a:custGeom>
          <a:avLst/>
          <a:gdLst/>
          <a:ahLst/>
          <a:cxnLst/>
          <a:rect l="0" t="0" r="0" b="0"/>
          <a:pathLst>
            <a:path>
              <a:moveTo>
                <a:pt x="52527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850573" y="2981375"/>
        <a:ext cx="26263" cy="26263"/>
      </dsp:txXfrm>
    </dsp:sp>
    <dsp:sp modelId="{7064084B-EF4B-425E-A71D-19DA76414C6A}">
      <dsp:nvSpPr>
        <dsp:cNvPr id="0" name=""/>
        <dsp:cNvSpPr/>
      </dsp:nvSpPr>
      <dsp:spPr>
        <a:xfrm>
          <a:off x="5365393" y="2494052"/>
          <a:ext cx="525276" cy="500454"/>
        </a:xfrm>
        <a:custGeom>
          <a:avLst/>
          <a:gdLst/>
          <a:ahLst/>
          <a:cxnLst/>
          <a:rect l="0" t="0" r="0" b="0"/>
          <a:pathLst>
            <a:path>
              <a:moveTo>
                <a:pt x="525276" y="0"/>
              </a:moveTo>
              <a:lnTo>
                <a:pt x="262638" y="0"/>
              </a:lnTo>
              <a:lnTo>
                <a:pt x="262638" y="500454"/>
              </a:lnTo>
              <a:lnTo>
                <a:pt x="0" y="50045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609893" y="2726142"/>
        <a:ext cx="36275" cy="36275"/>
      </dsp:txXfrm>
    </dsp:sp>
    <dsp:sp modelId="{F8FD9CD9-2A4C-47C6-95EE-4A6AD932914A}">
      <dsp:nvSpPr>
        <dsp:cNvPr id="0" name=""/>
        <dsp:cNvSpPr/>
      </dsp:nvSpPr>
      <dsp:spPr>
        <a:xfrm>
          <a:off x="3601067" y="1947878"/>
          <a:ext cx="525276" cy="91440"/>
        </a:xfrm>
        <a:custGeom>
          <a:avLst/>
          <a:gdLst/>
          <a:ahLst/>
          <a:cxnLst/>
          <a:rect l="0" t="0" r="0" b="0"/>
          <a:pathLst>
            <a:path>
              <a:moveTo>
                <a:pt x="52527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850573" y="1980466"/>
        <a:ext cx="26263" cy="26263"/>
      </dsp:txXfrm>
    </dsp:sp>
    <dsp:sp modelId="{BCE67A3F-F18F-467C-9B52-0BB75C842DF7}">
      <dsp:nvSpPr>
        <dsp:cNvPr id="0" name=""/>
        <dsp:cNvSpPr/>
      </dsp:nvSpPr>
      <dsp:spPr>
        <a:xfrm>
          <a:off x="5365393" y="1993598"/>
          <a:ext cx="525276" cy="500454"/>
        </a:xfrm>
        <a:custGeom>
          <a:avLst/>
          <a:gdLst/>
          <a:ahLst/>
          <a:cxnLst/>
          <a:rect l="0" t="0" r="0" b="0"/>
          <a:pathLst>
            <a:path>
              <a:moveTo>
                <a:pt x="525276" y="500454"/>
              </a:moveTo>
              <a:lnTo>
                <a:pt x="262638" y="500454"/>
              </a:lnTo>
              <a:lnTo>
                <a:pt x="26263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609893" y="2225687"/>
        <a:ext cx="36275" cy="36275"/>
      </dsp:txXfrm>
    </dsp:sp>
    <dsp:sp modelId="{9E854069-8E52-429F-8BF4-36E3C93B7C43}">
      <dsp:nvSpPr>
        <dsp:cNvPr id="0" name=""/>
        <dsp:cNvSpPr/>
      </dsp:nvSpPr>
      <dsp:spPr>
        <a:xfrm>
          <a:off x="7211977" y="2494052"/>
          <a:ext cx="525276" cy="750681"/>
        </a:xfrm>
        <a:custGeom>
          <a:avLst/>
          <a:gdLst/>
          <a:ahLst/>
          <a:cxnLst/>
          <a:rect l="0" t="0" r="0" b="0"/>
          <a:pathLst>
            <a:path>
              <a:moveTo>
                <a:pt x="525276" y="750681"/>
              </a:moveTo>
              <a:lnTo>
                <a:pt x="262638" y="750681"/>
              </a:lnTo>
              <a:lnTo>
                <a:pt x="26263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7451711" y="2846488"/>
        <a:ext cx="45810" cy="45810"/>
      </dsp:txXfrm>
    </dsp:sp>
    <dsp:sp modelId="{DB1F0528-1FA6-47FE-9081-346BEB3C079B}">
      <dsp:nvSpPr>
        <dsp:cNvPr id="0" name=""/>
        <dsp:cNvSpPr/>
      </dsp:nvSpPr>
      <dsp:spPr>
        <a:xfrm>
          <a:off x="10363639" y="3199014"/>
          <a:ext cx="525276" cy="91440"/>
        </a:xfrm>
        <a:custGeom>
          <a:avLst/>
          <a:gdLst/>
          <a:ahLst/>
          <a:cxnLst/>
          <a:rect l="0" t="0" r="0" b="0"/>
          <a:pathLst>
            <a:path>
              <a:moveTo>
                <a:pt x="525276" y="45720"/>
              </a:moveTo>
              <a:lnTo>
                <a:pt x="0" y="4572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0613145" y="3231602"/>
        <a:ext cx="26263" cy="26263"/>
      </dsp:txXfrm>
    </dsp:sp>
    <dsp:sp modelId="{3FD2B08E-0821-4AFD-B2C8-E8EEC7D599E9}">
      <dsp:nvSpPr>
        <dsp:cNvPr id="0" name=""/>
        <dsp:cNvSpPr/>
      </dsp:nvSpPr>
      <dsp:spPr>
        <a:xfrm rot="5400000">
          <a:off x="9557391" y="2844371"/>
          <a:ext cx="3463776" cy="80072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kern="1200" smtClean="0">
              <a:cs typeface="B Badr" panose="00000400000000000000" pitchFamily="2" charset="-78"/>
            </a:rPr>
            <a:t>11. و منه: اللف و النشر؛ </a:t>
          </a:r>
          <a:endParaRPr lang="fa-IR" sz="3600" b="1" kern="1200">
            <a:cs typeface="B Badr" panose="00000400000000000000" pitchFamily="2" charset="-78"/>
          </a:endParaRPr>
        </a:p>
      </dsp:txBody>
      <dsp:txXfrm>
        <a:off x="9557391" y="2844371"/>
        <a:ext cx="3463776" cy="800726"/>
      </dsp:txXfrm>
    </dsp:sp>
    <dsp:sp modelId="{9FEC3A0C-30B7-46AF-9BCA-64A4810AE9E5}">
      <dsp:nvSpPr>
        <dsp:cNvPr id="0" name=""/>
        <dsp:cNvSpPr/>
      </dsp:nvSpPr>
      <dsp:spPr>
        <a:xfrm>
          <a:off x="7737254" y="2844371"/>
          <a:ext cx="2626384" cy="80072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هو ذكر متعدّد على التفصيل أو الإجمال، ثم ما لكلّ واحد من غير تعيين؛ ثقة بأن السامع يردّه إليه.</a:t>
          </a:r>
          <a:endParaRPr lang="fa-IR" sz="1400" kern="1200">
            <a:cs typeface="B Badr" panose="00000400000000000000" pitchFamily="2" charset="-78"/>
          </a:endParaRPr>
        </a:p>
      </dsp:txBody>
      <dsp:txXfrm>
        <a:off x="7737254" y="2844371"/>
        <a:ext cx="2626384" cy="800726"/>
      </dsp:txXfrm>
    </dsp:sp>
    <dsp:sp modelId="{EA998BE8-A45C-43E4-A503-A88C8C259628}">
      <dsp:nvSpPr>
        <dsp:cNvPr id="0" name=""/>
        <dsp:cNvSpPr/>
      </dsp:nvSpPr>
      <dsp:spPr>
        <a:xfrm>
          <a:off x="5890670" y="2093689"/>
          <a:ext cx="1321307" cy="80072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فالأول: ضربان؛ لأن النشر</a:t>
          </a:r>
          <a:endParaRPr lang="fa-IR" sz="1400" kern="1200">
            <a:cs typeface="B Badr" panose="00000400000000000000" pitchFamily="2" charset="-78"/>
          </a:endParaRPr>
        </a:p>
      </dsp:txBody>
      <dsp:txXfrm>
        <a:off x="5890670" y="2093689"/>
        <a:ext cx="1321307" cy="800726"/>
      </dsp:txXfrm>
    </dsp:sp>
    <dsp:sp modelId="{844C9D53-95AE-455A-BCA1-90FDE61D489C}">
      <dsp:nvSpPr>
        <dsp:cNvPr id="0" name=""/>
        <dsp:cNvSpPr/>
      </dsp:nvSpPr>
      <dsp:spPr>
        <a:xfrm>
          <a:off x="4126343" y="1593235"/>
          <a:ext cx="1239049" cy="80072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إمّا على ترتيب اللف؛ </a:t>
          </a:r>
          <a:endParaRPr lang="fa-IR" sz="1400" kern="1200">
            <a:cs typeface="B Badr" panose="00000400000000000000" pitchFamily="2" charset="-78"/>
          </a:endParaRPr>
        </a:p>
      </dsp:txBody>
      <dsp:txXfrm>
        <a:off x="4126343" y="1593235"/>
        <a:ext cx="1239049" cy="800726"/>
      </dsp:txXfrm>
    </dsp:sp>
    <dsp:sp modelId="{DFB7FC03-5E20-4D8D-AB74-E3DD649EC285}">
      <dsp:nvSpPr>
        <dsp:cNvPr id="0" name=""/>
        <dsp:cNvSpPr/>
      </dsp:nvSpPr>
      <dsp:spPr>
        <a:xfrm>
          <a:off x="4259" y="1593235"/>
          <a:ext cx="3596807" cy="80072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نحو: وَ مِنْ رَحْمَتِهِ جَعَلَ لَكُمُ اللَّيْلَ وَ النَّهارَ لِتَسْكُنُوا فِيهِ وَ لِتَبْتَغُوا مِنْ فَضْلِهِ</a:t>
          </a:r>
          <a:endParaRPr lang="fa-IR" sz="1200" kern="1200">
            <a:cs typeface="B Badr" panose="00000400000000000000" pitchFamily="2" charset="-78"/>
          </a:endParaRPr>
        </a:p>
      </dsp:txBody>
      <dsp:txXfrm>
        <a:off x="4259" y="1593235"/>
        <a:ext cx="3596807" cy="800726"/>
      </dsp:txXfrm>
    </dsp:sp>
    <dsp:sp modelId="{3E708FFF-D5B3-4373-B607-E9E920FDCDA3}">
      <dsp:nvSpPr>
        <dsp:cNvPr id="0" name=""/>
        <dsp:cNvSpPr/>
      </dsp:nvSpPr>
      <dsp:spPr>
        <a:xfrm>
          <a:off x="4126343" y="2594143"/>
          <a:ext cx="1239049" cy="80072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إما على غير ترتيبه؛ </a:t>
          </a:r>
          <a:endParaRPr lang="fa-IR" sz="1400" kern="1200">
            <a:cs typeface="B Badr" panose="00000400000000000000" pitchFamily="2" charset="-78"/>
          </a:endParaRPr>
        </a:p>
      </dsp:txBody>
      <dsp:txXfrm>
        <a:off x="4126343" y="2594143"/>
        <a:ext cx="1239049" cy="800726"/>
      </dsp:txXfrm>
    </dsp:sp>
    <dsp:sp modelId="{73918E86-808D-4526-A9E4-1BDD3D9A9026}">
      <dsp:nvSpPr>
        <dsp:cNvPr id="0" name=""/>
        <dsp:cNvSpPr/>
      </dsp:nvSpPr>
      <dsp:spPr>
        <a:xfrm>
          <a:off x="4259" y="2594143"/>
          <a:ext cx="3596807" cy="80072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كقوله </a:t>
          </a:r>
          <a:r>
            <a:rPr lang="en-US" sz="1200" kern="1200" smtClean="0">
              <a:cs typeface="B Badr" panose="00000400000000000000" pitchFamily="2" charset="-78"/>
            </a:rPr>
            <a:t>:</a:t>
          </a:r>
          <a:r>
            <a:rPr lang="fa-IR" sz="1200" kern="1200" smtClean="0">
              <a:cs typeface="B Badr" panose="00000400000000000000" pitchFamily="2" charset="-78"/>
            </a:rPr>
            <a:t>كيف أسلو و أنت حقف و غصن  *** و غزال لحظا و قدّا و ردفا</a:t>
          </a:r>
          <a:endParaRPr lang="fa-IR" sz="1200" kern="1200">
            <a:cs typeface="B Badr" panose="00000400000000000000" pitchFamily="2" charset="-78"/>
          </a:endParaRPr>
        </a:p>
      </dsp:txBody>
      <dsp:txXfrm>
        <a:off x="4259" y="2594143"/>
        <a:ext cx="3596807" cy="800726"/>
      </dsp:txXfrm>
    </dsp:sp>
    <dsp:sp modelId="{ED55161D-700D-4EE9-ADDF-570EC680264C}">
      <dsp:nvSpPr>
        <dsp:cNvPr id="0" name=""/>
        <dsp:cNvSpPr/>
      </dsp:nvSpPr>
      <dsp:spPr>
        <a:xfrm>
          <a:off x="6328199" y="3595052"/>
          <a:ext cx="883778" cy="80072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الثانى: </a:t>
          </a:r>
          <a:endParaRPr lang="fa-IR" sz="1400" kern="1200">
            <a:cs typeface="B Badr" panose="00000400000000000000" pitchFamily="2" charset="-78"/>
          </a:endParaRPr>
        </a:p>
      </dsp:txBody>
      <dsp:txXfrm>
        <a:off x="6328199" y="3595052"/>
        <a:ext cx="883778" cy="800726"/>
      </dsp:txXfrm>
    </dsp:sp>
    <dsp:sp modelId="{D61FF661-FED9-4D6B-A92F-9A344ECDD806}">
      <dsp:nvSpPr>
        <dsp:cNvPr id="0" name=""/>
        <dsp:cNvSpPr/>
      </dsp:nvSpPr>
      <dsp:spPr>
        <a:xfrm>
          <a:off x="3176538" y="3595052"/>
          <a:ext cx="2626384" cy="80072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كقوله تعالى: وَ قالُوا لَنْ يَدْخُلَ الْجَنَّةَ إِلَّا مَنْ كانَ هُوداً أَوْ نَصارى‏</a:t>
          </a:r>
          <a:endParaRPr lang="fa-IR" sz="1400" kern="1200">
            <a:cs typeface="B Badr" panose="00000400000000000000" pitchFamily="2" charset="-78"/>
          </a:endParaRPr>
        </a:p>
      </dsp:txBody>
      <dsp:txXfrm>
        <a:off x="3176538" y="3595052"/>
        <a:ext cx="2626384" cy="800726"/>
      </dsp:txXfrm>
    </dsp:sp>
    <dsp:sp modelId="{3EBCF79A-8F5D-4B73-A5DF-DC2709773B81}">
      <dsp:nvSpPr>
        <dsp:cNvPr id="0" name=""/>
        <dsp:cNvSpPr/>
      </dsp:nvSpPr>
      <dsp:spPr>
        <a:xfrm>
          <a:off x="24876" y="3595052"/>
          <a:ext cx="2626384" cy="80072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أى: قالت اليهود: لن يدخل الجنة إلا من كان هودا. و قالت النصارى: لن يدخل الجنة إلا من كان نصارى؛ فلفّ لعدم الالتباس؛ للعلم بتضليل كل فريق صاحبه.</a:t>
          </a:r>
          <a:endParaRPr lang="fa-IR" sz="1200" kern="1200">
            <a:cs typeface="B Badr" panose="00000400000000000000" pitchFamily="2" charset="-78"/>
          </a:endParaRPr>
        </a:p>
      </dsp:txBody>
      <dsp:txXfrm>
        <a:off x="24876" y="3595052"/>
        <a:ext cx="2626384" cy="8007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91A60-3DE4-4FE7-9DA9-7B31F03FA6B8}">
      <dsp:nvSpPr>
        <dsp:cNvPr id="0" name=""/>
        <dsp:cNvSpPr/>
      </dsp:nvSpPr>
      <dsp:spPr>
        <a:xfrm>
          <a:off x="7513686" y="3244734"/>
          <a:ext cx="808847" cy="1541248"/>
        </a:xfrm>
        <a:custGeom>
          <a:avLst/>
          <a:gdLst/>
          <a:ahLst/>
          <a:cxnLst/>
          <a:rect l="0" t="0" r="0" b="0"/>
          <a:pathLst>
            <a:path>
              <a:moveTo>
                <a:pt x="808847" y="0"/>
              </a:moveTo>
              <a:lnTo>
                <a:pt x="404423" y="0"/>
              </a:lnTo>
              <a:lnTo>
                <a:pt x="404423" y="1541248"/>
              </a:lnTo>
              <a:lnTo>
                <a:pt x="0" y="1541248"/>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874595" y="3971843"/>
        <a:ext cx="87029" cy="87029"/>
      </dsp:txXfrm>
    </dsp:sp>
    <dsp:sp modelId="{8BA70C22-4032-4012-9ABC-2635E3BB7CB6}">
      <dsp:nvSpPr>
        <dsp:cNvPr id="0" name=""/>
        <dsp:cNvSpPr/>
      </dsp:nvSpPr>
      <dsp:spPr>
        <a:xfrm>
          <a:off x="7513686" y="3199014"/>
          <a:ext cx="808847" cy="91440"/>
        </a:xfrm>
        <a:custGeom>
          <a:avLst/>
          <a:gdLst/>
          <a:ahLst/>
          <a:cxnLst/>
          <a:rect l="0" t="0" r="0" b="0"/>
          <a:pathLst>
            <a:path>
              <a:moveTo>
                <a:pt x="808847" y="45720"/>
              </a:moveTo>
              <a:lnTo>
                <a:pt x="0" y="4572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897889" y="3224513"/>
        <a:ext cx="40442" cy="40442"/>
      </dsp:txXfrm>
    </dsp:sp>
    <dsp:sp modelId="{350BF4BA-C7FC-419A-BDD2-077CE77C9999}">
      <dsp:nvSpPr>
        <dsp:cNvPr id="0" name=""/>
        <dsp:cNvSpPr/>
      </dsp:nvSpPr>
      <dsp:spPr>
        <a:xfrm>
          <a:off x="7513686" y="1703485"/>
          <a:ext cx="808847" cy="1541248"/>
        </a:xfrm>
        <a:custGeom>
          <a:avLst/>
          <a:gdLst/>
          <a:ahLst/>
          <a:cxnLst/>
          <a:rect l="0" t="0" r="0" b="0"/>
          <a:pathLst>
            <a:path>
              <a:moveTo>
                <a:pt x="808847" y="1541248"/>
              </a:moveTo>
              <a:lnTo>
                <a:pt x="404423" y="1541248"/>
              </a:lnTo>
              <a:lnTo>
                <a:pt x="404423"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874595" y="2430595"/>
        <a:ext cx="87029" cy="87029"/>
      </dsp:txXfrm>
    </dsp:sp>
    <dsp:sp modelId="{3FD2B08E-0821-4AFD-B2C8-E8EEC7D599E9}">
      <dsp:nvSpPr>
        <dsp:cNvPr id="0" name=""/>
        <dsp:cNvSpPr/>
      </dsp:nvSpPr>
      <dsp:spPr>
        <a:xfrm rot="5400000">
          <a:off x="6926714" y="2628234"/>
          <a:ext cx="4024638"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kern="1200" smtClean="0">
              <a:cs typeface="B Badr" panose="00000400000000000000" pitchFamily="2" charset="-78"/>
            </a:rPr>
            <a:t>12. و منه: الجمع؛ </a:t>
          </a:r>
          <a:endParaRPr lang="fa-IR" sz="3600" b="1" kern="1200">
            <a:cs typeface="B Badr" panose="00000400000000000000" pitchFamily="2" charset="-78"/>
          </a:endParaRPr>
        </a:p>
      </dsp:txBody>
      <dsp:txXfrm>
        <a:off x="6926714" y="2628234"/>
        <a:ext cx="4024638" cy="1232999"/>
      </dsp:txXfrm>
    </dsp:sp>
    <dsp:sp modelId="{F5AB0330-8403-4063-AB89-0908E77B0616}">
      <dsp:nvSpPr>
        <dsp:cNvPr id="0" name=""/>
        <dsp:cNvSpPr/>
      </dsp:nvSpPr>
      <dsp:spPr>
        <a:xfrm>
          <a:off x="2138369" y="1086986"/>
          <a:ext cx="5375316"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و هو أن يجمع بين متعدّد فى حكم واحد</a:t>
          </a:r>
          <a:endParaRPr lang="fa-IR" sz="2800" kern="1200">
            <a:cs typeface="B Badr" panose="00000400000000000000" pitchFamily="2" charset="-78"/>
          </a:endParaRPr>
        </a:p>
      </dsp:txBody>
      <dsp:txXfrm>
        <a:off x="2138369" y="1086986"/>
        <a:ext cx="5375316" cy="1232999"/>
      </dsp:txXfrm>
    </dsp:sp>
    <dsp:sp modelId="{1FF0CCFE-E745-4474-9EB9-36CC005A7CC0}">
      <dsp:nvSpPr>
        <dsp:cNvPr id="0" name=""/>
        <dsp:cNvSpPr/>
      </dsp:nvSpPr>
      <dsp:spPr>
        <a:xfrm>
          <a:off x="2138369" y="2628234"/>
          <a:ext cx="5375316"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كقوله تعالى: الْمالُ وَ الْبَنُونَ زِينَةُ الْحَياةِ الدُّنْيا </a:t>
          </a:r>
          <a:endParaRPr lang="fa-IR" sz="2800" kern="1200">
            <a:cs typeface="B Badr" panose="00000400000000000000" pitchFamily="2" charset="-78"/>
          </a:endParaRPr>
        </a:p>
      </dsp:txBody>
      <dsp:txXfrm>
        <a:off x="2138369" y="2628234"/>
        <a:ext cx="5375316" cy="1232999"/>
      </dsp:txXfrm>
    </dsp:sp>
    <dsp:sp modelId="{DBFBF429-1130-473A-B0C1-71AC9C8712F2}">
      <dsp:nvSpPr>
        <dsp:cNvPr id="0" name=""/>
        <dsp:cNvSpPr/>
      </dsp:nvSpPr>
      <dsp:spPr>
        <a:xfrm>
          <a:off x="2138369" y="4169483"/>
          <a:ext cx="5375316"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و نحو </a:t>
          </a:r>
          <a:r>
            <a:rPr lang="en-US" sz="2800" kern="1200" smtClean="0">
              <a:cs typeface="B Badr" panose="00000400000000000000" pitchFamily="2" charset="-78"/>
            </a:rPr>
            <a:t>: </a:t>
          </a:r>
          <a:r>
            <a:rPr lang="fa-IR" sz="2800" kern="1200" smtClean="0">
              <a:cs typeface="B Badr" panose="00000400000000000000" pitchFamily="2" charset="-78"/>
            </a:rPr>
            <a:t> إنّ الشّباب و الفراغ و الجده  ***  مفسدة للمرء أى مفسده‏</a:t>
          </a:r>
          <a:endParaRPr lang="fa-IR" sz="2800" kern="1200">
            <a:cs typeface="B Badr" panose="00000400000000000000" pitchFamily="2" charset="-78"/>
          </a:endParaRPr>
        </a:p>
      </dsp:txBody>
      <dsp:txXfrm>
        <a:off x="2138369" y="4169483"/>
        <a:ext cx="5375316" cy="12329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F33F4-99F6-4A7B-AECA-515266971C85}">
      <dsp:nvSpPr>
        <dsp:cNvPr id="0" name=""/>
        <dsp:cNvSpPr/>
      </dsp:nvSpPr>
      <dsp:spPr>
        <a:xfrm>
          <a:off x="4421604" y="3942644"/>
          <a:ext cx="808847" cy="770624"/>
        </a:xfrm>
        <a:custGeom>
          <a:avLst/>
          <a:gdLst/>
          <a:ahLst/>
          <a:cxnLst/>
          <a:rect l="0" t="0" r="0" b="0"/>
          <a:pathLst>
            <a:path>
              <a:moveTo>
                <a:pt x="808847" y="0"/>
              </a:moveTo>
              <a:lnTo>
                <a:pt x="404423" y="0"/>
              </a:lnTo>
              <a:lnTo>
                <a:pt x="404423" y="770624"/>
              </a:lnTo>
              <a:lnTo>
                <a:pt x="0" y="77062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4798098" y="4300027"/>
        <a:ext cx="55859" cy="55859"/>
      </dsp:txXfrm>
    </dsp:sp>
    <dsp:sp modelId="{C39FC4D4-A1A4-4848-A739-E4926210892C}">
      <dsp:nvSpPr>
        <dsp:cNvPr id="0" name=""/>
        <dsp:cNvSpPr/>
      </dsp:nvSpPr>
      <dsp:spPr>
        <a:xfrm>
          <a:off x="4421604" y="3172019"/>
          <a:ext cx="808847" cy="770624"/>
        </a:xfrm>
        <a:custGeom>
          <a:avLst/>
          <a:gdLst/>
          <a:ahLst/>
          <a:cxnLst/>
          <a:rect l="0" t="0" r="0" b="0"/>
          <a:pathLst>
            <a:path>
              <a:moveTo>
                <a:pt x="808847" y="770624"/>
              </a:moveTo>
              <a:lnTo>
                <a:pt x="404423" y="770624"/>
              </a:lnTo>
              <a:lnTo>
                <a:pt x="404423"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4798098" y="3529402"/>
        <a:ext cx="55859" cy="55859"/>
      </dsp:txXfrm>
    </dsp:sp>
    <dsp:sp modelId="{933B334E-19AD-4232-BF79-B434F3DABE1B}">
      <dsp:nvSpPr>
        <dsp:cNvPr id="0" name=""/>
        <dsp:cNvSpPr/>
      </dsp:nvSpPr>
      <dsp:spPr>
        <a:xfrm>
          <a:off x="9274689" y="3172019"/>
          <a:ext cx="808847" cy="770624"/>
        </a:xfrm>
        <a:custGeom>
          <a:avLst/>
          <a:gdLst/>
          <a:ahLst/>
          <a:cxnLst/>
          <a:rect l="0" t="0" r="0" b="0"/>
          <a:pathLst>
            <a:path>
              <a:moveTo>
                <a:pt x="808847" y="0"/>
              </a:moveTo>
              <a:lnTo>
                <a:pt x="404423" y="0"/>
              </a:lnTo>
              <a:lnTo>
                <a:pt x="404423" y="770624"/>
              </a:lnTo>
              <a:lnTo>
                <a:pt x="0" y="770624"/>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9651183" y="3529402"/>
        <a:ext cx="55859" cy="55859"/>
      </dsp:txXfrm>
    </dsp:sp>
    <dsp:sp modelId="{FB48656F-7B51-4901-AED8-7204B660A418}">
      <dsp:nvSpPr>
        <dsp:cNvPr id="0" name=""/>
        <dsp:cNvSpPr/>
      </dsp:nvSpPr>
      <dsp:spPr>
        <a:xfrm>
          <a:off x="9274689" y="2401395"/>
          <a:ext cx="808847" cy="770624"/>
        </a:xfrm>
        <a:custGeom>
          <a:avLst/>
          <a:gdLst/>
          <a:ahLst/>
          <a:cxnLst/>
          <a:rect l="0" t="0" r="0" b="0"/>
          <a:pathLst>
            <a:path>
              <a:moveTo>
                <a:pt x="808847" y="770624"/>
              </a:moveTo>
              <a:lnTo>
                <a:pt x="404423" y="770624"/>
              </a:lnTo>
              <a:lnTo>
                <a:pt x="404423"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9651183" y="2758778"/>
        <a:ext cx="55859" cy="55859"/>
      </dsp:txXfrm>
    </dsp:sp>
    <dsp:sp modelId="{3FD2B08E-0821-4AFD-B2C8-E8EEC7D599E9}">
      <dsp:nvSpPr>
        <dsp:cNvPr id="0" name=""/>
        <dsp:cNvSpPr/>
      </dsp:nvSpPr>
      <dsp:spPr>
        <a:xfrm rot="5400000">
          <a:off x="8687716" y="2555520"/>
          <a:ext cx="4024638"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kern="1200" smtClean="0">
              <a:cs typeface="B Badr" panose="00000400000000000000" pitchFamily="2" charset="-78"/>
            </a:rPr>
            <a:t>13. و منه: التفريق؛ </a:t>
          </a:r>
          <a:endParaRPr lang="fa-IR" sz="3600" b="1" kern="1200">
            <a:cs typeface="B Badr" panose="00000400000000000000" pitchFamily="2" charset="-78"/>
          </a:endParaRPr>
        </a:p>
      </dsp:txBody>
      <dsp:txXfrm>
        <a:off x="8687716" y="2555520"/>
        <a:ext cx="4024638" cy="1232999"/>
      </dsp:txXfrm>
    </dsp:sp>
    <dsp:sp modelId="{580B68D1-A4FC-4206-A873-FE063CC29857}">
      <dsp:nvSpPr>
        <dsp:cNvPr id="0" name=""/>
        <dsp:cNvSpPr/>
      </dsp:nvSpPr>
      <dsp:spPr>
        <a:xfrm>
          <a:off x="5230451" y="1784896"/>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و هو إيقاع تباين بين أمرين من نوع، فى المدح أو غيره، </a:t>
          </a:r>
          <a:endParaRPr lang="fa-IR" sz="2800" kern="1200">
            <a:cs typeface="B Badr" panose="00000400000000000000" pitchFamily="2" charset="-78"/>
          </a:endParaRPr>
        </a:p>
      </dsp:txBody>
      <dsp:txXfrm>
        <a:off x="5230451" y="1784896"/>
        <a:ext cx="4044237" cy="1232999"/>
      </dsp:txXfrm>
    </dsp:sp>
    <dsp:sp modelId="{9767BFBB-3B32-4A90-B33B-FD96E51F9138}">
      <dsp:nvSpPr>
        <dsp:cNvPr id="0" name=""/>
        <dsp:cNvSpPr/>
      </dsp:nvSpPr>
      <dsp:spPr>
        <a:xfrm>
          <a:off x="5230451" y="3326144"/>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كقوله:</a:t>
          </a:r>
          <a:endParaRPr lang="fa-IR" sz="2800" kern="1200">
            <a:cs typeface="B Badr" panose="00000400000000000000" pitchFamily="2" charset="-78"/>
          </a:endParaRPr>
        </a:p>
      </dsp:txBody>
      <dsp:txXfrm>
        <a:off x="5230451" y="3326144"/>
        <a:ext cx="4044237" cy="1232999"/>
      </dsp:txXfrm>
    </dsp:sp>
    <dsp:sp modelId="{62C01AD0-24C0-4E4F-BD05-73B9EF058F60}">
      <dsp:nvSpPr>
        <dsp:cNvPr id="0" name=""/>
        <dsp:cNvSpPr/>
      </dsp:nvSpPr>
      <dsp:spPr>
        <a:xfrm>
          <a:off x="377367" y="2555520"/>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ما نوال الغمام وقت ربيع ***  كنوال الأمير وقت سخاء</a:t>
          </a:r>
          <a:endParaRPr lang="fa-IR" sz="2800" kern="1200">
            <a:cs typeface="B Badr" panose="00000400000000000000" pitchFamily="2" charset="-78"/>
          </a:endParaRPr>
        </a:p>
      </dsp:txBody>
      <dsp:txXfrm>
        <a:off x="377367" y="2555520"/>
        <a:ext cx="4044237" cy="1232999"/>
      </dsp:txXfrm>
    </dsp:sp>
    <dsp:sp modelId="{226915DF-1089-4858-A7D8-2A896EF64930}">
      <dsp:nvSpPr>
        <dsp:cNvPr id="0" name=""/>
        <dsp:cNvSpPr/>
      </dsp:nvSpPr>
      <dsp:spPr>
        <a:xfrm>
          <a:off x="377367" y="4096769"/>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فنوال الأمير بدرة عين ***  و نوال الغمام قطرة ماء</a:t>
          </a:r>
          <a:endParaRPr lang="fa-IR" sz="2800" kern="1200">
            <a:cs typeface="B Badr" panose="00000400000000000000" pitchFamily="2" charset="-78"/>
          </a:endParaRPr>
        </a:p>
      </dsp:txBody>
      <dsp:txXfrm>
        <a:off x="377367" y="4096769"/>
        <a:ext cx="4044237" cy="12329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62532-E6DD-4D27-90B8-8828970CCF9D}">
      <dsp:nvSpPr>
        <dsp:cNvPr id="0" name=""/>
        <dsp:cNvSpPr/>
      </dsp:nvSpPr>
      <dsp:spPr>
        <a:xfrm>
          <a:off x="4421604" y="3942644"/>
          <a:ext cx="808847" cy="770624"/>
        </a:xfrm>
        <a:custGeom>
          <a:avLst/>
          <a:gdLst/>
          <a:ahLst/>
          <a:cxnLst/>
          <a:rect l="0" t="0" r="0" b="0"/>
          <a:pathLst>
            <a:path>
              <a:moveTo>
                <a:pt x="808847" y="0"/>
              </a:moveTo>
              <a:lnTo>
                <a:pt x="404423" y="0"/>
              </a:lnTo>
              <a:lnTo>
                <a:pt x="404423" y="770624"/>
              </a:lnTo>
              <a:lnTo>
                <a:pt x="0" y="77062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4798098" y="4300027"/>
        <a:ext cx="55859" cy="55859"/>
      </dsp:txXfrm>
    </dsp:sp>
    <dsp:sp modelId="{394E0D55-6BB0-40D6-B60D-E19873064955}">
      <dsp:nvSpPr>
        <dsp:cNvPr id="0" name=""/>
        <dsp:cNvSpPr/>
      </dsp:nvSpPr>
      <dsp:spPr>
        <a:xfrm>
          <a:off x="4421604" y="3172019"/>
          <a:ext cx="808847" cy="770624"/>
        </a:xfrm>
        <a:custGeom>
          <a:avLst/>
          <a:gdLst/>
          <a:ahLst/>
          <a:cxnLst/>
          <a:rect l="0" t="0" r="0" b="0"/>
          <a:pathLst>
            <a:path>
              <a:moveTo>
                <a:pt x="808847" y="770624"/>
              </a:moveTo>
              <a:lnTo>
                <a:pt x="404423" y="770624"/>
              </a:lnTo>
              <a:lnTo>
                <a:pt x="404423"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4798098" y="3529402"/>
        <a:ext cx="55859" cy="55859"/>
      </dsp:txXfrm>
    </dsp:sp>
    <dsp:sp modelId="{20A8ABF1-A9D8-48FF-AFC5-7356E723CE97}">
      <dsp:nvSpPr>
        <dsp:cNvPr id="0" name=""/>
        <dsp:cNvSpPr/>
      </dsp:nvSpPr>
      <dsp:spPr>
        <a:xfrm>
          <a:off x="9274689" y="3172019"/>
          <a:ext cx="808847" cy="770624"/>
        </a:xfrm>
        <a:custGeom>
          <a:avLst/>
          <a:gdLst/>
          <a:ahLst/>
          <a:cxnLst/>
          <a:rect l="0" t="0" r="0" b="0"/>
          <a:pathLst>
            <a:path>
              <a:moveTo>
                <a:pt x="808847" y="0"/>
              </a:moveTo>
              <a:lnTo>
                <a:pt x="404423" y="0"/>
              </a:lnTo>
              <a:lnTo>
                <a:pt x="404423" y="770624"/>
              </a:lnTo>
              <a:lnTo>
                <a:pt x="0" y="770624"/>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9651183" y="3529402"/>
        <a:ext cx="55859" cy="55859"/>
      </dsp:txXfrm>
    </dsp:sp>
    <dsp:sp modelId="{B8868115-BA10-4C20-98A6-43E6F36F159B}">
      <dsp:nvSpPr>
        <dsp:cNvPr id="0" name=""/>
        <dsp:cNvSpPr/>
      </dsp:nvSpPr>
      <dsp:spPr>
        <a:xfrm>
          <a:off x="9274689" y="2401395"/>
          <a:ext cx="808847" cy="770624"/>
        </a:xfrm>
        <a:custGeom>
          <a:avLst/>
          <a:gdLst/>
          <a:ahLst/>
          <a:cxnLst/>
          <a:rect l="0" t="0" r="0" b="0"/>
          <a:pathLst>
            <a:path>
              <a:moveTo>
                <a:pt x="808847" y="770624"/>
              </a:moveTo>
              <a:lnTo>
                <a:pt x="404423" y="770624"/>
              </a:lnTo>
              <a:lnTo>
                <a:pt x="404423"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9651183" y="2758778"/>
        <a:ext cx="55859" cy="55859"/>
      </dsp:txXfrm>
    </dsp:sp>
    <dsp:sp modelId="{3FD2B08E-0821-4AFD-B2C8-E8EEC7D599E9}">
      <dsp:nvSpPr>
        <dsp:cNvPr id="0" name=""/>
        <dsp:cNvSpPr/>
      </dsp:nvSpPr>
      <dsp:spPr>
        <a:xfrm rot="5400000">
          <a:off x="8687716" y="2555520"/>
          <a:ext cx="4024638"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kern="1200" smtClean="0">
              <a:cs typeface="B Badr" panose="00000400000000000000" pitchFamily="2" charset="-78"/>
            </a:rPr>
            <a:t>14. و منه: التقسيم؛ </a:t>
          </a:r>
          <a:endParaRPr lang="fa-IR" sz="3600" b="1" kern="1200">
            <a:cs typeface="B Badr" panose="00000400000000000000" pitchFamily="2" charset="-78"/>
          </a:endParaRPr>
        </a:p>
      </dsp:txBody>
      <dsp:txXfrm>
        <a:off x="8687716" y="2555520"/>
        <a:ext cx="4024638" cy="1232999"/>
      </dsp:txXfrm>
    </dsp:sp>
    <dsp:sp modelId="{F3F2F38A-EB7B-4681-BD16-849B1E32B3F2}">
      <dsp:nvSpPr>
        <dsp:cNvPr id="0" name=""/>
        <dsp:cNvSpPr/>
      </dsp:nvSpPr>
      <dsp:spPr>
        <a:xfrm>
          <a:off x="5230451" y="1784896"/>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و هو ذكر متعدّد، ثم إضافة ما لكلّ إليه على التّعيين؛ </a:t>
          </a:r>
          <a:endParaRPr lang="fa-IR" sz="2800" kern="1200">
            <a:cs typeface="B Badr" panose="00000400000000000000" pitchFamily="2" charset="-78"/>
          </a:endParaRPr>
        </a:p>
      </dsp:txBody>
      <dsp:txXfrm>
        <a:off x="5230451" y="1784896"/>
        <a:ext cx="4044237" cy="1232999"/>
      </dsp:txXfrm>
    </dsp:sp>
    <dsp:sp modelId="{6B88D433-C61E-4D19-BACE-B028FDA18148}">
      <dsp:nvSpPr>
        <dsp:cNvPr id="0" name=""/>
        <dsp:cNvSpPr/>
      </dsp:nvSpPr>
      <dsp:spPr>
        <a:xfrm>
          <a:off x="5230451" y="3326144"/>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كقوله:</a:t>
          </a:r>
          <a:endParaRPr lang="fa-IR" sz="2800" kern="1200">
            <a:cs typeface="B Badr" panose="00000400000000000000" pitchFamily="2" charset="-78"/>
          </a:endParaRPr>
        </a:p>
      </dsp:txBody>
      <dsp:txXfrm>
        <a:off x="5230451" y="3326144"/>
        <a:ext cx="4044237" cy="1232999"/>
      </dsp:txXfrm>
    </dsp:sp>
    <dsp:sp modelId="{8AD20675-D0AD-4D42-B5C8-C382B78608DE}">
      <dsp:nvSpPr>
        <dsp:cNvPr id="0" name=""/>
        <dsp:cNvSpPr/>
      </dsp:nvSpPr>
      <dsp:spPr>
        <a:xfrm>
          <a:off x="377367" y="2555520"/>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و لا يقيم على ضيم يراد به  ***  إلّا الأذلّان عير الحى و الوتد</a:t>
          </a:r>
          <a:endParaRPr lang="fa-IR" sz="2800" kern="1200">
            <a:cs typeface="B Badr" panose="00000400000000000000" pitchFamily="2" charset="-78"/>
          </a:endParaRPr>
        </a:p>
      </dsp:txBody>
      <dsp:txXfrm>
        <a:off x="377367" y="2555520"/>
        <a:ext cx="4044237" cy="1232999"/>
      </dsp:txXfrm>
    </dsp:sp>
    <dsp:sp modelId="{A1004256-F6B5-402B-B903-2825C8C9AFE4}">
      <dsp:nvSpPr>
        <dsp:cNvPr id="0" name=""/>
        <dsp:cNvSpPr/>
      </dsp:nvSpPr>
      <dsp:spPr>
        <a:xfrm>
          <a:off x="377367" y="4096769"/>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هذا على الخسف مربوط برمّته  ***  و ذا يشجّ فلا يرثى له أحد</a:t>
          </a:r>
          <a:endParaRPr lang="fa-IR" sz="2800" kern="1200">
            <a:cs typeface="B Badr" panose="00000400000000000000" pitchFamily="2" charset="-78"/>
          </a:endParaRPr>
        </a:p>
      </dsp:txBody>
      <dsp:txXfrm>
        <a:off x="377367" y="4096769"/>
        <a:ext cx="4044237" cy="123299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4FE9F-D6F7-4097-B047-97A569598AFE}">
      <dsp:nvSpPr>
        <dsp:cNvPr id="0" name=""/>
        <dsp:cNvSpPr/>
      </dsp:nvSpPr>
      <dsp:spPr>
        <a:xfrm>
          <a:off x="6848146" y="3244734"/>
          <a:ext cx="808847" cy="770624"/>
        </a:xfrm>
        <a:custGeom>
          <a:avLst/>
          <a:gdLst/>
          <a:ahLst/>
          <a:cxnLst/>
          <a:rect l="0" t="0" r="0" b="0"/>
          <a:pathLst>
            <a:path>
              <a:moveTo>
                <a:pt x="808847" y="0"/>
              </a:moveTo>
              <a:lnTo>
                <a:pt x="404423" y="0"/>
              </a:lnTo>
              <a:lnTo>
                <a:pt x="404423" y="770624"/>
              </a:lnTo>
              <a:lnTo>
                <a:pt x="0" y="770624"/>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224640" y="3602117"/>
        <a:ext cx="55859" cy="55859"/>
      </dsp:txXfrm>
    </dsp:sp>
    <dsp:sp modelId="{B80F3465-3272-4942-8F4E-128CF4EDA90D}">
      <dsp:nvSpPr>
        <dsp:cNvPr id="0" name=""/>
        <dsp:cNvSpPr/>
      </dsp:nvSpPr>
      <dsp:spPr>
        <a:xfrm>
          <a:off x="6848146" y="2474110"/>
          <a:ext cx="808847" cy="770624"/>
        </a:xfrm>
        <a:custGeom>
          <a:avLst/>
          <a:gdLst/>
          <a:ahLst/>
          <a:cxnLst/>
          <a:rect l="0" t="0" r="0" b="0"/>
          <a:pathLst>
            <a:path>
              <a:moveTo>
                <a:pt x="808847" y="770624"/>
              </a:moveTo>
              <a:lnTo>
                <a:pt x="404423" y="770624"/>
              </a:lnTo>
              <a:lnTo>
                <a:pt x="404423"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224640" y="2831492"/>
        <a:ext cx="55859" cy="55859"/>
      </dsp:txXfrm>
    </dsp:sp>
    <dsp:sp modelId="{3FD2B08E-0821-4AFD-B2C8-E8EEC7D599E9}">
      <dsp:nvSpPr>
        <dsp:cNvPr id="0" name=""/>
        <dsp:cNvSpPr/>
      </dsp:nvSpPr>
      <dsp:spPr>
        <a:xfrm rot="5400000">
          <a:off x="6261174" y="2628234"/>
          <a:ext cx="4024638"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kern="1200" smtClean="0">
              <a:cs typeface="B Badr" panose="00000400000000000000" pitchFamily="2" charset="-78"/>
            </a:rPr>
            <a:t>15. و منه: الجمع مع التفريق؛ </a:t>
          </a:r>
          <a:endParaRPr lang="fa-IR" sz="3600" b="1" kern="1200">
            <a:cs typeface="B Badr" panose="00000400000000000000" pitchFamily="2" charset="-78"/>
          </a:endParaRPr>
        </a:p>
      </dsp:txBody>
      <dsp:txXfrm>
        <a:off x="6261174" y="2628234"/>
        <a:ext cx="4024638" cy="1232999"/>
      </dsp:txXfrm>
    </dsp:sp>
    <dsp:sp modelId="{5A78A654-E4ED-410D-A60B-EEFD11C29D09}">
      <dsp:nvSpPr>
        <dsp:cNvPr id="0" name=""/>
        <dsp:cNvSpPr/>
      </dsp:nvSpPr>
      <dsp:spPr>
        <a:xfrm>
          <a:off x="2803909" y="1857610"/>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و هو أن يدخل شيئان فى معنى، و يفرق بين جهتى الإدخال؛ </a:t>
          </a:r>
          <a:endParaRPr lang="fa-IR" sz="2800" kern="1200">
            <a:cs typeface="B Badr" panose="00000400000000000000" pitchFamily="2" charset="-78"/>
          </a:endParaRPr>
        </a:p>
      </dsp:txBody>
      <dsp:txXfrm>
        <a:off x="2803909" y="1857610"/>
        <a:ext cx="4044237" cy="1232999"/>
      </dsp:txXfrm>
    </dsp:sp>
    <dsp:sp modelId="{C02F399F-C21F-4008-893E-EC20A3F5261B}">
      <dsp:nvSpPr>
        <dsp:cNvPr id="0" name=""/>
        <dsp:cNvSpPr/>
      </dsp:nvSpPr>
      <dsp:spPr>
        <a:xfrm>
          <a:off x="2803909" y="3398859"/>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كقوله </a:t>
          </a:r>
          <a:r>
            <a:rPr lang="en-US" sz="2800" kern="1200" smtClean="0">
              <a:cs typeface="B Badr" panose="00000400000000000000" pitchFamily="2" charset="-78"/>
            </a:rPr>
            <a:t>: </a:t>
          </a:r>
          <a:r>
            <a:rPr lang="fa-IR" sz="2800" kern="1200" smtClean="0">
              <a:cs typeface="B Badr" panose="00000400000000000000" pitchFamily="2" charset="-78"/>
            </a:rPr>
            <a:t> فوجهك كالنّار فى ضوئها  *** و قلبى كالنّار فى حرّها</a:t>
          </a:r>
          <a:endParaRPr lang="fa-IR" sz="2800" kern="1200">
            <a:cs typeface="B Badr" panose="00000400000000000000" pitchFamily="2" charset="-78"/>
          </a:endParaRPr>
        </a:p>
      </dsp:txBody>
      <dsp:txXfrm>
        <a:off x="2803909" y="3398859"/>
        <a:ext cx="4044237" cy="12329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7689F-114B-4179-A52B-9FBA0EB9C3E5}">
      <dsp:nvSpPr>
        <dsp:cNvPr id="0" name=""/>
        <dsp:cNvSpPr/>
      </dsp:nvSpPr>
      <dsp:spPr>
        <a:xfrm>
          <a:off x="3471983" y="4566235"/>
          <a:ext cx="693523" cy="660750"/>
        </a:xfrm>
        <a:custGeom>
          <a:avLst/>
          <a:gdLst/>
          <a:ahLst/>
          <a:cxnLst/>
          <a:rect l="0" t="0" r="0" b="0"/>
          <a:pathLst>
            <a:path>
              <a:moveTo>
                <a:pt x="693523" y="0"/>
              </a:moveTo>
              <a:lnTo>
                <a:pt x="346761" y="0"/>
              </a:lnTo>
              <a:lnTo>
                <a:pt x="346761" y="660750"/>
              </a:lnTo>
              <a:lnTo>
                <a:pt x="0" y="66075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3794798" y="4872662"/>
        <a:ext cx="47894" cy="47894"/>
      </dsp:txXfrm>
    </dsp:sp>
    <dsp:sp modelId="{AF5DA77F-D8B8-40B0-A72F-1E83626EF5C4}">
      <dsp:nvSpPr>
        <dsp:cNvPr id="0" name=""/>
        <dsp:cNvSpPr/>
      </dsp:nvSpPr>
      <dsp:spPr>
        <a:xfrm>
          <a:off x="3471983" y="3905484"/>
          <a:ext cx="693523" cy="660750"/>
        </a:xfrm>
        <a:custGeom>
          <a:avLst/>
          <a:gdLst/>
          <a:ahLst/>
          <a:cxnLst/>
          <a:rect l="0" t="0" r="0" b="0"/>
          <a:pathLst>
            <a:path>
              <a:moveTo>
                <a:pt x="693523" y="660750"/>
              </a:moveTo>
              <a:lnTo>
                <a:pt x="346761" y="660750"/>
              </a:lnTo>
              <a:lnTo>
                <a:pt x="346761"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3794798" y="4211912"/>
        <a:ext cx="47894" cy="47894"/>
      </dsp:txXfrm>
    </dsp:sp>
    <dsp:sp modelId="{ABE2E7AD-045C-44BC-9798-9EDE842FD2EC}">
      <dsp:nvSpPr>
        <dsp:cNvPr id="0" name=""/>
        <dsp:cNvSpPr/>
      </dsp:nvSpPr>
      <dsp:spPr>
        <a:xfrm>
          <a:off x="5777671" y="3244734"/>
          <a:ext cx="693523" cy="1321500"/>
        </a:xfrm>
        <a:custGeom>
          <a:avLst/>
          <a:gdLst/>
          <a:ahLst/>
          <a:cxnLst/>
          <a:rect l="0" t="0" r="0" b="0"/>
          <a:pathLst>
            <a:path>
              <a:moveTo>
                <a:pt x="693523" y="0"/>
              </a:moveTo>
              <a:lnTo>
                <a:pt x="346761" y="0"/>
              </a:lnTo>
              <a:lnTo>
                <a:pt x="346761" y="1321500"/>
              </a:lnTo>
              <a:lnTo>
                <a:pt x="0" y="132150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6087122" y="3868174"/>
        <a:ext cx="74621" cy="74621"/>
      </dsp:txXfrm>
    </dsp:sp>
    <dsp:sp modelId="{867671CB-F98F-48C9-8E6B-C1DE8FF6CC8F}">
      <dsp:nvSpPr>
        <dsp:cNvPr id="0" name=""/>
        <dsp:cNvSpPr/>
      </dsp:nvSpPr>
      <dsp:spPr>
        <a:xfrm>
          <a:off x="3471983" y="1923233"/>
          <a:ext cx="693523" cy="660750"/>
        </a:xfrm>
        <a:custGeom>
          <a:avLst/>
          <a:gdLst/>
          <a:ahLst/>
          <a:cxnLst/>
          <a:rect l="0" t="0" r="0" b="0"/>
          <a:pathLst>
            <a:path>
              <a:moveTo>
                <a:pt x="693523" y="0"/>
              </a:moveTo>
              <a:lnTo>
                <a:pt x="346761" y="0"/>
              </a:lnTo>
              <a:lnTo>
                <a:pt x="346761" y="660750"/>
              </a:lnTo>
              <a:lnTo>
                <a:pt x="0" y="66075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3794798" y="2229661"/>
        <a:ext cx="47894" cy="47894"/>
      </dsp:txXfrm>
    </dsp:sp>
    <dsp:sp modelId="{ACF7F33B-7236-4128-A0E5-AAEDC90A183A}">
      <dsp:nvSpPr>
        <dsp:cNvPr id="0" name=""/>
        <dsp:cNvSpPr/>
      </dsp:nvSpPr>
      <dsp:spPr>
        <a:xfrm>
          <a:off x="3471983" y="1262483"/>
          <a:ext cx="693523" cy="660750"/>
        </a:xfrm>
        <a:custGeom>
          <a:avLst/>
          <a:gdLst/>
          <a:ahLst/>
          <a:cxnLst/>
          <a:rect l="0" t="0" r="0" b="0"/>
          <a:pathLst>
            <a:path>
              <a:moveTo>
                <a:pt x="693523" y="660750"/>
              </a:moveTo>
              <a:lnTo>
                <a:pt x="346761" y="660750"/>
              </a:lnTo>
              <a:lnTo>
                <a:pt x="346761"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3794798" y="1568911"/>
        <a:ext cx="47894" cy="47894"/>
      </dsp:txXfrm>
    </dsp:sp>
    <dsp:sp modelId="{734ED5D5-4A85-4119-BA17-76B4C0C1C42A}">
      <dsp:nvSpPr>
        <dsp:cNvPr id="0" name=""/>
        <dsp:cNvSpPr/>
      </dsp:nvSpPr>
      <dsp:spPr>
        <a:xfrm>
          <a:off x="5777671" y="1923233"/>
          <a:ext cx="693523" cy="1321500"/>
        </a:xfrm>
        <a:custGeom>
          <a:avLst/>
          <a:gdLst/>
          <a:ahLst/>
          <a:cxnLst/>
          <a:rect l="0" t="0" r="0" b="0"/>
          <a:pathLst>
            <a:path>
              <a:moveTo>
                <a:pt x="693523" y="1321500"/>
              </a:moveTo>
              <a:lnTo>
                <a:pt x="346761" y="1321500"/>
              </a:lnTo>
              <a:lnTo>
                <a:pt x="346761"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6087122" y="2546673"/>
        <a:ext cx="74621" cy="74621"/>
      </dsp:txXfrm>
    </dsp:sp>
    <dsp:sp modelId="{E7B2E5C6-D5E4-4B25-AA06-A41E9642A805}">
      <dsp:nvSpPr>
        <dsp:cNvPr id="0" name=""/>
        <dsp:cNvSpPr/>
      </dsp:nvSpPr>
      <dsp:spPr>
        <a:xfrm>
          <a:off x="9938812" y="3199014"/>
          <a:ext cx="693523" cy="91440"/>
        </a:xfrm>
        <a:custGeom>
          <a:avLst/>
          <a:gdLst/>
          <a:ahLst/>
          <a:cxnLst/>
          <a:rect l="0" t="0" r="0" b="0"/>
          <a:pathLst>
            <a:path>
              <a:moveTo>
                <a:pt x="693523" y="45720"/>
              </a:moveTo>
              <a:lnTo>
                <a:pt x="0" y="4572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10268236" y="3227396"/>
        <a:ext cx="34676" cy="34676"/>
      </dsp:txXfrm>
    </dsp:sp>
    <dsp:sp modelId="{3FD2B08E-0821-4AFD-B2C8-E8EEC7D599E9}">
      <dsp:nvSpPr>
        <dsp:cNvPr id="0" name=""/>
        <dsp:cNvSpPr/>
      </dsp:nvSpPr>
      <dsp:spPr>
        <a:xfrm rot="5400000">
          <a:off x="9016433" y="2716134"/>
          <a:ext cx="4289006" cy="10572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kern="1200" smtClean="0">
              <a:cs typeface="B Badr" panose="00000400000000000000" pitchFamily="2" charset="-78"/>
            </a:rPr>
            <a:t>16. و منه: الجمع مع التقسيم؛</a:t>
          </a:r>
          <a:endParaRPr lang="fa-IR" sz="3600" b="1" kern="1200">
            <a:cs typeface="B Badr" panose="00000400000000000000" pitchFamily="2" charset="-78"/>
          </a:endParaRPr>
        </a:p>
      </dsp:txBody>
      <dsp:txXfrm>
        <a:off x="9016433" y="2716134"/>
        <a:ext cx="4289006" cy="1057200"/>
      </dsp:txXfrm>
    </dsp:sp>
    <dsp:sp modelId="{815FD2BD-EE55-41EE-BB8D-3ECC112A2FC2}">
      <dsp:nvSpPr>
        <dsp:cNvPr id="0" name=""/>
        <dsp:cNvSpPr/>
      </dsp:nvSpPr>
      <dsp:spPr>
        <a:xfrm>
          <a:off x="6471195" y="2716134"/>
          <a:ext cx="3467617" cy="10572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smtClean="0">
              <a:cs typeface="B Badr" panose="00000400000000000000" pitchFamily="2" charset="-78"/>
            </a:rPr>
            <a:t>و هو جمع بين متعدّد تحت حكم، ثم تقسيمه، أو العكس:</a:t>
          </a:r>
          <a:endParaRPr lang="fa-IR" sz="2300" kern="1200">
            <a:cs typeface="B Badr" panose="00000400000000000000" pitchFamily="2" charset="-78"/>
          </a:endParaRPr>
        </a:p>
      </dsp:txBody>
      <dsp:txXfrm>
        <a:off x="6471195" y="2716134"/>
        <a:ext cx="3467617" cy="1057200"/>
      </dsp:txXfrm>
    </dsp:sp>
    <dsp:sp modelId="{09B65847-8FAB-40E8-A4E0-C88FCD93EDE4}">
      <dsp:nvSpPr>
        <dsp:cNvPr id="0" name=""/>
        <dsp:cNvSpPr/>
      </dsp:nvSpPr>
      <dsp:spPr>
        <a:xfrm>
          <a:off x="4165507" y="1394633"/>
          <a:ext cx="1612164" cy="10572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smtClean="0">
              <a:cs typeface="B Badr" panose="00000400000000000000" pitchFamily="2" charset="-78"/>
            </a:rPr>
            <a:t>فالأول: كقوله </a:t>
          </a:r>
          <a:r>
            <a:rPr lang="en-US" sz="2300" kern="1200" smtClean="0">
              <a:cs typeface="B Badr" panose="00000400000000000000" pitchFamily="2" charset="-78"/>
            </a:rPr>
            <a:t>:</a:t>
          </a:r>
          <a:endParaRPr lang="fa-IR" sz="2300" kern="1200">
            <a:cs typeface="B Badr" panose="00000400000000000000" pitchFamily="2" charset="-78"/>
          </a:endParaRPr>
        </a:p>
      </dsp:txBody>
      <dsp:txXfrm>
        <a:off x="4165507" y="1394633"/>
        <a:ext cx="1612164" cy="1057200"/>
      </dsp:txXfrm>
    </dsp:sp>
    <dsp:sp modelId="{87494A4C-0092-468C-8218-C7991879BCE6}">
      <dsp:nvSpPr>
        <dsp:cNvPr id="0" name=""/>
        <dsp:cNvSpPr/>
      </dsp:nvSpPr>
      <dsp:spPr>
        <a:xfrm>
          <a:off x="4366" y="733883"/>
          <a:ext cx="3467617" cy="10572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smtClean="0">
              <a:cs typeface="B Badr" panose="00000400000000000000" pitchFamily="2" charset="-78"/>
            </a:rPr>
            <a:t>حتّى أقام على أرباض خرشنة ***  تشقى به الرّوم و الصّلبان و البيع‏</a:t>
          </a:r>
          <a:endParaRPr lang="fa-IR" sz="2300" kern="1200">
            <a:cs typeface="B Badr" panose="00000400000000000000" pitchFamily="2" charset="-78"/>
          </a:endParaRPr>
        </a:p>
      </dsp:txBody>
      <dsp:txXfrm>
        <a:off x="4366" y="733883"/>
        <a:ext cx="3467617" cy="1057200"/>
      </dsp:txXfrm>
    </dsp:sp>
    <dsp:sp modelId="{97EDD2A4-C5DC-4DC7-A929-71243F36F905}">
      <dsp:nvSpPr>
        <dsp:cNvPr id="0" name=""/>
        <dsp:cNvSpPr/>
      </dsp:nvSpPr>
      <dsp:spPr>
        <a:xfrm>
          <a:off x="4366" y="2055384"/>
          <a:ext cx="3467617" cy="10572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smtClean="0">
              <a:cs typeface="B Badr" panose="00000400000000000000" pitchFamily="2" charset="-78"/>
            </a:rPr>
            <a:t>للسّبى ما نكحوا و القتل ما ولدوا *** و النّهب ما جمعوا، و النّار ما زرعوا</a:t>
          </a:r>
          <a:endParaRPr lang="fa-IR" sz="2300" kern="1200">
            <a:cs typeface="B Badr" panose="00000400000000000000" pitchFamily="2" charset="-78"/>
          </a:endParaRPr>
        </a:p>
      </dsp:txBody>
      <dsp:txXfrm>
        <a:off x="4366" y="2055384"/>
        <a:ext cx="3467617" cy="1057200"/>
      </dsp:txXfrm>
    </dsp:sp>
    <dsp:sp modelId="{F106D608-9299-49EE-8707-6268FA78C0F4}">
      <dsp:nvSpPr>
        <dsp:cNvPr id="0" name=""/>
        <dsp:cNvSpPr/>
      </dsp:nvSpPr>
      <dsp:spPr>
        <a:xfrm>
          <a:off x="4165507" y="4037634"/>
          <a:ext cx="1612164" cy="10572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smtClean="0">
              <a:cs typeface="B Badr" panose="00000400000000000000" pitchFamily="2" charset="-78"/>
            </a:rPr>
            <a:t>و الثانى: كقوله </a:t>
          </a:r>
          <a:r>
            <a:rPr lang="en-US" sz="2300" kern="1200" smtClean="0">
              <a:cs typeface="B Badr" panose="00000400000000000000" pitchFamily="2" charset="-78"/>
            </a:rPr>
            <a:t>:</a:t>
          </a:r>
          <a:endParaRPr lang="fa-IR" sz="2300" kern="1200">
            <a:cs typeface="B Badr" panose="00000400000000000000" pitchFamily="2" charset="-78"/>
          </a:endParaRPr>
        </a:p>
      </dsp:txBody>
      <dsp:txXfrm>
        <a:off x="4165507" y="4037634"/>
        <a:ext cx="1612164" cy="1057200"/>
      </dsp:txXfrm>
    </dsp:sp>
    <dsp:sp modelId="{A7992FB6-5CDC-486D-A787-167843062380}">
      <dsp:nvSpPr>
        <dsp:cNvPr id="0" name=""/>
        <dsp:cNvSpPr/>
      </dsp:nvSpPr>
      <dsp:spPr>
        <a:xfrm>
          <a:off x="4366" y="3376884"/>
          <a:ext cx="3467617" cy="10572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smtClean="0">
              <a:cs typeface="B Badr" panose="00000400000000000000" pitchFamily="2" charset="-78"/>
            </a:rPr>
            <a:t>قوم إذا حاربوا ضرّوا عدوّهم أو *** حاولوا النّفع فى أشياعهم نفعوا</a:t>
          </a:r>
          <a:endParaRPr lang="fa-IR" sz="2300" kern="1200">
            <a:cs typeface="B Badr" panose="00000400000000000000" pitchFamily="2" charset="-78"/>
          </a:endParaRPr>
        </a:p>
      </dsp:txBody>
      <dsp:txXfrm>
        <a:off x="4366" y="3376884"/>
        <a:ext cx="3467617" cy="1057200"/>
      </dsp:txXfrm>
    </dsp:sp>
    <dsp:sp modelId="{CBCA99A6-B74A-4973-88E0-84B78F823E32}">
      <dsp:nvSpPr>
        <dsp:cNvPr id="0" name=""/>
        <dsp:cNvSpPr/>
      </dsp:nvSpPr>
      <dsp:spPr>
        <a:xfrm>
          <a:off x="4366" y="4698385"/>
          <a:ext cx="3467617" cy="10572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smtClean="0">
              <a:cs typeface="B Badr" panose="00000400000000000000" pitchFamily="2" charset="-78"/>
            </a:rPr>
            <a:t>سجيّة تلك منهم غير محدثة  *** إنّ الخلائق- فاعلم- شرّها البدع‏</a:t>
          </a:r>
          <a:endParaRPr lang="fa-IR" sz="2300" kern="1200">
            <a:cs typeface="B Badr" panose="00000400000000000000" pitchFamily="2" charset="-78"/>
          </a:endParaRPr>
        </a:p>
      </dsp:txBody>
      <dsp:txXfrm>
        <a:off x="4366" y="4698385"/>
        <a:ext cx="3467617" cy="10572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D704F-CB7F-4E11-9F92-49382AFF8D23}">
      <dsp:nvSpPr>
        <dsp:cNvPr id="0" name=""/>
        <dsp:cNvSpPr/>
      </dsp:nvSpPr>
      <dsp:spPr>
        <a:xfrm>
          <a:off x="2540084" y="4859076"/>
          <a:ext cx="505825" cy="91440"/>
        </a:xfrm>
        <a:custGeom>
          <a:avLst/>
          <a:gdLst/>
          <a:ahLst/>
          <a:cxnLst/>
          <a:rect l="0" t="0" r="0" b="0"/>
          <a:pathLst>
            <a:path>
              <a:moveTo>
                <a:pt x="50582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2780351" y="4892151"/>
        <a:ext cx="25291" cy="25291"/>
      </dsp:txXfrm>
    </dsp:sp>
    <dsp:sp modelId="{3FCA8747-9B9A-42FA-82FE-34DA55AB0EE3}">
      <dsp:nvSpPr>
        <dsp:cNvPr id="0" name=""/>
        <dsp:cNvSpPr/>
      </dsp:nvSpPr>
      <dsp:spPr>
        <a:xfrm>
          <a:off x="4336142" y="4859076"/>
          <a:ext cx="505825" cy="91440"/>
        </a:xfrm>
        <a:custGeom>
          <a:avLst/>
          <a:gdLst/>
          <a:ahLst/>
          <a:cxnLst/>
          <a:rect l="0" t="0" r="0" b="0"/>
          <a:pathLst>
            <a:path>
              <a:moveTo>
                <a:pt x="50582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4576409" y="4892151"/>
        <a:ext cx="25291" cy="25291"/>
      </dsp:txXfrm>
    </dsp:sp>
    <dsp:sp modelId="{4A79579C-2F6F-4474-B0A9-A2DEE50E59BE}">
      <dsp:nvSpPr>
        <dsp:cNvPr id="0" name=""/>
        <dsp:cNvSpPr/>
      </dsp:nvSpPr>
      <dsp:spPr>
        <a:xfrm>
          <a:off x="7371093" y="4181914"/>
          <a:ext cx="505825" cy="722882"/>
        </a:xfrm>
        <a:custGeom>
          <a:avLst/>
          <a:gdLst/>
          <a:ahLst/>
          <a:cxnLst/>
          <a:rect l="0" t="0" r="0" b="0"/>
          <a:pathLst>
            <a:path>
              <a:moveTo>
                <a:pt x="505825" y="0"/>
              </a:moveTo>
              <a:lnTo>
                <a:pt x="252912" y="0"/>
              </a:lnTo>
              <a:lnTo>
                <a:pt x="252912" y="722882"/>
              </a:lnTo>
              <a:lnTo>
                <a:pt x="0" y="72288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7601948" y="4521298"/>
        <a:ext cx="44114" cy="44114"/>
      </dsp:txXfrm>
    </dsp:sp>
    <dsp:sp modelId="{F535420A-C62A-4266-921A-FDAEDB394A17}">
      <dsp:nvSpPr>
        <dsp:cNvPr id="0" name=""/>
        <dsp:cNvSpPr/>
      </dsp:nvSpPr>
      <dsp:spPr>
        <a:xfrm>
          <a:off x="2540084" y="3459031"/>
          <a:ext cx="505825" cy="481921"/>
        </a:xfrm>
        <a:custGeom>
          <a:avLst/>
          <a:gdLst/>
          <a:ahLst/>
          <a:cxnLst/>
          <a:rect l="0" t="0" r="0" b="0"/>
          <a:pathLst>
            <a:path>
              <a:moveTo>
                <a:pt x="505825" y="0"/>
              </a:moveTo>
              <a:lnTo>
                <a:pt x="252912" y="0"/>
              </a:lnTo>
              <a:lnTo>
                <a:pt x="252912" y="481921"/>
              </a:lnTo>
              <a:lnTo>
                <a:pt x="0" y="481921"/>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2775530" y="3682526"/>
        <a:ext cx="34932" cy="34932"/>
      </dsp:txXfrm>
    </dsp:sp>
    <dsp:sp modelId="{E30DBDBB-17CE-4E4F-9C51-FDD0B606A185}">
      <dsp:nvSpPr>
        <dsp:cNvPr id="0" name=""/>
        <dsp:cNvSpPr/>
      </dsp:nvSpPr>
      <dsp:spPr>
        <a:xfrm>
          <a:off x="2540084" y="2977109"/>
          <a:ext cx="505825" cy="481921"/>
        </a:xfrm>
        <a:custGeom>
          <a:avLst/>
          <a:gdLst/>
          <a:ahLst/>
          <a:cxnLst/>
          <a:rect l="0" t="0" r="0" b="0"/>
          <a:pathLst>
            <a:path>
              <a:moveTo>
                <a:pt x="505825" y="481921"/>
              </a:moveTo>
              <a:lnTo>
                <a:pt x="252912" y="481921"/>
              </a:lnTo>
              <a:lnTo>
                <a:pt x="25291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2775530" y="3200604"/>
        <a:ext cx="34932" cy="34932"/>
      </dsp:txXfrm>
    </dsp:sp>
    <dsp:sp modelId="{AD13C98E-4903-4F02-910C-665A78FED885}">
      <dsp:nvSpPr>
        <dsp:cNvPr id="0" name=""/>
        <dsp:cNvSpPr/>
      </dsp:nvSpPr>
      <dsp:spPr>
        <a:xfrm>
          <a:off x="4336142" y="3413311"/>
          <a:ext cx="505825" cy="91440"/>
        </a:xfrm>
        <a:custGeom>
          <a:avLst/>
          <a:gdLst/>
          <a:ahLst/>
          <a:cxnLst/>
          <a:rect l="0" t="0" r="0" b="0"/>
          <a:pathLst>
            <a:path>
              <a:moveTo>
                <a:pt x="50582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4576409" y="3446385"/>
        <a:ext cx="25291" cy="25291"/>
      </dsp:txXfrm>
    </dsp:sp>
    <dsp:sp modelId="{8FF47271-B714-4D41-ACB1-DF2C3F2DDFA3}">
      <dsp:nvSpPr>
        <dsp:cNvPr id="0" name=""/>
        <dsp:cNvSpPr/>
      </dsp:nvSpPr>
      <dsp:spPr>
        <a:xfrm>
          <a:off x="7371093" y="3459031"/>
          <a:ext cx="505825" cy="722882"/>
        </a:xfrm>
        <a:custGeom>
          <a:avLst/>
          <a:gdLst/>
          <a:ahLst/>
          <a:cxnLst/>
          <a:rect l="0" t="0" r="0" b="0"/>
          <a:pathLst>
            <a:path>
              <a:moveTo>
                <a:pt x="505825" y="722882"/>
              </a:moveTo>
              <a:lnTo>
                <a:pt x="252912" y="722882"/>
              </a:lnTo>
              <a:lnTo>
                <a:pt x="25291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7601948" y="3798415"/>
        <a:ext cx="44114" cy="44114"/>
      </dsp:txXfrm>
    </dsp:sp>
    <dsp:sp modelId="{4672DC11-6AB3-4A3E-911A-F5AE6367ED55}">
      <dsp:nvSpPr>
        <dsp:cNvPr id="0" name=""/>
        <dsp:cNvSpPr/>
      </dsp:nvSpPr>
      <dsp:spPr>
        <a:xfrm>
          <a:off x="10406043" y="3244734"/>
          <a:ext cx="505825" cy="937179"/>
        </a:xfrm>
        <a:custGeom>
          <a:avLst/>
          <a:gdLst/>
          <a:ahLst/>
          <a:cxnLst/>
          <a:rect l="0" t="0" r="0" b="0"/>
          <a:pathLst>
            <a:path>
              <a:moveTo>
                <a:pt x="505825" y="0"/>
              </a:moveTo>
              <a:lnTo>
                <a:pt x="252912" y="0"/>
              </a:lnTo>
              <a:lnTo>
                <a:pt x="252912" y="937179"/>
              </a:lnTo>
              <a:lnTo>
                <a:pt x="0" y="937179"/>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10632332" y="3686700"/>
        <a:ext cx="53248" cy="53248"/>
      </dsp:txXfrm>
    </dsp:sp>
    <dsp:sp modelId="{AEA78462-244D-4F40-8602-49C1B1AEFF61}">
      <dsp:nvSpPr>
        <dsp:cNvPr id="0" name=""/>
        <dsp:cNvSpPr/>
      </dsp:nvSpPr>
      <dsp:spPr>
        <a:xfrm>
          <a:off x="10406043" y="2401371"/>
          <a:ext cx="505825" cy="843363"/>
        </a:xfrm>
        <a:custGeom>
          <a:avLst/>
          <a:gdLst/>
          <a:ahLst/>
          <a:cxnLst/>
          <a:rect l="0" t="0" r="0" b="0"/>
          <a:pathLst>
            <a:path>
              <a:moveTo>
                <a:pt x="505825" y="843363"/>
              </a:moveTo>
              <a:lnTo>
                <a:pt x="252912" y="843363"/>
              </a:lnTo>
              <a:lnTo>
                <a:pt x="252912"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10634370" y="2798467"/>
        <a:ext cx="49171" cy="49171"/>
      </dsp:txXfrm>
    </dsp:sp>
    <dsp:sp modelId="{3FD2B08E-0821-4AFD-B2C8-E8EEC7D599E9}">
      <dsp:nvSpPr>
        <dsp:cNvPr id="0" name=""/>
        <dsp:cNvSpPr/>
      </dsp:nvSpPr>
      <dsp:spPr>
        <a:xfrm rot="5400000">
          <a:off x="8227473" y="2859197"/>
          <a:ext cx="6139865" cy="77107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fa-IR" sz="4000" kern="1200" smtClean="0">
              <a:cs typeface="B Badr" panose="00000400000000000000" pitchFamily="2" charset="-78"/>
            </a:rPr>
            <a:t>17. و منه: الجمع مع التفريق و التقسيم؛</a:t>
          </a:r>
          <a:endParaRPr lang="fa-IR" sz="4000" b="1" kern="1200">
            <a:cs typeface="B Badr" panose="00000400000000000000" pitchFamily="2" charset="-78"/>
          </a:endParaRPr>
        </a:p>
      </dsp:txBody>
      <dsp:txXfrm>
        <a:off x="8227473" y="2859197"/>
        <a:ext cx="6139865" cy="771074"/>
      </dsp:txXfrm>
    </dsp:sp>
    <dsp:sp modelId="{8808D0DC-DA0A-4B05-82A8-74EFB97EB4A1}">
      <dsp:nvSpPr>
        <dsp:cNvPr id="0" name=""/>
        <dsp:cNvSpPr/>
      </dsp:nvSpPr>
      <dsp:spPr>
        <a:xfrm>
          <a:off x="3073148" y="1922017"/>
          <a:ext cx="7332895" cy="958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كقوله تعالى: يَوْمَ يَأْتِ لا تَكَلَّمُ نَفْسٌ إِلَّا بِإِذْنِهِ فَمِنْهُمْ شَقِيٌّ وَ سَعِيدٌ فَأَمَّا الَّذِينَ شَقُوا فَفِي النَّارِ لَهُمْ فِيها زَفِيرٌ وَ شَهِيقٌ خالِدِينَ فِيها ما دامَتِ السَّماواتُ وَ الْأَرْضُ إِلَّا ما شاءَ رَبُّكَ إِنَّ رَبَّكَ فَعَّالٌ لِما يُرِيدُ وَ أَمَّا الَّذِينَ سُعِدُوا فَفِي الْجَنَّةِ خالِدِينَ فِيها ما دامَتِ السَّماواتُ وَ الْأَرْضُ إِلَّا ما شاءَ رَبُّكَ عَطاءً غَيْرَ مَجْذُوذٍ </a:t>
          </a:r>
          <a:endParaRPr lang="fa-IR" sz="1400" kern="1200">
            <a:cs typeface="B Badr" panose="00000400000000000000" pitchFamily="2" charset="-78"/>
          </a:endParaRPr>
        </a:p>
      </dsp:txBody>
      <dsp:txXfrm>
        <a:off x="3073148" y="1922017"/>
        <a:ext cx="7332895" cy="958708"/>
      </dsp:txXfrm>
    </dsp:sp>
    <dsp:sp modelId="{D85737E0-C01E-4922-B595-8BD45F606567}">
      <dsp:nvSpPr>
        <dsp:cNvPr id="0" name=""/>
        <dsp:cNvSpPr/>
      </dsp:nvSpPr>
      <dsp:spPr>
        <a:xfrm>
          <a:off x="7876918" y="3796376"/>
          <a:ext cx="2529125" cy="77107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يطلق التقسيم على أمرين آخرين:</a:t>
          </a:r>
          <a:endParaRPr lang="fa-IR" sz="1400" kern="1200">
            <a:cs typeface="B Badr" panose="00000400000000000000" pitchFamily="2" charset="-78"/>
          </a:endParaRPr>
        </a:p>
      </dsp:txBody>
      <dsp:txXfrm>
        <a:off x="7876918" y="3796376"/>
        <a:ext cx="2529125" cy="771074"/>
      </dsp:txXfrm>
    </dsp:sp>
    <dsp:sp modelId="{89FA653A-265A-47C2-89DB-DDC2B6F51F57}">
      <dsp:nvSpPr>
        <dsp:cNvPr id="0" name=""/>
        <dsp:cNvSpPr/>
      </dsp:nvSpPr>
      <dsp:spPr>
        <a:xfrm>
          <a:off x="4841968" y="3073494"/>
          <a:ext cx="2529125" cy="77107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أحدهما: أن تذكر أحوال الشي‏ء مضافا إلى كلّ ما يليق به؛ </a:t>
          </a:r>
          <a:endParaRPr lang="fa-IR" sz="1400" kern="1200">
            <a:cs typeface="B Badr" panose="00000400000000000000" pitchFamily="2" charset="-78"/>
          </a:endParaRPr>
        </a:p>
      </dsp:txBody>
      <dsp:txXfrm>
        <a:off x="4841968" y="3073494"/>
        <a:ext cx="2529125" cy="771074"/>
      </dsp:txXfrm>
    </dsp:sp>
    <dsp:sp modelId="{A307FE75-2F73-43AE-A31D-96A48B048F1C}">
      <dsp:nvSpPr>
        <dsp:cNvPr id="0" name=""/>
        <dsp:cNvSpPr/>
      </dsp:nvSpPr>
      <dsp:spPr>
        <a:xfrm>
          <a:off x="3045909" y="3073494"/>
          <a:ext cx="1290233" cy="77107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كقوله:</a:t>
          </a:r>
          <a:endParaRPr lang="fa-IR" sz="1400" kern="1200">
            <a:cs typeface="B Badr" panose="00000400000000000000" pitchFamily="2" charset="-78"/>
          </a:endParaRPr>
        </a:p>
      </dsp:txBody>
      <dsp:txXfrm>
        <a:off x="3045909" y="3073494"/>
        <a:ext cx="1290233" cy="771074"/>
      </dsp:txXfrm>
    </dsp:sp>
    <dsp:sp modelId="{17A7740F-BDF8-4BD6-A0DA-17BF16034B41}">
      <dsp:nvSpPr>
        <dsp:cNvPr id="0" name=""/>
        <dsp:cNvSpPr/>
      </dsp:nvSpPr>
      <dsp:spPr>
        <a:xfrm>
          <a:off x="10959" y="2591572"/>
          <a:ext cx="2529125" cy="77107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سأطلب حقّى بالقنا و مشايخ *** كأنّهم و من طول ما التثموا مرد</a:t>
          </a:r>
          <a:endParaRPr lang="fa-IR" sz="1400" kern="1200">
            <a:cs typeface="B Badr" panose="00000400000000000000" pitchFamily="2" charset="-78"/>
          </a:endParaRPr>
        </a:p>
      </dsp:txBody>
      <dsp:txXfrm>
        <a:off x="10959" y="2591572"/>
        <a:ext cx="2529125" cy="771074"/>
      </dsp:txXfrm>
    </dsp:sp>
    <dsp:sp modelId="{1AEC7D2D-30B8-47E3-A328-2666423E1879}">
      <dsp:nvSpPr>
        <dsp:cNvPr id="0" name=""/>
        <dsp:cNvSpPr/>
      </dsp:nvSpPr>
      <dsp:spPr>
        <a:xfrm>
          <a:off x="10959" y="3555415"/>
          <a:ext cx="2529125" cy="77107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ثقال إذا لاقوا خفاف إذا دعوا *** كثير إذا شدّوا قليل إذا عدّوا</a:t>
          </a:r>
          <a:endParaRPr lang="fa-IR" sz="1400" kern="1200">
            <a:cs typeface="B Badr" panose="00000400000000000000" pitchFamily="2" charset="-78"/>
          </a:endParaRPr>
        </a:p>
      </dsp:txBody>
      <dsp:txXfrm>
        <a:off x="10959" y="3555415"/>
        <a:ext cx="2529125" cy="771074"/>
      </dsp:txXfrm>
    </dsp:sp>
    <dsp:sp modelId="{D671D767-5488-40E4-A214-D27B7E3A3D3D}">
      <dsp:nvSpPr>
        <dsp:cNvPr id="0" name=""/>
        <dsp:cNvSpPr/>
      </dsp:nvSpPr>
      <dsp:spPr>
        <a:xfrm>
          <a:off x="4841968" y="4519259"/>
          <a:ext cx="2529125" cy="77107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الثانى: استيفاء أقسام الشي‏ء؛</a:t>
          </a:r>
          <a:endParaRPr lang="fa-IR" sz="1400" kern="1200">
            <a:cs typeface="B Badr" panose="00000400000000000000" pitchFamily="2" charset="-78"/>
          </a:endParaRPr>
        </a:p>
      </dsp:txBody>
      <dsp:txXfrm>
        <a:off x="4841968" y="4519259"/>
        <a:ext cx="2529125" cy="771074"/>
      </dsp:txXfrm>
    </dsp:sp>
    <dsp:sp modelId="{D45F3D0B-B222-4EF5-B0EB-2F4BBAD9EBC5}">
      <dsp:nvSpPr>
        <dsp:cNvPr id="0" name=""/>
        <dsp:cNvSpPr/>
      </dsp:nvSpPr>
      <dsp:spPr>
        <a:xfrm>
          <a:off x="3045909" y="4519259"/>
          <a:ext cx="1290233" cy="77107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كقوله تعالى: </a:t>
          </a:r>
          <a:endParaRPr lang="fa-IR" sz="1400" kern="1200">
            <a:cs typeface="B Badr" panose="00000400000000000000" pitchFamily="2" charset="-78"/>
          </a:endParaRPr>
        </a:p>
      </dsp:txBody>
      <dsp:txXfrm>
        <a:off x="3045909" y="4519259"/>
        <a:ext cx="1290233" cy="771074"/>
      </dsp:txXfrm>
    </dsp:sp>
    <dsp:sp modelId="{61F075B4-0491-4487-9C06-DE33863C547E}">
      <dsp:nvSpPr>
        <dsp:cNvPr id="0" name=""/>
        <dsp:cNvSpPr/>
      </dsp:nvSpPr>
      <dsp:spPr>
        <a:xfrm>
          <a:off x="10959" y="4519259"/>
          <a:ext cx="2529125" cy="77107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يَهَبُ لِمَنْ يَشاءُ إِناثاً وَ يَهَبُ لِمَنْ يَشاءُ الذُّكُورَ أَوْ يُزَوِّجُهُمْ ذُكْراناً وَ إِناثاً وَ يَجْعَلُ مَنْ يَشاءُ عَقِيماً </a:t>
          </a:r>
          <a:endParaRPr lang="fa-IR" sz="1400" kern="1200">
            <a:cs typeface="B Badr" panose="00000400000000000000" pitchFamily="2" charset="-78"/>
          </a:endParaRPr>
        </a:p>
      </dsp:txBody>
      <dsp:txXfrm>
        <a:off x="10959" y="4519259"/>
        <a:ext cx="2529125" cy="77107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E94FC-DF37-4856-B2BB-17C1E4837BD9}">
      <dsp:nvSpPr>
        <dsp:cNvPr id="0" name=""/>
        <dsp:cNvSpPr/>
      </dsp:nvSpPr>
      <dsp:spPr>
        <a:xfrm>
          <a:off x="7302175" y="3375054"/>
          <a:ext cx="479784" cy="2742668"/>
        </a:xfrm>
        <a:custGeom>
          <a:avLst/>
          <a:gdLst/>
          <a:ahLst/>
          <a:cxnLst/>
          <a:rect l="0" t="0" r="0" b="0"/>
          <a:pathLst>
            <a:path>
              <a:moveTo>
                <a:pt x="479784" y="0"/>
              </a:moveTo>
              <a:lnTo>
                <a:pt x="239892" y="0"/>
              </a:lnTo>
              <a:lnTo>
                <a:pt x="239892" y="2742668"/>
              </a:lnTo>
              <a:lnTo>
                <a:pt x="0" y="2742668"/>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7472459" y="4676780"/>
        <a:ext cx="139215" cy="139215"/>
      </dsp:txXfrm>
    </dsp:sp>
    <dsp:sp modelId="{620C776A-F78A-4C29-8A0E-78079C07DA6F}">
      <dsp:nvSpPr>
        <dsp:cNvPr id="0" name=""/>
        <dsp:cNvSpPr/>
      </dsp:nvSpPr>
      <dsp:spPr>
        <a:xfrm>
          <a:off x="7302175" y="3375054"/>
          <a:ext cx="479784" cy="1828445"/>
        </a:xfrm>
        <a:custGeom>
          <a:avLst/>
          <a:gdLst/>
          <a:ahLst/>
          <a:cxnLst/>
          <a:rect l="0" t="0" r="0" b="0"/>
          <a:pathLst>
            <a:path>
              <a:moveTo>
                <a:pt x="479784" y="0"/>
              </a:moveTo>
              <a:lnTo>
                <a:pt x="239892" y="0"/>
              </a:lnTo>
              <a:lnTo>
                <a:pt x="239892" y="1828445"/>
              </a:lnTo>
              <a:lnTo>
                <a:pt x="0" y="1828445"/>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7494808" y="4242018"/>
        <a:ext cx="94517" cy="94517"/>
      </dsp:txXfrm>
    </dsp:sp>
    <dsp:sp modelId="{AAC35FDB-ADE2-450D-AB3E-DB732175C994}">
      <dsp:nvSpPr>
        <dsp:cNvPr id="0" name=""/>
        <dsp:cNvSpPr/>
      </dsp:nvSpPr>
      <dsp:spPr>
        <a:xfrm>
          <a:off x="2297570" y="4289277"/>
          <a:ext cx="479784" cy="457111"/>
        </a:xfrm>
        <a:custGeom>
          <a:avLst/>
          <a:gdLst/>
          <a:ahLst/>
          <a:cxnLst/>
          <a:rect l="0" t="0" r="0" b="0"/>
          <a:pathLst>
            <a:path>
              <a:moveTo>
                <a:pt x="479784" y="0"/>
              </a:moveTo>
              <a:lnTo>
                <a:pt x="239892" y="0"/>
              </a:lnTo>
              <a:lnTo>
                <a:pt x="239892" y="457111"/>
              </a:lnTo>
              <a:lnTo>
                <a:pt x="0" y="457111"/>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2520895" y="4501266"/>
        <a:ext cx="33133" cy="33133"/>
      </dsp:txXfrm>
    </dsp:sp>
    <dsp:sp modelId="{0489AEDD-46CF-4DFB-A15E-8AF79EA2DC3B}">
      <dsp:nvSpPr>
        <dsp:cNvPr id="0" name=""/>
        <dsp:cNvSpPr/>
      </dsp:nvSpPr>
      <dsp:spPr>
        <a:xfrm>
          <a:off x="2297570" y="3832165"/>
          <a:ext cx="479784" cy="457111"/>
        </a:xfrm>
        <a:custGeom>
          <a:avLst/>
          <a:gdLst/>
          <a:ahLst/>
          <a:cxnLst/>
          <a:rect l="0" t="0" r="0" b="0"/>
          <a:pathLst>
            <a:path>
              <a:moveTo>
                <a:pt x="479784" y="457111"/>
              </a:moveTo>
              <a:lnTo>
                <a:pt x="239892" y="457111"/>
              </a:lnTo>
              <a:lnTo>
                <a:pt x="23989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2520895" y="4044154"/>
        <a:ext cx="33133" cy="33133"/>
      </dsp:txXfrm>
    </dsp:sp>
    <dsp:sp modelId="{78EE05C8-CF93-44D9-9660-13AD8B1881C9}">
      <dsp:nvSpPr>
        <dsp:cNvPr id="0" name=""/>
        <dsp:cNvSpPr/>
      </dsp:nvSpPr>
      <dsp:spPr>
        <a:xfrm>
          <a:off x="7302175" y="3375054"/>
          <a:ext cx="479784" cy="914222"/>
        </a:xfrm>
        <a:custGeom>
          <a:avLst/>
          <a:gdLst/>
          <a:ahLst/>
          <a:cxnLst/>
          <a:rect l="0" t="0" r="0" b="0"/>
          <a:pathLst>
            <a:path>
              <a:moveTo>
                <a:pt x="479784" y="0"/>
              </a:moveTo>
              <a:lnTo>
                <a:pt x="239892" y="0"/>
              </a:lnTo>
              <a:lnTo>
                <a:pt x="239892" y="914222"/>
              </a:lnTo>
              <a:lnTo>
                <a:pt x="0" y="91422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7516255" y="3806354"/>
        <a:ext cx="51623" cy="51623"/>
      </dsp:txXfrm>
    </dsp:sp>
    <dsp:sp modelId="{5479DA27-0055-4574-BF47-C20344E2C020}">
      <dsp:nvSpPr>
        <dsp:cNvPr id="0" name=""/>
        <dsp:cNvSpPr/>
      </dsp:nvSpPr>
      <dsp:spPr>
        <a:xfrm>
          <a:off x="7302175" y="3329334"/>
          <a:ext cx="479784" cy="91440"/>
        </a:xfrm>
        <a:custGeom>
          <a:avLst/>
          <a:gdLst/>
          <a:ahLst/>
          <a:cxnLst/>
          <a:rect l="0" t="0" r="0" b="0"/>
          <a:pathLst>
            <a:path>
              <a:moveTo>
                <a:pt x="479784"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7530072" y="3363059"/>
        <a:ext cx="23989" cy="23989"/>
      </dsp:txXfrm>
    </dsp:sp>
    <dsp:sp modelId="{4135F99A-B102-4574-81CA-110D4E7B3E97}">
      <dsp:nvSpPr>
        <dsp:cNvPr id="0" name=""/>
        <dsp:cNvSpPr/>
      </dsp:nvSpPr>
      <dsp:spPr>
        <a:xfrm>
          <a:off x="7302175" y="2460831"/>
          <a:ext cx="479784" cy="914222"/>
        </a:xfrm>
        <a:custGeom>
          <a:avLst/>
          <a:gdLst/>
          <a:ahLst/>
          <a:cxnLst/>
          <a:rect l="0" t="0" r="0" b="0"/>
          <a:pathLst>
            <a:path>
              <a:moveTo>
                <a:pt x="479784" y="914222"/>
              </a:moveTo>
              <a:lnTo>
                <a:pt x="239892" y="914222"/>
              </a:lnTo>
              <a:lnTo>
                <a:pt x="23989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7516255" y="2892131"/>
        <a:ext cx="51623" cy="51623"/>
      </dsp:txXfrm>
    </dsp:sp>
    <dsp:sp modelId="{8BAB3632-37A7-40E5-899D-9A7E7B2F4223}">
      <dsp:nvSpPr>
        <dsp:cNvPr id="0" name=""/>
        <dsp:cNvSpPr/>
      </dsp:nvSpPr>
      <dsp:spPr>
        <a:xfrm>
          <a:off x="7302175" y="1546608"/>
          <a:ext cx="479784" cy="1828445"/>
        </a:xfrm>
        <a:custGeom>
          <a:avLst/>
          <a:gdLst/>
          <a:ahLst/>
          <a:cxnLst/>
          <a:rect l="0" t="0" r="0" b="0"/>
          <a:pathLst>
            <a:path>
              <a:moveTo>
                <a:pt x="479784" y="1828445"/>
              </a:moveTo>
              <a:lnTo>
                <a:pt x="239892" y="1828445"/>
              </a:lnTo>
              <a:lnTo>
                <a:pt x="23989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7494808" y="2413573"/>
        <a:ext cx="94517" cy="94517"/>
      </dsp:txXfrm>
    </dsp:sp>
    <dsp:sp modelId="{4E9BCF6A-3122-4050-AEA1-5AAD602B0408}">
      <dsp:nvSpPr>
        <dsp:cNvPr id="0" name=""/>
        <dsp:cNvSpPr/>
      </dsp:nvSpPr>
      <dsp:spPr>
        <a:xfrm>
          <a:off x="7302175" y="632385"/>
          <a:ext cx="479784" cy="2742668"/>
        </a:xfrm>
        <a:custGeom>
          <a:avLst/>
          <a:gdLst/>
          <a:ahLst/>
          <a:cxnLst/>
          <a:rect l="0" t="0" r="0" b="0"/>
          <a:pathLst>
            <a:path>
              <a:moveTo>
                <a:pt x="479784" y="2742668"/>
              </a:moveTo>
              <a:lnTo>
                <a:pt x="239892" y="2742668"/>
              </a:lnTo>
              <a:lnTo>
                <a:pt x="23989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7472459" y="1934112"/>
        <a:ext cx="139215" cy="139215"/>
      </dsp:txXfrm>
    </dsp:sp>
    <dsp:sp modelId="{EBA8DF4E-72E4-4D6C-9E5A-37E354DCDA8D}">
      <dsp:nvSpPr>
        <dsp:cNvPr id="0" name=""/>
        <dsp:cNvSpPr/>
      </dsp:nvSpPr>
      <dsp:spPr>
        <a:xfrm>
          <a:off x="10180880" y="2917943"/>
          <a:ext cx="479784" cy="457111"/>
        </a:xfrm>
        <a:custGeom>
          <a:avLst/>
          <a:gdLst/>
          <a:ahLst/>
          <a:cxnLst/>
          <a:rect l="0" t="0" r="0" b="0"/>
          <a:pathLst>
            <a:path>
              <a:moveTo>
                <a:pt x="479784" y="0"/>
              </a:moveTo>
              <a:lnTo>
                <a:pt x="239892" y="0"/>
              </a:lnTo>
              <a:lnTo>
                <a:pt x="239892" y="457111"/>
              </a:lnTo>
              <a:lnTo>
                <a:pt x="0" y="457111"/>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10404205" y="3129931"/>
        <a:ext cx="33133" cy="33133"/>
      </dsp:txXfrm>
    </dsp:sp>
    <dsp:sp modelId="{E4388C58-E607-40D6-9CC8-F5D3A134F462}">
      <dsp:nvSpPr>
        <dsp:cNvPr id="0" name=""/>
        <dsp:cNvSpPr/>
      </dsp:nvSpPr>
      <dsp:spPr>
        <a:xfrm>
          <a:off x="10180880" y="2460831"/>
          <a:ext cx="479784" cy="457111"/>
        </a:xfrm>
        <a:custGeom>
          <a:avLst/>
          <a:gdLst/>
          <a:ahLst/>
          <a:cxnLst/>
          <a:rect l="0" t="0" r="0" b="0"/>
          <a:pathLst>
            <a:path>
              <a:moveTo>
                <a:pt x="479784" y="457111"/>
              </a:moveTo>
              <a:lnTo>
                <a:pt x="239892" y="457111"/>
              </a:lnTo>
              <a:lnTo>
                <a:pt x="239892"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10404205" y="2672820"/>
        <a:ext cx="33133" cy="33133"/>
      </dsp:txXfrm>
    </dsp:sp>
    <dsp:sp modelId="{3FD2B08E-0821-4AFD-B2C8-E8EEC7D599E9}">
      <dsp:nvSpPr>
        <dsp:cNvPr id="0" name=""/>
        <dsp:cNvSpPr/>
      </dsp:nvSpPr>
      <dsp:spPr>
        <a:xfrm rot="5400000">
          <a:off x="8114466" y="2552253"/>
          <a:ext cx="5823772" cy="73137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rtl="1">
            <a:lnSpc>
              <a:spcPct val="90000"/>
            </a:lnSpc>
            <a:spcBef>
              <a:spcPct val="0"/>
            </a:spcBef>
            <a:spcAft>
              <a:spcPct val="35000"/>
            </a:spcAft>
          </a:pPr>
          <a:r>
            <a:rPr lang="fa-IR" sz="4400" kern="1200" smtClean="0">
              <a:cs typeface="B Badr" panose="00000400000000000000" pitchFamily="2" charset="-78"/>
            </a:rPr>
            <a:t>18. و منه: التجريد</a:t>
          </a:r>
          <a:endParaRPr lang="fa-IR" sz="4400" b="1" kern="1200">
            <a:cs typeface="B Badr" panose="00000400000000000000" pitchFamily="2" charset="-78"/>
          </a:endParaRPr>
        </a:p>
      </dsp:txBody>
      <dsp:txXfrm>
        <a:off x="8114466" y="2552253"/>
        <a:ext cx="5823772" cy="731378"/>
      </dsp:txXfrm>
    </dsp:sp>
    <dsp:sp modelId="{2839BC8C-BBF1-4C5E-9082-A805B4994151}">
      <dsp:nvSpPr>
        <dsp:cNvPr id="0" name=""/>
        <dsp:cNvSpPr/>
      </dsp:nvSpPr>
      <dsp:spPr>
        <a:xfrm>
          <a:off x="7781959" y="2095142"/>
          <a:ext cx="2398920" cy="73137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هو أن ينتزع من أمر ذى صفة آخر مثله فيها؛ مبالغة لكمالها فيه، </a:t>
          </a:r>
          <a:endParaRPr lang="fa-IR" sz="1400" kern="1200">
            <a:cs typeface="B Badr" panose="00000400000000000000" pitchFamily="2" charset="-78"/>
          </a:endParaRPr>
        </a:p>
      </dsp:txBody>
      <dsp:txXfrm>
        <a:off x="7781959" y="2095142"/>
        <a:ext cx="2398920" cy="731378"/>
      </dsp:txXfrm>
    </dsp:sp>
    <dsp:sp modelId="{C2CCA19F-8B68-433F-9D86-8B28BFAAA6B7}">
      <dsp:nvSpPr>
        <dsp:cNvPr id="0" name=""/>
        <dsp:cNvSpPr/>
      </dsp:nvSpPr>
      <dsp:spPr>
        <a:xfrm>
          <a:off x="7781959" y="3009365"/>
          <a:ext cx="2398920" cy="73137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هو أقسام:</a:t>
          </a:r>
          <a:endParaRPr lang="fa-IR" sz="1400" kern="1200">
            <a:cs typeface="B Badr" panose="00000400000000000000" pitchFamily="2" charset="-78"/>
          </a:endParaRPr>
        </a:p>
      </dsp:txBody>
      <dsp:txXfrm>
        <a:off x="7781959" y="3009365"/>
        <a:ext cx="2398920" cy="731378"/>
      </dsp:txXfrm>
    </dsp:sp>
    <dsp:sp modelId="{BF124373-BA74-4690-B387-B203A7B342B2}">
      <dsp:nvSpPr>
        <dsp:cNvPr id="0" name=""/>
        <dsp:cNvSpPr/>
      </dsp:nvSpPr>
      <dsp:spPr>
        <a:xfrm>
          <a:off x="2777354" y="266696"/>
          <a:ext cx="4524820" cy="73137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منها: نحو قولهم: لى من فلان صديق حميم، أى: بلغ فلان من الصداقة حدّا صحّ معه أن يستخلص منه آخر مثله فيها.</a:t>
          </a:r>
          <a:endParaRPr lang="fa-IR" sz="1400" kern="1200">
            <a:cs typeface="B Badr" panose="00000400000000000000" pitchFamily="2" charset="-78"/>
          </a:endParaRPr>
        </a:p>
      </dsp:txBody>
      <dsp:txXfrm>
        <a:off x="2777354" y="266696"/>
        <a:ext cx="4524820" cy="731378"/>
      </dsp:txXfrm>
    </dsp:sp>
    <dsp:sp modelId="{390BE86F-F98D-491F-A902-27D1655101A0}">
      <dsp:nvSpPr>
        <dsp:cNvPr id="0" name=""/>
        <dsp:cNvSpPr/>
      </dsp:nvSpPr>
      <dsp:spPr>
        <a:xfrm>
          <a:off x="2777354" y="1180919"/>
          <a:ext cx="4524820" cy="73137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منها: نحو قولهم: لئن سألت فلانا، لتسألنّ به البحر.</a:t>
          </a:r>
          <a:endParaRPr lang="fa-IR" sz="1400" kern="1200">
            <a:cs typeface="B Badr" panose="00000400000000000000" pitchFamily="2" charset="-78"/>
          </a:endParaRPr>
        </a:p>
      </dsp:txBody>
      <dsp:txXfrm>
        <a:off x="2777354" y="1180919"/>
        <a:ext cx="4524820" cy="731378"/>
      </dsp:txXfrm>
    </dsp:sp>
    <dsp:sp modelId="{759466E8-CF56-47D1-B088-7A07512FCF2F}">
      <dsp:nvSpPr>
        <dsp:cNvPr id="0" name=""/>
        <dsp:cNvSpPr/>
      </dsp:nvSpPr>
      <dsp:spPr>
        <a:xfrm>
          <a:off x="2777354" y="2095142"/>
          <a:ext cx="4524820" cy="73137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منها: نحو قوله: و شوهاء تغدو بى إلى صارخ الوغى*** بمستلئم مثل الفنيق المرحّل </a:t>
          </a:r>
          <a:endParaRPr lang="fa-IR" sz="1400" kern="1200">
            <a:cs typeface="B Badr" panose="00000400000000000000" pitchFamily="2" charset="-78"/>
          </a:endParaRPr>
        </a:p>
      </dsp:txBody>
      <dsp:txXfrm>
        <a:off x="2777354" y="2095142"/>
        <a:ext cx="4524820" cy="731378"/>
      </dsp:txXfrm>
    </dsp:sp>
    <dsp:sp modelId="{58F50050-5E74-43C7-89DA-9C157402800D}">
      <dsp:nvSpPr>
        <dsp:cNvPr id="0" name=""/>
        <dsp:cNvSpPr/>
      </dsp:nvSpPr>
      <dsp:spPr>
        <a:xfrm>
          <a:off x="2777354" y="3009365"/>
          <a:ext cx="4524820" cy="73137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منها: نحو قوله تعالى: لَهُمْ فِيها دارُ الْخُلْدِ؛ أى: فى جهنم، و هى دار الخلد.</a:t>
          </a:r>
          <a:endParaRPr lang="fa-IR" sz="1400" kern="1200">
            <a:cs typeface="B Badr" panose="00000400000000000000" pitchFamily="2" charset="-78"/>
          </a:endParaRPr>
        </a:p>
      </dsp:txBody>
      <dsp:txXfrm>
        <a:off x="2777354" y="3009365"/>
        <a:ext cx="4524820" cy="731378"/>
      </dsp:txXfrm>
    </dsp:sp>
    <dsp:sp modelId="{E93D23E8-BFD9-4F15-A254-26DC672FECA3}">
      <dsp:nvSpPr>
        <dsp:cNvPr id="0" name=""/>
        <dsp:cNvSpPr/>
      </dsp:nvSpPr>
      <dsp:spPr>
        <a:xfrm>
          <a:off x="2777354" y="3923588"/>
          <a:ext cx="4524820" cy="73137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منها: نحو قوله : و لئن بقيت لأرحلنّ بغزوة *** تحوى الغنائم أو يموت كريم</a:t>
          </a:r>
          <a:endParaRPr lang="fa-IR" sz="1400" kern="1200">
            <a:cs typeface="B Badr" panose="00000400000000000000" pitchFamily="2" charset="-78"/>
          </a:endParaRPr>
        </a:p>
      </dsp:txBody>
      <dsp:txXfrm>
        <a:off x="2777354" y="3923588"/>
        <a:ext cx="4524820" cy="731378"/>
      </dsp:txXfrm>
    </dsp:sp>
    <dsp:sp modelId="{E46426EC-4354-4943-877F-5B322E09939B}">
      <dsp:nvSpPr>
        <dsp:cNvPr id="0" name=""/>
        <dsp:cNvSpPr/>
      </dsp:nvSpPr>
      <dsp:spPr>
        <a:xfrm>
          <a:off x="301860" y="3466476"/>
          <a:ext cx="1995710" cy="73137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قيل: تقديره: أو يموت منى كريم. </a:t>
          </a:r>
          <a:endParaRPr lang="fa-IR" sz="1400" kern="1200">
            <a:cs typeface="B Badr" panose="00000400000000000000" pitchFamily="2" charset="-78"/>
          </a:endParaRPr>
        </a:p>
      </dsp:txBody>
      <dsp:txXfrm>
        <a:off x="301860" y="3466476"/>
        <a:ext cx="1995710" cy="731378"/>
      </dsp:txXfrm>
    </dsp:sp>
    <dsp:sp modelId="{0FFD71A1-CAE9-45FB-81D4-BF35FF365ACA}">
      <dsp:nvSpPr>
        <dsp:cNvPr id="0" name=""/>
        <dsp:cNvSpPr/>
      </dsp:nvSpPr>
      <dsp:spPr>
        <a:xfrm>
          <a:off x="301860" y="4380699"/>
          <a:ext cx="1995710" cy="73137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فيه نظر.</a:t>
          </a:r>
          <a:endParaRPr lang="fa-IR" sz="1400" kern="1200">
            <a:cs typeface="B Badr" panose="00000400000000000000" pitchFamily="2" charset="-78"/>
          </a:endParaRPr>
        </a:p>
      </dsp:txBody>
      <dsp:txXfrm>
        <a:off x="301860" y="4380699"/>
        <a:ext cx="1995710" cy="731378"/>
      </dsp:txXfrm>
    </dsp:sp>
    <dsp:sp modelId="{2603B1D3-75CD-4B46-B0D2-F7316A9B9214}">
      <dsp:nvSpPr>
        <dsp:cNvPr id="0" name=""/>
        <dsp:cNvSpPr/>
      </dsp:nvSpPr>
      <dsp:spPr>
        <a:xfrm>
          <a:off x="2777354" y="4837811"/>
          <a:ext cx="4524820" cy="73137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منها: نحو قوله : يا خير من يركب المطىّ و لا *** يشرب كأسا بكفّ من بخلا </a:t>
          </a:r>
          <a:endParaRPr lang="fa-IR" sz="1400" kern="1200">
            <a:cs typeface="B Badr" panose="00000400000000000000" pitchFamily="2" charset="-78"/>
          </a:endParaRPr>
        </a:p>
      </dsp:txBody>
      <dsp:txXfrm>
        <a:off x="2777354" y="4837811"/>
        <a:ext cx="4524820" cy="731378"/>
      </dsp:txXfrm>
    </dsp:sp>
    <dsp:sp modelId="{26DAC240-AFB1-4490-8188-BA8C84BD8B5F}">
      <dsp:nvSpPr>
        <dsp:cNvPr id="0" name=""/>
        <dsp:cNvSpPr/>
      </dsp:nvSpPr>
      <dsp:spPr>
        <a:xfrm>
          <a:off x="2777354" y="5752033"/>
          <a:ext cx="4524820" cy="73137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منها: مخاطبة الإنسان نفسه؛ كقوله : لا خيل عندك تهديها و لا مال *** فليسعد النّطق إن لم يسعد الحال </a:t>
          </a:r>
          <a:endParaRPr lang="fa-IR" sz="1400" kern="1200">
            <a:cs typeface="B Badr" panose="00000400000000000000" pitchFamily="2" charset="-78"/>
          </a:endParaRPr>
        </a:p>
      </dsp:txBody>
      <dsp:txXfrm>
        <a:off x="2777354" y="5752033"/>
        <a:ext cx="4524820" cy="731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E746D-B6F4-41A1-A91B-4ABC276E8DF4}">
      <dsp:nvSpPr>
        <dsp:cNvPr id="0" name=""/>
        <dsp:cNvSpPr/>
      </dsp:nvSpPr>
      <dsp:spPr>
        <a:xfrm>
          <a:off x="7618616" y="5604534"/>
          <a:ext cx="330246" cy="629280"/>
        </a:xfrm>
        <a:custGeom>
          <a:avLst/>
          <a:gdLst/>
          <a:ahLst/>
          <a:cxnLst/>
          <a:rect l="0" t="0" r="0" b="0"/>
          <a:pathLst>
            <a:path>
              <a:moveTo>
                <a:pt x="330246" y="0"/>
              </a:moveTo>
              <a:lnTo>
                <a:pt x="165123" y="0"/>
              </a:lnTo>
              <a:lnTo>
                <a:pt x="165123" y="629280"/>
              </a:lnTo>
              <a:lnTo>
                <a:pt x="0" y="62928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7765972" y="5901407"/>
        <a:ext cx="35533" cy="35533"/>
      </dsp:txXfrm>
    </dsp:sp>
    <dsp:sp modelId="{01FE502C-4245-40C3-835E-EAAC50140D94}">
      <dsp:nvSpPr>
        <dsp:cNvPr id="0" name=""/>
        <dsp:cNvSpPr/>
      </dsp:nvSpPr>
      <dsp:spPr>
        <a:xfrm>
          <a:off x="7618616" y="5558814"/>
          <a:ext cx="330246" cy="91440"/>
        </a:xfrm>
        <a:custGeom>
          <a:avLst/>
          <a:gdLst/>
          <a:ahLst/>
          <a:cxnLst/>
          <a:rect l="0" t="0" r="0" b="0"/>
          <a:pathLst>
            <a:path>
              <a:moveTo>
                <a:pt x="33024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7775483" y="5596278"/>
        <a:ext cx="16512" cy="16512"/>
      </dsp:txXfrm>
    </dsp:sp>
    <dsp:sp modelId="{C6F59B71-3CBD-4FE0-8798-628FCAF5A9BC}">
      <dsp:nvSpPr>
        <dsp:cNvPr id="0" name=""/>
        <dsp:cNvSpPr/>
      </dsp:nvSpPr>
      <dsp:spPr>
        <a:xfrm>
          <a:off x="4892847" y="4929534"/>
          <a:ext cx="330246" cy="91440"/>
        </a:xfrm>
        <a:custGeom>
          <a:avLst/>
          <a:gdLst/>
          <a:ahLst/>
          <a:cxnLst/>
          <a:rect l="0" t="0" r="0" b="0"/>
          <a:pathLst>
            <a:path>
              <a:moveTo>
                <a:pt x="33024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5049714" y="4966998"/>
        <a:ext cx="16512" cy="16512"/>
      </dsp:txXfrm>
    </dsp:sp>
    <dsp:sp modelId="{697FC5F6-736F-426D-9BFB-534A7207D1C9}">
      <dsp:nvSpPr>
        <dsp:cNvPr id="0" name=""/>
        <dsp:cNvSpPr/>
      </dsp:nvSpPr>
      <dsp:spPr>
        <a:xfrm>
          <a:off x="7618616" y="4975254"/>
          <a:ext cx="330246" cy="629280"/>
        </a:xfrm>
        <a:custGeom>
          <a:avLst/>
          <a:gdLst/>
          <a:ahLst/>
          <a:cxnLst/>
          <a:rect l="0" t="0" r="0" b="0"/>
          <a:pathLst>
            <a:path>
              <a:moveTo>
                <a:pt x="330246" y="629280"/>
              </a:moveTo>
              <a:lnTo>
                <a:pt x="165123" y="629280"/>
              </a:lnTo>
              <a:lnTo>
                <a:pt x="165123"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7765972" y="5272127"/>
        <a:ext cx="35533" cy="35533"/>
      </dsp:txXfrm>
    </dsp:sp>
    <dsp:sp modelId="{CAA9E944-CC0C-4D0A-BB10-8C4FDE22E65A}">
      <dsp:nvSpPr>
        <dsp:cNvPr id="0" name=""/>
        <dsp:cNvSpPr/>
      </dsp:nvSpPr>
      <dsp:spPr>
        <a:xfrm>
          <a:off x="9600093" y="2930094"/>
          <a:ext cx="330246" cy="2674440"/>
        </a:xfrm>
        <a:custGeom>
          <a:avLst/>
          <a:gdLst/>
          <a:ahLst/>
          <a:cxnLst/>
          <a:rect l="0" t="0" r="0" b="0"/>
          <a:pathLst>
            <a:path>
              <a:moveTo>
                <a:pt x="330246" y="0"/>
              </a:moveTo>
              <a:lnTo>
                <a:pt x="165123" y="0"/>
              </a:lnTo>
              <a:lnTo>
                <a:pt x="165123" y="2674440"/>
              </a:lnTo>
              <a:lnTo>
                <a:pt x="0" y="267444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9697847" y="4199945"/>
        <a:ext cx="134737" cy="134737"/>
      </dsp:txXfrm>
    </dsp:sp>
    <dsp:sp modelId="{66C404F1-1343-4205-9F01-C5DD56C005B9}">
      <dsp:nvSpPr>
        <dsp:cNvPr id="0" name=""/>
        <dsp:cNvSpPr/>
      </dsp:nvSpPr>
      <dsp:spPr>
        <a:xfrm>
          <a:off x="7618616" y="4300254"/>
          <a:ext cx="330246" cy="91440"/>
        </a:xfrm>
        <a:custGeom>
          <a:avLst/>
          <a:gdLst/>
          <a:ahLst/>
          <a:cxnLst/>
          <a:rect l="0" t="0" r="0" b="0"/>
          <a:pathLst>
            <a:path>
              <a:moveTo>
                <a:pt x="33024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7775483" y="4337718"/>
        <a:ext cx="16512" cy="16512"/>
      </dsp:txXfrm>
    </dsp:sp>
    <dsp:sp modelId="{309D4DF2-CB2F-4921-93E7-DB7C16CC41E0}">
      <dsp:nvSpPr>
        <dsp:cNvPr id="0" name=""/>
        <dsp:cNvSpPr/>
      </dsp:nvSpPr>
      <dsp:spPr>
        <a:xfrm>
          <a:off x="9600093" y="2930094"/>
          <a:ext cx="330246" cy="1415880"/>
        </a:xfrm>
        <a:custGeom>
          <a:avLst/>
          <a:gdLst/>
          <a:ahLst/>
          <a:cxnLst/>
          <a:rect l="0" t="0" r="0" b="0"/>
          <a:pathLst>
            <a:path>
              <a:moveTo>
                <a:pt x="330246" y="0"/>
              </a:moveTo>
              <a:lnTo>
                <a:pt x="165123" y="0"/>
              </a:lnTo>
              <a:lnTo>
                <a:pt x="165123" y="1415880"/>
              </a:lnTo>
              <a:lnTo>
                <a:pt x="0" y="141588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9728869" y="3601687"/>
        <a:ext cx="72694" cy="72694"/>
      </dsp:txXfrm>
    </dsp:sp>
    <dsp:sp modelId="{1F907BEE-8FA1-4A45-AF73-2BE9AB7912A3}">
      <dsp:nvSpPr>
        <dsp:cNvPr id="0" name=""/>
        <dsp:cNvSpPr/>
      </dsp:nvSpPr>
      <dsp:spPr>
        <a:xfrm>
          <a:off x="4892847" y="3716694"/>
          <a:ext cx="330246" cy="314640"/>
        </a:xfrm>
        <a:custGeom>
          <a:avLst/>
          <a:gdLst/>
          <a:ahLst/>
          <a:cxnLst/>
          <a:rect l="0" t="0" r="0" b="0"/>
          <a:pathLst>
            <a:path>
              <a:moveTo>
                <a:pt x="330246" y="0"/>
              </a:moveTo>
              <a:lnTo>
                <a:pt x="165123" y="0"/>
              </a:lnTo>
              <a:lnTo>
                <a:pt x="165123" y="314640"/>
              </a:lnTo>
              <a:lnTo>
                <a:pt x="0" y="31464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5046566" y="3862611"/>
        <a:ext cx="22806" cy="22806"/>
      </dsp:txXfrm>
    </dsp:sp>
    <dsp:sp modelId="{7E1E2C35-882D-4236-A8AF-27ABF5427D6F}">
      <dsp:nvSpPr>
        <dsp:cNvPr id="0" name=""/>
        <dsp:cNvSpPr/>
      </dsp:nvSpPr>
      <dsp:spPr>
        <a:xfrm>
          <a:off x="4892847" y="3402054"/>
          <a:ext cx="330246" cy="314640"/>
        </a:xfrm>
        <a:custGeom>
          <a:avLst/>
          <a:gdLst/>
          <a:ahLst/>
          <a:cxnLst/>
          <a:rect l="0" t="0" r="0" b="0"/>
          <a:pathLst>
            <a:path>
              <a:moveTo>
                <a:pt x="330246" y="314640"/>
              </a:moveTo>
              <a:lnTo>
                <a:pt x="165123" y="314640"/>
              </a:lnTo>
              <a:lnTo>
                <a:pt x="165123"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5046566" y="3547971"/>
        <a:ext cx="22806" cy="22806"/>
      </dsp:txXfrm>
    </dsp:sp>
    <dsp:sp modelId="{27F6C613-1E2A-495D-B1A8-BDD8072BF8F7}">
      <dsp:nvSpPr>
        <dsp:cNvPr id="0" name=""/>
        <dsp:cNvSpPr/>
      </dsp:nvSpPr>
      <dsp:spPr>
        <a:xfrm>
          <a:off x="7618616" y="3244734"/>
          <a:ext cx="330246" cy="471960"/>
        </a:xfrm>
        <a:custGeom>
          <a:avLst/>
          <a:gdLst/>
          <a:ahLst/>
          <a:cxnLst/>
          <a:rect l="0" t="0" r="0" b="0"/>
          <a:pathLst>
            <a:path>
              <a:moveTo>
                <a:pt x="330246" y="0"/>
              </a:moveTo>
              <a:lnTo>
                <a:pt x="165123" y="0"/>
              </a:lnTo>
              <a:lnTo>
                <a:pt x="165123" y="471960"/>
              </a:lnTo>
              <a:lnTo>
                <a:pt x="0" y="47196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7769338" y="3466313"/>
        <a:ext cx="28801" cy="28801"/>
      </dsp:txXfrm>
    </dsp:sp>
    <dsp:sp modelId="{3D5BC7E6-F290-4A32-9672-9752EFDC0E0A}">
      <dsp:nvSpPr>
        <dsp:cNvPr id="0" name=""/>
        <dsp:cNvSpPr/>
      </dsp:nvSpPr>
      <dsp:spPr>
        <a:xfrm>
          <a:off x="4892847" y="2727054"/>
          <a:ext cx="330246" cy="91440"/>
        </a:xfrm>
        <a:custGeom>
          <a:avLst/>
          <a:gdLst/>
          <a:ahLst/>
          <a:cxnLst/>
          <a:rect l="0" t="0" r="0" b="0"/>
          <a:pathLst>
            <a:path>
              <a:moveTo>
                <a:pt x="33024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5049714" y="2764518"/>
        <a:ext cx="16512" cy="16512"/>
      </dsp:txXfrm>
    </dsp:sp>
    <dsp:sp modelId="{3E551155-9177-48F8-88F2-F5201C76DD13}">
      <dsp:nvSpPr>
        <dsp:cNvPr id="0" name=""/>
        <dsp:cNvSpPr/>
      </dsp:nvSpPr>
      <dsp:spPr>
        <a:xfrm>
          <a:off x="7618616" y="2772774"/>
          <a:ext cx="330246" cy="471960"/>
        </a:xfrm>
        <a:custGeom>
          <a:avLst/>
          <a:gdLst/>
          <a:ahLst/>
          <a:cxnLst/>
          <a:rect l="0" t="0" r="0" b="0"/>
          <a:pathLst>
            <a:path>
              <a:moveTo>
                <a:pt x="330246" y="471960"/>
              </a:moveTo>
              <a:lnTo>
                <a:pt x="165123" y="471960"/>
              </a:lnTo>
              <a:lnTo>
                <a:pt x="165123"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7769338" y="2994353"/>
        <a:ext cx="28801" cy="28801"/>
      </dsp:txXfrm>
    </dsp:sp>
    <dsp:sp modelId="{90D80730-5BDF-4620-9020-623AB47CB41F}">
      <dsp:nvSpPr>
        <dsp:cNvPr id="0" name=""/>
        <dsp:cNvSpPr/>
      </dsp:nvSpPr>
      <dsp:spPr>
        <a:xfrm>
          <a:off x="9600093" y="2930094"/>
          <a:ext cx="330246" cy="314640"/>
        </a:xfrm>
        <a:custGeom>
          <a:avLst/>
          <a:gdLst/>
          <a:ahLst/>
          <a:cxnLst/>
          <a:rect l="0" t="0" r="0" b="0"/>
          <a:pathLst>
            <a:path>
              <a:moveTo>
                <a:pt x="330246" y="0"/>
              </a:moveTo>
              <a:lnTo>
                <a:pt x="165123" y="0"/>
              </a:lnTo>
              <a:lnTo>
                <a:pt x="165123" y="314640"/>
              </a:lnTo>
              <a:lnTo>
                <a:pt x="0" y="31464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9753813" y="3076011"/>
        <a:ext cx="22806" cy="22806"/>
      </dsp:txXfrm>
    </dsp:sp>
    <dsp:sp modelId="{94903AD1-DF6F-4079-8560-E7D3BC424099}">
      <dsp:nvSpPr>
        <dsp:cNvPr id="0" name=""/>
        <dsp:cNvSpPr/>
      </dsp:nvSpPr>
      <dsp:spPr>
        <a:xfrm>
          <a:off x="4892847" y="2097774"/>
          <a:ext cx="330246" cy="91440"/>
        </a:xfrm>
        <a:custGeom>
          <a:avLst/>
          <a:gdLst/>
          <a:ahLst/>
          <a:cxnLst/>
          <a:rect l="0" t="0" r="0" b="0"/>
          <a:pathLst>
            <a:path>
              <a:moveTo>
                <a:pt x="33024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5049714" y="2135238"/>
        <a:ext cx="16512" cy="16512"/>
      </dsp:txXfrm>
    </dsp:sp>
    <dsp:sp modelId="{4D1C667A-E209-4B83-93C9-2E0966882C6F}">
      <dsp:nvSpPr>
        <dsp:cNvPr id="0" name=""/>
        <dsp:cNvSpPr/>
      </dsp:nvSpPr>
      <dsp:spPr>
        <a:xfrm>
          <a:off x="7618616" y="1514214"/>
          <a:ext cx="330246" cy="629280"/>
        </a:xfrm>
        <a:custGeom>
          <a:avLst/>
          <a:gdLst/>
          <a:ahLst/>
          <a:cxnLst/>
          <a:rect l="0" t="0" r="0" b="0"/>
          <a:pathLst>
            <a:path>
              <a:moveTo>
                <a:pt x="330246" y="0"/>
              </a:moveTo>
              <a:lnTo>
                <a:pt x="165123" y="0"/>
              </a:lnTo>
              <a:lnTo>
                <a:pt x="165123" y="629280"/>
              </a:lnTo>
              <a:lnTo>
                <a:pt x="0" y="62928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7765972" y="1811087"/>
        <a:ext cx="35533" cy="35533"/>
      </dsp:txXfrm>
    </dsp:sp>
    <dsp:sp modelId="{72D7DBBC-54A6-4201-8255-BB62C6D01A32}">
      <dsp:nvSpPr>
        <dsp:cNvPr id="0" name=""/>
        <dsp:cNvSpPr/>
      </dsp:nvSpPr>
      <dsp:spPr>
        <a:xfrm>
          <a:off x="2911370" y="1468494"/>
          <a:ext cx="330246" cy="91440"/>
        </a:xfrm>
        <a:custGeom>
          <a:avLst/>
          <a:gdLst/>
          <a:ahLst/>
          <a:cxnLst/>
          <a:rect l="0" t="0" r="0" b="0"/>
          <a:pathLst>
            <a:path>
              <a:moveTo>
                <a:pt x="33024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3068237" y="1505958"/>
        <a:ext cx="16512" cy="16512"/>
      </dsp:txXfrm>
    </dsp:sp>
    <dsp:sp modelId="{DBB8C945-F2FD-4EEC-850E-EEFDD1730334}">
      <dsp:nvSpPr>
        <dsp:cNvPr id="0" name=""/>
        <dsp:cNvSpPr/>
      </dsp:nvSpPr>
      <dsp:spPr>
        <a:xfrm>
          <a:off x="4892847" y="884934"/>
          <a:ext cx="330246" cy="629280"/>
        </a:xfrm>
        <a:custGeom>
          <a:avLst/>
          <a:gdLst/>
          <a:ahLst/>
          <a:cxnLst/>
          <a:rect l="0" t="0" r="0" b="0"/>
          <a:pathLst>
            <a:path>
              <a:moveTo>
                <a:pt x="330246" y="0"/>
              </a:moveTo>
              <a:lnTo>
                <a:pt x="165123" y="0"/>
              </a:lnTo>
              <a:lnTo>
                <a:pt x="165123" y="629280"/>
              </a:lnTo>
              <a:lnTo>
                <a:pt x="0" y="62928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5040203" y="1181807"/>
        <a:ext cx="35533" cy="35533"/>
      </dsp:txXfrm>
    </dsp:sp>
    <dsp:sp modelId="{68F15B54-F10C-4856-B3E9-25FC96857E87}">
      <dsp:nvSpPr>
        <dsp:cNvPr id="0" name=""/>
        <dsp:cNvSpPr/>
      </dsp:nvSpPr>
      <dsp:spPr>
        <a:xfrm>
          <a:off x="2911370" y="839214"/>
          <a:ext cx="330246" cy="91440"/>
        </a:xfrm>
        <a:custGeom>
          <a:avLst/>
          <a:gdLst/>
          <a:ahLst/>
          <a:cxnLst/>
          <a:rect l="0" t="0" r="0" b="0"/>
          <a:pathLst>
            <a:path>
              <a:moveTo>
                <a:pt x="33024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3068237" y="876678"/>
        <a:ext cx="16512" cy="16512"/>
      </dsp:txXfrm>
    </dsp:sp>
    <dsp:sp modelId="{C0812B63-192E-4340-8D7A-554988E44FA9}">
      <dsp:nvSpPr>
        <dsp:cNvPr id="0" name=""/>
        <dsp:cNvSpPr/>
      </dsp:nvSpPr>
      <dsp:spPr>
        <a:xfrm>
          <a:off x="4892847" y="839214"/>
          <a:ext cx="330246" cy="91440"/>
        </a:xfrm>
        <a:custGeom>
          <a:avLst/>
          <a:gdLst/>
          <a:ahLst/>
          <a:cxnLst/>
          <a:rect l="0" t="0" r="0" b="0"/>
          <a:pathLst>
            <a:path>
              <a:moveTo>
                <a:pt x="33024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5049714" y="876678"/>
        <a:ext cx="16512" cy="16512"/>
      </dsp:txXfrm>
    </dsp:sp>
    <dsp:sp modelId="{1F0D6041-03F8-436A-AE5D-887C570B574C}">
      <dsp:nvSpPr>
        <dsp:cNvPr id="0" name=""/>
        <dsp:cNvSpPr/>
      </dsp:nvSpPr>
      <dsp:spPr>
        <a:xfrm>
          <a:off x="2911370" y="209934"/>
          <a:ext cx="330246" cy="91440"/>
        </a:xfrm>
        <a:custGeom>
          <a:avLst/>
          <a:gdLst/>
          <a:ahLst/>
          <a:cxnLst/>
          <a:rect l="0" t="0" r="0" b="0"/>
          <a:pathLst>
            <a:path>
              <a:moveTo>
                <a:pt x="33024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3068237" y="247398"/>
        <a:ext cx="16512" cy="16512"/>
      </dsp:txXfrm>
    </dsp:sp>
    <dsp:sp modelId="{0131373B-1529-4DA6-896B-F045F0AE55F0}">
      <dsp:nvSpPr>
        <dsp:cNvPr id="0" name=""/>
        <dsp:cNvSpPr/>
      </dsp:nvSpPr>
      <dsp:spPr>
        <a:xfrm>
          <a:off x="4892847" y="255654"/>
          <a:ext cx="330246" cy="629280"/>
        </a:xfrm>
        <a:custGeom>
          <a:avLst/>
          <a:gdLst/>
          <a:ahLst/>
          <a:cxnLst/>
          <a:rect l="0" t="0" r="0" b="0"/>
          <a:pathLst>
            <a:path>
              <a:moveTo>
                <a:pt x="330246" y="629280"/>
              </a:moveTo>
              <a:lnTo>
                <a:pt x="165123" y="629280"/>
              </a:lnTo>
              <a:lnTo>
                <a:pt x="165123"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5040203" y="552527"/>
        <a:ext cx="35533" cy="35533"/>
      </dsp:txXfrm>
    </dsp:sp>
    <dsp:sp modelId="{D00AC6AC-114B-4A49-BA2D-8EE67FB458EF}">
      <dsp:nvSpPr>
        <dsp:cNvPr id="0" name=""/>
        <dsp:cNvSpPr/>
      </dsp:nvSpPr>
      <dsp:spPr>
        <a:xfrm>
          <a:off x="7618616" y="884934"/>
          <a:ext cx="330246" cy="629280"/>
        </a:xfrm>
        <a:custGeom>
          <a:avLst/>
          <a:gdLst/>
          <a:ahLst/>
          <a:cxnLst/>
          <a:rect l="0" t="0" r="0" b="0"/>
          <a:pathLst>
            <a:path>
              <a:moveTo>
                <a:pt x="330246" y="629280"/>
              </a:moveTo>
              <a:lnTo>
                <a:pt x="165123" y="629280"/>
              </a:lnTo>
              <a:lnTo>
                <a:pt x="165123"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7765972" y="1181807"/>
        <a:ext cx="35533" cy="35533"/>
      </dsp:txXfrm>
    </dsp:sp>
    <dsp:sp modelId="{146C62A2-73D2-49C1-9843-1CD535CC00B1}">
      <dsp:nvSpPr>
        <dsp:cNvPr id="0" name=""/>
        <dsp:cNvSpPr/>
      </dsp:nvSpPr>
      <dsp:spPr>
        <a:xfrm>
          <a:off x="9600093" y="1514214"/>
          <a:ext cx="330246" cy="1415880"/>
        </a:xfrm>
        <a:custGeom>
          <a:avLst/>
          <a:gdLst/>
          <a:ahLst/>
          <a:cxnLst/>
          <a:rect l="0" t="0" r="0" b="0"/>
          <a:pathLst>
            <a:path>
              <a:moveTo>
                <a:pt x="330246" y="1415880"/>
              </a:moveTo>
              <a:lnTo>
                <a:pt x="165123" y="1415880"/>
              </a:lnTo>
              <a:lnTo>
                <a:pt x="165123"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9728869" y="2185807"/>
        <a:ext cx="72694" cy="72694"/>
      </dsp:txXfrm>
    </dsp:sp>
    <dsp:sp modelId="{6E2395C2-817C-46F4-A2AF-789DCA34C4F4}">
      <dsp:nvSpPr>
        <dsp:cNvPr id="0" name=""/>
        <dsp:cNvSpPr/>
      </dsp:nvSpPr>
      <dsp:spPr>
        <a:xfrm>
          <a:off x="9600093" y="884934"/>
          <a:ext cx="330246" cy="2045160"/>
        </a:xfrm>
        <a:custGeom>
          <a:avLst/>
          <a:gdLst/>
          <a:ahLst/>
          <a:cxnLst/>
          <a:rect l="0" t="0" r="0" b="0"/>
          <a:pathLst>
            <a:path>
              <a:moveTo>
                <a:pt x="330246" y="2045160"/>
              </a:moveTo>
              <a:lnTo>
                <a:pt x="165123" y="2045160"/>
              </a:lnTo>
              <a:lnTo>
                <a:pt x="165123"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9713425" y="1855723"/>
        <a:ext cx="103582" cy="103582"/>
      </dsp:txXfrm>
    </dsp:sp>
    <dsp:sp modelId="{988AD1D3-59E6-42F7-9F7A-9F004EA6246E}">
      <dsp:nvSpPr>
        <dsp:cNvPr id="0" name=""/>
        <dsp:cNvSpPr/>
      </dsp:nvSpPr>
      <dsp:spPr>
        <a:xfrm>
          <a:off x="9600093" y="255654"/>
          <a:ext cx="330246" cy="2674440"/>
        </a:xfrm>
        <a:custGeom>
          <a:avLst/>
          <a:gdLst/>
          <a:ahLst/>
          <a:cxnLst/>
          <a:rect l="0" t="0" r="0" b="0"/>
          <a:pathLst>
            <a:path>
              <a:moveTo>
                <a:pt x="330246" y="2674440"/>
              </a:moveTo>
              <a:lnTo>
                <a:pt x="165123" y="2674440"/>
              </a:lnTo>
              <a:lnTo>
                <a:pt x="165123"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9697847" y="1525505"/>
        <a:ext cx="134737" cy="134737"/>
      </dsp:txXfrm>
    </dsp:sp>
    <dsp:sp modelId="{96C1A94F-CE9D-4BF6-B2AD-B223986B5575}">
      <dsp:nvSpPr>
        <dsp:cNvPr id="0" name=""/>
        <dsp:cNvSpPr/>
      </dsp:nvSpPr>
      <dsp:spPr>
        <a:xfrm rot="5400000">
          <a:off x="9468395" y="2678382"/>
          <a:ext cx="1427313"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cs typeface="B Badr" panose="00000400000000000000" pitchFamily="2" charset="-78"/>
            </a:rPr>
            <a:t>1.فمنه المطابقة</a:t>
          </a:r>
          <a:endParaRPr lang="fa-IR" sz="2400" kern="1200">
            <a:cs typeface="B Badr" panose="00000400000000000000" pitchFamily="2" charset="-78"/>
          </a:endParaRPr>
        </a:p>
      </dsp:txBody>
      <dsp:txXfrm>
        <a:off x="9468395" y="2678382"/>
        <a:ext cx="1427313" cy="503424"/>
      </dsp:txXfrm>
    </dsp:sp>
    <dsp:sp modelId="{35F1B876-8140-4ECD-B253-9EBBC54F0729}">
      <dsp:nvSpPr>
        <dsp:cNvPr id="0" name=""/>
        <dsp:cNvSpPr/>
      </dsp:nvSpPr>
      <dsp:spPr>
        <a:xfrm>
          <a:off x="7948862" y="3942"/>
          <a:ext cx="1651230"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تسمّى الطباق، و التضادّ أيضا، </a:t>
          </a:r>
          <a:endParaRPr lang="fa-IR" sz="1200" kern="1200">
            <a:cs typeface="B Badr" panose="00000400000000000000" pitchFamily="2" charset="-78"/>
          </a:endParaRPr>
        </a:p>
      </dsp:txBody>
      <dsp:txXfrm>
        <a:off x="7948862" y="3942"/>
        <a:ext cx="1651230" cy="503424"/>
      </dsp:txXfrm>
    </dsp:sp>
    <dsp:sp modelId="{A75AC9CF-9EFD-43AA-9E76-BC63E06DBBB6}">
      <dsp:nvSpPr>
        <dsp:cNvPr id="0" name=""/>
        <dsp:cNvSpPr/>
      </dsp:nvSpPr>
      <dsp:spPr>
        <a:xfrm>
          <a:off x="7948862" y="633222"/>
          <a:ext cx="1651230"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هى الجمع بين متضادّين، أى: معنيين متقابلين فى الجملة،</a:t>
          </a:r>
          <a:endParaRPr lang="fa-IR" sz="1200" kern="1200">
            <a:cs typeface="B Badr" panose="00000400000000000000" pitchFamily="2" charset="-78"/>
          </a:endParaRPr>
        </a:p>
      </dsp:txBody>
      <dsp:txXfrm>
        <a:off x="7948862" y="633222"/>
        <a:ext cx="1651230" cy="503424"/>
      </dsp:txXfrm>
    </dsp:sp>
    <dsp:sp modelId="{169907F3-99C7-4601-99DE-82FA20D070B2}">
      <dsp:nvSpPr>
        <dsp:cNvPr id="0" name=""/>
        <dsp:cNvSpPr/>
      </dsp:nvSpPr>
      <dsp:spPr>
        <a:xfrm>
          <a:off x="7948862" y="1262502"/>
          <a:ext cx="1651230"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يكون بلفظين</a:t>
          </a:r>
          <a:endParaRPr lang="fa-IR" sz="1200" kern="1200">
            <a:cs typeface="B Badr" panose="00000400000000000000" pitchFamily="2" charset="-78"/>
          </a:endParaRPr>
        </a:p>
      </dsp:txBody>
      <dsp:txXfrm>
        <a:off x="7948862" y="1262502"/>
        <a:ext cx="1651230" cy="503424"/>
      </dsp:txXfrm>
    </dsp:sp>
    <dsp:sp modelId="{3AC8D80B-0946-4376-955D-84E3B2A8FE3F}">
      <dsp:nvSpPr>
        <dsp:cNvPr id="0" name=""/>
        <dsp:cNvSpPr/>
      </dsp:nvSpPr>
      <dsp:spPr>
        <a:xfrm>
          <a:off x="5223093" y="633222"/>
          <a:ext cx="2395523"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من نوع</a:t>
          </a:r>
          <a:endParaRPr lang="fa-IR" sz="1200" kern="1200">
            <a:cs typeface="B Badr" panose="00000400000000000000" pitchFamily="2" charset="-78"/>
          </a:endParaRPr>
        </a:p>
      </dsp:txBody>
      <dsp:txXfrm>
        <a:off x="5223093" y="633222"/>
        <a:ext cx="2395523" cy="503424"/>
      </dsp:txXfrm>
    </dsp:sp>
    <dsp:sp modelId="{C41ACE4F-123B-4C7D-8BB2-84E10E8E3E30}">
      <dsp:nvSpPr>
        <dsp:cNvPr id="0" name=""/>
        <dsp:cNvSpPr/>
      </dsp:nvSpPr>
      <dsp:spPr>
        <a:xfrm>
          <a:off x="3241616" y="3942"/>
          <a:ext cx="1651230"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اسمين</a:t>
          </a:r>
          <a:endParaRPr lang="fa-IR" sz="1200" kern="1200">
            <a:cs typeface="B Badr" panose="00000400000000000000" pitchFamily="2" charset="-78"/>
          </a:endParaRPr>
        </a:p>
      </dsp:txBody>
      <dsp:txXfrm>
        <a:off x="3241616" y="3942"/>
        <a:ext cx="1651230" cy="503424"/>
      </dsp:txXfrm>
    </dsp:sp>
    <dsp:sp modelId="{E6E3FF09-41AF-4CF5-9F62-5512D1A5933A}">
      <dsp:nvSpPr>
        <dsp:cNvPr id="0" name=""/>
        <dsp:cNvSpPr/>
      </dsp:nvSpPr>
      <dsp:spPr>
        <a:xfrm>
          <a:off x="1260139" y="3942"/>
          <a:ext cx="1651230"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نحو: وَ تَحْسَبُهُمْ أَيْقاظاً وَ هُمْ رُقُودٌ </a:t>
          </a:r>
          <a:endParaRPr lang="fa-IR" sz="1200" kern="1200">
            <a:cs typeface="B Badr" panose="00000400000000000000" pitchFamily="2" charset="-78"/>
          </a:endParaRPr>
        </a:p>
      </dsp:txBody>
      <dsp:txXfrm>
        <a:off x="1260139" y="3942"/>
        <a:ext cx="1651230" cy="503424"/>
      </dsp:txXfrm>
    </dsp:sp>
    <dsp:sp modelId="{6FF2B02E-D018-485F-8D9C-C67C9D5C22F6}">
      <dsp:nvSpPr>
        <dsp:cNvPr id="0" name=""/>
        <dsp:cNvSpPr/>
      </dsp:nvSpPr>
      <dsp:spPr>
        <a:xfrm>
          <a:off x="3241616" y="633222"/>
          <a:ext cx="1651230"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أو فعلين</a:t>
          </a:r>
          <a:endParaRPr lang="fa-IR" sz="1200" kern="1200">
            <a:cs typeface="B Badr" panose="00000400000000000000" pitchFamily="2" charset="-78"/>
          </a:endParaRPr>
        </a:p>
      </dsp:txBody>
      <dsp:txXfrm>
        <a:off x="3241616" y="633222"/>
        <a:ext cx="1651230" cy="503424"/>
      </dsp:txXfrm>
    </dsp:sp>
    <dsp:sp modelId="{9A3BEE49-B5D1-4B42-AD60-E3382203D545}">
      <dsp:nvSpPr>
        <dsp:cNvPr id="0" name=""/>
        <dsp:cNvSpPr/>
      </dsp:nvSpPr>
      <dsp:spPr>
        <a:xfrm>
          <a:off x="1260139" y="633222"/>
          <a:ext cx="1651230"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نحو: يُحْيِي وَ يُمِيتُ </a:t>
          </a:r>
          <a:endParaRPr lang="fa-IR" sz="1200" kern="1200">
            <a:cs typeface="B Badr" panose="00000400000000000000" pitchFamily="2" charset="-78"/>
          </a:endParaRPr>
        </a:p>
      </dsp:txBody>
      <dsp:txXfrm>
        <a:off x="1260139" y="633222"/>
        <a:ext cx="1651230" cy="503424"/>
      </dsp:txXfrm>
    </dsp:sp>
    <dsp:sp modelId="{88C01591-B4E7-44BD-8B5C-A180D9FED1F5}">
      <dsp:nvSpPr>
        <dsp:cNvPr id="0" name=""/>
        <dsp:cNvSpPr/>
      </dsp:nvSpPr>
      <dsp:spPr>
        <a:xfrm>
          <a:off x="3241616" y="1262502"/>
          <a:ext cx="1651230"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أو حرفين</a:t>
          </a:r>
          <a:endParaRPr lang="fa-IR" sz="1200" kern="1200">
            <a:cs typeface="B Badr" panose="00000400000000000000" pitchFamily="2" charset="-78"/>
          </a:endParaRPr>
        </a:p>
      </dsp:txBody>
      <dsp:txXfrm>
        <a:off x="3241616" y="1262502"/>
        <a:ext cx="1651230" cy="503424"/>
      </dsp:txXfrm>
    </dsp:sp>
    <dsp:sp modelId="{8EA1CC55-2E31-44D0-8302-BCD269282105}">
      <dsp:nvSpPr>
        <dsp:cNvPr id="0" name=""/>
        <dsp:cNvSpPr/>
      </dsp:nvSpPr>
      <dsp:spPr>
        <a:xfrm>
          <a:off x="1260139" y="1262502"/>
          <a:ext cx="1651230"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نحو: لَها ما كَسَبَتْ وَ عَلَيْها مَا اكْتَسَبَتْ </a:t>
          </a:r>
          <a:endParaRPr lang="fa-IR" sz="1200" kern="1200">
            <a:cs typeface="B Badr" panose="00000400000000000000" pitchFamily="2" charset="-78"/>
          </a:endParaRPr>
        </a:p>
      </dsp:txBody>
      <dsp:txXfrm>
        <a:off x="1260139" y="1262502"/>
        <a:ext cx="1651230" cy="503424"/>
      </dsp:txXfrm>
    </dsp:sp>
    <dsp:sp modelId="{B0767BCD-DECD-42E0-BE85-42855419FC1B}">
      <dsp:nvSpPr>
        <dsp:cNvPr id="0" name=""/>
        <dsp:cNvSpPr/>
      </dsp:nvSpPr>
      <dsp:spPr>
        <a:xfrm>
          <a:off x="5223093" y="1891782"/>
          <a:ext cx="2395523"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أو من نوعين</a:t>
          </a:r>
          <a:endParaRPr lang="fa-IR" sz="1200" kern="1200">
            <a:cs typeface="B Badr" panose="00000400000000000000" pitchFamily="2" charset="-78"/>
          </a:endParaRPr>
        </a:p>
      </dsp:txBody>
      <dsp:txXfrm>
        <a:off x="5223093" y="1891782"/>
        <a:ext cx="2395523" cy="503424"/>
      </dsp:txXfrm>
    </dsp:sp>
    <dsp:sp modelId="{E6C9AFB0-F3C6-4356-A2B8-F5DABA7D3D57}">
      <dsp:nvSpPr>
        <dsp:cNvPr id="0" name=""/>
        <dsp:cNvSpPr/>
      </dsp:nvSpPr>
      <dsp:spPr>
        <a:xfrm>
          <a:off x="3241616" y="1891782"/>
          <a:ext cx="1651230"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نحو: أَ وَ مَنْ كانَ مَيْتاً فَأَحْيَيْناهُ </a:t>
          </a:r>
          <a:endParaRPr lang="fa-IR" sz="1200" kern="1200">
            <a:cs typeface="B Badr" panose="00000400000000000000" pitchFamily="2" charset="-78"/>
          </a:endParaRPr>
        </a:p>
      </dsp:txBody>
      <dsp:txXfrm>
        <a:off x="3241616" y="1891782"/>
        <a:ext cx="1651230" cy="503424"/>
      </dsp:txXfrm>
    </dsp:sp>
    <dsp:sp modelId="{CBCD89C9-9E89-4C32-8C60-FF0836FA7AA6}">
      <dsp:nvSpPr>
        <dsp:cNvPr id="0" name=""/>
        <dsp:cNvSpPr/>
      </dsp:nvSpPr>
      <dsp:spPr>
        <a:xfrm>
          <a:off x="7948862" y="2993022"/>
          <a:ext cx="1651230"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هو ضربان: </a:t>
          </a:r>
          <a:endParaRPr lang="fa-IR" sz="1200" kern="1200">
            <a:cs typeface="B Badr" panose="00000400000000000000" pitchFamily="2" charset="-78"/>
          </a:endParaRPr>
        </a:p>
      </dsp:txBody>
      <dsp:txXfrm>
        <a:off x="7948862" y="2993022"/>
        <a:ext cx="1651230" cy="503424"/>
      </dsp:txXfrm>
    </dsp:sp>
    <dsp:sp modelId="{A956D0E4-8879-40D7-923D-B69FF6F7AD5A}">
      <dsp:nvSpPr>
        <dsp:cNvPr id="0" name=""/>
        <dsp:cNvSpPr/>
      </dsp:nvSpPr>
      <dsp:spPr>
        <a:xfrm>
          <a:off x="5223093" y="2521062"/>
          <a:ext cx="2395523"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طباق الإيجاب</a:t>
          </a:r>
          <a:endParaRPr lang="fa-IR" sz="1200" kern="1200">
            <a:cs typeface="B Badr" panose="00000400000000000000" pitchFamily="2" charset="-78"/>
          </a:endParaRPr>
        </a:p>
      </dsp:txBody>
      <dsp:txXfrm>
        <a:off x="5223093" y="2521062"/>
        <a:ext cx="2395523" cy="503424"/>
      </dsp:txXfrm>
    </dsp:sp>
    <dsp:sp modelId="{CF456EE7-96E5-4E65-884B-ECB7DCDD15B8}">
      <dsp:nvSpPr>
        <dsp:cNvPr id="0" name=""/>
        <dsp:cNvSpPr/>
      </dsp:nvSpPr>
      <dsp:spPr>
        <a:xfrm>
          <a:off x="3241616" y="2521062"/>
          <a:ext cx="1651230"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كما مر.</a:t>
          </a:r>
          <a:endParaRPr lang="fa-IR" sz="1200" kern="1200">
            <a:cs typeface="B Badr" panose="00000400000000000000" pitchFamily="2" charset="-78"/>
          </a:endParaRPr>
        </a:p>
      </dsp:txBody>
      <dsp:txXfrm>
        <a:off x="3241616" y="2521062"/>
        <a:ext cx="1651230" cy="503424"/>
      </dsp:txXfrm>
    </dsp:sp>
    <dsp:sp modelId="{A94AE346-2181-4C7B-B948-8399A3AFDC5C}">
      <dsp:nvSpPr>
        <dsp:cNvPr id="0" name=""/>
        <dsp:cNvSpPr/>
      </dsp:nvSpPr>
      <dsp:spPr>
        <a:xfrm>
          <a:off x="5223093" y="3464982"/>
          <a:ext cx="2395523"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طباق السلب</a:t>
          </a:r>
          <a:endParaRPr lang="fa-IR" sz="1200" kern="1200">
            <a:cs typeface="B Badr" panose="00000400000000000000" pitchFamily="2" charset="-78"/>
          </a:endParaRPr>
        </a:p>
      </dsp:txBody>
      <dsp:txXfrm>
        <a:off x="5223093" y="3464982"/>
        <a:ext cx="2395523" cy="503424"/>
      </dsp:txXfrm>
    </dsp:sp>
    <dsp:sp modelId="{286956D4-F246-47A6-B8AD-1779265D6B97}">
      <dsp:nvSpPr>
        <dsp:cNvPr id="0" name=""/>
        <dsp:cNvSpPr/>
      </dsp:nvSpPr>
      <dsp:spPr>
        <a:xfrm>
          <a:off x="3241616" y="3150342"/>
          <a:ext cx="1651230"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نحو: وَ لكِنَّ أَكْثَرَ النَّاسِ لا يَعْلَمُونَ* يَعْلَمُونَ </a:t>
          </a:r>
          <a:endParaRPr lang="fa-IR" sz="1200" kern="1200">
            <a:cs typeface="B Badr" panose="00000400000000000000" pitchFamily="2" charset="-78"/>
          </a:endParaRPr>
        </a:p>
      </dsp:txBody>
      <dsp:txXfrm>
        <a:off x="3241616" y="3150342"/>
        <a:ext cx="1651230" cy="503424"/>
      </dsp:txXfrm>
    </dsp:sp>
    <dsp:sp modelId="{F9AB3E6D-0A18-4EBC-9949-DD124CCCC65E}">
      <dsp:nvSpPr>
        <dsp:cNvPr id="0" name=""/>
        <dsp:cNvSpPr/>
      </dsp:nvSpPr>
      <dsp:spPr>
        <a:xfrm>
          <a:off x="3241616" y="3779622"/>
          <a:ext cx="1651230"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نحو: فَلا تَخْشَوُا النَّاسَ وَ اخْشَوْنِ </a:t>
          </a:r>
          <a:endParaRPr lang="fa-IR" sz="1200" kern="1200">
            <a:cs typeface="B Badr" panose="00000400000000000000" pitchFamily="2" charset="-78"/>
          </a:endParaRPr>
        </a:p>
      </dsp:txBody>
      <dsp:txXfrm>
        <a:off x="3241616" y="3779622"/>
        <a:ext cx="1651230" cy="503424"/>
      </dsp:txXfrm>
    </dsp:sp>
    <dsp:sp modelId="{75B1EA8C-F07B-4199-AA7A-046A46F46FC8}">
      <dsp:nvSpPr>
        <dsp:cNvPr id="0" name=""/>
        <dsp:cNvSpPr/>
      </dsp:nvSpPr>
      <dsp:spPr>
        <a:xfrm>
          <a:off x="7948862" y="4094262"/>
          <a:ext cx="1651230"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من الطباق نحو قوله:</a:t>
          </a:r>
          <a:endParaRPr lang="fa-IR" sz="1200" kern="1200">
            <a:cs typeface="B Badr" panose="00000400000000000000" pitchFamily="2" charset="-78"/>
          </a:endParaRPr>
        </a:p>
      </dsp:txBody>
      <dsp:txXfrm>
        <a:off x="7948862" y="4094262"/>
        <a:ext cx="1651230" cy="503424"/>
      </dsp:txXfrm>
    </dsp:sp>
    <dsp:sp modelId="{7982D427-1EF2-4AFA-B657-FA7368D1024D}">
      <dsp:nvSpPr>
        <dsp:cNvPr id="0" name=""/>
        <dsp:cNvSpPr/>
      </dsp:nvSpPr>
      <dsp:spPr>
        <a:xfrm>
          <a:off x="5223093" y="4094262"/>
          <a:ext cx="2395523"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تردّى ثياب الموت حمرا فما أتى *** لها اللّيل إلّا و هى من سندس خضر </a:t>
          </a:r>
          <a:endParaRPr lang="fa-IR" sz="1200" kern="1200">
            <a:cs typeface="B Badr" panose="00000400000000000000" pitchFamily="2" charset="-78"/>
          </a:endParaRPr>
        </a:p>
      </dsp:txBody>
      <dsp:txXfrm>
        <a:off x="5223093" y="4094262"/>
        <a:ext cx="2395523" cy="503424"/>
      </dsp:txXfrm>
    </dsp:sp>
    <dsp:sp modelId="{41288736-ED6C-4586-A341-B5414E901581}">
      <dsp:nvSpPr>
        <dsp:cNvPr id="0" name=""/>
        <dsp:cNvSpPr/>
      </dsp:nvSpPr>
      <dsp:spPr>
        <a:xfrm>
          <a:off x="7948862" y="5352822"/>
          <a:ext cx="1651230"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يلحق به</a:t>
          </a:r>
          <a:endParaRPr lang="fa-IR" sz="1200" kern="1200">
            <a:cs typeface="B Badr" panose="00000400000000000000" pitchFamily="2" charset="-78"/>
          </a:endParaRPr>
        </a:p>
      </dsp:txBody>
      <dsp:txXfrm>
        <a:off x="7948862" y="5352822"/>
        <a:ext cx="1651230" cy="503424"/>
      </dsp:txXfrm>
    </dsp:sp>
    <dsp:sp modelId="{35B6BB69-7527-48D7-9FFD-0DB652D826A4}">
      <dsp:nvSpPr>
        <dsp:cNvPr id="0" name=""/>
        <dsp:cNvSpPr/>
      </dsp:nvSpPr>
      <dsp:spPr>
        <a:xfrm>
          <a:off x="5223093" y="4723542"/>
          <a:ext cx="2395523"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نحو: أَشِدَّاءُ عَلَى الْكُفَّارِ رُحَماءُ بَيْنَهُمْ ؛ </a:t>
          </a:r>
          <a:endParaRPr lang="fa-IR" sz="1200" kern="1200">
            <a:cs typeface="B Badr" panose="00000400000000000000" pitchFamily="2" charset="-78"/>
          </a:endParaRPr>
        </a:p>
      </dsp:txBody>
      <dsp:txXfrm>
        <a:off x="5223093" y="4723542"/>
        <a:ext cx="2395523" cy="503424"/>
      </dsp:txXfrm>
    </dsp:sp>
    <dsp:sp modelId="{B13DFE68-860E-45BD-983F-8E68452E98CF}">
      <dsp:nvSpPr>
        <dsp:cNvPr id="0" name=""/>
        <dsp:cNvSpPr/>
      </dsp:nvSpPr>
      <dsp:spPr>
        <a:xfrm>
          <a:off x="3241616" y="4723542"/>
          <a:ext cx="1651230"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فإن الرحمة مسبّبة عن اللين، </a:t>
          </a:r>
          <a:endParaRPr lang="fa-IR" sz="1200" kern="1200">
            <a:cs typeface="B Badr" panose="00000400000000000000" pitchFamily="2" charset="-78"/>
          </a:endParaRPr>
        </a:p>
      </dsp:txBody>
      <dsp:txXfrm>
        <a:off x="3241616" y="4723542"/>
        <a:ext cx="1651230" cy="503424"/>
      </dsp:txXfrm>
    </dsp:sp>
    <dsp:sp modelId="{5DFFEE97-1560-452E-AC33-E04DC3BE5B66}">
      <dsp:nvSpPr>
        <dsp:cNvPr id="0" name=""/>
        <dsp:cNvSpPr/>
      </dsp:nvSpPr>
      <dsp:spPr>
        <a:xfrm>
          <a:off x="5223093" y="5352822"/>
          <a:ext cx="2395523"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نحو قوله : لا تعجبى يا سلم من رجل *** ضحك المشيب برأسه فبكى</a:t>
          </a:r>
          <a:endParaRPr lang="fa-IR" sz="1200" kern="1200">
            <a:cs typeface="B Badr" panose="00000400000000000000" pitchFamily="2" charset="-78"/>
          </a:endParaRPr>
        </a:p>
      </dsp:txBody>
      <dsp:txXfrm>
        <a:off x="5223093" y="5352822"/>
        <a:ext cx="2395523" cy="503424"/>
      </dsp:txXfrm>
    </dsp:sp>
    <dsp:sp modelId="{FC049CE3-527E-4ECB-9E46-FC463DD9312F}">
      <dsp:nvSpPr>
        <dsp:cNvPr id="0" name=""/>
        <dsp:cNvSpPr/>
      </dsp:nvSpPr>
      <dsp:spPr>
        <a:xfrm>
          <a:off x="5223093" y="5982102"/>
          <a:ext cx="2395523" cy="5034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يسمى الثانى: إيهام التضادّ.</a:t>
          </a:r>
          <a:endParaRPr lang="fa-IR" sz="1200" kern="1200">
            <a:cs typeface="B Badr" panose="00000400000000000000" pitchFamily="2" charset="-78"/>
          </a:endParaRPr>
        </a:p>
      </dsp:txBody>
      <dsp:txXfrm>
        <a:off x="5223093" y="5982102"/>
        <a:ext cx="2395523" cy="50342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94F50-51A8-4F9D-8A80-40CD684E71AB}">
      <dsp:nvSpPr>
        <dsp:cNvPr id="0" name=""/>
        <dsp:cNvSpPr/>
      </dsp:nvSpPr>
      <dsp:spPr>
        <a:xfrm>
          <a:off x="7060709" y="4804853"/>
          <a:ext cx="463212" cy="1323969"/>
        </a:xfrm>
        <a:custGeom>
          <a:avLst/>
          <a:gdLst/>
          <a:ahLst/>
          <a:cxnLst/>
          <a:rect l="0" t="0" r="0" b="0"/>
          <a:pathLst>
            <a:path>
              <a:moveTo>
                <a:pt x="463212" y="0"/>
              </a:moveTo>
              <a:lnTo>
                <a:pt x="231606" y="0"/>
              </a:lnTo>
              <a:lnTo>
                <a:pt x="231606" y="1323969"/>
              </a:lnTo>
              <a:lnTo>
                <a:pt x="0" y="1323969"/>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cs typeface="B Badr" panose="00000400000000000000" pitchFamily="2" charset="-78"/>
          </a:endParaRPr>
        </a:p>
      </dsp:txBody>
      <dsp:txXfrm>
        <a:off x="7257249" y="5431771"/>
        <a:ext cx="70133" cy="70133"/>
      </dsp:txXfrm>
    </dsp:sp>
    <dsp:sp modelId="{8A680FEE-E8B4-47AC-94DC-3C1AB9C01AB8}">
      <dsp:nvSpPr>
        <dsp:cNvPr id="0" name=""/>
        <dsp:cNvSpPr/>
      </dsp:nvSpPr>
      <dsp:spPr>
        <a:xfrm>
          <a:off x="7060709" y="4804853"/>
          <a:ext cx="463212" cy="441323"/>
        </a:xfrm>
        <a:custGeom>
          <a:avLst/>
          <a:gdLst/>
          <a:ahLst/>
          <a:cxnLst/>
          <a:rect l="0" t="0" r="0" b="0"/>
          <a:pathLst>
            <a:path>
              <a:moveTo>
                <a:pt x="463212" y="0"/>
              </a:moveTo>
              <a:lnTo>
                <a:pt x="231606" y="0"/>
              </a:lnTo>
              <a:lnTo>
                <a:pt x="231606" y="441323"/>
              </a:lnTo>
              <a:lnTo>
                <a:pt x="0" y="441323"/>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cs typeface="B Badr" panose="00000400000000000000" pitchFamily="2" charset="-78"/>
          </a:endParaRPr>
        </a:p>
      </dsp:txBody>
      <dsp:txXfrm>
        <a:off x="7276321" y="5009520"/>
        <a:ext cx="31989" cy="31989"/>
      </dsp:txXfrm>
    </dsp:sp>
    <dsp:sp modelId="{4C7DC21B-4ECD-4777-9BFB-0056B04E199B}">
      <dsp:nvSpPr>
        <dsp:cNvPr id="0" name=""/>
        <dsp:cNvSpPr/>
      </dsp:nvSpPr>
      <dsp:spPr>
        <a:xfrm>
          <a:off x="7060709" y="4363530"/>
          <a:ext cx="463212" cy="441323"/>
        </a:xfrm>
        <a:custGeom>
          <a:avLst/>
          <a:gdLst/>
          <a:ahLst/>
          <a:cxnLst/>
          <a:rect l="0" t="0" r="0" b="0"/>
          <a:pathLst>
            <a:path>
              <a:moveTo>
                <a:pt x="463212" y="441323"/>
              </a:moveTo>
              <a:lnTo>
                <a:pt x="231606" y="441323"/>
              </a:lnTo>
              <a:lnTo>
                <a:pt x="23160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cs typeface="B Badr" panose="00000400000000000000" pitchFamily="2" charset="-78"/>
          </a:endParaRPr>
        </a:p>
      </dsp:txBody>
      <dsp:txXfrm>
        <a:off x="7276321" y="4568196"/>
        <a:ext cx="31989" cy="31989"/>
      </dsp:txXfrm>
    </dsp:sp>
    <dsp:sp modelId="{DB227529-6B9E-40DA-AC64-68BDC8F185E0}">
      <dsp:nvSpPr>
        <dsp:cNvPr id="0" name=""/>
        <dsp:cNvSpPr/>
      </dsp:nvSpPr>
      <dsp:spPr>
        <a:xfrm>
          <a:off x="7060709" y="3480884"/>
          <a:ext cx="463212" cy="1323969"/>
        </a:xfrm>
        <a:custGeom>
          <a:avLst/>
          <a:gdLst/>
          <a:ahLst/>
          <a:cxnLst/>
          <a:rect l="0" t="0" r="0" b="0"/>
          <a:pathLst>
            <a:path>
              <a:moveTo>
                <a:pt x="463212" y="1323969"/>
              </a:moveTo>
              <a:lnTo>
                <a:pt x="231606" y="1323969"/>
              </a:lnTo>
              <a:lnTo>
                <a:pt x="23160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cs typeface="B Badr" panose="00000400000000000000" pitchFamily="2" charset="-78"/>
          </a:endParaRPr>
        </a:p>
      </dsp:txBody>
      <dsp:txXfrm>
        <a:off x="7257249" y="4107802"/>
        <a:ext cx="70133" cy="70133"/>
      </dsp:txXfrm>
    </dsp:sp>
    <dsp:sp modelId="{3B765609-AA99-4150-B87F-D7DCED265CFD}">
      <dsp:nvSpPr>
        <dsp:cNvPr id="0" name=""/>
        <dsp:cNvSpPr/>
      </dsp:nvSpPr>
      <dsp:spPr>
        <a:xfrm>
          <a:off x="9839985" y="2818899"/>
          <a:ext cx="463212" cy="1985953"/>
        </a:xfrm>
        <a:custGeom>
          <a:avLst/>
          <a:gdLst/>
          <a:ahLst/>
          <a:cxnLst/>
          <a:rect l="0" t="0" r="0" b="0"/>
          <a:pathLst>
            <a:path>
              <a:moveTo>
                <a:pt x="463212" y="0"/>
              </a:moveTo>
              <a:lnTo>
                <a:pt x="231606" y="0"/>
              </a:lnTo>
              <a:lnTo>
                <a:pt x="231606" y="1985953"/>
              </a:lnTo>
              <a:lnTo>
                <a:pt x="0" y="1985953"/>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cs typeface="B Badr" panose="00000400000000000000" pitchFamily="2" charset="-78"/>
          </a:endParaRPr>
        </a:p>
      </dsp:txBody>
      <dsp:txXfrm>
        <a:off x="10020610" y="3760894"/>
        <a:ext cx="101962" cy="101962"/>
      </dsp:txXfrm>
    </dsp:sp>
    <dsp:sp modelId="{605BDA6D-B753-49C8-9C93-BA4C003C8AA9}">
      <dsp:nvSpPr>
        <dsp:cNvPr id="0" name=""/>
        <dsp:cNvSpPr/>
      </dsp:nvSpPr>
      <dsp:spPr>
        <a:xfrm>
          <a:off x="3000650" y="2552518"/>
          <a:ext cx="463212" cy="91440"/>
        </a:xfrm>
        <a:custGeom>
          <a:avLst/>
          <a:gdLst/>
          <a:ahLst/>
          <a:cxnLst/>
          <a:rect l="0" t="0" r="0" b="0"/>
          <a:pathLst>
            <a:path>
              <a:moveTo>
                <a:pt x="463212"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3220676" y="2586657"/>
        <a:ext cx="23160" cy="23160"/>
      </dsp:txXfrm>
    </dsp:sp>
    <dsp:sp modelId="{CE83AE3A-3D11-48DA-9F63-2673737B58F7}">
      <dsp:nvSpPr>
        <dsp:cNvPr id="0" name=""/>
        <dsp:cNvSpPr/>
      </dsp:nvSpPr>
      <dsp:spPr>
        <a:xfrm>
          <a:off x="5779926" y="1715591"/>
          <a:ext cx="463212" cy="882646"/>
        </a:xfrm>
        <a:custGeom>
          <a:avLst/>
          <a:gdLst/>
          <a:ahLst/>
          <a:cxnLst/>
          <a:rect l="0" t="0" r="0" b="0"/>
          <a:pathLst>
            <a:path>
              <a:moveTo>
                <a:pt x="463212" y="0"/>
              </a:moveTo>
              <a:lnTo>
                <a:pt x="231606" y="0"/>
              </a:lnTo>
              <a:lnTo>
                <a:pt x="231606" y="882646"/>
              </a:lnTo>
              <a:lnTo>
                <a:pt x="0" y="882646"/>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cs typeface="B Badr" panose="00000400000000000000" pitchFamily="2" charset="-78"/>
          </a:endParaRPr>
        </a:p>
      </dsp:txBody>
      <dsp:txXfrm>
        <a:off x="5986612" y="2131994"/>
        <a:ext cx="49840" cy="49840"/>
      </dsp:txXfrm>
    </dsp:sp>
    <dsp:sp modelId="{8CB13C4C-2B26-4180-9189-91B719573B15}">
      <dsp:nvSpPr>
        <dsp:cNvPr id="0" name=""/>
        <dsp:cNvSpPr/>
      </dsp:nvSpPr>
      <dsp:spPr>
        <a:xfrm>
          <a:off x="3000650" y="1669871"/>
          <a:ext cx="463212" cy="91440"/>
        </a:xfrm>
        <a:custGeom>
          <a:avLst/>
          <a:gdLst/>
          <a:ahLst/>
          <a:cxnLst/>
          <a:rect l="0" t="0" r="0" b="0"/>
          <a:pathLst>
            <a:path>
              <a:moveTo>
                <a:pt x="463212"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cs typeface="B Badr" panose="00000400000000000000" pitchFamily="2" charset="-78"/>
          </a:endParaRPr>
        </a:p>
      </dsp:txBody>
      <dsp:txXfrm>
        <a:off x="3220676" y="1704011"/>
        <a:ext cx="23160" cy="23160"/>
      </dsp:txXfrm>
    </dsp:sp>
    <dsp:sp modelId="{9925100A-C345-492D-876D-5EFE29BD8F41}">
      <dsp:nvSpPr>
        <dsp:cNvPr id="0" name=""/>
        <dsp:cNvSpPr/>
      </dsp:nvSpPr>
      <dsp:spPr>
        <a:xfrm>
          <a:off x="5779926" y="1669871"/>
          <a:ext cx="463212" cy="91440"/>
        </a:xfrm>
        <a:custGeom>
          <a:avLst/>
          <a:gdLst/>
          <a:ahLst/>
          <a:cxnLst/>
          <a:rect l="0" t="0" r="0" b="0"/>
          <a:pathLst>
            <a:path>
              <a:moveTo>
                <a:pt x="463212"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cs typeface="B Badr" panose="00000400000000000000" pitchFamily="2" charset="-78"/>
          </a:endParaRPr>
        </a:p>
      </dsp:txBody>
      <dsp:txXfrm>
        <a:off x="5999952" y="1704011"/>
        <a:ext cx="23160" cy="23160"/>
      </dsp:txXfrm>
    </dsp:sp>
    <dsp:sp modelId="{BBA28E9C-EA5B-452E-924F-053D94C003FD}">
      <dsp:nvSpPr>
        <dsp:cNvPr id="0" name=""/>
        <dsp:cNvSpPr/>
      </dsp:nvSpPr>
      <dsp:spPr>
        <a:xfrm>
          <a:off x="3000650" y="787225"/>
          <a:ext cx="463212" cy="91440"/>
        </a:xfrm>
        <a:custGeom>
          <a:avLst/>
          <a:gdLst/>
          <a:ahLst/>
          <a:cxnLst/>
          <a:rect l="0" t="0" r="0" b="0"/>
          <a:pathLst>
            <a:path>
              <a:moveTo>
                <a:pt x="463212"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cs typeface="B Badr" panose="00000400000000000000" pitchFamily="2" charset="-78"/>
          </a:endParaRPr>
        </a:p>
      </dsp:txBody>
      <dsp:txXfrm>
        <a:off x="3220676" y="821365"/>
        <a:ext cx="23160" cy="23160"/>
      </dsp:txXfrm>
    </dsp:sp>
    <dsp:sp modelId="{80C2F17F-45A2-441F-B553-B5F310DAA77C}">
      <dsp:nvSpPr>
        <dsp:cNvPr id="0" name=""/>
        <dsp:cNvSpPr/>
      </dsp:nvSpPr>
      <dsp:spPr>
        <a:xfrm>
          <a:off x="5779926" y="832945"/>
          <a:ext cx="463212" cy="882646"/>
        </a:xfrm>
        <a:custGeom>
          <a:avLst/>
          <a:gdLst/>
          <a:ahLst/>
          <a:cxnLst/>
          <a:rect l="0" t="0" r="0" b="0"/>
          <a:pathLst>
            <a:path>
              <a:moveTo>
                <a:pt x="463212" y="882646"/>
              </a:moveTo>
              <a:lnTo>
                <a:pt x="231606" y="882646"/>
              </a:lnTo>
              <a:lnTo>
                <a:pt x="23160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cs typeface="B Badr" panose="00000400000000000000" pitchFamily="2" charset="-78"/>
          </a:endParaRPr>
        </a:p>
      </dsp:txBody>
      <dsp:txXfrm>
        <a:off x="5986612" y="1249348"/>
        <a:ext cx="49840" cy="49840"/>
      </dsp:txXfrm>
    </dsp:sp>
    <dsp:sp modelId="{D5AF8AC2-48BB-4603-AF29-8DBCD5269B19}">
      <dsp:nvSpPr>
        <dsp:cNvPr id="0" name=""/>
        <dsp:cNvSpPr/>
      </dsp:nvSpPr>
      <dsp:spPr>
        <a:xfrm>
          <a:off x="7060709" y="1669871"/>
          <a:ext cx="463212" cy="91440"/>
        </a:xfrm>
        <a:custGeom>
          <a:avLst/>
          <a:gdLst/>
          <a:ahLst/>
          <a:cxnLst/>
          <a:rect l="0" t="0" r="0" b="0"/>
          <a:pathLst>
            <a:path>
              <a:moveTo>
                <a:pt x="463212"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cs typeface="B Badr" panose="00000400000000000000" pitchFamily="2" charset="-78"/>
          </a:endParaRPr>
        </a:p>
      </dsp:txBody>
      <dsp:txXfrm>
        <a:off x="7280735" y="1704011"/>
        <a:ext cx="23160" cy="23160"/>
      </dsp:txXfrm>
    </dsp:sp>
    <dsp:sp modelId="{FEED3E79-FAB3-4AD5-8580-298D372F5BB7}">
      <dsp:nvSpPr>
        <dsp:cNvPr id="0" name=""/>
        <dsp:cNvSpPr/>
      </dsp:nvSpPr>
      <dsp:spPr>
        <a:xfrm>
          <a:off x="9839985" y="1715591"/>
          <a:ext cx="463212" cy="1103307"/>
        </a:xfrm>
        <a:custGeom>
          <a:avLst/>
          <a:gdLst/>
          <a:ahLst/>
          <a:cxnLst/>
          <a:rect l="0" t="0" r="0" b="0"/>
          <a:pathLst>
            <a:path>
              <a:moveTo>
                <a:pt x="463212" y="1103307"/>
              </a:moveTo>
              <a:lnTo>
                <a:pt x="231606" y="1103307"/>
              </a:lnTo>
              <a:lnTo>
                <a:pt x="231606"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cs typeface="B Badr" panose="00000400000000000000" pitchFamily="2" charset="-78"/>
          </a:endParaRPr>
        </a:p>
      </dsp:txBody>
      <dsp:txXfrm>
        <a:off x="10041677" y="2237330"/>
        <a:ext cx="59830" cy="59830"/>
      </dsp:txXfrm>
    </dsp:sp>
    <dsp:sp modelId="{74ABDB65-525A-429D-A1A1-AEE43CCEFD86}">
      <dsp:nvSpPr>
        <dsp:cNvPr id="0" name=""/>
        <dsp:cNvSpPr/>
      </dsp:nvSpPr>
      <dsp:spPr>
        <a:xfrm>
          <a:off x="9839985" y="832945"/>
          <a:ext cx="463212" cy="1985953"/>
        </a:xfrm>
        <a:custGeom>
          <a:avLst/>
          <a:gdLst/>
          <a:ahLst/>
          <a:cxnLst/>
          <a:rect l="0" t="0" r="0" b="0"/>
          <a:pathLst>
            <a:path>
              <a:moveTo>
                <a:pt x="463212" y="1985953"/>
              </a:moveTo>
              <a:lnTo>
                <a:pt x="231606" y="1985953"/>
              </a:lnTo>
              <a:lnTo>
                <a:pt x="231606"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cs typeface="B Badr" panose="00000400000000000000" pitchFamily="2" charset="-78"/>
          </a:endParaRPr>
        </a:p>
      </dsp:txBody>
      <dsp:txXfrm>
        <a:off x="10020610" y="1774941"/>
        <a:ext cx="101962" cy="101962"/>
      </dsp:txXfrm>
    </dsp:sp>
    <dsp:sp modelId="{3FD2B08E-0821-4AFD-B2C8-E8EEC7D599E9}">
      <dsp:nvSpPr>
        <dsp:cNvPr id="0" name=""/>
        <dsp:cNvSpPr/>
      </dsp:nvSpPr>
      <dsp:spPr>
        <a:xfrm rot="5400000">
          <a:off x="7844945" y="2465841"/>
          <a:ext cx="5622622" cy="70611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rtl="1">
            <a:lnSpc>
              <a:spcPct val="90000"/>
            </a:lnSpc>
            <a:spcBef>
              <a:spcPct val="0"/>
            </a:spcBef>
            <a:spcAft>
              <a:spcPct val="35000"/>
            </a:spcAft>
          </a:pPr>
          <a:r>
            <a:rPr lang="fa-IR" sz="5400" kern="1200" smtClean="0">
              <a:cs typeface="B Badr" panose="00000400000000000000" pitchFamily="2" charset="-78"/>
            </a:rPr>
            <a:t>19. و منه: المبالغة المقبولة، </a:t>
          </a:r>
          <a:endParaRPr lang="fa-IR" sz="5400" b="1" kern="1200">
            <a:cs typeface="B Badr" panose="00000400000000000000" pitchFamily="2" charset="-78"/>
          </a:endParaRPr>
        </a:p>
      </dsp:txBody>
      <dsp:txXfrm>
        <a:off x="7844945" y="2465841"/>
        <a:ext cx="5622622" cy="706116"/>
      </dsp:txXfrm>
    </dsp:sp>
    <dsp:sp modelId="{C1EF2DC4-BC3A-47FF-A883-0BB933D16A0A}">
      <dsp:nvSpPr>
        <dsp:cNvPr id="0" name=""/>
        <dsp:cNvSpPr/>
      </dsp:nvSpPr>
      <dsp:spPr>
        <a:xfrm>
          <a:off x="6245965" y="479887"/>
          <a:ext cx="3594020" cy="70611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المبالغة: أن يدّعى لوصف بلوغه فى الشدّة أو الضعف حدّا مستحيلا أو مستبعدا؛ لئلا يظنّ أنه غير متناه فيه </a:t>
          </a:r>
          <a:endParaRPr lang="fa-IR" sz="1400" kern="1200">
            <a:cs typeface="B Badr" panose="00000400000000000000" pitchFamily="2" charset="-78"/>
          </a:endParaRPr>
        </a:p>
      </dsp:txBody>
      <dsp:txXfrm>
        <a:off x="6245965" y="479887"/>
        <a:ext cx="3594020" cy="706116"/>
      </dsp:txXfrm>
    </dsp:sp>
    <dsp:sp modelId="{7B8D6AE2-A7FB-4E48-9693-35C01A7BF9EE}">
      <dsp:nvSpPr>
        <dsp:cNvPr id="0" name=""/>
        <dsp:cNvSpPr/>
      </dsp:nvSpPr>
      <dsp:spPr>
        <a:xfrm>
          <a:off x="7523922" y="1362533"/>
          <a:ext cx="2316063" cy="70611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تنحصر فى: التبليغ، و الإغراق، و الغلوّ؛</a:t>
          </a:r>
          <a:endParaRPr lang="fa-IR" sz="1400" kern="1200">
            <a:cs typeface="B Badr" panose="00000400000000000000" pitchFamily="2" charset="-78"/>
          </a:endParaRPr>
        </a:p>
      </dsp:txBody>
      <dsp:txXfrm>
        <a:off x="7523922" y="1362533"/>
        <a:ext cx="2316063" cy="706116"/>
      </dsp:txXfrm>
    </dsp:sp>
    <dsp:sp modelId="{0FC8E2E3-82D2-4730-9D7C-EF97A9328CCA}">
      <dsp:nvSpPr>
        <dsp:cNvPr id="0" name=""/>
        <dsp:cNvSpPr/>
      </dsp:nvSpPr>
      <dsp:spPr>
        <a:xfrm>
          <a:off x="6243139" y="1362533"/>
          <a:ext cx="817570" cy="70611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لأن المدّعى: </a:t>
          </a:r>
          <a:endParaRPr lang="fa-IR" sz="1400" kern="1200">
            <a:cs typeface="B Badr" panose="00000400000000000000" pitchFamily="2" charset="-78"/>
          </a:endParaRPr>
        </a:p>
      </dsp:txBody>
      <dsp:txXfrm>
        <a:off x="6243139" y="1362533"/>
        <a:ext cx="817570" cy="706116"/>
      </dsp:txXfrm>
    </dsp:sp>
    <dsp:sp modelId="{50E0D167-7C9A-4187-BCFA-CF768C5B9422}">
      <dsp:nvSpPr>
        <dsp:cNvPr id="0" name=""/>
        <dsp:cNvSpPr/>
      </dsp:nvSpPr>
      <dsp:spPr>
        <a:xfrm>
          <a:off x="3463863" y="479887"/>
          <a:ext cx="2316063" cy="70611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إن كان ممكنا عقلا و عادة: </a:t>
          </a:r>
          <a:endParaRPr lang="fa-IR" sz="1400" kern="1200">
            <a:cs typeface="B Badr" panose="00000400000000000000" pitchFamily="2" charset="-78"/>
          </a:endParaRPr>
        </a:p>
      </dsp:txBody>
      <dsp:txXfrm>
        <a:off x="3463863" y="479887"/>
        <a:ext cx="2316063" cy="706116"/>
      </dsp:txXfrm>
    </dsp:sp>
    <dsp:sp modelId="{3EE67BB6-335C-4366-83B9-85A35B7D7CDC}">
      <dsp:nvSpPr>
        <dsp:cNvPr id="0" name=""/>
        <dsp:cNvSpPr/>
      </dsp:nvSpPr>
      <dsp:spPr>
        <a:xfrm>
          <a:off x="684587" y="479887"/>
          <a:ext cx="2316063" cy="70611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فتبليغ؛ كقوله: فعادى عداء بين ثور و نعجة *** دراكا فلم ينضح بماء فيغسل‏</a:t>
          </a:r>
          <a:endParaRPr lang="fa-IR" sz="1400" kern="1200">
            <a:cs typeface="B Badr" panose="00000400000000000000" pitchFamily="2" charset="-78"/>
          </a:endParaRPr>
        </a:p>
      </dsp:txBody>
      <dsp:txXfrm>
        <a:off x="684587" y="479887"/>
        <a:ext cx="2316063" cy="706116"/>
      </dsp:txXfrm>
    </dsp:sp>
    <dsp:sp modelId="{DF7AEABF-4C06-46D3-8812-57A4F1482AED}">
      <dsp:nvSpPr>
        <dsp:cNvPr id="0" name=""/>
        <dsp:cNvSpPr/>
      </dsp:nvSpPr>
      <dsp:spPr>
        <a:xfrm>
          <a:off x="3463863" y="1362533"/>
          <a:ext cx="2316063" cy="70611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إن كان ممكنا عقلا لا عادة: فإغراق</a:t>
          </a:r>
          <a:endParaRPr lang="fa-IR" sz="1400" kern="1200">
            <a:cs typeface="B Badr" panose="00000400000000000000" pitchFamily="2" charset="-78"/>
          </a:endParaRPr>
        </a:p>
      </dsp:txBody>
      <dsp:txXfrm>
        <a:off x="3463863" y="1362533"/>
        <a:ext cx="2316063" cy="706116"/>
      </dsp:txXfrm>
    </dsp:sp>
    <dsp:sp modelId="{F46DDFD1-9D4E-46A4-A350-C1C80EC8CA04}">
      <dsp:nvSpPr>
        <dsp:cNvPr id="0" name=""/>
        <dsp:cNvSpPr/>
      </dsp:nvSpPr>
      <dsp:spPr>
        <a:xfrm>
          <a:off x="684587" y="1362533"/>
          <a:ext cx="2316063" cy="70611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كقوله </a:t>
          </a:r>
          <a:r>
            <a:rPr lang="en-US" sz="1400" kern="1200" smtClean="0">
              <a:cs typeface="B Badr" panose="00000400000000000000" pitchFamily="2" charset="-78"/>
            </a:rPr>
            <a:t>: </a:t>
          </a:r>
          <a:r>
            <a:rPr lang="fa-IR" sz="1400" kern="1200" smtClean="0">
              <a:cs typeface="B Badr" panose="00000400000000000000" pitchFamily="2" charset="-78"/>
            </a:rPr>
            <a:t> و نكرم جارنا ما دام فينا *** و نتبعه الكرامة حيث ما لا</a:t>
          </a:r>
          <a:endParaRPr lang="fa-IR" sz="1400" kern="1200">
            <a:cs typeface="B Badr" panose="00000400000000000000" pitchFamily="2" charset="-78"/>
          </a:endParaRPr>
        </a:p>
      </dsp:txBody>
      <dsp:txXfrm>
        <a:off x="684587" y="1362533"/>
        <a:ext cx="2316063" cy="706116"/>
      </dsp:txXfrm>
    </dsp:sp>
    <dsp:sp modelId="{95A3EBAF-09EE-4571-A374-CFB913A45A70}">
      <dsp:nvSpPr>
        <dsp:cNvPr id="0" name=""/>
        <dsp:cNvSpPr/>
      </dsp:nvSpPr>
      <dsp:spPr>
        <a:xfrm>
          <a:off x="3463863" y="2245179"/>
          <a:ext cx="2316063" cy="70611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هما مقبولان؛ و إلا ؛ فغلوّ؛ </a:t>
          </a:r>
          <a:endParaRPr lang="fa-IR" sz="1400" kern="1200">
            <a:cs typeface="B Badr" panose="00000400000000000000" pitchFamily="2" charset="-78"/>
          </a:endParaRPr>
        </a:p>
      </dsp:txBody>
      <dsp:txXfrm>
        <a:off x="3463863" y="2245179"/>
        <a:ext cx="2316063" cy="706116"/>
      </dsp:txXfrm>
    </dsp:sp>
    <dsp:sp modelId="{C72A35D9-0A8F-4F03-814C-31B7DDEE1F2B}">
      <dsp:nvSpPr>
        <dsp:cNvPr id="0" name=""/>
        <dsp:cNvSpPr/>
      </dsp:nvSpPr>
      <dsp:spPr>
        <a:xfrm>
          <a:off x="684587" y="2245179"/>
          <a:ext cx="2316063" cy="70611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كقوله:  و أخفت أهل الشّرك حتّى إنّه  *** لتخافك النّطف الّتى لم تخلق‏</a:t>
          </a:r>
          <a:endParaRPr lang="fa-IR" sz="1400" kern="1200">
            <a:cs typeface="B Badr" panose="00000400000000000000" pitchFamily="2" charset="-78"/>
          </a:endParaRPr>
        </a:p>
      </dsp:txBody>
      <dsp:txXfrm>
        <a:off x="684587" y="2245179"/>
        <a:ext cx="2316063" cy="706116"/>
      </dsp:txXfrm>
    </dsp:sp>
    <dsp:sp modelId="{AC336076-BFFD-470A-8FD5-4A7C73282D69}">
      <dsp:nvSpPr>
        <dsp:cNvPr id="0" name=""/>
        <dsp:cNvSpPr/>
      </dsp:nvSpPr>
      <dsp:spPr>
        <a:xfrm>
          <a:off x="7523922" y="4451794"/>
          <a:ext cx="2316063" cy="70611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المقبول منه أصناف:</a:t>
          </a:r>
          <a:endParaRPr lang="fa-IR" sz="1400" kern="1200">
            <a:cs typeface="B Badr" panose="00000400000000000000" pitchFamily="2" charset="-78"/>
          </a:endParaRPr>
        </a:p>
      </dsp:txBody>
      <dsp:txXfrm>
        <a:off x="7523922" y="4451794"/>
        <a:ext cx="2316063" cy="706116"/>
      </dsp:txXfrm>
    </dsp:sp>
    <dsp:sp modelId="{ADCFBDF9-7CD6-467C-9C21-06191E38E89D}">
      <dsp:nvSpPr>
        <dsp:cNvPr id="0" name=""/>
        <dsp:cNvSpPr/>
      </dsp:nvSpPr>
      <dsp:spPr>
        <a:xfrm>
          <a:off x="3432087" y="3127825"/>
          <a:ext cx="3628622" cy="70611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منها: ما أدخل عليه ما يقرّبه إلى الصحة؛ نحو: يَكادُ زَيْتُها يُضِي‏ءُ وَ لَوْ لَمْ تَمْسَسْهُ نارٌ </a:t>
          </a:r>
          <a:r>
            <a:rPr lang="en-US" sz="1400" kern="1200" smtClean="0">
              <a:cs typeface="B Badr" panose="00000400000000000000" pitchFamily="2" charset="-78"/>
            </a:rPr>
            <a:t>.</a:t>
          </a:r>
          <a:endParaRPr lang="fa-IR" sz="1400" kern="1200">
            <a:cs typeface="B Badr" panose="00000400000000000000" pitchFamily="2" charset="-78"/>
          </a:endParaRPr>
        </a:p>
      </dsp:txBody>
      <dsp:txXfrm>
        <a:off x="3432087" y="3127825"/>
        <a:ext cx="3628622" cy="706116"/>
      </dsp:txXfrm>
    </dsp:sp>
    <dsp:sp modelId="{5F73BB5E-9800-406A-8A69-05F57BA687FB}">
      <dsp:nvSpPr>
        <dsp:cNvPr id="0" name=""/>
        <dsp:cNvSpPr/>
      </dsp:nvSpPr>
      <dsp:spPr>
        <a:xfrm>
          <a:off x="3432087" y="4010471"/>
          <a:ext cx="3628622" cy="70611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منها: ما تضمّن نوعا حسنا من التخييل؛ كقوله: عقدت سنابكها عليها عثيرا *** لو تبتغى عنقا عليه لأمكنا</a:t>
          </a:r>
          <a:endParaRPr lang="fa-IR" sz="1400" kern="1200">
            <a:cs typeface="B Badr" panose="00000400000000000000" pitchFamily="2" charset="-78"/>
          </a:endParaRPr>
        </a:p>
      </dsp:txBody>
      <dsp:txXfrm>
        <a:off x="3432087" y="4010471"/>
        <a:ext cx="3628622" cy="706116"/>
      </dsp:txXfrm>
    </dsp:sp>
    <dsp:sp modelId="{9563CA4B-0E8F-42A3-9F44-AFA6F8BFE169}">
      <dsp:nvSpPr>
        <dsp:cNvPr id="0" name=""/>
        <dsp:cNvSpPr/>
      </dsp:nvSpPr>
      <dsp:spPr>
        <a:xfrm>
          <a:off x="3432087" y="4893117"/>
          <a:ext cx="3628622" cy="70611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قد اجتمعا فى قوله: يخيّل لى أن سمّر الشّهب فى الدّجى *** و شدّت بأهدابى إليهنّ أجفاني‏</a:t>
          </a:r>
          <a:endParaRPr lang="fa-IR" sz="1400" kern="1200">
            <a:cs typeface="B Badr" panose="00000400000000000000" pitchFamily="2" charset="-78"/>
          </a:endParaRPr>
        </a:p>
      </dsp:txBody>
      <dsp:txXfrm>
        <a:off x="3432087" y="4893117"/>
        <a:ext cx="3628622" cy="706116"/>
      </dsp:txXfrm>
    </dsp:sp>
    <dsp:sp modelId="{8D93938D-BD85-44A9-A723-BFD0A1A971CC}">
      <dsp:nvSpPr>
        <dsp:cNvPr id="0" name=""/>
        <dsp:cNvSpPr/>
      </dsp:nvSpPr>
      <dsp:spPr>
        <a:xfrm>
          <a:off x="3432087" y="5775763"/>
          <a:ext cx="3628622" cy="70611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منها: ما خرّج مخرج الهزل و الخلاعة؛ كقوله </a:t>
          </a:r>
          <a:r>
            <a:rPr lang="en-US" sz="1400" kern="1200" smtClean="0">
              <a:cs typeface="B Badr" panose="00000400000000000000" pitchFamily="2" charset="-78"/>
            </a:rPr>
            <a:t>: </a:t>
          </a:r>
          <a:r>
            <a:rPr lang="fa-IR" sz="1400" kern="1200" smtClean="0">
              <a:cs typeface="B Badr" panose="00000400000000000000" pitchFamily="2" charset="-78"/>
            </a:rPr>
            <a:t>  أسكر بالأمس إن عزمت على الش *** رب غدا إنّ ذا من العجب‏</a:t>
          </a:r>
          <a:endParaRPr lang="fa-IR" sz="1400" kern="1200">
            <a:cs typeface="B Badr" panose="00000400000000000000" pitchFamily="2" charset="-78"/>
          </a:endParaRPr>
        </a:p>
      </dsp:txBody>
      <dsp:txXfrm>
        <a:off x="3432087" y="5775763"/>
        <a:ext cx="3628622" cy="70611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95DB1-9255-4F8B-8FA4-5FDC462A2B55}">
      <dsp:nvSpPr>
        <dsp:cNvPr id="0" name=""/>
        <dsp:cNvSpPr/>
      </dsp:nvSpPr>
      <dsp:spPr>
        <a:xfrm>
          <a:off x="2995650" y="3647046"/>
          <a:ext cx="598736" cy="2281770"/>
        </a:xfrm>
        <a:custGeom>
          <a:avLst/>
          <a:gdLst/>
          <a:ahLst/>
          <a:cxnLst/>
          <a:rect l="0" t="0" r="0" b="0"/>
          <a:pathLst>
            <a:path>
              <a:moveTo>
                <a:pt x="598736" y="0"/>
              </a:moveTo>
              <a:lnTo>
                <a:pt x="299368" y="0"/>
              </a:lnTo>
              <a:lnTo>
                <a:pt x="299368" y="2281770"/>
              </a:lnTo>
              <a:lnTo>
                <a:pt x="0" y="228177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3236043" y="4728956"/>
        <a:ext cx="117950" cy="117950"/>
      </dsp:txXfrm>
    </dsp:sp>
    <dsp:sp modelId="{57183189-E19C-4E5D-9BF2-81A163F2580D}">
      <dsp:nvSpPr>
        <dsp:cNvPr id="0" name=""/>
        <dsp:cNvSpPr/>
      </dsp:nvSpPr>
      <dsp:spPr>
        <a:xfrm>
          <a:off x="2995650" y="3647046"/>
          <a:ext cx="598736" cy="1140885"/>
        </a:xfrm>
        <a:custGeom>
          <a:avLst/>
          <a:gdLst/>
          <a:ahLst/>
          <a:cxnLst/>
          <a:rect l="0" t="0" r="0" b="0"/>
          <a:pathLst>
            <a:path>
              <a:moveTo>
                <a:pt x="598736" y="0"/>
              </a:moveTo>
              <a:lnTo>
                <a:pt x="299368" y="0"/>
              </a:lnTo>
              <a:lnTo>
                <a:pt x="299368" y="1140885"/>
              </a:lnTo>
              <a:lnTo>
                <a:pt x="0" y="1140885"/>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3262807" y="4185278"/>
        <a:ext cx="64422" cy="64422"/>
      </dsp:txXfrm>
    </dsp:sp>
    <dsp:sp modelId="{D12FBE6A-9D0D-4EC7-9447-9460659A4A3F}">
      <dsp:nvSpPr>
        <dsp:cNvPr id="0" name=""/>
        <dsp:cNvSpPr/>
      </dsp:nvSpPr>
      <dsp:spPr>
        <a:xfrm>
          <a:off x="2995650" y="3601326"/>
          <a:ext cx="598736" cy="91440"/>
        </a:xfrm>
        <a:custGeom>
          <a:avLst/>
          <a:gdLst/>
          <a:ahLst/>
          <a:cxnLst/>
          <a:rect l="0" t="0" r="0" b="0"/>
          <a:pathLst>
            <a:path>
              <a:moveTo>
                <a:pt x="59873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3280050" y="3632078"/>
        <a:ext cx="29936" cy="29936"/>
      </dsp:txXfrm>
    </dsp:sp>
    <dsp:sp modelId="{F7599E56-3291-4284-8004-930072422D4A}">
      <dsp:nvSpPr>
        <dsp:cNvPr id="0" name=""/>
        <dsp:cNvSpPr/>
      </dsp:nvSpPr>
      <dsp:spPr>
        <a:xfrm>
          <a:off x="2995650" y="2506161"/>
          <a:ext cx="598736" cy="1140885"/>
        </a:xfrm>
        <a:custGeom>
          <a:avLst/>
          <a:gdLst/>
          <a:ahLst/>
          <a:cxnLst/>
          <a:rect l="0" t="0" r="0" b="0"/>
          <a:pathLst>
            <a:path>
              <a:moveTo>
                <a:pt x="598736" y="1140885"/>
              </a:moveTo>
              <a:lnTo>
                <a:pt x="299368" y="1140885"/>
              </a:lnTo>
              <a:lnTo>
                <a:pt x="29936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3262807" y="3044392"/>
        <a:ext cx="64422" cy="64422"/>
      </dsp:txXfrm>
    </dsp:sp>
    <dsp:sp modelId="{CDFBE719-1984-4B6D-845D-8B7AE0804B6C}">
      <dsp:nvSpPr>
        <dsp:cNvPr id="0" name=""/>
        <dsp:cNvSpPr/>
      </dsp:nvSpPr>
      <dsp:spPr>
        <a:xfrm>
          <a:off x="2995650" y="1365275"/>
          <a:ext cx="598736" cy="2281770"/>
        </a:xfrm>
        <a:custGeom>
          <a:avLst/>
          <a:gdLst/>
          <a:ahLst/>
          <a:cxnLst/>
          <a:rect l="0" t="0" r="0" b="0"/>
          <a:pathLst>
            <a:path>
              <a:moveTo>
                <a:pt x="598736" y="2281770"/>
              </a:moveTo>
              <a:lnTo>
                <a:pt x="299368" y="2281770"/>
              </a:lnTo>
              <a:lnTo>
                <a:pt x="29936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3236043" y="2447185"/>
        <a:ext cx="117950" cy="117950"/>
      </dsp:txXfrm>
    </dsp:sp>
    <dsp:sp modelId="{6436BA7B-4125-40AF-B0B9-714C094D602B}">
      <dsp:nvSpPr>
        <dsp:cNvPr id="0" name=""/>
        <dsp:cNvSpPr/>
      </dsp:nvSpPr>
      <dsp:spPr>
        <a:xfrm>
          <a:off x="6588070" y="3076604"/>
          <a:ext cx="598736" cy="570442"/>
        </a:xfrm>
        <a:custGeom>
          <a:avLst/>
          <a:gdLst/>
          <a:ahLst/>
          <a:cxnLst/>
          <a:rect l="0" t="0" r="0" b="0"/>
          <a:pathLst>
            <a:path>
              <a:moveTo>
                <a:pt x="598736" y="0"/>
              </a:moveTo>
              <a:lnTo>
                <a:pt x="299368" y="0"/>
              </a:lnTo>
              <a:lnTo>
                <a:pt x="299368" y="570442"/>
              </a:lnTo>
              <a:lnTo>
                <a:pt x="0" y="57044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6866764" y="3341150"/>
        <a:ext cx="41348" cy="41348"/>
      </dsp:txXfrm>
    </dsp:sp>
    <dsp:sp modelId="{3C99DA88-F18D-4AA9-B126-309069AB95D5}">
      <dsp:nvSpPr>
        <dsp:cNvPr id="0" name=""/>
        <dsp:cNvSpPr/>
      </dsp:nvSpPr>
      <dsp:spPr>
        <a:xfrm>
          <a:off x="6588070" y="2506161"/>
          <a:ext cx="598736" cy="570442"/>
        </a:xfrm>
        <a:custGeom>
          <a:avLst/>
          <a:gdLst/>
          <a:ahLst/>
          <a:cxnLst/>
          <a:rect l="0" t="0" r="0" b="0"/>
          <a:pathLst>
            <a:path>
              <a:moveTo>
                <a:pt x="598736" y="570442"/>
              </a:moveTo>
              <a:lnTo>
                <a:pt x="299368" y="570442"/>
              </a:lnTo>
              <a:lnTo>
                <a:pt x="29936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6866764" y="2770708"/>
        <a:ext cx="41348" cy="41348"/>
      </dsp:txXfrm>
    </dsp:sp>
    <dsp:sp modelId="{22F2DD18-A36E-4083-9BDF-9514E6017E3B}">
      <dsp:nvSpPr>
        <dsp:cNvPr id="0" name=""/>
        <dsp:cNvSpPr/>
      </dsp:nvSpPr>
      <dsp:spPr>
        <a:xfrm>
          <a:off x="10180490" y="2506161"/>
          <a:ext cx="598736" cy="570442"/>
        </a:xfrm>
        <a:custGeom>
          <a:avLst/>
          <a:gdLst/>
          <a:ahLst/>
          <a:cxnLst/>
          <a:rect l="0" t="0" r="0" b="0"/>
          <a:pathLst>
            <a:path>
              <a:moveTo>
                <a:pt x="598736" y="0"/>
              </a:moveTo>
              <a:lnTo>
                <a:pt x="299368" y="0"/>
              </a:lnTo>
              <a:lnTo>
                <a:pt x="299368" y="570442"/>
              </a:lnTo>
              <a:lnTo>
                <a:pt x="0" y="570442"/>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10459184" y="2770708"/>
        <a:ext cx="41348" cy="41348"/>
      </dsp:txXfrm>
    </dsp:sp>
    <dsp:sp modelId="{4BA0782D-85E7-414D-9148-B0B0B8DA2C9B}">
      <dsp:nvSpPr>
        <dsp:cNvPr id="0" name=""/>
        <dsp:cNvSpPr/>
      </dsp:nvSpPr>
      <dsp:spPr>
        <a:xfrm>
          <a:off x="10180490" y="1935718"/>
          <a:ext cx="598736" cy="570442"/>
        </a:xfrm>
        <a:custGeom>
          <a:avLst/>
          <a:gdLst/>
          <a:ahLst/>
          <a:cxnLst/>
          <a:rect l="0" t="0" r="0" b="0"/>
          <a:pathLst>
            <a:path>
              <a:moveTo>
                <a:pt x="598736" y="570442"/>
              </a:moveTo>
              <a:lnTo>
                <a:pt x="299368" y="570442"/>
              </a:lnTo>
              <a:lnTo>
                <a:pt x="299368"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10459184" y="2200265"/>
        <a:ext cx="41348" cy="41348"/>
      </dsp:txXfrm>
    </dsp:sp>
    <dsp:sp modelId="{63EBCBB4-F8A7-4980-8860-736C96E8C6CC}">
      <dsp:nvSpPr>
        <dsp:cNvPr id="0" name=""/>
        <dsp:cNvSpPr/>
      </dsp:nvSpPr>
      <dsp:spPr>
        <a:xfrm rot="5400000">
          <a:off x="8833717" y="2049807"/>
          <a:ext cx="4803728"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fa-IR" sz="4000" kern="1200" smtClean="0">
              <a:cs typeface="B Badr" panose="00000400000000000000" pitchFamily="2" charset="-78"/>
            </a:rPr>
            <a:t>20. و منه: المذهب الكلامي؛ </a:t>
          </a:r>
          <a:endParaRPr lang="fa-IR" sz="4000" kern="1200">
            <a:cs typeface="B Badr" panose="00000400000000000000" pitchFamily="2" charset="-78"/>
          </a:endParaRPr>
        </a:p>
      </dsp:txBody>
      <dsp:txXfrm>
        <a:off x="8833717" y="2049807"/>
        <a:ext cx="4803728" cy="912708"/>
      </dsp:txXfrm>
    </dsp:sp>
    <dsp:sp modelId="{9DAFBD66-C5C8-40E6-93ED-6668D2709F32}">
      <dsp:nvSpPr>
        <dsp:cNvPr id="0" name=""/>
        <dsp:cNvSpPr/>
      </dsp:nvSpPr>
      <dsp:spPr>
        <a:xfrm>
          <a:off x="7186807" y="1479364"/>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و هو إيراد حجة للمطلوب على طريق أهل الكلام؛ </a:t>
          </a:r>
          <a:endParaRPr lang="fa-IR" sz="2000" kern="1200">
            <a:cs typeface="B Badr" panose="00000400000000000000" pitchFamily="2" charset="-78"/>
          </a:endParaRPr>
        </a:p>
      </dsp:txBody>
      <dsp:txXfrm>
        <a:off x="7186807" y="1479364"/>
        <a:ext cx="2993683" cy="912708"/>
      </dsp:txXfrm>
    </dsp:sp>
    <dsp:sp modelId="{74C80F39-E8C7-4E95-A807-274C108416CD}">
      <dsp:nvSpPr>
        <dsp:cNvPr id="0" name=""/>
        <dsp:cNvSpPr/>
      </dsp:nvSpPr>
      <dsp:spPr>
        <a:xfrm>
          <a:off x="7186807" y="2620249"/>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نحو:</a:t>
          </a:r>
          <a:endParaRPr lang="fa-IR" sz="2000" kern="1200">
            <a:cs typeface="B Badr" panose="00000400000000000000" pitchFamily="2" charset="-78"/>
          </a:endParaRPr>
        </a:p>
      </dsp:txBody>
      <dsp:txXfrm>
        <a:off x="7186807" y="2620249"/>
        <a:ext cx="2993683" cy="912708"/>
      </dsp:txXfrm>
    </dsp:sp>
    <dsp:sp modelId="{4165AEC8-6D32-470D-AB21-9084F8FB1604}">
      <dsp:nvSpPr>
        <dsp:cNvPr id="0" name=""/>
        <dsp:cNvSpPr/>
      </dsp:nvSpPr>
      <dsp:spPr>
        <a:xfrm>
          <a:off x="3594387" y="2049807"/>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لَوْ كانَ فِيهِما آلِهَةٌ إِلَّا اللَّهُ لَفَسَدَتا </a:t>
          </a:r>
          <a:endParaRPr lang="fa-IR" sz="2000" kern="1200">
            <a:cs typeface="B Badr" panose="00000400000000000000" pitchFamily="2" charset="-78"/>
          </a:endParaRPr>
        </a:p>
      </dsp:txBody>
      <dsp:txXfrm>
        <a:off x="3594387" y="2049807"/>
        <a:ext cx="2993683" cy="912708"/>
      </dsp:txXfrm>
    </dsp:sp>
    <dsp:sp modelId="{1440A125-60FB-48A8-AE5A-4A5605E64A8B}">
      <dsp:nvSpPr>
        <dsp:cNvPr id="0" name=""/>
        <dsp:cNvSpPr/>
      </dsp:nvSpPr>
      <dsp:spPr>
        <a:xfrm>
          <a:off x="3594387" y="3190692"/>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و قوله:</a:t>
          </a:r>
          <a:endParaRPr lang="fa-IR" sz="2000" kern="1200">
            <a:cs typeface="B Badr" panose="00000400000000000000" pitchFamily="2" charset="-78"/>
          </a:endParaRPr>
        </a:p>
      </dsp:txBody>
      <dsp:txXfrm>
        <a:off x="3594387" y="3190692"/>
        <a:ext cx="2993683" cy="912708"/>
      </dsp:txXfrm>
    </dsp:sp>
    <dsp:sp modelId="{88203F32-C185-4F02-9242-DE4640435787}">
      <dsp:nvSpPr>
        <dsp:cNvPr id="0" name=""/>
        <dsp:cNvSpPr/>
      </dsp:nvSpPr>
      <dsp:spPr>
        <a:xfrm>
          <a:off x="1967" y="908921"/>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حلفت فلم أترك لنفسك ريبة             و ليس وراء اللّه للمرء مطلب‏</a:t>
          </a:r>
          <a:endParaRPr lang="fa-IR" sz="2000" kern="1200">
            <a:cs typeface="B Badr" panose="00000400000000000000" pitchFamily="2" charset="-78"/>
          </a:endParaRPr>
        </a:p>
      </dsp:txBody>
      <dsp:txXfrm>
        <a:off x="1967" y="908921"/>
        <a:ext cx="2993683" cy="912708"/>
      </dsp:txXfrm>
    </dsp:sp>
    <dsp:sp modelId="{DED62301-DB43-4293-A143-3D928CB4EC1B}">
      <dsp:nvSpPr>
        <dsp:cNvPr id="0" name=""/>
        <dsp:cNvSpPr/>
      </dsp:nvSpPr>
      <dsp:spPr>
        <a:xfrm>
          <a:off x="1967" y="2049807"/>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لئن كنت قد بلّغت عنّى جناية             لمبلغك الواشى أغشّ و أكذب‏</a:t>
          </a:r>
          <a:endParaRPr lang="fa-IR" sz="2000" kern="1200">
            <a:cs typeface="B Badr" panose="00000400000000000000" pitchFamily="2" charset="-78"/>
          </a:endParaRPr>
        </a:p>
      </dsp:txBody>
      <dsp:txXfrm>
        <a:off x="1967" y="2049807"/>
        <a:ext cx="2993683" cy="912708"/>
      </dsp:txXfrm>
    </dsp:sp>
    <dsp:sp modelId="{37C64E70-14A4-4662-A4C5-CCF0FD9F38E5}">
      <dsp:nvSpPr>
        <dsp:cNvPr id="0" name=""/>
        <dsp:cNvSpPr/>
      </dsp:nvSpPr>
      <dsp:spPr>
        <a:xfrm>
          <a:off x="1967" y="3190692"/>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و لكنّنى كنت امرءا لى جانب             من الأرض فيه مستراد و مذهب‏</a:t>
          </a:r>
          <a:endParaRPr lang="fa-IR" sz="2000" kern="1200">
            <a:cs typeface="B Badr" panose="00000400000000000000" pitchFamily="2" charset="-78"/>
          </a:endParaRPr>
        </a:p>
      </dsp:txBody>
      <dsp:txXfrm>
        <a:off x="1967" y="3190692"/>
        <a:ext cx="2993683" cy="912708"/>
      </dsp:txXfrm>
    </dsp:sp>
    <dsp:sp modelId="{1BC7F0C9-DBF1-44BE-BBA8-02C4747315A4}">
      <dsp:nvSpPr>
        <dsp:cNvPr id="0" name=""/>
        <dsp:cNvSpPr/>
      </dsp:nvSpPr>
      <dsp:spPr>
        <a:xfrm>
          <a:off x="1967" y="4331577"/>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ملوك و إخوان إذا ما مدحتهم             أحكّم فى أموالهم و أقرّب‏</a:t>
          </a:r>
          <a:endParaRPr lang="fa-IR" sz="2000" kern="1200">
            <a:cs typeface="B Badr" panose="00000400000000000000" pitchFamily="2" charset="-78"/>
          </a:endParaRPr>
        </a:p>
      </dsp:txBody>
      <dsp:txXfrm>
        <a:off x="1967" y="4331577"/>
        <a:ext cx="2993683" cy="912708"/>
      </dsp:txXfrm>
    </dsp:sp>
    <dsp:sp modelId="{6A795E52-27EC-4648-83A5-AC2AE2EEFB37}">
      <dsp:nvSpPr>
        <dsp:cNvPr id="0" name=""/>
        <dsp:cNvSpPr/>
      </dsp:nvSpPr>
      <dsp:spPr>
        <a:xfrm>
          <a:off x="1967" y="5472463"/>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كفعلك فى قوم أراك اصطفيتهم             فلم ترهم فى مدحهم لك أذنبوا</a:t>
          </a:r>
          <a:endParaRPr lang="fa-IR" sz="2000" kern="1200">
            <a:cs typeface="B Badr" panose="00000400000000000000" pitchFamily="2" charset="-78"/>
          </a:endParaRPr>
        </a:p>
      </dsp:txBody>
      <dsp:txXfrm>
        <a:off x="1967" y="5472463"/>
        <a:ext cx="2993683" cy="91270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96653-75AD-4BBF-A631-B0C9CB1D43EC}">
      <dsp:nvSpPr>
        <dsp:cNvPr id="0" name=""/>
        <dsp:cNvSpPr/>
      </dsp:nvSpPr>
      <dsp:spPr>
        <a:xfrm>
          <a:off x="4720029" y="5511838"/>
          <a:ext cx="509770" cy="485680"/>
        </a:xfrm>
        <a:custGeom>
          <a:avLst/>
          <a:gdLst/>
          <a:ahLst/>
          <a:cxnLst/>
          <a:rect l="0" t="0" r="0" b="0"/>
          <a:pathLst>
            <a:path>
              <a:moveTo>
                <a:pt x="509770" y="0"/>
              </a:moveTo>
              <a:lnTo>
                <a:pt x="254885" y="0"/>
              </a:lnTo>
              <a:lnTo>
                <a:pt x="254885" y="485680"/>
              </a:lnTo>
              <a:lnTo>
                <a:pt x="0" y="48568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4957312" y="5737076"/>
        <a:ext cx="35204" cy="35204"/>
      </dsp:txXfrm>
    </dsp:sp>
    <dsp:sp modelId="{BAB16A0B-5781-4887-AB0C-923B6B216700}">
      <dsp:nvSpPr>
        <dsp:cNvPr id="0" name=""/>
        <dsp:cNvSpPr/>
      </dsp:nvSpPr>
      <dsp:spPr>
        <a:xfrm>
          <a:off x="4720029" y="4938221"/>
          <a:ext cx="509770" cy="573616"/>
        </a:xfrm>
        <a:custGeom>
          <a:avLst/>
          <a:gdLst/>
          <a:ahLst/>
          <a:cxnLst/>
          <a:rect l="0" t="0" r="0" b="0"/>
          <a:pathLst>
            <a:path>
              <a:moveTo>
                <a:pt x="509770" y="573616"/>
              </a:moveTo>
              <a:lnTo>
                <a:pt x="254885" y="573616"/>
              </a:lnTo>
              <a:lnTo>
                <a:pt x="254885"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4955729" y="5205845"/>
        <a:ext cx="38369" cy="38369"/>
      </dsp:txXfrm>
    </dsp:sp>
    <dsp:sp modelId="{2B3AA078-F193-4225-8D7D-921EEFF1167F}">
      <dsp:nvSpPr>
        <dsp:cNvPr id="0" name=""/>
        <dsp:cNvSpPr/>
      </dsp:nvSpPr>
      <dsp:spPr>
        <a:xfrm>
          <a:off x="6700921" y="4739349"/>
          <a:ext cx="509770" cy="772489"/>
        </a:xfrm>
        <a:custGeom>
          <a:avLst/>
          <a:gdLst/>
          <a:ahLst/>
          <a:cxnLst/>
          <a:rect l="0" t="0" r="0" b="0"/>
          <a:pathLst>
            <a:path>
              <a:moveTo>
                <a:pt x="509770" y="0"/>
              </a:moveTo>
              <a:lnTo>
                <a:pt x="254885" y="0"/>
              </a:lnTo>
              <a:lnTo>
                <a:pt x="254885" y="772489"/>
              </a:lnTo>
              <a:lnTo>
                <a:pt x="0" y="772489"/>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6932668" y="5102455"/>
        <a:ext cx="46276" cy="46276"/>
      </dsp:txXfrm>
    </dsp:sp>
    <dsp:sp modelId="{EE38F7F5-6C4B-4A57-A53D-1CB82FE156F3}">
      <dsp:nvSpPr>
        <dsp:cNvPr id="0" name=""/>
        <dsp:cNvSpPr/>
      </dsp:nvSpPr>
      <dsp:spPr>
        <a:xfrm>
          <a:off x="1867072" y="3921140"/>
          <a:ext cx="509770" cy="91440"/>
        </a:xfrm>
        <a:custGeom>
          <a:avLst/>
          <a:gdLst/>
          <a:ahLst/>
          <a:cxnLst/>
          <a:rect l="0" t="0" r="0" b="0"/>
          <a:pathLst>
            <a:path>
              <a:moveTo>
                <a:pt x="509770"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2109213" y="3954115"/>
        <a:ext cx="25488" cy="25488"/>
      </dsp:txXfrm>
    </dsp:sp>
    <dsp:sp modelId="{B3A4821E-B378-477F-9510-9D03A1DEF7A1}">
      <dsp:nvSpPr>
        <dsp:cNvPr id="0" name=""/>
        <dsp:cNvSpPr/>
      </dsp:nvSpPr>
      <dsp:spPr>
        <a:xfrm>
          <a:off x="4720029" y="3921140"/>
          <a:ext cx="509770" cy="91440"/>
        </a:xfrm>
        <a:custGeom>
          <a:avLst/>
          <a:gdLst/>
          <a:ahLst/>
          <a:cxnLst/>
          <a:rect l="0" t="0" r="0" b="0"/>
          <a:pathLst>
            <a:path>
              <a:moveTo>
                <a:pt x="509770"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4962170" y="3954115"/>
        <a:ext cx="25488" cy="25488"/>
      </dsp:txXfrm>
    </dsp:sp>
    <dsp:sp modelId="{634C6DCE-14ED-40E0-A673-D6E252F27CB2}">
      <dsp:nvSpPr>
        <dsp:cNvPr id="0" name=""/>
        <dsp:cNvSpPr/>
      </dsp:nvSpPr>
      <dsp:spPr>
        <a:xfrm>
          <a:off x="6700921" y="3966860"/>
          <a:ext cx="509770" cy="772489"/>
        </a:xfrm>
        <a:custGeom>
          <a:avLst/>
          <a:gdLst/>
          <a:ahLst/>
          <a:cxnLst/>
          <a:rect l="0" t="0" r="0" b="0"/>
          <a:pathLst>
            <a:path>
              <a:moveTo>
                <a:pt x="509770" y="772489"/>
              </a:moveTo>
              <a:lnTo>
                <a:pt x="254885" y="772489"/>
              </a:lnTo>
              <a:lnTo>
                <a:pt x="254885"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6932668" y="4329966"/>
        <a:ext cx="46276" cy="46276"/>
      </dsp:txXfrm>
    </dsp:sp>
    <dsp:sp modelId="{DA2DE0E7-F90C-4FE0-93B7-D0BD9DEB08EC}">
      <dsp:nvSpPr>
        <dsp:cNvPr id="0" name=""/>
        <dsp:cNvSpPr/>
      </dsp:nvSpPr>
      <dsp:spPr>
        <a:xfrm>
          <a:off x="8053394" y="2795732"/>
          <a:ext cx="509770" cy="1943617"/>
        </a:xfrm>
        <a:custGeom>
          <a:avLst/>
          <a:gdLst/>
          <a:ahLst/>
          <a:cxnLst/>
          <a:rect l="0" t="0" r="0" b="0"/>
          <a:pathLst>
            <a:path>
              <a:moveTo>
                <a:pt x="509770" y="0"/>
              </a:moveTo>
              <a:lnTo>
                <a:pt x="254885" y="0"/>
              </a:lnTo>
              <a:lnTo>
                <a:pt x="254885" y="1943617"/>
              </a:lnTo>
              <a:lnTo>
                <a:pt x="0" y="1943617"/>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8258045" y="3717306"/>
        <a:ext cx="100467" cy="100467"/>
      </dsp:txXfrm>
    </dsp:sp>
    <dsp:sp modelId="{3E7660F0-ABE9-425D-ABAD-5D51890550C7}">
      <dsp:nvSpPr>
        <dsp:cNvPr id="0" name=""/>
        <dsp:cNvSpPr/>
      </dsp:nvSpPr>
      <dsp:spPr>
        <a:xfrm>
          <a:off x="1867072" y="2861842"/>
          <a:ext cx="509770" cy="91440"/>
        </a:xfrm>
        <a:custGeom>
          <a:avLst/>
          <a:gdLst/>
          <a:ahLst/>
          <a:cxnLst/>
          <a:rect l="0" t="0" r="0" b="0"/>
          <a:pathLst>
            <a:path>
              <a:moveTo>
                <a:pt x="509770"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2109213" y="2894818"/>
        <a:ext cx="25488" cy="25488"/>
      </dsp:txXfrm>
    </dsp:sp>
    <dsp:sp modelId="{0D31EDA2-B4D3-453E-BBCB-97C921B07258}">
      <dsp:nvSpPr>
        <dsp:cNvPr id="0" name=""/>
        <dsp:cNvSpPr/>
      </dsp:nvSpPr>
      <dsp:spPr>
        <a:xfrm>
          <a:off x="4720029" y="2861842"/>
          <a:ext cx="509770" cy="91440"/>
        </a:xfrm>
        <a:custGeom>
          <a:avLst/>
          <a:gdLst/>
          <a:ahLst/>
          <a:cxnLst/>
          <a:rect l="0" t="0" r="0" b="0"/>
          <a:pathLst>
            <a:path>
              <a:moveTo>
                <a:pt x="509770"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4962170" y="2894818"/>
        <a:ext cx="25488" cy="25488"/>
      </dsp:txXfrm>
    </dsp:sp>
    <dsp:sp modelId="{6EACE848-2644-42CC-B20A-FA99697BBB2B}">
      <dsp:nvSpPr>
        <dsp:cNvPr id="0" name=""/>
        <dsp:cNvSpPr/>
      </dsp:nvSpPr>
      <dsp:spPr>
        <a:xfrm>
          <a:off x="6700921" y="2421882"/>
          <a:ext cx="509770" cy="485680"/>
        </a:xfrm>
        <a:custGeom>
          <a:avLst/>
          <a:gdLst/>
          <a:ahLst/>
          <a:cxnLst/>
          <a:rect l="0" t="0" r="0" b="0"/>
          <a:pathLst>
            <a:path>
              <a:moveTo>
                <a:pt x="509770" y="0"/>
              </a:moveTo>
              <a:lnTo>
                <a:pt x="254885" y="0"/>
              </a:lnTo>
              <a:lnTo>
                <a:pt x="254885" y="485680"/>
              </a:lnTo>
              <a:lnTo>
                <a:pt x="0" y="48568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6938204" y="2647120"/>
        <a:ext cx="35204" cy="35204"/>
      </dsp:txXfrm>
    </dsp:sp>
    <dsp:sp modelId="{51149632-003C-4AA9-B1BC-F050D6B2F425}">
      <dsp:nvSpPr>
        <dsp:cNvPr id="0" name=""/>
        <dsp:cNvSpPr/>
      </dsp:nvSpPr>
      <dsp:spPr>
        <a:xfrm>
          <a:off x="4720029" y="1890481"/>
          <a:ext cx="509770" cy="91440"/>
        </a:xfrm>
        <a:custGeom>
          <a:avLst/>
          <a:gdLst/>
          <a:ahLst/>
          <a:cxnLst/>
          <a:rect l="0" t="0" r="0" b="0"/>
          <a:pathLst>
            <a:path>
              <a:moveTo>
                <a:pt x="509770"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4962170" y="1923456"/>
        <a:ext cx="25488" cy="25488"/>
      </dsp:txXfrm>
    </dsp:sp>
    <dsp:sp modelId="{B1BA3247-0D05-471F-AE15-E67A09AD660F}">
      <dsp:nvSpPr>
        <dsp:cNvPr id="0" name=""/>
        <dsp:cNvSpPr/>
      </dsp:nvSpPr>
      <dsp:spPr>
        <a:xfrm>
          <a:off x="6700921" y="1936201"/>
          <a:ext cx="509770" cy="485680"/>
        </a:xfrm>
        <a:custGeom>
          <a:avLst/>
          <a:gdLst/>
          <a:ahLst/>
          <a:cxnLst/>
          <a:rect l="0" t="0" r="0" b="0"/>
          <a:pathLst>
            <a:path>
              <a:moveTo>
                <a:pt x="509770" y="485680"/>
              </a:moveTo>
              <a:lnTo>
                <a:pt x="254885" y="485680"/>
              </a:lnTo>
              <a:lnTo>
                <a:pt x="254885"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6938204" y="2161439"/>
        <a:ext cx="35204" cy="35204"/>
      </dsp:txXfrm>
    </dsp:sp>
    <dsp:sp modelId="{3F7D8C0E-BD94-4AF7-85C8-4039644FF208}">
      <dsp:nvSpPr>
        <dsp:cNvPr id="0" name=""/>
        <dsp:cNvSpPr/>
      </dsp:nvSpPr>
      <dsp:spPr>
        <a:xfrm>
          <a:off x="8053394" y="2421882"/>
          <a:ext cx="509770" cy="373849"/>
        </a:xfrm>
        <a:custGeom>
          <a:avLst/>
          <a:gdLst/>
          <a:ahLst/>
          <a:cxnLst/>
          <a:rect l="0" t="0" r="0" b="0"/>
          <a:pathLst>
            <a:path>
              <a:moveTo>
                <a:pt x="509770" y="373849"/>
              </a:moveTo>
              <a:lnTo>
                <a:pt x="254885" y="373849"/>
              </a:lnTo>
              <a:lnTo>
                <a:pt x="254885"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8292475" y="2593002"/>
        <a:ext cx="31608" cy="31608"/>
      </dsp:txXfrm>
    </dsp:sp>
    <dsp:sp modelId="{FF6F4A13-8406-4BF7-B8DD-90651D319E3A}">
      <dsp:nvSpPr>
        <dsp:cNvPr id="0" name=""/>
        <dsp:cNvSpPr/>
      </dsp:nvSpPr>
      <dsp:spPr>
        <a:xfrm>
          <a:off x="6700921" y="852114"/>
          <a:ext cx="509770" cy="299202"/>
        </a:xfrm>
        <a:custGeom>
          <a:avLst/>
          <a:gdLst/>
          <a:ahLst/>
          <a:cxnLst/>
          <a:rect l="0" t="0" r="0" b="0"/>
          <a:pathLst>
            <a:path>
              <a:moveTo>
                <a:pt x="509770" y="0"/>
              </a:moveTo>
              <a:lnTo>
                <a:pt x="254885" y="0"/>
              </a:lnTo>
              <a:lnTo>
                <a:pt x="254885" y="299202"/>
              </a:lnTo>
              <a:lnTo>
                <a:pt x="0" y="29920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6941029" y="986938"/>
        <a:ext cx="29554" cy="29554"/>
      </dsp:txXfrm>
    </dsp:sp>
    <dsp:sp modelId="{EFFE2165-8D9F-4B70-A067-33BA50339853}">
      <dsp:nvSpPr>
        <dsp:cNvPr id="0" name=""/>
        <dsp:cNvSpPr/>
      </dsp:nvSpPr>
      <dsp:spPr>
        <a:xfrm>
          <a:off x="6700921" y="552912"/>
          <a:ext cx="509770" cy="299202"/>
        </a:xfrm>
        <a:custGeom>
          <a:avLst/>
          <a:gdLst/>
          <a:ahLst/>
          <a:cxnLst/>
          <a:rect l="0" t="0" r="0" b="0"/>
          <a:pathLst>
            <a:path>
              <a:moveTo>
                <a:pt x="509770" y="299202"/>
              </a:moveTo>
              <a:lnTo>
                <a:pt x="254885" y="299202"/>
              </a:lnTo>
              <a:lnTo>
                <a:pt x="254885"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6941029" y="687736"/>
        <a:ext cx="29554" cy="29554"/>
      </dsp:txXfrm>
    </dsp:sp>
    <dsp:sp modelId="{267E9890-B3B4-4338-BEE7-637A01C98A07}">
      <dsp:nvSpPr>
        <dsp:cNvPr id="0" name=""/>
        <dsp:cNvSpPr/>
      </dsp:nvSpPr>
      <dsp:spPr>
        <a:xfrm>
          <a:off x="8053394" y="852114"/>
          <a:ext cx="509770" cy="1943617"/>
        </a:xfrm>
        <a:custGeom>
          <a:avLst/>
          <a:gdLst/>
          <a:ahLst/>
          <a:cxnLst/>
          <a:rect l="0" t="0" r="0" b="0"/>
          <a:pathLst>
            <a:path>
              <a:moveTo>
                <a:pt x="509770" y="1943617"/>
              </a:moveTo>
              <a:lnTo>
                <a:pt x="254885" y="1943617"/>
              </a:lnTo>
              <a:lnTo>
                <a:pt x="254885"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8258045" y="1773689"/>
        <a:ext cx="100467" cy="100467"/>
      </dsp:txXfrm>
    </dsp:sp>
    <dsp:sp modelId="{4662F72F-ACEA-4FDD-9573-DADDCD4871CE}">
      <dsp:nvSpPr>
        <dsp:cNvPr id="0" name=""/>
        <dsp:cNvSpPr/>
      </dsp:nvSpPr>
      <dsp:spPr>
        <a:xfrm>
          <a:off x="10399384" y="2310051"/>
          <a:ext cx="509770" cy="485680"/>
        </a:xfrm>
        <a:custGeom>
          <a:avLst/>
          <a:gdLst/>
          <a:ahLst/>
          <a:cxnLst/>
          <a:rect l="0" t="0" r="0" b="0"/>
          <a:pathLst>
            <a:path>
              <a:moveTo>
                <a:pt x="509770" y="0"/>
              </a:moveTo>
              <a:lnTo>
                <a:pt x="254885" y="0"/>
              </a:lnTo>
              <a:lnTo>
                <a:pt x="254885" y="485680"/>
              </a:lnTo>
              <a:lnTo>
                <a:pt x="0" y="48568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10636667" y="2535289"/>
        <a:ext cx="35204" cy="35204"/>
      </dsp:txXfrm>
    </dsp:sp>
    <dsp:sp modelId="{EC2C5D30-E86A-49B8-AF43-0914AD2A4814}">
      <dsp:nvSpPr>
        <dsp:cNvPr id="0" name=""/>
        <dsp:cNvSpPr/>
      </dsp:nvSpPr>
      <dsp:spPr>
        <a:xfrm>
          <a:off x="10399384" y="1824370"/>
          <a:ext cx="509770" cy="485680"/>
        </a:xfrm>
        <a:custGeom>
          <a:avLst/>
          <a:gdLst/>
          <a:ahLst/>
          <a:cxnLst/>
          <a:rect l="0" t="0" r="0" b="0"/>
          <a:pathLst>
            <a:path>
              <a:moveTo>
                <a:pt x="509770" y="485680"/>
              </a:moveTo>
              <a:lnTo>
                <a:pt x="254885" y="485680"/>
              </a:lnTo>
              <a:lnTo>
                <a:pt x="254885"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10636667" y="2049608"/>
        <a:ext cx="35204" cy="35204"/>
      </dsp:txXfrm>
    </dsp:sp>
    <dsp:sp modelId="{63EBCBB4-F8A7-4980-8860-736C96E8C6CC}">
      <dsp:nvSpPr>
        <dsp:cNvPr id="0" name=""/>
        <dsp:cNvSpPr/>
      </dsp:nvSpPr>
      <dsp:spPr>
        <a:xfrm rot="5400000">
          <a:off x="9003118" y="1921506"/>
          <a:ext cx="4589162" cy="77708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fa-IR" sz="4000" kern="1200" smtClean="0">
              <a:cs typeface="B Badr" panose="00000400000000000000" pitchFamily="2" charset="-78"/>
            </a:rPr>
            <a:t>21. و منه: حسن التعليل؛ </a:t>
          </a:r>
          <a:endParaRPr lang="fa-IR" sz="4000" kern="1200">
            <a:cs typeface="B Badr" panose="00000400000000000000" pitchFamily="2" charset="-78"/>
          </a:endParaRPr>
        </a:p>
      </dsp:txBody>
      <dsp:txXfrm>
        <a:off x="9003118" y="1921506"/>
        <a:ext cx="4589162" cy="777089"/>
      </dsp:txXfrm>
    </dsp:sp>
    <dsp:sp modelId="{D3FEEC3C-B7E6-42BB-90CF-14C71B9095A0}">
      <dsp:nvSpPr>
        <dsp:cNvPr id="0" name=""/>
        <dsp:cNvSpPr/>
      </dsp:nvSpPr>
      <dsp:spPr>
        <a:xfrm>
          <a:off x="8563165" y="1435825"/>
          <a:ext cx="1836219" cy="77708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هو أن يدّعى لوصف علة مناسبة له باعتبار لطيف غير حقيقىّ،</a:t>
          </a:r>
          <a:endParaRPr lang="fa-IR" sz="1200" kern="1200">
            <a:cs typeface="B Badr" panose="00000400000000000000" pitchFamily="2" charset="-78"/>
          </a:endParaRPr>
        </a:p>
      </dsp:txBody>
      <dsp:txXfrm>
        <a:off x="8563165" y="1435825"/>
        <a:ext cx="1836219" cy="777089"/>
      </dsp:txXfrm>
    </dsp:sp>
    <dsp:sp modelId="{82DDAEFA-126D-4EA6-A8B3-3BE2C8259872}">
      <dsp:nvSpPr>
        <dsp:cNvPr id="0" name=""/>
        <dsp:cNvSpPr/>
      </dsp:nvSpPr>
      <dsp:spPr>
        <a:xfrm>
          <a:off x="8563165" y="2407187"/>
          <a:ext cx="1836219" cy="77708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هو أربعة أضرب؛</a:t>
          </a:r>
          <a:endParaRPr lang="fa-IR" sz="1200" kern="1200">
            <a:cs typeface="B Badr" panose="00000400000000000000" pitchFamily="2" charset="-78"/>
          </a:endParaRPr>
        </a:p>
      </dsp:txBody>
      <dsp:txXfrm>
        <a:off x="8563165" y="2407187"/>
        <a:ext cx="1836219" cy="777089"/>
      </dsp:txXfrm>
    </dsp:sp>
    <dsp:sp modelId="{6640A8F0-C676-452E-9905-204FAEDABB9A}">
      <dsp:nvSpPr>
        <dsp:cNvPr id="0" name=""/>
        <dsp:cNvSpPr/>
      </dsp:nvSpPr>
      <dsp:spPr>
        <a:xfrm>
          <a:off x="7210692" y="463570"/>
          <a:ext cx="842701" cy="77708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لأنّ الصفة </a:t>
          </a:r>
          <a:endParaRPr lang="fa-IR" sz="1200" kern="1200">
            <a:cs typeface="B Badr" panose="00000400000000000000" pitchFamily="2" charset="-78"/>
          </a:endParaRPr>
        </a:p>
      </dsp:txBody>
      <dsp:txXfrm>
        <a:off x="7210692" y="463570"/>
        <a:ext cx="842701" cy="777089"/>
      </dsp:txXfrm>
    </dsp:sp>
    <dsp:sp modelId="{DB690AE1-42CF-437C-8F4F-15799C1CB221}">
      <dsp:nvSpPr>
        <dsp:cNvPr id="0" name=""/>
        <dsp:cNvSpPr/>
      </dsp:nvSpPr>
      <dsp:spPr>
        <a:xfrm>
          <a:off x="5229800" y="350845"/>
          <a:ext cx="1471121" cy="404133"/>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إمّا ثابتة قصد بيان علّتها، </a:t>
          </a:r>
          <a:endParaRPr lang="fa-IR" sz="1200" kern="1200">
            <a:cs typeface="B Badr" panose="00000400000000000000" pitchFamily="2" charset="-78"/>
          </a:endParaRPr>
        </a:p>
      </dsp:txBody>
      <dsp:txXfrm>
        <a:off x="5229800" y="350845"/>
        <a:ext cx="1471121" cy="404133"/>
      </dsp:txXfrm>
    </dsp:sp>
    <dsp:sp modelId="{ACF3AD42-BC6C-4EC5-8F66-A6A148A60FEC}">
      <dsp:nvSpPr>
        <dsp:cNvPr id="0" name=""/>
        <dsp:cNvSpPr/>
      </dsp:nvSpPr>
      <dsp:spPr>
        <a:xfrm>
          <a:off x="5229800" y="949250"/>
          <a:ext cx="1471121" cy="404133"/>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أو غير ثابتة أريد إثباتها:</a:t>
          </a:r>
          <a:endParaRPr lang="fa-IR" sz="1200" kern="1200">
            <a:cs typeface="B Badr" panose="00000400000000000000" pitchFamily="2" charset="-78"/>
          </a:endParaRPr>
        </a:p>
      </dsp:txBody>
      <dsp:txXfrm>
        <a:off x="5229800" y="949250"/>
        <a:ext cx="1471121" cy="404133"/>
      </dsp:txXfrm>
    </dsp:sp>
    <dsp:sp modelId="{26B52E90-FF15-4C46-B1F1-3FED5ED276A8}">
      <dsp:nvSpPr>
        <dsp:cNvPr id="0" name=""/>
        <dsp:cNvSpPr/>
      </dsp:nvSpPr>
      <dsp:spPr>
        <a:xfrm>
          <a:off x="7210692" y="2033337"/>
          <a:ext cx="842701" cy="77708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الأولى: </a:t>
          </a:r>
          <a:endParaRPr lang="fa-IR" sz="1200" kern="1200">
            <a:cs typeface="B Badr" panose="00000400000000000000" pitchFamily="2" charset="-78"/>
          </a:endParaRPr>
        </a:p>
      </dsp:txBody>
      <dsp:txXfrm>
        <a:off x="7210692" y="2033337"/>
        <a:ext cx="842701" cy="777089"/>
      </dsp:txXfrm>
    </dsp:sp>
    <dsp:sp modelId="{6126CC0C-5A79-48B5-871D-6EE2B573A2F7}">
      <dsp:nvSpPr>
        <dsp:cNvPr id="0" name=""/>
        <dsp:cNvSpPr/>
      </dsp:nvSpPr>
      <dsp:spPr>
        <a:xfrm>
          <a:off x="5229800" y="1547656"/>
          <a:ext cx="1471121" cy="77708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إما ألّا يظهر لها فى العادة علة؛ </a:t>
          </a:r>
          <a:endParaRPr lang="fa-IR" sz="1200" kern="1200">
            <a:cs typeface="B Badr" panose="00000400000000000000" pitchFamily="2" charset="-78"/>
          </a:endParaRPr>
        </a:p>
      </dsp:txBody>
      <dsp:txXfrm>
        <a:off x="5229800" y="1547656"/>
        <a:ext cx="1471121" cy="777089"/>
      </dsp:txXfrm>
    </dsp:sp>
    <dsp:sp modelId="{C9307BC6-A922-437D-902D-97AAAA75822C}">
      <dsp:nvSpPr>
        <dsp:cNvPr id="0" name=""/>
        <dsp:cNvSpPr/>
      </dsp:nvSpPr>
      <dsp:spPr>
        <a:xfrm>
          <a:off x="2376843" y="1547656"/>
          <a:ext cx="2343186" cy="77708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كقوله </a:t>
          </a:r>
          <a:r>
            <a:rPr lang="en-US" sz="1200" kern="1200" smtClean="0">
              <a:cs typeface="B Badr" panose="00000400000000000000" pitchFamily="2" charset="-78"/>
            </a:rPr>
            <a:t>: </a:t>
          </a:r>
          <a:r>
            <a:rPr lang="fa-IR" sz="1200" kern="1200" smtClean="0">
              <a:cs typeface="B Badr" panose="00000400000000000000" pitchFamily="2" charset="-78"/>
            </a:rPr>
            <a:t> لم يحك نائلك السّحاب و إنّما *** حمّت به فصبيبها الرّخصاء</a:t>
          </a:r>
          <a:endParaRPr lang="fa-IR" sz="1200" kern="1200">
            <a:cs typeface="B Badr" panose="00000400000000000000" pitchFamily="2" charset="-78"/>
          </a:endParaRPr>
        </a:p>
      </dsp:txBody>
      <dsp:txXfrm>
        <a:off x="2376843" y="1547656"/>
        <a:ext cx="2343186" cy="777089"/>
      </dsp:txXfrm>
    </dsp:sp>
    <dsp:sp modelId="{CD542EAE-1B2A-4801-89B7-132299B64442}">
      <dsp:nvSpPr>
        <dsp:cNvPr id="0" name=""/>
        <dsp:cNvSpPr/>
      </dsp:nvSpPr>
      <dsp:spPr>
        <a:xfrm>
          <a:off x="5229800" y="2519018"/>
          <a:ext cx="1471121" cy="77708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أو يظهر لها علة غير المذكورة؛ </a:t>
          </a:r>
          <a:endParaRPr lang="fa-IR" sz="1200" kern="1200">
            <a:cs typeface="B Badr" panose="00000400000000000000" pitchFamily="2" charset="-78"/>
          </a:endParaRPr>
        </a:p>
      </dsp:txBody>
      <dsp:txXfrm>
        <a:off x="5229800" y="2519018"/>
        <a:ext cx="1471121" cy="777089"/>
      </dsp:txXfrm>
    </dsp:sp>
    <dsp:sp modelId="{23C6EF78-208D-4D77-ACD9-15BA52C91E0F}">
      <dsp:nvSpPr>
        <dsp:cNvPr id="0" name=""/>
        <dsp:cNvSpPr/>
      </dsp:nvSpPr>
      <dsp:spPr>
        <a:xfrm>
          <a:off x="2376843" y="2519018"/>
          <a:ext cx="2343186" cy="77708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كقوله: ما به قتل أعاديه و لكن *** يتّقى إخلاف ما ترجو الذّئاب‏</a:t>
          </a:r>
          <a:endParaRPr lang="fa-IR" sz="1200" kern="1200">
            <a:cs typeface="B Badr" panose="00000400000000000000" pitchFamily="2" charset="-78"/>
          </a:endParaRPr>
        </a:p>
      </dsp:txBody>
      <dsp:txXfrm>
        <a:off x="2376843" y="2519018"/>
        <a:ext cx="2343186" cy="777089"/>
      </dsp:txXfrm>
    </dsp:sp>
    <dsp:sp modelId="{53ED7CF8-EE4F-48F7-91CC-2B608FA1A9C0}">
      <dsp:nvSpPr>
        <dsp:cNvPr id="0" name=""/>
        <dsp:cNvSpPr/>
      </dsp:nvSpPr>
      <dsp:spPr>
        <a:xfrm>
          <a:off x="326316" y="2519018"/>
          <a:ext cx="1540756" cy="77708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فإنّ قتل الأعداء فى العادة لدفع مضرّتهم، لا لما ذكره.</a:t>
          </a:r>
          <a:endParaRPr lang="fa-IR" sz="1200" kern="1200">
            <a:cs typeface="B Badr" panose="00000400000000000000" pitchFamily="2" charset="-78"/>
          </a:endParaRPr>
        </a:p>
      </dsp:txBody>
      <dsp:txXfrm>
        <a:off x="326316" y="2519018"/>
        <a:ext cx="1540756" cy="777089"/>
      </dsp:txXfrm>
    </dsp:sp>
    <dsp:sp modelId="{0009F777-3417-4964-A441-48FFF04600E8}">
      <dsp:nvSpPr>
        <dsp:cNvPr id="0" name=""/>
        <dsp:cNvSpPr/>
      </dsp:nvSpPr>
      <dsp:spPr>
        <a:xfrm>
          <a:off x="7210692" y="4350804"/>
          <a:ext cx="842701" cy="77708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الثانية: </a:t>
          </a:r>
          <a:endParaRPr lang="fa-IR" sz="1200" kern="1200">
            <a:cs typeface="B Badr" panose="00000400000000000000" pitchFamily="2" charset="-78"/>
          </a:endParaRPr>
        </a:p>
      </dsp:txBody>
      <dsp:txXfrm>
        <a:off x="7210692" y="4350804"/>
        <a:ext cx="842701" cy="777089"/>
      </dsp:txXfrm>
    </dsp:sp>
    <dsp:sp modelId="{4C411F72-839D-49DD-AF5F-C79E8A764115}">
      <dsp:nvSpPr>
        <dsp:cNvPr id="0" name=""/>
        <dsp:cNvSpPr/>
      </dsp:nvSpPr>
      <dsp:spPr>
        <a:xfrm>
          <a:off x="5229800" y="3578315"/>
          <a:ext cx="1471121" cy="77708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إما ممكنة؛ </a:t>
          </a:r>
          <a:endParaRPr lang="fa-IR" sz="1200" kern="1200">
            <a:cs typeface="B Badr" panose="00000400000000000000" pitchFamily="2" charset="-78"/>
          </a:endParaRPr>
        </a:p>
      </dsp:txBody>
      <dsp:txXfrm>
        <a:off x="5229800" y="3578315"/>
        <a:ext cx="1471121" cy="777089"/>
      </dsp:txXfrm>
    </dsp:sp>
    <dsp:sp modelId="{E542D1F8-D27A-45E3-A0FC-1A33BFB53F0E}">
      <dsp:nvSpPr>
        <dsp:cNvPr id="0" name=""/>
        <dsp:cNvSpPr/>
      </dsp:nvSpPr>
      <dsp:spPr>
        <a:xfrm>
          <a:off x="2376843" y="3578315"/>
          <a:ext cx="2343186" cy="77708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كقوله : يا واشيا حسنت فينا إساءته *** نجّى حذارك إنسانى من الغرق</a:t>
          </a:r>
          <a:endParaRPr lang="fa-IR" sz="1200" kern="1200">
            <a:cs typeface="B Badr" panose="00000400000000000000" pitchFamily="2" charset="-78"/>
          </a:endParaRPr>
        </a:p>
      </dsp:txBody>
      <dsp:txXfrm>
        <a:off x="2376843" y="3578315"/>
        <a:ext cx="2343186" cy="777089"/>
      </dsp:txXfrm>
    </dsp:sp>
    <dsp:sp modelId="{09B86AE9-69BD-4CE7-83EE-06CAA02A1F09}">
      <dsp:nvSpPr>
        <dsp:cNvPr id="0" name=""/>
        <dsp:cNvSpPr/>
      </dsp:nvSpPr>
      <dsp:spPr>
        <a:xfrm>
          <a:off x="7658" y="3490380"/>
          <a:ext cx="1859413" cy="95296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فإنّ استحسان إساءة الواشى ممكن؛ لكن لمّا خالف الناس فيه، عقّبه بأنّ حذاره منه نجّى إنسانه من الغرق فى الدموع.</a:t>
          </a:r>
          <a:endParaRPr lang="fa-IR" sz="1200" kern="1200">
            <a:cs typeface="B Badr" panose="00000400000000000000" pitchFamily="2" charset="-78"/>
          </a:endParaRPr>
        </a:p>
      </dsp:txBody>
      <dsp:txXfrm>
        <a:off x="7658" y="3490380"/>
        <a:ext cx="1859413" cy="952960"/>
      </dsp:txXfrm>
    </dsp:sp>
    <dsp:sp modelId="{440E7D86-DD55-4307-8111-893CE2E39656}">
      <dsp:nvSpPr>
        <dsp:cNvPr id="0" name=""/>
        <dsp:cNvSpPr/>
      </dsp:nvSpPr>
      <dsp:spPr>
        <a:xfrm>
          <a:off x="5229800" y="5123293"/>
          <a:ext cx="1471121" cy="77708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أو غير ممكنة؛ </a:t>
          </a:r>
          <a:endParaRPr lang="fa-IR" sz="1200" kern="1200">
            <a:cs typeface="B Badr" panose="00000400000000000000" pitchFamily="2" charset="-78"/>
          </a:endParaRPr>
        </a:p>
      </dsp:txBody>
      <dsp:txXfrm>
        <a:off x="5229800" y="5123293"/>
        <a:ext cx="1471121" cy="777089"/>
      </dsp:txXfrm>
    </dsp:sp>
    <dsp:sp modelId="{178C5DCD-F295-424F-8B70-6977B5BE4E76}">
      <dsp:nvSpPr>
        <dsp:cNvPr id="0" name=""/>
        <dsp:cNvSpPr/>
      </dsp:nvSpPr>
      <dsp:spPr>
        <a:xfrm>
          <a:off x="2376843" y="4549677"/>
          <a:ext cx="2343186" cy="77708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كقوله : لو لم تكن نيّة الجوزاء خدمته *** لما رأيت عليها عقد منتطق‏</a:t>
          </a:r>
          <a:endParaRPr lang="fa-IR" sz="1200" kern="1200">
            <a:cs typeface="B Badr" panose="00000400000000000000" pitchFamily="2" charset="-78"/>
          </a:endParaRPr>
        </a:p>
      </dsp:txBody>
      <dsp:txXfrm>
        <a:off x="2376843" y="4549677"/>
        <a:ext cx="2343186" cy="777089"/>
      </dsp:txXfrm>
    </dsp:sp>
    <dsp:sp modelId="{A1819967-4964-4F0D-BBBB-ED0149E890C6}">
      <dsp:nvSpPr>
        <dsp:cNvPr id="0" name=""/>
        <dsp:cNvSpPr/>
      </dsp:nvSpPr>
      <dsp:spPr>
        <a:xfrm>
          <a:off x="2376843" y="5521039"/>
          <a:ext cx="2343186" cy="95296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ألحق به ما يبنى على الشك؛ كقوله :  كأنّ السّحاب الغرّ غيّبن تحتها *** حبيبا فما ترقأ لهنّ مدامع‏</a:t>
          </a:r>
          <a:endParaRPr lang="fa-IR" sz="1200" kern="1200">
            <a:cs typeface="B Badr" panose="00000400000000000000" pitchFamily="2" charset="-78"/>
          </a:endParaRPr>
        </a:p>
      </dsp:txBody>
      <dsp:txXfrm>
        <a:off x="2376843" y="5521039"/>
        <a:ext cx="2343186" cy="95296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ADE87-9331-4880-B182-B4547DBB6093}">
      <dsp:nvSpPr>
        <dsp:cNvPr id="0" name=""/>
        <dsp:cNvSpPr/>
      </dsp:nvSpPr>
      <dsp:spPr>
        <a:xfrm>
          <a:off x="6848146" y="3244734"/>
          <a:ext cx="808847" cy="770624"/>
        </a:xfrm>
        <a:custGeom>
          <a:avLst/>
          <a:gdLst/>
          <a:ahLst/>
          <a:cxnLst/>
          <a:rect l="0" t="0" r="0" b="0"/>
          <a:pathLst>
            <a:path>
              <a:moveTo>
                <a:pt x="808847" y="0"/>
              </a:moveTo>
              <a:lnTo>
                <a:pt x="404423" y="0"/>
              </a:lnTo>
              <a:lnTo>
                <a:pt x="404423" y="770624"/>
              </a:lnTo>
              <a:lnTo>
                <a:pt x="0" y="770624"/>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224640" y="3602117"/>
        <a:ext cx="55859" cy="55859"/>
      </dsp:txXfrm>
    </dsp:sp>
    <dsp:sp modelId="{DE746466-8522-40CF-B78B-5C60FD7DE59A}">
      <dsp:nvSpPr>
        <dsp:cNvPr id="0" name=""/>
        <dsp:cNvSpPr/>
      </dsp:nvSpPr>
      <dsp:spPr>
        <a:xfrm>
          <a:off x="6848146" y="2474110"/>
          <a:ext cx="808847" cy="770624"/>
        </a:xfrm>
        <a:custGeom>
          <a:avLst/>
          <a:gdLst/>
          <a:ahLst/>
          <a:cxnLst/>
          <a:rect l="0" t="0" r="0" b="0"/>
          <a:pathLst>
            <a:path>
              <a:moveTo>
                <a:pt x="808847" y="770624"/>
              </a:moveTo>
              <a:lnTo>
                <a:pt x="404423" y="770624"/>
              </a:lnTo>
              <a:lnTo>
                <a:pt x="404423"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224640" y="2831492"/>
        <a:ext cx="55859" cy="55859"/>
      </dsp:txXfrm>
    </dsp:sp>
    <dsp:sp modelId="{63EBCBB4-F8A7-4980-8860-736C96E8C6CC}">
      <dsp:nvSpPr>
        <dsp:cNvPr id="0" name=""/>
        <dsp:cNvSpPr/>
      </dsp:nvSpPr>
      <dsp:spPr>
        <a:xfrm rot="5400000">
          <a:off x="6261174" y="2628234"/>
          <a:ext cx="4024638"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fa-IR" sz="4000" kern="1200" smtClean="0">
              <a:cs typeface="B Badr" panose="00000400000000000000" pitchFamily="2" charset="-78"/>
            </a:rPr>
            <a:t>22. و منه: التفريع؛ </a:t>
          </a:r>
          <a:endParaRPr lang="fa-IR" sz="4000" kern="1200">
            <a:cs typeface="B Badr" panose="00000400000000000000" pitchFamily="2" charset="-78"/>
          </a:endParaRPr>
        </a:p>
      </dsp:txBody>
      <dsp:txXfrm>
        <a:off x="6261174" y="2628234"/>
        <a:ext cx="4024638" cy="1232999"/>
      </dsp:txXfrm>
    </dsp:sp>
    <dsp:sp modelId="{892638B4-0D5F-4BE2-B365-3723C7ED0355}">
      <dsp:nvSpPr>
        <dsp:cNvPr id="0" name=""/>
        <dsp:cNvSpPr/>
      </dsp:nvSpPr>
      <dsp:spPr>
        <a:xfrm>
          <a:off x="2803909" y="1857610"/>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و هو أن يثبت لمتعلّق أمر حكم بعد إثباته لمتعلّق له آخر؛ </a:t>
          </a:r>
          <a:endParaRPr lang="fa-IR" sz="2800" kern="1200">
            <a:cs typeface="B Badr" panose="00000400000000000000" pitchFamily="2" charset="-78"/>
          </a:endParaRPr>
        </a:p>
      </dsp:txBody>
      <dsp:txXfrm>
        <a:off x="2803909" y="1857610"/>
        <a:ext cx="4044237" cy="1232999"/>
      </dsp:txXfrm>
    </dsp:sp>
    <dsp:sp modelId="{8FB34DEC-DB2F-4486-9723-89EDE8BAF229}">
      <dsp:nvSpPr>
        <dsp:cNvPr id="0" name=""/>
        <dsp:cNvSpPr/>
      </dsp:nvSpPr>
      <dsp:spPr>
        <a:xfrm>
          <a:off x="2803909" y="3398859"/>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كقوله: أحلامكم لسقام الجهل شافية *** كما دماؤكم تشفى من الكلب‏</a:t>
          </a:r>
          <a:endParaRPr lang="fa-IR" sz="2800" kern="1200">
            <a:cs typeface="B Badr" panose="00000400000000000000" pitchFamily="2" charset="-78"/>
          </a:endParaRPr>
        </a:p>
      </dsp:txBody>
      <dsp:txXfrm>
        <a:off x="2803909" y="3398859"/>
        <a:ext cx="4044237" cy="123299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04891-8F1E-4EEC-8625-32D387B176BB}">
      <dsp:nvSpPr>
        <dsp:cNvPr id="0" name=""/>
        <dsp:cNvSpPr/>
      </dsp:nvSpPr>
      <dsp:spPr>
        <a:xfrm>
          <a:off x="6153033" y="4730643"/>
          <a:ext cx="673907" cy="642061"/>
        </a:xfrm>
        <a:custGeom>
          <a:avLst/>
          <a:gdLst/>
          <a:ahLst/>
          <a:cxnLst/>
          <a:rect l="0" t="0" r="0" b="0"/>
          <a:pathLst>
            <a:path>
              <a:moveTo>
                <a:pt x="673907" y="0"/>
              </a:moveTo>
              <a:lnTo>
                <a:pt x="336953" y="0"/>
              </a:lnTo>
              <a:lnTo>
                <a:pt x="336953" y="642061"/>
              </a:lnTo>
              <a:lnTo>
                <a:pt x="0" y="642061"/>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466717" y="5028404"/>
        <a:ext cx="46540" cy="46540"/>
      </dsp:txXfrm>
    </dsp:sp>
    <dsp:sp modelId="{17C9DA93-045B-47EF-90FE-0C97087C677D}">
      <dsp:nvSpPr>
        <dsp:cNvPr id="0" name=""/>
        <dsp:cNvSpPr/>
      </dsp:nvSpPr>
      <dsp:spPr>
        <a:xfrm>
          <a:off x="6153033" y="4088582"/>
          <a:ext cx="673907" cy="642061"/>
        </a:xfrm>
        <a:custGeom>
          <a:avLst/>
          <a:gdLst/>
          <a:ahLst/>
          <a:cxnLst/>
          <a:rect l="0" t="0" r="0" b="0"/>
          <a:pathLst>
            <a:path>
              <a:moveTo>
                <a:pt x="673907" y="642061"/>
              </a:moveTo>
              <a:lnTo>
                <a:pt x="336953" y="642061"/>
              </a:lnTo>
              <a:lnTo>
                <a:pt x="336953"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466717" y="4386343"/>
        <a:ext cx="46540" cy="46540"/>
      </dsp:txXfrm>
    </dsp:sp>
    <dsp:sp modelId="{26F377BB-CC75-4CD7-B152-5C5B33D3D52B}">
      <dsp:nvSpPr>
        <dsp:cNvPr id="0" name=""/>
        <dsp:cNvSpPr/>
      </dsp:nvSpPr>
      <dsp:spPr>
        <a:xfrm>
          <a:off x="8833836" y="3024597"/>
          <a:ext cx="673907" cy="1706046"/>
        </a:xfrm>
        <a:custGeom>
          <a:avLst/>
          <a:gdLst/>
          <a:ahLst/>
          <a:cxnLst/>
          <a:rect l="0" t="0" r="0" b="0"/>
          <a:pathLst>
            <a:path>
              <a:moveTo>
                <a:pt x="673907" y="0"/>
              </a:moveTo>
              <a:lnTo>
                <a:pt x="336953" y="0"/>
              </a:lnTo>
              <a:lnTo>
                <a:pt x="336953" y="1706046"/>
              </a:lnTo>
              <a:lnTo>
                <a:pt x="0" y="1706046"/>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9124932" y="3831762"/>
        <a:ext cx="91716" cy="91716"/>
      </dsp:txXfrm>
    </dsp:sp>
    <dsp:sp modelId="{E9A3D107-8A34-471C-AFF9-310B50D5618D}">
      <dsp:nvSpPr>
        <dsp:cNvPr id="0" name=""/>
        <dsp:cNvSpPr/>
      </dsp:nvSpPr>
      <dsp:spPr>
        <a:xfrm>
          <a:off x="3376501" y="2758740"/>
          <a:ext cx="673907" cy="91440"/>
        </a:xfrm>
        <a:custGeom>
          <a:avLst/>
          <a:gdLst/>
          <a:ahLst/>
          <a:cxnLst/>
          <a:rect l="0" t="0" r="0" b="0"/>
          <a:pathLst>
            <a:path>
              <a:moveTo>
                <a:pt x="673907"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696607" y="2787612"/>
        <a:ext cx="33695" cy="33695"/>
      </dsp:txXfrm>
    </dsp:sp>
    <dsp:sp modelId="{F4B14520-5C46-4913-A6F8-2E07359F2C75}">
      <dsp:nvSpPr>
        <dsp:cNvPr id="0" name=""/>
        <dsp:cNvSpPr/>
      </dsp:nvSpPr>
      <dsp:spPr>
        <a:xfrm>
          <a:off x="6153033" y="2758740"/>
          <a:ext cx="673907" cy="91440"/>
        </a:xfrm>
        <a:custGeom>
          <a:avLst/>
          <a:gdLst/>
          <a:ahLst/>
          <a:cxnLst/>
          <a:rect l="0" t="0" r="0" b="0"/>
          <a:pathLst>
            <a:path>
              <a:moveTo>
                <a:pt x="673907"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473139" y="2787612"/>
        <a:ext cx="33695" cy="33695"/>
      </dsp:txXfrm>
    </dsp:sp>
    <dsp:sp modelId="{A038C795-CA89-4023-B3B7-F3F32AE9E9E8}">
      <dsp:nvSpPr>
        <dsp:cNvPr id="0" name=""/>
        <dsp:cNvSpPr/>
      </dsp:nvSpPr>
      <dsp:spPr>
        <a:xfrm>
          <a:off x="8833836" y="2804460"/>
          <a:ext cx="673907" cy="220137"/>
        </a:xfrm>
        <a:custGeom>
          <a:avLst/>
          <a:gdLst/>
          <a:ahLst/>
          <a:cxnLst/>
          <a:rect l="0" t="0" r="0" b="0"/>
          <a:pathLst>
            <a:path>
              <a:moveTo>
                <a:pt x="673907" y="220137"/>
              </a:moveTo>
              <a:lnTo>
                <a:pt x="336953" y="220137"/>
              </a:lnTo>
              <a:lnTo>
                <a:pt x="336953"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9153066" y="2896805"/>
        <a:ext cx="35447" cy="35447"/>
      </dsp:txXfrm>
    </dsp:sp>
    <dsp:sp modelId="{EA59FB0F-B07A-4740-8818-AA3AE0EE5AD3}">
      <dsp:nvSpPr>
        <dsp:cNvPr id="0" name=""/>
        <dsp:cNvSpPr/>
      </dsp:nvSpPr>
      <dsp:spPr>
        <a:xfrm>
          <a:off x="3376501" y="1272831"/>
          <a:ext cx="673907" cy="91440"/>
        </a:xfrm>
        <a:custGeom>
          <a:avLst/>
          <a:gdLst/>
          <a:ahLst/>
          <a:cxnLst/>
          <a:rect l="0" t="0" r="0" b="0"/>
          <a:pathLst>
            <a:path>
              <a:moveTo>
                <a:pt x="673907"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696607" y="1301703"/>
        <a:ext cx="33695" cy="33695"/>
      </dsp:txXfrm>
    </dsp:sp>
    <dsp:sp modelId="{145BE0CD-09B5-49B6-A8CE-DD059E2CE314}">
      <dsp:nvSpPr>
        <dsp:cNvPr id="0" name=""/>
        <dsp:cNvSpPr/>
      </dsp:nvSpPr>
      <dsp:spPr>
        <a:xfrm>
          <a:off x="6153033" y="1272831"/>
          <a:ext cx="673907" cy="91440"/>
        </a:xfrm>
        <a:custGeom>
          <a:avLst/>
          <a:gdLst/>
          <a:ahLst/>
          <a:cxnLst/>
          <a:rect l="0" t="0" r="0" b="0"/>
          <a:pathLst>
            <a:path>
              <a:moveTo>
                <a:pt x="673907"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473139" y="1301703"/>
        <a:ext cx="33695" cy="33695"/>
      </dsp:txXfrm>
    </dsp:sp>
    <dsp:sp modelId="{06635583-7292-4885-A810-B74A78836AD8}">
      <dsp:nvSpPr>
        <dsp:cNvPr id="0" name=""/>
        <dsp:cNvSpPr/>
      </dsp:nvSpPr>
      <dsp:spPr>
        <a:xfrm>
          <a:off x="8833836" y="1318551"/>
          <a:ext cx="673907" cy="1706046"/>
        </a:xfrm>
        <a:custGeom>
          <a:avLst/>
          <a:gdLst/>
          <a:ahLst/>
          <a:cxnLst/>
          <a:rect l="0" t="0" r="0" b="0"/>
          <a:pathLst>
            <a:path>
              <a:moveTo>
                <a:pt x="673907" y="1706046"/>
              </a:moveTo>
              <a:lnTo>
                <a:pt x="336953" y="1706046"/>
              </a:lnTo>
              <a:lnTo>
                <a:pt x="336953"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9124932" y="2125716"/>
        <a:ext cx="91716" cy="91716"/>
      </dsp:txXfrm>
    </dsp:sp>
    <dsp:sp modelId="{71B9BD8F-3579-4770-B3F8-69567618AD4F}">
      <dsp:nvSpPr>
        <dsp:cNvPr id="0" name=""/>
        <dsp:cNvSpPr/>
      </dsp:nvSpPr>
      <dsp:spPr>
        <a:xfrm>
          <a:off x="10297631" y="2978877"/>
          <a:ext cx="673907" cy="91440"/>
        </a:xfrm>
        <a:custGeom>
          <a:avLst/>
          <a:gdLst/>
          <a:ahLst/>
          <a:cxnLst/>
          <a:rect l="0" t="0" r="0" b="0"/>
          <a:pathLst>
            <a:path>
              <a:moveTo>
                <a:pt x="673907" y="45720"/>
              </a:moveTo>
              <a:lnTo>
                <a:pt x="0" y="4572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0617737" y="3007749"/>
        <a:ext cx="33695" cy="33695"/>
      </dsp:txXfrm>
    </dsp:sp>
    <dsp:sp modelId="{63EBCBB4-F8A7-4980-8860-736C96E8C6CC}">
      <dsp:nvSpPr>
        <dsp:cNvPr id="0" name=""/>
        <dsp:cNvSpPr/>
      </dsp:nvSpPr>
      <dsp:spPr>
        <a:xfrm rot="5400000">
          <a:off x="9010627" y="2666897"/>
          <a:ext cx="4637222" cy="7153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23. و منه: تأكيد المدح بما يشبه الذّمّ، </a:t>
          </a:r>
          <a:endParaRPr lang="fa-IR" sz="2800" kern="1200">
            <a:cs typeface="B Badr" panose="00000400000000000000" pitchFamily="2" charset="-78"/>
          </a:endParaRPr>
        </a:p>
      </dsp:txBody>
      <dsp:txXfrm>
        <a:off x="9010627" y="2666897"/>
        <a:ext cx="4637222" cy="715399"/>
      </dsp:txXfrm>
    </dsp:sp>
    <dsp:sp modelId="{C071A736-7C0D-4125-9B2C-FFE24419AC46}">
      <dsp:nvSpPr>
        <dsp:cNvPr id="0" name=""/>
        <dsp:cNvSpPr/>
      </dsp:nvSpPr>
      <dsp:spPr>
        <a:xfrm>
          <a:off x="9507744" y="2510948"/>
          <a:ext cx="789886" cy="102729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هو ضربان:</a:t>
          </a:r>
          <a:endParaRPr lang="fa-IR" sz="1400" kern="1200">
            <a:cs typeface="B Badr" panose="00000400000000000000" pitchFamily="2" charset="-78"/>
          </a:endParaRPr>
        </a:p>
      </dsp:txBody>
      <dsp:txXfrm>
        <a:off x="9507744" y="2510948"/>
        <a:ext cx="789886" cy="1027297"/>
      </dsp:txXfrm>
    </dsp:sp>
    <dsp:sp modelId="{147C39B0-4FAB-4C6D-AD11-2E0B523B651C}">
      <dsp:nvSpPr>
        <dsp:cNvPr id="0" name=""/>
        <dsp:cNvSpPr/>
      </dsp:nvSpPr>
      <dsp:spPr>
        <a:xfrm>
          <a:off x="6826940" y="804902"/>
          <a:ext cx="2006896" cy="102729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أفضلهما: أن يستثنى من صفة ذمّ منفية عن الشي‏ء صفة مدح بتقدير دخولها فيها؛</a:t>
          </a:r>
          <a:endParaRPr lang="fa-IR" sz="1400" kern="1200">
            <a:cs typeface="B Badr" panose="00000400000000000000" pitchFamily="2" charset="-78"/>
          </a:endParaRPr>
        </a:p>
      </dsp:txBody>
      <dsp:txXfrm>
        <a:off x="6826940" y="804902"/>
        <a:ext cx="2006896" cy="1027297"/>
      </dsp:txXfrm>
    </dsp:sp>
    <dsp:sp modelId="{A799CBFC-73B3-4EB3-B86C-3F74FA098531}">
      <dsp:nvSpPr>
        <dsp:cNvPr id="0" name=""/>
        <dsp:cNvSpPr/>
      </dsp:nvSpPr>
      <dsp:spPr>
        <a:xfrm>
          <a:off x="4050408" y="804902"/>
          <a:ext cx="2102624" cy="102729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كقوله : و لا عيب فيهم غير أنّ سيوفهم *** بهنّ فلول من قراع الكتائب</a:t>
          </a:r>
          <a:endParaRPr lang="fa-IR" sz="1400" kern="1200">
            <a:cs typeface="B Badr" panose="00000400000000000000" pitchFamily="2" charset="-78"/>
          </a:endParaRPr>
        </a:p>
      </dsp:txBody>
      <dsp:txXfrm>
        <a:off x="4050408" y="804902"/>
        <a:ext cx="2102624" cy="1027297"/>
      </dsp:txXfrm>
    </dsp:sp>
    <dsp:sp modelId="{FAD8BE42-EE7E-4B3D-A652-AF0C3B823F5A}">
      <dsp:nvSpPr>
        <dsp:cNvPr id="0" name=""/>
        <dsp:cNvSpPr/>
      </dsp:nvSpPr>
      <dsp:spPr>
        <a:xfrm>
          <a:off x="6964" y="603115"/>
          <a:ext cx="3369536" cy="1430871"/>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أى: إن كان فلول السيف عيبا، فأثبت شيئا منه على تقدير كونه منه، و هو محال، فهو فى المعنى تعليق بالمحال، فالتأكيد فيه من جهة أنه كدعوى الشي‏ء ببيّنة، و أنّ الأصل فى الاستثناء هو الاتصال؛ فذكر أداته قبل ذكر ما بعدها يوهم إخراج شي‏ء ممّا قبلها، فإذا وليها صفة مدح، جاء التأكيد.</a:t>
          </a:r>
          <a:endParaRPr lang="fa-IR" sz="1400" kern="1200">
            <a:cs typeface="B Badr" panose="00000400000000000000" pitchFamily="2" charset="-78"/>
          </a:endParaRPr>
        </a:p>
      </dsp:txBody>
      <dsp:txXfrm>
        <a:off x="6964" y="603115"/>
        <a:ext cx="3369536" cy="1430871"/>
      </dsp:txXfrm>
    </dsp:sp>
    <dsp:sp modelId="{FA524CF2-1B09-4D81-B6C3-07590E602332}">
      <dsp:nvSpPr>
        <dsp:cNvPr id="0" name=""/>
        <dsp:cNvSpPr/>
      </dsp:nvSpPr>
      <dsp:spPr>
        <a:xfrm>
          <a:off x="6826940" y="2290811"/>
          <a:ext cx="2006896" cy="102729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الثانى: أن يثبت لشي‏ء صفة مدح، و يعقّب بأداة استثناء تليها صفة مدح أخرى له؛ </a:t>
          </a:r>
          <a:endParaRPr lang="fa-IR" sz="1400" kern="1200">
            <a:cs typeface="B Badr" panose="00000400000000000000" pitchFamily="2" charset="-78"/>
          </a:endParaRPr>
        </a:p>
      </dsp:txBody>
      <dsp:txXfrm>
        <a:off x="6826940" y="2290811"/>
        <a:ext cx="2006896" cy="1027297"/>
      </dsp:txXfrm>
    </dsp:sp>
    <dsp:sp modelId="{FB9FB4F3-A3FA-4FED-9F35-27F95F19EDD9}">
      <dsp:nvSpPr>
        <dsp:cNvPr id="0" name=""/>
        <dsp:cNvSpPr/>
      </dsp:nvSpPr>
      <dsp:spPr>
        <a:xfrm>
          <a:off x="4050408" y="2290811"/>
          <a:ext cx="2102624" cy="102729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نحو: أنا أفصح العرب بيد أنّى من قريش</a:t>
          </a:r>
          <a:endParaRPr lang="fa-IR" sz="1400" kern="1200">
            <a:cs typeface="B Badr" panose="00000400000000000000" pitchFamily="2" charset="-78"/>
          </a:endParaRPr>
        </a:p>
      </dsp:txBody>
      <dsp:txXfrm>
        <a:off x="4050408" y="2290811"/>
        <a:ext cx="2102624" cy="1027297"/>
      </dsp:txXfrm>
    </dsp:sp>
    <dsp:sp modelId="{CDB0CC0B-C0D9-4B71-ABE5-446517665A2C}">
      <dsp:nvSpPr>
        <dsp:cNvPr id="0" name=""/>
        <dsp:cNvSpPr/>
      </dsp:nvSpPr>
      <dsp:spPr>
        <a:xfrm>
          <a:off x="6964" y="2290811"/>
          <a:ext cx="3369536" cy="102729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أصل الاستثناء فيه- أيضا- أن يكون متصلا كالضّرب الأوّل؛ لكنّه لم يقدّر متصلا؛ فلا يفيد التأكيد إلا من الوجه الثاني؛ و لهذا كان الأول أفضل.</a:t>
          </a:r>
          <a:endParaRPr lang="fa-IR" sz="1400" kern="1200">
            <a:cs typeface="B Badr" panose="00000400000000000000" pitchFamily="2" charset="-78"/>
          </a:endParaRPr>
        </a:p>
      </dsp:txBody>
      <dsp:txXfrm>
        <a:off x="6964" y="2290811"/>
        <a:ext cx="3369536" cy="1027297"/>
      </dsp:txXfrm>
    </dsp:sp>
    <dsp:sp modelId="{A459A30C-6F81-4454-99A7-199BA9DFD460}">
      <dsp:nvSpPr>
        <dsp:cNvPr id="0" name=""/>
        <dsp:cNvSpPr/>
      </dsp:nvSpPr>
      <dsp:spPr>
        <a:xfrm>
          <a:off x="6826940" y="4216994"/>
          <a:ext cx="2006896" cy="102729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منه ضرب آخر؛ </a:t>
          </a:r>
          <a:endParaRPr lang="fa-IR" sz="1400" kern="1200">
            <a:cs typeface="B Badr" panose="00000400000000000000" pitchFamily="2" charset="-78"/>
          </a:endParaRPr>
        </a:p>
      </dsp:txBody>
      <dsp:txXfrm>
        <a:off x="6826940" y="4216994"/>
        <a:ext cx="2006896" cy="1027297"/>
      </dsp:txXfrm>
    </dsp:sp>
    <dsp:sp modelId="{EDE36F5C-4B0A-4E5C-8F62-192D613328E5}">
      <dsp:nvSpPr>
        <dsp:cNvPr id="0" name=""/>
        <dsp:cNvSpPr/>
      </dsp:nvSpPr>
      <dsp:spPr>
        <a:xfrm>
          <a:off x="4050408" y="3574933"/>
          <a:ext cx="2102624" cy="102729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هو نحو: وَ ما تَنْقِمُ مِنَّا إِلَّا أَنْ آمَنَّا بِآياتِ رَبِّنا لَمَّا جاءَتْنا </a:t>
          </a:r>
          <a:endParaRPr lang="fa-IR" sz="1400" kern="1200">
            <a:cs typeface="B Badr" panose="00000400000000000000" pitchFamily="2" charset="-78"/>
          </a:endParaRPr>
        </a:p>
      </dsp:txBody>
      <dsp:txXfrm>
        <a:off x="4050408" y="3574933"/>
        <a:ext cx="2102624" cy="1027297"/>
      </dsp:txXfrm>
    </dsp:sp>
    <dsp:sp modelId="{636F8BFD-E9E9-49A5-8FBA-02FC345CCFF6}">
      <dsp:nvSpPr>
        <dsp:cNvPr id="0" name=""/>
        <dsp:cNvSpPr/>
      </dsp:nvSpPr>
      <dsp:spPr>
        <a:xfrm>
          <a:off x="4050408" y="4859055"/>
          <a:ext cx="2102624" cy="102729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الاستدراك فى هذا الباب كالاستثناء؛ كما فى قوله: هو البدر إلّا أنّه البحر زاخرا *** سوى أنّه الضّرغام لكنّه الوبل‏</a:t>
          </a:r>
          <a:endParaRPr lang="fa-IR" sz="1400" kern="1200">
            <a:cs typeface="B Badr" panose="00000400000000000000" pitchFamily="2" charset="-78"/>
          </a:endParaRPr>
        </a:p>
      </dsp:txBody>
      <dsp:txXfrm>
        <a:off x="4050408" y="4859055"/>
        <a:ext cx="2102624" cy="102729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D547B-AC3F-4CF6-959A-C66235B48762}">
      <dsp:nvSpPr>
        <dsp:cNvPr id="0" name=""/>
        <dsp:cNvSpPr/>
      </dsp:nvSpPr>
      <dsp:spPr>
        <a:xfrm>
          <a:off x="7764233" y="3244734"/>
          <a:ext cx="705371" cy="1344077"/>
        </a:xfrm>
        <a:custGeom>
          <a:avLst/>
          <a:gdLst/>
          <a:ahLst/>
          <a:cxnLst/>
          <a:rect l="0" t="0" r="0" b="0"/>
          <a:pathLst>
            <a:path>
              <a:moveTo>
                <a:pt x="705371" y="0"/>
              </a:moveTo>
              <a:lnTo>
                <a:pt x="352685" y="0"/>
              </a:lnTo>
              <a:lnTo>
                <a:pt x="352685" y="1344077"/>
              </a:lnTo>
              <a:lnTo>
                <a:pt x="0" y="1344077"/>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8078970" y="3878825"/>
        <a:ext cx="75896" cy="75896"/>
      </dsp:txXfrm>
    </dsp:sp>
    <dsp:sp modelId="{5B3979A7-79DD-40E3-9049-6C893EE28B29}">
      <dsp:nvSpPr>
        <dsp:cNvPr id="0" name=""/>
        <dsp:cNvSpPr/>
      </dsp:nvSpPr>
      <dsp:spPr>
        <a:xfrm>
          <a:off x="3532002" y="3199014"/>
          <a:ext cx="705371" cy="91440"/>
        </a:xfrm>
        <a:custGeom>
          <a:avLst/>
          <a:gdLst/>
          <a:ahLst/>
          <a:cxnLst/>
          <a:rect l="0" t="0" r="0" b="0"/>
          <a:pathLst>
            <a:path>
              <a:moveTo>
                <a:pt x="705371"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3867053" y="3227100"/>
        <a:ext cx="35268" cy="35268"/>
      </dsp:txXfrm>
    </dsp:sp>
    <dsp:sp modelId="{0ED2980F-B605-433D-86B6-F6256329EFC0}">
      <dsp:nvSpPr>
        <dsp:cNvPr id="0" name=""/>
        <dsp:cNvSpPr/>
      </dsp:nvSpPr>
      <dsp:spPr>
        <a:xfrm>
          <a:off x="7764233" y="3199014"/>
          <a:ext cx="705371" cy="91440"/>
        </a:xfrm>
        <a:custGeom>
          <a:avLst/>
          <a:gdLst/>
          <a:ahLst/>
          <a:cxnLst/>
          <a:rect l="0" t="0" r="0" b="0"/>
          <a:pathLst>
            <a:path>
              <a:moveTo>
                <a:pt x="705371"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8099284" y="3227100"/>
        <a:ext cx="35268" cy="35268"/>
      </dsp:txXfrm>
    </dsp:sp>
    <dsp:sp modelId="{8D0962D3-87B0-4985-A6FE-04FFF945492C}">
      <dsp:nvSpPr>
        <dsp:cNvPr id="0" name=""/>
        <dsp:cNvSpPr/>
      </dsp:nvSpPr>
      <dsp:spPr>
        <a:xfrm>
          <a:off x="3532002" y="1854937"/>
          <a:ext cx="705371" cy="91440"/>
        </a:xfrm>
        <a:custGeom>
          <a:avLst/>
          <a:gdLst/>
          <a:ahLst/>
          <a:cxnLst/>
          <a:rect l="0" t="0" r="0" b="0"/>
          <a:pathLst>
            <a:path>
              <a:moveTo>
                <a:pt x="705371"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3867053" y="1883022"/>
        <a:ext cx="35268" cy="35268"/>
      </dsp:txXfrm>
    </dsp:sp>
    <dsp:sp modelId="{F3A72A2C-1C9C-48E0-A959-C6105672DE29}">
      <dsp:nvSpPr>
        <dsp:cNvPr id="0" name=""/>
        <dsp:cNvSpPr/>
      </dsp:nvSpPr>
      <dsp:spPr>
        <a:xfrm>
          <a:off x="7764233" y="1900657"/>
          <a:ext cx="705371" cy="1344077"/>
        </a:xfrm>
        <a:custGeom>
          <a:avLst/>
          <a:gdLst/>
          <a:ahLst/>
          <a:cxnLst/>
          <a:rect l="0" t="0" r="0" b="0"/>
          <a:pathLst>
            <a:path>
              <a:moveTo>
                <a:pt x="705371" y="1344077"/>
              </a:moveTo>
              <a:lnTo>
                <a:pt x="352685" y="1344077"/>
              </a:lnTo>
              <a:lnTo>
                <a:pt x="352685"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8078970" y="2534747"/>
        <a:ext cx="75896" cy="75896"/>
      </dsp:txXfrm>
    </dsp:sp>
    <dsp:sp modelId="{4971FC5B-F17C-4994-8D9D-623D695D1358}">
      <dsp:nvSpPr>
        <dsp:cNvPr id="0" name=""/>
        <dsp:cNvSpPr/>
      </dsp:nvSpPr>
      <dsp:spPr>
        <a:xfrm>
          <a:off x="10234586" y="3199014"/>
          <a:ext cx="705371" cy="91440"/>
        </a:xfrm>
        <a:custGeom>
          <a:avLst/>
          <a:gdLst/>
          <a:ahLst/>
          <a:cxnLst/>
          <a:rect l="0" t="0" r="0" b="0"/>
          <a:pathLst>
            <a:path>
              <a:moveTo>
                <a:pt x="705371" y="45720"/>
              </a:moveTo>
              <a:lnTo>
                <a:pt x="0" y="4572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10569637" y="3227100"/>
        <a:ext cx="35268" cy="35268"/>
      </dsp:txXfrm>
    </dsp:sp>
    <dsp:sp modelId="{63EBCBB4-F8A7-4980-8860-736C96E8C6CC}">
      <dsp:nvSpPr>
        <dsp:cNvPr id="0" name=""/>
        <dsp:cNvSpPr/>
      </dsp:nvSpPr>
      <dsp:spPr>
        <a:xfrm rot="5400000">
          <a:off x="8887492" y="2870333"/>
          <a:ext cx="4853732" cy="748801"/>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24. و منه: تأكيد الذم بما يشبه المدح، </a:t>
          </a:r>
          <a:endParaRPr lang="fa-IR" sz="2800" kern="1200">
            <a:cs typeface="B Badr" panose="00000400000000000000" pitchFamily="2" charset="-78"/>
          </a:endParaRPr>
        </a:p>
      </dsp:txBody>
      <dsp:txXfrm>
        <a:off x="8887492" y="2870333"/>
        <a:ext cx="4853732" cy="748801"/>
      </dsp:txXfrm>
    </dsp:sp>
    <dsp:sp modelId="{8E91B8E4-9498-4B54-9191-8D765FA9E98A}">
      <dsp:nvSpPr>
        <dsp:cNvPr id="0" name=""/>
        <dsp:cNvSpPr/>
      </dsp:nvSpPr>
      <dsp:spPr>
        <a:xfrm>
          <a:off x="8469604" y="2707103"/>
          <a:ext cx="1764981" cy="1075261"/>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kern="1200" smtClean="0">
              <a:cs typeface="B Badr" panose="00000400000000000000" pitchFamily="2" charset="-78"/>
            </a:rPr>
            <a:t>و هو ضربان:</a:t>
          </a:r>
          <a:endParaRPr lang="fa-IR" sz="2200" kern="1200">
            <a:cs typeface="B Badr" panose="00000400000000000000" pitchFamily="2" charset="-78"/>
          </a:endParaRPr>
        </a:p>
      </dsp:txBody>
      <dsp:txXfrm>
        <a:off x="8469604" y="2707103"/>
        <a:ext cx="1764981" cy="1075261"/>
      </dsp:txXfrm>
    </dsp:sp>
    <dsp:sp modelId="{DF0CEA57-FD0A-412B-9AA5-6245F62AE073}">
      <dsp:nvSpPr>
        <dsp:cNvPr id="0" name=""/>
        <dsp:cNvSpPr/>
      </dsp:nvSpPr>
      <dsp:spPr>
        <a:xfrm>
          <a:off x="4237374" y="1363026"/>
          <a:ext cx="3526859" cy="1075261"/>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kern="1200" smtClean="0">
              <a:cs typeface="B Badr" panose="00000400000000000000" pitchFamily="2" charset="-78"/>
            </a:rPr>
            <a:t>أحدهما: أن يستثنى من صفة مدح منفّية عن الشي‏ء صفة ذمّ له، بتقدير دخولها فيها</a:t>
          </a:r>
          <a:endParaRPr lang="fa-IR" sz="2200" kern="1200">
            <a:cs typeface="B Badr" panose="00000400000000000000" pitchFamily="2" charset="-78"/>
          </a:endParaRPr>
        </a:p>
      </dsp:txBody>
      <dsp:txXfrm>
        <a:off x="4237374" y="1363026"/>
        <a:ext cx="3526859" cy="1075261"/>
      </dsp:txXfrm>
    </dsp:sp>
    <dsp:sp modelId="{365FBD77-4250-4447-84A7-7D2AEDF65FCD}">
      <dsp:nvSpPr>
        <dsp:cNvPr id="0" name=""/>
        <dsp:cNvSpPr/>
      </dsp:nvSpPr>
      <dsp:spPr>
        <a:xfrm>
          <a:off x="5143" y="1363026"/>
          <a:ext cx="3526859" cy="1075261"/>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kern="1200" smtClean="0">
              <a:cs typeface="B Badr" panose="00000400000000000000" pitchFamily="2" charset="-78"/>
            </a:rPr>
            <a:t>كقولك: فلان لا خير فيه إلا أنه يسي‏ء إلى من أحسن إليه.</a:t>
          </a:r>
          <a:endParaRPr lang="fa-IR" sz="2200" kern="1200">
            <a:cs typeface="B Badr" panose="00000400000000000000" pitchFamily="2" charset="-78"/>
          </a:endParaRPr>
        </a:p>
      </dsp:txBody>
      <dsp:txXfrm>
        <a:off x="5143" y="1363026"/>
        <a:ext cx="3526859" cy="1075261"/>
      </dsp:txXfrm>
    </dsp:sp>
    <dsp:sp modelId="{3EB06F9F-9CC7-40BB-B54C-98A954577DBB}">
      <dsp:nvSpPr>
        <dsp:cNvPr id="0" name=""/>
        <dsp:cNvSpPr/>
      </dsp:nvSpPr>
      <dsp:spPr>
        <a:xfrm>
          <a:off x="4237374" y="2707103"/>
          <a:ext cx="3526859" cy="1075261"/>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kern="1200" smtClean="0">
              <a:cs typeface="B Badr" panose="00000400000000000000" pitchFamily="2" charset="-78"/>
            </a:rPr>
            <a:t>و ثانيهما: أن يثبت لشي‏ء صفة ذمّ، و يعقّب بأداة استثناء تليها صفة ذمّ أخرى له؛ </a:t>
          </a:r>
          <a:endParaRPr lang="fa-IR" sz="2200" kern="1200">
            <a:cs typeface="B Badr" panose="00000400000000000000" pitchFamily="2" charset="-78"/>
          </a:endParaRPr>
        </a:p>
      </dsp:txBody>
      <dsp:txXfrm>
        <a:off x="4237374" y="2707103"/>
        <a:ext cx="3526859" cy="1075261"/>
      </dsp:txXfrm>
    </dsp:sp>
    <dsp:sp modelId="{EB481270-994E-40B1-8D86-3A9A65712EBA}">
      <dsp:nvSpPr>
        <dsp:cNvPr id="0" name=""/>
        <dsp:cNvSpPr/>
      </dsp:nvSpPr>
      <dsp:spPr>
        <a:xfrm>
          <a:off x="5143" y="2707103"/>
          <a:ext cx="3526859" cy="1075261"/>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kern="1200" smtClean="0">
              <a:cs typeface="B Badr" panose="00000400000000000000" pitchFamily="2" charset="-78"/>
            </a:rPr>
            <a:t>كقوله: فلان فاسق إلا أنه جاهل.</a:t>
          </a:r>
          <a:endParaRPr lang="fa-IR" sz="2200" kern="1200">
            <a:cs typeface="B Badr" panose="00000400000000000000" pitchFamily="2" charset="-78"/>
          </a:endParaRPr>
        </a:p>
      </dsp:txBody>
      <dsp:txXfrm>
        <a:off x="5143" y="2707103"/>
        <a:ext cx="3526859" cy="1075261"/>
      </dsp:txXfrm>
    </dsp:sp>
    <dsp:sp modelId="{F044672F-3DB9-47C1-8DE1-47E56C5ECA75}">
      <dsp:nvSpPr>
        <dsp:cNvPr id="0" name=""/>
        <dsp:cNvSpPr/>
      </dsp:nvSpPr>
      <dsp:spPr>
        <a:xfrm>
          <a:off x="4237374" y="4051180"/>
          <a:ext cx="3526859" cy="1075261"/>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kern="1200" smtClean="0">
              <a:cs typeface="B Badr" panose="00000400000000000000" pitchFamily="2" charset="-78"/>
            </a:rPr>
            <a:t>و تحقيقهما على قياس ما مرّ.</a:t>
          </a:r>
          <a:endParaRPr lang="fa-IR" sz="2200" kern="1200">
            <a:cs typeface="B Badr" panose="00000400000000000000" pitchFamily="2" charset="-78"/>
          </a:endParaRPr>
        </a:p>
      </dsp:txBody>
      <dsp:txXfrm>
        <a:off x="4237374" y="4051180"/>
        <a:ext cx="3526859" cy="107526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6BA29-6E75-4473-ADCE-25F9E38DC9AC}">
      <dsp:nvSpPr>
        <dsp:cNvPr id="0" name=""/>
        <dsp:cNvSpPr/>
      </dsp:nvSpPr>
      <dsp:spPr>
        <a:xfrm>
          <a:off x="4608779" y="3781170"/>
          <a:ext cx="808847" cy="770624"/>
        </a:xfrm>
        <a:custGeom>
          <a:avLst/>
          <a:gdLst/>
          <a:ahLst/>
          <a:cxnLst/>
          <a:rect l="0" t="0" r="0" b="0"/>
          <a:pathLst>
            <a:path>
              <a:moveTo>
                <a:pt x="808847" y="0"/>
              </a:moveTo>
              <a:lnTo>
                <a:pt x="404423" y="0"/>
              </a:lnTo>
              <a:lnTo>
                <a:pt x="404423" y="770624"/>
              </a:lnTo>
              <a:lnTo>
                <a:pt x="0" y="77062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4985274" y="4138552"/>
        <a:ext cx="55859" cy="55859"/>
      </dsp:txXfrm>
    </dsp:sp>
    <dsp:sp modelId="{BEF85DDF-0F32-46DC-8972-8C828F39D786}">
      <dsp:nvSpPr>
        <dsp:cNvPr id="0" name=""/>
        <dsp:cNvSpPr/>
      </dsp:nvSpPr>
      <dsp:spPr>
        <a:xfrm>
          <a:off x="4608779" y="3010545"/>
          <a:ext cx="808847" cy="770624"/>
        </a:xfrm>
        <a:custGeom>
          <a:avLst/>
          <a:gdLst/>
          <a:ahLst/>
          <a:cxnLst/>
          <a:rect l="0" t="0" r="0" b="0"/>
          <a:pathLst>
            <a:path>
              <a:moveTo>
                <a:pt x="808847" y="770624"/>
              </a:moveTo>
              <a:lnTo>
                <a:pt x="404423" y="770624"/>
              </a:lnTo>
              <a:lnTo>
                <a:pt x="404423"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4985274" y="3367928"/>
        <a:ext cx="55859" cy="55859"/>
      </dsp:txXfrm>
    </dsp:sp>
    <dsp:sp modelId="{D2FE688A-F2BE-4359-AD21-3296FAE4B1D3}">
      <dsp:nvSpPr>
        <dsp:cNvPr id="0" name=""/>
        <dsp:cNvSpPr/>
      </dsp:nvSpPr>
      <dsp:spPr>
        <a:xfrm>
          <a:off x="9461864" y="3010545"/>
          <a:ext cx="808847" cy="770624"/>
        </a:xfrm>
        <a:custGeom>
          <a:avLst/>
          <a:gdLst/>
          <a:ahLst/>
          <a:cxnLst/>
          <a:rect l="0" t="0" r="0" b="0"/>
          <a:pathLst>
            <a:path>
              <a:moveTo>
                <a:pt x="808847" y="0"/>
              </a:moveTo>
              <a:lnTo>
                <a:pt x="404423" y="0"/>
              </a:lnTo>
              <a:lnTo>
                <a:pt x="404423" y="770624"/>
              </a:lnTo>
              <a:lnTo>
                <a:pt x="0" y="770624"/>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9838358" y="3367928"/>
        <a:ext cx="55859" cy="55859"/>
      </dsp:txXfrm>
    </dsp:sp>
    <dsp:sp modelId="{D78FB43A-112B-43BE-835E-71D36C34BCC8}">
      <dsp:nvSpPr>
        <dsp:cNvPr id="0" name=""/>
        <dsp:cNvSpPr/>
      </dsp:nvSpPr>
      <dsp:spPr>
        <a:xfrm>
          <a:off x="9461864" y="2239921"/>
          <a:ext cx="808847" cy="770624"/>
        </a:xfrm>
        <a:custGeom>
          <a:avLst/>
          <a:gdLst/>
          <a:ahLst/>
          <a:cxnLst/>
          <a:rect l="0" t="0" r="0" b="0"/>
          <a:pathLst>
            <a:path>
              <a:moveTo>
                <a:pt x="808847" y="770624"/>
              </a:moveTo>
              <a:lnTo>
                <a:pt x="404423" y="770624"/>
              </a:lnTo>
              <a:lnTo>
                <a:pt x="404423"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9838358" y="2597304"/>
        <a:ext cx="55859" cy="55859"/>
      </dsp:txXfrm>
    </dsp:sp>
    <dsp:sp modelId="{63EBCBB4-F8A7-4980-8860-736C96E8C6CC}">
      <dsp:nvSpPr>
        <dsp:cNvPr id="0" name=""/>
        <dsp:cNvSpPr/>
      </dsp:nvSpPr>
      <dsp:spPr>
        <a:xfrm rot="5400000">
          <a:off x="9010664" y="2581221"/>
          <a:ext cx="3378742" cy="85864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25. و منه: الاستتباع؛ </a:t>
          </a:r>
          <a:endParaRPr lang="fa-IR" sz="2800" kern="1200">
            <a:cs typeface="B Badr" panose="00000400000000000000" pitchFamily="2" charset="-78"/>
          </a:endParaRPr>
        </a:p>
      </dsp:txBody>
      <dsp:txXfrm>
        <a:off x="9010664" y="2581221"/>
        <a:ext cx="3378742" cy="858648"/>
      </dsp:txXfrm>
    </dsp:sp>
    <dsp:sp modelId="{C47CDD88-85B6-4151-B2CA-1DB87635F902}">
      <dsp:nvSpPr>
        <dsp:cNvPr id="0" name=""/>
        <dsp:cNvSpPr/>
      </dsp:nvSpPr>
      <dsp:spPr>
        <a:xfrm>
          <a:off x="5417627" y="1623421"/>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fa-IR" sz="2500" kern="1200" smtClean="0">
              <a:cs typeface="B Badr" panose="00000400000000000000" pitchFamily="2" charset="-78"/>
            </a:rPr>
            <a:t>و هو المدح بشي‏ء على وجه يستتبع المدح بشي‏ء آخر؛ </a:t>
          </a:r>
          <a:endParaRPr lang="fa-IR" sz="2500" kern="1200">
            <a:cs typeface="B Badr" panose="00000400000000000000" pitchFamily="2" charset="-78"/>
          </a:endParaRPr>
        </a:p>
      </dsp:txBody>
      <dsp:txXfrm>
        <a:off x="5417627" y="1623421"/>
        <a:ext cx="4044237" cy="1232999"/>
      </dsp:txXfrm>
    </dsp:sp>
    <dsp:sp modelId="{DEF8A82F-40BB-4AE5-ADA4-77E2CDA88EF3}">
      <dsp:nvSpPr>
        <dsp:cNvPr id="0" name=""/>
        <dsp:cNvSpPr/>
      </dsp:nvSpPr>
      <dsp:spPr>
        <a:xfrm>
          <a:off x="5417627" y="3164670"/>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fa-IR" sz="2500" kern="1200" smtClean="0">
              <a:cs typeface="B Badr" panose="00000400000000000000" pitchFamily="2" charset="-78"/>
            </a:rPr>
            <a:t>كقوله : نهبت من الأعمار ما لو حويته *** لهنّئت الدّنيا بأنّك خالد </a:t>
          </a:r>
          <a:endParaRPr lang="fa-IR" sz="2500" kern="1200">
            <a:cs typeface="B Badr" panose="00000400000000000000" pitchFamily="2" charset="-78"/>
          </a:endParaRPr>
        </a:p>
      </dsp:txBody>
      <dsp:txXfrm>
        <a:off x="5417627" y="3164670"/>
        <a:ext cx="4044237" cy="1232999"/>
      </dsp:txXfrm>
    </dsp:sp>
    <dsp:sp modelId="{ACD5ED90-52BA-4452-AC5C-FE26ADC8ECD0}">
      <dsp:nvSpPr>
        <dsp:cNvPr id="0" name=""/>
        <dsp:cNvSpPr/>
      </dsp:nvSpPr>
      <dsp:spPr>
        <a:xfrm>
          <a:off x="564542" y="2394046"/>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fa-IR" sz="2500" kern="1200" smtClean="0">
              <a:cs typeface="B Badr" panose="00000400000000000000" pitchFamily="2" charset="-78"/>
            </a:rPr>
            <a:t>مدحه بالنهاية فى الشجاعة على وجه استتبع مدحه بكونه سببا لصلاح الدنيا و نظامها، </a:t>
          </a:r>
          <a:endParaRPr lang="fa-IR" sz="2500" kern="1200">
            <a:cs typeface="B Badr" panose="00000400000000000000" pitchFamily="2" charset="-78"/>
          </a:endParaRPr>
        </a:p>
      </dsp:txBody>
      <dsp:txXfrm>
        <a:off x="564542" y="2394046"/>
        <a:ext cx="4044237" cy="1232999"/>
      </dsp:txXfrm>
    </dsp:sp>
    <dsp:sp modelId="{E2F9FDD7-E9B3-408F-AE75-447A69639046}">
      <dsp:nvSpPr>
        <dsp:cNvPr id="0" name=""/>
        <dsp:cNvSpPr/>
      </dsp:nvSpPr>
      <dsp:spPr>
        <a:xfrm>
          <a:off x="564542" y="3935295"/>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fa-IR" sz="2500" kern="1200" smtClean="0">
              <a:cs typeface="B Badr" panose="00000400000000000000" pitchFamily="2" charset="-78"/>
            </a:rPr>
            <a:t>و فيه أنه نهب الأعمار دون الأموال، و أنه لم يكن ظالما فى قتلهم.</a:t>
          </a:r>
          <a:endParaRPr lang="fa-IR" sz="2500" kern="1200">
            <a:cs typeface="B Badr" panose="00000400000000000000" pitchFamily="2" charset="-78"/>
          </a:endParaRPr>
        </a:p>
      </dsp:txBody>
      <dsp:txXfrm>
        <a:off x="564542" y="3935295"/>
        <a:ext cx="4044237" cy="123299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8DAB1-7A40-4002-8871-11F43C0505E8}">
      <dsp:nvSpPr>
        <dsp:cNvPr id="0" name=""/>
        <dsp:cNvSpPr/>
      </dsp:nvSpPr>
      <dsp:spPr>
        <a:xfrm>
          <a:off x="4608779" y="3969638"/>
          <a:ext cx="808847" cy="91440"/>
        </a:xfrm>
        <a:custGeom>
          <a:avLst/>
          <a:gdLst/>
          <a:ahLst/>
          <a:cxnLst/>
          <a:rect l="0" t="0" r="0" b="0"/>
          <a:pathLst>
            <a:path>
              <a:moveTo>
                <a:pt x="808847"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4992982" y="3995137"/>
        <a:ext cx="40442" cy="40442"/>
      </dsp:txXfrm>
    </dsp:sp>
    <dsp:sp modelId="{2DB90E09-215E-4A7B-8FE5-BD8B633C9125}">
      <dsp:nvSpPr>
        <dsp:cNvPr id="0" name=""/>
        <dsp:cNvSpPr/>
      </dsp:nvSpPr>
      <dsp:spPr>
        <a:xfrm>
          <a:off x="9461864" y="3244734"/>
          <a:ext cx="808847" cy="770624"/>
        </a:xfrm>
        <a:custGeom>
          <a:avLst/>
          <a:gdLst/>
          <a:ahLst/>
          <a:cxnLst/>
          <a:rect l="0" t="0" r="0" b="0"/>
          <a:pathLst>
            <a:path>
              <a:moveTo>
                <a:pt x="808847" y="0"/>
              </a:moveTo>
              <a:lnTo>
                <a:pt x="404423" y="0"/>
              </a:lnTo>
              <a:lnTo>
                <a:pt x="404423" y="770624"/>
              </a:lnTo>
              <a:lnTo>
                <a:pt x="0" y="770624"/>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9838358" y="3602117"/>
        <a:ext cx="55859" cy="55859"/>
      </dsp:txXfrm>
    </dsp:sp>
    <dsp:sp modelId="{4198BCB7-C1E3-46FC-8D9D-6D784AA93DF2}">
      <dsp:nvSpPr>
        <dsp:cNvPr id="0" name=""/>
        <dsp:cNvSpPr/>
      </dsp:nvSpPr>
      <dsp:spPr>
        <a:xfrm>
          <a:off x="9461864" y="2474110"/>
          <a:ext cx="808847" cy="770624"/>
        </a:xfrm>
        <a:custGeom>
          <a:avLst/>
          <a:gdLst/>
          <a:ahLst/>
          <a:cxnLst/>
          <a:rect l="0" t="0" r="0" b="0"/>
          <a:pathLst>
            <a:path>
              <a:moveTo>
                <a:pt x="808847" y="770624"/>
              </a:moveTo>
              <a:lnTo>
                <a:pt x="404423" y="770624"/>
              </a:lnTo>
              <a:lnTo>
                <a:pt x="404423"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9838358" y="2831492"/>
        <a:ext cx="55859" cy="55859"/>
      </dsp:txXfrm>
    </dsp:sp>
    <dsp:sp modelId="{63EBCBB4-F8A7-4980-8860-736C96E8C6CC}">
      <dsp:nvSpPr>
        <dsp:cNvPr id="0" name=""/>
        <dsp:cNvSpPr/>
      </dsp:nvSpPr>
      <dsp:spPr>
        <a:xfrm rot="5400000">
          <a:off x="9010664" y="2815410"/>
          <a:ext cx="3378742" cy="85864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26. و منه: الإدماج؛</a:t>
          </a:r>
          <a:endParaRPr lang="fa-IR" sz="2800" kern="1200">
            <a:cs typeface="B Badr" panose="00000400000000000000" pitchFamily="2" charset="-78"/>
          </a:endParaRPr>
        </a:p>
      </dsp:txBody>
      <dsp:txXfrm>
        <a:off x="9010664" y="2815410"/>
        <a:ext cx="3378742" cy="858648"/>
      </dsp:txXfrm>
    </dsp:sp>
    <dsp:sp modelId="{EAF9C4D6-1EB3-4F52-BCB5-B11BB0B8733C}">
      <dsp:nvSpPr>
        <dsp:cNvPr id="0" name=""/>
        <dsp:cNvSpPr/>
      </dsp:nvSpPr>
      <dsp:spPr>
        <a:xfrm>
          <a:off x="5417627" y="1857610"/>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و هو أن يضمّن كلام سيق لمعنى معنى آخر؛ فهو أعمّ من الاستتباع؛ </a:t>
          </a:r>
          <a:endParaRPr lang="fa-IR" sz="2800" kern="1200">
            <a:cs typeface="B Badr" panose="00000400000000000000" pitchFamily="2" charset="-78"/>
          </a:endParaRPr>
        </a:p>
      </dsp:txBody>
      <dsp:txXfrm>
        <a:off x="5417627" y="1857610"/>
        <a:ext cx="4044237" cy="1232999"/>
      </dsp:txXfrm>
    </dsp:sp>
    <dsp:sp modelId="{04D77DF2-87A4-41FE-929C-B91593971355}">
      <dsp:nvSpPr>
        <dsp:cNvPr id="0" name=""/>
        <dsp:cNvSpPr/>
      </dsp:nvSpPr>
      <dsp:spPr>
        <a:xfrm>
          <a:off x="5417627" y="3398859"/>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كقوله : أقلّب فيه أجفانى كأنّى *** أعدّ بها على الدّهر الذّنوبا </a:t>
          </a:r>
          <a:endParaRPr lang="fa-IR" sz="2800" kern="1200">
            <a:cs typeface="B Badr" panose="00000400000000000000" pitchFamily="2" charset="-78"/>
          </a:endParaRPr>
        </a:p>
      </dsp:txBody>
      <dsp:txXfrm>
        <a:off x="5417627" y="3398859"/>
        <a:ext cx="4044237" cy="1232999"/>
      </dsp:txXfrm>
    </dsp:sp>
    <dsp:sp modelId="{54716F8E-B574-4D26-909D-0A1DBC5174DA}">
      <dsp:nvSpPr>
        <dsp:cNvPr id="0" name=""/>
        <dsp:cNvSpPr/>
      </dsp:nvSpPr>
      <dsp:spPr>
        <a:xfrm>
          <a:off x="564542" y="3398859"/>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فإنه ضمّن وصف الليل بالطّول الشكاية من الدهر.</a:t>
          </a:r>
          <a:endParaRPr lang="fa-IR" sz="2800" kern="1200">
            <a:cs typeface="B Badr" panose="00000400000000000000" pitchFamily="2" charset="-78"/>
          </a:endParaRPr>
        </a:p>
      </dsp:txBody>
      <dsp:txXfrm>
        <a:off x="564542" y="3398859"/>
        <a:ext cx="4044237" cy="123299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F316F-D028-4BEF-A761-ACB36DB9687D}">
      <dsp:nvSpPr>
        <dsp:cNvPr id="0" name=""/>
        <dsp:cNvSpPr/>
      </dsp:nvSpPr>
      <dsp:spPr>
        <a:xfrm>
          <a:off x="4608779" y="3969638"/>
          <a:ext cx="808847" cy="91440"/>
        </a:xfrm>
        <a:custGeom>
          <a:avLst/>
          <a:gdLst/>
          <a:ahLst/>
          <a:cxnLst/>
          <a:rect l="0" t="0" r="0" b="0"/>
          <a:pathLst>
            <a:path>
              <a:moveTo>
                <a:pt x="808847"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4992982" y="3995137"/>
        <a:ext cx="40442" cy="40442"/>
      </dsp:txXfrm>
    </dsp:sp>
    <dsp:sp modelId="{054BE834-4891-49E8-A9CB-976BAAD1D579}">
      <dsp:nvSpPr>
        <dsp:cNvPr id="0" name=""/>
        <dsp:cNvSpPr/>
      </dsp:nvSpPr>
      <dsp:spPr>
        <a:xfrm>
          <a:off x="9461864" y="3244734"/>
          <a:ext cx="808847" cy="770624"/>
        </a:xfrm>
        <a:custGeom>
          <a:avLst/>
          <a:gdLst/>
          <a:ahLst/>
          <a:cxnLst/>
          <a:rect l="0" t="0" r="0" b="0"/>
          <a:pathLst>
            <a:path>
              <a:moveTo>
                <a:pt x="808847" y="0"/>
              </a:moveTo>
              <a:lnTo>
                <a:pt x="404423" y="0"/>
              </a:lnTo>
              <a:lnTo>
                <a:pt x="404423" y="770624"/>
              </a:lnTo>
              <a:lnTo>
                <a:pt x="0" y="770624"/>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9838358" y="3602117"/>
        <a:ext cx="55859" cy="55859"/>
      </dsp:txXfrm>
    </dsp:sp>
    <dsp:sp modelId="{5576756D-2B9C-461B-BC78-546034727DCC}">
      <dsp:nvSpPr>
        <dsp:cNvPr id="0" name=""/>
        <dsp:cNvSpPr/>
      </dsp:nvSpPr>
      <dsp:spPr>
        <a:xfrm>
          <a:off x="9461864" y="2474110"/>
          <a:ext cx="808847" cy="770624"/>
        </a:xfrm>
        <a:custGeom>
          <a:avLst/>
          <a:gdLst/>
          <a:ahLst/>
          <a:cxnLst/>
          <a:rect l="0" t="0" r="0" b="0"/>
          <a:pathLst>
            <a:path>
              <a:moveTo>
                <a:pt x="808847" y="770624"/>
              </a:moveTo>
              <a:lnTo>
                <a:pt x="404423" y="770624"/>
              </a:lnTo>
              <a:lnTo>
                <a:pt x="404423"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9838358" y="2831492"/>
        <a:ext cx="55859" cy="55859"/>
      </dsp:txXfrm>
    </dsp:sp>
    <dsp:sp modelId="{63EBCBB4-F8A7-4980-8860-736C96E8C6CC}">
      <dsp:nvSpPr>
        <dsp:cNvPr id="0" name=""/>
        <dsp:cNvSpPr/>
      </dsp:nvSpPr>
      <dsp:spPr>
        <a:xfrm rot="5400000">
          <a:off x="9010664" y="2815410"/>
          <a:ext cx="3378742" cy="85864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27. و منه: التوجيه؛ </a:t>
          </a:r>
          <a:endParaRPr lang="fa-IR" sz="2800" kern="1200">
            <a:cs typeface="B Badr" panose="00000400000000000000" pitchFamily="2" charset="-78"/>
          </a:endParaRPr>
        </a:p>
      </dsp:txBody>
      <dsp:txXfrm>
        <a:off x="9010664" y="2815410"/>
        <a:ext cx="3378742" cy="858648"/>
      </dsp:txXfrm>
    </dsp:sp>
    <dsp:sp modelId="{E5F65584-DC83-4F77-84AD-4E6A09BD8CE4}">
      <dsp:nvSpPr>
        <dsp:cNvPr id="0" name=""/>
        <dsp:cNvSpPr/>
      </dsp:nvSpPr>
      <dsp:spPr>
        <a:xfrm>
          <a:off x="5417627" y="1857610"/>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و هو إيراد الكلام محتملا لوجهين مختلفين؛ </a:t>
          </a:r>
          <a:endParaRPr lang="fa-IR" sz="2800" kern="1200">
            <a:cs typeface="B Badr" panose="00000400000000000000" pitchFamily="2" charset="-78"/>
          </a:endParaRPr>
        </a:p>
      </dsp:txBody>
      <dsp:txXfrm>
        <a:off x="5417627" y="1857610"/>
        <a:ext cx="4044237" cy="1232999"/>
      </dsp:txXfrm>
    </dsp:sp>
    <dsp:sp modelId="{4F679304-CA84-46CF-A252-E4B9A8189AB1}">
      <dsp:nvSpPr>
        <dsp:cNvPr id="0" name=""/>
        <dsp:cNvSpPr/>
      </dsp:nvSpPr>
      <dsp:spPr>
        <a:xfrm>
          <a:off x="5417627" y="3398859"/>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كقول من قال لأعور : ليت عينيه سواء</a:t>
          </a:r>
          <a:endParaRPr lang="fa-IR" sz="2800" kern="1200">
            <a:cs typeface="B Badr" panose="00000400000000000000" pitchFamily="2" charset="-78"/>
          </a:endParaRPr>
        </a:p>
      </dsp:txBody>
      <dsp:txXfrm>
        <a:off x="5417627" y="3398859"/>
        <a:ext cx="4044237" cy="1232999"/>
      </dsp:txXfrm>
    </dsp:sp>
    <dsp:sp modelId="{9B40E45E-8155-4089-A4F8-AAA4F49CE089}">
      <dsp:nvSpPr>
        <dsp:cNvPr id="0" name=""/>
        <dsp:cNvSpPr/>
      </dsp:nvSpPr>
      <dsp:spPr>
        <a:xfrm>
          <a:off x="564542" y="3398859"/>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السكاكى: و منه متشابهات القرآن باعتبار.</a:t>
          </a:r>
          <a:endParaRPr lang="fa-IR" sz="2800" kern="1200">
            <a:cs typeface="B Badr" panose="00000400000000000000" pitchFamily="2" charset="-78"/>
          </a:endParaRPr>
        </a:p>
      </dsp:txBody>
      <dsp:txXfrm>
        <a:off x="564542" y="3398859"/>
        <a:ext cx="4044237" cy="123299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E74BF-1BE7-4532-B3C7-31AA707AE349}">
      <dsp:nvSpPr>
        <dsp:cNvPr id="0" name=""/>
        <dsp:cNvSpPr/>
      </dsp:nvSpPr>
      <dsp:spPr>
        <a:xfrm>
          <a:off x="8977041" y="3199014"/>
          <a:ext cx="808847" cy="91440"/>
        </a:xfrm>
        <a:custGeom>
          <a:avLst/>
          <a:gdLst/>
          <a:ahLst/>
          <a:cxnLst/>
          <a:rect l="0" t="0" r="0" b="0"/>
          <a:pathLst>
            <a:path>
              <a:moveTo>
                <a:pt x="808847" y="45720"/>
              </a:moveTo>
              <a:lnTo>
                <a:pt x="0" y="4572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9361243" y="3224513"/>
        <a:ext cx="40442" cy="40442"/>
      </dsp:txXfrm>
    </dsp:sp>
    <dsp:sp modelId="{63EBCBB4-F8A7-4980-8860-736C96E8C6CC}">
      <dsp:nvSpPr>
        <dsp:cNvPr id="0" name=""/>
        <dsp:cNvSpPr/>
      </dsp:nvSpPr>
      <dsp:spPr>
        <a:xfrm rot="5400000">
          <a:off x="7941951" y="2815410"/>
          <a:ext cx="4546521" cy="85864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28. و منه: الهزل الذى يراد به الجدّ؛ </a:t>
          </a:r>
          <a:endParaRPr lang="fa-IR" sz="2800" kern="1200">
            <a:cs typeface="B Badr" panose="00000400000000000000" pitchFamily="2" charset="-78"/>
          </a:endParaRPr>
        </a:p>
      </dsp:txBody>
      <dsp:txXfrm>
        <a:off x="7941951" y="2815410"/>
        <a:ext cx="4546521" cy="858648"/>
      </dsp:txXfrm>
    </dsp:sp>
    <dsp:sp modelId="{0887C555-F51D-4220-898D-56EFE349FA28}">
      <dsp:nvSpPr>
        <dsp:cNvPr id="0" name=""/>
        <dsp:cNvSpPr/>
      </dsp:nvSpPr>
      <dsp:spPr>
        <a:xfrm>
          <a:off x="1049366" y="2628234"/>
          <a:ext cx="7927675"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كقوله : إذا ما تميمى أتاك مفاخرا فقل *** عدّ عن ذا، كيف أكلك للضّبّ؟!</a:t>
          </a:r>
          <a:endParaRPr lang="fa-IR" sz="2800" kern="1200">
            <a:cs typeface="B Badr" panose="00000400000000000000" pitchFamily="2" charset="-78"/>
          </a:endParaRPr>
        </a:p>
      </dsp:txBody>
      <dsp:txXfrm>
        <a:off x="1049366" y="2628234"/>
        <a:ext cx="7927675" cy="1232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76661-21CB-41AB-938C-C5F800073BF8}">
      <dsp:nvSpPr>
        <dsp:cNvPr id="0" name=""/>
        <dsp:cNvSpPr/>
      </dsp:nvSpPr>
      <dsp:spPr>
        <a:xfrm>
          <a:off x="10058274" y="3244734"/>
          <a:ext cx="646919" cy="616349"/>
        </a:xfrm>
        <a:custGeom>
          <a:avLst/>
          <a:gdLst/>
          <a:ahLst/>
          <a:cxnLst/>
          <a:rect l="0" t="0" r="0" b="0"/>
          <a:pathLst>
            <a:path>
              <a:moveTo>
                <a:pt x="646919" y="0"/>
              </a:moveTo>
              <a:lnTo>
                <a:pt x="323459" y="0"/>
              </a:lnTo>
              <a:lnTo>
                <a:pt x="323459" y="616349"/>
              </a:lnTo>
              <a:lnTo>
                <a:pt x="0" y="616349"/>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10359395" y="3530570"/>
        <a:ext cx="44676" cy="44676"/>
      </dsp:txXfrm>
    </dsp:sp>
    <dsp:sp modelId="{125A0CA2-DA92-4475-B863-ED69C7E7F215}">
      <dsp:nvSpPr>
        <dsp:cNvPr id="0" name=""/>
        <dsp:cNvSpPr/>
      </dsp:nvSpPr>
      <dsp:spPr>
        <a:xfrm>
          <a:off x="2295234" y="3815363"/>
          <a:ext cx="646919" cy="91440"/>
        </a:xfrm>
        <a:custGeom>
          <a:avLst/>
          <a:gdLst/>
          <a:ahLst/>
          <a:cxnLst/>
          <a:rect l="0" t="0" r="0" b="0"/>
          <a:pathLst>
            <a:path>
              <a:moveTo>
                <a:pt x="646919"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2602521" y="3844910"/>
        <a:ext cx="32345" cy="32345"/>
      </dsp:txXfrm>
    </dsp:sp>
    <dsp:sp modelId="{F4705C13-08DB-4081-BD0C-C0D61B8B34C3}">
      <dsp:nvSpPr>
        <dsp:cNvPr id="0" name=""/>
        <dsp:cNvSpPr/>
      </dsp:nvSpPr>
      <dsp:spPr>
        <a:xfrm>
          <a:off x="6176754" y="2628385"/>
          <a:ext cx="646919" cy="1232698"/>
        </a:xfrm>
        <a:custGeom>
          <a:avLst/>
          <a:gdLst/>
          <a:ahLst/>
          <a:cxnLst/>
          <a:rect l="0" t="0" r="0" b="0"/>
          <a:pathLst>
            <a:path>
              <a:moveTo>
                <a:pt x="646919" y="0"/>
              </a:moveTo>
              <a:lnTo>
                <a:pt x="323459" y="0"/>
              </a:lnTo>
              <a:lnTo>
                <a:pt x="323459" y="1232698"/>
              </a:lnTo>
              <a:lnTo>
                <a:pt x="0" y="1232698"/>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6465410" y="3209931"/>
        <a:ext cx="69606" cy="69606"/>
      </dsp:txXfrm>
    </dsp:sp>
    <dsp:sp modelId="{E9BA8FB3-188D-4D4D-A037-41029C6A0AC0}">
      <dsp:nvSpPr>
        <dsp:cNvPr id="0" name=""/>
        <dsp:cNvSpPr/>
      </dsp:nvSpPr>
      <dsp:spPr>
        <a:xfrm>
          <a:off x="6176754" y="2582665"/>
          <a:ext cx="646919" cy="91440"/>
        </a:xfrm>
        <a:custGeom>
          <a:avLst/>
          <a:gdLst/>
          <a:ahLst/>
          <a:cxnLst/>
          <a:rect l="0" t="0" r="0" b="0"/>
          <a:pathLst>
            <a:path>
              <a:moveTo>
                <a:pt x="646919"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6484041" y="2612212"/>
        <a:ext cx="32345" cy="32345"/>
      </dsp:txXfrm>
    </dsp:sp>
    <dsp:sp modelId="{D7BFEBCF-0458-42AE-858B-4F1025E2BE3B}">
      <dsp:nvSpPr>
        <dsp:cNvPr id="0" name=""/>
        <dsp:cNvSpPr/>
      </dsp:nvSpPr>
      <dsp:spPr>
        <a:xfrm>
          <a:off x="6176754" y="1395687"/>
          <a:ext cx="646919" cy="1232698"/>
        </a:xfrm>
        <a:custGeom>
          <a:avLst/>
          <a:gdLst/>
          <a:ahLst/>
          <a:cxnLst/>
          <a:rect l="0" t="0" r="0" b="0"/>
          <a:pathLst>
            <a:path>
              <a:moveTo>
                <a:pt x="646919" y="1232698"/>
              </a:moveTo>
              <a:lnTo>
                <a:pt x="323459" y="1232698"/>
              </a:lnTo>
              <a:lnTo>
                <a:pt x="323459"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6465410" y="1977232"/>
        <a:ext cx="69606" cy="69606"/>
      </dsp:txXfrm>
    </dsp:sp>
    <dsp:sp modelId="{27B3AE3D-8500-41D5-9F76-24A48EE73897}">
      <dsp:nvSpPr>
        <dsp:cNvPr id="0" name=""/>
        <dsp:cNvSpPr/>
      </dsp:nvSpPr>
      <dsp:spPr>
        <a:xfrm>
          <a:off x="10058274" y="2628385"/>
          <a:ext cx="646919" cy="616349"/>
        </a:xfrm>
        <a:custGeom>
          <a:avLst/>
          <a:gdLst/>
          <a:ahLst/>
          <a:cxnLst/>
          <a:rect l="0" t="0" r="0" b="0"/>
          <a:pathLst>
            <a:path>
              <a:moveTo>
                <a:pt x="646919" y="616349"/>
              </a:moveTo>
              <a:lnTo>
                <a:pt x="323459" y="616349"/>
              </a:lnTo>
              <a:lnTo>
                <a:pt x="323459"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10359395" y="2914221"/>
        <a:ext cx="44676" cy="44676"/>
      </dsp:txXfrm>
    </dsp:sp>
    <dsp:sp modelId="{3BA86C34-EE61-47C3-B214-6354DBFAEF0B}">
      <dsp:nvSpPr>
        <dsp:cNvPr id="0" name=""/>
        <dsp:cNvSpPr/>
      </dsp:nvSpPr>
      <dsp:spPr>
        <a:xfrm rot="5400000">
          <a:off x="8603119" y="2751655"/>
          <a:ext cx="5190307" cy="98615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kern="1200" smtClean="0">
              <a:cs typeface="B Badr" panose="00000400000000000000" pitchFamily="2" charset="-78"/>
            </a:rPr>
            <a:t>2. و دخل فيه ما يختصّ باسم المقابلة؛ </a:t>
          </a:r>
          <a:endParaRPr lang="fa-IR" sz="3600" kern="1200">
            <a:cs typeface="B Badr" panose="00000400000000000000" pitchFamily="2" charset="-78"/>
          </a:endParaRPr>
        </a:p>
      </dsp:txBody>
      <dsp:txXfrm>
        <a:off x="8603119" y="2751655"/>
        <a:ext cx="5190307" cy="986158"/>
      </dsp:txXfrm>
    </dsp:sp>
    <dsp:sp modelId="{12DFD27C-481B-4644-AE93-EBBC62C5F1F7}">
      <dsp:nvSpPr>
        <dsp:cNvPr id="0" name=""/>
        <dsp:cNvSpPr/>
      </dsp:nvSpPr>
      <dsp:spPr>
        <a:xfrm>
          <a:off x="6823674" y="2135306"/>
          <a:ext cx="3234599" cy="98615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هى أن يؤتى بمعنيين متوافقين أو أكثر، بما يقابل ذلك على الترتيب، و المراد بالتوافق خلاف التقابل؛ </a:t>
          </a:r>
          <a:endParaRPr lang="fa-IR" sz="1400" kern="1200">
            <a:cs typeface="B Badr" panose="00000400000000000000" pitchFamily="2" charset="-78"/>
          </a:endParaRPr>
        </a:p>
      </dsp:txBody>
      <dsp:txXfrm>
        <a:off x="6823674" y="2135306"/>
        <a:ext cx="3234599" cy="986158"/>
      </dsp:txXfrm>
    </dsp:sp>
    <dsp:sp modelId="{AE32AD7F-1224-4A49-A31F-5C3B857F6628}">
      <dsp:nvSpPr>
        <dsp:cNvPr id="0" name=""/>
        <dsp:cNvSpPr/>
      </dsp:nvSpPr>
      <dsp:spPr>
        <a:xfrm>
          <a:off x="2942154" y="902608"/>
          <a:ext cx="3234599" cy="98615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نحو: فَلْيَضْحَكُوا قَلِيلًا وَ لْيَبْكُوا كَثِيراً </a:t>
          </a:r>
          <a:endParaRPr lang="fa-IR" sz="1400" kern="1200">
            <a:cs typeface="B Badr" panose="00000400000000000000" pitchFamily="2" charset="-78"/>
          </a:endParaRPr>
        </a:p>
      </dsp:txBody>
      <dsp:txXfrm>
        <a:off x="2942154" y="902608"/>
        <a:ext cx="3234599" cy="986158"/>
      </dsp:txXfrm>
    </dsp:sp>
    <dsp:sp modelId="{8BE6226C-41DE-422D-8DFE-A74AF1C2B232}">
      <dsp:nvSpPr>
        <dsp:cNvPr id="0" name=""/>
        <dsp:cNvSpPr/>
      </dsp:nvSpPr>
      <dsp:spPr>
        <a:xfrm>
          <a:off x="2942154" y="2135306"/>
          <a:ext cx="3234599" cy="98615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نحو قوله </a:t>
          </a:r>
          <a:r>
            <a:rPr lang="en-US" sz="1400" kern="1200" smtClean="0">
              <a:cs typeface="B Badr" panose="00000400000000000000" pitchFamily="2" charset="-78"/>
            </a:rPr>
            <a:t>: </a:t>
          </a:r>
          <a:r>
            <a:rPr lang="fa-IR" sz="1400" kern="1200" smtClean="0">
              <a:cs typeface="B Badr" panose="00000400000000000000" pitchFamily="2" charset="-78"/>
            </a:rPr>
            <a:t> ما أحسن الدّين و الدّنيا إذا اجتمعا *** و أقبح الكفر و الإفلاس بالرّجل‏</a:t>
          </a:r>
          <a:endParaRPr lang="fa-IR" sz="1400" kern="1200">
            <a:cs typeface="B Badr" panose="00000400000000000000" pitchFamily="2" charset="-78"/>
          </a:endParaRPr>
        </a:p>
      </dsp:txBody>
      <dsp:txXfrm>
        <a:off x="2942154" y="2135306"/>
        <a:ext cx="3234599" cy="986158"/>
      </dsp:txXfrm>
    </dsp:sp>
    <dsp:sp modelId="{9795944F-3F69-4443-9EC5-5EA89B5F0B5E}">
      <dsp:nvSpPr>
        <dsp:cNvPr id="0" name=""/>
        <dsp:cNvSpPr/>
      </dsp:nvSpPr>
      <dsp:spPr>
        <a:xfrm>
          <a:off x="2942154" y="3368004"/>
          <a:ext cx="3234599" cy="98615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نحو: فَأَمَّا مَنْ أَعْطى‏ وَ اتَّقى‏ وَ صَدَّقَ بِالْحُسْنى‏ فَسَنُيَسِّرُهُ لِلْيُسْرى‏ وَ أَمَّا مَنْ بَخِلَ وَ اسْتَغْنى‏ وَ كَذَّبَ بِالْحُسْنى‏ فَسَنُيَسِّرُهُ لِلْعُسْرى‏</a:t>
          </a:r>
          <a:endParaRPr lang="fa-IR" sz="1400" kern="1200">
            <a:cs typeface="B Badr" panose="00000400000000000000" pitchFamily="2" charset="-78"/>
          </a:endParaRPr>
        </a:p>
      </dsp:txBody>
      <dsp:txXfrm>
        <a:off x="2942154" y="3368004"/>
        <a:ext cx="3234599" cy="986158"/>
      </dsp:txXfrm>
    </dsp:sp>
    <dsp:sp modelId="{DDA96E6E-B6DC-4DD9-877E-FDCA9FD4626D}">
      <dsp:nvSpPr>
        <dsp:cNvPr id="0" name=""/>
        <dsp:cNvSpPr/>
      </dsp:nvSpPr>
      <dsp:spPr>
        <a:xfrm>
          <a:off x="2550" y="3368004"/>
          <a:ext cx="2292684" cy="98615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المراد باستغنى: أنه زهد فيما عند اللّه تعالى كأنه مستغن عنه؛ فلم يتّق، أو استغنى بشهوات الدنيا عن نعيم الجنة؛ فلم يتّق.</a:t>
          </a:r>
          <a:endParaRPr lang="fa-IR" sz="1400" kern="1200">
            <a:cs typeface="B Badr" panose="00000400000000000000" pitchFamily="2" charset="-78"/>
          </a:endParaRPr>
        </a:p>
      </dsp:txBody>
      <dsp:txXfrm>
        <a:off x="2550" y="3368004"/>
        <a:ext cx="2292684" cy="986158"/>
      </dsp:txXfrm>
    </dsp:sp>
    <dsp:sp modelId="{5A719F0F-C92E-4356-A03C-CE2297F1DCFC}">
      <dsp:nvSpPr>
        <dsp:cNvPr id="0" name=""/>
        <dsp:cNvSpPr/>
      </dsp:nvSpPr>
      <dsp:spPr>
        <a:xfrm>
          <a:off x="6823674" y="3368004"/>
          <a:ext cx="3234599" cy="98615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زاد السكاكى: و إذا شرط هنا أمر، شرط ثمّة ضدّه؛ كهاتين‏ الآيتين؛ فإنه لما جعل التيسير مشتركا بين الإعطاء و الاتقاء و التصديق، جعل ضدّه مشتركا بين أضدادها.</a:t>
          </a:r>
          <a:endParaRPr lang="fa-IR" sz="1400" kern="1200">
            <a:cs typeface="B Badr" panose="00000400000000000000" pitchFamily="2" charset="-78"/>
          </a:endParaRPr>
        </a:p>
      </dsp:txBody>
      <dsp:txXfrm>
        <a:off x="6823674" y="3368004"/>
        <a:ext cx="3234599" cy="98615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0E094-CABB-44BC-84B0-CE79EEE9D70D}">
      <dsp:nvSpPr>
        <dsp:cNvPr id="0" name=""/>
        <dsp:cNvSpPr/>
      </dsp:nvSpPr>
      <dsp:spPr>
        <a:xfrm>
          <a:off x="5134248" y="4808877"/>
          <a:ext cx="465580" cy="91440"/>
        </a:xfrm>
        <a:custGeom>
          <a:avLst/>
          <a:gdLst/>
          <a:ahLst/>
          <a:cxnLst/>
          <a:rect l="0" t="0" r="0" b="0"/>
          <a:pathLst>
            <a:path>
              <a:moveTo>
                <a:pt x="465580"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5355399" y="4842958"/>
        <a:ext cx="23279" cy="23279"/>
      </dsp:txXfrm>
    </dsp:sp>
    <dsp:sp modelId="{172C495F-461B-4DB6-9A94-F81F37096F09}">
      <dsp:nvSpPr>
        <dsp:cNvPr id="0" name=""/>
        <dsp:cNvSpPr/>
      </dsp:nvSpPr>
      <dsp:spPr>
        <a:xfrm>
          <a:off x="7927728" y="3523862"/>
          <a:ext cx="465580" cy="1330735"/>
        </a:xfrm>
        <a:custGeom>
          <a:avLst/>
          <a:gdLst/>
          <a:ahLst/>
          <a:cxnLst/>
          <a:rect l="0" t="0" r="0" b="0"/>
          <a:pathLst>
            <a:path>
              <a:moveTo>
                <a:pt x="465580" y="0"/>
              </a:moveTo>
              <a:lnTo>
                <a:pt x="232790" y="0"/>
              </a:lnTo>
              <a:lnTo>
                <a:pt x="232790" y="1330735"/>
              </a:lnTo>
              <a:lnTo>
                <a:pt x="0" y="1330735"/>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8125272" y="4153984"/>
        <a:ext cx="70491" cy="70491"/>
      </dsp:txXfrm>
    </dsp:sp>
    <dsp:sp modelId="{993FAA5E-54D3-4505-B113-C1D174B723CF}">
      <dsp:nvSpPr>
        <dsp:cNvPr id="0" name=""/>
        <dsp:cNvSpPr/>
      </dsp:nvSpPr>
      <dsp:spPr>
        <a:xfrm>
          <a:off x="2340768" y="3921720"/>
          <a:ext cx="465580" cy="91440"/>
        </a:xfrm>
        <a:custGeom>
          <a:avLst/>
          <a:gdLst/>
          <a:ahLst/>
          <a:cxnLst/>
          <a:rect l="0" t="0" r="0" b="0"/>
          <a:pathLst>
            <a:path>
              <a:moveTo>
                <a:pt x="465580"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2561918" y="3955801"/>
        <a:ext cx="23279" cy="23279"/>
      </dsp:txXfrm>
    </dsp:sp>
    <dsp:sp modelId="{447CE29C-83C9-4F41-AC40-43BF92F5AC81}">
      <dsp:nvSpPr>
        <dsp:cNvPr id="0" name=""/>
        <dsp:cNvSpPr/>
      </dsp:nvSpPr>
      <dsp:spPr>
        <a:xfrm>
          <a:off x="5134248" y="3523862"/>
          <a:ext cx="465580" cy="443578"/>
        </a:xfrm>
        <a:custGeom>
          <a:avLst/>
          <a:gdLst/>
          <a:ahLst/>
          <a:cxnLst/>
          <a:rect l="0" t="0" r="0" b="0"/>
          <a:pathLst>
            <a:path>
              <a:moveTo>
                <a:pt x="465580" y="0"/>
              </a:moveTo>
              <a:lnTo>
                <a:pt x="232790" y="0"/>
              </a:lnTo>
              <a:lnTo>
                <a:pt x="232790" y="443578"/>
              </a:lnTo>
              <a:lnTo>
                <a:pt x="0" y="443578"/>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5350962" y="3729574"/>
        <a:ext cx="32153" cy="32153"/>
      </dsp:txXfrm>
    </dsp:sp>
    <dsp:sp modelId="{D42B1812-473A-40AB-9C51-0D965B687B83}">
      <dsp:nvSpPr>
        <dsp:cNvPr id="0" name=""/>
        <dsp:cNvSpPr/>
      </dsp:nvSpPr>
      <dsp:spPr>
        <a:xfrm>
          <a:off x="2340768" y="3034563"/>
          <a:ext cx="465580" cy="91440"/>
        </a:xfrm>
        <a:custGeom>
          <a:avLst/>
          <a:gdLst/>
          <a:ahLst/>
          <a:cxnLst/>
          <a:rect l="0" t="0" r="0" b="0"/>
          <a:pathLst>
            <a:path>
              <a:moveTo>
                <a:pt x="465580"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2561918" y="3068644"/>
        <a:ext cx="23279" cy="23279"/>
      </dsp:txXfrm>
    </dsp:sp>
    <dsp:sp modelId="{4D1CF125-CE6C-49C0-B0BE-0093EE3146AE}">
      <dsp:nvSpPr>
        <dsp:cNvPr id="0" name=""/>
        <dsp:cNvSpPr/>
      </dsp:nvSpPr>
      <dsp:spPr>
        <a:xfrm>
          <a:off x="5134248" y="3080283"/>
          <a:ext cx="465580" cy="443578"/>
        </a:xfrm>
        <a:custGeom>
          <a:avLst/>
          <a:gdLst/>
          <a:ahLst/>
          <a:cxnLst/>
          <a:rect l="0" t="0" r="0" b="0"/>
          <a:pathLst>
            <a:path>
              <a:moveTo>
                <a:pt x="465580" y="443578"/>
              </a:moveTo>
              <a:lnTo>
                <a:pt x="232790" y="443578"/>
              </a:lnTo>
              <a:lnTo>
                <a:pt x="232790"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5350962" y="3285996"/>
        <a:ext cx="32153" cy="32153"/>
      </dsp:txXfrm>
    </dsp:sp>
    <dsp:sp modelId="{DAC582C0-63B1-42C5-909F-D3C9468D0AD8}">
      <dsp:nvSpPr>
        <dsp:cNvPr id="0" name=""/>
        <dsp:cNvSpPr/>
      </dsp:nvSpPr>
      <dsp:spPr>
        <a:xfrm>
          <a:off x="7927728" y="3478142"/>
          <a:ext cx="465580" cy="91440"/>
        </a:xfrm>
        <a:custGeom>
          <a:avLst/>
          <a:gdLst/>
          <a:ahLst/>
          <a:cxnLst/>
          <a:rect l="0" t="0" r="0" b="0"/>
          <a:pathLst>
            <a:path>
              <a:moveTo>
                <a:pt x="465580"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8148879" y="3512222"/>
        <a:ext cx="23279" cy="23279"/>
      </dsp:txXfrm>
    </dsp:sp>
    <dsp:sp modelId="{00228B0D-A6E2-4CBF-8FA7-1E1F861C87E5}">
      <dsp:nvSpPr>
        <dsp:cNvPr id="0" name=""/>
        <dsp:cNvSpPr/>
      </dsp:nvSpPr>
      <dsp:spPr>
        <a:xfrm>
          <a:off x="5134248" y="2147406"/>
          <a:ext cx="465580" cy="91440"/>
        </a:xfrm>
        <a:custGeom>
          <a:avLst/>
          <a:gdLst/>
          <a:ahLst/>
          <a:cxnLst/>
          <a:rect l="0" t="0" r="0" b="0"/>
          <a:pathLst>
            <a:path>
              <a:moveTo>
                <a:pt x="465580"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5355399" y="2181487"/>
        <a:ext cx="23279" cy="23279"/>
      </dsp:txXfrm>
    </dsp:sp>
    <dsp:sp modelId="{74211511-39E8-4C91-8017-6F2037B2907C}">
      <dsp:nvSpPr>
        <dsp:cNvPr id="0" name=""/>
        <dsp:cNvSpPr/>
      </dsp:nvSpPr>
      <dsp:spPr>
        <a:xfrm>
          <a:off x="7927728" y="2193126"/>
          <a:ext cx="465580" cy="1330735"/>
        </a:xfrm>
        <a:custGeom>
          <a:avLst/>
          <a:gdLst/>
          <a:ahLst/>
          <a:cxnLst/>
          <a:rect l="0" t="0" r="0" b="0"/>
          <a:pathLst>
            <a:path>
              <a:moveTo>
                <a:pt x="465580" y="1330735"/>
              </a:moveTo>
              <a:lnTo>
                <a:pt x="232790" y="1330735"/>
              </a:lnTo>
              <a:lnTo>
                <a:pt x="232790"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8125272" y="2823248"/>
        <a:ext cx="70491" cy="70491"/>
      </dsp:txXfrm>
    </dsp:sp>
    <dsp:sp modelId="{E88B4B47-9B32-48CF-9A4E-0596DB430714}">
      <dsp:nvSpPr>
        <dsp:cNvPr id="0" name=""/>
        <dsp:cNvSpPr/>
      </dsp:nvSpPr>
      <dsp:spPr>
        <a:xfrm>
          <a:off x="10721208" y="3080283"/>
          <a:ext cx="465580" cy="443578"/>
        </a:xfrm>
        <a:custGeom>
          <a:avLst/>
          <a:gdLst/>
          <a:ahLst/>
          <a:cxnLst/>
          <a:rect l="0" t="0" r="0" b="0"/>
          <a:pathLst>
            <a:path>
              <a:moveTo>
                <a:pt x="465580" y="0"/>
              </a:moveTo>
              <a:lnTo>
                <a:pt x="232790" y="0"/>
              </a:lnTo>
              <a:lnTo>
                <a:pt x="232790" y="443578"/>
              </a:lnTo>
              <a:lnTo>
                <a:pt x="0" y="443578"/>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10937922" y="3285996"/>
        <a:ext cx="32153" cy="32153"/>
      </dsp:txXfrm>
    </dsp:sp>
    <dsp:sp modelId="{E58EB111-5482-45AC-8240-5E599C745FF8}">
      <dsp:nvSpPr>
        <dsp:cNvPr id="0" name=""/>
        <dsp:cNvSpPr/>
      </dsp:nvSpPr>
      <dsp:spPr>
        <a:xfrm>
          <a:off x="10721208" y="2636705"/>
          <a:ext cx="465580" cy="443578"/>
        </a:xfrm>
        <a:custGeom>
          <a:avLst/>
          <a:gdLst/>
          <a:ahLst/>
          <a:cxnLst/>
          <a:rect l="0" t="0" r="0" b="0"/>
          <a:pathLst>
            <a:path>
              <a:moveTo>
                <a:pt x="465580" y="443578"/>
              </a:moveTo>
              <a:lnTo>
                <a:pt x="232790" y="443578"/>
              </a:lnTo>
              <a:lnTo>
                <a:pt x="232790"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10937922" y="2842417"/>
        <a:ext cx="32153" cy="32153"/>
      </dsp:txXfrm>
    </dsp:sp>
    <dsp:sp modelId="{63EBCBB4-F8A7-4980-8860-736C96E8C6CC}">
      <dsp:nvSpPr>
        <dsp:cNvPr id="0" name=""/>
        <dsp:cNvSpPr/>
      </dsp:nvSpPr>
      <dsp:spPr>
        <a:xfrm rot="5400000">
          <a:off x="9633636" y="2833160"/>
          <a:ext cx="3600550" cy="49424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29. و منه: تجاهل العارف؛</a:t>
          </a:r>
          <a:endParaRPr lang="fa-IR" sz="2800" kern="1200">
            <a:cs typeface="B Badr" panose="00000400000000000000" pitchFamily="2" charset="-78"/>
          </a:endParaRPr>
        </a:p>
      </dsp:txBody>
      <dsp:txXfrm>
        <a:off x="9633636" y="2833160"/>
        <a:ext cx="3600550" cy="494245"/>
      </dsp:txXfrm>
    </dsp:sp>
    <dsp:sp modelId="{0AB242A0-E4B7-4F3E-BE60-A6EDF593A8B1}">
      <dsp:nvSpPr>
        <dsp:cNvPr id="0" name=""/>
        <dsp:cNvSpPr/>
      </dsp:nvSpPr>
      <dsp:spPr>
        <a:xfrm>
          <a:off x="8393308" y="2281842"/>
          <a:ext cx="2327900" cy="70972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هو- كما سماه السكاكي-: سوق المعلوم مساق غيره لنكتة:</a:t>
          </a:r>
          <a:endParaRPr lang="fa-IR" sz="1600" kern="1200">
            <a:cs typeface="B Badr" panose="00000400000000000000" pitchFamily="2" charset="-78"/>
          </a:endParaRPr>
        </a:p>
      </dsp:txBody>
      <dsp:txXfrm>
        <a:off x="8393308" y="2281842"/>
        <a:ext cx="2327900" cy="709725"/>
      </dsp:txXfrm>
    </dsp:sp>
    <dsp:sp modelId="{B74598B5-F84D-43CB-BE30-897276B91B38}">
      <dsp:nvSpPr>
        <dsp:cNvPr id="0" name=""/>
        <dsp:cNvSpPr/>
      </dsp:nvSpPr>
      <dsp:spPr>
        <a:xfrm>
          <a:off x="8393308" y="3168999"/>
          <a:ext cx="2327900" cy="70972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كـ</a:t>
          </a:r>
          <a:endParaRPr lang="fa-IR" sz="1600" kern="1200">
            <a:cs typeface="B Badr" panose="00000400000000000000" pitchFamily="2" charset="-78"/>
          </a:endParaRPr>
        </a:p>
      </dsp:txBody>
      <dsp:txXfrm>
        <a:off x="8393308" y="3168999"/>
        <a:ext cx="2327900" cy="709725"/>
      </dsp:txXfrm>
    </dsp:sp>
    <dsp:sp modelId="{B9EA27F0-F53F-449A-9743-7E8C56E094F7}">
      <dsp:nvSpPr>
        <dsp:cNvPr id="0" name=""/>
        <dsp:cNvSpPr/>
      </dsp:nvSpPr>
      <dsp:spPr>
        <a:xfrm>
          <a:off x="5599828" y="1838263"/>
          <a:ext cx="2327900" cy="70972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التوبيخ فى قول الخارجيّة : </a:t>
          </a:r>
          <a:endParaRPr lang="fa-IR" sz="1600" kern="1200">
            <a:cs typeface="B Badr" panose="00000400000000000000" pitchFamily="2" charset="-78"/>
          </a:endParaRPr>
        </a:p>
      </dsp:txBody>
      <dsp:txXfrm>
        <a:off x="5599828" y="1838263"/>
        <a:ext cx="2327900" cy="709725"/>
      </dsp:txXfrm>
    </dsp:sp>
    <dsp:sp modelId="{FB3D5598-B19A-4778-A258-5A7F409279B8}">
      <dsp:nvSpPr>
        <dsp:cNvPr id="0" name=""/>
        <dsp:cNvSpPr/>
      </dsp:nvSpPr>
      <dsp:spPr>
        <a:xfrm>
          <a:off x="2806348" y="1838263"/>
          <a:ext cx="2327900" cy="70972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أيا شجر الخابور مالك مورقا *** كأنّك لم تجزع على ابن طريف </a:t>
          </a:r>
          <a:endParaRPr lang="fa-IR" sz="1600" kern="1200">
            <a:cs typeface="B Badr" panose="00000400000000000000" pitchFamily="2" charset="-78"/>
          </a:endParaRPr>
        </a:p>
      </dsp:txBody>
      <dsp:txXfrm>
        <a:off x="2806348" y="1838263"/>
        <a:ext cx="2327900" cy="709725"/>
      </dsp:txXfrm>
    </dsp:sp>
    <dsp:sp modelId="{E68F4F48-B910-43E4-8AD0-8CDD3F47B780}">
      <dsp:nvSpPr>
        <dsp:cNvPr id="0" name=""/>
        <dsp:cNvSpPr/>
      </dsp:nvSpPr>
      <dsp:spPr>
        <a:xfrm>
          <a:off x="5599828" y="3168999"/>
          <a:ext cx="2327900" cy="70972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المبالغة </a:t>
          </a:r>
          <a:endParaRPr lang="fa-IR" sz="1600" kern="1200">
            <a:cs typeface="B Badr" panose="00000400000000000000" pitchFamily="2" charset="-78"/>
          </a:endParaRPr>
        </a:p>
      </dsp:txBody>
      <dsp:txXfrm>
        <a:off x="5599828" y="3168999"/>
        <a:ext cx="2327900" cy="709725"/>
      </dsp:txXfrm>
    </dsp:sp>
    <dsp:sp modelId="{145779E7-41D7-40AC-8B3C-8FF578DBFD7D}">
      <dsp:nvSpPr>
        <dsp:cNvPr id="0" name=""/>
        <dsp:cNvSpPr/>
      </dsp:nvSpPr>
      <dsp:spPr>
        <a:xfrm>
          <a:off x="2806348" y="2725420"/>
          <a:ext cx="2327900" cy="70972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فى المدح؛ </a:t>
          </a:r>
          <a:endParaRPr lang="fa-IR" sz="1600" kern="1200">
            <a:cs typeface="B Badr" panose="00000400000000000000" pitchFamily="2" charset="-78"/>
          </a:endParaRPr>
        </a:p>
      </dsp:txBody>
      <dsp:txXfrm>
        <a:off x="2806348" y="2725420"/>
        <a:ext cx="2327900" cy="709725"/>
      </dsp:txXfrm>
    </dsp:sp>
    <dsp:sp modelId="{6D5CCB69-6414-4A63-ABBF-B5FE4D3CC39C}">
      <dsp:nvSpPr>
        <dsp:cNvPr id="0" name=""/>
        <dsp:cNvSpPr/>
      </dsp:nvSpPr>
      <dsp:spPr>
        <a:xfrm>
          <a:off x="12868" y="2725420"/>
          <a:ext cx="2327900" cy="70972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كقوله </a:t>
          </a:r>
          <a:r>
            <a:rPr lang="en-US" sz="1600" kern="1200" smtClean="0">
              <a:cs typeface="B Badr" panose="00000400000000000000" pitchFamily="2" charset="-78"/>
            </a:rPr>
            <a:t>: </a:t>
          </a:r>
          <a:r>
            <a:rPr lang="fa-IR" sz="1600" kern="1200" smtClean="0">
              <a:cs typeface="B Badr" panose="00000400000000000000" pitchFamily="2" charset="-78"/>
            </a:rPr>
            <a:t> ألمع برق سرى أم ضوء مصباح *** أم ابتسامتها بالمنظر الضّاحى‏</a:t>
          </a:r>
          <a:endParaRPr lang="fa-IR" sz="1600" kern="1200">
            <a:cs typeface="B Badr" panose="00000400000000000000" pitchFamily="2" charset="-78"/>
          </a:endParaRPr>
        </a:p>
      </dsp:txBody>
      <dsp:txXfrm>
        <a:off x="12868" y="2725420"/>
        <a:ext cx="2327900" cy="709725"/>
      </dsp:txXfrm>
    </dsp:sp>
    <dsp:sp modelId="{700C042D-8AB7-44D1-A0BE-AA7AB6FF0FCF}">
      <dsp:nvSpPr>
        <dsp:cNvPr id="0" name=""/>
        <dsp:cNvSpPr/>
      </dsp:nvSpPr>
      <dsp:spPr>
        <a:xfrm>
          <a:off x="2806348" y="3612577"/>
          <a:ext cx="2327900" cy="70972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أو فى الذم؛ </a:t>
          </a:r>
          <a:endParaRPr lang="fa-IR" sz="1600" kern="1200">
            <a:cs typeface="B Badr" panose="00000400000000000000" pitchFamily="2" charset="-78"/>
          </a:endParaRPr>
        </a:p>
      </dsp:txBody>
      <dsp:txXfrm>
        <a:off x="2806348" y="3612577"/>
        <a:ext cx="2327900" cy="709725"/>
      </dsp:txXfrm>
    </dsp:sp>
    <dsp:sp modelId="{AE415557-CEB2-4744-9B69-97AB42CF56C8}">
      <dsp:nvSpPr>
        <dsp:cNvPr id="0" name=""/>
        <dsp:cNvSpPr/>
      </dsp:nvSpPr>
      <dsp:spPr>
        <a:xfrm>
          <a:off x="12868" y="3612577"/>
          <a:ext cx="2327900" cy="70972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كقوله : و ما أدرى و لست إخال أدرى *** أقوم آل حصن أم نساء؟!</a:t>
          </a:r>
          <a:endParaRPr lang="fa-IR" sz="1600" kern="1200">
            <a:cs typeface="B Badr" panose="00000400000000000000" pitchFamily="2" charset="-78"/>
          </a:endParaRPr>
        </a:p>
      </dsp:txBody>
      <dsp:txXfrm>
        <a:off x="12868" y="3612577"/>
        <a:ext cx="2327900" cy="709725"/>
      </dsp:txXfrm>
    </dsp:sp>
    <dsp:sp modelId="{4F6FE5B5-0F78-4AE5-8A06-E5C79C778F55}">
      <dsp:nvSpPr>
        <dsp:cNvPr id="0" name=""/>
        <dsp:cNvSpPr/>
      </dsp:nvSpPr>
      <dsp:spPr>
        <a:xfrm>
          <a:off x="5599828" y="4499734"/>
          <a:ext cx="2327900" cy="70972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التدلّه فى الحبّ</a:t>
          </a:r>
          <a:endParaRPr lang="fa-IR" sz="1600" kern="1200">
            <a:cs typeface="B Badr" panose="00000400000000000000" pitchFamily="2" charset="-78"/>
          </a:endParaRPr>
        </a:p>
      </dsp:txBody>
      <dsp:txXfrm>
        <a:off x="5599828" y="4499734"/>
        <a:ext cx="2327900" cy="709725"/>
      </dsp:txXfrm>
    </dsp:sp>
    <dsp:sp modelId="{26F5ADC1-5276-41C5-9ADC-604A721D2A15}">
      <dsp:nvSpPr>
        <dsp:cNvPr id="0" name=""/>
        <dsp:cNvSpPr/>
      </dsp:nvSpPr>
      <dsp:spPr>
        <a:xfrm>
          <a:off x="2806348" y="4499734"/>
          <a:ext cx="2327900" cy="70972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فى قوله : بالله يا ظبيات القاع قلن لنا *** ليلاى منكنّ أم ليلى من البشر</a:t>
          </a:r>
          <a:endParaRPr lang="fa-IR" sz="1600" kern="1200">
            <a:cs typeface="B Badr" panose="00000400000000000000" pitchFamily="2" charset="-78"/>
          </a:endParaRPr>
        </a:p>
      </dsp:txBody>
      <dsp:txXfrm>
        <a:off x="2806348" y="4499734"/>
        <a:ext cx="2327900" cy="70972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E76D7-D12C-491A-A00A-4305DE31DDAF}">
      <dsp:nvSpPr>
        <dsp:cNvPr id="0" name=""/>
        <dsp:cNvSpPr/>
      </dsp:nvSpPr>
      <dsp:spPr>
        <a:xfrm>
          <a:off x="3724186" y="3907928"/>
          <a:ext cx="744076" cy="91440"/>
        </a:xfrm>
        <a:custGeom>
          <a:avLst/>
          <a:gdLst/>
          <a:ahLst/>
          <a:cxnLst/>
          <a:rect l="0" t="0" r="0" b="0"/>
          <a:pathLst>
            <a:path>
              <a:moveTo>
                <a:pt x="74407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4077623" y="3935046"/>
        <a:ext cx="37203" cy="37203"/>
      </dsp:txXfrm>
    </dsp:sp>
    <dsp:sp modelId="{7AF3DDD4-D1DE-4940-81D8-84FC2B82BB2A}">
      <dsp:nvSpPr>
        <dsp:cNvPr id="0" name=""/>
        <dsp:cNvSpPr/>
      </dsp:nvSpPr>
      <dsp:spPr>
        <a:xfrm>
          <a:off x="8484750" y="3244734"/>
          <a:ext cx="744076" cy="708914"/>
        </a:xfrm>
        <a:custGeom>
          <a:avLst/>
          <a:gdLst/>
          <a:ahLst/>
          <a:cxnLst/>
          <a:rect l="0" t="0" r="0" b="0"/>
          <a:pathLst>
            <a:path>
              <a:moveTo>
                <a:pt x="744076" y="0"/>
              </a:moveTo>
              <a:lnTo>
                <a:pt x="372038" y="0"/>
              </a:lnTo>
              <a:lnTo>
                <a:pt x="372038" y="708914"/>
              </a:lnTo>
              <a:lnTo>
                <a:pt x="0" y="70891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8831095" y="3573498"/>
        <a:ext cx="51386" cy="51386"/>
      </dsp:txXfrm>
    </dsp:sp>
    <dsp:sp modelId="{E408C4AE-564E-46FE-9D7D-EE18D224FA8F}">
      <dsp:nvSpPr>
        <dsp:cNvPr id="0" name=""/>
        <dsp:cNvSpPr/>
      </dsp:nvSpPr>
      <dsp:spPr>
        <a:xfrm>
          <a:off x="3724186" y="2490100"/>
          <a:ext cx="744076" cy="91440"/>
        </a:xfrm>
        <a:custGeom>
          <a:avLst/>
          <a:gdLst/>
          <a:ahLst/>
          <a:cxnLst/>
          <a:rect l="0" t="0" r="0" b="0"/>
          <a:pathLst>
            <a:path>
              <a:moveTo>
                <a:pt x="74407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4077623" y="2517218"/>
        <a:ext cx="37203" cy="37203"/>
      </dsp:txXfrm>
    </dsp:sp>
    <dsp:sp modelId="{0EDF9D4F-E3F4-43C5-8047-E7D1A0751A46}">
      <dsp:nvSpPr>
        <dsp:cNvPr id="0" name=""/>
        <dsp:cNvSpPr/>
      </dsp:nvSpPr>
      <dsp:spPr>
        <a:xfrm>
          <a:off x="8484750" y="2535820"/>
          <a:ext cx="744076" cy="708914"/>
        </a:xfrm>
        <a:custGeom>
          <a:avLst/>
          <a:gdLst/>
          <a:ahLst/>
          <a:cxnLst/>
          <a:rect l="0" t="0" r="0" b="0"/>
          <a:pathLst>
            <a:path>
              <a:moveTo>
                <a:pt x="744076" y="708914"/>
              </a:moveTo>
              <a:lnTo>
                <a:pt x="372038" y="708914"/>
              </a:lnTo>
              <a:lnTo>
                <a:pt x="37203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8831095" y="2864584"/>
        <a:ext cx="51386" cy="51386"/>
      </dsp:txXfrm>
    </dsp:sp>
    <dsp:sp modelId="{FDE9FA14-5ABE-4B00-AA26-89E13363ED0F}">
      <dsp:nvSpPr>
        <dsp:cNvPr id="0" name=""/>
        <dsp:cNvSpPr/>
      </dsp:nvSpPr>
      <dsp:spPr>
        <a:xfrm>
          <a:off x="10156132" y="3199014"/>
          <a:ext cx="744076" cy="91440"/>
        </a:xfrm>
        <a:custGeom>
          <a:avLst/>
          <a:gdLst/>
          <a:ahLst/>
          <a:cxnLst/>
          <a:rect l="0" t="0" r="0" b="0"/>
          <a:pathLst>
            <a:path>
              <a:moveTo>
                <a:pt x="744076" y="45720"/>
              </a:moveTo>
              <a:lnTo>
                <a:pt x="0" y="4572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10509568" y="3226132"/>
        <a:ext cx="37203" cy="37203"/>
      </dsp:txXfrm>
    </dsp:sp>
    <dsp:sp modelId="{63EBCBB4-F8A7-4980-8860-736C96E8C6CC}">
      <dsp:nvSpPr>
        <dsp:cNvPr id="0" name=""/>
        <dsp:cNvSpPr/>
      </dsp:nvSpPr>
      <dsp:spPr>
        <a:xfrm rot="5400000">
          <a:off x="9419411" y="2849789"/>
          <a:ext cx="3751484" cy="78988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smtClean="0">
              <a:cs typeface="B Badr" panose="00000400000000000000" pitchFamily="2" charset="-78"/>
            </a:rPr>
            <a:t>30. و منه: القول بالموجب؛ </a:t>
          </a:r>
          <a:endParaRPr lang="fa-IR" sz="2800" b="1" kern="1200">
            <a:cs typeface="B Badr" panose="00000400000000000000" pitchFamily="2" charset="-78"/>
          </a:endParaRPr>
        </a:p>
      </dsp:txBody>
      <dsp:txXfrm>
        <a:off x="9419411" y="2849789"/>
        <a:ext cx="3751484" cy="789889"/>
      </dsp:txXfrm>
    </dsp:sp>
    <dsp:sp modelId="{2F0A474D-AF09-4588-A8F0-05E08AE4EFA0}">
      <dsp:nvSpPr>
        <dsp:cNvPr id="0" name=""/>
        <dsp:cNvSpPr/>
      </dsp:nvSpPr>
      <dsp:spPr>
        <a:xfrm>
          <a:off x="9228827" y="2677603"/>
          <a:ext cx="927305" cy="113426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fa-IR" sz="1700" b="1" kern="1200" smtClean="0">
              <a:cs typeface="B Badr" panose="00000400000000000000" pitchFamily="2" charset="-78"/>
            </a:rPr>
            <a:t>و هو ضربان:</a:t>
          </a:r>
          <a:endParaRPr lang="fa-IR" sz="1700" b="1" kern="1200">
            <a:cs typeface="B Badr" panose="00000400000000000000" pitchFamily="2" charset="-78"/>
          </a:endParaRPr>
        </a:p>
      </dsp:txBody>
      <dsp:txXfrm>
        <a:off x="9228827" y="2677603"/>
        <a:ext cx="927305" cy="1134262"/>
      </dsp:txXfrm>
    </dsp:sp>
    <dsp:sp modelId="{42650B95-D930-4F92-A409-ECA95E98AA08}">
      <dsp:nvSpPr>
        <dsp:cNvPr id="0" name=""/>
        <dsp:cNvSpPr/>
      </dsp:nvSpPr>
      <dsp:spPr>
        <a:xfrm>
          <a:off x="4468263" y="1968688"/>
          <a:ext cx="4016487" cy="113426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fa-IR" sz="1700" b="1" kern="1200" smtClean="0">
              <a:cs typeface="B Badr" panose="00000400000000000000" pitchFamily="2" charset="-78"/>
            </a:rPr>
            <a:t>أحدهما: أن تقع صفة فى كلام الغير كناية عن شي‏ء أثبت له حكم، فتثبتها لغيره من غير تعرّض لثبوته له أو انتفائه عنه؛ </a:t>
          </a:r>
          <a:endParaRPr lang="fa-IR" sz="1700" b="1" kern="1200">
            <a:cs typeface="B Badr" panose="00000400000000000000" pitchFamily="2" charset="-78"/>
          </a:endParaRPr>
        </a:p>
      </dsp:txBody>
      <dsp:txXfrm>
        <a:off x="4468263" y="1968688"/>
        <a:ext cx="4016487" cy="1134262"/>
      </dsp:txXfrm>
    </dsp:sp>
    <dsp:sp modelId="{4094FF2F-7728-4610-9744-9E46410A606A}">
      <dsp:nvSpPr>
        <dsp:cNvPr id="0" name=""/>
        <dsp:cNvSpPr/>
      </dsp:nvSpPr>
      <dsp:spPr>
        <a:xfrm>
          <a:off x="3804" y="1968688"/>
          <a:ext cx="3720382" cy="113426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fa-IR" sz="1700" b="1" kern="1200" smtClean="0">
              <a:cs typeface="B Badr" panose="00000400000000000000" pitchFamily="2" charset="-78"/>
            </a:rPr>
            <a:t>نحو: يَقُولُونَ لَئِنْ رَجَعْنا إِلَى الْمَدِينَةِ لَيُخْرِجَنَّ الْأَعَزُّ مِنْهَا الْأَذَلَّ وَ لِلَّهِ الْعِزَّةُ وَ لِرَسُولِهِ وَ لِلْمُؤْمِنِينَ </a:t>
          </a:r>
          <a:endParaRPr lang="fa-IR" sz="1700" b="1" kern="1200">
            <a:cs typeface="B Badr" panose="00000400000000000000" pitchFamily="2" charset="-78"/>
          </a:endParaRPr>
        </a:p>
      </dsp:txBody>
      <dsp:txXfrm>
        <a:off x="3804" y="1968688"/>
        <a:ext cx="3720382" cy="1134262"/>
      </dsp:txXfrm>
    </dsp:sp>
    <dsp:sp modelId="{F596E920-20DA-4870-B642-8DDBAAA07A31}">
      <dsp:nvSpPr>
        <dsp:cNvPr id="0" name=""/>
        <dsp:cNvSpPr/>
      </dsp:nvSpPr>
      <dsp:spPr>
        <a:xfrm>
          <a:off x="4468263" y="3386517"/>
          <a:ext cx="4016487" cy="113426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fa-IR" sz="1700" b="1" kern="1200" smtClean="0">
              <a:cs typeface="B Badr" panose="00000400000000000000" pitchFamily="2" charset="-78"/>
            </a:rPr>
            <a:t>و الثانى: حمل لفظ وقع فى كلام الغير على خلاف مراده، ممّا يحتمله بذكر متعلّقه؛</a:t>
          </a:r>
          <a:endParaRPr lang="fa-IR" sz="1700" b="1" kern="1200">
            <a:cs typeface="B Badr" panose="00000400000000000000" pitchFamily="2" charset="-78"/>
          </a:endParaRPr>
        </a:p>
      </dsp:txBody>
      <dsp:txXfrm>
        <a:off x="4468263" y="3386517"/>
        <a:ext cx="4016487" cy="1134262"/>
      </dsp:txXfrm>
    </dsp:sp>
    <dsp:sp modelId="{D2973CE9-2AF3-458E-95A8-6C00168C1ACA}">
      <dsp:nvSpPr>
        <dsp:cNvPr id="0" name=""/>
        <dsp:cNvSpPr/>
      </dsp:nvSpPr>
      <dsp:spPr>
        <a:xfrm>
          <a:off x="3804" y="3386517"/>
          <a:ext cx="3720382" cy="113426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fa-IR" sz="1700" b="1" kern="1200" smtClean="0">
              <a:cs typeface="B Badr" panose="00000400000000000000" pitchFamily="2" charset="-78"/>
            </a:rPr>
            <a:t>كقوله : قلت: ثقّلت إذ أتيت مرارا *** قال: ثقّلت كاهلى بالأيادي‏</a:t>
          </a:r>
          <a:endParaRPr lang="fa-IR" sz="1700" b="1" kern="1200">
            <a:cs typeface="B Badr" panose="00000400000000000000" pitchFamily="2" charset="-78"/>
          </a:endParaRPr>
        </a:p>
      </dsp:txBody>
      <dsp:txXfrm>
        <a:off x="3804" y="3386517"/>
        <a:ext cx="3720382" cy="113426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88AEC-6A9C-4981-A5F3-CCEEDF3B8894}">
      <dsp:nvSpPr>
        <dsp:cNvPr id="0" name=""/>
        <dsp:cNvSpPr/>
      </dsp:nvSpPr>
      <dsp:spPr>
        <a:xfrm>
          <a:off x="7035322" y="3244734"/>
          <a:ext cx="808847" cy="770624"/>
        </a:xfrm>
        <a:custGeom>
          <a:avLst/>
          <a:gdLst/>
          <a:ahLst/>
          <a:cxnLst/>
          <a:rect l="0" t="0" r="0" b="0"/>
          <a:pathLst>
            <a:path>
              <a:moveTo>
                <a:pt x="808847" y="0"/>
              </a:moveTo>
              <a:lnTo>
                <a:pt x="404423" y="0"/>
              </a:lnTo>
              <a:lnTo>
                <a:pt x="404423" y="770624"/>
              </a:lnTo>
              <a:lnTo>
                <a:pt x="0" y="770624"/>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411816" y="3602117"/>
        <a:ext cx="55859" cy="55859"/>
      </dsp:txXfrm>
    </dsp:sp>
    <dsp:sp modelId="{D60F97BE-DC44-4FBC-AA00-C78129A632EC}">
      <dsp:nvSpPr>
        <dsp:cNvPr id="0" name=""/>
        <dsp:cNvSpPr/>
      </dsp:nvSpPr>
      <dsp:spPr>
        <a:xfrm>
          <a:off x="7035322" y="2474110"/>
          <a:ext cx="808847" cy="770624"/>
        </a:xfrm>
        <a:custGeom>
          <a:avLst/>
          <a:gdLst/>
          <a:ahLst/>
          <a:cxnLst/>
          <a:rect l="0" t="0" r="0" b="0"/>
          <a:pathLst>
            <a:path>
              <a:moveTo>
                <a:pt x="808847" y="770624"/>
              </a:moveTo>
              <a:lnTo>
                <a:pt x="404423" y="770624"/>
              </a:lnTo>
              <a:lnTo>
                <a:pt x="404423"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411816" y="2831492"/>
        <a:ext cx="55859" cy="55859"/>
      </dsp:txXfrm>
    </dsp:sp>
    <dsp:sp modelId="{63EBCBB4-F8A7-4980-8860-736C96E8C6CC}">
      <dsp:nvSpPr>
        <dsp:cNvPr id="0" name=""/>
        <dsp:cNvSpPr/>
      </dsp:nvSpPr>
      <dsp:spPr>
        <a:xfrm rot="5400000">
          <a:off x="6234470" y="2815410"/>
          <a:ext cx="4078047" cy="85864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31. و منه: الاطّراد؛ </a:t>
          </a:r>
          <a:endParaRPr lang="fa-IR" sz="2800" b="1" kern="1200">
            <a:cs typeface="B Badr" panose="00000400000000000000" pitchFamily="2" charset="-78"/>
          </a:endParaRPr>
        </a:p>
      </dsp:txBody>
      <dsp:txXfrm>
        <a:off x="6234470" y="2815410"/>
        <a:ext cx="4078047" cy="858648"/>
      </dsp:txXfrm>
    </dsp:sp>
    <dsp:sp modelId="{A63DE9F2-8B81-4AE8-8376-6B8CC161DA9A}">
      <dsp:nvSpPr>
        <dsp:cNvPr id="0" name=""/>
        <dsp:cNvSpPr/>
      </dsp:nvSpPr>
      <dsp:spPr>
        <a:xfrm>
          <a:off x="2991085" y="1857610"/>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smtClean="0">
              <a:cs typeface="B Badr" panose="00000400000000000000" pitchFamily="2" charset="-78"/>
            </a:rPr>
            <a:t>و هو أن تأتى بأسماء الممدوح أو غيره و أسماء آبائه، على ترتيب الولادة، من غير تكلّف؛ </a:t>
          </a:r>
          <a:endParaRPr lang="fa-IR" sz="2300" kern="1200">
            <a:cs typeface="B Badr" panose="00000400000000000000" pitchFamily="2" charset="-78"/>
          </a:endParaRPr>
        </a:p>
      </dsp:txBody>
      <dsp:txXfrm>
        <a:off x="2991085" y="1857610"/>
        <a:ext cx="4044237" cy="1232999"/>
      </dsp:txXfrm>
    </dsp:sp>
    <dsp:sp modelId="{B15A300D-B995-4BB1-9A8B-F2710F29B8D1}">
      <dsp:nvSpPr>
        <dsp:cNvPr id="0" name=""/>
        <dsp:cNvSpPr/>
      </dsp:nvSpPr>
      <dsp:spPr>
        <a:xfrm>
          <a:off x="2991085" y="3398859"/>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smtClean="0">
              <a:cs typeface="B Badr" panose="00000400000000000000" pitchFamily="2" charset="-78"/>
            </a:rPr>
            <a:t>كقوله</a:t>
          </a:r>
          <a:r>
            <a:rPr lang="en-US" sz="2300" kern="1200" smtClean="0">
              <a:cs typeface="B Badr" panose="00000400000000000000" pitchFamily="2" charset="-78"/>
            </a:rPr>
            <a:t>: </a:t>
          </a:r>
          <a:r>
            <a:rPr lang="fa-IR" sz="2300" kern="1200" smtClean="0">
              <a:cs typeface="B Badr" panose="00000400000000000000" pitchFamily="2" charset="-78"/>
            </a:rPr>
            <a:t> إن يقتلوك فقد ثللت عروشهم ***  بعتيبة بن الحارث بن شهاب‏</a:t>
          </a:r>
          <a:endParaRPr lang="fa-IR" sz="2300" kern="1200">
            <a:cs typeface="B Badr" panose="00000400000000000000" pitchFamily="2" charset="-78"/>
          </a:endParaRPr>
        </a:p>
      </dsp:txBody>
      <dsp:txXfrm>
        <a:off x="2991085" y="3398859"/>
        <a:ext cx="4044237" cy="123299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33873-908C-47CF-95F8-4AD4E42FFA37}">
      <dsp:nvSpPr>
        <dsp:cNvPr id="0" name=""/>
        <dsp:cNvSpPr/>
      </dsp:nvSpPr>
      <dsp:spPr>
        <a:xfrm>
          <a:off x="2337341" y="5419075"/>
          <a:ext cx="466035" cy="91440"/>
        </a:xfrm>
        <a:custGeom>
          <a:avLst/>
          <a:gdLst/>
          <a:ahLst/>
          <a:cxnLst/>
          <a:rect l="0" t="0" r="0" b="0"/>
          <a:pathLst>
            <a:path>
              <a:moveTo>
                <a:pt x="46603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2558707" y="5453144"/>
        <a:ext cx="23301" cy="23301"/>
      </dsp:txXfrm>
    </dsp:sp>
    <dsp:sp modelId="{21A3594B-65C0-49B3-84B5-64D4E0FCFDF2}">
      <dsp:nvSpPr>
        <dsp:cNvPr id="0" name=""/>
        <dsp:cNvSpPr/>
      </dsp:nvSpPr>
      <dsp:spPr>
        <a:xfrm>
          <a:off x="5133551" y="5419075"/>
          <a:ext cx="466035" cy="91440"/>
        </a:xfrm>
        <a:custGeom>
          <a:avLst/>
          <a:gdLst/>
          <a:ahLst/>
          <a:cxnLst/>
          <a:rect l="0" t="0" r="0" b="0"/>
          <a:pathLst>
            <a:path>
              <a:moveTo>
                <a:pt x="46603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5354918" y="5453144"/>
        <a:ext cx="23301" cy="23301"/>
      </dsp:txXfrm>
    </dsp:sp>
    <dsp:sp modelId="{DDBBDDEE-ABBF-4060-A946-6D6B777653C0}">
      <dsp:nvSpPr>
        <dsp:cNvPr id="0" name=""/>
        <dsp:cNvSpPr/>
      </dsp:nvSpPr>
      <dsp:spPr>
        <a:xfrm>
          <a:off x="7929762" y="5020783"/>
          <a:ext cx="466035" cy="444012"/>
        </a:xfrm>
        <a:custGeom>
          <a:avLst/>
          <a:gdLst/>
          <a:ahLst/>
          <a:cxnLst/>
          <a:rect l="0" t="0" r="0" b="0"/>
          <a:pathLst>
            <a:path>
              <a:moveTo>
                <a:pt x="466035" y="0"/>
              </a:moveTo>
              <a:lnTo>
                <a:pt x="233017" y="0"/>
              </a:lnTo>
              <a:lnTo>
                <a:pt x="233017" y="444012"/>
              </a:lnTo>
              <a:lnTo>
                <a:pt x="0" y="44401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8146688" y="5226696"/>
        <a:ext cx="32184" cy="32184"/>
      </dsp:txXfrm>
    </dsp:sp>
    <dsp:sp modelId="{AC68E341-9010-423A-8D7A-5CD4D33F1F5E}">
      <dsp:nvSpPr>
        <dsp:cNvPr id="0" name=""/>
        <dsp:cNvSpPr/>
      </dsp:nvSpPr>
      <dsp:spPr>
        <a:xfrm>
          <a:off x="2337341" y="4531050"/>
          <a:ext cx="466035" cy="91440"/>
        </a:xfrm>
        <a:custGeom>
          <a:avLst/>
          <a:gdLst/>
          <a:ahLst/>
          <a:cxnLst/>
          <a:rect l="0" t="0" r="0" b="0"/>
          <a:pathLst>
            <a:path>
              <a:moveTo>
                <a:pt x="46603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2558707" y="4565120"/>
        <a:ext cx="23301" cy="23301"/>
      </dsp:txXfrm>
    </dsp:sp>
    <dsp:sp modelId="{7BD0FD68-76DD-4192-9626-7D5CF90FE777}">
      <dsp:nvSpPr>
        <dsp:cNvPr id="0" name=""/>
        <dsp:cNvSpPr/>
      </dsp:nvSpPr>
      <dsp:spPr>
        <a:xfrm>
          <a:off x="5133551" y="4531050"/>
          <a:ext cx="466035" cy="91440"/>
        </a:xfrm>
        <a:custGeom>
          <a:avLst/>
          <a:gdLst/>
          <a:ahLst/>
          <a:cxnLst/>
          <a:rect l="0" t="0" r="0" b="0"/>
          <a:pathLst>
            <a:path>
              <a:moveTo>
                <a:pt x="46603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5354918" y="4565120"/>
        <a:ext cx="23301" cy="23301"/>
      </dsp:txXfrm>
    </dsp:sp>
    <dsp:sp modelId="{6E95FE67-C92C-461B-9028-96FA92289BFD}">
      <dsp:nvSpPr>
        <dsp:cNvPr id="0" name=""/>
        <dsp:cNvSpPr/>
      </dsp:nvSpPr>
      <dsp:spPr>
        <a:xfrm>
          <a:off x="7929762" y="4576770"/>
          <a:ext cx="466035" cy="444012"/>
        </a:xfrm>
        <a:custGeom>
          <a:avLst/>
          <a:gdLst/>
          <a:ahLst/>
          <a:cxnLst/>
          <a:rect l="0" t="0" r="0" b="0"/>
          <a:pathLst>
            <a:path>
              <a:moveTo>
                <a:pt x="466035" y="444012"/>
              </a:moveTo>
              <a:lnTo>
                <a:pt x="233017" y="444012"/>
              </a:lnTo>
              <a:lnTo>
                <a:pt x="23301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8146688" y="4782684"/>
        <a:ext cx="32184" cy="32184"/>
      </dsp:txXfrm>
    </dsp:sp>
    <dsp:sp modelId="{64105956-9C78-4A64-840E-4B09B2DFE76B}">
      <dsp:nvSpPr>
        <dsp:cNvPr id="0" name=""/>
        <dsp:cNvSpPr/>
      </dsp:nvSpPr>
      <dsp:spPr>
        <a:xfrm>
          <a:off x="10725973" y="3022728"/>
          <a:ext cx="466035" cy="1998054"/>
        </a:xfrm>
        <a:custGeom>
          <a:avLst/>
          <a:gdLst/>
          <a:ahLst/>
          <a:cxnLst/>
          <a:rect l="0" t="0" r="0" b="0"/>
          <a:pathLst>
            <a:path>
              <a:moveTo>
                <a:pt x="466035" y="0"/>
              </a:moveTo>
              <a:lnTo>
                <a:pt x="233017" y="0"/>
              </a:lnTo>
              <a:lnTo>
                <a:pt x="233017" y="1998054"/>
              </a:lnTo>
              <a:lnTo>
                <a:pt x="0" y="1998054"/>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10907698" y="3970463"/>
        <a:ext cx="102584" cy="102584"/>
      </dsp:txXfrm>
    </dsp:sp>
    <dsp:sp modelId="{31CCB661-63A6-480B-AF8A-58D3F841FF6C}">
      <dsp:nvSpPr>
        <dsp:cNvPr id="0" name=""/>
        <dsp:cNvSpPr/>
      </dsp:nvSpPr>
      <dsp:spPr>
        <a:xfrm>
          <a:off x="10725973" y="3022728"/>
          <a:ext cx="466035" cy="1110030"/>
        </a:xfrm>
        <a:custGeom>
          <a:avLst/>
          <a:gdLst/>
          <a:ahLst/>
          <a:cxnLst/>
          <a:rect l="0" t="0" r="0" b="0"/>
          <a:pathLst>
            <a:path>
              <a:moveTo>
                <a:pt x="466035" y="0"/>
              </a:moveTo>
              <a:lnTo>
                <a:pt x="233017" y="0"/>
              </a:lnTo>
              <a:lnTo>
                <a:pt x="233017" y="1110030"/>
              </a:lnTo>
              <a:lnTo>
                <a:pt x="0" y="111003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10928893" y="3547646"/>
        <a:ext cx="60194" cy="60194"/>
      </dsp:txXfrm>
    </dsp:sp>
    <dsp:sp modelId="{27B75235-6C88-44C6-A885-F6FF7FD8AFAE}">
      <dsp:nvSpPr>
        <dsp:cNvPr id="0" name=""/>
        <dsp:cNvSpPr/>
      </dsp:nvSpPr>
      <dsp:spPr>
        <a:xfrm>
          <a:off x="2337341" y="3643026"/>
          <a:ext cx="466035" cy="91440"/>
        </a:xfrm>
        <a:custGeom>
          <a:avLst/>
          <a:gdLst/>
          <a:ahLst/>
          <a:cxnLst/>
          <a:rect l="0" t="0" r="0" b="0"/>
          <a:pathLst>
            <a:path>
              <a:moveTo>
                <a:pt x="46603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2558707" y="3677095"/>
        <a:ext cx="23301" cy="23301"/>
      </dsp:txXfrm>
    </dsp:sp>
    <dsp:sp modelId="{2C1F9122-C7DC-44CA-8E28-8B153EF833CE}">
      <dsp:nvSpPr>
        <dsp:cNvPr id="0" name=""/>
        <dsp:cNvSpPr/>
      </dsp:nvSpPr>
      <dsp:spPr>
        <a:xfrm>
          <a:off x="5133551" y="3643026"/>
          <a:ext cx="466035" cy="91440"/>
        </a:xfrm>
        <a:custGeom>
          <a:avLst/>
          <a:gdLst/>
          <a:ahLst/>
          <a:cxnLst/>
          <a:rect l="0" t="0" r="0" b="0"/>
          <a:pathLst>
            <a:path>
              <a:moveTo>
                <a:pt x="46603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5354918" y="3677095"/>
        <a:ext cx="23301" cy="23301"/>
      </dsp:txXfrm>
    </dsp:sp>
    <dsp:sp modelId="{B5F51BC4-3404-4FB0-AEB6-23B4A32A7D9A}">
      <dsp:nvSpPr>
        <dsp:cNvPr id="0" name=""/>
        <dsp:cNvSpPr/>
      </dsp:nvSpPr>
      <dsp:spPr>
        <a:xfrm>
          <a:off x="7929762" y="3244734"/>
          <a:ext cx="466035" cy="444012"/>
        </a:xfrm>
        <a:custGeom>
          <a:avLst/>
          <a:gdLst/>
          <a:ahLst/>
          <a:cxnLst/>
          <a:rect l="0" t="0" r="0" b="0"/>
          <a:pathLst>
            <a:path>
              <a:moveTo>
                <a:pt x="466035" y="0"/>
              </a:moveTo>
              <a:lnTo>
                <a:pt x="233017" y="0"/>
              </a:lnTo>
              <a:lnTo>
                <a:pt x="233017" y="444012"/>
              </a:lnTo>
              <a:lnTo>
                <a:pt x="0" y="44401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8146688" y="3450648"/>
        <a:ext cx="32184" cy="32184"/>
      </dsp:txXfrm>
    </dsp:sp>
    <dsp:sp modelId="{5BAF07A4-1D81-4426-8D3E-A8189F190A2D}">
      <dsp:nvSpPr>
        <dsp:cNvPr id="0" name=""/>
        <dsp:cNvSpPr/>
      </dsp:nvSpPr>
      <dsp:spPr>
        <a:xfrm>
          <a:off x="2337341" y="2755002"/>
          <a:ext cx="466035" cy="91440"/>
        </a:xfrm>
        <a:custGeom>
          <a:avLst/>
          <a:gdLst/>
          <a:ahLst/>
          <a:cxnLst/>
          <a:rect l="0" t="0" r="0" b="0"/>
          <a:pathLst>
            <a:path>
              <a:moveTo>
                <a:pt x="46603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2558707" y="2789071"/>
        <a:ext cx="23301" cy="23301"/>
      </dsp:txXfrm>
    </dsp:sp>
    <dsp:sp modelId="{AE879C1B-502C-4425-AB3B-7CE90E642144}">
      <dsp:nvSpPr>
        <dsp:cNvPr id="0" name=""/>
        <dsp:cNvSpPr/>
      </dsp:nvSpPr>
      <dsp:spPr>
        <a:xfrm>
          <a:off x="5133551" y="2755002"/>
          <a:ext cx="466035" cy="91440"/>
        </a:xfrm>
        <a:custGeom>
          <a:avLst/>
          <a:gdLst/>
          <a:ahLst/>
          <a:cxnLst/>
          <a:rect l="0" t="0" r="0" b="0"/>
          <a:pathLst>
            <a:path>
              <a:moveTo>
                <a:pt x="46603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5354918" y="2789071"/>
        <a:ext cx="23301" cy="23301"/>
      </dsp:txXfrm>
    </dsp:sp>
    <dsp:sp modelId="{1E83382C-AD25-4ABB-896E-C8F727560550}">
      <dsp:nvSpPr>
        <dsp:cNvPr id="0" name=""/>
        <dsp:cNvSpPr/>
      </dsp:nvSpPr>
      <dsp:spPr>
        <a:xfrm>
          <a:off x="7929762" y="2800722"/>
          <a:ext cx="466035" cy="444012"/>
        </a:xfrm>
        <a:custGeom>
          <a:avLst/>
          <a:gdLst/>
          <a:ahLst/>
          <a:cxnLst/>
          <a:rect l="0" t="0" r="0" b="0"/>
          <a:pathLst>
            <a:path>
              <a:moveTo>
                <a:pt x="466035" y="444012"/>
              </a:moveTo>
              <a:lnTo>
                <a:pt x="233017" y="444012"/>
              </a:lnTo>
              <a:lnTo>
                <a:pt x="23301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8146688" y="3006636"/>
        <a:ext cx="32184" cy="32184"/>
      </dsp:txXfrm>
    </dsp:sp>
    <dsp:sp modelId="{0BF23684-4C86-41E2-A713-CD9CC57F22AA}">
      <dsp:nvSpPr>
        <dsp:cNvPr id="0" name=""/>
        <dsp:cNvSpPr/>
      </dsp:nvSpPr>
      <dsp:spPr>
        <a:xfrm>
          <a:off x="10725973" y="3022728"/>
          <a:ext cx="466035" cy="222006"/>
        </a:xfrm>
        <a:custGeom>
          <a:avLst/>
          <a:gdLst/>
          <a:ahLst/>
          <a:cxnLst/>
          <a:rect l="0" t="0" r="0" b="0"/>
          <a:pathLst>
            <a:path>
              <a:moveTo>
                <a:pt x="466035" y="0"/>
              </a:moveTo>
              <a:lnTo>
                <a:pt x="233017" y="0"/>
              </a:lnTo>
              <a:lnTo>
                <a:pt x="233017" y="222006"/>
              </a:lnTo>
              <a:lnTo>
                <a:pt x="0" y="222006"/>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10946085" y="3120826"/>
        <a:ext cx="25810" cy="25810"/>
      </dsp:txXfrm>
    </dsp:sp>
    <dsp:sp modelId="{A4215F40-066C-4673-9CF4-4C89B080AD91}">
      <dsp:nvSpPr>
        <dsp:cNvPr id="0" name=""/>
        <dsp:cNvSpPr/>
      </dsp:nvSpPr>
      <dsp:spPr>
        <a:xfrm>
          <a:off x="7929762" y="1866978"/>
          <a:ext cx="466035" cy="91440"/>
        </a:xfrm>
        <a:custGeom>
          <a:avLst/>
          <a:gdLst/>
          <a:ahLst/>
          <a:cxnLst/>
          <a:rect l="0" t="0" r="0" b="0"/>
          <a:pathLst>
            <a:path>
              <a:moveTo>
                <a:pt x="46603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8151129" y="1901047"/>
        <a:ext cx="23301" cy="23301"/>
      </dsp:txXfrm>
    </dsp:sp>
    <dsp:sp modelId="{12DCD3EE-F75E-41D2-A8CB-DAECFA077A75}">
      <dsp:nvSpPr>
        <dsp:cNvPr id="0" name=""/>
        <dsp:cNvSpPr/>
      </dsp:nvSpPr>
      <dsp:spPr>
        <a:xfrm>
          <a:off x="10725973" y="1912698"/>
          <a:ext cx="466035" cy="1110030"/>
        </a:xfrm>
        <a:custGeom>
          <a:avLst/>
          <a:gdLst/>
          <a:ahLst/>
          <a:cxnLst/>
          <a:rect l="0" t="0" r="0" b="0"/>
          <a:pathLst>
            <a:path>
              <a:moveTo>
                <a:pt x="466035" y="1110030"/>
              </a:moveTo>
              <a:lnTo>
                <a:pt x="233017" y="1110030"/>
              </a:lnTo>
              <a:lnTo>
                <a:pt x="233017"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10928893" y="2437615"/>
        <a:ext cx="60194" cy="60194"/>
      </dsp:txXfrm>
    </dsp:sp>
    <dsp:sp modelId="{665441C3-F6AA-46AF-AADE-41D134BC5BAC}">
      <dsp:nvSpPr>
        <dsp:cNvPr id="0" name=""/>
        <dsp:cNvSpPr/>
      </dsp:nvSpPr>
      <dsp:spPr>
        <a:xfrm>
          <a:off x="10725973" y="1024673"/>
          <a:ext cx="466035" cy="1998054"/>
        </a:xfrm>
        <a:custGeom>
          <a:avLst/>
          <a:gdLst/>
          <a:ahLst/>
          <a:cxnLst/>
          <a:rect l="0" t="0" r="0" b="0"/>
          <a:pathLst>
            <a:path>
              <a:moveTo>
                <a:pt x="466035" y="1998054"/>
              </a:moveTo>
              <a:lnTo>
                <a:pt x="233017" y="1998054"/>
              </a:lnTo>
              <a:lnTo>
                <a:pt x="233017"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10907698" y="1972409"/>
        <a:ext cx="102584" cy="102584"/>
      </dsp:txXfrm>
    </dsp:sp>
    <dsp:sp modelId="{63EBCBB4-F8A7-4980-8860-736C96E8C6CC}">
      <dsp:nvSpPr>
        <dsp:cNvPr id="0" name=""/>
        <dsp:cNvSpPr/>
      </dsp:nvSpPr>
      <dsp:spPr>
        <a:xfrm rot="5400000">
          <a:off x="10264545" y="2775363"/>
          <a:ext cx="2349656" cy="4947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32091" rtl="1">
            <a:lnSpc>
              <a:spcPct val="90000"/>
            </a:lnSpc>
            <a:spcBef>
              <a:spcPct val="0"/>
            </a:spcBef>
            <a:spcAft>
              <a:spcPct val="35000"/>
            </a:spcAft>
          </a:pPr>
          <a:r>
            <a:rPr lang="fa-IR" sz="1647" b="1" kern="1200" smtClean="0">
              <a:cs typeface="B Badr" panose="00000400000000000000" pitchFamily="2" charset="-78"/>
            </a:rPr>
            <a:t>1.الجناس بين اللفظين، </a:t>
          </a:r>
          <a:endParaRPr lang="fa-IR" sz="1647" b="1" kern="1200">
            <a:cs typeface="B Badr" panose="00000400000000000000" pitchFamily="2" charset="-78"/>
          </a:endParaRPr>
        </a:p>
      </dsp:txBody>
      <dsp:txXfrm>
        <a:off x="10264545" y="2775363"/>
        <a:ext cx="2349656" cy="494728"/>
      </dsp:txXfrm>
    </dsp:sp>
    <dsp:sp modelId="{3E6EE9AF-76D7-4589-A23E-7FB44AAA8647}">
      <dsp:nvSpPr>
        <dsp:cNvPr id="0" name=""/>
        <dsp:cNvSpPr/>
      </dsp:nvSpPr>
      <dsp:spPr>
        <a:xfrm>
          <a:off x="8395797" y="669464"/>
          <a:ext cx="2330175" cy="71041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cs typeface="B Badr" panose="00000400000000000000" pitchFamily="2" charset="-78"/>
            </a:rPr>
            <a:t>و هو تشابههما فى اللفظ</a:t>
          </a:r>
          <a:endParaRPr lang="fa-IR" sz="1600" b="1" kern="1200">
            <a:cs typeface="B Badr" panose="00000400000000000000" pitchFamily="2" charset="-78"/>
          </a:endParaRPr>
        </a:p>
      </dsp:txBody>
      <dsp:txXfrm>
        <a:off x="8395797" y="669464"/>
        <a:ext cx="2330175" cy="710419"/>
      </dsp:txXfrm>
    </dsp:sp>
    <dsp:sp modelId="{3D41E26F-4A3F-419F-8AC3-7322A9592894}">
      <dsp:nvSpPr>
        <dsp:cNvPr id="0" name=""/>
        <dsp:cNvSpPr/>
      </dsp:nvSpPr>
      <dsp:spPr>
        <a:xfrm>
          <a:off x="8395797" y="1557488"/>
          <a:ext cx="2330175" cy="71041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cs typeface="B Badr" panose="00000400000000000000" pitchFamily="2" charset="-78"/>
            </a:rPr>
            <a:t>و التامّ منه</a:t>
          </a:r>
          <a:endParaRPr lang="fa-IR" sz="1600" b="1" kern="1200">
            <a:cs typeface="B Badr" panose="00000400000000000000" pitchFamily="2" charset="-78"/>
          </a:endParaRPr>
        </a:p>
      </dsp:txBody>
      <dsp:txXfrm>
        <a:off x="8395797" y="1557488"/>
        <a:ext cx="2330175" cy="710419"/>
      </dsp:txXfrm>
    </dsp:sp>
    <dsp:sp modelId="{40522CC3-9B9E-4B72-99C3-723AD6ABF9EC}">
      <dsp:nvSpPr>
        <dsp:cNvPr id="0" name=""/>
        <dsp:cNvSpPr/>
      </dsp:nvSpPr>
      <dsp:spPr>
        <a:xfrm>
          <a:off x="5599587" y="1557488"/>
          <a:ext cx="2330175" cy="71041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cs typeface="B Badr" panose="00000400000000000000" pitchFamily="2" charset="-78"/>
            </a:rPr>
            <a:t>أن يتفقا فى أنواع الحروف، و فى أعدادها، و فى هيئاتها، و فى ترتيبها: </a:t>
          </a:r>
          <a:endParaRPr lang="fa-IR" sz="1600" b="1" kern="1200">
            <a:cs typeface="B Badr" panose="00000400000000000000" pitchFamily="2" charset="-78"/>
          </a:endParaRPr>
        </a:p>
      </dsp:txBody>
      <dsp:txXfrm>
        <a:off x="5599587" y="1557488"/>
        <a:ext cx="2330175" cy="710419"/>
      </dsp:txXfrm>
    </dsp:sp>
    <dsp:sp modelId="{A8637B8F-BC12-4A41-B921-F36C8E69557E}">
      <dsp:nvSpPr>
        <dsp:cNvPr id="0" name=""/>
        <dsp:cNvSpPr/>
      </dsp:nvSpPr>
      <dsp:spPr>
        <a:xfrm>
          <a:off x="8395797" y="2889524"/>
          <a:ext cx="2330175" cy="71041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cs typeface="B Badr" panose="00000400000000000000" pitchFamily="2" charset="-78"/>
            </a:rPr>
            <a:t>فـ</a:t>
          </a:r>
          <a:endParaRPr lang="fa-IR" sz="1600" b="1" kern="1200">
            <a:cs typeface="B Badr" panose="00000400000000000000" pitchFamily="2" charset="-78"/>
          </a:endParaRPr>
        </a:p>
      </dsp:txBody>
      <dsp:txXfrm>
        <a:off x="8395797" y="2889524"/>
        <a:ext cx="2330175" cy="710419"/>
      </dsp:txXfrm>
    </dsp:sp>
    <dsp:sp modelId="{DD223D54-89CA-4B8E-88D1-9306F69BB926}">
      <dsp:nvSpPr>
        <dsp:cNvPr id="0" name=""/>
        <dsp:cNvSpPr/>
      </dsp:nvSpPr>
      <dsp:spPr>
        <a:xfrm>
          <a:off x="5599587" y="2445512"/>
          <a:ext cx="2330175" cy="71041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cs typeface="B Badr" panose="00000400000000000000" pitchFamily="2" charset="-78"/>
            </a:rPr>
            <a:t>إن كانا من نوع؛ </a:t>
          </a:r>
          <a:endParaRPr lang="fa-IR" sz="1600" b="1" kern="1200">
            <a:cs typeface="B Badr" panose="00000400000000000000" pitchFamily="2" charset="-78"/>
          </a:endParaRPr>
        </a:p>
      </dsp:txBody>
      <dsp:txXfrm>
        <a:off x="5599587" y="2445512"/>
        <a:ext cx="2330175" cy="710419"/>
      </dsp:txXfrm>
    </dsp:sp>
    <dsp:sp modelId="{7AAA2467-E1FD-4B88-9BF2-C5317760FBEA}">
      <dsp:nvSpPr>
        <dsp:cNvPr id="0" name=""/>
        <dsp:cNvSpPr/>
      </dsp:nvSpPr>
      <dsp:spPr>
        <a:xfrm>
          <a:off x="2803376" y="2445512"/>
          <a:ext cx="2330175" cy="71041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cs typeface="B Badr" panose="00000400000000000000" pitchFamily="2" charset="-78"/>
            </a:rPr>
            <a:t>كاسمين، سمى مماثلا؛</a:t>
          </a:r>
          <a:endParaRPr lang="fa-IR" sz="1600" b="1" kern="1200">
            <a:cs typeface="B Badr" panose="00000400000000000000" pitchFamily="2" charset="-78"/>
          </a:endParaRPr>
        </a:p>
      </dsp:txBody>
      <dsp:txXfrm>
        <a:off x="2803376" y="2445512"/>
        <a:ext cx="2330175" cy="710419"/>
      </dsp:txXfrm>
    </dsp:sp>
    <dsp:sp modelId="{4745DBA9-A938-461F-8537-FC5E73A0E238}">
      <dsp:nvSpPr>
        <dsp:cNvPr id="0" name=""/>
        <dsp:cNvSpPr/>
      </dsp:nvSpPr>
      <dsp:spPr>
        <a:xfrm>
          <a:off x="7165" y="2445512"/>
          <a:ext cx="2330175" cy="71041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cs typeface="B Badr" panose="00000400000000000000" pitchFamily="2" charset="-78"/>
            </a:rPr>
            <a:t>نحو: وَ يَوْمَ تَقُومُ السَّاعَةُ يُقْسِمُ الْمُجْرِمُونَ ما لَبِثُوا غَيْرَ ساعَةٍ </a:t>
          </a:r>
          <a:endParaRPr lang="fa-IR" sz="1600" b="1" kern="1200">
            <a:cs typeface="B Badr" panose="00000400000000000000" pitchFamily="2" charset="-78"/>
          </a:endParaRPr>
        </a:p>
      </dsp:txBody>
      <dsp:txXfrm>
        <a:off x="7165" y="2445512"/>
        <a:ext cx="2330175" cy="710419"/>
      </dsp:txXfrm>
    </dsp:sp>
    <dsp:sp modelId="{4BD49B63-0357-4D7A-9D48-8184AC3F2A2D}">
      <dsp:nvSpPr>
        <dsp:cNvPr id="0" name=""/>
        <dsp:cNvSpPr/>
      </dsp:nvSpPr>
      <dsp:spPr>
        <a:xfrm>
          <a:off x="5599587" y="3333536"/>
          <a:ext cx="2330175" cy="71041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cs typeface="B Badr" panose="00000400000000000000" pitchFamily="2" charset="-78"/>
            </a:rPr>
            <a:t>و إن كانا من نوعين، </a:t>
          </a:r>
          <a:endParaRPr lang="fa-IR" sz="1600" b="1" kern="1200">
            <a:cs typeface="B Badr" panose="00000400000000000000" pitchFamily="2" charset="-78"/>
          </a:endParaRPr>
        </a:p>
      </dsp:txBody>
      <dsp:txXfrm>
        <a:off x="5599587" y="3333536"/>
        <a:ext cx="2330175" cy="710419"/>
      </dsp:txXfrm>
    </dsp:sp>
    <dsp:sp modelId="{F4834223-5CCB-4FBE-9F86-81DEAF95B22C}">
      <dsp:nvSpPr>
        <dsp:cNvPr id="0" name=""/>
        <dsp:cNvSpPr/>
      </dsp:nvSpPr>
      <dsp:spPr>
        <a:xfrm>
          <a:off x="2803376" y="3333536"/>
          <a:ext cx="2330175" cy="71041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cs typeface="B Badr" panose="00000400000000000000" pitchFamily="2" charset="-78"/>
            </a:rPr>
            <a:t>سمى مستوفى؛ </a:t>
          </a:r>
          <a:endParaRPr lang="fa-IR" sz="1600" b="1" kern="1200">
            <a:cs typeface="B Badr" panose="00000400000000000000" pitchFamily="2" charset="-78"/>
          </a:endParaRPr>
        </a:p>
      </dsp:txBody>
      <dsp:txXfrm>
        <a:off x="2803376" y="3333536"/>
        <a:ext cx="2330175" cy="710419"/>
      </dsp:txXfrm>
    </dsp:sp>
    <dsp:sp modelId="{AB64ECC8-0728-4125-A19B-7D74DFDF63A2}">
      <dsp:nvSpPr>
        <dsp:cNvPr id="0" name=""/>
        <dsp:cNvSpPr/>
      </dsp:nvSpPr>
      <dsp:spPr>
        <a:xfrm>
          <a:off x="7165" y="3333536"/>
          <a:ext cx="2330175" cy="71041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cs typeface="B Badr" panose="00000400000000000000" pitchFamily="2" charset="-78"/>
            </a:rPr>
            <a:t>كقوله : ما مات من كرم الزّمان فإنّه*** يحيا لدى يحيى بن عبد اللّه </a:t>
          </a:r>
          <a:endParaRPr lang="fa-IR" sz="1600" b="1" kern="1200">
            <a:cs typeface="B Badr" panose="00000400000000000000" pitchFamily="2" charset="-78"/>
          </a:endParaRPr>
        </a:p>
      </dsp:txBody>
      <dsp:txXfrm>
        <a:off x="7165" y="3333536"/>
        <a:ext cx="2330175" cy="710419"/>
      </dsp:txXfrm>
    </dsp:sp>
    <dsp:sp modelId="{3B800D93-255B-4D2B-BB12-E0DC37EF0F4A}">
      <dsp:nvSpPr>
        <dsp:cNvPr id="0" name=""/>
        <dsp:cNvSpPr/>
      </dsp:nvSpPr>
      <dsp:spPr>
        <a:xfrm>
          <a:off x="8395797" y="3777549"/>
          <a:ext cx="2330175" cy="71041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cs typeface="B Badr" panose="00000400000000000000" pitchFamily="2" charset="-78"/>
            </a:rPr>
            <a:t>و أيضا: إن كان أحد لفظيه مركّبا، سمى جناس التركيب، </a:t>
          </a:r>
          <a:endParaRPr lang="fa-IR" sz="1600" b="1" kern="1200">
            <a:cs typeface="B Badr" panose="00000400000000000000" pitchFamily="2" charset="-78"/>
          </a:endParaRPr>
        </a:p>
      </dsp:txBody>
      <dsp:txXfrm>
        <a:off x="8395797" y="3777549"/>
        <a:ext cx="2330175" cy="710419"/>
      </dsp:txXfrm>
    </dsp:sp>
    <dsp:sp modelId="{F51F0442-749B-428A-9FCA-BF69BEE40531}">
      <dsp:nvSpPr>
        <dsp:cNvPr id="0" name=""/>
        <dsp:cNvSpPr/>
      </dsp:nvSpPr>
      <dsp:spPr>
        <a:xfrm>
          <a:off x="8395797" y="4665573"/>
          <a:ext cx="2330175" cy="71041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cs typeface="B Badr" panose="00000400000000000000" pitchFamily="2" charset="-78"/>
            </a:rPr>
            <a:t>فـ</a:t>
          </a:r>
          <a:endParaRPr lang="fa-IR" sz="1600" b="1" kern="1200">
            <a:cs typeface="B Badr" panose="00000400000000000000" pitchFamily="2" charset="-78"/>
          </a:endParaRPr>
        </a:p>
      </dsp:txBody>
      <dsp:txXfrm>
        <a:off x="8395797" y="4665573"/>
        <a:ext cx="2330175" cy="710419"/>
      </dsp:txXfrm>
    </dsp:sp>
    <dsp:sp modelId="{146AB692-A04E-44F3-B98B-54F3F1B523E8}">
      <dsp:nvSpPr>
        <dsp:cNvPr id="0" name=""/>
        <dsp:cNvSpPr/>
      </dsp:nvSpPr>
      <dsp:spPr>
        <a:xfrm>
          <a:off x="5599587" y="4221561"/>
          <a:ext cx="2330175" cy="71041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cs typeface="B Badr" panose="00000400000000000000" pitchFamily="2" charset="-78"/>
            </a:rPr>
            <a:t>إن اتفقا فى الخطّ، </a:t>
          </a:r>
          <a:endParaRPr lang="fa-IR" sz="1600" b="1" kern="1200">
            <a:cs typeface="B Badr" panose="00000400000000000000" pitchFamily="2" charset="-78"/>
          </a:endParaRPr>
        </a:p>
      </dsp:txBody>
      <dsp:txXfrm>
        <a:off x="5599587" y="4221561"/>
        <a:ext cx="2330175" cy="710419"/>
      </dsp:txXfrm>
    </dsp:sp>
    <dsp:sp modelId="{E3BF5695-3108-4A5B-9B4A-41A851FC88F9}">
      <dsp:nvSpPr>
        <dsp:cNvPr id="0" name=""/>
        <dsp:cNvSpPr/>
      </dsp:nvSpPr>
      <dsp:spPr>
        <a:xfrm>
          <a:off x="2803376" y="4221561"/>
          <a:ext cx="2330175" cy="71041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cs typeface="B Badr" panose="00000400000000000000" pitchFamily="2" charset="-78"/>
            </a:rPr>
            <a:t>خصّ باسم المتشابه؛ </a:t>
          </a:r>
          <a:endParaRPr lang="fa-IR" sz="1600" b="1" kern="1200">
            <a:cs typeface="B Badr" panose="00000400000000000000" pitchFamily="2" charset="-78"/>
          </a:endParaRPr>
        </a:p>
      </dsp:txBody>
      <dsp:txXfrm>
        <a:off x="2803376" y="4221561"/>
        <a:ext cx="2330175" cy="710419"/>
      </dsp:txXfrm>
    </dsp:sp>
    <dsp:sp modelId="{618E9690-EBFB-4B23-AEC4-F18F478A6AED}">
      <dsp:nvSpPr>
        <dsp:cNvPr id="0" name=""/>
        <dsp:cNvSpPr/>
      </dsp:nvSpPr>
      <dsp:spPr>
        <a:xfrm>
          <a:off x="7165" y="4221561"/>
          <a:ext cx="2330175" cy="71041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cs typeface="B Badr" panose="00000400000000000000" pitchFamily="2" charset="-78"/>
            </a:rPr>
            <a:t>كقوله : إذا ملك لم يكن ذا هبه ***  فدعه فدولته ذاهبه </a:t>
          </a:r>
          <a:endParaRPr lang="fa-IR" sz="1600" b="1" kern="1200">
            <a:cs typeface="B Badr" panose="00000400000000000000" pitchFamily="2" charset="-78"/>
          </a:endParaRPr>
        </a:p>
      </dsp:txBody>
      <dsp:txXfrm>
        <a:off x="7165" y="4221561"/>
        <a:ext cx="2330175" cy="710419"/>
      </dsp:txXfrm>
    </dsp:sp>
    <dsp:sp modelId="{C8EA6CCC-ABDA-4D93-B0DE-A921E088CB2E}">
      <dsp:nvSpPr>
        <dsp:cNvPr id="0" name=""/>
        <dsp:cNvSpPr/>
      </dsp:nvSpPr>
      <dsp:spPr>
        <a:xfrm>
          <a:off x="5599587" y="5109585"/>
          <a:ext cx="2330175" cy="71041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cs typeface="B Badr" panose="00000400000000000000" pitchFamily="2" charset="-78"/>
            </a:rPr>
            <a:t>و إلا خصّ باسم المفروق؛ </a:t>
          </a:r>
          <a:endParaRPr lang="fa-IR" sz="1600" b="1" kern="1200">
            <a:cs typeface="B Badr" panose="00000400000000000000" pitchFamily="2" charset="-78"/>
          </a:endParaRPr>
        </a:p>
      </dsp:txBody>
      <dsp:txXfrm>
        <a:off x="5599587" y="5109585"/>
        <a:ext cx="2330175" cy="710419"/>
      </dsp:txXfrm>
    </dsp:sp>
    <dsp:sp modelId="{6AF95D77-62C1-4CF1-A3DB-F4966EB6EF8F}">
      <dsp:nvSpPr>
        <dsp:cNvPr id="0" name=""/>
        <dsp:cNvSpPr/>
      </dsp:nvSpPr>
      <dsp:spPr>
        <a:xfrm>
          <a:off x="2803376" y="5109585"/>
          <a:ext cx="2330175" cy="71041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cs typeface="B Badr" panose="00000400000000000000" pitchFamily="2" charset="-78"/>
            </a:rPr>
            <a:t>كقوله </a:t>
          </a:r>
          <a:r>
            <a:rPr lang="en-US" sz="1600" b="1" kern="1200" smtClean="0">
              <a:cs typeface="B Badr" panose="00000400000000000000" pitchFamily="2" charset="-78"/>
            </a:rPr>
            <a:t>: </a:t>
          </a:r>
          <a:endParaRPr lang="fa-IR" sz="1600" b="1" kern="1200">
            <a:cs typeface="B Badr" panose="00000400000000000000" pitchFamily="2" charset="-78"/>
          </a:endParaRPr>
        </a:p>
      </dsp:txBody>
      <dsp:txXfrm>
        <a:off x="2803376" y="5109585"/>
        <a:ext cx="2330175" cy="710419"/>
      </dsp:txXfrm>
    </dsp:sp>
    <dsp:sp modelId="{67065E72-4216-4366-A279-0E843AB47879}">
      <dsp:nvSpPr>
        <dsp:cNvPr id="0" name=""/>
        <dsp:cNvSpPr/>
      </dsp:nvSpPr>
      <dsp:spPr>
        <a:xfrm>
          <a:off x="7165" y="5109585"/>
          <a:ext cx="2330175" cy="71041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cs typeface="B Badr" panose="00000400000000000000" pitchFamily="2" charset="-78"/>
            </a:rPr>
            <a:t>كلّكم قد أخذ الجام و لا جام لنا *** ما الّذى ضرّ مدير الجام لو جاملنا</a:t>
          </a:r>
          <a:endParaRPr lang="fa-IR" sz="1600" b="1" kern="1200">
            <a:cs typeface="B Badr" panose="00000400000000000000" pitchFamily="2" charset="-78"/>
          </a:endParaRPr>
        </a:p>
      </dsp:txBody>
      <dsp:txXfrm>
        <a:off x="7165" y="5109585"/>
        <a:ext cx="2330175" cy="71041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81BF5-730D-4DE5-B683-F68853EA28BD}">
      <dsp:nvSpPr>
        <dsp:cNvPr id="0" name=""/>
        <dsp:cNvSpPr/>
      </dsp:nvSpPr>
      <dsp:spPr>
        <a:xfrm>
          <a:off x="8436807" y="5358133"/>
          <a:ext cx="188993" cy="180062"/>
        </a:xfrm>
        <a:custGeom>
          <a:avLst/>
          <a:gdLst/>
          <a:ahLst/>
          <a:cxnLst/>
          <a:rect l="0" t="0" r="0" b="0"/>
          <a:pathLst>
            <a:path>
              <a:moveTo>
                <a:pt x="188993" y="0"/>
              </a:moveTo>
              <a:lnTo>
                <a:pt x="94496" y="0"/>
              </a:lnTo>
              <a:lnTo>
                <a:pt x="94496" y="180062"/>
              </a:lnTo>
              <a:lnTo>
                <a:pt x="0" y="18006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8524778" y="5441639"/>
        <a:ext cx="13051" cy="13051"/>
      </dsp:txXfrm>
    </dsp:sp>
    <dsp:sp modelId="{039A0350-7C39-417F-AB80-E64D73DA27CE}">
      <dsp:nvSpPr>
        <dsp:cNvPr id="0" name=""/>
        <dsp:cNvSpPr/>
      </dsp:nvSpPr>
      <dsp:spPr>
        <a:xfrm>
          <a:off x="8436807" y="5107070"/>
          <a:ext cx="188993" cy="251063"/>
        </a:xfrm>
        <a:custGeom>
          <a:avLst/>
          <a:gdLst/>
          <a:ahLst/>
          <a:cxnLst/>
          <a:rect l="0" t="0" r="0" b="0"/>
          <a:pathLst>
            <a:path>
              <a:moveTo>
                <a:pt x="188993" y="251063"/>
              </a:moveTo>
              <a:lnTo>
                <a:pt x="94496" y="251063"/>
              </a:lnTo>
              <a:lnTo>
                <a:pt x="9449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8523447" y="5224745"/>
        <a:ext cx="15712" cy="15712"/>
      </dsp:txXfrm>
    </dsp:sp>
    <dsp:sp modelId="{0D14FCFA-7688-4501-BB9D-498D15F4FD34}">
      <dsp:nvSpPr>
        <dsp:cNvPr id="0" name=""/>
        <dsp:cNvSpPr/>
      </dsp:nvSpPr>
      <dsp:spPr>
        <a:xfrm>
          <a:off x="9570770" y="5052539"/>
          <a:ext cx="188993" cy="305594"/>
        </a:xfrm>
        <a:custGeom>
          <a:avLst/>
          <a:gdLst/>
          <a:ahLst/>
          <a:cxnLst/>
          <a:rect l="0" t="0" r="0" b="0"/>
          <a:pathLst>
            <a:path>
              <a:moveTo>
                <a:pt x="188993" y="0"/>
              </a:moveTo>
              <a:lnTo>
                <a:pt x="94496" y="0"/>
              </a:lnTo>
              <a:lnTo>
                <a:pt x="94496" y="305594"/>
              </a:lnTo>
              <a:lnTo>
                <a:pt x="0" y="30559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9656284" y="5196353"/>
        <a:ext cx="17965" cy="17965"/>
      </dsp:txXfrm>
    </dsp:sp>
    <dsp:sp modelId="{952A7F26-8692-4A80-B980-EE78312F81CE}">
      <dsp:nvSpPr>
        <dsp:cNvPr id="0" name=""/>
        <dsp:cNvSpPr/>
      </dsp:nvSpPr>
      <dsp:spPr>
        <a:xfrm>
          <a:off x="8436807" y="4701224"/>
          <a:ext cx="188993" cy="91440"/>
        </a:xfrm>
        <a:custGeom>
          <a:avLst/>
          <a:gdLst/>
          <a:ahLst/>
          <a:cxnLst/>
          <a:rect l="0" t="0" r="0" b="0"/>
          <a:pathLst>
            <a:path>
              <a:moveTo>
                <a:pt x="188993"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8526579" y="4742219"/>
        <a:ext cx="9449" cy="9449"/>
      </dsp:txXfrm>
    </dsp:sp>
    <dsp:sp modelId="{AF5D145F-5B19-4471-805C-D1E981621B50}">
      <dsp:nvSpPr>
        <dsp:cNvPr id="0" name=""/>
        <dsp:cNvSpPr/>
      </dsp:nvSpPr>
      <dsp:spPr>
        <a:xfrm>
          <a:off x="9570770" y="4746944"/>
          <a:ext cx="188993" cy="305594"/>
        </a:xfrm>
        <a:custGeom>
          <a:avLst/>
          <a:gdLst/>
          <a:ahLst/>
          <a:cxnLst/>
          <a:rect l="0" t="0" r="0" b="0"/>
          <a:pathLst>
            <a:path>
              <a:moveTo>
                <a:pt x="188993" y="305594"/>
              </a:moveTo>
              <a:lnTo>
                <a:pt x="94496" y="305594"/>
              </a:lnTo>
              <a:lnTo>
                <a:pt x="9449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9656284" y="4890758"/>
        <a:ext cx="17965" cy="17965"/>
      </dsp:txXfrm>
    </dsp:sp>
    <dsp:sp modelId="{E1BD501F-3772-4977-8EB5-067EDBE22301}">
      <dsp:nvSpPr>
        <dsp:cNvPr id="0" name=""/>
        <dsp:cNvSpPr/>
      </dsp:nvSpPr>
      <dsp:spPr>
        <a:xfrm>
          <a:off x="10660934" y="4179490"/>
          <a:ext cx="188993" cy="873048"/>
        </a:xfrm>
        <a:custGeom>
          <a:avLst/>
          <a:gdLst/>
          <a:ahLst/>
          <a:cxnLst/>
          <a:rect l="0" t="0" r="0" b="0"/>
          <a:pathLst>
            <a:path>
              <a:moveTo>
                <a:pt x="188993" y="0"/>
              </a:moveTo>
              <a:lnTo>
                <a:pt x="94496" y="0"/>
              </a:lnTo>
              <a:lnTo>
                <a:pt x="94496" y="873048"/>
              </a:lnTo>
              <a:lnTo>
                <a:pt x="0" y="873048"/>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0733099" y="4593683"/>
        <a:ext cx="44663" cy="44663"/>
      </dsp:txXfrm>
    </dsp:sp>
    <dsp:sp modelId="{76D870E2-F32F-4A1A-94A5-B5D922E176FD}">
      <dsp:nvSpPr>
        <dsp:cNvPr id="0" name=""/>
        <dsp:cNvSpPr/>
      </dsp:nvSpPr>
      <dsp:spPr>
        <a:xfrm>
          <a:off x="8867524" y="4206756"/>
          <a:ext cx="188993" cy="180062"/>
        </a:xfrm>
        <a:custGeom>
          <a:avLst/>
          <a:gdLst/>
          <a:ahLst/>
          <a:cxnLst/>
          <a:rect l="0" t="0" r="0" b="0"/>
          <a:pathLst>
            <a:path>
              <a:moveTo>
                <a:pt x="188993" y="0"/>
              </a:moveTo>
              <a:lnTo>
                <a:pt x="94496" y="0"/>
              </a:lnTo>
              <a:lnTo>
                <a:pt x="94496" y="180062"/>
              </a:lnTo>
              <a:lnTo>
                <a:pt x="0" y="18006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8955495" y="4290261"/>
        <a:ext cx="13051" cy="13051"/>
      </dsp:txXfrm>
    </dsp:sp>
    <dsp:sp modelId="{14082597-CCA5-4FFC-B962-F5C704AA20EC}">
      <dsp:nvSpPr>
        <dsp:cNvPr id="0" name=""/>
        <dsp:cNvSpPr/>
      </dsp:nvSpPr>
      <dsp:spPr>
        <a:xfrm>
          <a:off x="8867524" y="4026693"/>
          <a:ext cx="188993" cy="180062"/>
        </a:xfrm>
        <a:custGeom>
          <a:avLst/>
          <a:gdLst/>
          <a:ahLst/>
          <a:cxnLst/>
          <a:rect l="0" t="0" r="0" b="0"/>
          <a:pathLst>
            <a:path>
              <a:moveTo>
                <a:pt x="188993" y="180062"/>
              </a:moveTo>
              <a:lnTo>
                <a:pt x="94496" y="180062"/>
              </a:lnTo>
              <a:lnTo>
                <a:pt x="9449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8955495" y="4110198"/>
        <a:ext cx="13051" cy="13051"/>
      </dsp:txXfrm>
    </dsp:sp>
    <dsp:sp modelId="{96AA6574-AA33-45F1-B856-5945C32E7338}">
      <dsp:nvSpPr>
        <dsp:cNvPr id="0" name=""/>
        <dsp:cNvSpPr/>
      </dsp:nvSpPr>
      <dsp:spPr>
        <a:xfrm>
          <a:off x="10660934" y="4133770"/>
          <a:ext cx="188993" cy="91440"/>
        </a:xfrm>
        <a:custGeom>
          <a:avLst/>
          <a:gdLst/>
          <a:ahLst/>
          <a:cxnLst/>
          <a:rect l="0" t="0" r="0" b="0"/>
          <a:pathLst>
            <a:path>
              <a:moveTo>
                <a:pt x="188993" y="45720"/>
              </a:moveTo>
              <a:lnTo>
                <a:pt x="94496" y="45720"/>
              </a:lnTo>
              <a:lnTo>
                <a:pt x="94496" y="72985"/>
              </a:lnTo>
              <a:lnTo>
                <a:pt x="0" y="72985"/>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0750657" y="4174716"/>
        <a:ext cx="9547" cy="9547"/>
      </dsp:txXfrm>
    </dsp:sp>
    <dsp:sp modelId="{C967F8A7-4E0A-4FF6-B63E-B8AB8C0F8A62}">
      <dsp:nvSpPr>
        <dsp:cNvPr id="0" name=""/>
        <dsp:cNvSpPr/>
      </dsp:nvSpPr>
      <dsp:spPr>
        <a:xfrm>
          <a:off x="8755110" y="3620847"/>
          <a:ext cx="188993" cy="91440"/>
        </a:xfrm>
        <a:custGeom>
          <a:avLst/>
          <a:gdLst/>
          <a:ahLst/>
          <a:cxnLst/>
          <a:rect l="0" t="0" r="0" b="0"/>
          <a:pathLst>
            <a:path>
              <a:moveTo>
                <a:pt x="188993"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8844882" y="3661842"/>
        <a:ext cx="9449" cy="9449"/>
      </dsp:txXfrm>
    </dsp:sp>
    <dsp:sp modelId="{F3868211-692B-4E49-9905-BA72585BF732}">
      <dsp:nvSpPr>
        <dsp:cNvPr id="0" name=""/>
        <dsp:cNvSpPr/>
      </dsp:nvSpPr>
      <dsp:spPr>
        <a:xfrm>
          <a:off x="10660934" y="3666567"/>
          <a:ext cx="188993" cy="512922"/>
        </a:xfrm>
        <a:custGeom>
          <a:avLst/>
          <a:gdLst/>
          <a:ahLst/>
          <a:cxnLst/>
          <a:rect l="0" t="0" r="0" b="0"/>
          <a:pathLst>
            <a:path>
              <a:moveTo>
                <a:pt x="188993" y="512922"/>
              </a:moveTo>
              <a:lnTo>
                <a:pt x="94496" y="512922"/>
              </a:lnTo>
              <a:lnTo>
                <a:pt x="94496"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0741765" y="3909363"/>
        <a:ext cx="27331" cy="27331"/>
      </dsp:txXfrm>
    </dsp:sp>
    <dsp:sp modelId="{EAD805AB-72C8-4F72-B170-4000756E229E}">
      <dsp:nvSpPr>
        <dsp:cNvPr id="0" name=""/>
        <dsp:cNvSpPr/>
      </dsp:nvSpPr>
      <dsp:spPr>
        <a:xfrm>
          <a:off x="3974830" y="6248211"/>
          <a:ext cx="188993" cy="91440"/>
        </a:xfrm>
        <a:custGeom>
          <a:avLst/>
          <a:gdLst/>
          <a:ahLst/>
          <a:cxnLst/>
          <a:rect l="0" t="0" r="0" b="0"/>
          <a:pathLst>
            <a:path>
              <a:moveTo>
                <a:pt x="188993"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064602" y="6289206"/>
        <a:ext cx="9449" cy="9449"/>
      </dsp:txXfrm>
    </dsp:sp>
    <dsp:sp modelId="{A9051288-C7C7-48CA-91BE-2F070A9B0319}">
      <dsp:nvSpPr>
        <dsp:cNvPr id="0" name=""/>
        <dsp:cNvSpPr/>
      </dsp:nvSpPr>
      <dsp:spPr>
        <a:xfrm>
          <a:off x="5108794" y="6066006"/>
          <a:ext cx="188993" cy="227924"/>
        </a:xfrm>
        <a:custGeom>
          <a:avLst/>
          <a:gdLst/>
          <a:ahLst/>
          <a:cxnLst/>
          <a:rect l="0" t="0" r="0" b="0"/>
          <a:pathLst>
            <a:path>
              <a:moveTo>
                <a:pt x="188993" y="0"/>
              </a:moveTo>
              <a:lnTo>
                <a:pt x="94496" y="0"/>
              </a:lnTo>
              <a:lnTo>
                <a:pt x="94496" y="227924"/>
              </a:lnTo>
              <a:lnTo>
                <a:pt x="0" y="22792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195888" y="6172567"/>
        <a:ext cx="14804" cy="14804"/>
      </dsp:txXfrm>
    </dsp:sp>
    <dsp:sp modelId="{15489A2F-B2E4-4F5A-ABAB-09B4DB3FAE9B}">
      <dsp:nvSpPr>
        <dsp:cNvPr id="0" name=""/>
        <dsp:cNvSpPr/>
      </dsp:nvSpPr>
      <dsp:spPr>
        <a:xfrm>
          <a:off x="3974830" y="5792361"/>
          <a:ext cx="188993" cy="91440"/>
        </a:xfrm>
        <a:custGeom>
          <a:avLst/>
          <a:gdLst/>
          <a:ahLst/>
          <a:cxnLst/>
          <a:rect l="0" t="0" r="0" b="0"/>
          <a:pathLst>
            <a:path>
              <a:moveTo>
                <a:pt x="188993"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064602" y="5833357"/>
        <a:ext cx="9449" cy="9449"/>
      </dsp:txXfrm>
    </dsp:sp>
    <dsp:sp modelId="{2F9FF48C-70DF-483C-BD71-13F61ECEECA0}">
      <dsp:nvSpPr>
        <dsp:cNvPr id="0" name=""/>
        <dsp:cNvSpPr/>
      </dsp:nvSpPr>
      <dsp:spPr>
        <a:xfrm>
          <a:off x="5108794" y="5838081"/>
          <a:ext cx="188993" cy="227924"/>
        </a:xfrm>
        <a:custGeom>
          <a:avLst/>
          <a:gdLst/>
          <a:ahLst/>
          <a:cxnLst/>
          <a:rect l="0" t="0" r="0" b="0"/>
          <a:pathLst>
            <a:path>
              <a:moveTo>
                <a:pt x="188993" y="227924"/>
              </a:moveTo>
              <a:lnTo>
                <a:pt x="94496" y="227924"/>
              </a:lnTo>
              <a:lnTo>
                <a:pt x="9449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195888" y="5944642"/>
        <a:ext cx="14804" cy="14804"/>
      </dsp:txXfrm>
    </dsp:sp>
    <dsp:sp modelId="{EC5026F3-312D-4D28-9355-2DCC440178E2}">
      <dsp:nvSpPr>
        <dsp:cNvPr id="0" name=""/>
        <dsp:cNvSpPr/>
      </dsp:nvSpPr>
      <dsp:spPr>
        <a:xfrm>
          <a:off x="6127405" y="6020286"/>
          <a:ext cx="188993" cy="91440"/>
        </a:xfrm>
        <a:custGeom>
          <a:avLst/>
          <a:gdLst/>
          <a:ahLst/>
          <a:cxnLst/>
          <a:rect l="0" t="0" r="0" b="0"/>
          <a:pathLst>
            <a:path>
              <a:moveTo>
                <a:pt x="188993"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217177" y="6061281"/>
        <a:ext cx="9449" cy="9449"/>
      </dsp:txXfrm>
    </dsp:sp>
    <dsp:sp modelId="{B01EE2FC-C7EA-4DFE-BDCC-4E3955C74E4D}">
      <dsp:nvSpPr>
        <dsp:cNvPr id="0" name=""/>
        <dsp:cNvSpPr/>
      </dsp:nvSpPr>
      <dsp:spPr>
        <a:xfrm>
          <a:off x="7261368" y="3306442"/>
          <a:ext cx="188993" cy="2759564"/>
        </a:xfrm>
        <a:custGeom>
          <a:avLst/>
          <a:gdLst/>
          <a:ahLst/>
          <a:cxnLst/>
          <a:rect l="0" t="0" r="0" b="0"/>
          <a:pathLst>
            <a:path>
              <a:moveTo>
                <a:pt x="188993" y="0"/>
              </a:moveTo>
              <a:lnTo>
                <a:pt x="94496" y="0"/>
              </a:lnTo>
              <a:lnTo>
                <a:pt x="94496" y="2759564"/>
              </a:lnTo>
              <a:lnTo>
                <a:pt x="0" y="275956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rtl="1">
            <a:lnSpc>
              <a:spcPct val="90000"/>
            </a:lnSpc>
            <a:spcBef>
              <a:spcPct val="0"/>
            </a:spcBef>
            <a:spcAft>
              <a:spcPct val="35000"/>
            </a:spcAft>
          </a:pPr>
          <a:endParaRPr lang="fa-IR" sz="1100" kern="1200">
            <a:cs typeface="B Badr" panose="00000400000000000000" pitchFamily="2" charset="-78"/>
          </a:endParaRPr>
        </a:p>
      </dsp:txBody>
      <dsp:txXfrm>
        <a:off x="7286715" y="4617073"/>
        <a:ext cx="138301" cy="138301"/>
      </dsp:txXfrm>
    </dsp:sp>
    <dsp:sp modelId="{01C1BFA8-FB57-447E-9046-FE835850C7C0}">
      <dsp:nvSpPr>
        <dsp:cNvPr id="0" name=""/>
        <dsp:cNvSpPr/>
      </dsp:nvSpPr>
      <dsp:spPr>
        <a:xfrm>
          <a:off x="1923197" y="5826268"/>
          <a:ext cx="188993" cy="91440"/>
        </a:xfrm>
        <a:custGeom>
          <a:avLst/>
          <a:gdLst/>
          <a:ahLst/>
          <a:cxnLst/>
          <a:rect l="0" t="0" r="0" b="0"/>
          <a:pathLst>
            <a:path>
              <a:moveTo>
                <a:pt x="188993"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2012969" y="5867263"/>
        <a:ext cx="9449" cy="9449"/>
      </dsp:txXfrm>
    </dsp:sp>
    <dsp:sp modelId="{B85C88C1-7DAB-4ECF-B5D0-233B0301F0C2}">
      <dsp:nvSpPr>
        <dsp:cNvPr id="0" name=""/>
        <dsp:cNvSpPr/>
      </dsp:nvSpPr>
      <dsp:spPr>
        <a:xfrm>
          <a:off x="3057161" y="5430094"/>
          <a:ext cx="188993" cy="441894"/>
        </a:xfrm>
        <a:custGeom>
          <a:avLst/>
          <a:gdLst/>
          <a:ahLst/>
          <a:cxnLst/>
          <a:rect l="0" t="0" r="0" b="0"/>
          <a:pathLst>
            <a:path>
              <a:moveTo>
                <a:pt x="188993" y="0"/>
              </a:moveTo>
              <a:lnTo>
                <a:pt x="94496" y="0"/>
              </a:lnTo>
              <a:lnTo>
                <a:pt x="94496" y="441894"/>
              </a:lnTo>
              <a:lnTo>
                <a:pt x="0" y="44189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139642" y="5639025"/>
        <a:ext cx="24030" cy="24030"/>
      </dsp:txXfrm>
    </dsp:sp>
    <dsp:sp modelId="{2B09D1A8-14CA-4A9B-87B0-4C40CDA3B136}">
      <dsp:nvSpPr>
        <dsp:cNvPr id="0" name=""/>
        <dsp:cNvSpPr/>
      </dsp:nvSpPr>
      <dsp:spPr>
        <a:xfrm>
          <a:off x="1923197" y="5384374"/>
          <a:ext cx="188993" cy="91440"/>
        </a:xfrm>
        <a:custGeom>
          <a:avLst/>
          <a:gdLst/>
          <a:ahLst/>
          <a:cxnLst/>
          <a:rect l="0" t="0" r="0" b="0"/>
          <a:pathLst>
            <a:path>
              <a:moveTo>
                <a:pt x="188993"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2012969" y="5425369"/>
        <a:ext cx="9449" cy="9449"/>
      </dsp:txXfrm>
    </dsp:sp>
    <dsp:sp modelId="{3188E2CE-FCD1-4737-B2AA-C90C02EC4D81}">
      <dsp:nvSpPr>
        <dsp:cNvPr id="0" name=""/>
        <dsp:cNvSpPr/>
      </dsp:nvSpPr>
      <dsp:spPr>
        <a:xfrm>
          <a:off x="3057161" y="5384374"/>
          <a:ext cx="188993" cy="91440"/>
        </a:xfrm>
        <a:custGeom>
          <a:avLst/>
          <a:gdLst/>
          <a:ahLst/>
          <a:cxnLst/>
          <a:rect l="0" t="0" r="0" b="0"/>
          <a:pathLst>
            <a:path>
              <a:moveTo>
                <a:pt x="188993"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146933" y="5425369"/>
        <a:ext cx="9449" cy="9449"/>
      </dsp:txXfrm>
    </dsp:sp>
    <dsp:sp modelId="{6171C6C6-C923-4F86-B3FC-EF4BAC863D4E}">
      <dsp:nvSpPr>
        <dsp:cNvPr id="0" name=""/>
        <dsp:cNvSpPr/>
      </dsp:nvSpPr>
      <dsp:spPr>
        <a:xfrm>
          <a:off x="1923197" y="4942479"/>
          <a:ext cx="188993" cy="91440"/>
        </a:xfrm>
        <a:custGeom>
          <a:avLst/>
          <a:gdLst/>
          <a:ahLst/>
          <a:cxnLst/>
          <a:rect l="0" t="0" r="0" b="0"/>
          <a:pathLst>
            <a:path>
              <a:moveTo>
                <a:pt x="188993"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2012969" y="4983474"/>
        <a:ext cx="9449" cy="9449"/>
      </dsp:txXfrm>
    </dsp:sp>
    <dsp:sp modelId="{626C7405-383C-4455-A307-9D0114283735}">
      <dsp:nvSpPr>
        <dsp:cNvPr id="0" name=""/>
        <dsp:cNvSpPr/>
      </dsp:nvSpPr>
      <dsp:spPr>
        <a:xfrm>
          <a:off x="3057161" y="4988199"/>
          <a:ext cx="188993" cy="441894"/>
        </a:xfrm>
        <a:custGeom>
          <a:avLst/>
          <a:gdLst/>
          <a:ahLst/>
          <a:cxnLst/>
          <a:rect l="0" t="0" r="0" b="0"/>
          <a:pathLst>
            <a:path>
              <a:moveTo>
                <a:pt x="188993" y="441894"/>
              </a:moveTo>
              <a:lnTo>
                <a:pt x="94496" y="441894"/>
              </a:lnTo>
              <a:lnTo>
                <a:pt x="9449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139642" y="5197131"/>
        <a:ext cx="24030" cy="24030"/>
      </dsp:txXfrm>
    </dsp:sp>
    <dsp:sp modelId="{9E2B420D-07D1-4EAC-A848-316A474881D6}">
      <dsp:nvSpPr>
        <dsp:cNvPr id="0" name=""/>
        <dsp:cNvSpPr/>
      </dsp:nvSpPr>
      <dsp:spPr>
        <a:xfrm>
          <a:off x="4317693" y="5384374"/>
          <a:ext cx="188993" cy="91440"/>
        </a:xfrm>
        <a:custGeom>
          <a:avLst/>
          <a:gdLst/>
          <a:ahLst/>
          <a:cxnLst/>
          <a:rect l="0" t="0" r="0" b="0"/>
          <a:pathLst>
            <a:path>
              <a:moveTo>
                <a:pt x="188993"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407466" y="5425369"/>
        <a:ext cx="9449" cy="9449"/>
      </dsp:txXfrm>
    </dsp:sp>
    <dsp:sp modelId="{936D44FE-9276-47A4-A08E-2B8349BFFE48}">
      <dsp:nvSpPr>
        <dsp:cNvPr id="0" name=""/>
        <dsp:cNvSpPr/>
      </dsp:nvSpPr>
      <dsp:spPr>
        <a:xfrm>
          <a:off x="5451657" y="4545534"/>
          <a:ext cx="188993" cy="884559"/>
        </a:xfrm>
        <a:custGeom>
          <a:avLst/>
          <a:gdLst/>
          <a:ahLst/>
          <a:cxnLst/>
          <a:rect l="0" t="0" r="0" b="0"/>
          <a:pathLst>
            <a:path>
              <a:moveTo>
                <a:pt x="188993" y="0"/>
              </a:moveTo>
              <a:lnTo>
                <a:pt x="94496" y="0"/>
              </a:lnTo>
              <a:lnTo>
                <a:pt x="94496" y="884559"/>
              </a:lnTo>
              <a:lnTo>
                <a:pt x="0" y="884559"/>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523541" y="4965201"/>
        <a:ext cx="45226" cy="45226"/>
      </dsp:txXfrm>
    </dsp:sp>
    <dsp:sp modelId="{E3A9E181-C0C6-49F2-BB7C-21CCDDEE18A6}">
      <dsp:nvSpPr>
        <dsp:cNvPr id="0" name=""/>
        <dsp:cNvSpPr/>
      </dsp:nvSpPr>
      <dsp:spPr>
        <a:xfrm>
          <a:off x="3057161" y="4582354"/>
          <a:ext cx="188993" cy="91440"/>
        </a:xfrm>
        <a:custGeom>
          <a:avLst/>
          <a:gdLst/>
          <a:ahLst/>
          <a:cxnLst/>
          <a:rect l="0" t="0" r="0" b="0"/>
          <a:pathLst>
            <a:path>
              <a:moveTo>
                <a:pt x="188993"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146933" y="4623349"/>
        <a:ext cx="9449" cy="9449"/>
      </dsp:txXfrm>
    </dsp:sp>
    <dsp:sp modelId="{F11EAED0-9FE7-4F59-8252-341899E45ED4}">
      <dsp:nvSpPr>
        <dsp:cNvPr id="0" name=""/>
        <dsp:cNvSpPr/>
      </dsp:nvSpPr>
      <dsp:spPr>
        <a:xfrm>
          <a:off x="4317693" y="4147153"/>
          <a:ext cx="188993" cy="480921"/>
        </a:xfrm>
        <a:custGeom>
          <a:avLst/>
          <a:gdLst/>
          <a:ahLst/>
          <a:cxnLst/>
          <a:rect l="0" t="0" r="0" b="0"/>
          <a:pathLst>
            <a:path>
              <a:moveTo>
                <a:pt x="188993" y="0"/>
              </a:moveTo>
              <a:lnTo>
                <a:pt x="94496" y="0"/>
              </a:lnTo>
              <a:lnTo>
                <a:pt x="94496" y="480921"/>
              </a:lnTo>
              <a:lnTo>
                <a:pt x="0" y="480921"/>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399272" y="4374695"/>
        <a:ext cx="25836" cy="25836"/>
      </dsp:txXfrm>
    </dsp:sp>
    <dsp:sp modelId="{ED8B055B-C623-47BC-9D38-FA2DCE5B9CA9}">
      <dsp:nvSpPr>
        <dsp:cNvPr id="0" name=""/>
        <dsp:cNvSpPr/>
      </dsp:nvSpPr>
      <dsp:spPr>
        <a:xfrm>
          <a:off x="3057161" y="4222228"/>
          <a:ext cx="188993" cy="91440"/>
        </a:xfrm>
        <a:custGeom>
          <a:avLst/>
          <a:gdLst/>
          <a:ahLst/>
          <a:cxnLst/>
          <a:rect l="0" t="0" r="0" b="0"/>
          <a:pathLst>
            <a:path>
              <a:moveTo>
                <a:pt x="188993"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146933" y="4263223"/>
        <a:ext cx="9449" cy="9449"/>
      </dsp:txXfrm>
    </dsp:sp>
    <dsp:sp modelId="{D3CC3AA0-50CB-43C6-A246-9F6E75BBF04F}">
      <dsp:nvSpPr>
        <dsp:cNvPr id="0" name=""/>
        <dsp:cNvSpPr/>
      </dsp:nvSpPr>
      <dsp:spPr>
        <a:xfrm>
          <a:off x="4317693" y="4147153"/>
          <a:ext cx="188993" cy="120795"/>
        </a:xfrm>
        <a:custGeom>
          <a:avLst/>
          <a:gdLst/>
          <a:ahLst/>
          <a:cxnLst/>
          <a:rect l="0" t="0" r="0" b="0"/>
          <a:pathLst>
            <a:path>
              <a:moveTo>
                <a:pt x="188993" y="0"/>
              </a:moveTo>
              <a:lnTo>
                <a:pt x="94496" y="0"/>
              </a:lnTo>
              <a:lnTo>
                <a:pt x="94496" y="120795"/>
              </a:lnTo>
              <a:lnTo>
                <a:pt x="0" y="120795"/>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406583" y="4201943"/>
        <a:ext cx="11214" cy="11214"/>
      </dsp:txXfrm>
    </dsp:sp>
    <dsp:sp modelId="{A0C9EDF0-B3C3-49FF-801A-1E36F96D3F8B}">
      <dsp:nvSpPr>
        <dsp:cNvPr id="0" name=""/>
        <dsp:cNvSpPr/>
      </dsp:nvSpPr>
      <dsp:spPr>
        <a:xfrm>
          <a:off x="3057161" y="3729258"/>
          <a:ext cx="188993" cy="180062"/>
        </a:xfrm>
        <a:custGeom>
          <a:avLst/>
          <a:gdLst/>
          <a:ahLst/>
          <a:cxnLst/>
          <a:rect l="0" t="0" r="0" b="0"/>
          <a:pathLst>
            <a:path>
              <a:moveTo>
                <a:pt x="188993" y="0"/>
              </a:moveTo>
              <a:lnTo>
                <a:pt x="94496" y="0"/>
              </a:lnTo>
              <a:lnTo>
                <a:pt x="94496" y="180062"/>
              </a:lnTo>
              <a:lnTo>
                <a:pt x="0" y="18006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145132" y="3812763"/>
        <a:ext cx="13051" cy="13051"/>
      </dsp:txXfrm>
    </dsp:sp>
    <dsp:sp modelId="{5B398E75-A88D-475F-8774-A04CD6CB373F}">
      <dsp:nvSpPr>
        <dsp:cNvPr id="0" name=""/>
        <dsp:cNvSpPr/>
      </dsp:nvSpPr>
      <dsp:spPr>
        <a:xfrm>
          <a:off x="3057161" y="3550693"/>
          <a:ext cx="188993" cy="178564"/>
        </a:xfrm>
        <a:custGeom>
          <a:avLst/>
          <a:gdLst/>
          <a:ahLst/>
          <a:cxnLst/>
          <a:rect l="0" t="0" r="0" b="0"/>
          <a:pathLst>
            <a:path>
              <a:moveTo>
                <a:pt x="188993" y="178564"/>
              </a:moveTo>
              <a:lnTo>
                <a:pt x="94496" y="178564"/>
              </a:lnTo>
              <a:lnTo>
                <a:pt x="9449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145157" y="3633475"/>
        <a:ext cx="13000" cy="13000"/>
      </dsp:txXfrm>
    </dsp:sp>
    <dsp:sp modelId="{918DD699-B73B-45C9-B6AC-AA5CA1C48C45}">
      <dsp:nvSpPr>
        <dsp:cNvPr id="0" name=""/>
        <dsp:cNvSpPr/>
      </dsp:nvSpPr>
      <dsp:spPr>
        <a:xfrm>
          <a:off x="4317693" y="3729258"/>
          <a:ext cx="188993" cy="417894"/>
        </a:xfrm>
        <a:custGeom>
          <a:avLst/>
          <a:gdLst/>
          <a:ahLst/>
          <a:cxnLst/>
          <a:rect l="0" t="0" r="0" b="0"/>
          <a:pathLst>
            <a:path>
              <a:moveTo>
                <a:pt x="188993" y="417894"/>
              </a:moveTo>
              <a:lnTo>
                <a:pt x="94496" y="417894"/>
              </a:lnTo>
              <a:lnTo>
                <a:pt x="9449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400724" y="3926739"/>
        <a:ext cx="22932" cy="22932"/>
      </dsp:txXfrm>
    </dsp:sp>
    <dsp:sp modelId="{A8EF1408-E1B2-4217-A108-DA80F3485BB3}">
      <dsp:nvSpPr>
        <dsp:cNvPr id="0" name=""/>
        <dsp:cNvSpPr/>
      </dsp:nvSpPr>
      <dsp:spPr>
        <a:xfrm>
          <a:off x="5451657" y="4147153"/>
          <a:ext cx="188993" cy="398381"/>
        </a:xfrm>
        <a:custGeom>
          <a:avLst/>
          <a:gdLst/>
          <a:ahLst/>
          <a:cxnLst/>
          <a:rect l="0" t="0" r="0" b="0"/>
          <a:pathLst>
            <a:path>
              <a:moveTo>
                <a:pt x="188993" y="398381"/>
              </a:moveTo>
              <a:lnTo>
                <a:pt x="94496" y="398381"/>
              </a:lnTo>
              <a:lnTo>
                <a:pt x="9449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535130" y="4335320"/>
        <a:ext cx="22046" cy="22046"/>
      </dsp:txXfrm>
    </dsp:sp>
    <dsp:sp modelId="{DB095896-EA77-4EE9-8785-9C9AB00AA95D}">
      <dsp:nvSpPr>
        <dsp:cNvPr id="0" name=""/>
        <dsp:cNvSpPr/>
      </dsp:nvSpPr>
      <dsp:spPr>
        <a:xfrm>
          <a:off x="5451657" y="3724001"/>
          <a:ext cx="188993" cy="821533"/>
        </a:xfrm>
        <a:custGeom>
          <a:avLst/>
          <a:gdLst/>
          <a:ahLst/>
          <a:cxnLst/>
          <a:rect l="0" t="0" r="0" b="0"/>
          <a:pathLst>
            <a:path>
              <a:moveTo>
                <a:pt x="188993" y="821533"/>
              </a:moveTo>
              <a:lnTo>
                <a:pt x="94496" y="821533"/>
              </a:lnTo>
              <a:lnTo>
                <a:pt x="9449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525079" y="4113693"/>
        <a:ext cx="42149" cy="42149"/>
      </dsp:txXfrm>
    </dsp:sp>
    <dsp:sp modelId="{465A0108-E15D-4E51-9271-684539B3D1FD}">
      <dsp:nvSpPr>
        <dsp:cNvPr id="0" name=""/>
        <dsp:cNvSpPr/>
      </dsp:nvSpPr>
      <dsp:spPr>
        <a:xfrm>
          <a:off x="7261368" y="3306442"/>
          <a:ext cx="188993" cy="1239092"/>
        </a:xfrm>
        <a:custGeom>
          <a:avLst/>
          <a:gdLst/>
          <a:ahLst/>
          <a:cxnLst/>
          <a:rect l="0" t="0" r="0" b="0"/>
          <a:pathLst>
            <a:path>
              <a:moveTo>
                <a:pt x="188993" y="0"/>
              </a:moveTo>
              <a:lnTo>
                <a:pt x="94496" y="0"/>
              </a:lnTo>
              <a:lnTo>
                <a:pt x="94496" y="1239092"/>
              </a:lnTo>
              <a:lnTo>
                <a:pt x="0" y="123909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7324530" y="3894652"/>
        <a:ext cx="62671" cy="62671"/>
      </dsp:txXfrm>
    </dsp:sp>
    <dsp:sp modelId="{1D2B808E-A809-4EDF-8087-1B6A99BC9808}">
      <dsp:nvSpPr>
        <dsp:cNvPr id="0" name=""/>
        <dsp:cNvSpPr/>
      </dsp:nvSpPr>
      <dsp:spPr>
        <a:xfrm>
          <a:off x="3242526" y="3030868"/>
          <a:ext cx="188993" cy="159699"/>
        </a:xfrm>
        <a:custGeom>
          <a:avLst/>
          <a:gdLst/>
          <a:ahLst/>
          <a:cxnLst/>
          <a:rect l="0" t="0" r="0" b="0"/>
          <a:pathLst>
            <a:path>
              <a:moveTo>
                <a:pt x="188993" y="0"/>
              </a:moveTo>
              <a:lnTo>
                <a:pt x="94496" y="0"/>
              </a:lnTo>
              <a:lnTo>
                <a:pt x="94496" y="159699"/>
              </a:lnTo>
              <a:lnTo>
                <a:pt x="0" y="159699"/>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330837" y="3104532"/>
        <a:ext cx="12371" cy="12371"/>
      </dsp:txXfrm>
    </dsp:sp>
    <dsp:sp modelId="{07375B15-9C6F-481F-A4F4-FF8F6237DC15}">
      <dsp:nvSpPr>
        <dsp:cNvPr id="0" name=""/>
        <dsp:cNvSpPr/>
      </dsp:nvSpPr>
      <dsp:spPr>
        <a:xfrm>
          <a:off x="3242526" y="2850805"/>
          <a:ext cx="188993" cy="180062"/>
        </a:xfrm>
        <a:custGeom>
          <a:avLst/>
          <a:gdLst/>
          <a:ahLst/>
          <a:cxnLst/>
          <a:rect l="0" t="0" r="0" b="0"/>
          <a:pathLst>
            <a:path>
              <a:moveTo>
                <a:pt x="188993" y="180062"/>
              </a:moveTo>
              <a:lnTo>
                <a:pt x="94496" y="180062"/>
              </a:lnTo>
              <a:lnTo>
                <a:pt x="9449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330497" y="2934310"/>
        <a:ext cx="13051" cy="13051"/>
      </dsp:txXfrm>
    </dsp:sp>
    <dsp:sp modelId="{927BAC42-C6CB-4B6F-8D0E-99E2FE0FDB6B}">
      <dsp:nvSpPr>
        <dsp:cNvPr id="0" name=""/>
        <dsp:cNvSpPr/>
      </dsp:nvSpPr>
      <dsp:spPr>
        <a:xfrm>
          <a:off x="4376489" y="2435403"/>
          <a:ext cx="188993" cy="595464"/>
        </a:xfrm>
        <a:custGeom>
          <a:avLst/>
          <a:gdLst/>
          <a:ahLst/>
          <a:cxnLst/>
          <a:rect l="0" t="0" r="0" b="0"/>
          <a:pathLst>
            <a:path>
              <a:moveTo>
                <a:pt x="188993" y="0"/>
              </a:moveTo>
              <a:lnTo>
                <a:pt x="94496" y="0"/>
              </a:lnTo>
              <a:lnTo>
                <a:pt x="94496" y="595464"/>
              </a:lnTo>
              <a:lnTo>
                <a:pt x="0" y="59546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455368" y="2717517"/>
        <a:ext cx="31236" cy="31236"/>
      </dsp:txXfrm>
    </dsp:sp>
    <dsp:sp modelId="{0532FFB0-9F74-42F5-A3CE-612550A9E91A}">
      <dsp:nvSpPr>
        <dsp:cNvPr id="0" name=""/>
        <dsp:cNvSpPr/>
      </dsp:nvSpPr>
      <dsp:spPr>
        <a:xfrm>
          <a:off x="1981993" y="2330979"/>
          <a:ext cx="188993" cy="180062"/>
        </a:xfrm>
        <a:custGeom>
          <a:avLst/>
          <a:gdLst/>
          <a:ahLst/>
          <a:cxnLst/>
          <a:rect l="0" t="0" r="0" b="0"/>
          <a:pathLst>
            <a:path>
              <a:moveTo>
                <a:pt x="188993" y="0"/>
              </a:moveTo>
              <a:lnTo>
                <a:pt x="94496" y="0"/>
              </a:lnTo>
              <a:lnTo>
                <a:pt x="94496" y="180062"/>
              </a:lnTo>
              <a:lnTo>
                <a:pt x="0" y="18006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2069964" y="2414485"/>
        <a:ext cx="13051" cy="13051"/>
      </dsp:txXfrm>
    </dsp:sp>
    <dsp:sp modelId="{A356F899-CCB8-4BA4-B52C-60E1E7EFEB02}">
      <dsp:nvSpPr>
        <dsp:cNvPr id="0" name=""/>
        <dsp:cNvSpPr/>
      </dsp:nvSpPr>
      <dsp:spPr>
        <a:xfrm>
          <a:off x="1981993" y="2150917"/>
          <a:ext cx="188993" cy="180062"/>
        </a:xfrm>
        <a:custGeom>
          <a:avLst/>
          <a:gdLst/>
          <a:ahLst/>
          <a:cxnLst/>
          <a:rect l="0" t="0" r="0" b="0"/>
          <a:pathLst>
            <a:path>
              <a:moveTo>
                <a:pt x="188993" y="180062"/>
              </a:moveTo>
              <a:lnTo>
                <a:pt x="94496" y="180062"/>
              </a:lnTo>
              <a:lnTo>
                <a:pt x="9449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2069964" y="2234422"/>
        <a:ext cx="13051" cy="13051"/>
      </dsp:txXfrm>
    </dsp:sp>
    <dsp:sp modelId="{47F53C2D-E37D-4541-863B-AD3F4435D5E8}">
      <dsp:nvSpPr>
        <dsp:cNvPr id="0" name=""/>
        <dsp:cNvSpPr/>
      </dsp:nvSpPr>
      <dsp:spPr>
        <a:xfrm>
          <a:off x="3242526" y="1839938"/>
          <a:ext cx="188993" cy="491041"/>
        </a:xfrm>
        <a:custGeom>
          <a:avLst/>
          <a:gdLst/>
          <a:ahLst/>
          <a:cxnLst/>
          <a:rect l="0" t="0" r="0" b="0"/>
          <a:pathLst>
            <a:path>
              <a:moveTo>
                <a:pt x="188993" y="0"/>
              </a:moveTo>
              <a:lnTo>
                <a:pt x="94496" y="0"/>
              </a:lnTo>
              <a:lnTo>
                <a:pt x="94496" y="491041"/>
              </a:lnTo>
              <a:lnTo>
                <a:pt x="0" y="491041"/>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323869" y="2072305"/>
        <a:ext cx="26307" cy="26307"/>
      </dsp:txXfrm>
    </dsp:sp>
    <dsp:sp modelId="{9EC75EFB-C07A-46D4-AF7B-B90C5C3584AD}">
      <dsp:nvSpPr>
        <dsp:cNvPr id="0" name=""/>
        <dsp:cNvSpPr/>
      </dsp:nvSpPr>
      <dsp:spPr>
        <a:xfrm>
          <a:off x="1981993" y="1745071"/>
          <a:ext cx="188993" cy="91440"/>
        </a:xfrm>
        <a:custGeom>
          <a:avLst/>
          <a:gdLst/>
          <a:ahLst/>
          <a:cxnLst/>
          <a:rect l="0" t="0" r="0" b="0"/>
          <a:pathLst>
            <a:path>
              <a:moveTo>
                <a:pt x="188993"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2071765" y="1786066"/>
        <a:ext cx="9449" cy="9449"/>
      </dsp:txXfrm>
    </dsp:sp>
    <dsp:sp modelId="{DD1B8EF4-EC17-47B9-AF44-52E50C5CB11E}">
      <dsp:nvSpPr>
        <dsp:cNvPr id="0" name=""/>
        <dsp:cNvSpPr/>
      </dsp:nvSpPr>
      <dsp:spPr>
        <a:xfrm>
          <a:off x="3242526" y="1745071"/>
          <a:ext cx="188993" cy="91440"/>
        </a:xfrm>
        <a:custGeom>
          <a:avLst/>
          <a:gdLst/>
          <a:ahLst/>
          <a:cxnLst/>
          <a:rect l="0" t="0" r="0" b="0"/>
          <a:pathLst>
            <a:path>
              <a:moveTo>
                <a:pt x="188993" y="94867"/>
              </a:moveTo>
              <a:lnTo>
                <a:pt x="94496" y="94867"/>
              </a:lnTo>
              <a:lnTo>
                <a:pt x="94496" y="45720"/>
              </a:ln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332141" y="1785909"/>
        <a:ext cx="9763" cy="9763"/>
      </dsp:txXfrm>
    </dsp:sp>
    <dsp:sp modelId="{0E4061A6-CDFF-4942-BD13-68C9A1BED984}">
      <dsp:nvSpPr>
        <dsp:cNvPr id="0" name=""/>
        <dsp:cNvSpPr/>
      </dsp:nvSpPr>
      <dsp:spPr>
        <a:xfrm>
          <a:off x="1981993" y="1303177"/>
          <a:ext cx="188993" cy="91440"/>
        </a:xfrm>
        <a:custGeom>
          <a:avLst/>
          <a:gdLst/>
          <a:ahLst/>
          <a:cxnLst/>
          <a:rect l="0" t="0" r="0" b="0"/>
          <a:pathLst>
            <a:path>
              <a:moveTo>
                <a:pt x="188993"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2071765" y="1344172"/>
        <a:ext cx="9449" cy="9449"/>
      </dsp:txXfrm>
    </dsp:sp>
    <dsp:sp modelId="{950D0C1E-D167-4F41-BB63-6AC590258F46}">
      <dsp:nvSpPr>
        <dsp:cNvPr id="0" name=""/>
        <dsp:cNvSpPr/>
      </dsp:nvSpPr>
      <dsp:spPr>
        <a:xfrm>
          <a:off x="3242526" y="1348897"/>
          <a:ext cx="188993" cy="491041"/>
        </a:xfrm>
        <a:custGeom>
          <a:avLst/>
          <a:gdLst/>
          <a:ahLst/>
          <a:cxnLst/>
          <a:rect l="0" t="0" r="0" b="0"/>
          <a:pathLst>
            <a:path>
              <a:moveTo>
                <a:pt x="188993" y="491041"/>
              </a:moveTo>
              <a:lnTo>
                <a:pt x="94496" y="491041"/>
              </a:lnTo>
              <a:lnTo>
                <a:pt x="9449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323869" y="1581263"/>
        <a:ext cx="26307" cy="26307"/>
      </dsp:txXfrm>
    </dsp:sp>
    <dsp:sp modelId="{D738ED73-3775-48D5-8A63-25B5C22D3229}">
      <dsp:nvSpPr>
        <dsp:cNvPr id="0" name=""/>
        <dsp:cNvSpPr/>
      </dsp:nvSpPr>
      <dsp:spPr>
        <a:xfrm>
          <a:off x="4376489" y="1839938"/>
          <a:ext cx="188993" cy="595464"/>
        </a:xfrm>
        <a:custGeom>
          <a:avLst/>
          <a:gdLst/>
          <a:ahLst/>
          <a:cxnLst/>
          <a:rect l="0" t="0" r="0" b="0"/>
          <a:pathLst>
            <a:path>
              <a:moveTo>
                <a:pt x="188993" y="595464"/>
              </a:moveTo>
              <a:lnTo>
                <a:pt x="94496" y="595464"/>
              </a:lnTo>
              <a:lnTo>
                <a:pt x="9449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455368" y="2122052"/>
        <a:ext cx="31236" cy="31236"/>
      </dsp:txXfrm>
    </dsp:sp>
    <dsp:sp modelId="{BA9A1BC5-431A-484D-9E71-032E2298FB05}">
      <dsp:nvSpPr>
        <dsp:cNvPr id="0" name=""/>
        <dsp:cNvSpPr/>
      </dsp:nvSpPr>
      <dsp:spPr>
        <a:xfrm>
          <a:off x="5510453" y="2255340"/>
          <a:ext cx="188993" cy="180062"/>
        </a:xfrm>
        <a:custGeom>
          <a:avLst/>
          <a:gdLst/>
          <a:ahLst/>
          <a:cxnLst/>
          <a:rect l="0" t="0" r="0" b="0"/>
          <a:pathLst>
            <a:path>
              <a:moveTo>
                <a:pt x="188993" y="0"/>
              </a:moveTo>
              <a:lnTo>
                <a:pt x="94496" y="0"/>
              </a:lnTo>
              <a:lnTo>
                <a:pt x="94496" y="180062"/>
              </a:lnTo>
              <a:lnTo>
                <a:pt x="0" y="18006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598424" y="2338845"/>
        <a:ext cx="13051" cy="13051"/>
      </dsp:txXfrm>
    </dsp:sp>
    <dsp:sp modelId="{513C0D28-836D-4078-92E9-55788E31BA38}">
      <dsp:nvSpPr>
        <dsp:cNvPr id="0" name=""/>
        <dsp:cNvSpPr/>
      </dsp:nvSpPr>
      <dsp:spPr>
        <a:xfrm>
          <a:off x="5510453" y="2075277"/>
          <a:ext cx="188993" cy="180062"/>
        </a:xfrm>
        <a:custGeom>
          <a:avLst/>
          <a:gdLst/>
          <a:ahLst/>
          <a:cxnLst/>
          <a:rect l="0" t="0" r="0" b="0"/>
          <a:pathLst>
            <a:path>
              <a:moveTo>
                <a:pt x="188993" y="180062"/>
              </a:moveTo>
              <a:lnTo>
                <a:pt x="94496" y="180062"/>
              </a:lnTo>
              <a:lnTo>
                <a:pt x="9449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598424" y="2158783"/>
        <a:ext cx="13051" cy="13051"/>
      </dsp:txXfrm>
    </dsp:sp>
    <dsp:sp modelId="{9DF1F037-A30B-416D-A5A4-739C332E67FD}">
      <dsp:nvSpPr>
        <dsp:cNvPr id="0" name=""/>
        <dsp:cNvSpPr/>
      </dsp:nvSpPr>
      <dsp:spPr>
        <a:xfrm>
          <a:off x="7261368" y="2255340"/>
          <a:ext cx="188993" cy="1051101"/>
        </a:xfrm>
        <a:custGeom>
          <a:avLst/>
          <a:gdLst/>
          <a:ahLst/>
          <a:cxnLst/>
          <a:rect l="0" t="0" r="0" b="0"/>
          <a:pathLst>
            <a:path>
              <a:moveTo>
                <a:pt x="188993" y="1051101"/>
              </a:moveTo>
              <a:lnTo>
                <a:pt x="94496" y="1051101"/>
              </a:lnTo>
              <a:lnTo>
                <a:pt x="9449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7329166" y="2754192"/>
        <a:ext cx="53397" cy="53397"/>
      </dsp:txXfrm>
    </dsp:sp>
    <dsp:sp modelId="{3CA50896-3C06-4439-BD98-23154B198D2B}">
      <dsp:nvSpPr>
        <dsp:cNvPr id="0" name=""/>
        <dsp:cNvSpPr/>
      </dsp:nvSpPr>
      <dsp:spPr>
        <a:xfrm>
          <a:off x="2607478" y="861282"/>
          <a:ext cx="188993" cy="91440"/>
        </a:xfrm>
        <a:custGeom>
          <a:avLst/>
          <a:gdLst/>
          <a:ahLst/>
          <a:cxnLst/>
          <a:rect l="0" t="0" r="0" b="0"/>
          <a:pathLst>
            <a:path>
              <a:moveTo>
                <a:pt x="188993"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2697250" y="902277"/>
        <a:ext cx="9449" cy="9449"/>
      </dsp:txXfrm>
    </dsp:sp>
    <dsp:sp modelId="{DA8780E4-F712-4A2D-8EBB-27870EF99CE8}">
      <dsp:nvSpPr>
        <dsp:cNvPr id="0" name=""/>
        <dsp:cNvSpPr/>
      </dsp:nvSpPr>
      <dsp:spPr>
        <a:xfrm>
          <a:off x="3910223" y="861282"/>
          <a:ext cx="188993" cy="91440"/>
        </a:xfrm>
        <a:custGeom>
          <a:avLst/>
          <a:gdLst/>
          <a:ahLst/>
          <a:cxnLst/>
          <a:rect l="0" t="0" r="0" b="0"/>
          <a:pathLst>
            <a:path>
              <a:moveTo>
                <a:pt x="188993"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999995" y="902277"/>
        <a:ext cx="9449" cy="9449"/>
      </dsp:txXfrm>
    </dsp:sp>
    <dsp:sp modelId="{27484FD7-066C-4698-9429-8B07942A9212}">
      <dsp:nvSpPr>
        <dsp:cNvPr id="0" name=""/>
        <dsp:cNvSpPr/>
      </dsp:nvSpPr>
      <dsp:spPr>
        <a:xfrm>
          <a:off x="5648589" y="546877"/>
          <a:ext cx="188993" cy="360125"/>
        </a:xfrm>
        <a:custGeom>
          <a:avLst/>
          <a:gdLst/>
          <a:ahLst/>
          <a:cxnLst/>
          <a:rect l="0" t="0" r="0" b="0"/>
          <a:pathLst>
            <a:path>
              <a:moveTo>
                <a:pt x="188993" y="0"/>
              </a:moveTo>
              <a:lnTo>
                <a:pt x="94496" y="0"/>
              </a:lnTo>
              <a:lnTo>
                <a:pt x="94496" y="360125"/>
              </a:lnTo>
              <a:lnTo>
                <a:pt x="0" y="360125"/>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732918" y="716772"/>
        <a:ext cx="20335" cy="20335"/>
      </dsp:txXfrm>
    </dsp:sp>
    <dsp:sp modelId="{FB39B191-55E4-4CF3-8D75-456D689746F2}">
      <dsp:nvSpPr>
        <dsp:cNvPr id="0" name=""/>
        <dsp:cNvSpPr/>
      </dsp:nvSpPr>
      <dsp:spPr>
        <a:xfrm>
          <a:off x="5648589" y="462080"/>
          <a:ext cx="188993" cy="91440"/>
        </a:xfrm>
        <a:custGeom>
          <a:avLst/>
          <a:gdLst/>
          <a:ahLst/>
          <a:cxnLst/>
          <a:rect l="0" t="0" r="0" b="0"/>
          <a:pathLst>
            <a:path>
              <a:moveTo>
                <a:pt x="188993" y="84796"/>
              </a:moveTo>
              <a:lnTo>
                <a:pt x="94496" y="84796"/>
              </a:lnTo>
              <a:lnTo>
                <a:pt x="94496" y="45720"/>
              </a:ln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738261" y="502975"/>
        <a:ext cx="9649" cy="9649"/>
      </dsp:txXfrm>
    </dsp:sp>
    <dsp:sp modelId="{5D7485F1-E6BA-451A-B3E4-92D39C22D367}">
      <dsp:nvSpPr>
        <dsp:cNvPr id="0" name=""/>
        <dsp:cNvSpPr/>
      </dsp:nvSpPr>
      <dsp:spPr>
        <a:xfrm>
          <a:off x="5648589" y="147675"/>
          <a:ext cx="188993" cy="399202"/>
        </a:xfrm>
        <a:custGeom>
          <a:avLst/>
          <a:gdLst/>
          <a:ahLst/>
          <a:cxnLst/>
          <a:rect l="0" t="0" r="0" b="0"/>
          <a:pathLst>
            <a:path>
              <a:moveTo>
                <a:pt x="188993" y="399202"/>
              </a:moveTo>
              <a:lnTo>
                <a:pt x="94496" y="399202"/>
              </a:lnTo>
              <a:lnTo>
                <a:pt x="9449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732044" y="336234"/>
        <a:ext cx="22083" cy="22083"/>
      </dsp:txXfrm>
    </dsp:sp>
    <dsp:sp modelId="{A25E3808-1E0F-4759-9A8B-A56339D318D7}">
      <dsp:nvSpPr>
        <dsp:cNvPr id="0" name=""/>
        <dsp:cNvSpPr/>
      </dsp:nvSpPr>
      <dsp:spPr>
        <a:xfrm>
          <a:off x="7261368" y="546877"/>
          <a:ext cx="188993" cy="2759564"/>
        </a:xfrm>
        <a:custGeom>
          <a:avLst/>
          <a:gdLst/>
          <a:ahLst/>
          <a:cxnLst/>
          <a:rect l="0" t="0" r="0" b="0"/>
          <a:pathLst>
            <a:path>
              <a:moveTo>
                <a:pt x="188993" y="2759564"/>
              </a:moveTo>
              <a:lnTo>
                <a:pt x="94496" y="2759564"/>
              </a:lnTo>
              <a:lnTo>
                <a:pt x="94496"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rtl="1">
            <a:lnSpc>
              <a:spcPct val="90000"/>
            </a:lnSpc>
            <a:spcBef>
              <a:spcPct val="0"/>
            </a:spcBef>
            <a:spcAft>
              <a:spcPct val="35000"/>
            </a:spcAft>
          </a:pPr>
          <a:endParaRPr lang="fa-IR" sz="1100" kern="1200">
            <a:cs typeface="B Badr" panose="00000400000000000000" pitchFamily="2" charset="-78"/>
          </a:endParaRPr>
        </a:p>
      </dsp:txBody>
      <dsp:txXfrm>
        <a:off x="7286715" y="1857508"/>
        <a:ext cx="138301" cy="138301"/>
      </dsp:txXfrm>
    </dsp:sp>
    <dsp:sp modelId="{9652C4FA-195E-438E-8B28-67EE0B1A80A0}">
      <dsp:nvSpPr>
        <dsp:cNvPr id="0" name=""/>
        <dsp:cNvSpPr/>
      </dsp:nvSpPr>
      <dsp:spPr>
        <a:xfrm>
          <a:off x="10660934" y="3306442"/>
          <a:ext cx="188993" cy="873048"/>
        </a:xfrm>
        <a:custGeom>
          <a:avLst/>
          <a:gdLst/>
          <a:ahLst/>
          <a:cxnLst/>
          <a:rect l="0" t="0" r="0" b="0"/>
          <a:pathLst>
            <a:path>
              <a:moveTo>
                <a:pt x="188993" y="873048"/>
              </a:moveTo>
              <a:lnTo>
                <a:pt x="94496" y="873048"/>
              </a:lnTo>
              <a:lnTo>
                <a:pt x="94496"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955800" rtl="1">
            <a:lnSpc>
              <a:spcPct val="90000"/>
            </a:lnSpc>
            <a:spcBef>
              <a:spcPct val="0"/>
            </a:spcBef>
            <a:spcAft>
              <a:spcPct val="35000"/>
            </a:spcAft>
          </a:pPr>
          <a:endParaRPr lang="fa-IR" sz="4400" b="1" kern="1200">
            <a:cs typeface="B Badr" panose="00000400000000000000" pitchFamily="2" charset="-78"/>
          </a:endParaRPr>
        </a:p>
      </dsp:txBody>
      <dsp:txXfrm>
        <a:off x="10733099" y="3720634"/>
        <a:ext cx="44663" cy="44663"/>
      </dsp:txXfrm>
    </dsp:sp>
    <dsp:sp modelId="{C18093BE-4774-478E-B702-F464013F8087}">
      <dsp:nvSpPr>
        <dsp:cNvPr id="0" name=""/>
        <dsp:cNvSpPr/>
      </dsp:nvSpPr>
      <dsp:spPr>
        <a:xfrm rot="5400000">
          <a:off x="10235819" y="4035440"/>
          <a:ext cx="1516318"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smtClean="0">
              <a:cs typeface="B Badr" panose="00000400000000000000" pitchFamily="2" charset="-78"/>
            </a:rPr>
            <a:t>ادامه جناس</a:t>
          </a:r>
          <a:endParaRPr lang="fa-IR" sz="2000" b="1" kern="1200">
            <a:cs typeface="B Badr" panose="00000400000000000000" pitchFamily="2" charset="-78"/>
          </a:endParaRPr>
        </a:p>
      </dsp:txBody>
      <dsp:txXfrm>
        <a:off x="10235819" y="4035440"/>
        <a:ext cx="1516318" cy="288100"/>
      </dsp:txXfrm>
    </dsp:sp>
    <dsp:sp modelId="{B88D5070-24E9-4F68-A5D6-D5463591FA69}">
      <dsp:nvSpPr>
        <dsp:cNvPr id="0" name=""/>
        <dsp:cNvSpPr/>
      </dsp:nvSpPr>
      <dsp:spPr>
        <a:xfrm>
          <a:off x="7450362" y="3162391"/>
          <a:ext cx="3210572"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(تقسیمات)</a:t>
          </a:r>
          <a:endParaRPr lang="fa-IR" sz="2000" b="1" kern="1200">
            <a:cs typeface="B Badr" panose="00000400000000000000" pitchFamily="2" charset="-78"/>
          </a:endParaRPr>
        </a:p>
      </dsp:txBody>
      <dsp:txXfrm>
        <a:off x="7450362" y="3162391"/>
        <a:ext cx="3210572" cy="288100"/>
      </dsp:txXfrm>
    </dsp:sp>
    <dsp:sp modelId="{882EBD74-FF82-4A87-8C0B-D9663B47E40F}">
      <dsp:nvSpPr>
        <dsp:cNvPr id="0" name=""/>
        <dsp:cNvSpPr/>
      </dsp:nvSpPr>
      <dsp:spPr>
        <a:xfrm>
          <a:off x="5837583" y="402826"/>
          <a:ext cx="1423785"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و إن اختلفا فى هيئات الحروف فقط،</a:t>
          </a:r>
          <a:endParaRPr lang="fa-IR" sz="900" kern="1200">
            <a:cs typeface="B Badr" panose="00000400000000000000" pitchFamily="2" charset="-78"/>
          </a:endParaRPr>
        </a:p>
      </dsp:txBody>
      <dsp:txXfrm>
        <a:off x="5837583" y="402826"/>
        <a:ext cx="1423785" cy="288100"/>
      </dsp:txXfrm>
    </dsp:sp>
    <dsp:sp modelId="{7C9917C4-A9EF-41CA-9B00-C5F0481E291B}">
      <dsp:nvSpPr>
        <dsp:cNvPr id="0" name=""/>
        <dsp:cNvSpPr/>
      </dsp:nvSpPr>
      <dsp:spPr>
        <a:xfrm>
          <a:off x="4099216" y="3624"/>
          <a:ext cx="1549372"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يسمّى محرّفا،</a:t>
          </a:r>
          <a:endParaRPr lang="fa-IR" sz="900" kern="1200">
            <a:cs typeface="B Badr" panose="00000400000000000000" pitchFamily="2" charset="-78"/>
          </a:endParaRPr>
        </a:p>
      </dsp:txBody>
      <dsp:txXfrm>
        <a:off x="4099216" y="3624"/>
        <a:ext cx="1549372" cy="288100"/>
      </dsp:txXfrm>
    </dsp:sp>
    <dsp:sp modelId="{DF007480-06F1-48B1-9517-63A5DE924BA6}">
      <dsp:nvSpPr>
        <dsp:cNvPr id="0" name=""/>
        <dsp:cNvSpPr/>
      </dsp:nvSpPr>
      <dsp:spPr>
        <a:xfrm>
          <a:off x="4099216" y="363750"/>
          <a:ext cx="1549372"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كقولهم: (جبّة البرد جنّة البرد)، </a:t>
          </a:r>
          <a:endParaRPr lang="fa-IR" sz="900" kern="1200">
            <a:cs typeface="B Badr" panose="00000400000000000000" pitchFamily="2" charset="-78"/>
          </a:endParaRPr>
        </a:p>
      </dsp:txBody>
      <dsp:txXfrm>
        <a:off x="4099216" y="363750"/>
        <a:ext cx="1549372" cy="288100"/>
      </dsp:txXfrm>
    </dsp:sp>
    <dsp:sp modelId="{723DAA04-3815-4BB5-8597-45875E54D78C}">
      <dsp:nvSpPr>
        <dsp:cNvPr id="0" name=""/>
        <dsp:cNvSpPr/>
      </dsp:nvSpPr>
      <dsp:spPr>
        <a:xfrm>
          <a:off x="4099216" y="723876"/>
          <a:ext cx="1549372" cy="366253"/>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و نحوه: (الجاهل إمّا مفرط أو مفرّط)، </a:t>
          </a:r>
          <a:endParaRPr lang="fa-IR" sz="900" kern="1200">
            <a:cs typeface="B Badr" panose="00000400000000000000" pitchFamily="2" charset="-78"/>
          </a:endParaRPr>
        </a:p>
      </dsp:txBody>
      <dsp:txXfrm>
        <a:off x="4099216" y="723876"/>
        <a:ext cx="1549372" cy="366253"/>
      </dsp:txXfrm>
    </dsp:sp>
    <dsp:sp modelId="{74FB3685-4363-41D2-A45B-B826DA788B89}">
      <dsp:nvSpPr>
        <dsp:cNvPr id="0" name=""/>
        <dsp:cNvSpPr/>
      </dsp:nvSpPr>
      <dsp:spPr>
        <a:xfrm>
          <a:off x="2796472" y="723876"/>
          <a:ext cx="1113750" cy="366253"/>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و الحرف المشدّد فى حكم المخفّف؛</a:t>
          </a:r>
          <a:endParaRPr lang="fa-IR" sz="900" kern="1200">
            <a:cs typeface="B Badr" panose="00000400000000000000" pitchFamily="2" charset="-78"/>
          </a:endParaRPr>
        </a:p>
      </dsp:txBody>
      <dsp:txXfrm>
        <a:off x="2796472" y="723876"/>
        <a:ext cx="1113750" cy="366253"/>
      </dsp:txXfrm>
    </dsp:sp>
    <dsp:sp modelId="{469351E8-BF8A-4312-9351-FD6FEE37CCD4}">
      <dsp:nvSpPr>
        <dsp:cNvPr id="0" name=""/>
        <dsp:cNvSpPr/>
      </dsp:nvSpPr>
      <dsp:spPr>
        <a:xfrm>
          <a:off x="1251475" y="762952"/>
          <a:ext cx="1356003"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كقولهم: (البدعة شرك الشّرك).</a:t>
          </a:r>
          <a:endParaRPr lang="fa-IR" sz="900" kern="1200">
            <a:cs typeface="B Badr" panose="00000400000000000000" pitchFamily="2" charset="-78"/>
          </a:endParaRPr>
        </a:p>
      </dsp:txBody>
      <dsp:txXfrm>
        <a:off x="1251475" y="762952"/>
        <a:ext cx="1356003" cy="288100"/>
      </dsp:txXfrm>
    </dsp:sp>
    <dsp:sp modelId="{956BB759-1FF7-4EE5-9B0D-FDC9680B1ADE}">
      <dsp:nvSpPr>
        <dsp:cNvPr id="0" name=""/>
        <dsp:cNvSpPr/>
      </dsp:nvSpPr>
      <dsp:spPr>
        <a:xfrm>
          <a:off x="5699447" y="2111290"/>
          <a:ext cx="1561921"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و إن اختلفا فى أعدادها،</a:t>
          </a:r>
          <a:endParaRPr lang="fa-IR" sz="900" kern="1200">
            <a:cs typeface="B Badr" panose="00000400000000000000" pitchFamily="2" charset="-78"/>
          </a:endParaRPr>
        </a:p>
      </dsp:txBody>
      <dsp:txXfrm>
        <a:off x="5699447" y="2111290"/>
        <a:ext cx="1561921" cy="288100"/>
      </dsp:txXfrm>
    </dsp:sp>
    <dsp:sp modelId="{E4C9E26A-1D1A-4667-AC60-8A683CC849D4}">
      <dsp:nvSpPr>
        <dsp:cNvPr id="0" name=""/>
        <dsp:cNvSpPr/>
      </dsp:nvSpPr>
      <dsp:spPr>
        <a:xfrm>
          <a:off x="4565483" y="1931227"/>
          <a:ext cx="944969"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يسمّى ناقصا؛ </a:t>
          </a:r>
          <a:endParaRPr lang="fa-IR" sz="900" kern="1200">
            <a:cs typeface="B Badr" panose="00000400000000000000" pitchFamily="2" charset="-78"/>
          </a:endParaRPr>
        </a:p>
      </dsp:txBody>
      <dsp:txXfrm>
        <a:off x="4565483" y="1931227"/>
        <a:ext cx="944969" cy="288100"/>
      </dsp:txXfrm>
    </dsp:sp>
    <dsp:sp modelId="{6299D94F-BB1F-41E4-B441-5F8DE29FC053}">
      <dsp:nvSpPr>
        <dsp:cNvPr id="0" name=""/>
        <dsp:cNvSpPr/>
      </dsp:nvSpPr>
      <dsp:spPr>
        <a:xfrm>
          <a:off x="4565483" y="2291353"/>
          <a:ext cx="944969"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و ذلك </a:t>
          </a:r>
          <a:endParaRPr lang="fa-IR" sz="900" kern="1200">
            <a:cs typeface="B Badr" panose="00000400000000000000" pitchFamily="2" charset="-78"/>
          </a:endParaRPr>
        </a:p>
      </dsp:txBody>
      <dsp:txXfrm>
        <a:off x="4565483" y="2291353"/>
        <a:ext cx="944969" cy="288100"/>
      </dsp:txXfrm>
    </dsp:sp>
    <dsp:sp modelId="{6DF80984-EBA6-40BC-9575-569CA34D1478}">
      <dsp:nvSpPr>
        <dsp:cNvPr id="0" name=""/>
        <dsp:cNvSpPr/>
      </dsp:nvSpPr>
      <dsp:spPr>
        <a:xfrm>
          <a:off x="3431520" y="1695888"/>
          <a:ext cx="944969"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إمّا بحرف </a:t>
          </a:r>
          <a:endParaRPr lang="fa-IR" sz="900" kern="1200">
            <a:cs typeface="B Badr" panose="00000400000000000000" pitchFamily="2" charset="-78"/>
          </a:endParaRPr>
        </a:p>
      </dsp:txBody>
      <dsp:txXfrm>
        <a:off x="3431520" y="1695888"/>
        <a:ext cx="944969" cy="288100"/>
      </dsp:txXfrm>
    </dsp:sp>
    <dsp:sp modelId="{B1F1206E-97E5-4C57-B0E1-71C828A97D04}">
      <dsp:nvSpPr>
        <dsp:cNvPr id="0" name=""/>
        <dsp:cNvSpPr/>
      </dsp:nvSpPr>
      <dsp:spPr>
        <a:xfrm>
          <a:off x="2170987" y="1204846"/>
          <a:ext cx="1071538"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فى الأول؛ </a:t>
          </a:r>
          <a:endParaRPr lang="fa-IR" sz="900" kern="1200">
            <a:cs typeface="B Badr" panose="00000400000000000000" pitchFamily="2" charset="-78"/>
          </a:endParaRPr>
        </a:p>
      </dsp:txBody>
      <dsp:txXfrm>
        <a:off x="2170987" y="1204846"/>
        <a:ext cx="1071538" cy="288100"/>
      </dsp:txXfrm>
    </dsp:sp>
    <dsp:sp modelId="{31E8434D-B186-4CEE-8385-40E0C5A7170B}">
      <dsp:nvSpPr>
        <dsp:cNvPr id="0" name=""/>
        <dsp:cNvSpPr/>
      </dsp:nvSpPr>
      <dsp:spPr>
        <a:xfrm>
          <a:off x="614669" y="1123078"/>
          <a:ext cx="1367323" cy="45163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مثل: وَ الْتَفَّتِ السَّاقُ بِالسَّاقِ إِلى‏ رَبِّكَ يَوْمَئِذٍ الْمَساقُ </a:t>
          </a:r>
          <a:endParaRPr lang="fa-IR" sz="900" kern="1200">
            <a:cs typeface="B Badr" panose="00000400000000000000" pitchFamily="2" charset="-78"/>
          </a:endParaRPr>
        </a:p>
      </dsp:txBody>
      <dsp:txXfrm>
        <a:off x="614669" y="1123078"/>
        <a:ext cx="1367323" cy="451637"/>
      </dsp:txXfrm>
    </dsp:sp>
    <dsp:sp modelId="{3E9E72C0-ECBD-402E-B457-FA641C9DC61B}">
      <dsp:nvSpPr>
        <dsp:cNvPr id="0" name=""/>
        <dsp:cNvSpPr/>
      </dsp:nvSpPr>
      <dsp:spPr>
        <a:xfrm>
          <a:off x="2170987" y="1646741"/>
          <a:ext cx="1071538"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أو فى الوسط؛ </a:t>
          </a:r>
          <a:endParaRPr lang="fa-IR" sz="900" kern="1200">
            <a:cs typeface="B Badr" panose="00000400000000000000" pitchFamily="2" charset="-78"/>
          </a:endParaRPr>
        </a:p>
      </dsp:txBody>
      <dsp:txXfrm>
        <a:off x="2170987" y="1646741"/>
        <a:ext cx="1071538" cy="288100"/>
      </dsp:txXfrm>
    </dsp:sp>
    <dsp:sp modelId="{F54E8308-3CE8-4FC9-842B-CFA1B1AD6AD4}">
      <dsp:nvSpPr>
        <dsp:cNvPr id="0" name=""/>
        <dsp:cNvSpPr/>
      </dsp:nvSpPr>
      <dsp:spPr>
        <a:xfrm>
          <a:off x="614669" y="1646741"/>
          <a:ext cx="1367323"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نحو: جدّى جهدي</a:t>
          </a:r>
          <a:endParaRPr lang="fa-IR" sz="900" kern="1200">
            <a:cs typeface="B Badr" panose="00000400000000000000" pitchFamily="2" charset="-78"/>
          </a:endParaRPr>
        </a:p>
      </dsp:txBody>
      <dsp:txXfrm>
        <a:off x="614669" y="1646741"/>
        <a:ext cx="1367323" cy="288100"/>
      </dsp:txXfrm>
    </dsp:sp>
    <dsp:sp modelId="{6F8C74C1-689A-40F5-B16A-54EDB078FDC4}">
      <dsp:nvSpPr>
        <dsp:cNvPr id="0" name=""/>
        <dsp:cNvSpPr/>
      </dsp:nvSpPr>
      <dsp:spPr>
        <a:xfrm>
          <a:off x="2170987" y="2186929"/>
          <a:ext cx="1071538"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أو فى الآخر؛ </a:t>
          </a:r>
          <a:endParaRPr lang="fa-IR" sz="900" kern="1200">
            <a:cs typeface="B Badr" panose="00000400000000000000" pitchFamily="2" charset="-78"/>
          </a:endParaRPr>
        </a:p>
      </dsp:txBody>
      <dsp:txXfrm>
        <a:off x="2170987" y="2186929"/>
        <a:ext cx="1071538" cy="288100"/>
      </dsp:txXfrm>
    </dsp:sp>
    <dsp:sp modelId="{48858E80-67BC-4DA7-A763-53B27424A114}">
      <dsp:nvSpPr>
        <dsp:cNvPr id="0" name=""/>
        <dsp:cNvSpPr/>
      </dsp:nvSpPr>
      <dsp:spPr>
        <a:xfrm>
          <a:off x="614669" y="2006866"/>
          <a:ext cx="1367323"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كقوله : يمدّون من أيد عواص عواصم </a:t>
          </a:r>
          <a:endParaRPr lang="fa-IR" sz="900" kern="1200">
            <a:cs typeface="B Badr" panose="00000400000000000000" pitchFamily="2" charset="-78"/>
          </a:endParaRPr>
        </a:p>
      </dsp:txBody>
      <dsp:txXfrm>
        <a:off x="614669" y="2006866"/>
        <a:ext cx="1367323" cy="288100"/>
      </dsp:txXfrm>
    </dsp:sp>
    <dsp:sp modelId="{24AB3569-8181-41B4-A4AC-57872D000DB4}">
      <dsp:nvSpPr>
        <dsp:cNvPr id="0" name=""/>
        <dsp:cNvSpPr/>
      </dsp:nvSpPr>
      <dsp:spPr>
        <a:xfrm>
          <a:off x="614669" y="2366992"/>
          <a:ext cx="1367323"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و ربّما سمّى هذا مطرّفا.</a:t>
          </a:r>
          <a:endParaRPr lang="fa-IR" sz="900" kern="1200">
            <a:cs typeface="B Badr" panose="00000400000000000000" pitchFamily="2" charset="-78"/>
          </a:endParaRPr>
        </a:p>
      </dsp:txBody>
      <dsp:txXfrm>
        <a:off x="614669" y="2366992"/>
        <a:ext cx="1367323" cy="288100"/>
      </dsp:txXfrm>
    </dsp:sp>
    <dsp:sp modelId="{611325D2-1180-41B7-BB83-FAADE28A3029}">
      <dsp:nvSpPr>
        <dsp:cNvPr id="0" name=""/>
        <dsp:cNvSpPr/>
      </dsp:nvSpPr>
      <dsp:spPr>
        <a:xfrm>
          <a:off x="3431520" y="2886817"/>
          <a:ext cx="944969"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و إمّا بأكثر</a:t>
          </a:r>
          <a:endParaRPr lang="fa-IR" sz="900" kern="1200">
            <a:cs typeface="B Badr" panose="00000400000000000000" pitchFamily="2" charset="-78"/>
          </a:endParaRPr>
        </a:p>
      </dsp:txBody>
      <dsp:txXfrm>
        <a:off x="3431520" y="2886817"/>
        <a:ext cx="944969" cy="288100"/>
      </dsp:txXfrm>
    </dsp:sp>
    <dsp:sp modelId="{B61BA564-00DE-4A58-80DD-4332229CD66B}">
      <dsp:nvSpPr>
        <dsp:cNvPr id="0" name=""/>
        <dsp:cNvSpPr/>
      </dsp:nvSpPr>
      <dsp:spPr>
        <a:xfrm>
          <a:off x="640335" y="2727118"/>
          <a:ext cx="2602191" cy="24737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كقولها : إنّ البكاء هو الشّفا ***  ء من الجوى بين الجوانح </a:t>
          </a:r>
          <a:endParaRPr lang="fa-IR" sz="900" kern="1200">
            <a:cs typeface="B Badr" panose="00000400000000000000" pitchFamily="2" charset="-78"/>
          </a:endParaRPr>
        </a:p>
      </dsp:txBody>
      <dsp:txXfrm>
        <a:off x="640335" y="2727118"/>
        <a:ext cx="2602191" cy="247374"/>
      </dsp:txXfrm>
    </dsp:sp>
    <dsp:sp modelId="{9107E8DE-F58A-45D5-89C6-E6B76B79FAF7}">
      <dsp:nvSpPr>
        <dsp:cNvPr id="0" name=""/>
        <dsp:cNvSpPr/>
      </dsp:nvSpPr>
      <dsp:spPr>
        <a:xfrm>
          <a:off x="2170987" y="3046517"/>
          <a:ext cx="1071538"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و ربّما سمى هذا مذيّلا.</a:t>
          </a:r>
          <a:endParaRPr lang="fa-IR" sz="900" kern="1200">
            <a:cs typeface="B Badr" panose="00000400000000000000" pitchFamily="2" charset="-78"/>
          </a:endParaRPr>
        </a:p>
      </dsp:txBody>
      <dsp:txXfrm>
        <a:off x="2170987" y="3046517"/>
        <a:ext cx="1071538" cy="288100"/>
      </dsp:txXfrm>
    </dsp:sp>
    <dsp:sp modelId="{CC3C1FFE-40BC-428B-87A9-8E6A44A61982}">
      <dsp:nvSpPr>
        <dsp:cNvPr id="0" name=""/>
        <dsp:cNvSpPr/>
      </dsp:nvSpPr>
      <dsp:spPr>
        <a:xfrm>
          <a:off x="5640651" y="4401484"/>
          <a:ext cx="1620717"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و إن اختلفا فى أنواعها، </a:t>
          </a:r>
          <a:endParaRPr lang="fa-IR" sz="900" kern="1200">
            <a:cs typeface="B Badr" panose="00000400000000000000" pitchFamily="2" charset="-78"/>
          </a:endParaRPr>
        </a:p>
      </dsp:txBody>
      <dsp:txXfrm>
        <a:off x="5640651" y="4401484"/>
        <a:ext cx="1620717" cy="288100"/>
      </dsp:txXfrm>
    </dsp:sp>
    <dsp:sp modelId="{3494B44A-2F65-462E-BC4E-DCC2AFC96A4B}">
      <dsp:nvSpPr>
        <dsp:cNvPr id="0" name=""/>
        <dsp:cNvSpPr/>
      </dsp:nvSpPr>
      <dsp:spPr>
        <a:xfrm>
          <a:off x="4506687" y="3516924"/>
          <a:ext cx="944969" cy="414153"/>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فيشترط ألّا يقع بأكثر من حرف</a:t>
          </a:r>
          <a:endParaRPr lang="fa-IR" sz="900" kern="1200">
            <a:cs typeface="B Badr" panose="00000400000000000000" pitchFamily="2" charset="-78"/>
          </a:endParaRPr>
        </a:p>
      </dsp:txBody>
      <dsp:txXfrm>
        <a:off x="4506687" y="3516924"/>
        <a:ext cx="944969" cy="414153"/>
      </dsp:txXfrm>
    </dsp:sp>
    <dsp:sp modelId="{10A2182A-89AF-44D8-A392-6EE6B4D3C8A1}">
      <dsp:nvSpPr>
        <dsp:cNvPr id="0" name=""/>
        <dsp:cNvSpPr/>
      </dsp:nvSpPr>
      <dsp:spPr>
        <a:xfrm>
          <a:off x="4506687" y="4003102"/>
          <a:ext cx="944969"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ثمّ الحرفان: </a:t>
          </a:r>
          <a:endParaRPr lang="fa-IR" sz="900" kern="1200">
            <a:cs typeface="B Badr" panose="00000400000000000000" pitchFamily="2" charset="-78"/>
          </a:endParaRPr>
        </a:p>
      </dsp:txBody>
      <dsp:txXfrm>
        <a:off x="4506687" y="4003102"/>
        <a:ext cx="944969" cy="288100"/>
      </dsp:txXfrm>
    </dsp:sp>
    <dsp:sp modelId="{AD7212A4-584C-4830-94F3-1F0DBA2B128E}">
      <dsp:nvSpPr>
        <dsp:cNvPr id="0" name=""/>
        <dsp:cNvSpPr/>
      </dsp:nvSpPr>
      <dsp:spPr>
        <a:xfrm>
          <a:off x="3246155" y="3522181"/>
          <a:ext cx="1071538" cy="414153"/>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إن كانا متقاربين سمّى مضارعا، و هو</a:t>
          </a:r>
          <a:endParaRPr lang="fa-IR" sz="900" kern="1200">
            <a:cs typeface="B Badr" panose="00000400000000000000" pitchFamily="2" charset="-78"/>
          </a:endParaRPr>
        </a:p>
      </dsp:txBody>
      <dsp:txXfrm>
        <a:off x="3246155" y="3522181"/>
        <a:ext cx="1071538" cy="414153"/>
      </dsp:txXfrm>
    </dsp:sp>
    <dsp:sp modelId="{50051F22-AFD2-40CE-9D2C-6A7C418B3DA4}">
      <dsp:nvSpPr>
        <dsp:cNvPr id="0" name=""/>
        <dsp:cNvSpPr/>
      </dsp:nvSpPr>
      <dsp:spPr>
        <a:xfrm>
          <a:off x="597603" y="3406643"/>
          <a:ext cx="2459557"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إمّا فى الأوّل؛ </a:t>
          </a:r>
          <a:endParaRPr lang="fa-IR" sz="900" kern="1200">
            <a:cs typeface="B Badr" panose="00000400000000000000" pitchFamily="2" charset="-78"/>
          </a:endParaRPr>
        </a:p>
      </dsp:txBody>
      <dsp:txXfrm>
        <a:off x="597603" y="3406643"/>
        <a:ext cx="2459557" cy="288100"/>
      </dsp:txXfrm>
    </dsp:sp>
    <dsp:sp modelId="{6C5AE685-3374-4C25-9308-3FC9F7FBD93E}">
      <dsp:nvSpPr>
        <dsp:cNvPr id="0" name=""/>
        <dsp:cNvSpPr/>
      </dsp:nvSpPr>
      <dsp:spPr>
        <a:xfrm>
          <a:off x="597603" y="3766768"/>
          <a:ext cx="2459557" cy="28510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نحو: بينى و بين كنّى </a:t>
          </a:r>
          <a:r>
            <a:rPr lang="en-US" sz="900" kern="1200" smtClean="0">
              <a:cs typeface="B Badr" panose="00000400000000000000" pitchFamily="2" charset="-78"/>
            </a:rPr>
            <a:t>***</a:t>
          </a:r>
          <a:r>
            <a:rPr lang="fa-IR" sz="900" kern="1200" smtClean="0">
              <a:cs typeface="B Badr" panose="00000400000000000000" pitchFamily="2" charset="-78"/>
            </a:rPr>
            <a:t> ليل دامس و طريق طامس</a:t>
          </a:r>
          <a:endParaRPr lang="fa-IR" sz="900" kern="1200">
            <a:cs typeface="B Badr" panose="00000400000000000000" pitchFamily="2" charset="-78"/>
          </a:endParaRPr>
        </a:p>
      </dsp:txBody>
      <dsp:txXfrm>
        <a:off x="597603" y="3766768"/>
        <a:ext cx="2459557" cy="285104"/>
      </dsp:txXfrm>
    </dsp:sp>
    <dsp:sp modelId="{26CC97F7-6744-46F1-97D3-4A790C75BBD5}">
      <dsp:nvSpPr>
        <dsp:cNvPr id="0" name=""/>
        <dsp:cNvSpPr/>
      </dsp:nvSpPr>
      <dsp:spPr>
        <a:xfrm>
          <a:off x="3246155" y="4123898"/>
          <a:ext cx="1071538"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أو فى الوسط؛ </a:t>
          </a:r>
          <a:endParaRPr lang="fa-IR" sz="900" kern="1200">
            <a:cs typeface="B Badr" panose="00000400000000000000" pitchFamily="2" charset="-78"/>
          </a:endParaRPr>
        </a:p>
      </dsp:txBody>
      <dsp:txXfrm>
        <a:off x="3246155" y="4123898"/>
        <a:ext cx="1071538" cy="288100"/>
      </dsp:txXfrm>
    </dsp:sp>
    <dsp:sp modelId="{8B5AD06F-8A32-4A7F-AF69-B78562FCF818}">
      <dsp:nvSpPr>
        <dsp:cNvPr id="0" name=""/>
        <dsp:cNvSpPr/>
      </dsp:nvSpPr>
      <dsp:spPr>
        <a:xfrm>
          <a:off x="597603" y="4123898"/>
          <a:ext cx="2459557"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نحو: وَ هُمْ يَنْهَوْنَ عَنْهُ وَ يَنْأَوْنَ عَنْهُ </a:t>
          </a:r>
          <a:endParaRPr lang="fa-IR" sz="900" kern="1200">
            <a:cs typeface="B Badr" panose="00000400000000000000" pitchFamily="2" charset="-78"/>
          </a:endParaRPr>
        </a:p>
      </dsp:txBody>
      <dsp:txXfrm>
        <a:off x="597603" y="4123898"/>
        <a:ext cx="2459557" cy="288100"/>
      </dsp:txXfrm>
    </dsp:sp>
    <dsp:sp modelId="{F547CBC6-353A-4A1B-9D29-93140FC9FCDF}">
      <dsp:nvSpPr>
        <dsp:cNvPr id="0" name=""/>
        <dsp:cNvSpPr/>
      </dsp:nvSpPr>
      <dsp:spPr>
        <a:xfrm>
          <a:off x="3246155" y="4484023"/>
          <a:ext cx="1071538"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أو فى الآخر؛ </a:t>
          </a:r>
          <a:endParaRPr lang="fa-IR" sz="900" kern="1200">
            <a:cs typeface="B Badr" panose="00000400000000000000" pitchFamily="2" charset="-78"/>
          </a:endParaRPr>
        </a:p>
      </dsp:txBody>
      <dsp:txXfrm>
        <a:off x="3246155" y="4484023"/>
        <a:ext cx="1071538" cy="288100"/>
      </dsp:txXfrm>
    </dsp:sp>
    <dsp:sp modelId="{C720B28F-4240-49DA-B32F-7AC403D74D76}">
      <dsp:nvSpPr>
        <dsp:cNvPr id="0" name=""/>
        <dsp:cNvSpPr/>
      </dsp:nvSpPr>
      <dsp:spPr>
        <a:xfrm>
          <a:off x="597603" y="4484023"/>
          <a:ext cx="2459557"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نحو: الخيل معقود بنواصيها الخير</a:t>
          </a:r>
          <a:endParaRPr lang="fa-IR" sz="900" kern="1200">
            <a:cs typeface="B Badr" panose="00000400000000000000" pitchFamily="2" charset="-78"/>
          </a:endParaRPr>
        </a:p>
      </dsp:txBody>
      <dsp:txXfrm>
        <a:off x="597603" y="4484023"/>
        <a:ext cx="2459557" cy="288100"/>
      </dsp:txXfrm>
    </dsp:sp>
    <dsp:sp modelId="{E2BC57BD-890E-4951-A5D0-4691B2ABAD61}">
      <dsp:nvSpPr>
        <dsp:cNvPr id="0" name=""/>
        <dsp:cNvSpPr/>
      </dsp:nvSpPr>
      <dsp:spPr>
        <a:xfrm>
          <a:off x="4506687" y="5286043"/>
          <a:ext cx="944969"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و إلا سمّى لاحقا، </a:t>
          </a:r>
          <a:endParaRPr lang="fa-IR" sz="900" kern="1200">
            <a:cs typeface="B Badr" panose="00000400000000000000" pitchFamily="2" charset="-78"/>
          </a:endParaRPr>
        </a:p>
      </dsp:txBody>
      <dsp:txXfrm>
        <a:off x="4506687" y="5286043"/>
        <a:ext cx="944969" cy="288100"/>
      </dsp:txXfrm>
    </dsp:sp>
    <dsp:sp modelId="{AA8A69E0-4988-40F4-B5DC-0C536F976DC7}">
      <dsp:nvSpPr>
        <dsp:cNvPr id="0" name=""/>
        <dsp:cNvSpPr/>
      </dsp:nvSpPr>
      <dsp:spPr>
        <a:xfrm>
          <a:off x="3246155" y="5286043"/>
          <a:ext cx="1071538"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و هو- أيضا-</a:t>
          </a:r>
          <a:endParaRPr lang="fa-IR" sz="900" kern="1200">
            <a:cs typeface="B Badr" panose="00000400000000000000" pitchFamily="2" charset="-78"/>
          </a:endParaRPr>
        </a:p>
      </dsp:txBody>
      <dsp:txXfrm>
        <a:off x="3246155" y="5286043"/>
        <a:ext cx="1071538" cy="288100"/>
      </dsp:txXfrm>
    </dsp:sp>
    <dsp:sp modelId="{C5A4344E-DF1F-4732-A775-57078D501387}">
      <dsp:nvSpPr>
        <dsp:cNvPr id="0" name=""/>
        <dsp:cNvSpPr/>
      </dsp:nvSpPr>
      <dsp:spPr>
        <a:xfrm>
          <a:off x="2112191" y="4844149"/>
          <a:ext cx="944969"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إمّا فى الأوّل؛ </a:t>
          </a:r>
          <a:endParaRPr lang="fa-IR" sz="900" kern="1200">
            <a:cs typeface="B Badr" panose="00000400000000000000" pitchFamily="2" charset="-78"/>
          </a:endParaRPr>
        </a:p>
      </dsp:txBody>
      <dsp:txXfrm>
        <a:off x="2112191" y="4844149"/>
        <a:ext cx="944969" cy="288100"/>
      </dsp:txXfrm>
    </dsp:sp>
    <dsp:sp modelId="{AA4C3043-0D62-4BC7-8517-B1ED5EC08ACB}">
      <dsp:nvSpPr>
        <dsp:cNvPr id="0" name=""/>
        <dsp:cNvSpPr/>
      </dsp:nvSpPr>
      <dsp:spPr>
        <a:xfrm>
          <a:off x="555873" y="4844149"/>
          <a:ext cx="1367323"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نحو: وَيْلٌ لِكُلِّ هُمَزَةٍ لُمَزَةٍ </a:t>
          </a:r>
          <a:endParaRPr lang="fa-IR" sz="900" kern="1200">
            <a:cs typeface="B Badr" panose="00000400000000000000" pitchFamily="2" charset="-78"/>
          </a:endParaRPr>
        </a:p>
      </dsp:txBody>
      <dsp:txXfrm>
        <a:off x="555873" y="4844149"/>
        <a:ext cx="1367323" cy="288100"/>
      </dsp:txXfrm>
    </dsp:sp>
    <dsp:sp modelId="{301B8479-55E0-4431-995F-EAEEDCC28563}">
      <dsp:nvSpPr>
        <dsp:cNvPr id="0" name=""/>
        <dsp:cNvSpPr/>
      </dsp:nvSpPr>
      <dsp:spPr>
        <a:xfrm>
          <a:off x="2112191" y="5286043"/>
          <a:ext cx="944969"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أو فى الوسط؛ </a:t>
          </a:r>
          <a:endParaRPr lang="fa-IR" sz="900" kern="1200">
            <a:cs typeface="B Badr" panose="00000400000000000000" pitchFamily="2" charset="-78"/>
          </a:endParaRPr>
        </a:p>
      </dsp:txBody>
      <dsp:txXfrm>
        <a:off x="2112191" y="5286043"/>
        <a:ext cx="944969" cy="288100"/>
      </dsp:txXfrm>
    </dsp:sp>
    <dsp:sp modelId="{3AB61D93-8651-4245-A3A6-61A508F1158C}">
      <dsp:nvSpPr>
        <dsp:cNvPr id="0" name=""/>
        <dsp:cNvSpPr/>
      </dsp:nvSpPr>
      <dsp:spPr>
        <a:xfrm>
          <a:off x="555873" y="5204275"/>
          <a:ext cx="1367323" cy="45163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نحو: ذلِكُمْ بِما كُنْتُمْ تَفْرَحُونَ فِي الْأَرْضِ بِغَيْرِ الْحَقِّ وَ بِما كُنْتُمْ تَمْرَحُونَ </a:t>
          </a:r>
          <a:endParaRPr lang="fa-IR" sz="900" kern="1200">
            <a:cs typeface="B Badr" panose="00000400000000000000" pitchFamily="2" charset="-78"/>
          </a:endParaRPr>
        </a:p>
      </dsp:txBody>
      <dsp:txXfrm>
        <a:off x="555873" y="5204275"/>
        <a:ext cx="1367323" cy="451637"/>
      </dsp:txXfrm>
    </dsp:sp>
    <dsp:sp modelId="{3F77C5F8-52E4-4548-AF52-6AFAA82C05EE}">
      <dsp:nvSpPr>
        <dsp:cNvPr id="0" name=""/>
        <dsp:cNvSpPr/>
      </dsp:nvSpPr>
      <dsp:spPr>
        <a:xfrm>
          <a:off x="2112191" y="5727938"/>
          <a:ext cx="944969"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أو فى الآخر</a:t>
          </a:r>
          <a:endParaRPr lang="fa-IR" sz="900" kern="1200">
            <a:cs typeface="B Badr" panose="00000400000000000000" pitchFamily="2" charset="-78"/>
          </a:endParaRPr>
        </a:p>
      </dsp:txBody>
      <dsp:txXfrm>
        <a:off x="2112191" y="5727938"/>
        <a:ext cx="944969" cy="288100"/>
      </dsp:txXfrm>
    </dsp:sp>
    <dsp:sp modelId="{A0B4262D-D1E1-47E9-83EA-1DDD6D3717B9}">
      <dsp:nvSpPr>
        <dsp:cNvPr id="0" name=""/>
        <dsp:cNvSpPr/>
      </dsp:nvSpPr>
      <dsp:spPr>
        <a:xfrm>
          <a:off x="555873" y="5727938"/>
          <a:ext cx="1367323"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نحو: وَ إِذا جاءَهُمْ أَمْرٌ مِنَ الْأَمْنِ </a:t>
          </a:r>
          <a:endParaRPr lang="fa-IR" sz="900" kern="1200">
            <a:cs typeface="B Badr" panose="00000400000000000000" pitchFamily="2" charset="-78"/>
          </a:endParaRPr>
        </a:p>
      </dsp:txBody>
      <dsp:txXfrm>
        <a:off x="555873" y="5727938"/>
        <a:ext cx="1367323" cy="288100"/>
      </dsp:txXfrm>
    </dsp:sp>
    <dsp:sp modelId="{28FBEED3-56BC-488B-85DC-60BD79242A0D}">
      <dsp:nvSpPr>
        <dsp:cNvPr id="0" name=""/>
        <dsp:cNvSpPr/>
      </dsp:nvSpPr>
      <dsp:spPr>
        <a:xfrm>
          <a:off x="6316399" y="5921956"/>
          <a:ext cx="944969"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و إن اختلفا فى ترتيبها، </a:t>
          </a:r>
          <a:endParaRPr lang="fa-IR" sz="900" kern="1200">
            <a:cs typeface="B Badr" panose="00000400000000000000" pitchFamily="2" charset="-78"/>
          </a:endParaRPr>
        </a:p>
      </dsp:txBody>
      <dsp:txXfrm>
        <a:off x="6316399" y="5921956"/>
        <a:ext cx="944969" cy="288100"/>
      </dsp:txXfrm>
    </dsp:sp>
    <dsp:sp modelId="{E9B761C0-9125-4852-A4E7-525F7806D7C4}">
      <dsp:nvSpPr>
        <dsp:cNvPr id="0" name=""/>
        <dsp:cNvSpPr/>
      </dsp:nvSpPr>
      <dsp:spPr>
        <a:xfrm>
          <a:off x="5297788" y="5921956"/>
          <a:ext cx="829617"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سمى تجنيس القلب</a:t>
          </a:r>
          <a:endParaRPr lang="fa-IR" sz="900" kern="1200">
            <a:cs typeface="B Badr" panose="00000400000000000000" pitchFamily="2" charset="-78"/>
          </a:endParaRPr>
        </a:p>
      </dsp:txBody>
      <dsp:txXfrm>
        <a:off x="5297788" y="5921956"/>
        <a:ext cx="829617" cy="288100"/>
      </dsp:txXfrm>
    </dsp:sp>
    <dsp:sp modelId="{62A5EC6C-02E7-4FFB-A302-E76B5F05D9A1}">
      <dsp:nvSpPr>
        <dsp:cNvPr id="0" name=""/>
        <dsp:cNvSpPr/>
      </dsp:nvSpPr>
      <dsp:spPr>
        <a:xfrm>
          <a:off x="4163824" y="5646169"/>
          <a:ext cx="944969" cy="3838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نحو: حسامه فتح لأوليائه حتف لأعدائه</a:t>
          </a:r>
          <a:endParaRPr lang="fa-IR" sz="900" kern="1200">
            <a:cs typeface="B Badr" panose="00000400000000000000" pitchFamily="2" charset="-78"/>
          </a:endParaRPr>
        </a:p>
      </dsp:txBody>
      <dsp:txXfrm>
        <a:off x="4163824" y="5646169"/>
        <a:ext cx="944969" cy="383824"/>
      </dsp:txXfrm>
    </dsp:sp>
    <dsp:sp modelId="{DCD9DF6E-6973-4777-A1DE-24D702C34CCC}">
      <dsp:nvSpPr>
        <dsp:cNvPr id="0" name=""/>
        <dsp:cNvSpPr/>
      </dsp:nvSpPr>
      <dsp:spPr>
        <a:xfrm>
          <a:off x="3290133" y="5694031"/>
          <a:ext cx="684696"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و يسمّى قلب كلّ</a:t>
          </a:r>
          <a:endParaRPr lang="fa-IR" sz="900" kern="1200">
            <a:cs typeface="B Badr" panose="00000400000000000000" pitchFamily="2" charset="-78"/>
          </a:endParaRPr>
        </a:p>
      </dsp:txBody>
      <dsp:txXfrm>
        <a:off x="3290133" y="5694031"/>
        <a:ext cx="684696" cy="288100"/>
      </dsp:txXfrm>
    </dsp:sp>
    <dsp:sp modelId="{78C5ECEE-77F1-4A10-9757-8020FDA7C822}">
      <dsp:nvSpPr>
        <dsp:cNvPr id="0" name=""/>
        <dsp:cNvSpPr/>
      </dsp:nvSpPr>
      <dsp:spPr>
        <a:xfrm>
          <a:off x="4163824" y="6102019"/>
          <a:ext cx="944969" cy="38382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و نحو: اللهمّ استر عوراتنا، و آمن روعاتنا</a:t>
          </a:r>
          <a:endParaRPr lang="fa-IR" sz="900" kern="1200">
            <a:cs typeface="B Badr" panose="00000400000000000000" pitchFamily="2" charset="-78"/>
          </a:endParaRPr>
        </a:p>
      </dsp:txBody>
      <dsp:txXfrm>
        <a:off x="4163824" y="6102019"/>
        <a:ext cx="944969" cy="383824"/>
      </dsp:txXfrm>
    </dsp:sp>
    <dsp:sp modelId="{D5E182DB-7036-4F77-B16D-FE66B9FC9A29}">
      <dsp:nvSpPr>
        <dsp:cNvPr id="0" name=""/>
        <dsp:cNvSpPr/>
      </dsp:nvSpPr>
      <dsp:spPr>
        <a:xfrm>
          <a:off x="3290133" y="6149881"/>
          <a:ext cx="684696"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و يسمى قلب بعض.</a:t>
          </a:r>
          <a:endParaRPr lang="fa-IR" sz="900" kern="1200">
            <a:cs typeface="B Badr" panose="00000400000000000000" pitchFamily="2" charset="-78"/>
          </a:endParaRPr>
        </a:p>
      </dsp:txBody>
      <dsp:txXfrm>
        <a:off x="3290133" y="6149881"/>
        <a:ext cx="684696" cy="288100"/>
      </dsp:txXfrm>
    </dsp:sp>
    <dsp:sp modelId="{F06DA202-F178-412D-8FEE-4629BBC35E31}">
      <dsp:nvSpPr>
        <dsp:cNvPr id="0" name=""/>
        <dsp:cNvSpPr/>
      </dsp:nvSpPr>
      <dsp:spPr>
        <a:xfrm>
          <a:off x="8944104" y="3522517"/>
          <a:ext cx="1716830"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و إذا وقع أحدهما فى أوّل البيت، و الآخر فى آخره،</a:t>
          </a:r>
          <a:endParaRPr lang="fa-IR" sz="900" kern="1200">
            <a:cs typeface="B Badr" panose="00000400000000000000" pitchFamily="2" charset="-78"/>
          </a:endParaRPr>
        </a:p>
      </dsp:txBody>
      <dsp:txXfrm>
        <a:off x="8944104" y="3522517"/>
        <a:ext cx="1716830" cy="288100"/>
      </dsp:txXfrm>
    </dsp:sp>
    <dsp:sp modelId="{BE720A08-6399-4933-BB25-BA629194885D}">
      <dsp:nvSpPr>
        <dsp:cNvPr id="0" name=""/>
        <dsp:cNvSpPr/>
      </dsp:nvSpPr>
      <dsp:spPr>
        <a:xfrm>
          <a:off x="7731292" y="3522517"/>
          <a:ext cx="1023817"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سمّى مقلوبا مجنّحا.</a:t>
          </a:r>
          <a:endParaRPr lang="fa-IR" sz="900" kern="1200">
            <a:cs typeface="B Badr" panose="00000400000000000000" pitchFamily="2" charset="-78"/>
          </a:endParaRPr>
        </a:p>
      </dsp:txBody>
      <dsp:txXfrm>
        <a:off x="7731292" y="3522517"/>
        <a:ext cx="1023817" cy="288100"/>
      </dsp:txXfrm>
    </dsp:sp>
    <dsp:sp modelId="{39E302E7-4322-49C9-9E08-E8DBDDC0EC5D}">
      <dsp:nvSpPr>
        <dsp:cNvPr id="0" name=""/>
        <dsp:cNvSpPr/>
      </dsp:nvSpPr>
      <dsp:spPr>
        <a:xfrm>
          <a:off x="9056518" y="4062705"/>
          <a:ext cx="1604416"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و إذا ولى أحد المتجانسين الآخر،</a:t>
          </a:r>
          <a:endParaRPr lang="fa-IR" sz="900" kern="1200">
            <a:cs typeface="B Badr" panose="00000400000000000000" pitchFamily="2" charset="-78"/>
          </a:endParaRPr>
        </a:p>
      </dsp:txBody>
      <dsp:txXfrm>
        <a:off x="9056518" y="4062705"/>
        <a:ext cx="1604416" cy="288100"/>
      </dsp:txXfrm>
    </dsp:sp>
    <dsp:sp modelId="{290E78A0-9D7A-494D-9092-64426652B4C3}">
      <dsp:nvSpPr>
        <dsp:cNvPr id="0" name=""/>
        <dsp:cNvSpPr/>
      </dsp:nvSpPr>
      <dsp:spPr>
        <a:xfrm>
          <a:off x="7504150" y="3882643"/>
          <a:ext cx="1363373"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سمّى مزدوجا و مكرّرا و مردّدا؛</a:t>
          </a:r>
          <a:endParaRPr lang="fa-IR" sz="900" kern="1200">
            <a:cs typeface="B Badr" panose="00000400000000000000" pitchFamily="2" charset="-78"/>
          </a:endParaRPr>
        </a:p>
      </dsp:txBody>
      <dsp:txXfrm>
        <a:off x="7504150" y="3882643"/>
        <a:ext cx="1363373" cy="288100"/>
      </dsp:txXfrm>
    </dsp:sp>
    <dsp:sp modelId="{E802433E-6DA6-465B-96B9-D41E29032A9F}">
      <dsp:nvSpPr>
        <dsp:cNvPr id="0" name=""/>
        <dsp:cNvSpPr/>
      </dsp:nvSpPr>
      <dsp:spPr>
        <a:xfrm>
          <a:off x="7504150" y="4242768"/>
          <a:ext cx="1363373"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نحو: وَ جِئْتُكَ مِنْ سَبَإٍ بِنَبَإٍ يَقِينٍ </a:t>
          </a:r>
          <a:endParaRPr lang="fa-IR" sz="900" kern="1200">
            <a:cs typeface="B Badr" panose="00000400000000000000" pitchFamily="2" charset="-78"/>
          </a:endParaRPr>
        </a:p>
      </dsp:txBody>
      <dsp:txXfrm>
        <a:off x="7504150" y="4242768"/>
        <a:ext cx="1363373" cy="288100"/>
      </dsp:txXfrm>
    </dsp:sp>
    <dsp:sp modelId="{8A5C99ED-262B-47BC-9FEE-82E293A9D7B1}">
      <dsp:nvSpPr>
        <dsp:cNvPr id="0" name=""/>
        <dsp:cNvSpPr/>
      </dsp:nvSpPr>
      <dsp:spPr>
        <a:xfrm>
          <a:off x="9759764" y="4908488"/>
          <a:ext cx="901170"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و يلحق بالجناس شيئان:</a:t>
          </a:r>
          <a:endParaRPr lang="fa-IR" sz="900" kern="1200">
            <a:cs typeface="B Badr" panose="00000400000000000000" pitchFamily="2" charset="-78"/>
          </a:endParaRPr>
        </a:p>
      </dsp:txBody>
      <dsp:txXfrm>
        <a:off x="9759764" y="4908488"/>
        <a:ext cx="901170" cy="288100"/>
      </dsp:txXfrm>
    </dsp:sp>
    <dsp:sp modelId="{9D0F8739-7F71-4DCE-8879-9B940DC19FA1}">
      <dsp:nvSpPr>
        <dsp:cNvPr id="0" name=""/>
        <dsp:cNvSpPr/>
      </dsp:nvSpPr>
      <dsp:spPr>
        <a:xfrm>
          <a:off x="8625800" y="4602894"/>
          <a:ext cx="944969"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أحدهما: أن يجمع اللفظين الاشتقاق؛ </a:t>
          </a:r>
          <a:endParaRPr lang="fa-IR" sz="900" kern="1200">
            <a:cs typeface="B Badr" panose="00000400000000000000" pitchFamily="2" charset="-78"/>
          </a:endParaRPr>
        </a:p>
      </dsp:txBody>
      <dsp:txXfrm>
        <a:off x="8625800" y="4602894"/>
        <a:ext cx="944969" cy="288100"/>
      </dsp:txXfrm>
    </dsp:sp>
    <dsp:sp modelId="{42639954-AA23-469A-ADF0-3393D2D85C7E}">
      <dsp:nvSpPr>
        <dsp:cNvPr id="0" name=""/>
        <dsp:cNvSpPr/>
      </dsp:nvSpPr>
      <dsp:spPr>
        <a:xfrm>
          <a:off x="7491837" y="4602894"/>
          <a:ext cx="944969"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نحو: فَأَقِمْ وَجْهَكَ لِلدِّينِ الْقَيِّمِ </a:t>
          </a:r>
          <a:endParaRPr lang="fa-IR" sz="900" kern="1200">
            <a:cs typeface="B Badr" panose="00000400000000000000" pitchFamily="2" charset="-78"/>
          </a:endParaRPr>
        </a:p>
      </dsp:txBody>
      <dsp:txXfrm>
        <a:off x="7491837" y="4602894"/>
        <a:ext cx="944969" cy="288100"/>
      </dsp:txXfrm>
    </dsp:sp>
    <dsp:sp modelId="{2647318B-33B2-46DA-8137-E02239BE1807}">
      <dsp:nvSpPr>
        <dsp:cNvPr id="0" name=""/>
        <dsp:cNvSpPr/>
      </dsp:nvSpPr>
      <dsp:spPr>
        <a:xfrm>
          <a:off x="8625800" y="5214083"/>
          <a:ext cx="944969"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و الثانى: أن يجمعهما المشابهة؛ </a:t>
          </a:r>
          <a:endParaRPr lang="fa-IR" sz="900" kern="1200">
            <a:cs typeface="B Badr" panose="00000400000000000000" pitchFamily="2" charset="-78"/>
          </a:endParaRPr>
        </a:p>
      </dsp:txBody>
      <dsp:txXfrm>
        <a:off x="8625800" y="5214083"/>
        <a:ext cx="944969" cy="288100"/>
      </dsp:txXfrm>
    </dsp:sp>
    <dsp:sp modelId="{3794E45D-CCFF-48BD-A367-63AFC413CB46}">
      <dsp:nvSpPr>
        <dsp:cNvPr id="0" name=""/>
        <dsp:cNvSpPr/>
      </dsp:nvSpPr>
      <dsp:spPr>
        <a:xfrm>
          <a:off x="7491837" y="4963019"/>
          <a:ext cx="944969" cy="28810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و هى ما يشبه الاشتقاق؛</a:t>
          </a:r>
          <a:endParaRPr lang="fa-IR" sz="900" kern="1200">
            <a:cs typeface="B Badr" panose="00000400000000000000" pitchFamily="2" charset="-78"/>
          </a:endParaRPr>
        </a:p>
      </dsp:txBody>
      <dsp:txXfrm>
        <a:off x="7491837" y="4963019"/>
        <a:ext cx="944969" cy="288100"/>
      </dsp:txXfrm>
    </dsp:sp>
    <dsp:sp modelId="{A7607D08-C4F8-4D89-9A43-100CEE98254A}">
      <dsp:nvSpPr>
        <dsp:cNvPr id="0" name=""/>
        <dsp:cNvSpPr/>
      </dsp:nvSpPr>
      <dsp:spPr>
        <a:xfrm>
          <a:off x="7491837" y="5323145"/>
          <a:ext cx="944969" cy="43010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smtClean="0">
              <a:cs typeface="B Badr" panose="00000400000000000000" pitchFamily="2" charset="-78"/>
            </a:rPr>
            <a:t>نحو: قالَ إِنِّي لِعَمَلِكُمْ مِنَ الْقالِينَ </a:t>
          </a:r>
          <a:endParaRPr lang="fa-IR" sz="900" kern="1200">
            <a:cs typeface="B Badr" panose="00000400000000000000" pitchFamily="2" charset="-78"/>
          </a:endParaRPr>
        </a:p>
      </dsp:txBody>
      <dsp:txXfrm>
        <a:off x="7491837" y="5323145"/>
        <a:ext cx="944969" cy="43010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7A872-F20B-4FD2-B175-7523E845EC2C}">
      <dsp:nvSpPr>
        <dsp:cNvPr id="0" name=""/>
        <dsp:cNvSpPr/>
      </dsp:nvSpPr>
      <dsp:spPr>
        <a:xfrm>
          <a:off x="3861331" y="3280567"/>
          <a:ext cx="392981" cy="2895240"/>
        </a:xfrm>
        <a:custGeom>
          <a:avLst/>
          <a:gdLst/>
          <a:ahLst/>
          <a:cxnLst/>
          <a:rect l="0" t="0" r="0" b="0"/>
          <a:pathLst>
            <a:path>
              <a:moveTo>
                <a:pt x="392981" y="0"/>
              </a:moveTo>
              <a:lnTo>
                <a:pt x="196490" y="0"/>
              </a:lnTo>
              <a:lnTo>
                <a:pt x="196490" y="2895240"/>
              </a:lnTo>
              <a:lnTo>
                <a:pt x="0" y="289524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rtl="1">
            <a:lnSpc>
              <a:spcPct val="90000"/>
            </a:lnSpc>
            <a:spcBef>
              <a:spcPct val="0"/>
            </a:spcBef>
            <a:spcAft>
              <a:spcPct val="35000"/>
            </a:spcAft>
          </a:pPr>
          <a:endParaRPr lang="fa-IR" sz="1100" kern="1200">
            <a:cs typeface="B Badr" panose="00000400000000000000" pitchFamily="2" charset="-78"/>
          </a:endParaRPr>
        </a:p>
      </dsp:txBody>
      <dsp:txXfrm>
        <a:off x="3984777" y="4655142"/>
        <a:ext cx="146089" cy="146089"/>
      </dsp:txXfrm>
    </dsp:sp>
    <dsp:sp modelId="{23F8C83A-1E4E-4C9B-ADDF-04440AB65507}">
      <dsp:nvSpPr>
        <dsp:cNvPr id="0" name=""/>
        <dsp:cNvSpPr/>
      </dsp:nvSpPr>
      <dsp:spPr>
        <a:xfrm>
          <a:off x="3861331" y="3280567"/>
          <a:ext cx="392981" cy="2377334"/>
        </a:xfrm>
        <a:custGeom>
          <a:avLst/>
          <a:gdLst/>
          <a:ahLst/>
          <a:cxnLst/>
          <a:rect l="0" t="0" r="0" b="0"/>
          <a:pathLst>
            <a:path>
              <a:moveTo>
                <a:pt x="392981" y="0"/>
              </a:moveTo>
              <a:lnTo>
                <a:pt x="196490" y="0"/>
              </a:lnTo>
              <a:lnTo>
                <a:pt x="196490" y="2377334"/>
              </a:lnTo>
              <a:lnTo>
                <a:pt x="0" y="237733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3997582" y="4408994"/>
        <a:ext cx="120479" cy="120479"/>
      </dsp:txXfrm>
    </dsp:sp>
    <dsp:sp modelId="{5DF2B5A2-51D6-4232-9BD8-31CA623220B2}">
      <dsp:nvSpPr>
        <dsp:cNvPr id="0" name=""/>
        <dsp:cNvSpPr/>
      </dsp:nvSpPr>
      <dsp:spPr>
        <a:xfrm>
          <a:off x="3861331" y="3280567"/>
          <a:ext cx="392981" cy="1894794"/>
        </a:xfrm>
        <a:custGeom>
          <a:avLst/>
          <a:gdLst/>
          <a:ahLst/>
          <a:cxnLst/>
          <a:rect l="0" t="0" r="0" b="0"/>
          <a:pathLst>
            <a:path>
              <a:moveTo>
                <a:pt x="392981" y="0"/>
              </a:moveTo>
              <a:lnTo>
                <a:pt x="196490" y="0"/>
              </a:lnTo>
              <a:lnTo>
                <a:pt x="196490" y="1894794"/>
              </a:lnTo>
              <a:lnTo>
                <a:pt x="0" y="189479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cs typeface="B Badr" panose="00000400000000000000" pitchFamily="2" charset="-78"/>
          </a:endParaRPr>
        </a:p>
      </dsp:txBody>
      <dsp:txXfrm>
        <a:off x="4009444" y="4179586"/>
        <a:ext cx="96755" cy="96755"/>
      </dsp:txXfrm>
    </dsp:sp>
    <dsp:sp modelId="{F794EE32-B0BA-4A70-A3E8-3010F91FA7F5}">
      <dsp:nvSpPr>
        <dsp:cNvPr id="0" name=""/>
        <dsp:cNvSpPr/>
      </dsp:nvSpPr>
      <dsp:spPr>
        <a:xfrm>
          <a:off x="3861331" y="3280567"/>
          <a:ext cx="392981" cy="1412254"/>
        </a:xfrm>
        <a:custGeom>
          <a:avLst/>
          <a:gdLst/>
          <a:ahLst/>
          <a:cxnLst/>
          <a:rect l="0" t="0" r="0" b="0"/>
          <a:pathLst>
            <a:path>
              <a:moveTo>
                <a:pt x="392981" y="0"/>
              </a:moveTo>
              <a:lnTo>
                <a:pt x="196490" y="0"/>
              </a:lnTo>
              <a:lnTo>
                <a:pt x="196490" y="1412254"/>
              </a:lnTo>
              <a:lnTo>
                <a:pt x="0" y="141225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4021174" y="3950046"/>
        <a:ext cx="73295" cy="73295"/>
      </dsp:txXfrm>
    </dsp:sp>
    <dsp:sp modelId="{2F55A631-2C6D-4C9C-9080-DF6A13780DCF}">
      <dsp:nvSpPr>
        <dsp:cNvPr id="0" name=""/>
        <dsp:cNvSpPr/>
      </dsp:nvSpPr>
      <dsp:spPr>
        <a:xfrm>
          <a:off x="3861331" y="3280567"/>
          <a:ext cx="392981" cy="929714"/>
        </a:xfrm>
        <a:custGeom>
          <a:avLst/>
          <a:gdLst/>
          <a:ahLst/>
          <a:cxnLst/>
          <a:rect l="0" t="0" r="0" b="0"/>
          <a:pathLst>
            <a:path>
              <a:moveTo>
                <a:pt x="392981" y="0"/>
              </a:moveTo>
              <a:lnTo>
                <a:pt x="196490" y="0"/>
              </a:lnTo>
              <a:lnTo>
                <a:pt x="196490" y="929714"/>
              </a:lnTo>
              <a:lnTo>
                <a:pt x="0" y="92971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4032588" y="3720190"/>
        <a:ext cx="50467" cy="50467"/>
      </dsp:txXfrm>
    </dsp:sp>
    <dsp:sp modelId="{F1C4C65A-FE1D-4545-A183-C0C5E32AE5DA}">
      <dsp:nvSpPr>
        <dsp:cNvPr id="0" name=""/>
        <dsp:cNvSpPr/>
      </dsp:nvSpPr>
      <dsp:spPr>
        <a:xfrm>
          <a:off x="3861331" y="3280567"/>
          <a:ext cx="392981" cy="447174"/>
        </a:xfrm>
        <a:custGeom>
          <a:avLst/>
          <a:gdLst/>
          <a:ahLst/>
          <a:cxnLst/>
          <a:rect l="0" t="0" r="0" b="0"/>
          <a:pathLst>
            <a:path>
              <a:moveTo>
                <a:pt x="392981" y="0"/>
              </a:moveTo>
              <a:lnTo>
                <a:pt x="196490" y="0"/>
              </a:lnTo>
              <a:lnTo>
                <a:pt x="196490" y="447174"/>
              </a:lnTo>
              <a:lnTo>
                <a:pt x="0" y="44717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4042939" y="3489271"/>
        <a:ext cx="29765" cy="29765"/>
      </dsp:txXfrm>
    </dsp:sp>
    <dsp:sp modelId="{3611749E-7034-41F3-AE73-F3F7972EC7CF}">
      <dsp:nvSpPr>
        <dsp:cNvPr id="0" name=""/>
        <dsp:cNvSpPr/>
      </dsp:nvSpPr>
      <dsp:spPr>
        <a:xfrm>
          <a:off x="3861331" y="3199481"/>
          <a:ext cx="392981" cy="91440"/>
        </a:xfrm>
        <a:custGeom>
          <a:avLst/>
          <a:gdLst/>
          <a:ahLst/>
          <a:cxnLst/>
          <a:rect l="0" t="0" r="0" b="0"/>
          <a:pathLst>
            <a:path>
              <a:moveTo>
                <a:pt x="392981" y="81085"/>
              </a:moveTo>
              <a:lnTo>
                <a:pt x="196490" y="81085"/>
              </a:lnTo>
              <a:lnTo>
                <a:pt x="196490" y="45720"/>
              </a:ln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4047958" y="3235337"/>
        <a:ext cx="19728" cy="19728"/>
      </dsp:txXfrm>
    </dsp:sp>
    <dsp:sp modelId="{2613D611-8279-4041-80BA-3DB539F5E21A}">
      <dsp:nvSpPr>
        <dsp:cNvPr id="0" name=""/>
        <dsp:cNvSpPr/>
      </dsp:nvSpPr>
      <dsp:spPr>
        <a:xfrm>
          <a:off x="3861331" y="2762661"/>
          <a:ext cx="392981" cy="517905"/>
        </a:xfrm>
        <a:custGeom>
          <a:avLst/>
          <a:gdLst/>
          <a:ahLst/>
          <a:cxnLst/>
          <a:rect l="0" t="0" r="0" b="0"/>
          <a:pathLst>
            <a:path>
              <a:moveTo>
                <a:pt x="392981" y="517905"/>
              </a:moveTo>
              <a:lnTo>
                <a:pt x="196490" y="517905"/>
              </a:lnTo>
              <a:lnTo>
                <a:pt x="196490"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4041569" y="3005361"/>
        <a:ext cx="32506" cy="32506"/>
      </dsp:txXfrm>
    </dsp:sp>
    <dsp:sp modelId="{CBF29D3F-7582-482A-996F-7F2BD0F6CF78}">
      <dsp:nvSpPr>
        <dsp:cNvPr id="0" name=""/>
        <dsp:cNvSpPr/>
      </dsp:nvSpPr>
      <dsp:spPr>
        <a:xfrm>
          <a:off x="3861331" y="2280121"/>
          <a:ext cx="392981" cy="1000445"/>
        </a:xfrm>
        <a:custGeom>
          <a:avLst/>
          <a:gdLst/>
          <a:ahLst/>
          <a:cxnLst/>
          <a:rect l="0" t="0" r="0" b="0"/>
          <a:pathLst>
            <a:path>
              <a:moveTo>
                <a:pt x="392981" y="1000445"/>
              </a:moveTo>
              <a:lnTo>
                <a:pt x="196490" y="1000445"/>
              </a:lnTo>
              <a:lnTo>
                <a:pt x="196490"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4030950" y="2753472"/>
        <a:ext cx="53743" cy="53743"/>
      </dsp:txXfrm>
    </dsp:sp>
    <dsp:sp modelId="{EB83683C-3C49-4A95-98F8-38ACA8A46B89}">
      <dsp:nvSpPr>
        <dsp:cNvPr id="0" name=""/>
        <dsp:cNvSpPr/>
      </dsp:nvSpPr>
      <dsp:spPr>
        <a:xfrm>
          <a:off x="3861331" y="1797581"/>
          <a:ext cx="392981" cy="1482985"/>
        </a:xfrm>
        <a:custGeom>
          <a:avLst/>
          <a:gdLst/>
          <a:ahLst/>
          <a:cxnLst/>
          <a:rect l="0" t="0" r="0" b="0"/>
          <a:pathLst>
            <a:path>
              <a:moveTo>
                <a:pt x="392981" y="1482985"/>
              </a:moveTo>
              <a:lnTo>
                <a:pt x="196490" y="1482985"/>
              </a:lnTo>
              <a:lnTo>
                <a:pt x="196490"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4019468" y="2500720"/>
        <a:ext cx="76708" cy="76708"/>
      </dsp:txXfrm>
    </dsp:sp>
    <dsp:sp modelId="{AAC3A0B6-BF3D-47AB-9C47-D528F4B1177F}">
      <dsp:nvSpPr>
        <dsp:cNvPr id="0" name=""/>
        <dsp:cNvSpPr/>
      </dsp:nvSpPr>
      <dsp:spPr>
        <a:xfrm>
          <a:off x="3861331" y="1315041"/>
          <a:ext cx="392981" cy="1965525"/>
        </a:xfrm>
        <a:custGeom>
          <a:avLst/>
          <a:gdLst/>
          <a:ahLst/>
          <a:cxnLst/>
          <a:rect l="0" t="0" r="0" b="0"/>
          <a:pathLst>
            <a:path>
              <a:moveTo>
                <a:pt x="392981" y="1965525"/>
              </a:moveTo>
              <a:lnTo>
                <a:pt x="196490" y="1965525"/>
              </a:lnTo>
              <a:lnTo>
                <a:pt x="196490"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cs typeface="B Badr" panose="00000400000000000000" pitchFamily="2" charset="-78"/>
          </a:endParaRPr>
        </a:p>
      </dsp:txBody>
      <dsp:txXfrm>
        <a:off x="4007711" y="2247693"/>
        <a:ext cx="100221" cy="100221"/>
      </dsp:txXfrm>
    </dsp:sp>
    <dsp:sp modelId="{14DBB707-1624-497D-B376-BE717655DDC3}">
      <dsp:nvSpPr>
        <dsp:cNvPr id="0" name=""/>
        <dsp:cNvSpPr/>
      </dsp:nvSpPr>
      <dsp:spPr>
        <a:xfrm>
          <a:off x="3861331" y="832501"/>
          <a:ext cx="392981" cy="2448065"/>
        </a:xfrm>
        <a:custGeom>
          <a:avLst/>
          <a:gdLst/>
          <a:ahLst/>
          <a:cxnLst/>
          <a:rect l="0" t="0" r="0" b="0"/>
          <a:pathLst>
            <a:path>
              <a:moveTo>
                <a:pt x="392981" y="2448065"/>
              </a:moveTo>
              <a:lnTo>
                <a:pt x="196490" y="2448065"/>
              </a:lnTo>
              <a:lnTo>
                <a:pt x="196490"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3995837" y="1994549"/>
        <a:ext cx="123970" cy="123970"/>
      </dsp:txXfrm>
    </dsp:sp>
    <dsp:sp modelId="{2CCCD13C-F737-47D1-A513-F3839541AB66}">
      <dsp:nvSpPr>
        <dsp:cNvPr id="0" name=""/>
        <dsp:cNvSpPr/>
      </dsp:nvSpPr>
      <dsp:spPr>
        <a:xfrm>
          <a:off x="3861331" y="349961"/>
          <a:ext cx="392981" cy="2930605"/>
        </a:xfrm>
        <a:custGeom>
          <a:avLst/>
          <a:gdLst/>
          <a:ahLst/>
          <a:cxnLst/>
          <a:rect l="0" t="0" r="0" b="0"/>
          <a:pathLst>
            <a:path>
              <a:moveTo>
                <a:pt x="392981" y="2930605"/>
              </a:moveTo>
              <a:lnTo>
                <a:pt x="196490" y="2930605"/>
              </a:lnTo>
              <a:lnTo>
                <a:pt x="196490"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rtl="1">
            <a:lnSpc>
              <a:spcPct val="90000"/>
            </a:lnSpc>
            <a:spcBef>
              <a:spcPct val="0"/>
            </a:spcBef>
            <a:spcAft>
              <a:spcPct val="35000"/>
            </a:spcAft>
          </a:pPr>
          <a:endParaRPr lang="fa-IR" sz="1200" kern="1200">
            <a:cs typeface="B Badr" panose="00000400000000000000" pitchFamily="2" charset="-78"/>
          </a:endParaRPr>
        </a:p>
      </dsp:txBody>
      <dsp:txXfrm>
        <a:off x="3983901" y="1741343"/>
        <a:ext cx="147841" cy="147841"/>
      </dsp:txXfrm>
    </dsp:sp>
    <dsp:sp modelId="{6DAC2DA8-EC8F-4E5B-A2C8-CF8C6E105D4E}">
      <dsp:nvSpPr>
        <dsp:cNvPr id="0" name=""/>
        <dsp:cNvSpPr/>
      </dsp:nvSpPr>
      <dsp:spPr>
        <a:xfrm>
          <a:off x="8518943" y="2743051"/>
          <a:ext cx="392981" cy="537515"/>
        </a:xfrm>
        <a:custGeom>
          <a:avLst/>
          <a:gdLst/>
          <a:ahLst/>
          <a:cxnLst/>
          <a:rect l="0" t="0" r="0" b="0"/>
          <a:pathLst>
            <a:path>
              <a:moveTo>
                <a:pt x="392981" y="0"/>
              </a:moveTo>
              <a:lnTo>
                <a:pt x="196490" y="0"/>
              </a:lnTo>
              <a:lnTo>
                <a:pt x="196490" y="537515"/>
              </a:lnTo>
              <a:lnTo>
                <a:pt x="0" y="537515"/>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8698788" y="2995163"/>
        <a:ext cx="33292" cy="33292"/>
      </dsp:txXfrm>
    </dsp:sp>
    <dsp:sp modelId="{49ED9009-7BC3-4C81-9449-98958B51B647}">
      <dsp:nvSpPr>
        <dsp:cNvPr id="0" name=""/>
        <dsp:cNvSpPr/>
      </dsp:nvSpPr>
      <dsp:spPr>
        <a:xfrm>
          <a:off x="8518943" y="2494793"/>
          <a:ext cx="392981" cy="248258"/>
        </a:xfrm>
        <a:custGeom>
          <a:avLst/>
          <a:gdLst/>
          <a:ahLst/>
          <a:cxnLst/>
          <a:rect l="0" t="0" r="0" b="0"/>
          <a:pathLst>
            <a:path>
              <a:moveTo>
                <a:pt x="392981" y="248258"/>
              </a:moveTo>
              <a:lnTo>
                <a:pt x="196490" y="248258"/>
              </a:lnTo>
              <a:lnTo>
                <a:pt x="196490"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8703813" y="2607301"/>
        <a:ext cx="23241" cy="23241"/>
      </dsp:txXfrm>
    </dsp:sp>
    <dsp:sp modelId="{105A7896-6D24-44A1-B743-22CBAAE1F207}">
      <dsp:nvSpPr>
        <dsp:cNvPr id="0" name=""/>
        <dsp:cNvSpPr/>
      </dsp:nvSpPr>
      <dsp:spPr>
        <a:xfrm>
          <a:off x="10876830" y="1870101"/>
          <a:ext cx="392981" cy="872949"/>
        </a:xfrm>
        <a:custGeom>
          <a:avLst/>
          <a:gdLst/>
          <a:ahLst/>
          <a:cxnLst/>
          <a:rect l="0" t="0" r="0" b="0"/>
          <a:pathLst>
            <a:path>
              <a:moveTo>
                <a:pt x="392981" y="0"/>
              </a:moveTo>
              <a:lnTo>
                <a:pt x="196490" y="0"/>
              </a:lnTo>
              <a:lnTo>
                <a:pt x="196490" y="872949"/>
              </a:lnTo>
              <a:lnTo>
                <a:pt x="0" y="872949"/>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11049387" y="2282643"/>
        <a:ext cx="47866" cy="47866"/>
      </dsp:txXfrm>
    </dsp:sp>
    <dsp:sp modelId="{6DF269E5-511F-4BC2-989D-D3C013884B77}">
      <dsp:nvSpPr>
        <dsp:cNvPr id="0" name=""/>
        <dsp:cNvSpPr/>
      </dsp:nvSpPr>
      <dsp:spPr>
        <a:xfrm>
          <a:off x="10876830" y="1745972"/>
          <a:ext cx="392981" cy="124129"/>
        </a:xfrm>
        <a:custGeom>
          <a:avLst/>
          <a:gdLst/>
          <a:ahLst/>
          <a:cxnLst/>
          <a:rect l="0" t="0" r="0" b="0"/>
          <a:pathLst>
            <a:path>
              <a:moveTo>
                <a:pt x="392981" y="124129"/>
              </a:moveTo>
              <a:lnTo>
                <a:pt x="196490" y="124129"/>
              </a:lnTo>
              <a:lnTo>
                <a:pt x="196490"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11063018" y="1797734"/>
        <a:ext cx="20605" cy="20605"/>
      </dsp:txXfrm>
    </dsp:sp>
    <dsp:sp modelId="{83DE8489-267D-48F2-8116-40DC54D4CCE0}">
      <dsp:nvSpPr>
        <dsp:cNvPr id="0" name=""/>
        <dsp:cNvSpPr/>
      </dsp:nvSpPr>
      <dsp:spPr>
        <a:xfrm>
          <a:off x="6161057" y="1534667"/>
          <a:ext cx="392981" cy="1123231"/>
        </a:xfrm>
        <a:custGeom>
          <a:avLst/>
          <a:gdLst/>
          <a:ahLst/>
          <a:cxnLst/>
          <a:rect l="0" t="0" r="0" b="0"/>
          <a:pathLst>
            <a:path>
              <a:moveTo>
                <a:pt x="392981" y="0"/>
              </a:moveTo>
              <a:lnTo>
                <a:pt x="196490" y="0"/>
              </a:lnTo>
              <a:lnTo>
                <a:pt x="196490" y="1123231"/>
              </a:lnTo>
              <a:lnTo>
                <a:pt x="0" y="1123231"/>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6327798" y="2066533"/>
        <a:ext cx="59499" cy="59499"/>
      </dsp:txXfrm>
    </dsp:sp>
    <dsp:sp modelId="{F0B6A301-0536-4283-876F-7AD9625AD044}">
      <dsp:nvSpPr>
        <dsp:cNvPr id="0" name=""/>
        <dsp:cNvSpPr/>
      </dsp:nvSpPr>
      <dsp:spPr>
        <a:xfrm>
          <a:off x="6161057" y="1534667"/>
          <a:ext cx="392981" cy="374410"/>
        </a:xfrm>
        <a:custGeom>
          <a:avLst/>
          <a:gdLst/>
          <a:ahLst/>
          <a:cxnLst/>
          <a:rect l="0" t="0" r="0" b="0"/>
          <a:pathLst>
            <a:path>
              <a:moveTo>
                <a:pt x="392981" y="0"/>
              </a:moveTo>
              <a:lnTo>
                <a:pt x="196490" y="0"/>
              </a:lnTo>
              <a:lnTo>
                <a:pt x="196490" y="374410"/>
              </a:lnTo>
              <a:lnTo>
                <a:pt x="0" y="37441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6343978" y="1708303"/>
        <a:ext cx="27139" cy="27139"/>
      </dsp:txXfrm>
    </dsp:sp>
    <dsp:sp modelId="{3B518CEE-6EE5-480A-9DE0-3822CA7D7848}">
      <dsp:nvSpPr>
        <dsp:cNvPr id="0" name=""/>
        <dsp:cNvSpPr/>
      </dsp:nvSpPr>
      <dsp:spPr>
        <a:xfrm>
          <a:off x="6161057" y="1160257"/>
          <a:ext cx="392981" cy="374410"/>
        </a:xfrm>
        <a:custGeom>
          <a:avLst/>
          <a:gdLst/>
          <a:ahLst/>
          <a:cxnLst/>
          <a:rect l="0" t="0" r="0" b="0"/>
          <a:pathLst>
            <a:path>
              <a:moveTo>
                <a:pt x="392981" y="374410"/>
              </a:moveTo>
              <a:lnTo>
                <a:pt x="196490" y="374410"/>
              </a:lnTo>
              <a:lnTo>
                <a:pt x="196490"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6343978" y="1333892"/>
        <a:ext cx="27139" cy="27139"/>
      </dsp:txXfrm>
    </dsp:sp>
    <dsp:sp modelId="{0F8FA66D-6687-47D9-AF89-924EF3A234A9}">
      <dsp:nvSpPr>
        <dsp:cNvPr id="0" name=""/>
        <dsp:cNvSpPr/>
      </dsp:nvSpPr>
      <dsp:spPr>
        <a:xfrm>
          <a:off x="6161057" y="411436"/>
          <a:ext cx="392981" cy="1123231"/>
        </a:xfrm>
        <a:custGeom>
          <a:avLst/>
          <a:gdLst/>
          <a:ahLst/>
          <a:cxnLst/>
          <a:rect l="0" t="0" r="0" b="0"/>
          <a:pathLst>
            <a:path>
              <a:moveTo>
                <a:pt x="392981" y="1123231"/>
              </a:moveTo>
              <a:lnTo>
                <a:pt x="196490" y="1123231"/>
              </a:lnTo>
              <a:lnTo>
                <a:pt x="196490"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6327798" y="943302"/>
        <a:ext cx="59499" cy="59499"/>
      </dsp:txXfrm>
    </dsp:sp>
    <dsp:sp modelId="{EC8B7235-D46D-453D-93D0-D7D1D38FF173}">
      <dsp:nvSpPr>
        <dsp:cNvPr id="0" name=""/>
        <dsp:cNvSpPr/>
      </dsp:nvSpPr>
      <dsp:spPr>
        <a:xfrm>
          <a:off x="8518943" y="997152"/>
          <a:ext cx="392981" cy="537515"/>
        </a:xfrm>
        <a:custGeom>
          <a:avLst/>
          <a:gdLst/>
          <a:ahLst/>
          <a:cxnLst/>
          <a:rect l="0" t="0" r="0" b="0"/>
          <a:pathLst>
            <a:path>
              <a:moveTo>
                <a:pt x="392981" y="0"/>
              </a:moveTo>
              <a:lnTo>
                <a:pt x="196490" y="0"/>
              </a:lnTo>
              <a:lnTo>
                <a:pt x="196490" y="537515"/>
              </a:lnTo>
              <a:lnTo>
                <a:pt x="0" y="537515"/>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8698788" y="1249263"/>
        <a:ext cx="33292" cy="33292"/>
      </dsp:txXfrm>
    </dsp:sp>
    <dsp:sp modelId="{B9FB9F91-5000-4588-8F12-148D5A87841A}">
      <dsp:nvSpPr>
        <dsp:cNvPr id="0" name=""/>
        <dsp:cNvSpPr/>
      </dsp:nvSpPr>
      <dsp:spPr>
        <a:xfrm>
          <a:off x="8518943" y="622741"/>
          <a:ext cx="392981" cy="374410"/>
        </a:xfrm>
        <a:custGeom>
          <a:avLst/>
          <a:gdLst/>
          <a:ahLst/>
          <a:cxnLst/>
          <a:rect l="0" t="0" r="0" b="0"/>
          <a:pathLst>
            <a:path>
              <a:moveTo>
                <a:pt x="392981" y="374410"/>
              </a:moveTo>
              <a:lnTo>
                <a:pt x="196490" y="374410"/>
              </a:lnTo>
              <a:lnTo>
                <a:pt x="196490"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8701864" y="796377"/>
        <a:ext cx="27139" cy="27139"/>
      </dsp:txXfrm>
    </dsp:sp>
    <dsp:sp modelId="{5F55C0F5-9D14-4DDE-82EE-8DF4E3803E2D}">
      <dsp:nvSpPr>
        <dsp:cNvPr id="0" name=""/>
        <dsp:cNvSpPr/>
      </dsp:nvSpPr>
      <dsp:spPr>
        <a:xfrm>
          <a:off x="10876830" y="997152"/>
          <a:ext cx="392981" cy="872949"/>
        </a:xfrm>
        <a:custGeom>
          <a:avLst/>
          <a:gdLst/>
          <a:ahLst/>
          <a:cxnLst/>
          <a:rect l="0" t="0" r="0" b="0"/>
          <a:pathLst>
            <a:path>
              <a:moveTo>
                <a:pt x="392981" y="872949"/>
              </a:moveTo>
              <a:lnTo>
                <a:pt x="196490" y="872949"/>
              </a:lnTo>
              <a:lnTo>
                <a:pt x="196490"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11049387" y="1409693"/>
        <a:ext cx="47866" cy="47866"/>
      </dsp:txXfrm>
    </dsp:sp>
    <dsp:sp modelId="{63EBCBB4-F8A7-4980-8860-736C96E8C6CC}">
      <dsp:nvSpPr>
        <dsp:cNvPr id="0" name=""/>
        <dsp:cNvSpPr/>
      </dsp:nvSpPr>
      <dsp:spPr>
        <a:xfrm rot="5400000">
          <a:off x="10170265" y="1661513"/>
          <a:ext cx="2616269" cy="41717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cs typeface="B Badr" panose="00000400000000000000" pitchFamily="2" charset="-78"/>
            </a:rPr>
            <a:t>2.و منه: ردّ العجز على الصّدر</a:t>
          </a:r>
          <a:endParaRPr lang="fa-IR" sz="2400" b="1" kern="1200">
            <a:cs typeface="B Badr" panose="00000400000000000000" pitchFamily="2" charset="-78"/>
          </a:endParaRPr>
        </a:p>
      </dsp:txBody>
      <dsp:txXfrm>
        <a:off x="10170265" y="1661513"/>
        <a:ext cx="2616269" cy="417176"/>
      </dsp:txXfrm>
    </dsp:sp>
    <dsp:sp modelId="{C59D7DA4-1DB5-4F86-A0ED-6883374F207F}">
      <dsp:nvSpPr>
        <dsp:cNvPr id="0" name=""/>
        <dsp:cNvSpPr/>
      </dsp:nvSpPr>
      <dsp:spPr>
        <a:xfrm>
          <a:off x="8911925" y="697623"/>
          <a:ext cx="1964905" cy="59905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هو </a:t>
          </a:r>
          <a:endParaRPr lang="fa-IR" sz="1200" kern="1200">
            <a:cs typeface="B Badr" panose="00000400000000000000" pitchFamily="2" charset="-78"/>
          </a:endParaRPr>
        </a:p>
      </dsp:txBody>
      <dsp:txXfrm>
        <a:off x="8911925" y="697623"/>
        <a:ext cx="1964905" cy="599056"/>
      </dsp:txXfrm>
    </dsp:sp>
    <dsp:sp modelId="{16CBD1B3-8412-430B-9DA4-66C7422B0EC6}">
      <dsp:nvSpPr>
        <dsp:cNvPr id="0" name=""/>
        <dsp:cNvSpPr/>
      </dsp:nvSpPr>
      <dsp:spPr>
        <a:xfrm>
          <a:off x="6554038" y="160108"/>
          <a:ext cx="1964905" cy="92526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أن يجعل أحد اللفظين المكرّرين أو المتجانسين أو الملحقين بهما فى أوّل الفقرة، و الآخر فى آخرها؛</a:t>
          </a:r>
          <a:endParaRPr lang="fa-IR" sz="1200" kern="1200">
            <a:cs typeface="B Badr" panose="00000400000000000000" pitchFamily="2" charset="-78"/>
          </a:endParaRPr>
        </a:p>
      </dsp:txBody>
      <dsp:txXfrm>
        <a:off x="6554038" y="160108"/>
        <a:ext cx="1964905" cy="925266"/>
      </dsp:txXfrm>
    </dsp:sp>
    <dsp:sp modelId="{D589E39B-C76C-4133-B78C-A97EFDE9330C}">
      <dsp:nvSpPr>
        <dsp:cNvPr id="0" name=""/>
        <dsp:cNvSpPr/>
      </dsp:nvSpPr>
      <dsp:spPr>
        <a:xfrm>
          <a:off x="6554038" y="1235139"/>
          <a:ext cx="1964905" cy="59905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نحو:</a:t>
          </a:r>
          <a:endParaRPr lang="fa-IR" sz="1200" kern="1200">
            <a:cs typeface="B Badr" panose="00000400000000000000" pitchFamily="2" charset="-78"/>
          </a:endParaRPr>
        </a:p>
      </dsp:txBody>
      <dsp:txXfrm>
        <a:off x="6554038" y="1235139"/>
        <a:ext cx="1964905" cy="599056"/>
      </dsp:txXfrm>
    </dsp:sp>
    <dsp:sp modelId="{25A12D21-F50E-4755-AB1B-814EFA7810CE}">
      <dsp:nvSpPr>
        <dsp:cNvPr id="0" name=""/>
        <dsp:cNvSpPr/>
      </dsp:nvSpPr>
      <dsp:spPr>
        <a:xfrm>
          <a:off x="4196151" y="111908"/>
          <a:ext cx="1964905" cy="59905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تَخْشَى النَّاسَ وَ اللَّهُ أَحَقُّ أَنْ تَخْشاهُ </a:t>
          </a:r>
          <a:endParaRPr lang="fa-IR" sz="1200" kern="1200">
            <a:cs typeface="B Badr" panose="00000400000000000000" pitchFamily="2" charset="-78"/>
          </a:endParaRPr>
        </a:p>
      </dsp:txBody>
      <dsp:txXfrm>
        <a:off x="4196151" y="111908"/>
        <a:ext cx="1964905" cy="599056"/>
      </dsp:txXfrm>
    </dsp:sp>
    <dsp:sp modelId="{1636A0E0-F66A-4FF6-8173-A67E82C666DD}">
      <dsp:nvSpPr>
        <dsp:cNvPr id="0" name=""/>
        <dsp:cNvSpPr/>
      </dsp:nvSpPr>
      <dsp:spPr>
        <a:xfrm>
          <a:off x="4196151" y="860729"/>
          <a:ext cx="1964905" cy="59905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نحو: (سائل اللئيم يرجع و دمعه سائل)</a:t>
          </a:r>
          <a:endParaRPr lang="fa-IR" sz="1200" kern="1200">
            <a:cs typeface="B Badr" panose="00000400000000000000" pitchFamily="2" charset="-78"/>
          </a:endParaRPr>
        </a:p>
      </dsp:txBody>
      <dsp:txXfrm>
        <a:off x="4196151" y="860729"/>
        <a:ext cx="1964905" cy="599056"/>
      </dsp:txXfrm>
    </dsp:sp>
    <dsp:sp modelId="{5B8666AE-763B-42D9-951A-E7AAE2172EDB}">
      <dsp:nvSpPr>
        <dsp:cNvPr id="0" name=""/>
        <dsp:cNvSpPr/>
      </dsp:nvSpPr>
      <dsp:spPr>
        <a:xfrm>
          <a:off x="4196151" y="1609549"/>
          <a:ext cx="1964905" cy="59905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نحو: اسْتَغْفِرُوا رَبَّكُمْ إِنَّهُ كانَ غَفَّاراً </a:t>
          </a:r>
          <a:endParaRPr lang="fa-IR" sz="1200" kern="1200">
            <a:cs typeface="B Badr" panose="00000400000000000000" pitchFamily="2" charset="-78"/>
          </a:endParaRPr>
        </a:p>
      </dsp:txBody>
      <dsp:txXfrm>
        <a:off x="4196151" y="1609549"/>
        <a:ext cx="1964905" cy="599056"/>
      </dsp:txXfrm>
    </dsp:sp>
    <dsp:sp modelId="{0004A811-7A23-410F-A555-07322616E0B3}">
      <dsp:nvSpPr>
        <dsp:cNvPr id="0" name=""/>
        <dsp:cNvSpPr/>
      </dsp:nvSpPr>
      <dsp:spPr>
        <a:xfrm>
          <a:off x="4196151" y="2358370"/>
          <a:ext cx="1964905" cy="59905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نحو: قالَ إِنِّي لِعَمَلِكُمْ مِنَ الْقالِينَ.</a:t>
          </a:r>
          <a:endParaRPr lang="fa-IR" sz="1200" kern="1200">
            <a:cs typeface="B Badr" panose="00000400000000000000" pitchFamily="2" charset="-78"/>
          </a:endParaRPr>
        </a:p>
      </dsp:txBody>
      <dsp:txXfrm>
        <a:off x="4196151" y="2358370"/>
        <a:ext cx="1964905" cy="599056"/>
      </dsp:txXfrm>
    </dsp:sp>
    <dsp:sp modelId="{FF6D565A-DE9B-4151-B74A-79836048978F}">
      <dsp:nvSpPr>
        <dsp:cNvPr id="0" name=""/>
        <dsp:cNvSpPr/>
      </dsp:nvSpPr>
      <dsp:spPr>
        <a:xfrm>
          <a:off x="8911925" y="1446444"/>
          <a:ext cx="1964905" cy="59905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فى النّثر: </a:t>
          </a:r>
          <a:endParaRPr lang="fa-IR" sz="1200" kern="1200">
            <a:cs typeface="B Badr" panose="00000400000000000000" pitchFamily="2" charset="-78"/>
          </a:endParaRPr>
        </a:p>
      </dsp:txBody>
      <dsp:txXfrm>
        <a:off x="8911925" y="1446444"/>
        <a:ext cx="1964905" cy="599056"/>
      </dsp:txXfrm>
    </dsp:sp>
    <dsp:sp modelId="{927E6348-74CD-4F9A-80CB-B97B4EB0FBDD}">
      <dsp:nvSpPr>
        <dsp:cNvPr id="0" name=""/>
        <dsp:cNvSpPr/>
      </dsp:nvSpPr>
      <dsp:spPr>
        <a:xfrm>
          <a:off x="8911925" y="2443523"/>
          <a:ext cx="1964905" cy="59905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فى النّظم: </a:t>
          </a:r>
          <a:endParaRPr lang="fa-IR" sz="1200" kern="1200">
            <a:cs typeface="B Badr" panose="00000400000000000000" pitchFamily="2" charset="-78"/>
          </a:endParaRPr>
        </a:p>
      </dsp:txBody>
      <dsp:txXfrm>
        <a:off x="8911925" y="2443523"/>
        <a:ext cx="1964905" cy="599056"/>
      </dsp:txXfrm>
    </dsp:sp>
    <dsp:sp modelId="{870762AB-E2B9-43E6-A48D-A3FD33B6D3AC}">
      <dsp:nvSpPr>
        <dsp:cNvPr id="0" name=""/>
        <dsp:cNvSpPr/>
      </dsp:nvSpPr>
      <dsp:spPr>
        <a:xfrm>
          <a:off x="6554038" y="2032160"/>
          <a:ext cx="1964905" cy="92526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أن يكون أحدهما فى آخر البيت، و الآخر فى صدر المصراع الأول، أو حشوه، أو آخره، أو صدر المصراع الثانى</a:t>
          </a:r>
          <a:endParaRPr lang="fa-IR" sz="1200" kern="1200">
            <a:cs typeface="B Badr" panose="00000400000000000000" pitchFamily="2" charset="-78"/>
          </a:endParaRPr>
        </a:p>
      </dsp:txBody>
      <dsp:txXfrm>
        <a:off x="6554038" y="2032160"/>
        <a:ext cx="1964905" cy="925266"/>
      </dsp:txXfrm>
    </dsp:sp>
    <dsp:sp modelId="{AB4EB8AF-CDC4-4BD1-89DE-AFE1B79BA5EA}">
      <dsp:nvSpPr>
        <dsp:cNvPr id="0" name=""/>
        <dsp:cNvSpPr/>
      </dsp:nvSpPr>
      <dsp:spPr>
        <a:xfrm>
          <a:off x="4254313" y="3107191"/>
          <a:ext cx="4264630" cy="346751"/>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كقوله:</a:t>
          </a:r>
          <a:endParaRPr lang="fa-IR" sz="1200" kern="1200">
            <a:cs typeface="B Badr" panose="00000400000000000000" pitchFamily="2" charset="-78"/>
          </a:endParaRPr>
        </a:p>
      </dsp:txBody>
      <dsp:txXfrm>
        <a:off x="4254313" y="3107191"/>
        <a:ext cx="4264630" cy="346751"/>
      </dsp:txXfrm>
    </dsp:sp>
    <dsp:sp modelId="{66C0C4B4-8063-4C68-B82D-9AE597805E1B}">
      <dsp:nvSpPr>
        <dsp:cNvPr id="0" name=""/>
        <dsp:cNvSpPr/>
      </dsp:nvSpPr>
      <dsp:spPr>
        <a:xfrm>
          <a:off x="6914" y="183573"/>
          <a:ext cx="3854417" cy="3327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سریع إلى ابن العمّ يلطم وجهه *** و ليس إلى داعى النّدى بسريع</a:t>
          </a:r>
          <a:endParaRPr lang="fa-IR" sz="1200" kern="1200">
            <a:cs typeface="B Badr" panose="00000400000000000000" pitchFamily="2" charset="-78"/>
          </a:endParaRPr>
        </a:p>
      </dsp:txBody>
      <dsp:txXfrm>
        <a:off x="6914" y="183573"/>
        <a:ext cx="3854417" cy="332775"/>
      </dsp:txXfrm>
    </dsp:sp>
    <dsp:sp modelId="{768BFABE-8C85-4D72-9CA2-91F7B8260E13}">
      <dsp:nvSpPr>
        <dsp:cNvPr id="0" name=""/>
        <dsp:cNvSpPr/>
      </dsp:nvSpPr>
      <dsp:spPr>
        <a:xfrm>
          <a:off x="6914" y="666113"/>
          <a:ext cx="3854417" cy="3327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قوله: تمتّع من شميم عرار نجد *** فما بعد العشيّة من عرار </a:t>
          </a:r>
          <a:endParaRPr lang="fa-IR" sz="1200" kern="1200">
            <a:cs typeface="B Badr" panose="00000400000000000000" pitchFamily="2" charset="-78"/>
          </a:endParaRPr>
        </a:p>
      </dsp:txBody>
      <dsp:txXfrm>
        <a:off x="6914" y="666113"/>
        <a:ext cx="3854417" cy="332775"/>
      </dsp:txXfrm>
    </dsp:sp>
    <dsp:sp modelId="{56B297A0-A78C-47A1-92ED-5F5F5E305EEA}">
      <dsp:nvSpPr>
        <dsp:cNvPr id="0" name=""/>
        <dsp:cNvSpPr/>
      </dsp:nvSpPr>
      <dsp:spPr>
        <a:xfrm>
          <a:off x="6914" y="1148653"/>
          <a:ext cx="3854417" cy="3327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قوله: من كان بالبيض الكواعب مغرما *** فما زلت بالبيض القواضب مغرما </a:t>
          </a:r>
          <a:endParaRPr lang="fa-IR" sz="1200" kern="1200">
            <a:cs typeface="B Badr" panose="00000400000000000000" pitchFamily="2" charset="-78"/>
          </a:endParaRPr>
        </a:p>
      </dsp:txBody>
      <dsp:txXfrm>
        <a:off x="6914" y="1148653"/>
        <a:ext cx="3854417" cy="332775"/>
      </dsp:txXfrm>
    </dsp:sp>
    <dsp:sp modelId="{A560C791-42FB-46C1-A4F0-B1670A453026}">
      <dsp:nvSpPr>
        <dsp:cNvPr id="0" name=""/>
        <dsp:cNvSpPr/>
      </dsp:nvSpPr>
      <dsp:spPr>
        <a:xfrm>
          <a:off x="6914" y="1631193"/>
          <a:ext cx="3854417" cy="3327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قوله : و إن لم يكن إلّا معرّج ساعة *** قليلا فإنّى نافع لى قليلها </a:t>
          </a:r>
          <a:endParaRPr lang="fa-IR" sz="1200" kern="1200">
            <a:cs typeface="B Badr" panose="00000400000000000000" pitchFamily="2" charset="-78"/>
          </a:endParaRPr>
        </a:p>
      </dsp:txBody>
      <dsp:txXfrm>
        <a:off x="6914" y="1631193"/>
        <a:ext cx="3854417" cy="332775"/>
      </dsp:txXfrm>
    </dsp:sp>
    <dsp:sp modelId="{372F5644-73E2-42FE-AC50-F3933B1FA044}">
      <dsp:nvSpPr>
        <dsp:cNvPr id="0" name=""/>
        <dsp:cNvSpPr/>
      </dsp:nvSpPr>
      <dsp:spPr>
        <a:xfrm>
          <a:off x="6914" y="2113733"/>
          <a:ext cx="3854417" cy="3327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قوله : دعانى من ملامكما سفاها *** فداعى الشّوق قبلكما دعاني</a:t>
          </a:r>
          <a:endParaRPr lang="fa-IR" sz="1200" kern="1200">
            <a:cs typeface="B Badr" panose="00000400000000000000" pitchFamily="2" charset="-78"/>
          </a:endParaRPr>
        </a:p>
      </dsp:txBody>
      <dsp:txXfrm>
        <a:off x="6914" y="2113733"/>
        <a:ext cx="3854417" cy="332775"/>
      </dsp:txXfrm>
    </dsp:sp>
    <dsp:sp modelId="{F0CE0DEB-0AA4-4E5A-B81F-1805BEC7BA42}">
      <dsp:nvSpPr>
        <dsp:cNvPr id="0" name=""/>
        <dsp:cNvSpPr/>
      </dsp:nvSpPr>
      <dsp:spPr>
        <a:xfrm>
          <a:off x="6914" y="2596273"/>
          <a:ext cx="3854417" cy="3327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قوله : و إذا البلابل أفصحت بلغاتها *** فانف البلابل باحتساء بلابل </a:t>
          </a:r>
          <a:endParaRPr lang="fa-IR" sz="1200" kern="1200">
            <a:cs typeface="B Badr" panose="00000400000000000000" pitchFamily="2" charset="-78"/>
          </a:endParaRPr>
        </a:p>
      </dsp:txBody>
      <dsp:txXfrm>
        <a:off x="6914" y="2596273"/>
        <a:ext cx="3854417" cy="332775"/>
      </dsp:txXfrm>
    </dsp:sp>
    <dsp:sp modelId="{E476B140-6A9D-4E10-9662-2140E38224B8}">
      <dsp:nvSpPr>
        <dsp:cNvPr id="0" name=""/>
        <dsp:cNvSpPr/>
      </dsp:nvSpPr>
      <dsp:spPr>
        <a:xfrm>
          <a:off x="6914" y="3078813"/>
          <a:ext cx="3854417" cy="3327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قوله: فمشغوف بآيات المثانى *** و مفتون برنّات المثاني </a:t>
          </a:r>
          <a:endParaRPr lang="fa-IR" sz="1200" kern="1200">
            <a:cs typeface="B Badr" panose="00000400000000000000" pitchFamily="2" charset="-78"/>
          </a:endParaRPr>
        </a:p>
      </dsp:txBody>
      <dsp:txXfrm>
        <a:off x="6914" y="3078813"/>
        <a:ext cx="3854417" cy="332775"/>
      </dsp:txXfrm>
    </dsp:sp>
    <dsp:sp modelId="{072A01D5-4956-4847-882A-BF038B9DFB9B}">
      <dsp:nvSpPr>
        <dsp:cNvPr id="0" name=""/>
        <dsp:cNvSpPr/>
      </dsp:nvSpPr>
      <dsp:spPr>
        <a:xfrm>
          <a:off x="6914" y="3561353"/>
          <a:ext cx="3854417" cy="3327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قوله : أمّلتهم ثم تأمّلتهم فلاح *** لى أن ليس فيهم فلاح </a:t>
          </a:r>
          <a:endParaRPr lang="fa-IR" sz="1200" kern="1200">
            <a:cs typeface="B Badr" panose="00000400000000000000" pitchFamily="2" charset="-78"/>
          </a:endParaRPr>
        </a:p>
      </dsp:txBody>
      <dsp:txXfrm>
        <a:off x="6914" y="3561353"/>
        <a:ext cx="3854417" cy="332775"/>
      </dsp:txXfrm>
    </dsp:sp>
    <dsp:sp modelId="{890270C7-61D8-461C-9070-3E08BF875FED}">
      <dsp:nvSpPr>
        <dsp:cNvPr id="0" name=""/>
        <dsp:cNvSpPr/>
      </dsp:nvSpPr>
      <dsp:spPr>
        <a:xfrm>
          <a:off x="6914" y="4043893"/>
          <a:ext cx="3854417" cy="3327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قوله : ضرائب أبدعتها فى السّماح *** فلسنا نرى لك فيها ضريبا </a:t>
          </a:r>
          <a:endParaRPr lang="fa-IR" sz="1200" kern="1200">
            <a:cs typeface="B Badr" panose="00000400000000000000" pitchFamily="2" charset="-78"/>
          </a:endParaRPr>
        </a:p>
      </dsp:txBody>
      <dsp:txXfrm>
        <a:off x="6914" y="4043893"/>
        <a:ext cx="3854417" cy="332775"/>
      </dsp:txXfrm>
    </dsp:sp>
    <dsp:sp modelId="{394D4F71-E9C7-4F00-BED2-956823F398E5}">
      <dsp:nvSpPr>
        <dsp:cNvPr id="0" name=""/>
        <dsp:cNvSpPr/>
      </dsp:nvSpPr>
      <dsp:spPr>
        <a:xfrm>
          <a:off x="6914" y="4526433"/>
          <a:ext cx="3854417" cy="3327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قوله : إذا المرء لم يخزن عليه لسانه ***  فليس على شي‏ء سواه بخزّان </a:t>
          </a:r>
          <a:endParaRPr lang="fa-IR" sz="1200" kern="1200">
            <a:cs typeface="B Badr" panose="00000400000000000000" pitchFamily="2" charset="-78"/>
          </a:endParaRPr>
        </a:p>
      </dsp:txBody>
      <dsp:txXfrm>
        <a:off x="6914" y="4526433"/>
        <a:ext cx="3854417" cy="332775"/>
      </dsp:txXfrm>
    </dsp:sp>
    <dsp:sp modelId="{10AD727B-AD2E-4AEF-8DD9-2DC1632CDA05}">
      <dsp:nvSpPr>
        <dsp:cNvPr id="0" name=""/>
        <dsp:cNvSpPr/>
      </dsp:nvSpPr>
      <dsp:spPr>
        <a:xfrm>
          <a:off x="6914" y="5008974"/>
          <a:ext cx="3854417" cy="3327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قوله : لو اختصرتم من الإحسان زرتكم *** و العذب يهجر للإفراط فى الخصر</a:t>
          </a:r>
          <a:endParaRPr lang="fa-IR" sz="1200" kern="1200">
            <a:cs typeface="B Badr" panose="00000400000000000000" pitchFamily="2" charset="-78"/>
          </a:endParaRPr>
        </a:p>
      </dsp:txBody>
      <dsp:txXfrm>
        <a:off x="6914" y="5008974"/>
        <a:ext cx="3854417" cy="332775"/>
      </dsp:txXfrm>
    </dsp:sp>
    <dsp:sp modelId="{A7CE56F1-716F-4D14-BDB6-6A50212BB345}">
      <dsp:nvSpPr>
        <dsp:cNvPr id="0" name=""/>
        <dsp:cNvSpPr/>
      </dsp:nvSpPr>
      <dsp:spPr>
        <a:xfrm>
          <a:off x="6914" y="5491514"/>
          <a:ext cx="3854417" cy="3327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قوله : فدع الوعيد فما وعيدك ضائرى *** أطنين أجنحة الذّباب يضير؟!</a:t>
          </a:r>
          <a:endParaRPr lang="fa-IR" sz="1200" kern="1200">
            <a:cs typeface="B Badr" panose="00000400000000000000" pitchFamily="2" charset="-78"/>
          </a:endParaRPr>
        </a:p>
      </dsp:txBody>
      <dsp:txXfrm>
        <a:off x="6914" y="5491514"/>
        <a:ext cx="3854417" cy="332775"/>
      </dsp:txXfrm>
    </dsp:sp>
    <dsp:sp modelId="{0C857DC3-105F-477E-9063-0E16168D2108}">
      <dsp:nvSpPr>
        <dsp:cNvPr id="0" name=""/>
        <dsp:cNvSpPr/>
      </dsp:nvSpPr>
      <dsp:spPr>
        <a:xfrm>
          <a:off x="35366" y="5974054"/>
          <a:ext cx="3825965" cy="40350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قوله : و قد كانت البيض القواضب فى الوغى *** بواتر فهى الآن من بعده بتر </a:t>
          </a:r>
          <a:endParaRPr lang="fa-IR" sz="1200" kern="1200">
            <a:cs typeface="B Badr" panose="00000400000000000000" pitchFamily="2" charset="-78"/>
          </a:endParaRPr>
        </a:p>
      </dsp:txBody>
      <dsp:txXfrm>
        <a:off x="35366" y="5974054"/>
        <a:ext cx="3825965" cy="40350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820E9-49E8-4A0A-887B-27E4214E4401}">
      <dsp:nvSpPr>
        <dsp:cNvPr id="0" name=""/>
        <dsp:cNvSpPr/>
      </dsp:nvSpPr>
      <dsp:spPr>
        <a:xfrm>
          <a:off x="5194841" y="5956954"/>
          <a:ext cx="307756" cy="293212"/>
        </a:xfrm>
        <a:custGeom>
          <a:avLst/>
          <a:gdLst/>
          <a:ahLst/>
          <a:cxnLst/>
          <a:rect l="0" t="0" r="0" b="0"/>
          <a:pathLst>
            <a:path>
              <a:moveTo>
                <a:pt x="307756" y="0"/>
              </a:moveTo>
              <a:lnTo>
                <a:pt x="153878" y="0"/>
              </a:lnTo>
              <a:lnTo>
                <a:pt x="153878" y="293212"/>
              </a:lnTo>
              <a:lnTo>
                <a:pt x="0" y="29321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5338093" y="6092933"/>
        <a:ext cx="21253" cy="21253"/>
      </dsp:txXfrm>
    </dsp:sp>
    <dsp:sp modelId="{BDDB2413-DD7A-4720-A451-F0310E5B749C}">
      <dsp:nvSpPr>
        <dsp:cNvPr id="0" name=""/>
        <dsp:cNvSpPr/>
      </dsp:nvSpPr>
      <dsp:spPr>
        <a:xfrm>
          <a:off x="5194841" y="5663741"/>
          <a:ext cx="307756" cy="293212"/>
        </a:xfrm>
        <a:custGeom>
          <a:avLst/>
          <a:gdLst/>
          <a:ahLst/>
          <a:cxnLst/>
          <a:rect l="0" t="0" r="0" b="0"/>
          <a:pathLst>
            <a:path>
              <a:moveTo>
                <a:pt x="307756" y="293212"/>
              </a:moveTo>
              <a:lnTo>
                <a:pt x="153878" y="293212"/>
              </a:lnTo>
              <a:lnTo>
                <a:pt x="15387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5338093" y="5799720"/>
        <a:ext cx="21253" cy="21253"/>
      </dsp:txXfrm>
    </dsp:sp>
    <dsp:sp modelId="{F37539C0-217A-4C0C-821E-8B16DCF2C940}">
      <dsp:nvSpPr>
        <dsp:cNvPr id="0" name=""/>
        <dsp:cNvSpPr/>
      </dsp:nvSpPr>
      <dsp:spPr>
        <a:xfrm>
          <a:off x="8825150" y="5663741"/>
          <a:ext cx="307756" cy="293212"/>
        </a:xfrm>
        <a:custGeom>
          <a:avLst/>
          <a:gdLst/>
          <a:ahLst/>
          <a:cxnLst/>
          <a:rect l="0" t="0" r="0" b="0"/>
          <a:pathLst>
            <a:path>
              <a:moveTo>
                <a:pt x="307756" y="0"/>
              </a:moveTo>
              <a:lnTo>
                <a:pt x="153878" y="0"/>
              </a:lnTo>
              <a:lnTo>
                <a:pt x="153878" y="293212"/>
              </a:lnTo>
              <a:lnTo>
                <a:pt x="0" y="29321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kern="1200">
            <a:cs typeface="B Badr" panose="00000400000000000000" pitchFamily="2" charset="-78"/>
          </a:endParaRPr>
        </a:p>
      </dsp:txBody>
      <dsp:txXfrm>
        <a:off x="8968401" y="5799720"/>
        <a:ext cx="21253" cy="21253"/>
      </dsp:txXfrm>
    </dsp:sp>
    <dsp:sp modelId="{04417449-0949-4D3F-A0D1-57D0C814A8DA}">
      <dsp:nvSpPr>
        <dsp:cNvPr id="0" name=""/>
        <dsp:cNvSpPr/>
      </dsp:nvSpPr>
      <dsp:spPr>
        <a:xfrm>
          <a:off x="8825150" y="5370528"/>
          <a:ext cx="307756" cy="293212"/>
        </a:xfrm>
        <a:custGeom>
          <a:avLst/>
          <a:gdLst/>
          <a:ahLst/>
          <a:cxnLst/>
          <a:rect l="0" t="0" r="0" b="0"/>
          <a:pathLst>
            <a:path>
              <a:moveTo>
                <a:pt x="307756" y="293212"/>
              </a:moveTo>
              <a:lnTo>
                <a:pt x="153878" y="293212"/>
              </a:lnTo>
              <a:lnTo>
                <a:pt x="15387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8968401" y="5506507"/>
        <a:ext cx="21253" cy="21253"/>
      </dsp:txXfrm>
    </dsp:sp>
    <dsp:sp modelId="{ABC00C3F-74D7-4A0D-A566-D59A787220DF}">
      <dsp:nvSpPr>
        <dsp:cNvPr id="0" name=""/>
        <dsp:cNvSpPr/>
      </dsp:nvSpPr>
      <dsp:spPr>
        <a:xfrm>
          <a:off x="10671687" y="3024824"/>
          <a:ext cx="307756" cy="2638916"/>
        </a:xfrm>
        <a:custGeom>
          <a:avLst/>
          <a:gdLst/>
          <a:ahLst/>
          <a:cxnLst/>
          <a:rect l="0" t="0" r="0" b="0"/>
          <a:pathLst>
            <a:path>
              <a:moveTo>
                <a:pt x="307756" y="0"/>
              </a:moveTo>
              <a:lnTo>
                <a:pt x="153878" y="0"/>
              </a:lnTo>
              <a:lnTo>
                <a:pt x="153878" y="2638916"/>
              </a:lnTo>
              <a:lnTo>
                <a:pt x="0" y="2638916"/>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rtl="1">
            <a:lnSpc>
              <a:spcPct val="90000"/>
            </a:lnSpc>
            <a:spcBef>
              <a:spcPct val="0"/>
            </a:spcBef>
            <a:spcAft>
              <a:spcPct val="35000"/>
            </a:spcAft>
          </a:pPr>
          <a:endParaRPr lang="fa-IR" sz="1100" kern="1200">
            <a:cs typeface="B Badr" panose="00000400000000000000" pitchFamily="2" charset="-78"/>
          </a:endParaRPr>
        </a:p>
      </dsp:txBody>
      <dsp:txXfrm>
        <a:off x="10759146" y="4277862"/>
        <a:ext cx="132840" cy="132840"/>
      </dsp:txXfrm>
    </dsp:sp>
    <dsp:sp modelId="{8DE6DD2B-33B2-4FE2-BC02-D44CAED82BB4}">
      <dsp:nvSpPr>
        <dsp:cNvPr id="0" name=""/>
        <dsp:cNvSpPr/>
      </dsp:nvSpPr>
      <dsp:spPr>
        <a:xfrm>
          <a:off x="10671687" y="3024824"/>
          <a:ext cx="307756" cy="2052490"/>
        </a:xfrm>
        <a:custGeom>
          <a:avLst/>
          <a:gdLst/>
          <a:ahLst/>
          <a:cxnLst/>
          <a:rect l="0" t="0" r="0" b="0"/>
          <a:pathLst>
            <a:path>
              <a:moveTo>
                <a:pt x="307756" y="0"/>
              </a:moveTo>
              <a:lnTo>
                <a:pt x="153878" y="0"/>
              </a:lnTo>
              <a:lnTo>
                <a:pt x="153878" y="2052490"/>
              </a:lnTo>
              <a:lnTo>
                <a:pt x="0" y="205249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10773680" y="3999184"/>
        <a:ext cx="103771" cy="103771"/>
      </dsp:txXfrm>
    </dsp:sp>
    <dsp:sp modelId="{60F7BC47-3AEF-49E8-B41C-514FE3EB1FB2}">
      <dsp:nvSpPr>
        <dsp:cNvPr id="0" name=""/>
        <dsp:cNvSpPr/>
      </dsp:nvSpPr>
      <dsp:spPr>
        <a:xfrm>
          <a:off x="8825150" y="4445169"/>
          <a:ext cx="307756" cy="91440"/>
        </a:xfrm>
        <a:custGeom>
          <a:avLst/>
          <a:gdLst/>
          <a:ahLst/>
          <a:cxnLst/>
          <a:rect l="0" t="0" r="0" b="0"/>
          <a:pathLst>
            <a:path>
              <a:moveTo>
                <a:pt x="30775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8971334" y="4483195"/>
        <a:ext cx="15387" cy="15387"/>
      </dsp:txXfrm>
    </dsp:sp>
    <dsp:sp modelId="{D8DE5CF7-685D-40F3-AFAA-F47804C90471}">
      <dsp:nvSpPr>
        <dsp:cNvPr id="0" name=""/>
        <dsp:cNvSpPr/>
      </dsp:nvSpPr>
      <dsp:spPr>
        <a:xfrm>
          <a:off x="10671687" y="3024824"/>
          <a:ext cx="307756" cy="1466064"/>
        </a:xfrm>
        <a:custGeom>
          <a:avLst/>
          <a:gdLst/>
          <a:ahLst/>
          <a:cxnLst/>
          <a:rect l="0" t="0" r="0" b="0"/>
          <a:pathLst>
            <a:path>
              <a:moveTo>
                <a:pt x="307756" y="0"/>
              </a:moveTo>
              <a:lnTo>
                <a:pt x="153878" y="0"/>
              </a:lnTo>
              <a:lnTo>
                <a:pt x="153878" y="1466064"/>
              </a:lnTo>
              <a:lnTo>
                <a:pt x="0" y="1466064"/>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10788115" y="3720406"/>
        <a:ext cx="74900" cy="74900"/>
      </dsp:txXfrm>
    </dsp:sp>
    <dsp:sp modelId="{8838DE0B-E7C8-4F2B-B304-4F92F9CD84A3}">
      <dsp:nvSpPr>
        <dsp:cNvPr id="0" name=""/>
        <dsp:cNvSpPr/>
      </dsp:nvSpPr>
      <dsp:spPr>
        <a:xfrm>
          <a:off x="8825150" y="3611250"/>
          <a:ext cx="307756" cy="293212"/>
        </a:xfrm>
        <a:custGeom>
          <a:avLst/>
          <a:gdLst/>
          <a:ahLst/>
          <a:cxnLst/>
          <a:rect l="0" t="0" r="0" b="0"/>
          <a:pathLst>
            <a:path>
              <a:moveTo>
                <a:pt x="307756" y="0"/>
              </a:moveTo>
              <a:lnTo>
                <a:pt x="153878" y="0"/>
              </a:lnTo>
              <a:lnTo>
                <a:pt x="153878" y="293212"/>
              </a:lnTo>
              <a:lnTo>
                <a:pt x="0" y="29321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8968401" y="3747230"/>
        <a:ext cx="21253" cy="21253"/>
      </dsp:txXfrm>
    </dsp:sp>
    <dsp:sp modelId="{215F5443-BAF5-4352-A1B7-03F4CCBA0934}">
      <dsp:nvSpPr>
        <dsp:cNvPr id="0" name=""/>
        <dsp:cNvSpPr/>
      </dsp:nvSpPr>
      <dsp:spPr>
        <a:xfrm>
          <a:off x="3285537" y="4005350"/>
          <a:ext cx="307756" cy="91440"/>
        </a:xfrm>
        <a:custGeom>
          <a:avLst/>
          <a:gdLst/>
          <a:ahLst/>
          <a:cxnLst/>
          <a:rect l="0" t="0" r="0" b="0"/>
          <a:pathLst>
            <a:path>
              <a:moveTo>
                <a:pt x="30775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3431721" y="4043376"/>
        <a:ext cx="15387" cy="15387"/>
      </dsp:txXfrm>
    </dsp:sp>
    <dsp:sp modelId="{4A11AB3B-4A5D-4C8F-AF19-DFDA05EDA2DB}">
      <dsp:nvSpPr>
        <dsp:cNvPr id="0" name=""/>
        <dsp:cNvSpPr/>
      </dsp:nvSpPr>
      <dsp:spPr>
        <a:xfrm>
          <a:off x="5132074" y="3757857"/>
          <a:ext cx="307756" cy="293212"/>
        </a:xfrm>
        <a:custGeom>
          <a:avLst/>
          <a:gdLst/>
          <a:ahLst/>
          <a:cxnLst/>
          <a:rect l="0" t="0" r="0" b="0"/>
          <a:pathLst>
            <a:path>
              <a:moveTo>
                <a:pt x="307756" y="0"/>
              </a:moveTo>
              <a:lnTo>
                <a:pt x="153878" y="0"/>
              </a:lnTo>
              <a:lnTo>
                <a:pt x="153878" y="293212"/>
              </a:lnTo>
              <a:lnTo>
                <a:pt x="0" y="29321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5275326" y="3893836"/>
        <a:ext cx="21253" cy="21253"/>
      </dsp:txXfrm>
    </dsp:sp>
    <dsp:sp modelId="{36FF8CCB-B4B7-4B9A-B69A-ACED581D861B}">
      <dsp:nvSpPr>
        <dsp:cNvPr id="0" name=""/>
        <dsp:cNvSpPr/>
      </dsp:nvSpPr>
      <dsp:spPr>
        <a:xfrm>
          <a:off x="3285537" y="3418924"/>
          <a:ext cx="307756" cy="91440"/>
        </a:xfrm>
        <a:custGeom>
          <a:avLst/>
          <a:gdLst/>
          <a:ahLst/>
          <a:cxnLst/>
          <a:rect l="0" t="0" r="0" b="0"/>
          <a:pathLst>
            <a:path>
              <a:moveTo>
                <a:pt x="30775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3431721" y="3456950"/>
        <a:ext cx="15387" cy="15387"/>
      </dsp:txXfrm>
    </dsp:sp>
    <dsp:sp modelId="{2A3AD4D4-909F-4872-A837-070A22CA354B}">
      <dsp:nvSpPr>
        <dsp:cNvPr id="0" name=""/>
        <dsp:cNvSpPr/>
      </dsp:nvSpPr>
      <dsp:spPr>
        <a:xfrm>
          <a:off x="5132074" y="3464644"/>
          <a:ext cx="307756" cy="293212"/>
        </a:xfrm>
        <a:custGeom>
          <a:avLst/>
          <a:gdLst/>
          <a:ahLst/>
          <a:cxnLst/>
          <a:rect l="0" t="0" r="0" b="0"/>
          <a:pathLst>
            <a:path>
              <a:moveTo>
                <a:pt x="307756" y="293212"/>
              </a:moveTo>
              <a:lnTo>
                <a:pt x="153878" y="293212"/>
              </a:lnTo>
              <a:lnTo>
                <a:pt x="15387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5275326" y="3600623"/>
        <a:ext cx="21253" cy="21253"/>
      </dsp:txXfrm>
    </dsp:sp>
    <dsp:sp modelId="{9952A4EE-6F13-4FB8-87B3-8724828CBF7B}">
      <dsp:nvSpPr>
        <dsp:cNvPr id="0" name=""/>
        <dsp:cNvSpPr/>
      </dsp:nvSpPr>
      <dsp:spPr>
        <a:xfrm>
          <a:off x="6978612" y="3318037"/>
          <a:ext cx="307756" cy="439819"/>
        </a:xfrm>
        <a:custGeom>
          <a:avLst/>
          <a:gdLst/>
          <a:ahLst/>
          <a:cxnLst/>
          <a:rect l="0" t="0" r="0" b="0"/>
          <a:pathLst>
            <a:path>
              <a:moveTo>
                <a:pt x="307756" y="0"/>
              </a:moveTo>
              <a:lnTo>
                <a:pt x="153878" y="0"/>
              </a:lnTo>
              <a:lnTo>
                <a:pt x="153878" y="439819"/>
              </a:lnTo>
              <a:lnTo>
                <a:pt x="0" y="439819"/>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7119070" y="3524527"/>
        <a:ext cx="26840" cy="26840"/>
      </dsp:txXfrm>
    </dsp:sp>
    <dsp:sp modelId="{329FE79F-0D22-4278-8D4F-1E4D1FAE191F}">
      <dsp:nvSpPr>
        <dsp:cNvPr id="0" name=""/>
        <dsp:cNvSpPr/>
      </dsp:nvSpPr>
      <dsp:spPr>
        <a:xfrm>
          <a:off x="5132074" y="2832498"/>
          <a:ext cx="307756" cy="91440"/>
        </a:xfrm>
        <a:custGeom>
          <a:avLst/>
          <a:gdLst/>
          <a:ahLst/>
          <a:cxnLst/>
          <a:rect l="0" t="0" r="0" b="0"/>
          <a:pathLst>
            <a:path>
              <a:moveTo>
                <a:pt x="30775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5278259" y="2870524"/>
        <a:ext cx="15387" cy="15387"/>
      </dsp:txXfrm>
    </dsp:sp>
    <dsp:sp modelId="{52513710-DEC9-4AF9-BCFF-95E66042A5AB}">
      <dsp:nvSpPr>
        <dsp:cNvPr id="0" name=""/>
        <dsp:cNvSpPr/>
      </dsp:nvSpPr>
      <dsp:spPr>
        <a:xfrm>
          <a:off x="6978612" y="2878218"/>
          <a:ext cx="307756" cy="439819"/>
        </a:xfrm>
        <a:custGeom>
          <a:avLst/>
          <a:gdLst/>
          <a:ahLst/>
          <a:cxnLst/>
          <a:rect l="0" t="0" r="0" b="0"/>
          <a:pathLst>
            <a:path>
              <a:moveTo>
                <a:pt x="307756" y="439819"/>
              </a:moveTo>
              <a:lnTo>
                <a:pt x="153878" y="439819"/>
              </a:lnTo>
              <a:lnTo>
                <a:pt x="15387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7119070" y="3084708"/>
        <a:ext cx="26840" cy="26840"/>
      </dsp:txXfrm>
    </dsp:sp>
    <dsp:sp modelId="{14535EC8-24B0-4AD8-B475-A7C7112FA04A}">
      <dsp:nvSpPr>
        <dsp:cNvPr id="0" name=""/>
        <dsp:cNvSpPr/>
      </dsp:nvSpPr>
      <dsp:spPr>
        <a:xfrm>
          <a:off x="8825150" y="3318037"/>
          <a:ext cx="307756" cy="293212"/>
        </a:xfrm>
        <a:custGeom>
          <a:avLst/>
          <a:gdLst/>
          <a:ahLst/>
          <a:cxnLst/>
          <a:rect l="0" t="0" r="0" b="0"/>
          <a:pathLst>
            <a:path>
              <a:moveTo>
                <a:pt x="307756" y="293212"/>
              </a:moveTo>
              <a:lnTo>
                <a:pt x="153878" y="293212"/>
              </a:lnTo>
              <a:lnTo>
                <a:pt x="15387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8968401" y="3454017"/>
        <a:ext cx="21253" cy="21253"/>
      </dsp:txXfrm>
    </dsp:sp>
    <dsp:sp modelId="{0FCBA794-A140-4E94-82FE-B40FE10BE20B}">
      <dsp:nvSpPr>
        <dsp:cNvPr id="0" name=""/>
        <dsp:cNvSpPr/>
      </dsp:nvSpPr>
      <dsp:spPr>
        <a:xfrm>
          <a:off x="10671687" y="3024824"/>
          <a:ext cx="307756" cy="586425"/>
        </a:xfrm>
        <a:custGeom>
          <a:avLst/>
          <a:gdLst/>
          <a:ahLst/>
          <a:cxnLst/>
          <a:rect l="0" t="0" r="0" b="0"/>
          <a:pathLst>
            <a:path>
              <a:moveTo>
                <a:pt x="307756" y="0"/>
              </a:moveTo>
              <a:lnTo>
                <a:pt x="153878" y="0"/>
              </a:lnTo>
              <a:lnTo>
                <a:pt x="153878" y="586425"/>
              </a:lnTo>
              <a:lnTo>
                <a:pt x="0" y="586425"/>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10809009" y="3301480"/>
        <a:ext cx="33113" cy="33113"/>
      </dsp:txXfrm>
    </dsp:sp>
    <dsp:sp modelId="{289F73E7-A5FE-4ABC-8169-E812E9E1770E}">
      <dsp:nvSpPr>
        <dsp:cNvPr id="0" name=""/>
        <dsp:cNvSpPr/>
      </dsp:nvSpPr>
      <dsp:spPr>
        <a:xfrm>
          <a:off x="2320890" y="1998579"/>
          <a:ext cx="307756" cy="293212"/>
        </a:xfrm>
        <a:custGeom>
          <a:avLst/>
          <a:gdLst/>
          <a:ahLst/>
          <a:cxnLst/>
          <a:rect l="0" t="0" r="0" b="0"/>
          <a:pathLst>
            <a:path>
              <a:moveTo>
                <a:pt x="307756" y="0"/>
              </a:moveTo>
              <a:lnTo>
                <a:pt x="153878" y="0"/>
              </a:lnTo>
              <a:lnTo>
                <a:pt x="153878" y="293212"/>
              </a:lnTo>
              <a:lnTo>
                <a:pt x="0" y="29321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2464141" y="2134559"/>
        <a:ext cx="21253" cy="21253"/>
      </dsp:txXfrm>
    </dsp:sp>
    <dsp:sp modelId="{6A82D79B-493D-4129-AF0B-38CF98D586D0}">
      <dsp:nvSpPr>
        <dsp:cNvPr id="0" name=""/>
        <dsp:cNvSpPr/>
      </dsp:nvSpPr>
      <dsp:spPr>
        <a:xfrm>
          <a:off x="2320890" y="1705366"/>
          <a:ext cx="307756" cy="293212"/>
        </a:xfrm>
        <a:custGeom>
          <a:avLst/>
          <a:gdLst/>
          <a:ahLst/>
          <a:cxnLst/>
          <a:rect l="0" t="0" r="0" b="0"/>
          <a:pathLst>
            <a:path>
              <a:moveTo>
                <a:pt x="307756" y="293212"/>
              </a:moveTo>
              <a:lnTo>
                <a:pt x="153878" y="293212"/>
              </a:lnTo>
              <a:lnTo>
                <a:pt x="15387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2464141" y="1841346"/>
        <a:ext cx="21253" cy="21253"/>
      </dsp:txXfrm>
    </dsp:sp>
    <dsp:sp modelId="{253E28E8-EDD9-4D66-B4F6-42DB2DFDF0F8}">
      <dsp:nvSpPr>
        <dsp:cNvPr id="0" name=""/>
        <dsp:cNvSpPr/>
      </dsp:nvSpPr>
      <dsp:spPr>
        <a:xfrm>
          <a:off x="4830550" y="1412153"/>
          <a:ext cx="307756" cy="586425"/>
        </a:xfrm>
        <a:custGeom>
          <a:avLst/>
          <a:gdLst/>
          <a:ahLst/>
          <a:cxnLst/>
          <a:rect l="0" t="0" r="0" b="0"/>
          <a:pathLst>
            <a:path>
              <a:moveTo>
                <a:pt x="307756" y="0"/>
              </a:moveTo>
              <a:lnTo>
                <a:pt x="153878" y="0"/>
              </a:lnTo>
              <a:lnTo>
                <a:pt x="153878" y="586425"/>
              </a:lnTo>
              <a:lnTo>
                <a:pt x="0" y="586425"/>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4967871" y="1688809"/>
        <a:ext cx="33113" cy="33113"/>
      </dsp:txXfrm>
    </dsp:sp>
    <dsp:sp modelId="{575AF2AD-455B-4DF7-BFB0-60F8B29E47E6}">
      <dsp:nvSpPr>
        <dsp:cNvPr id="0" name=""/>
        <dsp:cNvSpPr/>
      </dsp:nvSpPr>
      <dsp:spPr>
        <a:xfrm>
          <a:off x="2320890" y="825727"/>
          <a:ext cx="307756" cy="293212"/>
        </a:xfrm>
        <a:custGeom>
          <a:avLst/>
          <a:gdLst/>
          <a:ahLst/>
          <a:cxnLst/>
          <a:rect l="0" t="0" r="0" b="0"/>
          <a:pathLst>
            <a:path>
              <a:moveTo>
                <a:pt x="307756" y="0"/>
              </a:moveTo>
              <a:lnTo>
                <a:pt x="153878" y="0"/>
              </a:lnTo>
              <a:lnTo>
                <a:pt x="153878" y="293212"/>
              </a:lnTo>
              <a:lnTo>
                <a:pt x="0" y="29321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2464141" y="961707"/>
        <a:ext cx="21253" cy="21253"/>
      </dsp:txXfrm>
    </dsp:sp>
    <dsp:sp modelId="{66AFAF7C-FC99-4532-BD59-CD20D1B1FE35}">
      <dsp:nvSpPr>
        <dsp:cNvPr id="0" name=""/>
        <dsp:cNvSpPr/>
      </dsp:nvSpPr>
      <dsp:spPr>
        <a:xfrm>
          <a:off x="2320890" y="532514"/>
          <a:ext cx="307756" cy="293212"/>
        </a:xfrm>
        <a:custGeom>
          <a:avLst/>
          <a:gdLst/>
          <a:ahLst/>
          <a:cxnLst/>
          <a:rect l="0" t="0" r="0" b="0"/>
          <a:pathLst>
            <a:path>
              <a:moveTo>
                <a:pt x="307756" y="293212"/>
              </a:moveTo>
              <a:lnTo>
                <a:pt x="153878" y="293212"/>
              </a:lnTo>
              <a:lnTo>
                <a:pt x="15387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2464141" y="668494"/>
        <a:ext cx="21253" cy="21253"/>
      </dsp:txXfrm>
    </dsp:sp>
    <dsp:sp modelId="{52A4F29C-63B8-4976-ABB9-973B3585ACC9}">
      <dsp:nvSpPr>
        <dsp:cNvPr id="0" name=""/>
        <dsp:cNvSpPr/>
      </dsp:nvSpPr>
      <dsp:spPr>
        <a:xfrm>
          <a:off x="4830550" y="825727"/>
          <a:ext cx="307756" cy="586425"/>
        </a:xfrm>
        <a:custGeom>
          <a:avLst/>
          <a:gdLst/>
          <a:ahLst/>
          <a:cxnLst/>
          <a:rect l="0" t="0" r="0" b="0"/>
          <a:pathLst>
            <a:path>
              <a:moveTo>
                <a:pt x="307756" y="586425"/>
              </a:moveTo>
              <a:lnTo>
                <a:pt x="153878" y="586425"/>
              </a:lnTo>
              <a:lnTo>
                <a:pt x="15387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4967871" y="1102383"/>
        <a:ext cx="33113" cy="33113"/>
      </dsp:txXfrm>
    </dsp:sp>
    <dsp:sp modelId="{2DAE4DB0-9A73-48DB-A9B1-0321AC0BDCDF}">
      <dsp:nvSpPr>
        <dsp:cNvPr id="0" name=""/>
        <dsp:cNvSpPr/>
      </dsp:nvSpPr>
      <dsp:spPr>
        <a:xfrm>
          <a:off x="7543114" y="972334"/>
          <a:ext cx="307756" cy="439819"/>
        </a:xfrm>
        <a:custGeom>
          <a:avLst/>
          <a:gdLst/>
          <a:ahLst/>
          <a:cxnLst/>
          <a:rect l="0" t="0" r="0" b="0"/>
          <a:pathLst>
            <a:path>
              <a:moveTo>
                <a:pt x="307756" y="0"/>
              </a:moveTo>
              <a:lnTo>
                <a:pt x="153878" y="0"/>
              </a:lnTo>
              <a:lnTo>
                <a:pt x="153878" y="439819"/>
              </a:lnTo>
              <a:lnTo>
                <a:pt x="0" y="439819"/>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7683572" y="1178824"/>
        <a:ext cx="26840" cy="26840"/>
      </dsp:txXfrm>
    </dsp:sp>
    <dsp:sp modelId="{2006D1F7-F1B3-45BE-882B-364D15F11B69}">
      <dsp:nvSpPr>
        <dsp:cNvPr id="0" name=""/>
        <dsp:cNvSpPr/>
      </dsp:nvSpPr>
      <dsp:spPr>
        <a:xfrm>
          <a:off x="6629955" y="532514"/>
          <a:ext cx="307756" cy="293212"/>
        </a:xfrm>
        <a:custGeom>
          <a:avLst/>
          <a:gdLst/>
          <a:ahLst/>
          <a:cxnLst/>
          <a:rect l="0" t="0" r="0" b="0"/>
          <a:pathLst>
            <a:path>
              <a:moveTo>
                <a:pt x="307756" y="0"/>
              </a:moveTo>
              <a:lnTo>
                <a:pt x="153878" y="0"/>
              </a:lnTo>
              <a:lnTo>
                <a:pt x="153878" y="293212"/>
              </a:lnTo>
              <a:lnTo>
                <a:pt x="0" y="29321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6773206" y="668494"/>
        <a:ext cx="21253" cy="21253"/>
      </dsp:txXfrm>
    </dsp:sp>
    <dsp:sp modelId="{E32B441A-A2D1-4491-BAF4-673097CFBBA9}">
      <dsp:nvSpPr>
        <dsp:cNvPr id="0" name=""/>
        <dsp:cNvSpPr/>
      </dsp:nvSpPr>
      <dsp:spPr>
        <a:xfrm>
          <a:off x="6629955" y="239302"/>
          <a:ext cx="307756" cy="293212"/>
        </a:xfrm>
        <a:custGeom>
          <a:avLst/>
          <a:gdLst/>
          <a:ahLst/>
          <a:cxnLst/>
          <a:rect l="0" t="0" r="0" b="0"/>
          <a:pathLst>
            <a:path>
              <a:moveTo>
                <a:pt x="307756" y="293212"/>
              </a:moveTo>
              <a:lnTo>
                <a:pt x="153878" y="293212"/>
              </a:lnTo>
              <a:lnTo>
                <a:pt x="15387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6773206" y="375281"/>
        <a:ext cx="21253" cy="21253"/>
      </dsp:txXfrm>
    </dsp:sp>
    <dsp:sp modelId="{F8F80379-7415-49B2-AB41-CB6DA0F3F71E}">
      <dsp:nvSpPr>
        <dsp:cNvPr id="0" name=""/>
        <dsp:cNvSpPr/>
      </dsp:nvSpPr>
      <dsp:spPr>
        <a:xfrm>
          <a:off x="7543114" y="532514"/>
          <a:ext cx="307756" cy="439819"/>
        </a:xfrm>
        <a:custGeom>
          <a:avLst/>
          <a:gdLst/>
          <a:ahLst/>
          <a:cxnLst/>
          <a:rect l="0" t="0" r="0" b="0"/>
          <a:pathLst>
            <a:path>
              <a:moveTo>
                <a:pt x="307756" y="439819"/>
              </a:moveTo>
              <a:lnTo>
                <a:pt x="153878" y="439819"/>
              </a:lnTo>
              <a:lnTo>
                <a:pt x="15387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7683572" y="739004"/>
        <a:ext cx="26840" cy="26840"/>
      </dsp:txXfrm>
    </dsp:sp>
    <dsp:sp modelId="{EC4354D1-5340-444B-91F4-C1750C756CAC}">
      <dsp:nvSpPr>
        <dsp:cNvPr id="0" name=""/>
        <dsp:cNvSpPr/>
      </dsp:nvSpPr>
      <dsp:spPr>
        <a:xfrm>
          <a:off x="10671687" y="972334"/>
          <a:ext cx="307756" cy="2052490"/>
        </a:xfrm>
        <a:custGeom>
          <a:avLst/>
          <a:gdLst/>
          <a:ahLst/>
          <a:cxnLst/>
          <a:rect l="0" t="0" r="0" b="0"/>
          <a:pathLst>
            <a:path>
              <a:moveTo>
                <a:pt x="307756" y="2052490"/>
              </a:moveTo>
              <a:lnTo>
                <a:pt x="153878" y="2052490"/>
              </a:lnTo>
              <a:lnTo>
                <a:pt x="153878"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rtl="1">
            <a:lnSpc>
              <a:spcPct val="90000"/>
            </a:lnSpc>
            <a:spcBef>
              <a:spcPct val="0"/>
            </a:spcBef>
            <a:spcAft>
              <a:spcPct val="35000"/>
            </a:spcAft>
          </a:pPr>
          <a:endParaRPr lang="fa-IR" sz="1200" kern="1200">
            <a:cs typeface="B Badr" panose="00000400000000000000" pitchFamily="2" charset="-78"/>
          </a:endParaRPr>
        </a:p>
      </dsp:txBody>
      <dsp:txXfrm>
        <a:off x="10773680" y="1946693"/>
        <a:ext cx="103771" cy="103771"/>
      </dsp:txXfrm>
    </dsp:sp>
    <dsp:sp modelId="{67EAF301-6D9D-48AE-BDFC-2B7929DB7DF8}">
      <dsp:nvSpPr>
        <dsp:cNvPr id="0" name=""/>
        <dsp:cNvSpPr/>
      </dsp:nvSpPr>
      <dsp:spPr>
        <a:xfrm>
          <a:off x="10671687" y="385908"/>
          <a:ext cx="307756" cy="2638916"/>
        </a:xfrm>
        <a:custGeom>
          <a:avLst/>
          <a:gdLst/>
          <a:ahLst/>
          <a:cxnLst/>
          <a:rect l="0" t="0" r="0" b="0"/>
          <a:pathLst>
            <a:path>
              <a:moveTo>
                <a:pt x="307756" y="2638916"/>
              </a:moveTo>
              <a:lnTo>
                <a:pt x="153878" y="2638916"/>
              </a:lnTo>
              <a:lnTo>
                <a:pt x="153878"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kern="1200">
            <a:cs typeface="B Badr" panose="00000400000000000000" pitchFamily="2" charset="-78"/>
          </a:endParaRPr>
        </a:p>
      </dsp:txBody>
      <dsp:txXfrm>
        <a:off x="10759146" y="1638946"/>
        <a:ext cx="132840" cy="132840"/>
      </dsp:txXfrm>
    </dsp:sp>
    <dsp:sp modelId="{63EBCBB4-F8A7-4980-8860-736C96E8C6CC}">
      <dsp:nvSpPr>
        <dsp:cNvPr id="0" name=""/>
        <dsp:cNvSpPr/>
      </dsp:nvSpPr>
      <dsp:spPr>
        <a:xfrm rot="5400000">
          <a:off x="10061844" y="2781338"/>
          <a:ext cx="2322172" cy="48697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smtClean="0">
              <a:cs typeface="B Badr" panose="00000400000000000000" pitchFamily="2" charset="-78"/>
            </a:rPr>
            <a:t>3. و منه: السجع؛</a:t>
          </a:r>
          <a:endParaRPr lang="fa-IR" sz="3200" b="1" kern="1200">
            <a:cs typeface="B Badr" panose="00000400000000000000" pitchFamily="2" charset="-78"/>
          </a:endParaRPr>
        </a:p>
      </dsp:txBody>
      <dsp:txXfrm>
        <a:off x="10061844" y="2781338"/>
        <a:ext cx="2322172" cy="486972"/>
      </dsp:txXfrm>
    </dsp:sp>
    <dsp:sp modelId="{EB5EF6F0-F2ED-4D1E-B134-39B52CA6DEE0}">
      <dsp:nvSpPr>
        <dsp:cNvPr id="0" name=""/>
        <dsp:cNvSpPr/>
      </dsp:nvSpPr>
      <dsp:spPr>
        <a:xfrm>
          <a:off x="7883969" y="151338"/>
          <a:ext cx="2787717"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قيل: و هو تواطؤ الفاصلتين من النثر على حرف واحد، و هو معنى قول السكاكى: هو فى النّثر كالقافية فى الشعر.</a:t>
          </a:r>
          <a:endParaRPr lang="fa-IR" sz="1200" kern="1200">
            <a:cs typeface="B Badr" panose="00000400000000000000" pitchFamily="2" charset="-78"/>
          </a:endParaRPr>
        </a:p>
      </dsp:txBody>
      <dsp:txXfrm>
        <a:off x="7883969" y="151338"/>
        <a:ext cx="2787717" cy="469140"/>
      </dsp:txXfrm>
    </dsp:sp>
    <dsp:sp modelId="{EF027E6E-9887-4452-9F02-FCD489322EAF}">
      <dsp:nvSpPr>
        <dsp:cNvPr id="0" name=""/>
        <dsp:cNvSpPr/>
      </dsp:nvSpPr>
      <dsp:spPr>
        <a:xfrm>
          <a:off x="7850870" y="737764"/>
          <a:ext cx="2820817"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هو ثلاثة أضرب:</a:t>
          </a:r>
          <a:endParaRPr lang="fa-IR" sz="1200" kern="1200">
            <a:cs typeface="B Badr" panose="00000400000000000000" pitchFamily="2" charset="-78"/>
          </a:endParaRPr>
        </a:p>
      </dsp:txBody>
      <dsp:txXfrm>
        <a:off x="7850870" y="737764"/>
        <a:ext cx="2820817" cy="469140"/>
      </dsp:txXfrm>
    </dsp:sp>
    <dsp:sp modelId="{76D5BE9D-6306-4599-A17A-9B63344E1AF9}">
      <dsp:nvSpPr>
        <dsp:cNvPr id="0" name=""/>
        <dsp:cNvSpPr/>
      </dsp:nvSpPr>
      <dsp:spPr>
        <a:xfrm>
          <a:off x="6937711" y="297944"/>
          <a:ext cx="605402"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مطرّف</a:t>
          </a:r>
          <a:endParaRPr lang="fa-IR" sz="1200" kern="1200">
            <a:cs typeface="B Badr" panose="00000400000000000000" pitchFamily="2" charset="-78"/>
          </a:endParaRPr>
        </a:p>
      </dsp:txBody>
      <dsp:txXfrm>
        <a:off x="6937711" y="297944"/>
        <a:ext cx="605402" cy="469140"/>
      </dsp:txXfrm>
    </dsp:sp>
    <dsp:sp modelId="{A701B6E1-6113-407D-8DB0-5289479195FB}">
      <dsp:nvSpPr>
        <dsp:cNvPr id="0" name=""/>
        <dsp:cNvSpPr/>
      </dsp:nvSpPr>
      <dsp:spPr>
        <a:xfrm>
          <a:off x="5091174" y="4731"/>
          <a:ext cx="1538781"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إن اختلفا فى الوزن، </a:t>
          </a:r>
          <a:endParaRPr lang="fa-IR" sz="1200" kern="1200">
            <a:cs typeface="B Badr" panose="00000400000000000000" pitchFamily="2" charset="-78"/>
          </a:endParaRPr>
        </a:p>
      </dsp:txBody>
      <dsp:txXfrm>
        <a:off x="5091174" y="4731"/>
        <a:ext cx="1538781" cy="469140"/>
      </dsp:txXfrm>
    </dsp:sp>
    <dsp:sp modelId="{5B370FC4-5D60-43FE-B734-90C102104021}">
      <dsp:nvSpPr>
        <dsp:cNvPr id="0" name=""/>
        <dsp:cNvSpPr/>
      </dsp:nvSpPr>
      <dsp:spPr>
        <a:xfrm>
          <a:off x="5091174" y="591157"/>
          <a:ext cx="1538781"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نحو: ما لَكُمْ لا تَرْجُونَ لِلَّهِ وَقاراً وَ قَدْ خَلَقَكُمْ أَطْواراً </a:t>
          </a:r>
          <a:endParaRPr lang="fa-IR" sz="1200" kern="1200">
            <a:cs typeface="B Badr" panose="00000400000000000000" pitchFamily="2" charset="-78"/>
          </a:endParaRPr>
        </a:p>
      </dsp:txBody>
      <dsp:txXfrm>
        <a:off x="5091174" y="591157"/>
        <a:ext cx="1538781" cy="469140"/>
      </dsp:txXfrm>
    </dsp:sp>
    <dsp:sp modelId="{2E8697DB-8B3A-4324-BEFD-9E02CC41CB58}">
      <dsp:nvSpPr>
        <dsp:cNvPr id="0" name=""/>
        <dsp:cNvSpPr/>
      </dsp:nvSpPr>
      <dsp:spPr>
        <a:xfrm>
          <a:off x="5138306" y="1177583"/>
          <a:ext cx="2404807"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إلّا،</a:t>
          </a:r>
          <a:endParaRPr lang="fa-IR" sz="1200" kern="1200">
            <a:cs typeface="B Badr" panose="00000400000000000000" pitchFamily="2" charset="-78"/>
          </a:endParaRPr>
        </a:p>
      </dsp:txBody>
      <dsp:txXfrm>
        <a:off x="5138306" y="1177583"/>
        <a:ext cx="2404807" cy="469140"/>
      </dsp:txXfrm>
    </dsp:sp>
    <dsp:sp modelId="{DBE79A05-0D31-4257-B12B-525D5E0A5D28}">
      <dsp:nvSpPr>
        <dsp:cNvPr id="0" name=""/>
        <dsp:cNvSpPr/>
      </dsp:nvSpPr>
      <dsp:spPr>
        <a:xfrm>
          <a:off x="2628646" y="591157"/>
          <a:ext cx="2201903"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فإن كان ما فى إحدى القرينتين أو أكثره مثل ما يقابله من الأخرى فى الوزن و التقفية: </a:t>
          </a:r>
          <a:endParaRPr lang="fa-IR" sz="1200" kern="1200">
            <a:cs typeface="B Badr" panose="00000400000000000000" pitchFamily="2" charset="-78"/>
          </a:endParaRPr>
        </a:p>
      </dsp:txBody>
      <dsp:txXfrm>
        <a:off x="2628646" y="591157"/>
        <a:ext cx="2201903" cy="469140"/>
      </dsp:txXfrm>
    </dsp:sp>
    <dsp:sp modelId="{460DCC64-CCE5-43A0-BD2C-428A350E64D8}">
      <dsp:nvSpPr>
        <dsp:cNvPr id="0" name=""/>
        <dsp:cNvSpPr/>
      </dsp:nvSpPr>
      <dsp:spPr>
        <a:xfrm>
          <a:off x="227486" y="297944"/>
          <a:ext cx="2093404"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فترصيع؛</a:t>
          </a:r>
          <a:endParaRPr lang="fa-IR" sz="1200" kern="1200">
            <a:cs typeface="B Badr" panose="00000400000000000000" pitchFamily="2" charset="-78"/>
          </a:endParaRPr>
        </a:p>
      </dsp:txBody>
      <dsp:txXfrm>
        <a:off x="227486" y="297944"/>
        <a:ext cx="2093404" cy="469140"/>
      </dsp:txXfrm>
    </dsp:sp>
    <dsp:sp modelId="{68E08FD2-619E-4820-B6E6-8E9F1767C242}">
      <dsp:nvSpPr>
        <dsp:cNvPr id="0" name=""/>
        <dsp:cNvSpPr/>
      </dsp:nvSpPr>
      <dsp:spPr>
        <a:xfrm>
          <a:off x="227486" y="884370"/>
          <a:ext cx="2093404"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نحو: فهو يطبع الأسجاع بجواهر لفظه *** و يقرع الأسماع بزواجر وعظه‏</a:t>
          </a:r>
          <a:endParaRPr lang="fa-IR" sz="1200" kern="1200">
            <a:cs typeface="B Badr" panose="00000400000000000000" pitchFamily="2" charset="-78"/>
          </a:endParaRPr>
        </a:p>
      </dsp:txBody>
      <dsp:txXfrm>
        <a:off x="227486" y="884370"/>
        <a:ext cx="2093404" cy="469140"/>
      </dsp:txXfrm>
    </dsp:sp>
    <dsp:sp modelId="{151BFC33-03E8-4652-99A1-7D5640DF5622}">
      <dsp:nvSpPr>
        <dsp:cNvPr id="0" name=""/>
        <dsp:cNvSpPr/>
      </dsp:nvSpPr>
      <dsp:spPr>
        <a:xfrm>
          <a:off x="2628646" y="1764009"/>
          <a:ext cx="2201903"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إلّا </a:t>
          </a:r>
          <a:endParaRPr lang="fa-IR" sz="1200" kern="1200">
            <a:cs typeface="B Badr" panose="00000400000000000000" pitchFamily="2" charset="-78"/>
          </a:endParaRPr>
        </a:p>
      </dsp:txBody>
      <dsp:txXfrm>
        <a:off x="2628646" y="1764009"/>
        <a:ext cx="2201903" cy="469140"/>
      </dsp:txXfrm>
    </dsp:sp>
    <dsp:sp modelId="{AE79E623-E936-404D-894F-231F8D0E0138}">
      <dsp:nvSpPr>
        <dsp:cNvPr id="0" name=""/>
        <dsp:cNvSpPr/>
      </dsp:nvSpPr>
      <dsp:spPr>
        <a:xfrm>
          <a:off x="227486" y="1470796"/>
          <a:ext cx="2093404"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فمتواز؛ </a:t>
          </a:r>
          <a:endParaRPr lang="fa-IR" sz="1200" kern="1200">
            <a:cs typeface="B Badr" panose="00000400000000000000" pitchFamily="2" charset="-78"/>
          </a:endParaRPr>
        </a:p>
      </dsp:txBody>
      <dsp:txXfrm>
        <a:off x="227486" y="1470796"/>
        <a:ext cx="2093404" cy="469140"/>
      </dsp:txXfrm>
    </dsp:sp>
    <dsp:sp modelId="{15AAEF56-EEE8-4E70-B507-A55107B4FDC5}">
      <dsp:nvSpPr>
        <dsp:cNvPr id="0" name=""/>
        <dsp:cNvSpPr/>
      </dsp:nvSpPr>
      <dsp:spPr>
        <a:xfrm>
          <a:off x="227486" y="2057222"/>
          <a:ext cx="2093404"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نحو: فِيها سُرُرٌ مَرْفُوعَةٌ وَ أَكْوابٌ مَوْضُوعَةٌ </a:t>
          </a:r>
          <a:endParaRPr lang="fa-IR" sz="1200" kern="1200">
            <a:cs typeface="B Badr" panose="00000400000000000000" pitchFamily="2" charset="-78"/>
          </a:endParaRPr>
        </a:p>
      </dsp:txBody>
      <dsp:txXfrm>
        <a:off x="227486" y="2057222"/>
        <a:ext cx="2093404" cy="469140"/>
      </dsp:txXfrm>
    </dsp:sp>
    <dsp:sp modelId="{BFE1D125-AF4A-40D4-B0AA-9EBB7B45DFA8}">
      <dsp:nvSpPr>
        <dsp:cNvPr id="0" name=""/>
        <dsp:cNvSpPr/>
      </dsp:nvSpPr>
      <dsp:spPr>
        <a:xfrm>
          <a:off x="9132906" y="3376680"/>
          <a:ext cx="1538781"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قيل: </a:t>
          </a:r>
          <a:endParaRPr lang="fa-IR" sz="1200" kern="1200">
            <a:cs typeface="B Badr" panose="00000400000000000000" pitchFamily="2" charset="-78"/>
          </a:endParaRPr>
        </a:p>
      </dsp:txBody>
      <dsp:txXfrm>
        <a:off x="9132906" y="3376680"/>
        <a:ext cx="1538781" cy="469140"/>
      </dsp:txXfrm>
    </dsp:sp>
    <dsp:sp modelId="{D79F2801-94EC-4327-A5FC-DDFA07AD75F0}">
      <dsp:nvSpPr>
        <dsp:cNvPr id="0" name=""/>
        <dsp:cNvSpPr/>
      </dsp:nvSpPr>
      <dsp:spPr>
        <a:xfrm>
          <a:off x="7286368" y="3083467"/>
          <a:ext cx="1538781"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أحسن السجع </a:t>
          </a:r>
          <a:endParaRPr lang="fa-IR" sz="1200" kern="1200">
            <a:cs typeface="B Badr" panose="00000400000000000000" pitchFamily="2" charset="-78"/>
          </a:endParaRPr>
        </a:p>
      </dsp:txBody>
      <dsp:txXfrm>
        <a:off x="7286368" y="3083467"/>
        <a:ext cx="1538781" cy="469140"/>
      </dsp:txXfrm>
    </dsp:sp>
    <dsp:sp modelId="{C8AED27D-6D6E-43DE-A47D-FB447528BBB3}">
      <dsp:nvSpPr>
        <dsp:cNvPr id="0" name=""/>
        <dsp:cNvSpPr/>
      </dsp:nvSpPr>
      <dsp:spPr>
        <a:xfrm>
          <a:off x="5439831" y="2643648"/>
          <a:ext cx="1538781"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ما تساوت قرائنه؛ </a:t>
          </a:r>
          <a:endParaRPr lang="fa-IR" sz="1200" kern="1200">
            <a:cs typeface="B Badr" panose="00000400000000000000" pitchFamily="2" charset="-78"/>
          </a:endParaRPr>
        </a:p>
      </dsp:txBody>
      <dsp:txXfrm>
        <a:off x="5439831" y="2643648"/>
        <a:ext cx="1538781" cy="469140"/>
      </dsp:txXfrm>
    </dsp:sp>
    <dsp:sp modelId="{315C02BC-599C-45D2-9C63-68D2D99A948B}">
      <dsp:nvSpPr>
        <dsp:cNvPr id="0" name=""/>
        <dsp:cNvSpPr/>
      </dsp:nvSpPr>
      <dsp:spPr>
        <a:xfrm>
          <a:off x="3593293" y="2643648"/>
          <a:ext cx="1538781"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نحو: فِي سِدْرٍ مَخْضُودٍ وَ طَلْحٍ مَنْضُودٍ وَ ظِلٍّ مَمْدُودٍ </a:t>
          </a:r>
          <a:endParaRPr lang="fa-IR" sz="1200" kern="1200">
            <a:cs typeface="B Badr" panose="00000400000000000000" pitchFamily="2" charset="-78"/>
          </a:endParaRPr>
        </a:p>
      </dsp:txBody>
      <dsp:txXfrm>
        <a:off x="3593293" y="2643648"/>
        <a:ext cx="1538781" cy="469140"/>
      </dsp:txXfrm>
    </dsp:sp>
    <dsp:sp modelId="{E3160D99-53DD-44AB-83A1-F008CE0B1620}">
      <dsp:nvSpPr>
        <dsp:cNvPr id="0" name=""/>
        <dsp:cNvSpPr/>
      </dsp:nvSpPr>
      <dsp:spPr>
        <a:xfrm>
          <a:off x="5439831" y="3523286"/>
          <a:ext cx="1538781"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ثمّ ما طالت قرينته </a:t>
          </a:r>
          <a:endParaRPr lang="fa-IR" sz="1200" kern="1200">
            <a:cs typeface="B Badr" panose="00000400000000000000" pitchFamily="2" charset="-78"/>
          </a:endParaRPr>
        </a:p>
      </dsp:txBody>
      <dsp:txXfrm>
        <a:off x="5439831" y="3523286"/>
        <a:ext cx="1538781" cy="469140"/>
      </dsp:txXfrm>
    </dsp:sp>
    <dsp:sp modelId="{6A3E8E7F-D58E-41B3-A0DA-3DFDFF61CC79}">
      <dsp:nvSpPr>
        <dsp:cNvPr id="0" name=""/>
        <dsp:cNvSpPr/>
      </dsp:nvSpPr>
      <dsp:spPr>
        <a:xfrm>
          <a:off x="3593293" y="3230073"/>
          <a:ext cx="1538781"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الثانية،</a:t>
          </a:r>
          <a:endParaRPr lang="fa-IR" sz="1200" kern="1200">
            <a:cs typeface="B Badr" panose="00000400000000000000" pitchFamily="2" charset="-78"/>
          </a:endParaRPr>
        </a:p>
      </dsp:txBody>
      <dsp:txXfrm>
        <a:off x="3593293" y="3230073"/>
        <a:ext cx="1538781" cy="469140"/>
      </dsp:txXfrm>
    </dsp:sp>
    <dsp:sp modelId="{114FA193-C76F-425D-A28B-7F0DAC351D78}">
      <dsp:nvSpPr>
        <dsp:cNvPr id="0" name=""/>
        <dsp:cNvSpPr/>
      </dsp:nvSpPr>
      <dsp:spPr>
        <a:xfrm>
          <a:off x="1746755" y="3230073"/>
          <a:ext cx="1538781"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نحو: وَ النَّجْمِ إِذا هَوى‏ ما ضَلَّ صاحِبُكُمْ وَ ما غَوى‏ </a:t>
          </a:r>
          <a:endParaRPr lang="fa-IR" sz="1200" kern="1200">
            <a:cs typeface="B Badr" panose="00000400000000000000" pitchFamily="2" charset="-78"/>
          </a:endParaRPr>
        </a:p>
      </dsp:txBody>
      <dsp:txXfrm>
        <a:off x="1746755" y="3230073"/>
        <a:ext cx="1538781" cy="469140"/>
      </dsp:txXfrm>
    </dsp:sp>
    <dsp:sp modelId="{66A64EA9-0AE9-4745-901E-B0E9B67A06F1}">
      <dsp:nvSpPr>
        <dsp:cNvPr id="0" name=""/>
        <dsp:cNvSpPr/>
      </dsp:nvSpPr>
      <dsp:spPr>
        <a:xfrm>
          <a:off x="3593293" y="3816499"/>
          <a:ext cx="1538781"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أو الثالثة؛ نحو:</a:t>
          </a:r>
          <a:endParaRPr lang="fa-IR" sz="1200" kern="1200">
            <a:cs typeface="B Badr" panose="00000400000000000000" pitchFamily="2" charset="-78"/>
          </a:endParaRPr>
        </a:p>
      </dsp:txBody>
      <dsp:txXfrm>
        <a:off x="3593293" y="3816499"/>
        <a:ext cx="1538781" cy="469140"/>
      </dsp:txXfrm>
    </dsp:sp>
    <dsp:sp modelId="{5A5E82F9-4F4C-498A-8EBE-187B1096F6BD}">
      <dsp:nvSpPr>
        <dsp:cNvPr id="0" name=""/>
        <dsp:cNvSpPr/>
      </dsp:nvSpPr>
      <dsp:spPr>
        <a:xfrm>
          <a:off x="1746755" y="3816499"/>
          <a:ext cx="1538781"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خُذُوهُ فَغُلُّوهُ ثُمَّ الْجَحِيمَ صَلُّوهُ</a:t>
          </a:r>
          <a:endParaRPr lang="fa-IR" sz="1200" kern="1200">
            <a:cs typeface="B Badr" panose="00000400000000000000" pitchFamily="2" charset="-78"/>
          </a:endParaRPr>
        </a:p>
      </dsp:txBody>
      <dsp:txXfrm>
        <a:off x="1746755" y="3816499"/>
        <a:ext cx="1538781" cy="469140"/>
      </dsp:txXfrm>
    </dsp:sp>
    <dsp:sp modelId="{6E79BD58-4D08-4749-BCC3-8017E81973A0}">
      <dsp:nvSpPr>
        <dsp:cNvPr id="0" name=""/>
        <dsp:cNvSpPr/>
      </dsp:nvSpPr>
      <dsp:spPr>
        <a:xfrm>
          <a:off x="7286368" y="3669893"/>
          <a:ext cx="1538781"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لا يحسن أن يؤتى بقرينة أقصر منها كثيرا.</a:t>
          </a:r>
          <a:endParaRPr lang="fa-IR" sz="1200" kern="1200">
            <a:cs typeface="B Badr" panose="00000400000000000000" pitchFamily="2" charset="-78"/>
          </a:endParaRPr>
        </a:p>
      </dsp:txBody>
      <dsp:txXfrm>
        <a:off x="7286368" y="3669893"/>
        <a:ext cx="1538781" cy="469140"/>
      </dsp:txXfrm>
    </dsp:sp>
    <dsp:sp modelId="{8C0148CF-8BD7-41C3-B1BD-A58D350FBCA4}">
      <dsp:nvSpPr>
        <dsp:cNvPr id="0" name=""/>
        <dsp:cNvSpPr/>
      </dsp:nvSpPr>
      <dsp:spPr>
        <a:xfrm>
          <a:off x="9132906" y="4256319"/>
          <a:ext cx="1538781"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الأسجاع مبنيّة على سكون الأعجاز؛ </a:t>
          </a:r>
          <a:endParaRPr lang="fa-IR" sz="1200" kern="1200">
            <a:cs typeface="B Badr" panose="00000400000000000000" pitchFamily="2" charset="-78"/>
          </a:endParaRPr>
        </a:p>
      </dsp:txBody>
      <dsp:txXfrm>
        <a:off x="9132906" y="4256319"/>
        <a:ext cx="1538781" cy="469140"/>
      </dsp:txXfrm>
    </dsp:sp>
    <dsp:sp modelId="{EBD61313-5BDB-4766-B02A-0D535D94E205}">
      <dsp:nvSpPr>
        <dsp:cNvPr id="0" name=""/>
        <dsp:cNvSpPr/>
      </dsp:nvSpPr>
      <dsp:spPr>
        <a:xfrm>
          <a:off x="7286368" y="4256319"/>
          <a:ext cx="1538781"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كقولهم: ما أبعد ما فات، و ما أقرب ما هو آت.</a:t>
          </a:r>
          <a:endParaRPr lang="fa-IR" sz="1200" kern="1200">
            <a:cs typeface="B Badr" panose="00000400000000000000" pitchFamily="2" charset="-78"/>
          </a:endParaRPr>
        </a:p>
      </dsp:txBody>
      <dsp:txXfrm>
        <a:off x="7286368" y="4256319"/>
        <a:ext cx="1538781" cy="469140"/>
      </dsp:txXfrm>
    </dsp:sp>
    <dsp:sp modelId="{A83E05F0-B1FB-4474-8089-C1DFCD458933}">
      <dsp:nvSpPr>
        <dsp:cNvPr id="0" name=""/>
        <dsp:cNvSpPr/>
      </dsp:nvSpPr>
      <dsp:spPr>
        <a:xfrm>
          <a:off x="9132906" y="4842744"/>
          <a:ext cx="1538781"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قيل: و لا يقال: فى القرآن أسجاع، بل يقال: فواصل.</a:t>
          </a:r>
          <a:endParaRPr lang="fa-IR" sz="1200" kern="1200">
            <a:cs typeface="B Badr" panose="00000400000000000000" pitchFamily="2" charset="-78"/>
          </a:endParaRPr>
        </a:p>
      </dsp:txBody>
      <dsp:txXfrm>
        <a:off x="9132906" y="4842744"/>
        <a:ext cx="1538781" cy="469140"/>
      </dsp:txXfrm>
    </dsp:sp>
    <dsp:sp modelId="{B077A48B-7073-456F-A9D8-FCFCD38AF356}">
      <dsp:nvSpPr>
        <dsp:cNvPr id="0" name=""/>
        <dsp:cNvSpPr/>
      </dsp:nvSpPr>
      <dsp:spPr>
        <a:xfrm>
          <a:off x="9132906" y="5429170"/>
          <a:ext cx="1538781"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قيل: السّجع غير مختصّ بالنثر، و مثاله فى النّظم:</a:t>
          </a:r>
          <a:endParaRPr lang="fa-IR" sz="1200" kern="1200">
            <a:cs typeface="B Badr" panose="00000400000000000000" pitchFamily="2" charset="-78"/>
          </a:endParaRPr>
        </a:p>
      </dsp:txBody>
      <dsp:txXfrm>
        <a:off x="9132906" y="5429170"/>
        <a:ext cx="1538781" cy="469140"/>
      </dsp:txXfrm>
    </dsp:sp>
    <dsp:sp modelId="{DB4B562F-1CA8-443E-B61D-B82C614E1EBC}">
      <dsp:nvSpPr>
        <dsp:cNvPr id="0" name=""/>
        <dsp:cNvSpPr/>
      </dsp:nvSpPr>
      <dsp:spPr>
        <a:xfrm>
          <a:off x="5535374" y="5135957"/>
          <a:ext cx="3289776"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قوله : تجلّى به رشدى و أثرت به يدى*** و فاض به ثمدى و أورى به زندي </a:t>
          </a:r>
          <a:endParaRPr lang="fa-IR" sz="1200" kern="1200">
            <a:cs typeface="B Badr" panose="00000400000000000000" pitchFamily="2" charset="-78"/>
          </a:endParaRPr>
        </a:p>
      </dsp:txBody>
      <dsp:txXfrm>
        <a:off x="5535374" y="5135957"/>
        <a:ext cx="3289776" cy="469140"/>
      </dsp:txXfrm>
    </dsp:sp>
    <dsp:sp modelId="{A5D7B90A-5B1A-413B-8522-9B2C3A83E783}">
      <dsp:nvSpPr>
        <dsp:cNvPr id="0" name=""/>
        <dsp:cNvSpPr/>
      </dsp:nvSpPr>
      <dsp:spPr>
        <a:xfrm>
          <a:off x="5502598" y="5722383"/>
          <a:ext cx="3322552"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من السجع على هذا القول ما يسمّى التشطير؛ </a:t>
          </a:r>
          <a:endParaRPr lang="fa-IR" sz="1200" kern="1200">
            <a:cs typeface="B Badr" panose="00000400000000000000" pitchFamily="2" charset="-78"/>
          </a:endParaRPr>
        </a:p>
      </dsp:txBody>
      <dsp:txXfrm>
        <a:off x="5502598" y="5722383"/>
        <a:ext cx="3322552" cy="469140"/>
      </dsp:txXfrm>
    </dsp:sp>
    <dsp:sp modelId="{6D87F4E5-8BF3-45BE-97DD-0DD98430D4C6}">
      <dsp:nvSpPr>
        <dsp:cNvPr id="0" name=""/>
        <dsp:cNvSpPr/>
      </dsp:nvSpPr>
      <dsp:spPr>
        <a:xfrm>
          <a:off x="1769360" y="5429170"/>
          <a:ext cx="3425481"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و هو جعل كلّ من شطرى البيت سجعة مخالفة لأختها؛ </a:t>
          </a:r>
          <a:endParaRPr lang="fa-IR" sz="1200" kern="1200">
            <a:cs typeface="B Badr" panose="00000400000000000000" pitchFamily="2" charset="-78"/>
          </a:endParaRPr>
        </a:p>
      </dsp:txBody>
      <dsp:txXfrm>
        <a:off x="1769360" y="5429170"/>
        <a:ext cx="3425481" cy="469140"/>
      </dsp:txXfrm>
    </dsp:sp>
    <dsp:sp modelId="{5D94279E-9AD6-4245-9032-CF0542F6BA37}">
      <dsp:nvSpPr>
        <dsp:cNvPr id="0" name=""/>
        <dsp:cNvSpPr/>
      </dsp:nvSpPr>
      <dsp:spPr>
        <a:xfrm>
          <a:off x="1769360" y="6015596"/>
          <a:ext cx="3425481" cy="46914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كقوله : تدبير معتصم بالله منتقم *** لله مرتغب فى اللّه مرتقب‏</a:t>
          </a:r>
          <a:endParaRPr lang="fa-IR" sz="1200" kern="1200">
            <a:cs typeface="B Badr" panose="00000400000000000000" pitchFamily="2" charset="-78"/>
          </a:endParaRPr>
        </a:p>
      </dsp:txBody>
      <dsp:txXfrm>
        <a:off x="1769360" y="6015596"/>
        <a:ext cx="3425481" cy="46914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3DC6F-E7A2-4B84-9365-45C9F24B49BF}">
      <dsp:nvSpPr>
        <dsp:cNvPr id="0" name=""/>
        <dsp:cNvSpPr/>
      </dsp:nvSpPr>
      <dsp:spPr>
        <a:xfrm>
          <a:off x="2445531" y="4801869"/>
          <a:ext cx="638783" cy="603555"/>
        </a:xfrm>
        <a:custGeom>
          <a:avLst/>
          <a:gdLst/>
          <a:ahLst/>
          <a:cxnLst/>
          <a:rect l="0" t="0" r="0" b="0"/>
          <a:pathLst>
            <a:path>
              <a:moveTo>
                <a:pt x="638783" y="0"/>
              </a:moveTo>
              <a:lnTo>
                <a:pt x="319391" y="0"/>
              </a:lnTo>
              <a:lnTo>
                <a:pt x="319391" y="603555"/>
              </a:lnTo>
              <a:lnTo>
                <a:pt x="0" y="603555"/>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2742952" y="5081676"/>
        <a:ext cx="43940" cy="43940"/>
      </dsp:txXfrm>
    </dsp:sp>
    <dsp:sp modelId="{BFCF9E36-AE0A-4B66-BF23-E267BE38B299}">
      <dsp:nvSpPr>
        <dsp:cNvPr id="0" name=""/>
        <dsp:cNvSpPr/>
      </dsp:nvSpPr>
      <dsp:spPr>
        <a:xfrm>
          <a:off x="2445531" y="4198314"/>
          <a:ext cx="638783" cy="603555"/>
        </a:xfrm>
        <a:custGeom>
          <a:avLst/>
          <a:gdLst/>
          <a:ahLst/>
          <a:cxnLst/>
          <a:rect l="0" t="0" r="0" b="0"/>
          <a:pathLst>
            <a:path>
              <a:moveTo>
                <a:pt x="638783" y="603555"/>
              </a:moveTo>
              <a:lnTo>
                <a:pt x="319391" y="603555"/>
              </a:lnTo>
              <a:lnTo>
                <a:pt x="319391"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2742952" y="4478121"/>
        <a:ext cx="43940" cy="43940"/>
      </dsp:txXfrm>
    </dsp:sp>
    <dsp:sp modelId="{B7339210-468C-4F49-AB44-9B60B16AC9C5}">
      <dsp:nvSpPr>
        <dsp:cNvPr id="0" name=""/>
        <dsp:cNvSpPr/>
      </dsp:nvSpPr>
      <dsp:spPr>
        <a:xfrm>
          <a:off x="6251774" y="4198314"/>
          <a:ext cx="633491" cy="603555"/>
        </a:xfrm>
        <a:custGeom>
          <a:avLst/>
          <a:gdLst/>
          <a:ahLst/>
          <a:cxnLst/>
          <a:rect l="0" t="0" r="0" b="0"/>
          <a:pathLst>
            <a:path>
              <a:moveTo>
                <a:pt x="633491" y="0"/>
              </a:moveTo>
              <a:lnTo>
                <a:pt x="316745" y="0"/>
              </a:lnTo>
              <a:lnTo>
                <a:pt x="316745" y="603555"/>
              </a:lnTo>
              <a:lnTo>
                <a:pt x="0" y="603555"/>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6546645" y="4478217"/>
        <a:ext cx="43749" cy="43749"/>
      </dsp:txXfrm>
    </dsp:sp>
    <dsp:sp modelId="{8FBE81E2-B1C1-447B-9A5E-30DEDC7FB124}">
      <dsp:nvSpPr>
        <dsp:cNvPr id="0" name=""/>
        <dsp:cNvSpPr/>
      </dsp:nvSpPr>
      <dsp:spPr>
        <a:xfrm>
          <a:off x="6251774" y="3594758"/>
          <a:ext cx="633491" cy="603555"/>
        </a:xfrm>
        <a:custGeom>
          <a:avLst/>
          <a:gdLst/>
          <a:ahLst/>
          <a:cxnLst/>
          <a:rect l="0" t="0" r="0" b="0"/>
          <a:pathLst>
            <a:path>
              <a:moveTo>
                <a:pt x="633491" y="603555"/>
              </a:moveTo>
              <a:lnTo>
                <a:pt x="316745" y="603555"/>
              </a:lnTo>
              <a:lnTo>
                <a:pt x="316745"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6546645" y="3874661"/>
        <a:ext cx="43749" cy="43749"/>
      </dsp:txXfrm>
    </dsp:sp>
    <dsp:sp modelId="{00D56E32-2088-4444-BC8D-4950CF8ABA49}">
      <dsp:nvSpPr>
        <dsp:cNvPr id="0" name=""/>
        <dsp:cNvSpPr/>
      </dsp:nvSpPr>
      <dsp:spPr>
        <a:xfrm>
          <a:off x="10052725" y="2991203"/>
          <a:ext cx="633491" cy="1207110"/>
        </a:xfrm>
        <a:custGeom>
          <a:avLst/>
          <a:gdLst/>
          <a:ahLst/>
          <a:cxnLst/>
          <a:rect l="0" t="0" r="0" b="0"/>
          <a:pathLst>
            <a:path>
              <a:moveTo>
                <a:pt x="633491" y="0"/>
              </a:moveTo>
              <a:lnTo>
                <a:pt x="316745" y="0"/>
              </a:lnTo>
              <a:lnTo>
                <a:pt x="316745" y="1207110"/>
              </a:lnTo>
              <a:lnTo>
                <a:pt x="0" y="120711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10335390" y="3560677"/>
        <a:ext cx="68162" cy="68162"/>
      </dsp:txXfrm>
    </dsp:sp>
    <dsp:sp modelId="{25B6010B-5B30-477B-A776-1F1EEAD003ED}">
      <dsp:nvSpPr>
        <dsp:cNvPr id="0" name=""/>
        <dsp:cNvSpPr/>
      </dsp:nvSpPr>
      <dsp:spPr>
        <a:xfrm>
          <a:off x="10052725" y="2945483"/>
          <a:ext cx="633491" cy="91440"/>
        </a:xfrm>
        <a:custGeom>
          <a:avLst/>
          <a:gdLst/>
          <a:ahLst/>
          <a:cxnLst/>
          <a:rect l="0" t="0" r="0" b="0"/>
          <a:pathLst>
            <a:path>
              <a:moveTo>
                <a:pt x="633491" y="45720"/>
              </a:moveTo>
              <a:lnTo>
                <a:pt x="0" y="4572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10353633" y="2975365"/>
        <a:ext cx="31674" cy="31674"/>
      </dsp:txXfrm>
    </dsp:sp>
    <dsp:sp modelId="{AF12BD90-7569-4846-82BB-F4386BA1AD59}">
      <dsp:nvSpPr>
        <dsp:cNvPr id="0" name=""/>
        <dsp:cNvSpPr/>
      </dsp:nvSpPr>
      <dsp:spPr>
        <a:xfrm>
          <a:off x="10052725" y="1784092"/>
          <a:ext cx="633491" cy="1207110"/>
        </a:xfrm>
        <a:custGeom>
          <a:avLst/>
          <a:gdLst/>
          <a:ahLst/>
          <a:cxnLst/>
          <a:rect l="0" t="0" r="0" b="0"/>
          <a:pathLst>
            <a:path>
              <a:moveTo>
                <a:pt x="633491" y="1207110"/>
              </a:moveTo>
              <a:lnTo>
                <a:pt x="316745" y="1207110"/>
              </a:lnTo>
              <a:lnTo>
                <a:pt x="316745"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10335390" y="2353566"/>
        <a:ext cx="68162" cy="68162"/>
      </dsp:txXfrm>
    </dsp:sp>
    <dsp:sp modelId="{63EBCBB4-F8A7-4980-8860-736C96E8C6CC}">
      <dsp:nvSpPr>
        <dsp:cNvPr id="0" name=""/>
        <dsp:cNvSpPr/>
      </dsp:nvSpPr>
      <dsp:spPr>
        <a:xfrm rot="5400000">
          <a:off x="8797410" y="2490005"/>
          <a:ext cx="4780006" cy="100239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kern="1200" smtClean="0">
              <a:cs typeface="B Badr" panose="00000400000000000000" pitchFamily="2" charset="-78"/>
            </a:rPr>
            <a:t>4. و منه: الموازنة</a:t>
          </a:r>
          <a:endParaRPr lang="fa-IR" sz="3600" b="1" kern="1200">
            <a:cs typeface="B Badr" panose="00000400000000000000" pitchFamily="2" charset="-78"/>
          </a:endParaRPr>
        </a:p>
      </dsp:txBody>
      <dsp:txXfrm>
        <a:off x="8797410" y="2490005"/>
        <a:ext cx="4780006" cy="1002394"/>
      </dsp:txXfrm>
    </dsp:sp>
    <dsp:sp modelId="{E9B1211A-40E9-41E3-BD55-B1A271FF4082}">
      <dsp:nvSpPr>
        <dsp:cNvPr id="0" name=""/>
        <dsp:cNvSpPr/>
      </dsp:nvSpPr>
      <dsp:spPr>
        <a:xfrm>
          <a:off x="6885266" y="1301247"/>
          <a:ext cx="3167459" cy="96568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هى تساوى الفاصلتين فى الوزن دون التقفية؛ </a:t>
          </a:r>
          <a:endParaRPr lang="fa-IR" sz="1600" kern="1200">
            <a:cs typeface="B Badr" panose="00000400000000000000" pitchFamily="2" charset="-78"/>
          </a:endParaRPr>
        </a:p>
      </dsp:txBody>
      <dsp:txXfrm>
        <a:off x="6885266" y="1301247"/>
        <a:ext cx="3167459" cy="965688"/>
      </dsp:txXfrm>
    </dsp:sp>
    <dsp:sp modelId="{F533C2BD-427C-49F3-9A48-E0F7D7AEF72D}">
      <dsp:nvSpPr>
        <dsp:cNvPr id="0" name=""/>
        <dsp:cNvSpPr/>
      </dsp:nvSpPr>
      <dsp:spPr>
        <a:xfrm>
          <a:off x="6885266" y="2508358"/>
          <a:ext cx="3167459" cy="96568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نحو: وَ نَمارِقُ مَصْفُوفَةٌ وَ زَرابِيُّ مَبْثُوثَةٌ </a:t>
          </a:r>
          <a:r>
            <a:rPr lang="en-US" sz="1600" kern="1200" smtClean="0">
              <a:cs typeface="B Badr" panose="00000400000000000000" pitchFamily="2" charset="-78"/>
            </a:rPr>
            <a:t>.</a:t>
          </a:r>
          <a:endParaRPr lang="fa-IR" sz="1600" kern="1200">
            <a:cs typeface="B Badr" panose="00000400000000000000" pitchFamily="2" charset="-78"/>
          </a:endParaRPr>
        </a:p>
      </dsp:txBody>
      <dsp:txXfrm>
        <a:off x="6885266" y="2508358"/>
        <a:ext cx="3167459" cy="965688"/>
      </dsp:txXfrm>
    </dsp:sp>
    <dsp:sp modelId="{B2DD7E55-E441-4DA9-B7D2-D26E72393880}">
      <dsp:nvSpPr>
        <dsp:cNvPr id="0" name=""/>
        <dsp:cNvSpPr/>
      </dsp:nvSpPr>
      <dsp:spPr>
        <a:xfrm>
          <a:off x="6885266" y="3715469"/>
          <a:ext cx="3167459" cy="96568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إذا تساوى الفاصلتان: </a:t>
          </a:r>
          <a:endParaRPr lang="fa-IR" sz="1600" kern="1200">
            <a:cs typeface="B Badr" panose="00000400000000000000" pitchFamily="2" charset="-78"/>
          </a:endParaRPr>
        </a:p>
      </dsp:txBody>
      <dsp:txXfrm>
        <a:off x="6885266" y="3715469"/>
        <a:ext cx="3167459" cy="965688"/>
      </dsp:txXfrm>
    </dsp:sp>
    <dsp:sp modelId="{4A1FF035-8A8B-4509-A020-236997222F42}">
      <dsp:nvSpPr>
        <dsp:cNvPr id="0" name=""/>
        <dsp:cNvSpPr/>
      </dsp:nvSpPr>
      <dsp:spPr>
        <a:xfrm>
          <a:off x="3084315" y="3111914"/>
          <a:ext cx="3167459" cy="96568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فإن كان ما فى إحدى القرينتين أو أكثره مثل ما يقابله من القرينة الأخرى فى الوزن، خصّ باسم المماثلة؛ </a:t>
          </a:r>
          <a:endParaRPr lang="fa-IR" sz="1600" kern="1200">
            <a:cs typeface="B Badr" panose="00000400000000000000" pitchFamily="2" charset="-78"/>
          </a:endParaRPr>
        </a:p>
      </dsp:txBody>
      <dsp:txXfrm>
        <a:off x="3084315" y="3111914"/>
        <a:ext cx="3167459" cy="965688"/>
      </dsp:txXfrm>
    </dsp:sp>
    <dsp:sp modelId="{D8338B8B-AC7F-4975-A0AA-EBDB802C1A8C}">
      <dsp:nvSpPr>
        <dsp:cNvPr id="0" name=""/>
        <dsp:cNvSpPr/>
      </dsp:nvSpPr>
      <dsp:spPr>
        <a:xfrm>
          <a:off x="3084315" y="4319025"/>
          <a:ext cx="3167459" cy="96568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نحو:</a:t>
          </a:r>
          <a:endParaRPr lang="fa-IR" sz="1600" kern="1200">
            <a:cs typeface="B Badr" panose="00000400000000000000" pitchFamily="2" charset="-78"/>
          </a:endParaRPr>
        </a:p>
      </dsp:txBody>
      <dsp:txXfrm>
        <a:off x="3084315" y="4319025"/>
        <a:ext cx="3167459" cy="965688"/>
      </dsp:txXfrm>
    </dsp:sp>
    <dsp:sp modelId="{FBF47FC5-E0E8-4770-A1E7-9F8A24BA0A3C}">
      <dsp:nvSpPr>
        <dsp:cNvPr id="0" name=""/>
        <dsp:cNvSpPr/>
      </dsp:nvSpPr>
      <dsp:spPr>
        <a:xfrm>
          <a:off x="0" y="3715469"/>
          <a:ext cx="2445531" cy="96568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آتَيْناهُمَا الْكِتابَ الْمُسْتَبِينَ وَ هَدَيْناهُمَا الصِّراطَ الْمُسْتَقِيمَ </a:t>
          </a:r>
          <a:endParaRPr lang="fa-IR" sz="1600" kern="1200">
            <a:cs typeface="B Badr" panose="00000400000000000000" pitchFamily="2" charset="-78"/>
          </a:endParaRPr>
        </a:p>
      </dsp:txBody>
      <dsp:txXfrm>
        <a:off x="0" y="3715469"/>
        <a:ext cx="2445531" cy="965688"/>
      </dsp:txXfrm>
    </dsp:sp>
    <dsp:sp modelId="{453D7799-12B4-47FA-B09C-A5A1D62C1DD2}">
      <dsp:nvSpPr>
        <dsp:cNvPr id="0" name=""/>
        <dsp:cNvSpPr/>
      </dsp:nvSpPr>
      <dsp:spPr>
        <a:xfrm>
          <a:off x="0" y="4922580"/>
          <a:ext cx="2445531" cy="96568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قوله : مها الوحش إلّا أنّ هاتا أوانس ***  قنا الخطّ إلّا أنّ تلك ذوابل </a:t>
          </a:r>
          <a:endParaRPr lang="fa-IR" sz="1600" kern="1200">
            <a:cs typeface="B Badr" panose="00000400000000000000" pitchFamily="2" charset="-78"/>
          </a:endParaRPr>
        </a:p>
      </dsp:txBody>
      <dsp:txXfrm>
        <a:off x="0" y="4922580"/>
        <a:ext cx="2445531" cy="96568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0D7DF-2B70-41FB-A6C7-BA605CCB7E6D}">
      <dsp:nvSpPr>
        <dsp:cNvPr id="0" name=""/>
        <dsp:cNvSpPr/>
      </dsp:nvSpPr>
      <dsp:spPr>
        <a:xfrm>
          <a:off x="4398171" y="3751399"/>
          <a:ext cx="808847" cy="770624"/>
        </a:xfrm>
        <a:custGeom>
          <a:avLst/>
          <a:gdLst/>
          <a:ahLst/>
          <a:cxnLst/>
          <a:rect l="0" t="0" r="0" b="0"/>
          <a:pathLst>
            <a:path>
              <a:moveTo>
                <a:pt x="808847" y="0"/>
              </a:moveTo>
              <a:lnTo>
                <a:pt x="404423" y="0"/>
              </a:lnTo>
              <a:lnTo>
                <a:pt x="404423" y="770624"/>
              </a:lnTo>
              <a:lnTo>
                <a:pt x="0" y="77062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4774665" y="4108782"/>
        <a:ext cx="55859" cy="55859"/>
      </dsp:txXfrm>
    </dsp:sp>
    <dsp:sp modelId="{F0A546C5-6EC4-4329-AAA6-0AC176415653}">
      <dsp:nvSpPr>
        <dsp:cNvPr id="0" name=""/>
        <dsp:cNvSpPr/>
      </dsp:nvSpPr>
      <dsp:spPr>
        <a:xfrm>
          <a:off x="4398171" y="2980775"/>
          <a:ext cx="808847" cy="770624"/>
        </a:xfrm>
        <a:custGeom>
          <a:avLst/>
          <a:gdLst/>
          <a:ahLst/>
          <a:cxnLst/>
          <a:rect l="0" t="0" r="0" b="0"/>
          <a:pathLst>
            <a:path>
              <a:moveTo>
                <a:pt x="808847" y="770624"/>
              </a:moveTo>
              <a:lnTo>
                <a:pt x="404423" y="770624"/>
              </a:lnTo>
              <a:lnTo>
                <a:pt x="404423"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4774665" y="3338158"/>
        <a:ext cx="55859" cy="55859"/>
      </dsp:txXfrm>
    </dsp:sp>
    <dsp:sp modelId="{C80F2D24-215C-4EE3-A74A-BF48463B8EE6}">
      <dsp:nvSpPr>
        <dsp:cNvPr id="0" name=""/>
        <dsp:cNvSpPr/>
      </dsp:nvSpPr>
      <dsp:spPr>
        <a:xfrm>
          <a:off x="9251255" y="2980775"/>
          <a:ext cx="808847" cy="770624"/>
        </a:xfrm>
        <a:custGeom>
          <a:avLst/>
          <a:gdLst/>
          <a:ahLst/>
          <a:cxnLst/>
          <a:rect l="0" t="0" r="0" b="0"/>
          <a:pathLst>
            <a:path>
              <a:moveTo>
                <a:pt x="808847" y="0"/>
              </a:moveTo>
              <a:lnTo>
                <a:pt x="404423" y="0"/>
              </a:lnTo>
              <a:lnTo>
                <a:pt x="404423" y="770624"/>
              </a:lnTo>
              <a:lnTo>
                <a:pt x="0" y="770624"/>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9627750" y="3338158"/>
        <a:ext cx="55859" cy="55859"/>
      </dsp:txXfrm>
    </dsp:sp>
    <dsp:sp modelId="{F1384FF1-0628-4D43-B2EF-BB44C9A18833}">
      <dsp:nvSpPr>
        <dsp:cNvPr id="0" name=""/>
        <dsp:cNvSpPr/>
      </dsp:nvSpPr>
      <dsp:spPr>
        <a:xfrm>
          <a:off x="9251255" y="2210150"/>
          <a:ext cx="808847" cy="770624"/>
        </a:xfrm>
        <a:custGeom>
          <a:avLst/>
          <a:gdLst/>
          <a:ahLst/>
          <a:cxnLst/>
          <a:rect l="0" t="0" r="0" b="0"/>
          <a:pathLst>
            <a:path>
              <a:moveTo>
                <a:pt x="808847" y="770624"/>
              </a:moveTo>
              <a:lnTo>
                <a:pt x="404423" y="770624"/>
              </a:lnTo>
              <a:lnTo>
                <a:pt x="404423"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9627750" y="2567533"/>
        <a:ext cx="55859" cy="55859"/>
      </dsp:txXfrm>
    </dsp:sp>
    <dsp:sp modelId="{63EBCBB4-F8A7-4980-8860-736C96E8C6CC}">
      <dsp:nvSpPr>
        <dsp:cNvPr id="0" name=""/>
        <dsp:cNvSpPr/>
      </dsp:nvSpPr>
      <dsp:spPr>
        <a:xfrm rot="5400000">
          <a:off x="9070205" y="2340842"/>
          <a:ext cx="3259660" cy="127986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kern="1200" smtClean="0">
              <a:cs typeface="B Badr" panose="00000400000000000000" pitchFamily="2" charset="-78"/>
            </a:rPr>
            <a:t>5. و منه: القلب</a:t>
          </a:r>
          <a:endParaRPr lang="fa-IR" sz="3600" b="1" kern="1200">
            <a:cs typeface="B Badr" panose="00000400000000000000" pitchFamily="2" charset="-78"/>
          </a:endParaRPr>
        </a:p>
      </dsp:txBody>
      <dsp:txXfrm>
        <a:off x="9070205" y="2340842"/>
        <a:ext cx="3259660" cy="1279865"/>
      </dsp:txXfrm>
    </dsp:sp>
    <dsp:sp modelId="{6E367034-1FEA-46BB-9449-960D9C5829DE}">
      <dsp:nvSpPr>
        <dsp:cNvPr id="0" name=""/>
        <dsp:cNvSpPr/>
      </dsp:nvSpPr>
      <dsp:spPr>
        <a:xfrm>
          <a:off x="5207018" y="1593651"/>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كقوله: مودّته تدوم لكلّ هول*** و هل كلّ مودّته تدوم‏</a:t>
          </a:r>
          <a:endParaRPr lang="fa-IR" sz="2800" kern="1200">
            <a:cs typeface="B Badr" panose="00000400000000000000" pitchFamily="2" charset="-78"/>
          </a:endParaRPr>
        </a:p>
      </dsp:txBody>
      <dsp:txXfrm>
        <a:off x="5207018" y="1593651"/>
        <a:ext cx="4044237" cy="1232999"/>
      </dsp:txXfrm>
    </dsp:sp>
    <dsp:sp modelId="{BAF28A48-9734-4412-88A6-9937D22D08C8}">
      <dsp:nvSpPr>
        <dsp:cNvPr id="0" name=""/>
        <dsp:cNvSpPr/>
      </dsp:nvSpPr>
      <dsp:spPr>
        <a:xfrm>
          <a:off x="5207018" y="3134900"/>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و فى التنزيل: </a:t>
          </a:r>
          <a:endParaRPr lang="fa-IR" sz="2800" kern="1200">
            <a:cs typeface="B Badr" panose="00000400000000000000" pitchFamily="2" charset="-78"/>
          </a:endParaRPr>
        </a:p>
      </dsp:txBody>
      <dsp:txXfrm>
        <a:off x="5207018" y="3134900"/>
        <a:ext cx="4044237" cy="1232999"/>
      </dsp:txXfrm>
    </dsp:sp>
    <dsp:sp modelId="{4A7C8364-5529-4974-A583-EB442E6917F4}">
      <dsp:nvSpPr>
        <dsp:cNvPr id="0" name=""/>
        <dsp:cNvSpPr/>
      </dsp:nvSpPr>
      <dsp:spPr>
        <a:xfrm>
          <a:off x="353934" y="2364275"/>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كُلٌّ فِي فَلَكٍ </a:t>
          </a:r>
          <a:endParaRPr lang="fa-IR" sz="2800" kern="1200">
            <a:cs typeface="B Badr" panose="00000400000000000000" pitchFamily="2" charset="-78"/>
          </a:endParaRPr>
        </a:p>
      </dsp:txBody>
      <dsp:txXfrm>
        <a:off x="353934" y="2364275"/>
        <a:ext cx="4044237" cy="1232999"/>
      </dsp:txXfrm>
    </dsp:sp>
    <dsp:sp modelId="{19384148-A6C8-49EC-A210-98752438CB20}">
      <dsp:nvSpPr>
        <dsp:cNvPr id="0" name=""/>
        <dsp:cNvSpPr/>
      </dsp:nvSpPr>
      <dsp:spPr>
        <a:xfrm>
          <a:off x="353934" y="3905524"/>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وَ رَبَّكَ فَكَبِّرْ </a:t>
          </a:r>
          <a:r>
            <a:rPr lang="en-US" sz="2800" kern="1200" smtClean="0">
              <a:cs typeface="B Badr" panose="00000400000000000000" pitchFamily="2" charset="-78"/>
            </a:rPr>
            <a:t>.</a:t>
          </a:r>
          <a:endParaRPr lang="fa-IR" sz="2800" kern="1200">
            <a:cs typeface="B Badr" panose="00000400000000000000" pitchFamily="2" charset="-78"/>
          </a:endParaRPr>
        </a:p>
      </dsp:txBody>
      <dsp:txXfrm>
        <a:off x="353934" y="3905524"/>
        <a:ext cx="4044237" cy="123299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CB3A1-B576-4939-9B1D-DD8B1B58D502}">
      <dsp:nvSpPr>
        <dsp:cNvPr id="0" name=""/>
        <dsp:cNvSpPr/>
      </dsp:nvSpPr>
      <dsp:spPr>
        <a:xfrm>
          <a:off x="6824713" y="3244734"/>
          <a:ext cx="808847" cy="770624"/>
        </a:xfrm>
        <a:custGeom>
          <a:avLst/>
          <a:gdLst/>
          <a:ahLst/>
          <a:cxnLst/>
          <a:rect l="0" t="0" r="0" b="0"/>
          <a:pathLst>
            <a:path>
              <a:moveTo>
                <a:pt x="808847" y="0"/>
              </a:moveTo>
              <a:lnTo>
                <a:pt x="404423" y="0"/>
              </a:lnTo>
              <a:lnTo>
                <a:pt x="404423" y="770624"/>
              </a:lnTo>
              <a:lnTo>
                <a:pt x="0" y="770624"/>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201207" y="3602117"/>
        <a:ext cx="55859" cy="55859"/>
      </dsp:txXfrm>
    </dsp:sp>
    <dsp:sp modelId="{FC3D0738-833F-4FFC-ABFA-5C1D23CB7A05}">
      <dsp:nvSpPr>
        <dsp:cNvPr id="0" name=""/>
        <dsp:cNvSpPr/>
      </dsp:nvSpPr>
      <dsp:spPr>
        <a:xfrm>
          <a:off x="6824713" y="2474110"/>
          <a:ext cx="808847" cy="770624"/>
        </a:xfrm>
        <a:custGeom>
          <a:avLst/>
          <a:gdLst/>
          <a:ahLst/>
          <a:cxnLst/>
          <a:rect l="0" t="0" r="0" b="0"/>
          <a:pathLst>
            <a:path>
              <a:moveTo>
                <a:pt x="808847" y="770624"/>
              </a:moveTo>
              <a:lnTo>
                <a:pt x="404423" y="770624"/>
              </a:lnTo>
              <a:lnTo>
                <a:pt x="404423"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201207" y="2831492"/>
        <a:ext cx="55859" cy="55859"/>
      </dsp:txXfrm>
    </dsp:sp>
    <dsp:sp modelId="{63EBCBB4-F8A7-4980-8860-736C96E8C6CC}">
      <dsp:nvSpPr>
        <dsp:cNvPr id="0" name=""/>
        <dsp:cNvSpPr/>
      </dsp:nvSpPr>
      <dsp:spPr>
        <a:xfrm rot="5400000">
          <a:off x="6643663" y="2604801"/>
          <a:ext cx="3259660" cy="127986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kern="1200" smtClean="0">
              <a:cs typeface="B Badr" panose="00000400000000000000" pitchFamily="2" charset="-78"/>
            </a:rPr>
            <a:t>6. و منه: التشريع</a:t>
          </a:r>
          <a:endParaRPr lang="fa-IR" sz="3600" b="1" kern="1200">
            <a:cs typeface="B Badr" panose="00000400000000000000" pitchFamily="2" charset="-78"/>
          </a:endParaRPr>
        </a:p>
      </dsp:txBody>
      <dsp:txXfrm>
        <a:off x="6643663" y="2604801"/>
        <a:ext cx="3259660" cy="1279865"/>
      </dsp:txXfrm>
    </dsp:sp>
    <dsp:sp modelId="{BFDE834D-EC92-482C-BB87-4BA95D4C0FBA}">
      <dsp:nvSpPr>
        <dsp:cNvPr id="0" name=""/>
        <dsp:cNvSpPr/>
      </dsp:nvSpPr>
      <dsp:spPr>
        <a:xfrm>
          <a:off x="2780476" y="1857610"/>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و هو بناء البيت على قافيتين يصحّ المعنى عند الوقوف على كلّ منهما؛ </a:t>
          </a:r>
          <a:endParaRPr lang="fa-IR" sz="2800" kern="1200">
            <a:cs typeface="B Badr" panose="00000400000000000000" pitchFamily="2" charset="-78"/>
          </a:endParaRPr>
        </a:p>
      </dsp:txBody>
      <dsp:txXfrm>
        <a:off x="2780476" y="1857610"/>
        <a:ext cx="4044237" cy="1232999"/>
      </dsp:txXfrm>
    </dsp:sp>
    <dsp:sp modelId="{747DC120-2B69-43DF-8CAF-5DB17B76CE09}">
      <dsp:nvSpPr>
        <dsp:cNvPr id="0" name=""/>
        <dsp:cNvSpPr/>
      </dsp:nvSpPr>
      <dsp:spPr>
        <a:xfrm>
          <a:off x="2780476" y="3398859"/>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كقوله </a:t>
          </a:r>
          <a:r>
            <a:rPr lang="en-US" sz="2800" kern="1200" smtClean="0">
              <a:cs typeface="B Badr" panose="00000400000000000000" pitchFamily="2" charset="-78"/>
            </a:rPr>
            <a:t>: </a:t>
          </a:r>
          <a:r>
            <a:rPr lang="fa-IR" sz="2800" kern="1200" smtClean="0">
              <a:cs typeface="B Badr" panose="00000400000000000000" pitchFamily="2" charset="-78"/>
            </a:rPr>
            <a:t>  يا خاطب الدّنيا الدّنيّة إنّها *** شرك الرّدى و قرارة الأكدار</a:t>
          </a:r>
          <a:endParaRPr lang="fa-IR" sz="2800" kern="1200">
            <a:cs typeface="B Badr" panose="00000400000000000000" pitchFamily="2" charset="-78"/>
          </a:endParaRPr>
        </a:p>
      </dsp:txBody>
      <dsp:txXfrm>
        <a:off x="2780476" y="3398859"/>
        <a:ext cx="4044237" cy="12329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9E64F-A585-42DF-A65E-CB4163C4B88F}">
      <dsp:nvSpPr>
        <dsp:cNvPr id="0" name=""/>
        <dsp:cNvSpPr/>
      </dsp:nvSpPr>
      <dsp:spPr>
        <a:xfrm>
          <a:off x="6588070" y="5241283"/>
          <a:ext cx="598736" cy="570442"/>
        </a:xfrm>
        <a:custGeom>
          <a:avLst/>
          <a:gdLst/>
          <a:ahLst/>
          <a:cxnLst/>
          <a:rect l="0" t="0" r="0" b="0"/>
          <a:pathLst>
            <a:path>
              <a:moveTo>
                <a:pt x="598736" y="0"/>
              </a:moveTo>
              <a:lnTo>
                <a:pt x="299368" y="0"/>
              </a:lnTo>
              <a:lnTo>
                <a:pt x="299368" y="570442"/>
              </a:lnTo>
              <a:lnTo>
                <a:pt x="0" y="57044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6866764" y="5505830"/>
        <a:ext cx="41348" cy="41348"/>
      </dsp:txXfrm>
    </dsp:sp>
    <dsp:sp modelId="{C0746D9E-89E5-4A1C-9986-698A7F5603C9}">
      <dsp:nvSpPr>
        <dsp:cNvPr id="0" name=""/>
        <dsp:cNvSpPr/>
      </dsp:nvSpPr>
      <dsp:spPr>
        <a:xfrm>
          <a:off x="6588070" y="4670841"/>
          <a:ext cx="598736" cy="570442"/>
        </a:xfrm>
        <a:custGeom>
          <a:avLst/>
          <a:gdLst/>
          <a:ahLst/>
          <a:cxnLst/>
          <a:rect l="0" t="0" r="0" b="0"/>
          <a:pathLst>
            <a:path>
              <a:moveTo>
                <a:pt x="598736" y="570442"/>
              </a:moveTo>
              <a:lnTo>
                <a:pt x="299368" y="570442"/>
              </a:lnTo>
              <a:lnTo>
                <a:pt x="29936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p>
      </dsp:txBody>
      <dsp:txXfrm>
        <a:off x="6866764" y="4935388"/>
        <a:ext cx="41348" cy="41348"/>
      </dsp:txXfrm>
    </dsp:sp>
    <dsp:sp modelId="{81036914-897C-4A34-93D0-0E34FFD82295}">
      <dsp:nvSpPr>
        <dsp:cNvPr id="0" name=""/>
        <dsp:cNvSpPr/>
      </dsp:nvSpPr>
      <dsp:spPr>
        <a:xfrm>
          <a:off x="10180490" y="2959513"/>
          <a:ext cx="598736" cy="2281770"/>
        </a:xfrm>
        <a:custGeom>
          <a:avLst/>
          <a:gdLst/>
          <a:ahLst/>
          <a:cxnLst/>
          <a:rect l="0" t="0" r="0" b="0"/>
          <a:pathLst>
            <a:path>
              <a:moveTo>
                <a:pt x="598736" y="0"/>
              </a:moveTo>
              <a:lnTo>
                <a:pt x="299368" y="0"/>
              </a:lnTo>
              <a:lnTo>
                <a:pt x="299368" y="2281770"/>
              </a:lnTo>
              <a:lnTo>
                <a:pt x="0" y="228177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10420883" y="4041423"/>
        <a:ext cx="117950" cy="117950"/>
      </dsp:txXfrm>
    </dsp:sp>
    <dsp:sp modelId="{570F1047-36CF-479F-A573-10275ADCBFDA}">
      <dsp:nvSpPr>
        <dsp:cNvPr id="0" name=""/>
        <dsp:cNvSpPr/>
      </dsp:nvSpPr>
      <dsp:spPr>
        <a:xfrm>
          <a:off x="2995650" y="3484235"/>
          <a:ext cx="598736" cy="91440"/>
        </a:xfrm>
        <a:custGeom>
          <a:avLst/>
          <a:gdLst/>
          <a:ahLst/>
          <a:cxnLst/>
          <a:rect l="0" t="0" r="0" b="0"/>
          <a:pathLst>
            <a:path>
              <a:moveTo>
                <a:pt x="59873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3280050" y="3514987"/>
        <a:ext cx="29936" cy="29936"/>
      </dsp:txXfrm>
    </dsp:sp>
    <dsp:sp modelId="{476F8852-3DAA-41FD-9FE1-2F208DBD4ECF}">
      <dsp:nvSpPr>
        <dsp:cNvPr id="0" name=""/>
        <dsp:cNvSpPr/>
      </dsp:nvSpPr>
      <dsp:spPr>
        <a:xfrm>
          <a:off x="6588070" y="3484235"/>
          <a:ext cx="598736" cy="91440"/>
        </a:xfrm>
        <a:custGeom>
          <a:avLst/>
          <a:gdLst/>
          <a:ahLst/>
          <a:cxnLst/>
          <a:rect l="0" t="0" r="0" b="0"/>
          <a:pathLst>
            <a:path>
              <a:moveTo>
                <a:pt x="59873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6872470" y="3514987"/>
        <a:ext cx="29936" cy="29936"/>
      </dsp:txXfrm>
    </dsp:sp>
    <dsp:sp modelId="{C515589A-F975-4380-ACA8-C63F1E48EC5E}">
      <dsp:nvSpPr>
        <dsp:cNvPr id="0" name=""/>
        <dsp:cNvSpPr/>
      </dsp:nvSpPr>
      <dsp:spPr>
        <a:xfrm>
          <a:off x="10180490" y="2959513"/>
          <a:ext cx="598736" cy="570442"/>
        </a:xfrm>
        <a:custGeom>
          <a:avLst/>
          <a:gdLst/>
          <a:ahLst/>
          <a:cxnLst/>
          <a:rect l="0" t="0" r="0" b="0"/>
          <a:pathLst>
            <a:path>
              <a:moveTo>
                <a:pt x="598736" y="0"/>
              </a:moveTo>
              <a:lnTo>
                <a:pt x="299368" y="0"/>
              </a:lnTo>
              <a:lnTo>
                <a:pt x="299368" y="570442"/>
              </a:lnTo>
              <a:lnTo>
                <a:pt x="0" y="570442"/>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10459184" y="3224060"/>
        <a:ext cx="41348" cy="41348"/>
      </dsp:txXfrm>
    </dsp:sp>
    <dsp:sp modelId="{AB813798-DD29-498F-87A8-8DA17405427A}">
      <dsp:nvSpPr>
        <dsp:cNvPr id="0" name=""/>
        <dsp:cNvSpPr/>
      </dsp:nvSpPr>
      <dsp:spPr>
        <a:xfrm>
          <a:off x="2995650" y="1818627"/>
          <a:ext cx="598736" cy="570442"/>
        </a:xfrm>
        <a:custGeom>
          <a:avLst/>
          <a:gdLst/>
          <a:ahLst/>
          <a:cxnLst/>
          <a:rect l="0" t="0" r="0" b="0"/>
          <a:pathLst>
            <a:path>
              <a:moveTo>
                <a:pt x="598736" y="0"/>
              </a:moveTo>
              <a:lnTo>
                <a:pt x="299368" y="0"/>
              </a:lnTo>
              <a:lnTo>
                <a:pt x="299368" y="570442"/>
              </a:lnTo>
              <a:lnTo>
                <a:pt x="0" y="57044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3274344" y="2083174"/>
        <a:ext cx="41348" cy="41348"/>
      </dsp:txXfrm>
    </dsp:sp>
    <dsp:sp modelId="{9FF462F8-19AA-44C0-89C5-6C75C20F689D}">
      <dsp:nvSpPr>
        <dsp:cNvPr id="0" name=""/>
        <dsp:cNvSpPr/>
      </dsp:nvSpPr>
      <dsp:spPr>
        <a:xfrm>
          <a:off x="2995650" y="1248185"/>
          <a:ext cx="598736" cy="570442"/>
        </a:xfrm>
        <a:custGeom>
          <a:avLst/>
          <a:gdLst/>
          <a:ahLst/>
          <a:cxnLst/>
          <a:rect l="0" t="0" r="0" b="0"/>
          <a:pathLst>
            <a:path>
              <a:moveTo>
                <a:pt x="598736" y="570442"/>
              </a:moveTo>
              <a:lnTo>
                <a:pt x="299368" y="570442"/>
              </a:lnTo>
              <a:lnTo>
                <a:pt x="29936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3274344" y="1512731"/>
        <a:ext cx="41348" cy="41348"/>
      </dsp:txXfrm>
    </dsp:sp>
    <dsp:sp modelId="{14C55821-58BD-4290-A899-A9F9F4D960D0}">
      <dsp:nvSpPr>
        <dsp:cNvPr id="0" name=""/>
        <dsp:cNvSpPr/>
      </dsp:nvSpPr>
      <dsp:spPr>
        <a:xfrm>
          <a:off x="6588070" y="1772907"/>
          <a:ext cx="598736" cy="91440"/>
        </a:xfrm>
        <a:custGeom>
          <a:avLst/>
          <a:gdLst/>
          <a:ahLst/>
          <a:cxnLst/>
          <a:rect l="0" t="0" r="0" b="0"/>
          <a:pathLst>
            <a:path>
              <a:moveTo>
                <a:pt x="59873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6872470" y="1803659"/>
        <a:ext cx="29936" cy="29936"/>
      </dsp:txXfrm>
    </dsp:sp>
    <dsp:sp modelId="{E2C2BBBB-CAB1-43C1-94F4-D23EC5873874}">
      <dsp:nvSpPr>
        <dsp:cNvPr id="0" name=""/>
        <dsp:cNvSpPr/>
      </dsp:nvSpPr>
      <dsp:spPr>
        <a:xfrm>
          <a:off x="10180490" y="1818627"/>
          <a:ext cx="598736" cy="1140885"/>
        </a:xfrm>
        <a:custGeom>
          <a:avLst/>
          <a:gdLst/>
          <a:ahLst/>
          <a:cxnLst/>
          <a:rect l="0" t="0" r="0" b="0"/>
          <a:pathLst>
            <a:path>
              <a:moveTo>
                <a:pt x="598736" y="1140885"/>
              </a:moveTo>
              <a:lnTo>
                <a:pt x="299368" y="1140885"/>
              </a:lnTo>
              <a:lnTo>
                <a:pt x="299368"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10447647" y="2356859"/>
        <a:ext cx="64422" cy="64422"/>
      </dsp:txXfrm>
    </dsp:sp>
    <dsp:sp modelId="{03DD173D-1595-42C3-9344-8B79A6670915}">
      <dsp:nvSpPr>
        <dsp:cNvPr id="0" name=""/>
        <dsp:cNvSpPr/>
      </dsp:nvSpPr>
      <dsp:spPr>
        <a:xfrm>
          <a:off x="10180490" y="677742"/>
          <a:ext cx="598736" cy="2281770"/>
        </a:xfrm>
        <a:custGeom>
          <a:avLst/>
          <a:gdLst/>
          <a:ahLst/>
          <a:cxnLst/>
          <a:rect l="0" t="0" r="0" b="0"/>
          <a:pathLst>
            <a:path>
              <a:moveTo>
                <a:pt x="598736" y="2281770"/>
              </a:moveTo>
              <a:lnTo>
                <a:pt x="299368" y="2281770"/>
              </a:lnTo>
              <a:lnTo>
                <a:pt x="299368"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cs typeface="B Badr" panose="00000400000000000000" pitchFamily="2" charset="-78"/>
          </a:endParaRPr>
        </a:p>
      </dsp:txBody>
      <dsp:txXfrm>
        <a:off x="10420883" y="1759652"/>
        <a:ext cx="117950" cy="117950"/>
      </dsp:txXfrm>
    </dsp:sp>
    <dsp:sp modelId="{FB98396A-8AE2-432B-A81B-3467BCB64681}">
      <dsp:nvSpPr>
        <dsp:cNvPr id="0" name=""/>
        <dsp:cNvSpPr/>
      </dsp:nvSpPr>
      <dsp:spPr>
        <a:xfrm rot="5400000">
          <a:off x="8833717" y="2503158"/>
          <a:ext cx="4803728"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fa-IR" sz="4000" b="1" kern="1200" smtClean="0">
              <a:cs typeface="B Badr" panose="00000400000000000000" pitchFamily="2" charset="-78"/>
            </a:rPr>
            <a:t>3. و منه: مراعاة النظير، </a:t>
          </a:r>
          <a:endParaRPr lang="fa-IR" sz="4000" b="1" kern="1200">
            <a:cs typeface="B Badr" panose="00000400000000000000" pitchFamily="2" charset="-78"/>
          </a:endParaRPr>
        </a:p>
      </dsp:txBody>
      <dsp:txXfrm>
        <a:off x="8833717" y="2503158"/>
        <a:ext cx="4803728" cy="912708"/>
      </dsp:txXfrm>
    </dsp:sp>
    <dsp:sp modelId="{ADD2A58D-196C-4C56-9FC9-C809BA0850CC}">
      <dsp:nvSpPr>
        <dsp:cNvPr id="0" name=""/>
        <dsp:cNvSpPr/>
      </dsp:nvSpPr>
      <dsp:spPr>
        <a:xfrm>
          <a:off x="7186807" y="221388"/>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b="1" kern="1200" smtClean="0">
              <a:cs typeface="B Badr" panose="00000400000000000000" pitchFamily="2" charset="-78"/>
            </a:rPr>
            <a:t>و يسمّى التناسب و التوفيق، </a:t>
          </a:r>
          <a:endParaRPr lang="fa-IR" sz="1900" b="1" kern="1200">
            <a:cs typeface="B Badr" panose="00000400000000000000" pitchFamily="2" charset="-78"/>
          </a:endParaRPr>
        </a:p>
      </dsp:txBody>
      <dsp:txXfrm>
        <a:off x="7186807" y="221388"/>
        <a:ext cx="2993683" cy="912708"/>
      </dsp:txXfrm>
    </dsp:sp>
    <dsp:sp modelId="{214F1CBD-C6ED-4A68-849A-267A9A70BB3C}">
      <dsp:nvSpPr>
        <dsp:cNvPr id="0" name=""/>
        <dsp:cNvSpPr/>
      </dsp:nvSpPr>
      <dsp:spPr>
        <a:xfrm>
          <a:off x="7186807" y="1362273"/>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b="1" kern="1200" smtClean="0">
              <a:cs typeface="B Badr" panose="00000400000000000000" pitchFamily="2" charset="-78"/>
            </a:rPr>
            <a:t>و هو جمع أمر و ما يناسبه لا بالتضاد؛ </a:t>
          </a:r>
          <a:endParaRPr lang="fa-IR" sz="1900" b="1" kern="1200">
            <a:cs typeface="B Badr" panose="00000400000000000000" pitchFamily="2" charset="-78"/>
          </a:endParaRPr>
        </a:p>
      </dsp:txBody>
      <dsp:txXfrm>
        <a:off x="7186807" y="1362273"/>
        <a:ext cx="2993683" cy="912708"/>
      </dsp:txXfrm>
    </dsp:sp>
    <dsp:sp modelId="{DEC8D908-16D2-4271-A657-17C325303D0C}">
      <dsp:nvSpPr>
        <dsp:cNvPr id="0" name=""/>
        <dsp:cNvSpPr/>
      </dsp:nvSpPr>
      <dsp:spPr>
        <a:xfrm>
          <a:off x="3594387" y="1362273"/>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b="1" kern="1200" smtClean="0">
              <a:cs typeface="B Badr" panose="00000400000000000000" pitchFamily="2" charset="-78"/>
            </a:rPr>
            <a:t>نحو: </a:t>
          </a:r>
          <a:endParaRPr lang="fa-IR" sz="1900" b="1" kern="1200">
            <a:cs typeface="B Badr" panose="00000400000000000000" pitchFamily="2" charset="-78"/>
          </a:endParaRPr>
        </a:p>
      </dsp:txBody>
      <dsp:txXfrm>
        <a:off x="3594387" y="1362273"/>
        <a:ext cx="2993683" cy="912708"/>
      </dsp:txXfrm>
    </dsp:sp>
    <dsp:sp modelId="{C1403DB9-DF8F-465F-AD87-1EB5BD3E0621}">
      <dsp:nvSpPr>
        <dsp:cNvPr id="0" name=""/>
        <dsp:cNvSpPr/>
      </dsp:nvSpPr>
      <dsp:spPr>
        <a:xfrm>
          <a:off x="1967" y="791830"/>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b="1" kern="1200" smtClean="0">
              <a:cs typeface="B Badr" panose="00000400000000000000" pitchFamily="2" charset="-78"/>
            </a:rPr>
            <a:t>الشَّمْسُ وَ الْقَمَرُ بِحُسْبانٍ </a:t>
          </a:r>
          <a:endParaRPr lang="fa-IR" sz="1900" b="1" kern="1200">
            <a:cs typeface="B Badr" panose="00000400000000000000" pitchFamily="2" charset="-78"/>
          </a:endParaRPr>
        </a:p>
      </dsp:txBody>
      <dsp:txXfrm>
        <a:off x="1967" y="791830"/>
        <a:ext cx="2993683" cy="912708"/>
      </dsp:txXfrm>
    </dsp:sp>
    <dsp:sp modelId="{E88DA0CF-4D22-4D35-A6FF-C21B516EE5C2}">
      <dsp:nvSpPr>
        <dsp:cNvPr id="0" name=""/>
        <dsp:cNvSpPr/>
      </dsp:nvSpPr>
      <dsp:spPr>
        <a:xfrm>
          <a:off x="1967" y="1932716"/>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b="1" kern="1200" smtClean="0">
              <a:cs typeface="B Badr" panose="00000400000000000000" pitchFamily="2" charset="-78"/>
            </a:rPr>
            <a:t>و قوله: كالقسىّ المعطّفات بل الأس *** هم مبريّة بل الأوتار </a:t>
          </a:r>
          <a:endParaRPr lang="fa-IR" sz="1900" b="1" kern="1200">
            <a:cs typeface="B Badr" panose="00000400000000000000" pitchFamily="2" charset="-78"/>
          </a:endParaRPr>
        </a:p>
      </dsp:txBody>
      <dsp:txXfrm>
        <a:off x="1967" y="1932716"/>
        <a:ext cx="2993683" cy="912708"/>
      </dsp:txXfrm>
    </dsp:sp>
    <dsp:sp modelId="{E2FDBD01-2263-42ED-819C-AD58B8FC8267}">
      <dsp:nvSpPr>
        <dsp:cNvPr id="0" name=""/>
        <dsp:cNvSpPr/>
      </dsp:nvSpPr>
      <dsp:spPr>
        <a:xfrm>
          <a:off x="7186807" y="3073601"/>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b="1" kern="1200" smtClean="0">
              <a:cs typeface="B Badr" panose="00000400000000000000" pitchFamily="2" charset="-78"/>
            </a:rPr>
            <a:t>و منها </a:t>
          </a:r>
          <a:r>
            <a:rPr lang="en-US" sz="1900" b="1" kern="1200" smtClean="0">
              <a:cs typeface="B Badr" panose="00000400000000000000" pitchFamily="2" charset="-78"/>
            </a:rPr>
            <a:t>:</a:t>
          </a:r>
          <a:r>
            <a:rPr lang="fa-IR" sz="1900" b="1" kern="1200" smtClean="0">
              <a:cs typeface="B Badr" panose="00000400000000000000" pitchFamily="2" charset="-78"/>
            </a:rPr>
            <a:t> </a:t>
          </a:r>
          <a:endParaRPr lang="fa-IR" sz="1900" b="1" kern="1200">
            <a:cs typeface="B Badr" panose="00000400000000000000" pitchFamily="2" charset="-78"/>
          </a:endParaRPr>
        </a:p>
      </dsp:txBody>
      <dsp:txXfrm>
        <a:off x="7186807" y="3073601"/>
        <a:ext cx="2993683" cy="912708"/>
      </dsp:txXfrm>
    </dsp:sp>
    <dsp:sp modelId="{69A5093F-7294-49D7-873E-9B29A6E75FD4}">
      <dsp:nvSpPr>
        <dsp:cNvPr id="0" name=""/>
        <dsp:cNvSpPr/>
      </dsp:nvSpPr>
      <dsp:spPr>
        <a:xfrm>
          <a:off x="3594387" y="3073601"/>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b="1" kern="1200" smtClean="0">
              <a:cs typeface="B Badr" panose="00000400000000000000" pitchFamily="2" charset="-78"/>
            </a:rPr>
            <a:t>ما يسمّيه بعضهم: تشابه الأطراف؛ و هو أن يختم الكلام بما يناسب ابتداءه فى المعنى؛ </a:t>
          </a:r>
          <a:endParaRPr lang="fa-IR" sz="1900" b="1" kern="1200">
            <a:cs typeface="B Badr" panose="00000400000000000000" pitchFamily="2" charset="-78"/>
          </a:endParaRPr>
        </a:p>
      </dsp:txBody>
      <dsp:txXfrm>
        <a:off x="3594387" y="3073601"/>
        <a:ext cx="2993683" cy="912708"/>
      </dsp:txXfrm>
    </dsp:sp>
    <dsp:sp modelId="{80E99696-04D3-4681-84E9-54751BF37754}">
      <dsp:nvSpPr>
        <dsp:cNvPr id="0" name=""/>
        <dsp:cNvSpPr/>
      </dsp:nvSpPr>
      <dsp:spPr>
        <a:xfrm>
          <a:off x="1967" y="3073601"/>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b="1" kern="1200" smtClean="0">
              <a:cs typeface="B Badr" panose="00000400000000000000" pitchFamily="2" charset="-78"/>
            </a:rPr>
            <a:t>نحو: لا تُدْرِكُهُ الْأَبْصارُ وَ هُوَ يُدْرِكُ الْأَبْصارَ وَ هُوَ اللَّطِيفُ الْخَبِيرُ </a:t>
          </a:r>
          <a:endParaRPr lang="fa-IR" sz="1900" b="1" kern="1200">
            <a:cs typeface="B Badr" panose="00000400000000000000" pitchFamily="2" charset="-78"/>
          </a:endParaRPr>
        </a:p>
      </dsp:txBody>
      <dsp:txXfrm>
        <a:off x="1967" y="3073601"/>
        <a:ext cx="2993683" cy="912708"/>
      </dsp:txXfrm>
    </dsp:sp>
    <dsp:sp modelId="{87E0E337-4D66-45B5-86E9-1F8047B6215D}">
      <dsp:nvSpPr>
        <dsp:cNvPr id="0" name=""/>
        <dsp:cNvSpPr/>
      </dsp:nvSpPr>
      <dsp:spPr>
        <a:xfrm>
          <a:off x="7186807" y="4784929"/>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b="1" kern="1200" smtClean="0">
              <a:cs typeface="B Badr" panose="00000400000000000000" pitchFamily="2" charset="-78"/>
            </a:rPr>
            <a:t>و يلحق بها :</a:t>
          </a:r>
          <a:endParaRPr lang="fa-IR" sz="1900" b="1" kern="1200">
            <a:cs typeface="B Badr" panose="00000400000000000000" pitchFamily="2" charset="-78"/>
          </a:endParaRPr>
        </a:p>
      </dsp:txBody>
      <dsp:txXfrm>
        <a:off x="7186807" y="4784929"/>
        <a:ext cx="2993683" cy="912708"/>
      </dsp:txXfrm>
    </dsp:sp>
    <dsp:sp modelId="{7B45CBFE-EBAA-4AB4-B400-8ACF6603B9E8}">
      <dsp:nvSpPr>
        <dsp:cNvPr id="0" name=""/>
        <dsp:cNvSpPr/>
      </dsp:nvSpPr>
      <dsp:spPr>
        <a:xfrm>
          <a:off x="3594387" y="4214487"/>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b="1" kern="1200" smtClean="0">
              <a:cs typeface="B Badr" panose="00000400000000000000" pitchFamily="2" charset="-78"/>
            </a:rPr>
            <a:t>نحو: الشَّمْسُ وَ الْقَمَرُ بِحُسْبانٍ وَ النَّجْمُ وَ الشَّجَرُ يَسْجُدانِ </a:t>
          </a:r>
          <a:endParaRPr lang="fa-IR" sz="1900" b="1" kern="1200">
            <a:cs typeface="B Badr" panose="00000400000000000000" pitchFamily="2" charset="-78"/>
          </a:endParaRPr>
        </a:p>
      </dsp:txBody>
      <dsp:txXfrm>
        <a:off x="3594387" y="4214487"/>
        <a:ext cx="2993683" cy="912708"/>
      </dsp:txXfrm>
    </dsp:sp>
    <dsp:sp modelId="{F00BC111-A3EC-40E7-A570-3BE4644971BA}">
      <dsp:nvSpPr>
        <dsp:cNvPr id="0" name=""/>
        <dsp:cNvSpPr/>
      </dsp:nvSpPr>
      <dsp:spPr>
        <a:xfrm>
          <a:off x="3594387" y="5355372"/>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b="1" kern="1200" smtClean="0">
              <a:cs typeface="B Badr" panose="00000400000000000000" pitchFamily="2" charset="-78"/>
            </a:rPr>
            <a:t>و يسمّى إيهام التناسب.</a:t>
          </a:r>
          <a:endParaRPr lang="fa-IR" sz="1900" b="1" kern="1200">
            <a:cs typeface="B Badr" panose="00000400000000000000" pitchFamily="2" charset="-78"/>
          </a:endParaRPr>
        </a:p>
      </dsp:txBody>
      <dsp:txXfrm>
        <a:off x="3594387" y="5355372"/>
        <a:ext cx="2993683" cy="91270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B391E-2F2D-4D0C-A2B6-0FB3ECBC4D60}">
      <dsp:nvSpPr>
        <dsp:cNvPr id="0" name=""/>
        <dsp:cNvSpPr/>
      </dsp:nvSpPr>
      <dsp:spPr>
        <a:xfrm>
          <a:off x="5428369" y="4893990"/>
          <a:ext cx="807268" cy="91440"/>
        </a:xfrm>
        <a:custGeom>
          <a:avLst/>
          <a:gdLst/>
          <a:ahLst/>
          <a:cxnLst/>
          <a:rect l="0" t="0" r="0" b="0"/>
          <a:pathLst>
            <a:path>
              <a:moveTo>
                <a:pt x="807268"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a:off x="5811822" y="4919528"/>
        <a:ext cx="40363" cy="40363"/>
      </dsp:txXfrm>
    </dsp:sp>
    <dsp:sp modelId="{F8687F2E-ECD1-4E71-9AC6-2CB52711B5FB}">
      <dsp:nvSpPr>
        <dsp:cNvPr id="0" name=""/>
        <dsp:cNvSpPr/>
      </dsp:nvSpPr>
      <dsp:spPr>
        <a:xfrm>
          <a:off x="7178850" y="4058920"/>
          <a:ext cx="807268" cy="880790"/>
        </a:xfrm>
        <a:custGeom>
          <a:avLst/>
          <a:gdLst/>
          <a:ahLst/>
          <a:cxnLst/>
          <a:rect l="0" t="0" r="0" b="0"/>
          <a:pathLst>
            <a:path>
              <a:moveTo>
                <a:pt x="807268" y="0"/>
              </a:moveTo>
              <a:lnTo>
                <a:pt x="403634" y="0"/>
              </a:lnTo>
              <a:lnTo>
                <a:pt x="403634" y="880790"/>
              </a:lnTo>
              <a:lnTo>
                <a:pt x="0" y="88079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7552615" y="4469446"/>
        <a:ext cx="59738" cy="59738"/>
      </dsp:txXfrm>
    </dsp:sp>
    <dsp:sp modelId="{88F3C2A1-3AFC-47CC-ACC5-399CF425A49C}">
      <dsp:nvSpPr>
        <dsp:cNvPr id="0" name=""/>
        <dsp:cNvSpPr/>
      </dsp:nvSpPr>
      <dsp:spPr>
        <a:xfrm>
          <a:off x="7178850" y="3178130"/>
          <a:ext cx="807268" cy="880790"/>
        </a:xfrm>
        <a:custGeom>
          <a:avLst/>
          <a:gdLst/>
          <a:ahLst/>
          <a:cxnLst/>
          <a:rect l="0" t="0" r="0" b="0"/>
          <a:pathLst>
            <a:path>
              <a:moveTo>
                <a:pt x="807268" y="880790"/>
              </a:moveTo>
              <a:lnTo>
                <a:pt x="403634" y="880790"/>
              </a:lnTo>
              <a:lnTo>
                <a:pt x="403634"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7552615" y="3588656"/>
        <a:ext cx="59738" cy="59738"/>
      </dsp:txXfrm>
    </dsp:sp>
    <dsp:sp modelId="{7D273638-2062-4549-BC97-4F365C46DF5D}">
      <dsp:nvSpPr>
        <dsp:cNvPr id="0" name=""/>
        <dsp:cNvSpPr/>
      </dsp:nvSpPr>
      <dsp:spPr>
        <a:xfrm>
          <a:off x="9470968" y="2849405"/>
          <a:ext cx="807268" cy="1209515"/>
        </a:xfrm>
        <a:custGeom>
          <a:avLst/>
          <a:gdLst/>
          <a:ahLst/>
          <a:cxnLst/>
          <a:rect l="0" t="0" r="0" b="0"/>
          <a:pathLst>
            <a:path>
              <a:moveTo>
                <a:pt x="807268" y="0"/>
              </a:moveTo>
              <a:lnTo>
                <a:pt x="403634" y="0"/>
              </a:lnTo>
              <a:lnTo>
                <a:pt x="403634" y="1209515"/>
              </a:lnTo>
              <a:lnTo>
                <a:pt x="0" y="1209515"/>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9838248" y="3417808"/>
        <a:ext cx="72708" cy="72708"/>
      </dsp:txXfrm>
    </dsp:sp>
    <dsp:sp modelId="{E7132714-D34F-4B38-BF96-DFD58AE5A890}">
      <dsp:nvSpPr>
        <dsp:cNvPr id="0" name=""/>
        <dsp:cNvSpPr/>
      </dsp:nvSpPr>
      <dsp:spPr>
        <a:xfrm>
          <a:off x="9470968" y="1639890"/>
          <a:ext cx="807268" cy="1209515"/>
        </a:xfrm>
        <a:custGeom>
          <a:avLst/>
          <a:gdLst/>
          <a:ahLst/>
          <a:cxnLst/>
          <a:rect l="0" t="0" r="0" b="0"/>
          <a:pathLst>
            <a:path>
              <a:moveTo>
                <a:pt x="807268" y="1209515"/>
              </a:moveTo>
              <a:lnTo>
                <a:pt x="403634" y="1209515"/>
              </a:lnTo>
              <a:lnTo>
                <a:pt x="403634"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9838248" y="2208293"/>
        <a:ext cx="72708" cy="72708"/>
      </dsp:txXfrm>
    </dsp:sp>
    <dsp:sp modelId="{63EBCBB4-F8A7-4980-8860-736C96E8C6CC}">
      <dsp:nvSpPr>
        <dsp:cNvPr id="0" name=""/>
        <dsp:cNvSpPr/>
      </dsp:nvSpPr>
      <dsp:spPr>
        <a:xfrm rot="5400000">
          <a:off x="8778636" y="2210721"/>
          <a:ext cx="4276566" cy="127736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fa-IR" sz="4000" kern="1200" smtClean="0">
              <a:cs typeface="B Badr" panose="00000400000000000000" pitchFamily="2" charset="-78"/>
            </a:rPr>
            <a:t>7.و منه: لزوم ما لا يلزم؛ </a:t>
          </a:r>
          <a:endParaRPr lang="fa-IR" sz="4000" b="1" kern="1200">
            <a:cs typeface="B Badr" panose="00000400000000000000" pitchFamily="2" charset="-78"/>
          </a:endParaRPr>
        </a:p>
      </dsp:txBody>
      <dsp:txXfrm>
        <a:off x="8778636" y="2210721"/>
        <a:ext cx="4276566" cy="1277366"/>
      </dsp:txXfrm>
    </dsp:sp>
    <dsp:sp modelId="{F3178CA8-A6AD-4EC4-B685-1A1BB5FE64A4}">
      <dsp:nvSpPr>
        <dsp:cNvPr id="0" name=""/>
        <dsp:cNvSpPr/>
      </dsp:nvSpPr>
      <dsp:spPr>
        <a:xfrm>
          <a:off x="3233568" y="1024594"/>
          <a:ext cx="6237399" cy="12305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cs typeface="B Badr" panose="00000400000000000000" pitchFamily="2" charset="-78"/>
            </a:rPr>
            <a:t>و هو أن يجئ قبل حرف الرّوىّ- أو ما فى معناه من الفاصلة- ما ليس بلازم فى السجع؛</a:t>
          </a:r>
          <a:endParaRPr lang="fa-IR" sz="1800" kern="1200">
            <a:cs typeface="B Badr" panose="00000400000000000000" pitchFamily="2" charset="-78"/>
          </a:endParaRPr>
        </a:p>
      </dsp:txBody>
      <dsp:txXfrm>
        <a:off x="3233568" y="1024594"/>
        <a:ext cx="6237399" cy="1230592"/>
      </dsp:txXfrm>
    </dsp:sp>
    <dsp:sp modelId="{07196B2E-E03D-482A-853F-2F89BB029A41}">
      <dsp:nvSpPr>
        <dsp:cNvPr id="0" name=""/>
        <dsp:cNvSpPr/>
      </dsp:nvSpPr>
      <dsp:spPr>
        <a:xfrm>
          <a:off x="7986119" y="3443624"/>
          <a:ext cx="1484849" cy="12305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cs typeface="B Badr" panose="00000400000000000000" pitchFamily="2" charset="-78"/>
            </a:rPr>
            <a:t>نحو:</a:t>
          </a:r>
          <a:endParaRPr lang="fa-IR" sz="1800" kern="1200">
            <a:cs typeface="B Badr" panose="00000400000000000000" pitchFamily="2" charset="-78"/>
          </a:endParaRPr>
        </a:p>
      </dsp:txBody>
      <dsp:txXfrm>
        <a:off x="7986119" y="3443624"/>
        <a:ext cx="1484849" cy="1230592"/>
      </dsp:txXfrm>
    </dsp:sp>
    <dsp:sp modelId="{66CB95C5-F5AB-4842-AD05-CD042C409B54}">
      <dsp:nvSpPr>
        <dsp:cNvPr id="0" name=""/>
        <dsp:cNvSpPr/>
      </dsp:nvSpPr>
      <dsp:spPr>
        <a:xfrm>
          <a:off x="3142508" y="2562834"/>
          <a:ext cx="4036342" cy="12305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cs typeface="B Badr" panose="00000400000000000000" pitchFamily="2" charset="-78"/>
            </a:rPr>
            <a:t>فَأَمَّا الْيَتِيمَ فَلا تَقْهَرْ وَ أَمَّا السَّائِلَ فَلا تَنْهَرْ </a:t>
          </a:r>
          <a:endParaRPr lang="fa-IR" sz="1800" kern="1200">
            <a:cs typeface="B Badr" panose="00000400000000000000" pitchFamily="2" charset="-78"/>
          </a:endParaRPr>
        </a:p>
      </dsp:txBody>
      <dsp:txXfrm>
        <a:off x="3142508" y="2562834"/>
        <a:ext cx="4036342" cy="1230592"/>
      </dsp:txXfrm>
    </dsp:sp>
    <dsp:sp modelId="{1F6D8B1B-8BE9-44AB-AB87-7FF0D5CB2E99}">
      <dsp:nvSpPr>
        <dsp:cNvPr id="0" name=""/>
        <dsp:cNvSpPr/>
      </dsp:nvSpPr>
      <dsp:spPr>
        <a:xfrm>
          <a:off x="6235638" y="4324414"/>
          <a:ext cx="943212" cy="12305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cs typeface="B Badr" panose="00000400000000000000" pitchFamily="2" charset="-78"/>
            </a:rPr>
            <a:t>و قوله :</a:t>
          </a:r>
          <a:endParaRPr lang="fa-IR" sz="1800" kern="1200">
            <a:cs typeface="B Badr" panose="00000400000000000000" pitchFamily="2" charset="-78"/>
          </a:endParaRPr>
        </a:p>
      </dsp:txBody>
      <dsp:txXfrm>
        <a:off x="6235638" y="4324414"/>
        <a:ext cx="943212" cy="1230592"/>
      </dsp:txXfrm>
    </dsp:sp>
    <dsp:sp modelId="{9E127255-30D2-41D4-B2A7-60DC42945E02}">
      <dsp:nvSpPr>
        <dsp:cNvPr id="0" name=""/>
        <dsp:cNvSpPr/>
      </dsp:nvSpPr>
      <dsp:spPr>
        <a:xfrm>
          <a:off x="138299" y="4101074"/>
          <a:ext cx="5290070" cy="167727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cs typeface="B Badr" panose="00000400000000000000" pitchFamily="2" charset="-78"/>
            </a:rPr>
            <a:t>سأشكر عمرا إن تراخت منيّتى***  أيادى لم تمنن و إن هى جلّت‏</a:t>
          </a:r>
        </a:p>
        <a:p>
          <a:pPr lvl="0" algn="ctr" defTabSz="800100" rtl="1">
            <a:lnSpc>
              <a:spcPct val="90000"/>
            </a:lnSpc>
            <a:spcBef>
              <a:spcPct val="0"/>
            </a:spcBef>
            <a:spcAft>
              <a:spcPct val="35000"/>
            </a:spcAft>
          </a:pPr>
          <a:r>
            <a:rPr lang="fa-IR" sz="1800" kern="1200" smtClean="0">
              <a:cs typeface="B Badr" panose="00000400000000000000" pitchFamily="2" charset="-78"/>
            </a:rPr>
            <a:t> فتى غير محجوب الغنى عن صديقه *** و لا مظهر الشّكوى إذا النّعل زلّت</a:t>
          </a:r>
        </a:p>
        <a:p>
          <a:pPr lvl="0" algn="ctr" defTabSz="800100" rtl="1">
            <a:lnSpc>
              <a:spcPct val="90000"/>
            </a:lnSpc>
            <a:spcBef>
              <a:spcPct val="0"/>
            </a:spcBef>
            <a:spcAft>
              <a:spcPct val="35000"/>
            </a:spcAft>
          </a:pPr>
          <a:r>
            <a:rPr lang="fa-IR" sz="1800" kern="1200" smtClean="0">
              <a:cs typeface="B Badr" panose="00000400000000000000" pitchFamily="2" charset="-78"/>
            </a:rPr>
            <a:t>‏ رأى خلّتى من حيث يخفى مكانها *** فكانت قذى عينيه حتّى تجلّت‏</a:t>
          </a:r>
          <a:endParaRPr lang="fa-IR" sz="1800" kern="1200">
            <a:cs typeface="B Badr" panose="00000400000000000000" pitchFamily="2" charset="-78"/>
          </a:endParaRPr>
        </a:p>
      </dsp:txBody>
      <dsp:txXfrm>
        <a:off x="138299" y="4101074"/>
        <a:ext cx="5290070" cy="1677272"/>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2C4DA-59AC-4807-B556-F67C5A4117E3}">
      <dsp:nvSpPr>
        <dsp:cNvPr id="0" name=""/>
        <dsp:cNvSpPr/>
      </dsp:nvSpPr>
      <dsp:spPr>
        <a:xfrm>
          <a:off x="6822804" y="3199014"/>
          <a:ext cx="807268" cy="91440"/>
        </a:xfrm>
        <a:custGeom>
          <a:avLst/>
          <a:gdLst/>
          <a:ahLst/>
          <a:cxnLst/>
          <a:rect l="0" t="0" r="0" b="0"/>
          <a:pathLst>
            <a:path>
              <a:moveTo>
                <a:pt x="807268" y="45720"/>
              </a:moveTo>
              <a:lnTo>
                <a:pt x="0" y="4572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206257" y="3224552"/>
        <a:ext cx="40363" cy="40363"/>
      </dsp:txXfrm>
    </dsp:sp>
    <dsp:sp modelId="{63EBCBB4-F8A7-4980-8860-736C96E8C6CC}">
      <dsp:nvSpPr>
        <dsp:cNvPr id="0" name=""/>
        <dsp:cNvSpPr/>
      </dsp:nvSpPr>
      <dsp:spPr>
        <a:xfrm rot="5400000">
          <a:off x="6130473" y="2606051"/>
          <a:ext cx="4276566" cy="127736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fa-IR" sz="4000" kern="1200" smtClean="0">
              <a:cs typeface="B Badr" panose="00000400000000000000" pitchFamily="2" charset="-78"/>
            </a:rPr>
            <a:t>و أصل الحسن فى ذلك كلّه:</a:t>
          </a:r>
          <a:endParaRPr lang="fa-IR" sz="4000" b="1" kern="1200">
            <a:cs typeface="B Badr" panose="00000400000000000000" pitchFamily="2" charset="-78"/>
          </a:endParaRPr>
        </a:p>
      </dsp:txBody>
      <dsp:txXfrm>
        <a:off x="6130473" y="2606051"/>
        <a:ext cx="4276566" cy="1277366"/>
      </dsp:txXfrm>
    </dsp:sp>
    <dsp:sp modelId="{B99375C6-2812-45B3-A0B1-F1F8E941C937}">
      <dsp:nvSpPr>
        <dsp:cNvPr id="0" name=""/>
        <dsp:cNvSpPr/>
      </dsp:nvSpPr>
      <dsp:spPr>
        <a:xfrm>
          <a:off x="2786462" y="2339726"/>
          <a:ext cx="4036342" cy="181001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fa-IR" sz="4000" kern="1200" smtClean="0">
              <a:cs typeface="B Badr" panose="00000400000000000000" pitchFamily="2" charset="-78"/>
            </a:rPr>
            <a:t>أن تكون الألفاظ تابعة للمعانى، دون العكس.</a:t>
          </a:r>
          <a:endParaRPr lang="fa-IR" sz="4000" b="1" kern="1200">
            <a:cs typeface="B Badr" panose="00000400000000000000" pitchFamily="2" charset="-78"/>
          </a:endParaRPr>
        </a:p>
      </dsp:txBody>
      <dsp:txXfrm>
        <a:off x="2786462" y="2339726"/>
        <a:ext cx="4036342" cy="1810016"/>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0AD4D-5774-40A6-A3DC-6BB484D75D54}">
      <dsp:nvSpPr>
        <dsp:cNvPr id="0" name=""/>
        <dsp:cNvSpPr/>
      </dsp:nvSpPr>
      <dsp:spPr>
        <a:xfrm>
          <a:off x="10751441" y="4060933"/>
          <a:ext cx="370491" cy="1522165"/>
        </a:xfrm>
        <a:custGeom>
          <a:avLst/>
          <a:gdLst/>
          <a:ahLst/>
          <a:cxnLst/>
          <a:rect l="0" t="0" r="0" b="0"/>
          <a:pathLst>
            <a:path>
              <a:moveTo>
                <a:pt x="370491" y="0"/>
              </a:moveTo>
              <a:lnTo>
                <a:pt x="185245" y="0"/>
              </a:lnTo>
              <a:lnTo>
                <a:pt x="185245" y="1522165"/>
              </a:lnTo>
              <a:lnTo>
                <a:pt x="0" y="1522165"/>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0897522" y="4782851"/>
        <a:ext cx="78330" cy="78330"/>
      </dsp:txXfrm>
    </dsp:sp>
    <dsp:sp modelId="{483AD702-A2FA-48C0-A747-8ED604BBE175}">
      <dsp:nvSpPr>
        <dsp:cNvPr id="0" name=""/>
        <dsp:cNvSpPr/>
      </dsp:nvSpPr>
      <dsp:spPr>
        <a:xfrm>
          <a:off x="8528494" y="4825065"/>
          <a:ext cx="370491" cy="352983"/>
        </a:xfrm>
        <a:custGeom>
          <a:avLst/>
          <a:gdLst/>
          <a:ahLst/>
          <a:cxnLst/>
          <a:rect l="0" t="0" r="0" b="0"/>
          <a:pathLst>
            <a:path>
              <a:moveTo>
                <a:pt x="370491" y="0"/>
              </a:moveTo>
              <a:lnTo>
                <a:pt x="185245" y="0"/>
              </a:lnTo>
              <a:lnTo>
                <a:pt x="185245" y="352983"/>
              </a:lnTo>
              <a:lnTo>
                <a:pt x="0" y="352983"/>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8700947" y="4988764"/>
        <a:ext cx="25586" cy="25586"/>
      </dsp:txXfrm>
    </dsp:sp>
    <dsp:sp modelId="{2E5FF1D6-5D7F-4060-B13E-645D1A49661D}">
      <dsp:nvSpPr>
        <dsp:cNvPr id="0" name=""/>
        <dsp:cNvSpPr/>
      </dsp:nvSpPr>
      <dsp:spPr>
        <a:xfrm>
          <a:off x="8528494" y="4420016"/>
          <a:ext cx="370491" cy="405049"/>
        </a:xfrm>
        <a:custGeom>
          <a:avLst/>
          <a:gdLst/>
          <a:ahLst/>
          <a:cxnLst/>
          <a:rect l="0" t="0" r="0" b="0"/>
          <a:pathLst>
            <a:path>
              <a:moveTo>
                <a:pt x="370491" y="405049"/>
              </a:moveTo>
              <a:lnTo>
                <a:pt x="185245" y="405049"/>
              </a:lnTo>
              <a:lnTo>
                <a:pt x="185245"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8700016" y="4608817"/>
        <a:ext cx="27446" cy="27446"/>
      </dsp:txXfrm>
    </dsp:sp>
    <dsp:sp modelId="{884F5EBB-0C28-4D3D-9D2F-EA424992A5A5}">
      <dsp:nvSpPr>
        <dsp:cNvPr id="0" name=""/>
        <dsp:cNvSpPr/>
      </dsp:nvSpPr>
      <dsp:spPr>
        <a:xfrm>
          <a:off x="10751441" y="4060933"/>
          <a:ext cx="370491" cy="764132"/>
        </a:xfrm>
        <a:custGeom>
          <a:avLst/>
          <a:gdLst/>
          <a:ahLst/>
          <a:cxnLst/>
          <a:rect l="0" t="0" r="0" b="0"/>
          <a:pathLst>
            <a:path>
              <a:moveTo>
                <a:pt x="370491" y="0"/>
              </a:moveTo>
              <a:lnTo>
                <a:pt x="185245" y="0"/>
              </a:lnTo>
              <a:lnTo>
                <a:pt x="185245" y="764132"/>
              </a:lnTo>
              <a:lnTo>
                <a:pt x="0" y="764132"/>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0915457" y="4421769"/>
        <a:ext cx="42460" cy="42460"/>
      </dsp:txXfrm>
    </dsp:sp>
    <dsp:sp modelId="{5A7EF382-F566-408E-BC02-D001CB3C9DA5}">
      <dsp:nvSpPr>
        <dsp:cNvPr id="0" name=""/>
        <dsp:cNvSpPr/>
      </dsp:nvSpPr>
      <dsp:spPr>
        <a:xfrm>
          <a:off x="4082600" y="4953597"/>
          <a:ext cx="370491" cy="405049"/>
        </a:xfrm>
        <a:custGeom>
          <a:avLst/>
          <a:gdLst/>
          <a:ahLst/>
          <a:cxnLst/>
          <a:rect l="0" t="0" r="0" b="0"/>
          <a:pathLst>
            <a:path>
              <a:moveTo>
                <a:pt x="370491" y="0"/>
              </a:moveTo>
              <a:lnTo>
                <a:pt x="185245" y="0"/>
              </a:lnTo>
              <a:lnTo>
                <a:pt x="185245" y="405049"/>
              </a:lnTo>
              <a:lnTo>
                <a:pt x="0" y="405049"/>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254122" y="5142398"/>
        <a:ext cx="27446" cy="27446"/>
      </dsp:txXfrm>
    </dsp:sp>
    <dsp:sp modelId="{EC81EABF-296C-4A5E-80C2-7E9D2D2CD8D4}">
      <dsp:nvSpPr>
        <dsp:cNvPr id="0" name=""/>
        <dsp:cNvSpPr/>
      </dsp:nvSpPr>
      <dsp:spPr>
        <a:xfrm>
          <a:off x="1859652" y="4548547"/>
          <a:ext cx="370491" cy="405049"/>
        </a:xfrm>
        <a:custGeom>
          <a:avLst/>
          <a:gdLst/>
          <a:ahLst/>
          <a:cxnLst/>
          <a:rect l="0" t="0" r="0" b="0"/>
          <a:pathLst>
            <a:path>
              <a:moveTo>
                <a:pt x="370491" y="0"/>
              </a:moveTo>
              <a:lnTo>
                <a:pt x="185245" y="0"/>
              </a:lnTo>
              <a:lnTo>
                <a:pt x="185245" y="405049"/>
              </a:lnTo>
              <a:lnTo>
                <a:pt x="0" y="405049"/>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2031174" y="4737348"/>
        <a:ext cx="27446" cy="27446"/>
      </dsp:txXfrm>
    </dsp:sp>
    <dsp:sp modelId="{D05EF1BC-6691-4ADB-A4F9-9652ADCD7F19}">
      <dsp:nvSpPr>
        <dsp:cNvPr id="0" name=""/>
        <dsp:cNvSpPr/>
      </dsp:nvSpPr>
      <dsp:spPr>
        <a:xfrm>
          <a:off x="1859652" y="4195564"/>
          <a:ext cx="370491" cy="352983"/>
        </a:xfrm>
        <a:custGeom>
          <a:avLst/>
          <a:gdLst/>
          <a:ahLst/>
          <a:cxnLst/>
          <a:rect l="0" t="0" r="0" b="0"/>
          <a:pathLst>
            <a:path>
              <a:moveTo>
                <a:pt x="370491" y="352983"/>
              </a:moveTo>
              <a:lnTo>
                <a:pt x="185245" y="352983"/>
              </a:lnTo>
              <a:lnTo>
                <a:pt x="185245"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2032105" y="4359262"/>
        <a:ext cx="25586" cy="25586"/>
      </dsp:txXfrm>
    </dsp:sp>
    <dsp:sp modelId="{A5510370-9F37-4DA8-88E0-382F758858E2}">
      <dsp:nvSpPr>
        <dsp:cNvPr id="0" name=""/>
        <dsp:cNvSpPr/>
      </dsp:nvSpPr>
      <dsp:spPr>
        <a:xfrm>
          <a:off x="4082600" y="4548547"/>
          <a:ext cx="370491" cy="405049"/>
        </a:xfrm>
        <a:custGeom>
          <a:avLst/>
          <a:gdLst/>
          <a:ahLst/>
          <a:cxnLst/>
          <a:rect l="0" t="0" r="0" b="0"/>
          <a:pathLst>
            <a:path>
              <a:moveTo>
                <a:pt x="370491" y="405049"/>
              </a:moveTo>
              <a:lnTo>
                <a:pt x="185245" y="405049"/>
              </a:lnTo>
              <a:lnTo>
                <a:pt x="185245"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254122" y="4737348"/>
        <a:ext cx="27446" cy="27446"/>
      </dsp:txXfrm>
    </dsp:sp>
    <dsp:sp modelId="{CBEE74D8-184B-4449-94A4-69AB7A0D5CD3}">
      <dsp:nvSpPr>
        <dsp:cNvPr id="0" name=""/>
        <dsp:cNvSpPr/>
      </dsp:nvSpPr>
      <dsp:spPr>
        <a:xfrm>
          <a:off x="6305547" y="3714049"/>
          <a:ext cx="370491" cy="1239547"/>
        </a:xfrm>
        <a:custGeom>
          <a:avLst/>
          <a:gdLst/>
          <a:ahLst/>
          <a:cxnLst/>
          <a:rect l="0" t="0" r="0" b="0"/>
          <a:pathLst>
            <a:path>
              <a:moveTo>
                <a:pt x="370491" y="0"/>
              </a:moveTo>
              <a:lnTo>
                <a:pt x="185245" y="0"/>
              </a:lnTo>
              <a:lnTo>
                <a:pt x="185245" y="1239547"/>
              </a:lnTo>
              <a:lnTo>
                <a:pt x="0" y="1239547"/>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458449" y="4301480"/>
        <a:ext cx="64686" cy="64686"/>
      </dsp:txXfrm>
    </dsp:sp>
    <dsp:sp modelId="{6A386680-05C7-46DF-BB7B-376E501A4DA1}">
      <dsp:nvSpPr>
        <dsp:cNvPr id="0" name=""/>
        <dsp:cNvSpPr/>
      </dsp:nvSpPr>
      <dsp:spPr>
        <a:xfrm>
          <a:off x="4082600" y="3437531"/>
          <a:ext cx="370491" cy="352983"/>
        </a:xfrm>
        <a:custGeom>
          <a:avLst/>
          <a:gdLst/>
          <a:ahLst/>
          <a:cxnLst/>
          <a:rect l="0" t="0" r="0" b="0"/>
          <a:pathLst>
            <a:path>
              <a:moveTo>
                <a:pt x="370491" y="0"/>
              </a:moveTo>
              <a:lnTo>
                <a:pt x="185245" y="0"/>
              </a:lnTo>
              <a:lnTo>
                <a:pt x="185245" y="352983"/>
              </a:lnTo>
              <a:lnTo>
                <a:pt x="0" y="352983"/>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255052" y="3601229"/>
        <a:ext cx="25586" cy="25586"/>
      </dsp:txXfrm>
    </dsp:sp>
    <dsp:sp modelId="{55D0113E-5126-4E59-987A-F89132A7B8C2}">
      <dsp:nvSpPr>
        <dsp:cNvPr id="0" name=""/>
        <dsp:cNvSpPr/>
      </dsp:nvSpPr>
      <dsp:spPr>
        <a:xfrm>
          <a:off x="4082600" y="3084547"/>
          <a:ext cx="370491" cy="352983"/>
        </a:xfrm>
        <a:custGeom>
          <a:avLst/>
          <a:gdLst/>
          <a:ahLst/>
          <a:cxnLst/>
          <a:rect l="0" t="0" r="0" b="0"/>
          <a:pathLst>
            <a:path>
              <a:moveTo>
                <a:pt x="370491" y="352983"/>
              </a:moveTo>
              <a:lnTo>
                <a:pt x="185245" y="352983"/>
              </a:lnTo>
              <a:lnTo>
                <a:pt x="185245"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255052" y="3248246"/>
        <a:ext cx="25586" cy="25586"/>
      </dsp:txXfrm>
    </dsp:sp>
    <dsp:sp modelId="{D2069443-3AA6-4D7C-AC34-013F37975467}">
      <dsp:nvSpPr>
        <dsp:cNvPr id="0" name=""/>
        <dsp:cNvSpPr/>
      </dsp:nvSpPr>
      <dsp:spPr>
        <a:xfrm>
          <a:off x="6305547" y="3437531"/>
          <a:ext cx="370491" cy="276518"/>
        </a:xfrm>
        <a:custGeom>
          <a:avLst/>
          <a:gdLst/>
          <a:ahLst/>
          <a:cxnLst/>
          <a:rect l="0" t="0" r="0" b="0"/>
          <a:pathLst>
            <a:path>
              <a:moveTo>
                <a:pt x="370491" y="276518"/>
              </a:moveTo>
              <a:lnTo>
                <a:pt x="185245" y="276518"/>
              </a:lnTo>
              <a:lnTo>
                <a:pt x="185245"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479235" y="3564232"/>
        <a:ext cx="23115" cy="23115"/>
      </dsp:txXfrm>
    </dsp:sp>
    <dsp:sp modelId="{0FCCF416-B7DA-4933-8F98-9C88B393BD88}">
      <dsp:nvSpPr>
        <dsp:cNvPr id="0" name=""/>
        <dsp:cNvSpPr/>
      </dsp:nvSpPr>
      <dsp:spPr>
        <a:xfrm>
          <a:off x="6305547" y="2474502"/>
          <a:ext cx="370491" cy="1239547"/>
        </a:xfrm>
        <a:custGeom>
          <a:avLst/>
          <a:gdLst/>
          <a:ahLst/>
          <a:cxnLst/>
          <a:rect l="0" t="0" r="0" b="0"/>
          <a:pathLst>
            <a:path>
              <a:moveTo>
                <a:pt x="370491" y="1239547"/>
              </a:moveTo>
              <a:lnTo>
                <a:pt x="185245" y="1239547"/>
              </a:lnTo>
              <a:lnTo>
                <a:pt x="185245"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458449" y="3061932"/>
        <a:ext cx="64686" cy="64686"/>
      </dsp:txXfrm>
    </dsp:sp>
    <dsp:sp modelId="{5896DC0D-2A4E-480A-9C79-B757BC9E56B0}">
      <dsp:nvSpPr>
        <dsp:cNvPr id="0" name=""/>
        <dsp:cNvSpPr/>
      </dsp:nvSpPr>
      <dsp:spPr>
        <a:xfrm>
          <a:off x="8528494" y="2486701"/>
          <a:ext cx="370491" cy="1227348"/>
        </a:xfrm>
        <a:custGeom>
          <a:avLst/>
          <a:gdLst/>
          <a:ahLst/>
          <a:cxnLst/>
          <a:rect l="0" t="0" r="0" b="0"/>
          <a:pathLst>
            <a:path>
              <a:moveTo>
                <a:pt x="370491" y="0"/>
              </a:moveTo>
              <a:lnTo>
                <a:pt x="185245" y="0"/>
              </a:lnTo>
              <a:lnTo>
                <a:pt x="185245" y="1227348"/>
              </a:lnTo>
              <a:lnTo>
                <a:pt x="0" y="1227348"/>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8681689" y="3068324"/>
        <a:ext cx="64102" cy="64102"/>
      </dsp:txXfrm>
    </dsp:sp>
    <dsp:sp modelId="{A8EF489A-50F7-44BE-A586-89D42AA57CDE}">
      <dsp:nvSpPr>
        <dsp:cNvPr id="0" name=""/>
        <dsp:cNvSpPr/>
      </dsp:nvSpPr>
      <dsp:spPr>
        <a:xfrm>
          <a:off x="6305547" y="1311419"/>
          <a:ext cx="370491" cy="405049"/>
        </a:xfrm>
        <a:custGeom>
          <a:avLst/>
          <a:gdLst/>
          <a:ahLst/>
          <a:cxnLst/>
          <a:rect l="0" t="0" r="0" b="0"/>
          <a:pathLst>
            <a:path>
              <a:moveTo>
                <a:pt x="370491" y="0"/>
              </a:moveTo>
              <a:lnTo>
                <a:pt x="185245" y="0"/>
              </a:lnTo>
              <a:lnTo>
                <a:pt x="185245" y="405049"/>
              </a:lnTo>
              <a:lnTo>
                <a:pt x="0" y="405049"/>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477069" y="1500221"/>
        <a:ext cx="27446" cy="27446"/>
      </dsp:txXfrm>
    </dsp:sp>
    <dsp:sp modelId="{A0BE74BA-2696-4ABB-998E-EEB23F22FC76}">
      <dsp:nvSpPr>
        <dsp:cNvPr id="0" name=""/>
        <dsp:cNvSpPr/>
      </dsp:nvSpPr>
      <dsp:spPr>
        <a:xfrm>
          <a:off x="6305547" y="906370"/>
          <a:ext cx="370491" cy="405049"/>
        </a:xfrm>
        <a:custGeom>
          <a:avLst/>
          <a:gdLst/>
          <a:ahLst/>
          <a:cxnLst/>
          <a:rect l="0" t="0" r="0" b="0"/>
          <a:pathLst>
            <a:path>
              <a:moveTo>
                <a:pt x="370491" y="405049"/>
              </a:moveTo>
              <a:lnTo>
                <a:pt x="185245" y="405049"/>
              </a:lnTo>
              <a:lnTo>
                <a:pt x="185245"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477069" y="1095171"/>
        <a:ext cx="27446" cy="27446"/>
      </dsp:txXfrm>
    </dsp:sp>
    <dsp:sp modelId="{85C6D25D-EE40-4614-8E16-8CC6C1E27353}">
      <dsp:nvSpPr>
        <dsp:cNvPr id="0" name=""/>
        <dsp:cNvSpPr/>
      </dsp:nvSpPr>
      <dsp:spPr>
        <a:xfrm>
          <a:off x="8528494" y="1311419"/>
          <a:ext cx="370491" cy="1175281"/>
        </a:xfrm>
        <a:custGeom>
          <a:avLst/>
          <a:gdLst/>
          <a:ahLst/>
          <a:cxnLst/>
          <a:rect l="0" t="0" r="0" b="0"/>
          <a:pathLst>
            <a:path>
              <a:moveTo>
                <a:pt x="370491" y="1175281"/>
              </a:moveTo>
              <a:lnTo>
                <a:pt x="185245" y="1175281"/>
              </a:lnTo>
              <a:lnTo>
                <a:pt x="185245"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8682932" y="1868253"/>
        <a:ext cx="61614" cy="61614"/>
      </dsp:txXfrm>
    </dsp:sp>
    <dsp:sp modelId="{E9810151-4F53-4C85-812A-4B8E243C2DF2}">
      <dsp:nvSpPr>
        <dsp:cNvPr id="0" name=""/>
        <dsp:cNvSpPr/>
      </dsp:nvSpPr>
      <dsp:spPr>
        <a:xfrm>
          <a:off x="10751441" y="2486701"/>
          <a:ext cx="370491" cy="1574231"/>
        </a:xfrm>
        <a:custGeom>
          <a:avLst/>
          <a:gdLst/>
          <a:ahLst/>
          <a:cxnLst/>
          <a:rect l="0" t="0" r="0" b="0"/>
          <a:pathLst>
            <a:path>
              <a:moveTo>
                <a:pt x="370491" y="1574231"/>
              </a:moveTo>
              <a:lnTo>
                <a:pt x="185245" y="1574231"/>
              </a:lnTo>
              <a:lnTo>
                <a:pt x="185245"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0896256" y="3233386"/>
        <a:ext cx="80862" cy="80862"/>
      </dsp:txXfrm>
    </dsp:sp>
    <dsp:sp modelId="{C12AD70D-8964-45D4-ACD9-3A7C04278791}">
      <dsp:nvSpPr>
        <dsp:cNvPr id="0" name=""/>
        <dsp:cNvSpPr/>
      </dsp:nvSpPr>
      <dsp:spPr>
        <a:xfrm rot="5400000">
          <a:off x="9918074" y="3778546"/>
          <a:ext cx="2972490" cy="564773"/>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smtClean="0">
              <a:solidFill>
                <a:srgbClr val="FF0000"/>
              </a:solidFill>
              <a:cs typeface="B Badr" panose="00000400000000000000" pitchFamily="2" charset="-78"/>
            </a:rPr>
            <a:t>مقدمه</a:t>
          </a:r>
          <a:endParaRPr lang="fa-IR" sz="3200" kern="1200">
            <a:solidFill>
              <a:srgbClr val="FF0000"/>
            </a:solidFill>
            <a:cs typeface="B Badr" panose="00000400000000000000" pitchFamily="2" charset="-78"/>
          </a:endParaRPr>
        </a:p>
      </dsp:txBody>
      <dsp:txXfrm>
        <a:off x="9918074" y="3778546"/>
        <a:ext cx="2972490" cy="564773"/>
      </dsp:txXfrm>
    </dsp:sp>
    <dsp:sp modelId="{23585439-0712-4842-95FB-B6FC99514638}">
      <dsp:nvSpPr>
        <dsp:cNvPr id="0" name=""/>
        <dsp:cNvSpPr/>
      </dsp:nvSpPr>
      <dsp:spPr>
        <a:xfrm>
          <a:off x="8898985" y="2204314"/>
          <a:ext cx="1852456" cy="564773"/>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اتفاق القائلين</a:t>
          </a:r>
          <a:endParaRPr lang="fa-IR" sz="1600" kern="1200">
            <a:cs typeface="B Badr" panose="00000400000000000000" pitchFamily="2" charset="-78"/>
          </a:endParaRPr>
        </a:p>
      </dsp:txBody>
      <dsp:txXfrm>
        <a:off x="8898985" y="2204314"/>
        <a:ext cx="1852456" cy="564773"/>
      </dsp:txXfrm>
    </dsp:sp>
    <dsp:sp modelId="{51E7D0C9-2BEB-47C2-B7C0-D11A9E8204DD}">
      <dsp:nvSpPr>
        <dsp:cNvPr id="0" name=""/>
        <dsp:cNvSpPr/>
      </dsp:nvSpPr>
      <dsp:spPr>
        <a:xfrm>
          <a:off x="6676038" y="976966"/>
          <a:ext cx="1852456" cy="66890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إن كان فى الغرض على العموم- </a:t>
          </a:r>
          <a:endParaRPr lang="fa-IR" sz="1600" kern="1200">
            <a:cs typeface="B Badr" panose="00000400000000000000" pitchFamily="2" charset="-78"/>
          </a:endParaRPr>
        </a:p>
      </dsp:txBody>
      <dsp:txXfrm>
        <a:off x="6676038" y="976966"/>
        <a:ext cx="1852456" cy="668906"/>
      </dsp:txXfrm>
    </dsp:sp>
    <dsp:sp modelId="{AC1D7D59-955A-4213-92C9-C3B09C6F0658}">
      <dsp:nvSpPr>
        <dsp:cNvPr id="0" name=""/>
        <dsp:cNvSpPr/>
      </dsp:nvSpPr>
      <dsp:spPr>
        <a:xfrm>
          <a:off x="4453091" y="571917"/>
          <a:ext cx="1852456" cy="66890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كالوصف بالشجاعة، و السخاء، و نحو ذلك- </a:t>
          </a:r>
          <a:endParaRPr lang="fa-IR" sz="1600" kern="1200">
            <a:cs typeface="B Badr" panose="00000400000000000000" pitchFamily="2" charset="-78"/>
          </a:endParaRPr>
        </a:p>
      </dsp:txBody>
      <dsp:txXfrm>
        <a:off x="4453091" y="571917"/>
        <a:ext cx="1852456" cy="668906"/>
      </dsp:txXfrm>
    </dsp:sp>
    <dsp:sp modelId="{18AED26C-9999-423F-8892-F5A55EDF4A90}">
      <dsp:nvSpPr>
        <dsp:cNvPr id="0" name=""/>
        <dsp:cNvSpPr/>
      </dsp:nvSpPr>
      <dsp:spPr>
        <a:xfrm>
          <a:off x="4453091" y="1382016"/>
          <a:ext cx="1852456" cy="66890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فلا يعدّ سرقة؛ لتقرّره فى العقول و العادات.</a:t>
          </a:r>
          <a:endParaRPr lang="fa-IR" sz="1600" kern="1200">
            <a:cs typeface="B Badr" panose="00000400000000000000" pitchFamily="2" charset="-78"/>
          </a:endParaRPr>
        </a:p>
      </dsp:txBody>
      <dsp:txXfrm>
        <a:off x="4453091" y="1382016"/>
        <a:ext cx="1852456" cy="668906"/>
      </dsp:txXfrm>
    </dsp:sp>
    <dsp:sp modelId="{0B5ADA7A-86D8-4595-ABE0-F61A13BE996A}">
      <dsp:nvSpPr>
        <dsp:cNvPr id="0" name=""/>
        <dsp:cNvSpPr/>
      </dsp:nvSpPr>
      <dsp:spPr>
        <a:xfrm>
          <a:off x="6676038" y="3431663"/>
          <a:ext cx="1852456" cy="564773"/>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إن كان فى وجه الدّلالة؛ </a:t>
          </a:r>
          <a:endParaRPr lang="fa-IR" sz="1600" kern="1200">
            <a:cs typeface="B Badr" panose="00000400000000000000" pitchFamily="2" charset="-78"/>
          </a:endParaRPr>
        </a:p>
      </dsp:txBody>
      <dsp:txXfrm>
        <a:off x="6676038" y="3431663"/>
        <a:ext cx="1852456" cy="564773"/>
      </dsp:txXfrm>
    </dsp:sp>
    <dsp:sp modelId="{CD385A93-DD1B-4CDB-B546-FA02DDE8F556}">
      <dsp:nvSpPr>
        <dsp:cNvPr id="0" name=""/>
        <dsp:cNvSpPr/>
      </dsp:nvSpPr>
      <dsp:spPr>
        <a:xfrm>
          <a:off x="4453091" y="2192115"/>
          <a:ext cx="1852456" cy="564773"/>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كالتشبيه، و المجاز، و الكناية، </a:t>
          </a:r>
          <a:endParaRPr lang="fa-IR" sz="1600" kern="1200">
            <a:cs typeface="B Badr" panose="00000400000000000000" pitchFamily="2" charset="-78"/>
          </a:endParaRPr>
        </a:p>
      </dsp:txBody>
      <dsp:txXfrm>
        <a:off x="4453091" y="2192115"/>
        <a:ext cx="1852456" cy="564773"/>
      </dsp:txXfrm>
    </dsp:sp>
    <dsp:sp modelId="{6833A80E-8215-48E1-8786-39234A98DA8C}">
      <dsp:nvSpPr>
        <dsp:cNvPr id="0" name=""/>
        <dsp:cNvSpPr/>
      </dsp:nvSpPr>
      <dsp:spPr>
        <a:xfrm>
          <a:off x="4453091" y="2898082"/>
          <a:ext cx="1852456" cy="107889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كذكر هيئات تدلّ على الصفة؛ لاختصاصها بمن هى له- كوصف</a:t>
          </a:r>
          <a:endParaRPr lang="fa-IR" sz="1600" kern="1200">
            <a:cs typeface="B Badr" panose="00000400000000000000" pitchFamily="2" charset="-78"/>
          </a:endParaRPr>
        </a:p>
      </dsp:txBody>
      <dsp:txXfrm>
        <a:off x="4453091" y="2898082"/>
        <a:ext cx="1852456" cy="1078897"/>
      </dsp:txXfrm>
    </dsp:sp>
    <dsp:sp modelId="{A2B137D0-BAD3-43AF-B3FE-3866816A3E6E}">
      <dsp:nvSpPr>
        <dsp:cNvPr id="0" name=""/>
        <dsp:cNvSpPr/>
      </dsp:nvSpPr>
      <dsp:spPr>
        <a:xfrm>
          <a:off x="2230143" y="2802161"/>
          <a:ext cx="1852456" cy="564773"/>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الجواد بالتهلّل عند ورود العفاة، </a:t>
          </a:r>
          <a:endParaRPr lang="fa-IR" sz="1600" kern="1200">
            <a:cs typeface="B Badr" panose="00000400000000000000" pitchFamily="2" charset="-78"/>
          </a:endParaRPr>
        </a:p>
      </dsp:txBody>
      <dsp:txXfrm>
        <a:off x="2230143" y="2802161"/>
        <a:ext cx="1852456" cy="564773"/>
      </dsp:txXfrm>
    </dsp:sp>
    <dsp:sp modelId="{C8D44F1F-6954-422D-9507-B55764AB7E2F}">
      <dsp:nvSpPr>
        <dsp:cNvPr id="0" name=""/>
        <dsp:cNvSpPr/>
      </dsp:nvSpPr>
      <dsp:spPr>
        <a:xfrm>
          <a:off x="2230143" y="3508127"/>
          <a:ext cx="1852456" cy="564773"/>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البخيل بالعبوس مع سعة ذات اليد-: </a:t>
          </a:r>
          <a:endParaRPr lang="fa-IR" sz="1600" kern="1200">
            <a:cs typeface="B Badr" panose="00000400000000000000" pitchFamily="2" charset="-78"/>
          </a:endParaRPr>
        </a:p>
      </dsp:txBody>
      <dsp:txXfrm>
        <a:off x="2230143" y="3508127"/>
        <a:ext cx="1852456" cy="564773"/>
      </dsp:txXfrm>
    </dsp:sp>
    <dsp:sp modelId="{AD099A4A-8772-45F6-81B3-E8C6B42199B0}">
      <dsp:nvSpPr>
        <dsp:cNvPr id="0" name=""/>
        <dsp:cNvSpPr/>
      </dsp:nvSpPr>
      <dsp:spPr>
        <a:xfrm>
          <a:off x="4453091" y="4671210"/>
          <a:ext cx="1852456" cy="564773"/>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فـ</a:t>
          </a:r>
          <a:endParaRPr lang="fa-IR" sz="1600" kern="1200">
            <a:cs typeface="B Badr" panose="00000400000000000000" pitchFamily="2" charset="-78"/>
          </a:endParaRPr>
        </a:p>
      </dsp:txBody>
      <dsp:txXfrm>
        <a:off x="4453091" y="4671210"/>
        <a:ext cx="1852456" cy="564773"/>
      </dsp:txXfrm>
    </dsp:sp>
    <dsp:sp modelId="{736231B2-02A8-44C8-B74A-A144CA0B3084}">
      <dsp:nvSpPr>
        <dsp:cNvPr id="0" name=""/>
        <dsp:cNvSpPr/>
      </dsp:nvSpPr>
      <dsp:spPr>
        <a:xfrm>
          <a:off x="2230143" y="4214094"/>
          <a:ext cx="1852456" cy="66890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إن اشتراك الناس فى معرفته لاستقراره فيهما </a:t>
          </a:r>
          <a:endParaRPr lang="fa-IR" sz="1600" kern="1200">
            <a:cs typeface="B Badr" panose="00000400000000000000" pitchFamily="2" charset="-78"/>
          </a:endParaRPr>
        </a:p>
      </dsp:txBody>
      <dsp:txXfrm>
        <a:off x="2230143" y="4214094"/>
        <a:ext cx="1852456" cy="668906"/>
      </dsp:txXfrm>
    </dsp:sp>
    <dsp:sp modelId="{AE0F10E4-504C-4E52-9346-9F85C2F3F71D}">
      <dsp:nvSpPr>
        <dsp:cNvPr id="0" name=""/>
        <dsp:cNvSpPr/>
      </dsp:nvSpPr>
      <dsp:spPr>
        <a:xfrm>
          <a:off x="7196" y="3861111"/>
          <a:ext cx="1852456" cy="66890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كتشبيه الشجاع بالأسد، و الجواد بالبحر،</a:t>
          </a:r>
          <a:endParaRPr lang="fa-IR" sz="1600" kern="1200">
            <a:cs typeface="B Badr" panose="00000400000000000000" pitchFamily="2" charset="-78"/>
          </a:endParaRPr>
        </a:p>
      </dsp:txBody>
      <dsp:txXfrm>
        <a:off x="7196" y="3861111"/>
        <a:ext cx="1852456" cy="668906"/>
      </dsp:txXfrm>
    </dsp:sp>
    <dsp:sp modelId="{31924639-A55A-4B54-B6BE-A4C92B7339A3}">
      <dsp:nvSpPr>
        <dsp:cNvPr id="0" name=""/>
        <dsp:cNvSpPr/>
      </dsp:nvSpPr>
      <dsp:spPr>
        <a:xfrm>
          <a:off x="7196" y="4671210"/>
          <a:ext cx="1852456" cy="564773"/>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فهو كالأول؛</a:t>
          </a:r>
          <a:endParaRPr lang="fa-IR" sz="1600" kern="1200">
            <a:cs typeface="B Badr" panose="00000400000000000000" pitchFamily="2" charset="-78"/>
          </a:endParaRPr>
        </a:p>
      </dsp:txBody>
      <dsp:txXfrm>
        <a:off x="7196" y="4671210"/>
        <a:ext cx="1852456" cy="564773"/>
      </dsp:txXfrm>
    </dsp:sp>
    <dsp:sp modelId="{6518F450-4D82-495D-8CD1-3B21060A56D7}">
      <dsp:nvSpPr>
        <dsp:cNvPr id="0" name=""/>
        <dsp:cNvSpPr/>
      </dsp:nvSpPr>
      <dsp:spPr>
        <a:xfrm>
          <a:off x="2230143" y="5024193"/>
          <a:ext cx="1852456" cy="66890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إلّا جاز أن يدّعى فيه السبق و الزيادة.</a:t>
          </a:r>
          <a:endParaRPr lang="fa-IR" sz="1600" kern="1200">
            <a:cs typeface="B Badr" panose="00000400000000000000" pitchFamily="2" charset="-78"/>
          </a:endParaRPr>
        </a:p>
      </dsp:txBody>
      <dsp:txXfrm>
        <a:off x="2230143" y="5024193"/>
        <a:ext cx="1852456" cy="668906"/>
      </dsp:txXfrm>
    </dsp:sp>
    <dsp:sp modelId="{9743EEE8-7177-4634-A658-EE934D58F5DC}">
      <dsp:nvSpPr>
        <dsp:cNvPr id="0" name=""/>
        <dsp:cNvSpPr/>
      </dsp:nvSpPr>
      <dsp:spPr>
        <a:xfrm>
          <a:off x="8898985" y="4542679"/>
          <a:ext cx="1852456" cy="564773"/>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هو ضربان: </a:t>
          </a:r>
          <a:endParaRPr lang="fa-IR" sz="1600" kern="1200">
            <a:cs typeface="B Badr" panose="00000400000000000000" pitchFamily="2" charset="-78"/>
          </a:endParaRPr>
        </a:p>
      </dsp:txBody>
      <dsp:txXfrm>
        <a:off x="8898985" y="4542679"/>
        <a:ext cx="1852456" cy="564773"/>
      </dsp:txXfrm>
    </dsp:sp>
    <dsp:sp modelId="{5B2DB29C-AA6C-4BEE-951C-69EA2BBB99DE}">
      <dsp:nvSpPr>
        <dsp:cNvPr id="0" name=""/>
        <dsp:cNvSpPr/>
      </dsp:nvSpPr>
      <dsp:spPr>
        <a:xfrm>
          <a:off x="6676038" y="4137629"/>
          <a:ext cx="1852456" cy="564773"/>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خاصّىّ فى نفسه غريب،</a:t>
          </a:r>
          <a:endParaRPr lang="fa-IR" sz="1600" kern="1200">
            <a:cs typeface="B Badr" panose="00000400000000000000" pitchFamily="2" charset="-78"/>
          </a:endParaRPr>
        </a:p>
      </dsp:txBody>
      <dsp:txXfrm>
        <a:off x="6676038" y="4137629"/>
        <a:ext cx="1852456" cy="564773"/>
      </dsp:txXfrm>
    </dsp:sp>
    <dsp:sp modelId="{EB7D3881-4A8D-40B1-91F1-B4E533C566DE}">
      <dsp:nvSpPr>
        <dsp:cNvPr id="0" name=""/>
        <dsp:cNvSpPr/>
      </dsp:nvSpPr>
      <dsp:spPr>
        <a:xfrm>
          <a:off x="6676038" y="4843596"/>
          <a:ext cx="1852456" cy="66890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عامى تصرّف فيه بما أخرجه من الابتذال إلى الغرابة؛ كما مر.</a:t>
          </a:r>
          <a:endParaRPr lang="fa-IR" sz="1600" kern="1200">
            <a:cs typeface="B Badr" panose="00000400000000000000" pitchFamily="2" charset="-78"/>
          </a:endParaRPr>
        </a:p>
      </dsp:txBody>
      <dsp:txXfrm>
        <a:off x="6676038" y="4843596"/>
        <a:ext cx="1852456" cy="668906"/>
      </dsp:txXfrm>
    </dsp:sp>
    <dsp:sp modelId="{51E2905D-ACE4-4AB6-8C6D-0BE92A359F21}">
      <dsp:nvSpPr>
        <dsp:cNvPr id="0" name=""/>
        <dsp:cNvSpPr/>
      </dsp:nvSpPr>
      <dsp:spPr>
        <a:xfrm>
          <a:off x="8898985" y="5248645"/>
          <a:ext cx="1852456" cy="66890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فالسرقة و الأخذ نوعان: ظاهر، و غير ظاهر.</a:t>
          </a:r>
          <a:endParaRPr lang="fa-IR" sz="1600" kern="1200">
            <a:cs typeface="B Badr" panose="00000400000000000000" pitchFamily="2" charset="-78"/>
          </a:endParaRPr>
        </a:p>
      </dsp:txBody>
      <dsp:txXfrm>
        <a:off x="8898985" y="5248645"/>
        <a:ext cx="1852456" cy="668906"/>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3F553-8EED-4B74-8D7F-22213903A25A}">
      <dsp:nvSpPr>
        <dsp:cNvPr id="0" name=""/>
        <dsp:cNvSpPr/>
      </dsp:nvSpPr>
      <dsp:spPr>
        <a:xfrm>
          <a:off x="6496343" y="5841689"/>
          <a:ext cx="277375" cy="91440"/>
        </a:xfrm>
        <a:custGeom>
          <a:avLst/>
          <a:gdLst/>
          <a:ahLst/>
          <a:cxnLst/>
          <a:rect l="0" t="0" r="0" b="0"/>
          <a:pathLst>
            <a:path>
              <a:moveTo>
                <a:pt x="27737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628096" y="5880475"/>
        <a:ext cx="13868" cy="13868"/>
      </dsp:txXfrm>
    </dsp:sp>
    <dsp:sp modelId="{641EF226-7625-4C01-8B02-BA13461DC53C}">
      <dsp:nvSpPr>
        <dsp:cNvPr id="0" name=""/>
        <dsp:cNvSpPr/>
      </dsp:nvSpPr>
      <dsp:spPr>
        <a:xfrm>
          <a:off x="7495976" y="5623142"/>
          <a:ext cx="277375" cy="264267"/>
        </a:xfrm>
        <a:custGeom>
          <a:avLst/>
          <a:gdLst/>
          <a:ahLst/>
          <a:cxnLst/>
          <a:rect l="0" t="0" r="0" b="0"/>
          <a:pathLst>
            <a:path>
              <a:moveTo>
                <a:pt x="277375" y="0"/>
              </a:moveTo>
              <a:lnTo>
                <a:pt x="138687" y="0"/>
              </a:lnTo>
              <a:lnTo>
                <a:pt x="138687" y="264267"/>
              </a:lnTo>
              <a:lnTo>
                <a:pt x="0" y="264267"/>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7625086" y="5745698"/>
        <a:ext cx="19155" cy="19155"/>
      </dsp:txXfrm>
    </dsp:sp>
    <dsp:sp modelId="{9305DF0C-969F-440E-8FF4-107281D0B6B2}">
      <dsp:nvSpPr>
        <dsp:cNvPr id="0" name=""/>
        <dsp:cNvSpPr/>
      </dsp:nvSpPr>
      <dsp:spPr>
        <a:xfrm>
          <a:off x="6496343" y="5313154"/>
          <a:ext cx="277375" cy="91440"/>
        </a:xfrm>
        <a:custGeom>
          <a:avLst/>
          <a:gdLst/>
          <a:ahLst/>
          <a:cxnLst/>
          <a:rect l="0" t="0" r="0" b="0"/>
          <a:pathLst>
            <a:path>
              <a:moveTo>
                <a:pt x="27737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628096" y="5351940"/>
        <a:ext cx="13868" cy="13868"/>
      </dsp:txXfrm>
    </dsp:sp>
    <dsp:sp modelId="{41C4E008-E754-4BF4-8B26-C89926D0903C}">
      <dsp:nvSpPr>
        <dsp:cNvPr id="0" name=""/>
        <dsp:cNvSpPr/>
      </dsp:nvSpPr>
      <dsp:spPr>
        <a:xfrm>
          <a:off x="7495976" y="5358874"/>
          <a:ext cx="277375" cy="264267"/>
        </a:xfrm>
        <a:custGeom>
          <a:avLst/>
          <a:gdLst/>
          <a:ahLst/>
          <a:cxnLst/>
          <a:rect l="0" t="0" r="0" b="0"/>
          <a:pathLst>
            <a:path>
              <a:moveTo>
                <a:pt x="277375" y="264267"/>
              </a:moveTo>
              <a:lnTo>
                <a:pt x="138687" y="264267"/>
              </a:lnTo>
              <a:lnTo>
                <a:pt x="13868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7625086" y="5481430"/>
        <a:ext cx="19155" cy="19155"/>
      </dsp:txXfrm>
    </dsp:sp>
    <dsp:sp modelId="{63B15413-0282-49A9-8766-429B532CF49D}">
      <dsp:nvSpPr>
        <dsp:cNvPr id="0" name=""/>
        <dsp:cNvSpPr/>
      </dsp:nvSpPr>
      <dsp:spPr>
        <a:xfrm>
          <a:off x="8423075" y="4566072"/>
          <a:ext cx="277375" cy="1057070"/>
        </a:xfrm>
        <a:custGeom>
          <a:avLst/>
          <a:gdLst/>
          <a:ahLst/>
          <a:cxnLst/>
          <a:rect l="0" t="0" r="0" b="0"/>
          <a:pathLst>
            <a:path>
              <a:moveTo>
                <a:pt x="277375" y="0"/>
              </a:moveTo>
              <a:lnTo>
                <a:pt x="138687" y="0"/>
              </a:lnTo>
              <a:lnTo>
                <a:pt x="138687" y="1057070"/>
              </a:lnTo>
              <a:lnTo>
                <a:pt x="0" y="105707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8534441" y="5067285"/>
        <a:ext cx="54642" cy="54642"/>
      </dsp:txXfrm>
    </dsp:sp>
    <dsp:sp modelId="{F7EE5035-6BF1-48E9-B2AA-9CC3CEC47B4F}">
      <dsp:nvSpPr>
        <dsp:cNvPr id="0" name=""/>
        <dsp:cNvSpPr/>
      </dsp:nvSpPr>
      <dsp:spPr>
        <a:xfrm>
          <a:off x="6496343" y="4784619"/>
          <a:ext cx="277375" cy="91440"/>
        </a:xfrm>
        <a:custGeom>
          <a:avLst/>
          <a:gdLst/>
          <a:ahLst/>
          <a:cxnLst/>
          <a:rect l="0" t="0" r="0" b="0"/>
          <a:pathLst>
            <a:path>
              <a:moveTo>
                <a:pt x="27737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628096" y="4823405"/>
        <a:ext cx="13868" cy="13868"/>
      </dsp:txXfrm>
    </dsp:sp>
    <dsp:sp modelId="{219DAC24-4A6F-4D22-8609-97308BF80419}">
      <dsp:nvSpPr>
        <dsp:cNvPr id="0" name=""/>
        <dsp:cNvSpPr/>
      </dsp:nvSpPr>
      <dsp:spPr>
        <a:xfrm>
          <a:off x="7495976" y="4566072"/>
          <a:ext cx="277375" cy="264267"/>
        </a:xfrm>
        <a:custGeom>
          <a:avLst/>
          <a:gdLst/>
          <a:ahLst/>
          <a:cxnLst/>
          <a:rect l="0" t="0" r="0" b="0"/>
          <a:pathLst>
            <a:path>
              <a:moveTo>
                <a:pt x="277375" y="0"/>
              </a:moveTo>
              <a:lnTo>
                <a:pt x="138687" y="0"/>
              </a:lnTo>
              <a:lnTo>
                <a:pt x="138687" y="264267"/>
              </a:lnTo>
              <a:lnTo>
                <a:pt x="0" y="264267"/>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7625086" y="4688628"/>
        <a:ext cx="19155" cy="19155"/>
      </dsp:txXfrm>
    </dsp:sp>
    <dsp:sp modelId="{B3CAB540-77B5-443D-8610-607833ED6FF4}">
      <dsp:nvSpPr>
        <dsp:cNvPr id="0" name=""/>
        <dsp:cNvSpPr/>
      </dsp:nvSpPr>
      <dsp:spPr>
        <a:xfrm>
          <a:off x="6496343" y="4256084"/>
          <a:ext cx="277375" cy="91440"/>
        </a:xfrm>
        <a:custGeom>
          <a:avLst/>
          <a:gdLst/>
          <a:ahLst/>
          <a:cxnLst/>
          <a:rect l="0" t="0" r="0" b="0"/>
          <a:pathLst>
            <a:path>
              <a:moveTo>
                <a:pt x="27737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628096" y="4294870"/>
        <a:ext cx="13868" cy="13868"/>
      </dsp:txXfrm>
    </dsp:sp>
    <dsp:sp modelId="{6E78DF20-5261-44A0-BF35-4742D449B585}">
      <dsp:nvSpPr>
        <dsp:cNvPr id="0" name=""/>
        <dsp:cNvSpPr/>
      </dsp:nvSpPr>
      <dsp:spPr>
        <a:xfrm>
          <a:off x="7495976" y="4301804"/>
          <a:ext cx="277375" cy="264267"/>
        </a:xfrm>
        <a:custGeom>
          <a:avLst/>
          <a:gdLst/>
          <a:ahLst/>
          <a:cxnLst/>
          <a:rect l="0" t="0" r="0" b="0"/>
          <a:pathLst>
            <a:path>
              <a:moveTo>
                <a:pt x="277375" y="264267"/>
              </a:moveTo>
              <a:lnTo>
                <a:pt x="138687" y="264267"/>
              </a:lnTo>
              <a:lnTo>
                <a:pt x="13868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7625086" y="4424360"/>
        <a:ext cx="19155" cy="19155"/>
      </dsp:txXfrm>
    </dsp:sp>
    <dsp:sp modelId="{56BB1A5E-6608-47A5-AB03-29884403A0AC}">
      <dsp:nvSpPr>
        <dsp:cNvPr id="0" name=""/>
        <dsp:cNvSpPr/>
      </dsp:nvSpPr>
      <dsp:spPr>
        <a:xfrm>
          <a:off x="8423075" y="4520352"/>
          <a:ext cx="277375" cy="91440"/>
        </a:xfrm>
        <a:custGeom>
          <a:avLst/>
          <a:gdLst/>
          <a:ahLst/>
          <a:cxnLst/>
          <a:rect l="0" t="0" r="0" b="0"/>
          <a:pathLst>
            <a:path>
              <a:moveTo>
                <a:pt x="27737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8554828" y="4559137"/>
        <a:ext cx="13868" cy="13868"/>
      </dsp:txXfrm>
    </dsp:sp>
    <dsp:sp modelId="{A8C39C8B-025D-4CA9-B53E-4FCC114D2958}">
      <dsp:nvSpPr>
        <dsp:cNvPr id="0" name=""/>
        <dsp:cNvSpPr/>
      </dsp:nvSpPr>
      <dsp:spPr>
        <a:xfrm>
          <a:off x="6496343" y="3727549"/>
          <a:ext cx="277375" cy="91440"/>
        </a:xfrm>
        <a:custGeom>
          <a:avLst/>
          <a:gdLst/>
          <a:ahLst/>
          <a:cxnLst/>
          <a:rect l="0" t="0" r="0" b="0"/>
          <a:pathLst>
            <a:path>
              <a:moveTo>
                <a:pt x="27737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628096" y="3766335"/>
        <a:ext cx="13868" cy="13868"/>
      </dsp:txXfrm>
    </dsp:sp>
    <dsp:sp modelId="{1D8D43C5-B46F-48EF-B862-DFAE902AEF06}">
      <dsp:nvSpPr>
        <dsp:cNvPr id="0" name=""/>
        <dsp:cNvSpPr/>
      </dsp:nvSpPr>
      <dsp:spPr>
        <a:xfrm>
          <a:off x="7495976" y="3509002"/>
          <a:ext cx="277375" cy="264267"/>
        </a:xfrm>
        <a:custGeom>
          <a:avLst/>
          <a:gdLst/>
          <a:ahLst/>
          <a:cxnLst/>
          <a:rect l="0" t="0" r="0" b="0"/>
          <a:pathLst>
            <a:path>
              <a:moveTo>
                <a:pt x="277375" y="0"/>
              </a:moveTo>
              <a:lnTo>
                <a:pt x="138687" y="0"/>
              </a:lnTo>
              <a:lnTo>
                <a:pt x="138687" y="264267"/>
              </a:lnTo>
              <a:lnTo>
                <a:pt x="0" y="264267"/>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7625086" y="3631558"/>
        <a:ext cx="19155" cy="19155"/>
      </dsp:txXfrm>
    </dsp:sp>
    <dsp:sp modelId="{98C1A42E-CE02-4259-B89A-E842B061DF07}">
      <dsp:nvSpPr>
        <dsp:cNvPr id="0" name=""/>
        <dsp:cNvSpPr/>
      </dsp:nvSpPr>
      <dsp:spPr>
        <a:xfrm>
          <a:off x="6496343" y="3199014"/>
          <a:ext cx="277375" cy="91440"/>
        </a:xfrm>
        <a:custGeom>
          <a:avLst/>
          <a:gdLst/>
          <a:ahLst/>
          <a:cxnLst/>
          <a:rect l="0" t="0" r="0" b="0"/>
          <a:pathLst>
            <a:path>
              <a:moveTo>
                <a:pt x="27737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628096" y="3237800"/>
        <a:ext cx="13868" cy="13868"/>
      </dsp:txXfrm>
    </dsp:sp>
    <dsp:sp modelId="{246B54C5-149B-4326-9E1F-67CF87651255}">
      <dsp:nvSpPr>
        <dsp:cNvPr id="0" name=""/>
        <dsp:cNvSpPr/>
      </dsp:nvSpPr>
      <dsp:spPr>
        <a:xfrm>
          <a:off x="7495976" y="3244734"/>
          <a:ext cx="277375" cy="264267"/>
        </a:xfrm>
        <a:custGeom>
          <a:avLst/>
          <a:gdLst/>
          <a:ahLst/>
          <a:cxnLst/>
          <a:rect l="0" t="0" r="0" b="0"/>
          <a:pathLst>
            <a:path>
              <a:moveTo>
                <a:pt x="277375" y="264267"/>
              </a:moveTo>
              <a:lnTo>
                <a:pt x="138687" y="264267"/>
              </a:lnTo>
              <a:lnTo>
                <a:pt x="13868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7625086" y="3367290"/>
        <a:ext cx="19155" cy="19155"/>
      </dsp:txXfrm>
    </dsp:sp>
    <dsp:sp modelId="{FF125BA5-B766-4E4B-BB8A-C0E62D71F3A0}">
      <dsp:nvSpPr>
        <dsp:cNvPr id="0" name=""/>
        <dsp:cNvSpPr/>
      </dsp:nvSpPr>
      <dsp:spPr>
        <a:xfrm>
          <a:off x="8423075" y="3509002"/>
          <a:ext cx="277375" cy="1057070"/>
        </a:xfrm>
        <a:custGeom>
          <a:avLst/>
          <a:gdLst/>
          <a:ahLst/>
          <a:cxnLst/>
          <a:rect l="0" t="0" r="0" b="0"/>
          <a:pathLst>
            <a:path>
              <a:moveTo>
                <a:pt x="277375" y="1057070"/>
              </a:moveTo>
              <a:lnTo>
                <a:pt x="138687" y="1057070"/>
              </a:lnTo>
              <a:lnTo>
                <a:pt x="13868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8534441" y="4010215"/>
        <a:ext cx="54642" cy="54642"/>
      </dsp:txXfrm>
    </dsp:sp>
    <dsp:sp modelId="{4BF5F183-CB40-4CC9-8203-F06870BDFF2D}">
      <dsp:nvSpPr>
        <dsp:cNvPr id="0" name=""/>
        <dsp:cNvSpPr/>
      </dsp:nvSpPr>
      <dsp:spPr>
        <a:xfrm>
          <a:off x="9725324" y="4301804"/>
          <a:ext cx="277375" cy="264267"/>
        </a:xfrm>
        <a:custGeom>
          <a:avLst/>
          <a:gdLst/>
          <a:ahLst/>
          <a:cxnLst/>
          <a:rect l="0" t="0" r="0" b="0"/>
          <a:pathLst>
            <a:path>
              <a:moveTo>
                <a:pt x="277375" y="0"/>
              </a:moveTo>
              <a:lnTo>
                <a:pt x="138687" y="0"/>
              </a:lnTo>
              <a:lnTo>
                <a:pt x="138687" y="264267"/>
              </a:lnTo>
              <a:lnTo>
                <a:pt x="0" y="264267"/>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9854433" y="4424360"/>
        <a:ext cx="19155" cy="19155"/>
      </dsp:txXfrm>
    </dsp:sp>
    <dsp:sp modelId="{3F8F9864-BEAD-49D3-914A-886FAE9442DF}">
      <dsp:nvSpPr>
        <dsp:cNvPr id="0" name=""/>
        <dsp:cNvSpPr/>
      </dsp:nvSpPr>
      <dsp:spPr>
        <a:xfrm>
          <a:off x="9725324" y="4037537"/>
          <a:ext cx="277375" cy="264267"/>
        </a:xfrm>
        <a:custGeom>
          <a:avLst/>
          <a:gdLst/>
          <a:ahLst/>
          <a:cxnLst/>
          <a:rect l="0" t="0" r="0" b="0"/>
          <a:pathLst>
            <a:path>
              <a:moveTo>
                <a:pt x="277375" y="264267"/>
              </a:moveTo>
              <a:lnTo>
                <a:pt x="138687" y="264267"/>
              </a:lnTo>
              <a:lnTo>
                <a:pt x="13868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9854433" y="4160093"/>
        <a:ext cx="19155" cy="19155"/>
      </dsp:txXfrm>
    </dsp:sp>
    <dsp:sp modelId="{1504201A-4398-4751-9509-93B9D64C0B8A}">
      <dsp:nvSpPr>
        <dsp:cNvPr id="0" name=""/>
        <dsp:cNvSpPr/>
      </dsp:nvSpPr>
      <dsp:spPr>
        <a:xfrm>
          <a:off x="10983636" y="2584065"/>
          <a:ext cx="277375" cy="1717739"/>
        </a:xfrm>
        <a:custGeom>
          <a:avLst/>
          <a:gdLst/>
          <a:ahLst/>
          <a:cxnLst/>
          <a:rect l="0" t="0" r="0" b="0"/>
          <a:pathLst>
            <a:path>
              <a:moveTo>
                <a:pt x="277375" y="0"/>
              </a:moveTo>
              <a:lnTo>
                <a:pt x="138687" y="0"/>
              </a:lnTo>
              <a:lnTo>
                <a:pt x="138687" y="1717739"/>
              </a:lnTo>
              <a:lnTo>
                <a:pt x="0" y="1717739"/>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1078824" y="3399435"/>
        <a:ext cx="86999" cy="86999"/>
      </dsp:txXfrm>
    </dsp:sp>
    <dsp:sp modelId="{107DB93B-7EC7-4488-BC0E-F4CC41D9AEDC}">
      <dsp:nvSpPr>
        <dsp:cNvPr id="0" name=""/>
        <dsp:cNvSpPr/>
      </dsp:nvSpPr>
      <dsp:spPr>
        <a:xfrm>
          <a:off x="1396939" y="4317173"/>
          <a:ext cx="277375" cy="91440"/>
        </a:xfrm>
        <a:custGeom>
          <a:avLst/>
          <a:gdLst/>
          <a:ahLst/>
          <a:cxnLst/>
          <a:rect l="0" t="0" r="0" b="0"/>
          <a:pathLst>
            <a:path>
              <a:moveTo>
                <a:pt x="27737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528692" y="4355959"/>
        <a:ext cx="13868" cy="13868"/>
      </dsp:txXfrm>
    </dsp:sp>
    <dsp:sp modelId="{FA137BC3-3A6F-44C8-A6A4-4258C4C684C7}">
      <dsp:nvSpPr>
        <dsp:cNvPr id="0" name=""/>
        <dsp:cNvSpPr/>
      </dsp:nvSpPr>
      <dsp:spPr>
        <a:xfrm>
          <a:off x="3061190" y="4098626"/>
          <a:ext cx="277375" cy="264267"/>
        </a:xfrm>
        <a:custGeom>
          <a:avLst/>
          <a:gdLst/>
          <a:ahLst/>
          <a:cxnLst/>
          <a:rect l="0" t="0" r="0" b="0"/>
          <a:pathLst>
            <a:path>
              <a:moveTo>
                <a:pt x="277375" y="0"/>
              </a:moveTo>
              <a:lnTo>
                <a:pt x="138687" y="0"/>
              </a:lnTo>
              <a:lnTo>
                <a:pt x="138687" y="264267"/>
              </a:lnTo>
              <a:lnTo>
                <a:pt x="0" y="264267"/>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190300" y="4221182"/>
        <a:ext cx="19155" cy="19155"/>
      </dsp:txXfrm>
    </dsp:sp>
    <dsp:sp modelId="{A1362D8B-D4E1-47EA-8DE3-299CCBB58606}">
      <dsp:nvSpPr>
        <dsp:cNvPr id="0" name=""/>
        <dsp:cNvSpPr/>
      </dsp:nvSpPr>
      <dsp:spPr>
        <a:xfrm>
          <a:off x="1396939" y="3788638"/>
          <a:ext cx="277375" cy="91440"/>
        </a:xfrm>
        <a:custGeom>
          <a:avLst/>
          <a:gdLst/>
          <a:ahLst/>
          <a:cxnLst/>
          <a:rect l="0" t="0" r="0" b="0"/>
          <a:pathLst>
            <a:path>
              <a:moveTo>
                <a:pt x="27737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528692" y="3827424"/>
        <a:ext cx="13868" cy="13868"/>
      </dsp:txXfrm>
    </dsp:sp>
    <dsp:sp modelId="{C675407A-62A3-4EAA-8F22-566CC5E4B920}">
      <dsp:nvSpPr>
        <dsp:cNvPr id="0" name=""/>
        <dsp:cNvSpPr/>
      </dsp:nvSpPr>
      <dsp:spPr>
        <a:xfrm>
          <a:off x="3061190" y="3834358"/>
          <a:ext cx="277375" cy="264267"/>
        </a:xfrm>
        <a:custGeom>
          <a:avLst/>
          <a:gdLst/>
          <a:ahLst/>
          <a:cxnLst/>
          <a:rect l="0" t="0" r="0" b="0"/>
          <a:pathLst>
            <a:path>
              <a:moveTo>
                <a:pt x="277375" y="264267"/>
              </a:moveTo>
              <a:lnTo>
                <a:pt x="138687" y="264267"/>
              </a:lnTo>
              <a:lnTo>
                <a:pt x="13868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190300" y="3956914"/>
        <a:ext cx="19155" cy="19155"/>
      </dsp:txXfrm>
    </dsp:sp>
    <dsp:sp modelId="{791FA84F-A7C8-49B3-AAE2-C5D50076BDE4}">
      <dsp:nvSpPr>
        <dsp:cNvPr id="0" name=""/>
        <dsp:cNvSpPr/>
      </dsp:nvSpPr>
      <dsp:spPr>
        <a:xfrm>
          <a:off x="4305204" y="2716199"/>
          <a:ext cx="277375" cy="1382426"/>
        </a:xfrm>
        <a:custGeom>
          <a:avLst/>
          <a:gdLst/>
          <a:ahLst/>
          <a:cxnLst/>
          <a:rect l="0" t="0" r="0" b="0"/>
          <a:pathLst>
            <a:path>
              <a:moveTo>
                <a:pt x="277375" y="0"/>
              </a:moveTo>
              <a:lnTo>
                <a:pt x="138687" y="0"/>
              </a:lnTo>
              <a:lnTo>
                <a:pt x="138687" y="1382426"/>
              </a:lnTo>
              <a:lnTo>
                <a:pt x="0" y="1382426"/>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408642" y="3372163"/>
        <a:ext cx="70498" cy="70498"/>
      </dsp:txXfrm>
    </dsp:sp>
    <dsp:sp modelId="{C1FA17DB-507E-49C9-A592-2E60F0A8C9D6}">
      <dsp:nvSpPr>
        <dsp:cNvPr id="0" name=""/>
        <dsp:cNvSpPr/>
      </dsp:nvSpPr>
      <dsp:spPr>
        <a:xfrm>
          <a:off x="4305204" y="2716199"/>
          <a:ext cx="277375" cy="853891"/>
        </a:xfrm>
        <a:custGeom>
          <a:avLst/>
          <a:gdLst/>
          <a:ahLst/>
          <a:cxnLst/>
          <a:rect l="0" t="0" r="0" b="0"/>
          <a:pathLst>
            <a:path>
              <a:moveTo>
                <a:pt x="277375" y="0"/>
              </a:moveTo>
              <a:lnTo>
                <a:pt x="138687" y="0"/>
              </a:lnTo>
              <a:lnTo>
                <a:pt x="138687" y="853891"/>
              </a:lnTo>
              <a:lnTo>
                <a:pt x="0" y="853891"/>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421446" y="3120699"/>
        <a:ext cx="44890" cy="44890"/>
      </dsp:txXfrm>
    </dsp:sp>
    <dsp:sp modelId="{9A78E321-9332-47DE-8AE5-E680FB4C959C}">
      <dsp:nvSpPr>
        <dsp:cNvPr id="0" name=""/>
        <dsp:cNvSpPr/>
      </dsp:nvSpPr>
      <dsp:spPr>
        <a:xfrm>
          <a:off x="3061190" y="3041556"/>
          <a:ext cx="277375" cy="264267"/>
        </a:xfrm>
        <a:custGeom>
          <a:avLst/>
          <a:gdLst/>
          <a:ahLst/>
          <a:cxnLst/>
          <a:rect l="0" t="0" r="0" b="0"/>
          <a:pathLst>
            <a:path>
              <a:moveTo>
                <a:pt x="277375" y="0"/>
              </a:moveTo>
              <a:lnTo>
                <a:pt x="138687" y="0"/>
              </a:lnTo>
              <a:lnTo>
                <a:pt x="138687" y="264267"/>
              </a:lnTo>
              <a:lnTo>
                <a:pt x="0" y="264267"/>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190300" y="3164112"/>
        <a:ext cx="19155" cy="19155"/>
      </dsp:txXfrm>
    </dsp:sp>
    <dsp:sp modelId="{731C3C8D-3C6C-4CE7-A045-9E55BA731FDC}">
      <dsp:nvSpPr>
        <dsp:cNvPr id="0" name=""/>
        <dsp:cNvSpPr/>
      </dsp:nvSpPr>
      <dsp:spPr>
        <a:xfrm>
          <a:off x="3061190" y="2777288"/>
          <a:ext cx="277375" cy="264267"/>
        </a:xfrm>
        <a:custGeom>
          <a:avLst/>
          <a:gdLst/>
          <a:ahLst/>
          <a:cxnLst/>
          <a:rect l="0" t="0" r="0" b="0"/>
          <a:pathLst>
            <a:path>
              <a:moveTo>
                <a:pt x="277375" y="264267"/>
              </a:moveTo>
              <a:lnTo>
                <a:pt x="138687" y="264267"/>
              </a:lnTo>
              <a:lnTo>
                <a:pt x="13868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190300" y="2899844"/>
        <a:ext cx="19155" cy="19155"/>
      </dsp:txXfrm>
    </dsp:sp>
    <dsp:sp modelId="{0A12C074-8398-4AFF-9085-C659C79667BB}">
      <dsp:nvSpPr>
        <dsp:cNvPr id="0" name=""/>
        <dsp:cNvSpPr/>
      </dsp:nvSpPr>
      <dsp:spPr>
        <a:xfrm>
          <a:off x="4305204" y="2716199"/>
          <a:ext cx="277375" cy="325356"/>
        </a:xfrm>
        <a:custGeom>
          <a:avLst/>
          <a:gdLst/>
          <a:ahLst/>
          <a:cxnLst/>
          <a:rect l="0" t="0" r="0" b="0"/>
          <a:pathLst>
            <a:path>
              <a:moveTo>
                <a:pt x="277375" y="0"/>
              </a:moveTo>
              <a:lnTo>
                <a:pt x="138687" y="0"/>
              </a:lnTo>
              <a:lnTo>
                <a:pt x="138687" y="325356"/>
              </a:lnTo>
              <a:lnTo>
                <a:pt x="0" y="325356"/>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433203" y="2868189"/>
        <a:ext cx="21377" cy="21377"/>
      </dsp:txXfrm>
    </dsp:sp>
    <dsp:sp modelId="{4EC6B43B-20F9-4D5B-B57C-598D991435C6}">
      <dsp:nvSpPr>
        <dsp:cNvPr id="0" name=""/>
        <dsp:cNvSpPr/>
      </dsp:nvSpPr>
      <dsp:spPr>
        <a:xfrm>
          <a:off x="1396939" y="2203033"/>
          <a:ext cx="277375" cy="91440"/>
        </a:xfrm>
        <a:custGeom>
          <a:avLst/>
          <a:gdLst/>
          <a:ahLst/>
          <a:cxnLst/>
          <a:rect l="0" t="0" r="0" b="0"/>
          <a:pathLst>
            <a:path>
              <a:moveTo>
                <a:pt x="27737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528692" y="2241819"/>
        <a:ext cx="13868" cy="13868"/>
      </dsp:txXfrm>
    </dsp:sp>
    <dsp:sp modelId="{EFABAB62-FD93-4F31-904E-856ECA921FED}">
      <dsp:nvSpPr>
        <dsp:cNvPr id="0" name=""/>
        <dsp:cNvSpPr/>
      </dsp:nvSpPr>
      <dsp:spPr>
        <a:xfrm>
          <a:off x="3061190" y="1984485"/>
          <a:ext cx="277375" cy="264267"/>
        </a:xfrm>
        <a:custGeom>
          <a:avLst/>
          <a:gdLst/>
          <a:ahLst/>
          <a:cxnLst/>
          <a:rect l="0" t="0" r="0" b="0"/>
          <a:pathLst>
            <a:path>
              <a:moveTo>
                <a:pt x="277375" y="0"/>
              </a:moveTo>
              <a:lnTo>
                <a:pt x="138687" y="0"/>
              </a:lnTo>
              <a:lnTo>
                <a:pt x="138687" y="264267"/>
              </a:lnTo>
              <a:lnTo>
                <a:pt x="0" y="264267"/>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190300" y="2107041"/>
        <a:ext cx="19155" cy="19155"/>
      </dsp:txXfrm>
    </dsp:sp>
    <dsp:sp modelId="{554A726F-A9DF-40EC-9EDA-BE325C225936}">
      <dsp:nvSpPr>
        <dsp:cNvPr id="0" name=""/>
        <dsp:cNvSpPr/>
      </dsp:nvSpPr>
      <dsp:spPr>
        <a:xfrm>
          <a:off x="1396939" y="1674498"/>
          <a:ext cx="277375" cy="91440"/>
        </a:xfrm>
        <a:custGeom>
          <a:avLst/>
          <a:gdLst/>
          <a:ahLst/>
          <a:cxnLst/>
          <a:rect l="0" t="0" r="0" b="0"/>
          <a:pathLst>
            <a:path>
              <a:moveTo>
                <a:pt x="27737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528692" y="1713283"/>
        <a:ext cx="13868" cy="13868"/>
      </dsp:txXfrm>
    </dsp:sp>
    <dsp:sp modelId="{B13A46F4-1967-4622-92AF-82E6058D5542}">
      <dsp:nvSpPr>
        <dsp:cNvPr id="0" name=""/>
        <dsp:cNvSpPr/>
      </dsp:nvSpPr>
      <dsp:spPr>
        <a:xfrm>
          <a:off x="3061190" y="1720218"/>
          <a:ext cx="277375" cy="264267"/>
        </a:xfrm>
        <a:custGeom>
          <a:avLst/>
          <a:gdLst/>
          <a:ahLst/>
          <a:cxnLst/>
          <a:rect l="0" t="0" r="0" b="0"/>
          <a:pathLst>
            <a:path>
              <a:moveTo>
                <a:pt x="277375" y="264267"/>
              </a:moveTo>
              <a:lnTo>
                <a:pt x="138687" y="264267"/>
              </a:lnTo>
              <a:lnTo>
                <a:pt x="13868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190300" y="1842774"/>
        <a:ext cx="19155" cy="19155"/>
      </dsp:txXfrm>
    </dsp:sp>
    <dsp:sp modelId="{9A31625D-E869-4E16-8E9A-6EC2EE009154}">
      <dsp:nvSpPr>
        <dsp:cNvPr id="0" name=""/>
        <dsp:cNvSpPr/>
      </dsp:nvSpPr>
      <dsp:spPr>
        <a:xfrm>
          <a:off x="4305204" y="1984485"/>
          <a:ext cx="277375" cy="731713"/>
        </a:xfrm>
        <a:custGeom>
          <a:avLst/>
          <a:gdLst/>
          <a:ahLst/>
          <a:cxnLst/>
          <a:rect l="0" t="0" r="0" b="0"/>
          <a:pathLst>
            <a:path>
              <a:moveTo>
                <a:pt x="277375" y="731713"/>
              </a:moveTo>
              <a:lnTo>
                <a:pt x="138687" y="731713"/>
              </a:lnTo>
              <a:lnTo>
                <a:pt x="13868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424328" y="2330779"/>
        <a:ext cx="39126" cy="39126"/>
      </dsp:txXfrm>
    </dsp:sp>
    <dsp:sp modelId="{92F283FE-23CD-4179-BC37-275B5D75F250}">
      <dsp:nvSpPr>
        <dsp:cNvPr id="0" name=""/>
        <dsp:cNvSpPr/>
      </dsp:nvSpPr>
      <dsp:spPr>
        <a:xfrm>
          <a:off x="4305204" y="1333772"/>
          <a:ext cx="277375" cy="1382426"/>
        </a:xfrm>
        <a:custGeom>
          <a:avLst/>
          <a:gdLst/>
          <a:ahLst/>
          <a:cxnLst/>
          <a:rect l="0" t="0" r="0" b="0"/>
          <a:pathLst>
            <a:path>
              <a:moveTo>
                <a:pt x="277375" y="1382426"/>
              </a:moveTo>
              <a:lnTo>
                <a:pt x="138687" y="1382426"/>
              </a:lnTo>
              <a:lnTo>
                <a:pt x="13868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408642" y="1989736"/>
        <a:ext cx="70498" cy="70498"/>
      </dsp:txXfrm>
    </dsp:sp>
    <dsp:sp modelId="{CEDCD8A3-F4D4-49C2-8AB9-97598961208D}">
      <dsp:nvSpPr>
        <dsp:cNvPr id="0" name=""/>
        <dsp:cNvSpPr/>
      </dsp:nvSpPr>
      <dsp:spPr>
        <a:xfrm>
          <a:off x="10983636" y="2584065"/>
          <a:ext cx="277375" cy="132133"/>
        </a:xfrm>
        <a:custGeom>
          <a:avLst/>
          <a:gdLst/>
          <a:ahLst/>
          <a:cxnLst/>
          <a:rect l="0" t="0" r="0" b="0"/>
          <a:pathLst>
            <a:path>
              <a:moveTo>
                <a:pt x="277375" y="0"/>
              </a:moveTo>
              <a:lnTo>
                <a:pt x="138687" y="0"/>
              </a:lnTo>
              <a:lnTo>
                <a:pt x="138687" y="132133"/>
              </a:lnTo>
              <a:lnTo>
                <a:pt x="0" y="132133"/>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1114643" y="2642451"/>
        <a:ext cx="15361" cy="15361"/>
      </dsp:txXfrm>
    </dsp:sp>
    <dsp:sp modelId="{53F22996-4D4E-4295-A424-52AB7D5C4145}">
      <dsp:nvSpPr>
        <dsp:cNvPr id="0" name=""/>
        <dsp:cNvSpPr/>
      </dsp:nvSpPr>
      <dsp:spPr>
        <a:xfrm>
          <a:off x="9319385" y="1394861"/>
          <a:ext cx="277375" cy="792802"/>
        </a:xfrm>
        <a:custGeom>
          <a:avLst/>
          <a:gdLst/>
          <a:ahLst/>
          <a:cxnLst/>
          <a:rect l="0" t="0" r="0" b="0"/>
          <a:pathLst>
            <a:path>
              <a:moveTo>
                <a:pt x="277375" y="0"/>
              </a:moveTo>
              <a:lnTo>
                <a:pt x="138687" y="0"/>
              </a:lnTo>
              <a:lnTo>
                <a:pt x="138687" y="792802"/>
              </a:lnTo>
              <a:lnTo>
                <a:pt x="0" y="79280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9437074" y="1770264"/>
        <a:ext cx="41996" cy="41996"/>
      </dsp:txXfrm>
    </dsp:sp>
    <dsp:sp modelId="{A20199E9-8D27-4F89-982B-925C3DBF4B9E}">
      <dsp:nvSpPr>
        <dsp:cNvPr id="0" name=""/>
        <dsp:cNvSpPr/>
      </dsp:nvSpPr>
      <dsp:spPr>
        <a:xfrm>
          <a:off x="7655134" y="1659129"/>
          <a:ext cx="277375" cy="264267"/>
        </a:xfrm>
        <a:custGeom>
          <a:avLst/>
          <a:gdLst/>
          <a:ahLst/>
          <a:cxnLst/>
          <a:rect l="0" t="0" r="0" b="0"/>
          <a:pathLst>
            <a:path>
              <a:moveTo>
                <a:pt x="277375" y="0"/>
              </a:moveTo>
              <a:lnTo>
                <a:pt x="138687" y="0"/>
              </a:lnTo>
              <a:lnTo>
                <a:pt x="138687" y="264267"/>
              </a:lnTo>
              <a:lnTo>
                <a:pt x="0" y="264267"/>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7784243" y="1781685"/>
        <a:ext cx="19155" cy="19155"/>
      </dsp:txXfrm>
    </dsp:sp>
    <dsp:sp modelId="{AC46EB00-5BE1-4829-AA3B-5EE051DEA6E4}">
      <dsp:nvSpPr>
        <dsp:cNvPr id="0" name=""/>
        <dsp:cNvSpPr/>
      </dsp:nvSpPr>
      <dsp:spPr>
        <a:xfrm>
          <a:off x="7655134" y="1394861"/>
          <a:ext cx="277375" cy="264267"/>
        </a:xfrm>
        <a:custGeom>
          <a:avLst/>
          <a:gdLst/>
          <a:ahLst/>
          <a:cxnLst/>
          <a:rect l="0" t="0" r="0" b="0"/>
          <a:pathLst>
            <a:path>
              <a:moveTo>
                <a:pt x="277375" y="264267"/>
              </a:moveTo>
              <a:lnTo>
                <a:pt x="138687" y="264267"/>
              </a:lnTo>
              <a:lnTo>
                <a:pt x="13868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7784243" y="1517417"/>
        <a:ext cx="19155" cy="19155"/>
      </dsp:txXfrm>
    </dsp:sp>
    <dsp:sp modelId="{138A2719-46A4-4617-AFF5-16020ADB3FC8}">
      <dsp:nvSpPr>
        <dsp:cNvPr id="0" name=""/>
        <dsp:cNvSpPr/>
      </dsp:nvSpPr>
      <dsp:spPr>
        <a:xfrm>
          <a:off x="9319385" y="1394861"/>
          <a:ext cx="277375" cy="264267"/>
        </a:xfrm>
        <a:custGeom>
          <a:avLst/>
          <a:gdLst/>
          <a:ahLst/>
          <a:cxnLst/>
          <a:rect l="0" t="0" r="0" b="0"/>
          <a:pathLst>
            <a:path>
              <a:moveTo>
                <a:pt x="277375" y="0"/>
              </a:moveTo>
              <a:lnTo>
                <a:pt x="138687" y="0"/>
              </a:lnTo>
              <a:lnTo>
                <a:pt x="138687" y="264267"/>
              </a:lnTo>
              <a:lnTo>
                <a:pt x="0" y="264267"/>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9448495" y="1517417"/>
        <a:ext cx="19155" cy="19155"/>
      </dsp:txXfrm>
    </dsp:sp>
    <dsp:sp modelId="{718C92EA-4060-4CA4-A808-7AE6D82E0FAD}">
      <dsp:nvSpPr>
        <dsp:cNvPr id="0" name=""/>
        <dsp:cNvSpPr/>
      </dsp:nvSpPr>
      <dsp:spPr>
        <a:xfrm>
          <a:off x="9319385" y="1130594"/>
          <a:ext cx="277375" cy="264267"/>
        </a:xfrm>
        <a:custGeom>
          <a:avLst/>
          <a:gdLst/>
          <a:ahLst/>
          <a:cxnLst/>
          <a:rect l="0" t="0" r="0" b="0"/>
          <a:pathLst>
            <a:path>
              <a:moveTo>
                <a:pt x="277375" y="264267"/>
              </a:moveTo>
              <a:lnTo>
                <a:pt x="138687" y="264267"/>
              </a:lnTo>
              <a:lnTo>
                <a:pt x="13868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9448495" y="1253150"/>
        <a:ext cx="19155" cy="19155"/>
      </dsp:txXfrm>
    </dsp:sp>
    <dsp:sp modelId="{EF5D5668-5AEB-4BA1-B30E-D94634F28DCA}">
      <dsp:nvSpPr>
        <dsp:cNvPr id="0" name=""/>
        <dsp:cNvSpPr/>
      </dsp:nvSpPr>
      <dsp:spPr>
        <a:xfrm>
          <a:off x="9319385" y="602059"/>
          <a:ext cx="277375" cy="792802"/>
        </a:xfrm>
        <a:custGeom>
          <a:avLst/>
          <a:gdLst/>
          <a:ahLst/>
          <a:cxnLst/>
          <a:rect l="0" t="0" r="0" b="0"/>
          <a:pathLst>
            <a:path>
              <a:moveTo>
                <a:pt x="277375" y="792802"/>
              </a:moveTo>
              <a:lnTo>
                <a:pt x="138687" y="792802"/>
              </a:lnTo>
              <a:lnTo>
                <a:pt x="13868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9437074" y="977462"/>
        <a:ext cx="41996" cy="41996"/>
      </dsp:txXfrm>
    </dsp:sp>
    <dsp:sp modelId="{994512C1-209A-4D39-901E-855FFBE3A559}">
      <dsp:nvSpPr>
        <dsp:cNvPr id="0" name=""/>
        <dsp:cNvSpPr/>
      </dsp:nvSpPr>
      <dsp:spPr>
        <a:xfrm>
          <a:off x="10983636" y="1394861"/>
          <a:ext cx="277375" cy="1189203"/>
        </a:xfrm>
        <a:custGeom>
          <a:avLst/>
          <a:gdLst/>
          <a:ahLst/>
          <a:cxnLst/>
          <a:rect l="0" t="0" r="0" b="0"/>
          <a:pathLst>
            <a:path>
              <a:moveTo>
                <a:pt x="277375" y="1189203"/>
              </a:moveTo>
              <a:lnTo>
                <a:pt x="138687" y="1189203"/>
              </a:lnTo>
              <a:lnTo>
                <a:pt x="138687"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1091796" y="1958935"/>
        <a:ext cx="61056" cy="61056"/>
      </dsp:txXfrm>
    </dsp:sp>
    <dsp:sp modelId="{D5814626-535B-4EDD-B1C3-0157BAA9FB0F}">
      <dsp:nvSpPr>
        <dsp:cNvPr id="0" name=""/>
        <dsp:cNvSpPr/>
      </dsp:nvSpPr>
      <dsp:spPr>
        <a:xfrm>
          <a:off x="10983636" y="866326"/>
          <a:ext cx="277375" cy="1717739"/>
        </a:xfrm>
        <a:custGeom>
          <a:avLst/>
          <a:gdLst/>
          <a:ahLst/>
          <a:cxnLst/>
          <a:rect l="0" t="0" r="0" b="0"/>
          <a:pathLst>
            <a:path>
              <a:moveTo>
                <a:pt x="277375" y="1717739"/>
              </a:moveTo>
              <a:lnTo>
                <a:pt x="138687" y="1717739"/>
              </a:lnTo>
              <a:lnTo>
                <a:pt x="138687"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1078824" y="1681696"/>
        <a:ext cx="86999" cy="86999"/>
      </dsp:txXfrm>
    </dsp:sp>
    <dsp:sp modelId="{59079C09-07FD-494E-AD22-19F5BE7A2306}">
      <dsp:nvSpPr>
        <dsp:cNvPr id="0" name=""/>
        <dsp:cNvSpPr/>
      </dsp:nvSpPr>
      <dsp:spPr>
        <a:xfrm rot="5400000">
          <a:off x="10359720" y="2372651"/>
          <a:ext cx="2225410"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cs typeface="B Badr" panose="00000400000000000000" pitchFamily="2" charset="-78"/>
            </a:rPr>
            <a:t>أما الظاهر: </a:t>
          </a:r>
          <a:endParaRPr lang="fa-IR" sz="2400" kern="1200">
            <a:cs typeface="B Badr" panose="00000400000000000000" pitchFamily="2" charset="-78"/>
          </a:endParaRPr>
        </a:p>
      </dsp:txBody>
      <dsp:txXfrm>
        <a:off x="10359720" y="2372651"/>
        <a:ext cx="2225410" cy="422828"/>
      </dsp:txXfrm>
    </dsp:sp>
    <dsp:sp modelId="{930F26E3-8C93-409C-BE7A-C24B49BFAFBA}">
      <dsp:nvSpPr>
        <dsp:cNvPr id="0" name=""/>
        <dsp:cNvSpPr/>
      </dsp:nvSpPr>
      <dsp:spPr>
        <a:xfrm>
          <a:off x="9596760" y="654912"/>
          <a:ext cx="1386876"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فهو أن يؤخذ المعنى كلّه، إمّا مع اللفظ كلّه، أو بعضه، أو وحده:</a:t>
          </a:r>
          <a:endParaRPr lang="fa-IR" sz="1000" kern="1200">
            <a:cs typeface="B Badr" panose="00000400000000000000" pitchFamily="2" charset="-78"/>
          </a:endParaRPr>
        </a:p>
      </dsp:txBody>
      <dsp:txXfrm>
        <a:off x="9596760" y="654912"/>
        <a:ext cx="1386876" cy="422828"/>
      </dsp:txXfrm>
    </dsp:sp>
    <dsp:sp modelId="{8AFB2E70-D697-4DB6-9F35-C9B7664E7B86}">
      <dsp:nvSpPr>
        <dsp:cNvPr id="0" name=""/>
        <dsp:cNvSpPr/>
      </dsp:nvSpPr>
      <dsp:spPr>
        <a:xfrm>
          <a:off x="9596760" y="1183447"/>
          <a:ext cx="1386876"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فإن اخذ اللفظ كلّه من غير تغيير لنظمه: </a:t>
          </a:r>
          <a:endParaRPr lang="fa-IR" sz="1000" kern="1200">
            <a:cs typeface="B Badr" panose="00000400000000000000" pitchFamily="2" charset="-78"/>
          </a:endParaRPr>
        </a:p>
      </dsp:txBody>
      <dsp:txXfrm>
        <a:off x="9596760" y="1183447"/>
        <a:ext cx="1386876" cy="422828"/>
      </dsp:txXfrm>
    </dsp:sp>
    <dsp:sp modelId="{95BDC8DF-B084-412A-8A6E-A4C14E14C321}">
      <dsp:nvSpPr>
        <dsp:cNvPr id="0" name=""/>
        <dsp:cNvSpPr/>
      </dsp:nvSpPr>
      <dsp:spPr>
        <a:xfrm>
          <a:off x="7932509" y="390645"/>
          <a:ext cx="1386876"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فهو مذموم؛ لأنه سرقة محضة، </a:t>
          </a:r>
          <a:endParaRPr lang="fa-IR" sz="1000" kern="1200">
            <a:cs typeface="B Badr" panose="00000400000000000000" pitchFamily="2" charset="-78"/>
          </a:endParaRPr>
        </a:p>
      </dsp:txBody>
      <dsp:txXfrm>
        <a:off x="7932509" y="390645"/>
        <a:ext cx="1386876" cy="422828"/>
      </dsp:txXfrm>
    </dsp:sp>
    <dsp:sp modelId="{E7A0BD9A-281F-44B2-9CED-641831F83546}">
      <dsp:nvSpPr>
        <dsp:cNvPr id="0" name=""/>
        <dsp:cNvSpPr/>
      </dsp:nvSpPr>
      <dsp:spPr>
        <a:xfrm>
          <a:off x="7932509" y="919180"/>
          <a:ext cx="1386876"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يسمى نسخا و انتحالا؛ </a:t>
          </a:r>
          <a:endParaRPr lang="fa-IR" sz="1000" kern="1200">
            <a:cs typeface="B Badr" panose="00000400000000000000" pitchFamily="2" charset="-78"/>
          </a:endParaRPr>
        </a:p>
      </dsp:txBody>
      <dsp:txXfrm>
        <a:off x="7932509" y="919180"/>
        <a:ext cx="1386876" cy="422828"/>
      </dsp:txXfrm>
    </dsp:sp>
    <dsp:sp modelId="{E31B2257-B7F7-4B24-8933-337DEF5966DE}">
      <dsp:nvSpPr>
        <dsp:cNvPr id="0" name=""/>
        <dsp:cNvSpPr/>
      </dsp:nvSpPr>
      <dsp:spPr>
        <a:xfrm>
          <a:off x="7932509" y="1447715"/>
          <a:ext cx="1386876"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كما حكى عن عبد اللّه بن الزبير أنه فعل ذلك بقول معن ابن أوس: </a:t>
          </a:r>
          <a:endParaRPr lang="fa-IR" sz="1000" kern="1200">
            <a:cs typeface="B Badr" panose="00000400000000000000" pitchFamily="2" charset="-78"/>
          </a:endParaRPr>
        </a:p>
      </dsp:txBody>
      <dsp:txXfrm>
        <a:off x="7932509" y="1447715"/>
        <a:ext cx="1386876" cy="422828"/>
      </dsp:txXfrm>
    </dsp:sp>
    <dsp:sp modelId="{01D445C5-50B6-42CF-82E9-8E3BD1F41C31}">
      <dsp:nvSpPr>
        <dsp:cNvPr id="0" name=""/>
        <dsp:cNvSpPr/>
      </dsp:nvSpPr>
      <dsp:spPr>
        <a:xfrm>
          <a:off x="4589638" y="1183447"/>
          <a:ext cx="3065495"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إذا أنت لم تنصف أخاك وجدته*** على طرف الهجران إن كان يعقل‏</a:t>
          </a:r>
          <a:endParaRPr lang="fa-IR" sz="1000" kern="1200">
            <a:cs typeface="B Badr" panose="00000400000000000000" pitchFamily="2" charset="-78"/>
          </a:endParaRPr>
        </a:p>
      </dsp:txBody>
      <dsp:txXfrm>
        <a:off x="4589638" y="1183447"/>
        <a:ext cx="3065495" cy="422828"/>
      </dsp:txXfrm>
    </dsp:sp>
    <dsp:sp modelId="{9DA812EE-745D-41DE-8162-00963B74C30A}">
      <dsp:nvSpPr>
        <dsp:cNvPr id="0" name=""/>
        <dsp:cNvSpPr/>
      </dsp:nvSpPr>
      <dsp:spPr>
        <a:xfrm>
          <a:off x="4589638" y="1711982"/>
          <a:ext cx="3065495"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يركب حدّ السّيف من أن تضيمه *** إذا لم يكن عن شفرة السّيف مزحل‏</a:t>
          </a:r>
          <a:endParaRPr lang="fa-IR" sz="1000" kern="1200">
            <a:cs typeface="B Badr" panose="00000400000000000000" pitchFamily="2" charset="-78"/>
          </a:endParaRPr>
        </a:p>
      </dsp:txBody>
      <dsp:txXfrm>
        <a:off x="4589638" y="1711982"/>
        <a:ext cx="3065495" cy="422828"/>
      </dsp:txXfrm>
    </dsp:sp>
    <dsp:sp modelId="{F090CD6A-7B90-4F0B-941A-6528AD4C2799}">
      <dsp:nvSpPr>
        <dsp:cNvPr id="0" name=""/>
        <dsp:cNvSpPr/>
      </dsp:nvSpPr>
      <dsp:spPr>
        <a:xfrm>
          <a:off x="7932509" y="1976250"/>
          <a:ext cx="1386876"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فى معناه: أن يبدل بالكلمات كلّها أو بعضها ما يرادفها.</a:t>
          </a:r>
          <a:endParaRPr lang="fa-IR" sz="1000" kern="1200">
            <a:cs typeface="B Badr" panose="00000400000000000000" pitchFamily="2" charset="-78"/>
          </a:endParaRPr>
        </a:p>
      </dsp:txBody>
      <dsp:txXfrm>
        <a:off x="7932509" y="1976250"/>
        <a:ext cx="1386876" cy="422828"/>
      </dsp:txXfrm>
    </dsp:sp>
    <dsp:sp modelId="{532F8C54-A5EA-46B8-975F-5CD6003D8196}">
      <dsp:nvSpPr>
        <dsp:cNvPr id="0" name=""/>
        <dsp:cNvSpPr/>
      </dsp:nvSpPr>
      <dsp:spPr>
        <a:xfrm>
          <a:off x="4582579" y="2504785"/>
          <a:ext cx="6401057"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إن كان مع تغيير لنظمه أو أخذ بعض اللفظ،</a:t>
          </a:r>
          <a:endParaRPr lang="fa-IR" sz="1000" kern="1200">
            <a:cs typeface="B Badr" panose="00000400000000000000" pitchFamily="2" charset="-78"/>
          </a:endParaRPr>
        </a:p>
      </dsp:txBody>
      <dsp:txXfrm>
        <a:off x="4582579" y="2504785"/>
        <a:ext cx="6401057" cy="422828"/>
      </dsp:txXfrm>
    </dsp:sp>
    <dsp:sp modelId="{D9AE09D3-AAFC-4966-84C0-E55AF24E66CF}">
      <dsp:nvSpPr>
        <dsp:cNvPr id="0" name=""/>
        <dsp:cNvSpPr/>
      </dsp:nvSpPr>
      <dsp:spPr>
        <a:xfrm>
          <a:off x="3338565" y="1122358"/>
          <a:ext cx="966638"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سمّى: إغارة و مسخا.</a:t>
          </a:r>
          <a:endParaRPr lang="fa-IR" sz="1000" kern="1200">
            <a:cs typeface="B Badr" panose="00000400000000000000" pitchFamily="2" charset="-78"/>
          </a:endParaRPr>
        </a:p>
      </dsp:txBody>
      <dsp:txXfrm>
        <a:off x="3338565" y="1122358"/>
        <a:ext cx="966638" cy="422828"/>
      </dsp:txXfrm>
    </dsp:sp>
    <dsp:sp modelId="{08B72EB6-6FE6-4793-9132-6A3E4B9692F8}">
      <dsp:nvSpPr>
        <dsp:cNvPr id="0" name=""/>
        <dsp:cNvSpPr/>
      </dsp:nvSpPr>
      <dsp:spPr>
        <a:xfrm>
          <a:off x="3338565" y="1650893"/>
          <a:ext cx="966638" cy="667184"/>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فإن كان الثانى أبلغ؛ لاختصاصه بفضيلة: فممدوح؛ </a:t>
          </a:r>
          <a:endParaRPr lang="fa-IR" sz="1000" kern="1200">
            <a:cs typeface="B Badr" panose="00000400000000000000" pitchFamily="2" charset="-78"/>
          </a:endParaRPr>
        </a:p>
      </dsp:txBody>
      <dsp:txXfrm>
        <a:off x="3338565" y="1650893"/>
        <a:ext cx="966638" cy="667184"/>
      </dsp:txXfrm>
    </dsp:sp>
    <dsp:sp modelId="{230C58E3-6C4B-4411-B575-1752A924E539}">
      <dsp:nvSpPr>
        <dsp:cNvPr id="0" name=""/>
        <dsp:cNvSpPr/>
      </dsp:nvSpPr>
      <dsp:spPr>
        <a:xfrm>
          <a:off x="1674314" y="1508804"/>
          <a:ext cx="1386876"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كقول بشّار:</a:t>
          </a:r>
          <a:endParaRPr lang="fa-IR" sz="1000" kern="1200">
            <a:cs typeface="B Badr" panose="00000400000000000000" pitchFamily="2" charset="-78"/>
          </a:endParaRPr>
        </a:p>
      </dsp:txBody>
      <dsp:txXfrm>
        <a:off x="1674314" y="1508804"/>
        <a:ext cx="1386876" cy="422828"/>
      </dsp:txXfrm>
    </dsp:sp>
    <dsp:sp modelId="{10C02DAD-0412-4B70-BCE6-822EA8B3C2BC}">
      <dsp:nvSpPr>
        <dsp:cNvPr id="0" name=""/>
        <dsp:cNvSpPr/>
      </dsp:nvSpPr>
      <dsp:spPr>
        <a:xfrm>
          <a:off x="10062" y="1508804"/>
          <a:ext cx="1386876"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من راقب النّاس لم يظفر بحاجته *** و فاز بالطّيّبات الفاتك اللّهج</a:t>
          </a:r>
          <a:endParaRPr lang="fa-IR" sz="1000" kern="1200">
            <a:cs typeface="B Badr" panose="00000400000000000000" pitchFamily="2" charset="-78"/>
          </a:endParaRPr>
        </a:p>
      </dsp:txBody>
      <dsp:txXfrm>
        <a:off x="10062" y="1508804"/>
        <a:ext cx="1386876" cy="422828"/>
      </dsp:txXfrm>
    </dsp:sp>
    <dsp:sp modelId="{5A11FFF0-F76C-4B22-8452-CFD1E55A2A68}">
      <dsp:nvSpPr>
        <dsp:cNvPr id="0" name=""/>
        <dsp:cNvSpPr/>
      </dsp:nvSpPr>
      <dsp:spPr>
        <a:xfrm>
          <a:off x="1674314" y="2037339"/>
          <a:ext cx="1386876"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قول سلم :</a:t>
          </a:r>
          <a:endParaRPr lang="fa-IR" sz="1000" kern="1200">
            <a:cs typeface="B Badr" panose="00000400000000000000" pitchFamily="2" charset="-78"/>
          </a:endParaRPr>
        </a:p>
      </dsp:txBody>
      <dsp:txXfrm>
        <a:off x="1674314" y="2037339"/>
        <a:ext cx="1386876" cy="422828"/>
      </dsp:txXfrm>
    </dsp:sp>
    <dsp:sp modelId="{61C9F8CB-90B3-4926-8FA1-5B1538FEC440}">
      <dsp:nvSpPr>
        <dsp:cNvPr id="0" name=""/>
        <dsp:cNvSpPr/>
      </dsp:nvSpPr>
      <dsp:spPr>
        <a:xfrm>
          <a:off x="10062" y="2037339"/>
          <a:ext cx="1386876"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من راقب النّاس مات غمّا </a:t>
          </a:r>
          <a:r>
            <a:rPr lang="en-US" sz="1000" kern="1200" smtClean="0">
              <a:cs typeface="B Badr" panose="00000400000000000000" pitchFamily="2" charset="-78"/>
            </a:rPr>
            <a:t>***</a:t>
          </a:r>
          <a:r>
            <a:rPr lang="fa-IR" sz="1000" kern="1200" smtClean="0">
              <a:cs typeface="B Badr" panose="00000400000000000000" pitchFamily="2" charset="-78"/>
            </a:rPr>
            <a:t> و فاز بالّلذة الجسور</a:t>
          </a:r>
          <a:endParaRPr lang="fa-IR" sz="1000" kern="1200">
            <a:cs typeface="B Badr" panose="00000400000000000000" pitchFamily="2" charset="-78"/>
          </a:endParaRPr>
        </a:p>
      </dsp:txBody>
      <dsp:txXfrm>
        <a:off x="10062" y="2037339"/>
        <a:ext cx="1386876" cy="422828"/>
      </dsp:txXfrm>
    </dsp:sp>
    <dsp:sp modelId="{3BA31FAE-4386-43D8-9655-CFF0A94207B6}">
      <dsp:nvSpPr>
        <dsp:cNvPr id="0" name=""/>
        <dsp:cNvSpPr/>
      </dsp:nvSpPr>
      <dsp:spPr>
        <a:xfrm>
          <a:off x="3338565" y="2830142"/>
          <a:ext cx="966638"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إن كان دونه: فمذموم، </a:t>
          </a:r>
          <a:endParaRPr lang="fa-IR" sz="1000" kern="1200">
            <a:cs typeface="B Badr" panose="00000400000000000000" pitchFamily="2" charset="-78"/>
          </a:endParaRPr>
        </a:p>
      </dsp:txBody>
      <dsp:txXfrm>
        <a:off x="3338565" y="2830142"/>
        <a:ext cx="966638" cy="422828"/>
      </dsp:txXfrm>
    </dsp:sp>
    <dsp:sp modelId="{6606310A-3FC4-4014-B3FB-008D4C7B1996}">
      <dsp:nvSpPr>
        <dsp:cNvPr id="0" name=""/>
        <dsp:cNvSpPr/>
      </dsp:nvSpPr>
      <dsp:spPr>
        <a:xfrm>
          <a:off x="47023" y="2565874"/>
          <a:ext cx="3014167"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كقول أبى تمّام : هيهات لا يأتى الزّمان بمثله *** إنّ الزّمان بمثله لبخيل </a:t>
          </a:r>
          <a:endParaRPr lang="fa-IR" sz="1000" kern="1200">
            <a:cs typeface="B Badr" panose="00000400000000000000" pitchFamily="2" charset="-78"/>
          </a:endParaRPr>
        </a:p>
      </dsp:txBody>
      <dsp:txXfrm>
        <a:off x="47023" y="2565874"/>
        <a:ext cx="3014167" cy="422828"/>
      </dsp:txXfrm>
    </dsp:sp>
    <dsp:sp modelId="{64D4AF68-DCB8-4A7F-8558-C26630A81E8F}">
      <dsp:nvSpPr>
        <dsp:cNvPr id="0" name=""/>
        <dsp:cNvSpPr/>
      </dsp:nvSpPr>
      <dsp:spPr>
        <a:xfrm>
          <a:off x="47023" y="3094409"/>
          <a:ext cx="3014167"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قول أبى الطيب : أعدى الزّمان سخاؤه فسخا به ***  و لقد يكون به الزّمان بخيلا </a:t>
          </a:r>
          <a:endParaRPr lang="fa-IR" sz="1000" kern="1200">
            <a:cs typeface="B Badr" panose="00000400000000000000" pitchFamily="2" charset="-78"/>
          </a:endParaRPr>
        </a:p>
      </dsp:txBody>
      <dsp:txXfrm>
        <a:off x="47023" y="3094409"/>
        <a:ext cx="3014167" cy="422828"/>
      </dsp:txXfrm>
    </dsp:sp>
    <dsp:sp modelId="{755F0529-699E-4FD9-AA80-F7017C18A3A2}">
      <dsp:nvSpPr>
        <dsp:cNvPr id="0" name=""/>
        <dsp:cNvSpPr/>
      </dsp:nvSpPr>
      <dsp:spPr>
        <a:xfrm>
          <a:off x="3338565" y="3358677"/>
          <a:ext cx="966638"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إن كان مثله: فأبعد عن الذمّ، </a:t>
          </a:r>
          <a:endParaRPr lang="fa-IR" sz="1000" kern="1200">
            <a:cs typeface="B Badr" panose="00000400000000000000" pitchFamily="2" charset="-78"/>
          </a:endParaRPr>
        </a:p>
      </dsp:txBody>
      <dsp:txXfrm>
        <a:off x="3338565" y="3358677"/>
        <a:ext cx="966638" cy="422828"/>
      </dsp:txXfrm>
    </dsp:sp>
    <dsp:sp modelId="{C2795D2D-F72E-4298-B81E-C953A64B5631}">
      <dsp:nvSpPr>
        <dsp:cNvPr id="0" name=""/>
        <dsp:cNvSpPr/>
      </dsp:nvSpPr>
      <dsp:spPr>
        <a:xfrm>
          <a:off x="3338565" y="3887212"/>
          <a:ext cx="966638"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الفضل للأوّل؛ كـ</a:t>
          </a:r>
          <a:endParaRPr lang="fa-IR" sz="1000" kern="1200">
            <a:cs typeface="B Badr" panose="00000400000000000000" pitchFamily="2" charset="-78"/>
          </a:endParaRPr>
        </a:p>
      </dsp:txBody>
      <dsp:txXfrm>
        <a:off x="3338565" y="3887212"/>
        <a:ext cx="966638" cy="422828"/>
      </dsp:txXfrm>
    </dsp:sp>
    <dsp:sp modelId="{0FE9120D-7037-429F-B9FD-46CA3F6D3F70}">
      <dsp:nvSpPr>
        <dsp:cNvPr id="0" name=""/>
        <dsp:cNvSpPr/>
      </dsp:nvSpPr>
      <dsp:spPr>
        <a:xfrm>
          <a:off x="1674314" y="3622944"/>
          <a:ext cx="1386876"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قول أبى تمام :</a:t>
          </a:r>
          <a:endParaRPr lang="fa-IR" sz="1000" kern="1200">
            <a:cs typeface="B Badr" panose="00000400000000000000" pitchFamily="2" charset="-78"/>
          </a:endParaRPr>
        </a:p>
      </dsp:txBody>
      <dsp:txXfrm>
        <a:off x="1674314" y="3622944"/>
        <a:ext cx="1386876" cy="422828"/>
      </dsp:txXfrm>
    </dsp:sp>
    <dsp:sp modelId="{396533BF-B5D8-4CE8-959C-17CB8F74C7C6}">
      <dsp:nvSpPr>
        <dsp:cNvPr id="0" name=""/>
        <dsp:cNvSpPr/>
      </dsp:nvSpPr>
      <dsp:spPr>
        <a:xfrm>
          <a:off x="10062" y="3622944"/>
          <a:ext cx="1386876"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لو حار مرتاد المنيّة لم يجد*** إلّا الفراق على النّفوس دليلا</a:t>
          </a:r>
          <a:endParaRPr lang="fa-IR" sz="1000" kern="1200">
            <a:cs typeface="B Badr" panose="00000400000000000000" pitchFamily="2" charset="-78"/>
          </a:endParaRPr>
        </a:p>
      </dsp:txBody>
      <dsp:txXfrm>
        <a:off x="10062" y="3622944"/>
        <a:ext cx="1386876" cy="422828"/>
      </dsp:txXfrm>
    </dsp:sp>
    <dsp:sp modelId="{210EEDEB-FD87-4953-8179-9A3E9E971365}">
      <dsp:nvSpPr>
        <dsp:cNvPr id="0" name=""/>
        <dsp:cNvSpPr/>
      </dsp:nvSpPr>
      <dsp:spPr>
        <a:xfrm>
          <a:off x="1674314" y="4151479"/>
          <a:ext cx="1386876"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قول أبى الطيب:</a:t>
          </a:r>
          <a:endParaRPr lang="fa-IR" sz="1000" kern="1200">
            <a:cs typeface="B Badr" panose="00000400000000000000" pitchFamily="2" charset="-78"/>
          </a:endParaRPr>
        </a:p>
      </dsp:txBody>
      <dsp:txXfrm>
        <a:off x="1674314" y="4151479"/>
        <a:ext cx="1386876" cy="422828"/>
      </dsp:txXfrm>
    </dsp:sp>
    <dsp:sp modelId="{DEA9502C-92B6-4F77-B32C-1D33C956E63F}">
      <dsp:nvSpPr>
        <dsp:cNvPr id="0" name=""/>
        <dsp:cNvSpPr/>
      </dsp:nvSpPr>
      <dsp:spPr>
        <a:xfrm>
          <a:off x="10062" y="4151479"/>
          <a:ext cx="1386876"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لو لا مفارقة الأحباب ما وجدت *** لها المنايا إلى أرواحنا سبلا</a:t>
          </a:r>
          <a:endParaRPr lang="fa-IR" sz="1000" kern="1200">
            <a:cs typeface="B Badr" panose="00000400000000000000" pitchFamily="2" charset="-78"/>
          </a:endParaRPr>
        </a:p>
      </dsp:txBody>
      <dsp:txXfrm>
        <a:off x="10062" y="4151479"/>
        <a:ext cx="1386876" cy="422828"/>
      </dsp:txXfrm>
    </dsp:sp>
    <dsp:sp modelId="{75CEAFB9-14AD-46C8-836E-3A2D8C8E2FEF}">
      <dsp:nvSpPr>
        <dsp:cNvPr id="0" name=""/>
        <dsp:cNvSpPr/>
      </dsp:nvSpPr>
      <dsp:spPr>
        <a:xfrm>
          <a:off x="10002699" y="4090390"/>
          <a:ext cx="980937"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إن أخذ المعنى وحده </a:t>
          </a:r>
          <a:endParaRPr lang="fa-IR" sz="1000" kern="1200">
            <a:cs typeface="B Badr" panose="00000400000000000000" pitchFamily="2" charset="-78"/>
          </a:endParaRPr>
        </a:p>
      </dsp:txBody>
      <dsp:txXfrm>
        <a:off x="10002699" y="4090390"/>
        <a:ext cx="980937" cy="422828"/>
      </dsp:txXfrm>
    </dsp:sp>
    <dsp:sp modelId="{7CB020F5-6AC2-4869-A4AB-70803B6F1565}">
      <dsp:nvSpPr>
        <dsp:cNvPr id="0" name=""/>
        <dsp:cNvSpPr/>
      </dsp:nvSpPr>
      <dsp:spPr>
        <a:xfrm>
          <a:off x="8700450" y="3826123"/>
          <a:ext cx="1024873"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سمى: إلماما و سلخا، </a:t>
          </a:r>
          <a:endParaRPr lang="fa-IR" sz="1000" kern="1200">
            <a:cs typeface="B Badr" panose="00000400000000000000" pitchFamily="2" charset="-78"/>
          </a:endParaRPr>
        </a:p>
      </dsp:txBody>
      <dsp:txXfrm>
        <a:off x="8700450" y="3826123"/>
        <a:ext cx="1024873" cy="422828"/>
      </dsp:txXfrm>
    </dsp:sp>
    <dsp:sp modelId="{92EA6BE9-C5EB-4F0C-B6EA-1875EB17400B}">
      <dsp:nvSpPr>
        <dsp:cNvPr id="0" name=""/>
        <dsp:cNvSpPr/>
      </dsp:nvSpPr>
      <dsp:spPr>
        <a:xfrm>
          <a:off x="8700450" y="4354658"/>
          <a:ext cx="1024873"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هو ثلاثة أقسام‏ كذلك:</a:t>
          </a:r>
          <a:endParaRPr lang="fa-IR" sz="1000" kern="1200">
            <a:cs typeface="B Badr" panose="00000400000000000000" pitchFamily="2" charset="-78"/>
          </a:endParaRPr>
        </a:p>
      </dsp:txBody>
      <dsp:txXfrm>
        <a:off x="8700450" y="4354658"/>
        <a:ext cx="1024873" cy="422828"/>
      </dsp:txXfrm>
    </dsp:sp>
    <dsp:sp modelId="{4E08268E-4C1B-44EF-A849-BE4348CA6B51}">
      <dsp:nvSpPr>
        <dsp:cNvPr id="0" name=""/>
        <dsp:cNvSpPr/>
      </dsp:nvSpPr>
      <dsp:spPr>
        <a:xfrm>
          <a:off x="7773351" y="3297588"/>
          <a:ext cx="649723"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أولها: كـ</a:t>
          </a:r>
          <a:endParaRPr lang="fa-IR" sz="1000" kern="1200">
            <a:cs typeface="B Badr" panose="00000400000000000000" pitchFamily="2" charset="-78"/>
          </a:endParaRPr>
        </a:p>
      </dsp:txBody>
      <dsp:txXfrm>
        <a:off x="7773351" y="3297588"/>
        <a:ext cx="649723" cy="422828"/>
      </dsp:txXfrm>
    </dsp:sp>
    <dsp:sp modelId="{A1DF67E1-853A-486D-92AF-417A9349BF88}">
      <dsp:nvSpPr>
        <dsp:cNvPr id="0" name=""/>
        <dsp:cNvSpPr/>
      </dsp:nvSpPr>
      <dsp:spPr>
        <a:xfrm>
          <a:off x="6773718" y="3033320"/>
          <a:ext cx="722257"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قول أبى تمام:</a:t>
          </a:r>
          <a:endParaRPr lang="fa-IR" sz="1000" kern="1200">
            <a:cs typeface="B Badr" panose="00000400000000000000" pitchFamily="2" charset="-78"/>
          </a:endParaRPr>
        </a:p>
      </dsp:txBody>
      <dsp:txXfrm>
        <a:off x="6773718" y="3033320"/>
        <a:ext cx="722257" cy="422828"/>
      </dsp:txXfrm>
    </dsp:sp>
    <dsp:sp modelId="{14880ED8-E9C9-4634-932E-84A6DC0105E6}">
      <dsp:nvSpPr>
        <dsp:cNvPr id="0" name=""/>
        <dsp:cNvSpPr/>
      </dsp:nvSpPr>
      <dsp:spPr>
        <a:xfrm>
          <a:off x="4577378" y="3033320"/>
          <a:ext cx="1918964"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هو الصّنع إن يعجل فخير و إن يرث *** فللرّيث فى بعض المواضع أنفع‏</a:t>
          </a:r>
          <a:endParaRPr lang="fa-IR" sz="1000" kern="1200">
            <a:cs typeface="B Badr" panose="00000400000000000000" pitchFamily="2" charset="-78"/>
          </a:endParaRPr>
        </a:p>
      </dsp:txBody>
      <dsp:txXfrm>
        <a:off x="4577378" y="3033320"/>
        <a:ext cx="1918964" cy="422828"/>
      </dsp:txXfrm>
    </dsp:sp>
    <dsp:sp modelId="{FCEB6CFD-48BB-44E3-A730-7CBE3604F415}">
      <dsp:nvSpPr>
        <dsp:cNvPr id="0" name=""/>
        <dsp:cNvSpPr/>
      </dsp:nvSpPr>
      <dsp:spPr>
        <a:xfrm>
          <a:off x="6773718" y="3561855"/>
          <a:ext cx="722257"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قول أبى الطيب:</a:t>
          </a:r>
          <a:endParaRPr lang="fa-IR" sz="1000" kern="1200">
            <a:cs typeface="B Badr" panose="00000400000000000000" pitchFamily="2" charset="-78"/>
          </a:endParaRPr>
        </a:p>
      </dsp:txBody>
      <dsp:txXfrm>
        <a:off x="6773718" y="3561855"/>
        <a:ext cx="722257" cy="422828"/>
      </dsp:txXfrm>
    </dsp:sp>
    <dsp:sp modelId="{644F9D86-888D-4EE3-9058-D54F13E4F3BC}">
      <dsp:nvSpPr>
        <dsp:cNvPr id="0" name=""/>
        <dsp:cNvSpPr/>
      </dsp:nvSpPr>
      <dsp:spPr>
        <a:xfrm>
          <a:off x="4577378" y="3561855"/>
          <a:ext cx="1918964"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من الخير بطء سيبك عنّى *** أسرع السّحب فى المسير الجهام‏</a:t>
          </a:r>
          <a:endParaRPr lang="fa-IR" sz="1000" kern="1200">
            <a:cs typeface="B Badr" panose="00000400000000000000" pitchFamily="2" charset="-78"/>
          </a:endParaRPr>
        </a:p>
      </dsp:txBody>
      <dsp:txXfrm>
        <a:off x="4577378" y="3561855"/>
        <a:ext cx="1918964" cy="422828"/>
      </dsp:txXfrm>
    </dsp:sp>
    <dsp:sp modelId="{F0056C23-ED1B-47A8-9AB8-5376597F3BB1}">
      <dsp:nvSpPr>
        <dsp:cNvPr id="0" name=""/>
        <dsp:cNvSpPr/>
      </dsp:nvSpPr>
      <dsp:spPr>
        <a:xfrm>
          <a:off x="7773351" y="4354658"/>
          <a:ext cx="649723"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ثانيها: كـ</a:t>
          </a:r>
          <a:endParaRPr lang="fa-IR" sz="1000" kern="1200">
            <a:cs typeface="B Badr" panose="00000400000000000000" pitchFamily="2" charset="-78"/>
          </a:endParaRPr>
        </a:p>
      </dsp:txBody>
      <dsp:txXfrm>
        <a:off x="7773351" y="4354658"/>
        <a:ext cx="649723" cy="422828"/>
      </dsp:txXfrm>
    </dsp:sp>
    <dsp:sp modelId="{91085BCA-FC6C-4CE4-B12D-DFA27C7892EC}">
      <dsp:nvSpPr>
        <dsp:cNvPr id="0" name=""/>
        <dsp:cNvSpPr/>
      </dsp:nvSpPr>
      <dsp:spPr>
        <a:xfrm>
          <a:off x="6773718" y="4090390"/>
          <a:ext cx="722257"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قول البحترى:</a:t>
          </a:r>
          <a:endParaRPr lang="fa-IR" sz="1000" kern="1200">
            <a:cs typeface="B Badr" panose="00000400000000000000" pitchFamily="2" charset="-78"/>
          </a:endParaRPr>
        </a:p>
      </dsp:txBody>
      <dsp:txXfrm>
        <a:off x="6773718" y="4090390"/>
        <a:ext cx="722257" cy="422828"/>
      </dsp:txXfrm>
    </dsp:sp>
    <dsp:sp modelId="{83CCE0A3-9C56-409B-8729-85F1EA67CB38}">
      <dsp:nvSpPr>
        <dsp:cNvPr id="0" name=""/>
        <dsp:cNvSpPr/>
      </dsp:nvSpPr>
      <dsp:spPr>
        <a:xfrm>
          <a:off x="4577378" y="4090390"/>
          <a:ext cx="1918964"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إذا تألّق فى النّدىّ كلامه ال *** مصقول خلت لسانه من عضبه </a:t>
          </a:r>
          <a:endParaRPr lang="fa-IR" sz="1000" kern="1200">
            <a:cs typeface="B Badr" panose="00000400000000000000" pitchFamily="2" charset="-78"/>
          </a:endParaRPr>
        </a:p>
      </dsp:txBody>
      <dsp:txXfrm>
        <a:off x="4577378" y="4090390"/>
        <a:ext cx="1918964" cy="422828"/>
      </dsp:txXfrm>
    </dsp:sp>
    <dsp:sp modelId="{33A83373-FD3F-47E6-A50D-63029A5529F4}">
      <dsp:nvSpPr>
        <dsp:cNvPr id="0" name=""/>
        <dsp:cNvSpPr/>
      </dsp:nvSpPr>
      <dsp:spPr>
        <a:xfrm>
          <a:off x="6773718" y="4618925"/>
          <a:ext cx="722257"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قول أبى الطيب :</a:t>
          </a:r>
          <a:endParaRPr lang="fa-IR" sz="1000" kern="1200">
            <a:cs typeface="B Badr" panose="00000400000000000000" pitchFamily="2" charset="-78"/>
          </a:endParaRPr>
        </a:p>
      </dsp:txBody>
      <dsp:txXfrm>
        <a:off x="6773718" y="4618925"/>
        <a:ext cx="722257" cy="422828"/>
      </dsp:txXfrm>
    </dsp:sp>
    <dsp:sp modelId="{1E9C359E-5836-4BC6-8894-1313A472AFFE}">
      <dsp:nvSpPr>
        <dsp:cNvPr id="0" name=""/>
        <dsp:cNvSpPr/>
      </dsp:nvSpPr>
      <dsp:spPr>
        <a:xfrm>
          <a:off x="4577378" y="4618925"/>
          <a:ext cx="1918964"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كأنّ ألسنهم فى النّطق قد جعلت *** على رماحهم فى الطّعن خرصانا </a:t>
          </a:r>
          <a:endParaRPr lang="fa-IR" sz="1000" kern="1200">
            <a:cs typeface="B Badr" panose="00000400000000000000" pitchFamily="2" charset="-78"/>
          </a:endParaRPr>
        </a:p>
      </dsp:txBody>
      <dsp:txXfrm>
        <a:off x="4577378" y="4618925"/>
        <a:ext cx="1918964" cy="422828"/>
      </dsp:txXfrm>
    </dsp:sp>
    <dsp:sp modelId="{429931D7-CEC6-416C-96E8-0DF9E17ABD88}">
      <dsp:nvSpPr>
        <dsp:cNvPr id="0" name=""/>
        <dsp:cNvSpPr/>
      </dsp:nvSpPr>
      <dsp:spPr>
        <a:xfrm>
          <a:off x="7773351" y="5411728"/>
          <a:ext cx="649723"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ثالثها: كـ</a:t>
          </a:r>
          <a:endParaRPr lang="fa-IR" sz="1000" kern="1200">
            <a:cs typeface="B Badr" panose="00000400000000000000" pitchFamily="2" charset="-78"/>
          </a:endParaRPr>
        </a:p>
      </dsp:txBody>
      <dsp:txXfrm>
        <a:off x="7773351" y="5411728"/>
        <a:ext cx="649723" cy="422828"/>
      </dsp:txXfrm>
    </dsp:sp>
    <dsp:sp modelId="{8ADE5816-FBC4-436F-954B-2333B81433CB}">
      <dsp:nvSpPr>
        <dsp:cNvPr id="0" name=""/>
        <dsp:cNvSpPr/>
      </dsp:nvSpPr>
      <dsp:spPr>
        <a:xfrm>
          <a:off x="6773718" y="5147460"/>
          <a:ext cx="722257"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قول الأعرابي:</a:t>
          </a:r>
          <a:endParaRPr lang="fa-IR" sz="1000" kern="1200">
            <a:cs typeface="B Badr" panose="00000400000000000000" pitchFamily="2" charset="-78"/>
          </a:endParaRPr>
        </a:p>
      </dsp:txBody>
      <dsp:txXfrm>
        <a:off x="6773718" y="5147460"/>
        <a:ext cx="722257" cy="422828"/>
      </dsp:txXfrm>
    </dsp:sp>
    <dsp:sp modelId="{89F25329-49BC-46D6-A765-86A3DF6ACCF7}">
      <dsp:nvSpPr>
        <dsp:cNvPr id="0" name=""/>
        <dsp:cNvSpPr/>
      </dsp:nvSpPr>
      <dsp:spPr>
        <a:xfrm>
          <a:off x="4577378" y="5147460"/>
          <a:ext cx="1918964"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لم يك أكثر الفتيان مالا *** و لكن كان أرحبهم ذراعا</a:t>
          </a:r>
          <a:endParaRPr lang="fa-IR" sz="1000" kern="1200">
            <a:cs typeface="B Badr" panose="00000400000000000000" pitchFamily="2" charset="-78"/>
          </a:endParaRPr>
        </a:p>
      </dsp:txBody>
      <dsp:txXfrm>
        <a:off x="4577378" y="5147460"/>
        <a:ext cx="1918964" cy="422828"/>
      </dsp:txXfrm>
    </dsp:sp>
    <dsp:sp modelId="{AB03CB2B-E3D7-4ADE-8ECF-3B9544C164E3}">
      <dsp:nvSpPr>
        <dsp:cNvPr id="0" name=""/>
        <dsp:cNvSpPr/>
      </dsp:nvSpPr>
      <dsp:spPr>
        <a:xfrm>
          <a:off x="6773718" y="5675995"/>
          <a:ext cx="722257"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قول أشجع :</a:t>
          </a:r>
          <a:endParaRPr lang="fa-IR" sz="1000" kern="1200">
            <a:cs typeface="B Badr" panose="00000400000000000000" pitchFamily="2" charset="-78"/>
          </a:endParaRPr>
        </a:p>
      </dsp:txBody>
      <dsp:txXfrm>
        <a:off x="6773718" y="5675995"/>
        <a:ext cx="722257" cy="422828"/>
      </dsp:txXfrm>
    </dsp:sp>
    <dsp:sp modelId="{1D6DA211-8905-4D3A-B00E-3FB04CCCC11C}">
      <dsp:nvSpPr>
        <dsp:cNvPr id="0" name=""/>
        <dsp:cNvSpPr/>
      </dsp:nvSpPr>
      <dsp:spPr>
        <a:xfrm>
          <a:off x="4577378" y="5675995"/>
          <a:ext cx="1918964" cy="42282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ليس بأوسعهم فى الغنى *** و لكن معروفه أوسع </a:t>
          </a:r>
          <a:endParaRPr lang="fa-IR" sz="1000" kern="1200">
            <a:cs typeface="B Badr" panose="00000400000000000000" pitchFamily="2" charset="-78"/>
          </a:endParaRPr>
        </a:p>
      </dsp:txBody>
      <dsp:txXfrm>
        <a:off x="4577378" y="5675995"/>
        <a:ext cx="1918964" cy="422828"/>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FAA0D-5365-43C6-8196-CB6C2E955301}">
      <dsp:nvSpPr>
        <dsp:cNvPr id="0" name=""/>
        <dsp:cNvSpPr/>
      </dsp:nvSpPr>
      <dsp:spPr>
        <a:xfrm>
          <a:off x="9243242" y="5777517"/>
          <a:ext cx="267905" cy="91440"/>
        </a:xfrm>
        <a:custGeom>
          <a:avLst/>
          <a:gdLst/>
          <a:ahLst/>
          <a:cxnLst/>
          <a:rect l="0" t="0" r="0" b="0"/>
          <a:pathLst>
            <a:path>
              <a:moveTo>
                <a:pt x="26790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9370497" y="5816539"/>
        <a:ext cx="13395" cy="13395"/>
      </dsp:txXfrm>
    </dsp:sp>
    <dsp:sp modelId="{C3AF52CF-C773-47FC-9180-F1D916018A46}">
      <dsp:nvSpPr>
        <dsp:cNvPr id="0" name=""/>
        <dsp:cNvSpPr/>
      </dsp:nvSpPr>
      <dsp:spPr>
        <a:xfrm>
          <a:off x="10850677" y="3143158"/>
          <a:ext cx="267905" cy="2680078"/>
        </a:xfrm>
        <a:custGeom>
          <a:avLst/>
          <a:gdLst/>
          <a:ahLst/>
          <a:cxnLst/>
          <a:rect l="0" t="0" r="0" b="0"/>
          <a:pathLst>
            <a:path>
              <a:moveTo>
                <a:pt x="267905" y="0"/>
              </a:moveTo>
              <a:lnTo>
                <a:pt x="133952" y="0"/>
              </a:lnTo>
              <a:lnTo>
                <a:pt x="133952" y="2680078"/>
              </a:lnTo>
              <a:lnTo>
                <a:pt x="0" y="2680078"/>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rtl="1">
            <a:lnSpc>
              <a:spcPct val="90000"/>
            </a:lnSpc>
            <a:spcBef>
              <a:spcPct val="0"/>
            </a:spcBef>
            <a:spcAft>
              <a:spcPct val="35000"/>
            </a:spcAft>
          </a:pPr>
          <a:endParaRPr lang="fa-IR" sz="2000" kern="1200">
            <a:cs typeface="B Badr" panose="00000400000000000000" pitchFamily="2" charset="-78"/>
          </a:endParaRPr>
        </a:p>
      </dsp:txBody>
      <dsp:txXfrm>
        <a:off x="10917294" y="4415862"/>
        <a:ext cx="134671" cy="134671"/>
      </dsp:txXfrm>
    </dsp:sp>
    <dsp:sp modelId="{9CE5601E-785D-4857-89DB-9BD47B78E53E}">
      <dsp:nvSpPr>
        <dsp:cNvPr id="0" name=""/>
        <dsp:cNvSpPr/>
      </dsp:nvSpPr>
      <dsp:spPr>
        <a:xfrm>
          <a:off x="2386488" y="6020930"/>
          <a:ext cx="267905" cy="91440"/>
        </a:xfrm>
        <a:custGeom>
          <a:avLst/>
          <a:gdLst/>
          <a:ahLst/>
          <a:cxnLst/>
          <a:rect l="0" t="0" r="0" b="0"/>
          <a:pathLst>
            <a:path>
              <a:moveTo>
                <a:pt x="26790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2513743" y="6059952"/>
        <a:ext cx="13395" cy="13395"/>
      </dsp:txXfrm>
    </dsp:sp>
    <dsp:sp modelId="{C4D8E3DB-BDC4-4BB1-956D-7FFC8D20B6A5}">
      <dsp:nvSpPr>
        <dsp:cNvPr id="0" name=""/>
        <dsp:cNvSpPr/>
      </dsp:nvSpPr>
      <dsp:spPr>
        <a:xfrm>
          <a:off x="3993923" y="5794808"/>
          <a:ext cx="267905" cy="271841"/>
        </a:xfrm>
        <a:custGeom>
          <a:avLst/>
          <a:gdLst/>
          <a:ahLst/>
          <a:cxnLst/>
          <a:rect l="0" t="0" r="0" b="0"/>
          <a:pathLst>
            <a:path>
              <a:moveTo>
                <a:pt x="267905" y="0"/>
              </a:moveTo>
              <a:lnTo>
                <a:pt x="133952" y="0"/>
              </a:lnTo>
              <a:lnTo>
                <a:pt x="133952" y="271841"/>
              </a:lnTo>
              <a:lnTo>
                <a:pt x="0" y="271841"/>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4118334" y="5921188"/>
        <a:ext cx="19083" cy="19083"/>
      </dsp:txXfrm>
    </dsp:sp>
    <dsp:sp modelId="{8B069B26-E3AA-410E-B02D-75D6D990F4B4}">
      <dsp:nvSpPr>
        <dsp:cNvPr id="0" name=""/>
        <dsp:cNvSpPr/>
      </dsp:nvSpPr>
      <dsp:spPr>
        <a:xfrm>
          <a:off x="3993923" y="5341175"/>
          <a:ext cx="267905" cy="453633"/>
        </a:xfrm>
        <a:custGeom>
          <a:avLst/>
          <a:gdLst/>
          <a:ahLst/>
          <a:cxnLst/>
          <a:rect l="0" t="0" r="0" b="0"/>
          <a:pathLst>
            <a:path>
              <a:moveTo>
                <a:pt x="267905" y="453633"/>
              </a:moveTo>
              <a:lnTo>
                <a:pt x="133952" y="453633"/>
              </a:lnTo>
              <a:lnTo>
                <a:pt x="13395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4114705" y="5554821"/>
        <a:ext cx="26341" cy="26341"/>
      </dsp:txXfrm>
    </dsp:sp>
    <dsp:sp modelId="{B3D5921E-D7B7-4854-AA2F-DCDD978CCD10}">
      <dsp:nvSpPr>
        <dsp:cNvPr id="0" name=""/>
        <dsp:cNvSpPr/>
      </dsp:nvSpPr>
      <dsp:spPr>
        <a:xfrm>
          <a:off x="4856620" y="5312746"/>
          <a:ext cx="267905" cy="482062"/>
        </a:xfrm>
        <a:custGeom>
          <a:avLst/>
          <a:gdLst/>
          <a:ahLst/>
          <a:cxnLst/>
          <a:rect l="0" t="0" r="0" b="0"/>
          <a:pathLst>
            <a:path>
              <a:moveTo>
                <a:pt x="267905" y="0"/>
              </a:moveTo>
              <a:lnTo>
                <a:pt x="133952" y="0"/>
              </a:lnTo>
              <a:lnTo>
                <a:pt x="133952" y="482062"/>
              </a:lnTo>
              <a:lnTo>
                <a:pt x="0" y="48206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4976785" y="5539990"/>
        <a:ext cx="27575" cy="27575"/>
      </dsp:txXfrm>
    </dsp:sp>
    <dsp:sp modelId="{ABFC3EE7-0433-465E-8C8F-32914E468166}">
      <dsp:nvSpPr>
        <dsp:cNvPr id="0" name=""/>
        <dsp:cNvSpPr/>
      </dsp:nvSpPr>
      <dsp:spPr>
        <a:xfrm>
          <a:off x="3993923" y="4784963"/>
          <a:ext cx="267905" cy="91440"/>
        </a:xfrm>
        <a:custGeom>
          <a:avLst/>
          <a:gdLst/>
          <a:ahLst/>
          <a:cxnLst/>
          <a:rect l="0" t="0" r="0" b="0"/>
          <a:pathLst>
            <a:path>
              <a:moveTo>
                <a:pt x="26790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4121178" y="4823986"/>
        <a:ext cx="13395" cy="13395"/>
      </dsp:txXfrm>
    </dsp:sp>
    <dsp:sp modelId="{B86F568D-DD7B-487F-8AB2-CBF5951CA610}">
      <dsp:nvSpPr>
        <dsp:cNvPr id="0" name=""/>
        <dsp:cNvSpPr/>
      </dsp:nvSpPr>
      <dsp:spPr>
        <a:xfrm>
          <a:off x="4856620" y="4830683"/>
          <a:ext cx="267905" cy="482062"/>
        </a:xfrm>
        <a:custGeom>
          <a:avLst/>
          <a:gdLst/>
          <a:ahLst/>
          <a:cxnLst/>
          <a:rect l="0" t="0" r="0" b="0"/>
          <a:pathLst>
            <a:path>
              <a:moveTo>
                <a:pt x="267905" y="482062"/>
              </a:moveTo>
              <a:lnTo>
                <a:pt x="133952" y="482062"/>
              </a:lnTo>
              <a:lnTo>
                <a:pt x="13395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4976785" y="5057927"/>
        <a:ext cx="27575" cy="27575"/>
      </dsp:txXfrm>
    </dsp:sp>
    <dsp:sp modelId="{C738DA7D-223F-4774-BDEE-3DD1B98E7977}">
      <dsp:nvSpPr>
        <dsp:cNvPr id="0" name=""/>
        <dsp:cNvSpPr/>
      </dsp:nvSpPr>
      <dsp:spPr>
        <a:xfrm>
          <a:off x="10850677" y="3143158"/>
          <a:ext cx="267905" cy="2169587"/>
        </a:xfrm>
        <a:custGeom>
          <a:avLst/>
          <a:gdLst/>
          <a:ahLst/>
          <a:cxnLst/>
          <a:rect l="0" t="0" r="0" b="0"/>
          <a:pathLst>
            <a:path>
              <a:moveTo>
                <a:pt x="267905" y="0"/>
              </a:moveTo>
              <a:lnTo>
                <a:pt x="133952" y="0"/>
              </a:lnTo>
              <a:lnTo>
                <a:pt x="133952" y="2169587"/>
              </a:lnTo>
              <a:lnTo>
                <a:pt x="0" y="2169587"/>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rtl="1">
            <a:lnSpc>
              <a:spcPct val="90000"/>
            </a:lnSpc>
            <a:spcBef>
              <a:spcPct val="0"/>
            </a:spcBef>
            <a:spcAft>
              <a:spcPct val="35000"/>
            </a:spcAft>
          </a:pPr>
          <a:endParaRPr lang="fa-IR" sz="1100" kern="1200">
            <a:cs typeface="B Badr" panose="00000400000000000000" pitchFamily="2" charset="-78"/>
          </a:endParaRPr>
        </a:p>
      </dsp:txBody>
      <dsp:txXfrm>
        <a:off x="10929978" y="4173300"/>
        <a:ext cx="109303" cy="109303"/>
      </dsp:txXfrm>
    </dsp:sp>
    <dsp:sp modelId="{4CDF7FE2-D440-4B15-9D65-E600F75C6652}">
      <dsp:nvSpPr>
        <dsp:cNvPr id="0" name=""/>
        <dsp:cNvSpPr/>
      </dsp:nvSpPr>
      <dsp:spPr>
        <a:xfrm>
          <a:off x="7672323" y="4756535"/>
          <a:ext cx="267905" cy="91440"/>
        </a:xfrm>
        <a:custGeom>
          <a:avLst/>
          <a:gdLst/>
          <a:ahLst/>
          <a:cxnLst/>
          <a:rect l="0" t="0" r="0" b="0"/>
          <a:pathLst>
            <a:path>
              <a:moveTo>
                <a:pt x="26790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7799578" y="4795557"/>
        <a:ext cx="13395" cy="13395"/>
      </dsp:txXfrm>
    </dsp:sp>
    <dsp:sp modelId="{0FEA8C3A-591E-4FE7-ADCF-3AAB327A6904}">
      <dsp:nvSpPr>
        <dsp:cNvPr id="0" name=""/>
        <dsp:cNvSpPr/>
      </dsp:nvSpPr>
      <dsp:spPr>
        <a:xfrm>
          <a:off x="8752827" y="4547009"/>
          <a:ext cx="267905" cy="255245"/>
        </a:xfrm>
        <a:custGeom>
          <a:avLst/>
          <a:gdLst/>
          <a:ahLst/>
          <a:cxnLst/>
          <a:rect l="0" t="0" r="0" b="0"/>
          <a:pathLst>
            <a:path>
              <a:moveTo>
                <a:pt x="267905" y="0"/>
              </a:moveTo>
              <a:lnTo>
                <a:pt x="133952" y="0"/>
              </a:lnTo>
              <a:lnTo>
                <a:pt x="133952" y="255245"/>
              </a:lnTo>
              <a:lnTo>
                <a:pt x="0" y="255245"/>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8877529" y="4665381"/>
        <a:ext cx="18501" cy="18501"/>
      </dsp:txXfrm>
    </dsp:sp>
    <dsp:sp modelId="{0D1AE3BC-2F2D-4B3E-8A93-B7F03279FF18}">
      <dsp:nvSpPr>
        <dsp:cNvPr id="0" name=""/>
        <dsp:cNvSpPr/>
      </dsp:nvSpPr>
      <dsp:spPr>
        <a:xfrm>
          <a:off x="7672323" y="4246043"/>
          <a:ext cx="267905" cy="91440"/>
        </a:xfrm>
        <a:custGeom>
          <a:avLst/>
          <a:gdLst/>
          <a:ahLst/>
          <a:cxnLst/>
          <a:rect l="0" t="0" r="0" b="0"/>
          <a:pathLst>
            <a:path>
              <a:moveTo>
                <a:pt x="26790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7799578" y="4285066"/>
        <a:ext cx="13395" cy="13395"/>
      </dsp:txXfrm>
    </dsp:sp>
    <dsp:sp modelId="{0813397F-EC62-4816-A2D7-44624B73EB89}">
      <dsp:nvSpPr>
        <dsp:cNvPr id="0" name=""/>
        <dsp:cNvSpPr/>
      </dsp:nvSpPr>
      <dsp:spPr>
        <a:xfrm>
          <a:off x="8752827" y="4291763"/>
          <a:ext cx="267905" cy="255245"/>
        </a:xfrm>
        <a:custGeom>
          <a:avLst/>
          <a:gdLst/>
          <a:ahLst/>
          <a:cxnLst/>
          <a:rect l="0" t="0" r="0" b="0"/>
          <a:pathLst>
            <a:path>
              <a:moveTo>
                <a:pt x="267905" y="255245"/>
              </a:moveTo>
              <a:lnTo>
                <a:pt x="133952" y="255245"/>
              </a:lnTo>
              <a:lnTo>
                <a:pt x="13395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8877529" y="4410135"/>
        <a:ext cx="18501" cy="18501"/>
      </dsp:txXfrm>
    </dsp:sp>
    <dsp:sp modelId="{FEBEDDE9-FD48-4D92-9DA5-4F83122CC995}">
      <dsp:nvSpPr>
        <dsp:cNvPr id="0" name=""/>
        <dsp:cNvSpPr/>
      </dsp:nvSpPr>
      <dsp:spPr>
        <a:xfrm>
          <a:off x="9243242" y="4164141"/>
          <a:ext cx="267905" cy="382868"/>
        </a:xfrm>
        <a:custGeom>
          <a:avLst/>
          <a:gdLst/>
          <a:ahLst/>
          <a:cxnLst/>
          <a:rect l="0" t="0" r="0" b="0"/>
          <a:pathLst>
            <a:path>
              <a:moveTo>
                <a:pt x="267905" y="0"/>
              </a:moveTo>
              <a:lnTo>
                <a:pt x="133952" y="0"/>
              </a:lnTo>
              <a:lnTo>
                <a:pt x="133952" y="382868"/>
              </a:lnTo>
              <a:lnTo>
                <a:pt x="0" y="382868"/>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9365513" y="4343893"/>
        <a:ext cx="23364" cy="23364"/>
      </dsp:txXfrm>
    </dsp:sp>
    <dsp:sp modelId="{D408C3B0-F1BE-41C2-B8A2-D132FCA4A4F9}">
      <dsp:nvSpPr>
        <dsp:cNvPr id="0" name=""/>
        <dsp:cNvSpPr/>
      </dsp:nvSpPr>
      <dsp:spPr>
        <a:xfrm>
          <a:off x="9243242" y="3781272"/>
          <a:ext cx="267905" cy="382868"/>
        </a:xfrm>
        <a:custGeom>
          <a:avLst/>
          <a:gdLst/>
          <a:ahLst/>
          <a:cxnLst/>
          <a:rect l="0" t="0" r="0" b="0"/>
          <a:pathLst>
            <a:path>
              <a:moveTo>
                <a:pt x="267905" y="382868"/>
              </a:moveTo>
              <a:lnTo>
                <a:pt x="133952" y="382868"/>
              </a:lnTo>
              <a:lnTo>
                <a:pt x="13395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9365513" y="3961024"/>
        <a:ext cx="23364" cy="23364"/>
      </dsp:txXfrm>
    </dsp:sp>
    <dsp:sp modelId="{9D546CCE-20E0-4742-8E1F-5F0EB83A588B}">
      <dsp:nvSpPr>
        <dsp:cNvPr id="0" name=""/>
        <dsp:cNvSpPr/>
      </dsp:nvSpPr>
      <dsp:spPr>
        <a:xfrm>
          <a:off x="10850677" y="3143158"/>
          <a:ext cx="267905" cy="1020982"/>
        </a:xfrm>
        <a:custGeom>
          <a:avLst/>
          <a:gdLst/>
          <a:ahLst/>
          <a:cxnLst/>
          <a:rect l="0" t="0" r="0" b="0"/>
          <a:pathLst>
            <a:path>
              <a:moveTo>
                <a:pt x="267905" y="0"/>
              </a:moveTo>
              <a:lnTo>
                <a:pt x="133952" y="0"/>
              </a:lnTo>
              <a:lnTo>
                <a:pt x="133952" y="1020982"/>
              </a:lnTo>
              <a:lnTo>
                <a:pt x="0" y="1020982"/>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10958241" y="3627261"/>
        <a:ext cx="52777" cy="52777"/>
      </dsp:txXfrm>
    </dsp:sp>
    <dsp:sp modelId="{B837691F-19B0-4205-8A28-A2D7674A80B7}">
      <dsp:nvSpPr>
        <dsp:cNvPr id="0" name=""/>
        <dsp:cNvSpPr/>
      </dsp:nvSpPr>
      <dsp:spPr>
        <a:xfrm>
          <a:off x="7635807" y="3225061"/>
          <a:ext cx="267905" cy="91440"/>
        </a:xfrm>
        <a:custGeom>
          <a:avLst/>
          <a:gdLst/>
          <a:ahLst/>
          <a:cxnLst/>
          <a:rect l="0" t="0" r="0" b="0"/>
          <a:pathLst>
            <a:path>
              <a:moveTo>
                <a:pt x="26790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7763062" y="3264083"/>
        <a:ext cx="13395" cy="13395"/>
      </dsp:txXfrm>
    </dsp:sp>
    <dsp:sp modelId="{5C0FE832-7072-4DE8-A990-9E4140729A13}">
      <dsp:nvSpPr>
        <dsp:cNvPr id="0" name=""/>
        <dsp:cNvSpPr/>
      </dsp:nvSpPr>
      <dsp:spPr>
        <a:xfrm>
          <a:off x="9243242" y="3015535"/>
          <a:ext cx="267905" cy="255245"/>
        </a:xfrm>
        <a:custGeom>
          <a:avLst/>
          <a:gdLst/>
          <a:ahLst/>
          <a:cxnLst/>
          <a:rect l="0" t="0" r="0" b="0"/>
          <a:pathLst>
            <a:path>
              <a:moveTo>
                <a:pt x="267905" y="0"/>
              </a:moveTo>
              <a:lnTo>
                <a:pt x="133952" y="0"/>
              </a:lnTo>
              <a:lnTo>
                <a:pt x="133952" y="255245"/>
              </a:lnTo>
              <a:lnTo>
                <a:pt x="0" y="255245"/>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9367944" y="3133907"/>
        <a:ext cx="18501" cy="18501"/>
      </dsp:txXfrm>
    </dsp:sp>
    <dsp:sp modelId="{6E7146DE-6F1A-4BE5-AE7A-251CFB2831EA}">
      <dsp:nvSpPr>
        <dsp:cNvPr id="0" name=""/>
        <dsp:cNvSpPr/>
      </dsp:nvSpPr>
      <dsp:spPr>
        <a:xfrm>
          <a:off x="7635807" y="2714570"/>
          <a:ext cx="267905" cy="91440"/>
        </a:xfrm>
        <a:custGeom>
          <a:avLst/>
          <a:gdLst/>
          <a:ahLst/>
          <a:cxnLst/>
          <a:rect l="0" t="0" r="0" b="0"/>
          <a:pathLst>
            <a:path>
              <a:moveTo>
                <a:pt x="26790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7763062" y="2753592"/>
        <a:ext cx="13395" cy="13395"/>
      </dsp:txXfrm>
    </dsp:sp>
    <dsp:sp modelId="{65A1E950-71B4-45A9-901C-98C4844413A2}">
      <dsp:nvSpPr>
        <dsp:cNvPr id="0" name=""/>
        <dsp:cNvSpPr/>
      </dsp:nvSpPr>
      <dsp:spPr>
        <a:xfrm>
          <a:off x="9243242" y="2760290"/>
          <a:ext cx="267905" cy="255245"/>
        </a:xfrm>
        <a:custGeom>
          <a:avLst/>
          <a:gdLst/>
          <a:ahLst/>
          <a:cxnLst/>
          <a:rect l="0" t="0" r="0" b="0"/>
          <a:pathLst>
            <a:path>
              <a:moveTo>
                <a:pt x="267905" y="255245"/>
              </a:moveTo>
              <a:lnTo>
                <a:pt x="133952" y="255245"/>
              </a:lnTo>
              <a:lnTo>
                <a:pt x="13395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9367944" y="2878662"/>
        <a:ext cx="18501" cy="18501"/>
      </dsp:txXfrm>
    </dsp:sp>
    <dsp:sp modelId="{9B09A006-B29C-43D2-BF27-3921A33DD972}">
      <dsp:nvSpPr>
        <dsp:cNvPr id="0" name=""/>
        <dsp:cNvSpPr/>
      </dsp:nvSpPr>
      <dsp:spPr>
        <a:xfrm>
          <a:off x="10850677" y="3015535"/>
          <a:ext cx="267905" cy="127622"/>
        </a:xfrm>
        <a:custGeom>
          <a:avLst/>
          <a:gdLst/>
          <a:ahLst/>
          <a:cxnLst/>
          <a:rect l="0" t="0" r="0" b="0"/>
          <a:pathLst>
            <a:path>
              <a:moveTo>
                <a:pt x="267905" y="127622"/>
              </a:moveTo>
              <a:lnTo>
                <a:pt x="133952" y="127622"/>
              </a:lnTo>
              <a:lnTo>
                <a:pt x="133952"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10977211" y="3071928"/>
        <a:ext cx="14837" cy="14837"/>
      </dsp:txXfrm>
    </dsp:sp>
    <dsp:sp modelId="{43DFC275-D423-47B9-933D-CCC4E8A0F3E5}">
      <dsp:nvSpPr>
        <dsp:cNvPr id="0" name=""/>
        <dsp:cNvSpPr/>
      </dsp:nvSpPr>
      <dsp:spPr>
        <a:xfrm>
          <a:off x="7635807" y="2204079"/>
          <a:ext cx="267905" cy="91440"/>
        </a:xfrm>
        <a:custGeom>
          <a:avLst/>
          <a:gdLst/>
          <a:ahLst/>
          <a:cxnLst/>
          <a:rect l="0" t="0" r="0" b="0"/>
          <a:pathLst>
            <a:path>
              <a:moveTo>
                <a:pt x="26790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7763062" y="2243101"/>
        <a:ext cx="13395" cy="13395"/>
      </dsp:txXfrm>
    </dsp:sp>
    <dsp:sp modelId="{6EB2F01A-1BC9-4120-BD8E-FC2B5BADCEF6}">
      <dsp:nvSpPr>
        <dsp:cNvPr id="0" name=""/>
        <dsp:cNvSpPr/>
      </dsp:nvSpPr>
      <dsp:spPr>
        <a:xfrm>
          <a:off x="9243242" y="1739307"/>
          <a:ext cx="267905" cy="510491"/>
        </a:xfrm>
        <a:custGeom>
          <a:avLst/>
          <a:gdLst/>
          <a:ahLst/>
          <a:cxnLst/>
          <a:rect l="0" t="0" r="0" b="0"/>
          <a:pathLst>
            <a:path>
              <a:moveTo>
                <a:pt x="267905" y="0"/>
              </a:moveTo>
              <a:lnTo>
                <a:pt x="133952" y="0"/>
              </a:lnTo>
              <a:lnTo>
                <a:pt x="133952" y="510491"/>
              </a:lnTo>
              <a:lnTo>
                <a:pt x="0" y="510491"/>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9362782" y="1980140"/>
        <a:ext cx="28825" cy="28825"/>
      </dsp:txXfrm>
    </dsp:sp>
    <dsp:sp modelId="{D3562BB1-2EF3-4AB9-80F5-D0F60FC12161}">
      <dsp:nvSpPr>
        <dsp:cNvPr id="0" name=""/>
        <dsp:cNvSpPr/>
      </dsp:nvSpPr>
      <dsp:spPr>
        <a:xfrm>
          <a:off x="7635807" y="1693587"/>
          <a:ext cx="267905" cy="91440"/>
        </a:xfrm>
        <a:custGeom>
          <a:avLst/>
          <a:gdLst/>
          <a:ahLst/>
          <a:cxnLst/>
          <a:rect l="0" t="0" r="0" b="0"/>
          <a:pathLst>
            <a:path>
              <a:moveTo>
                <a:pt x="26790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7763062" y="1732610"/>
        <a:ext cx="13395" cy="13395"/>
      </dsp:txXfrm>
    </dsp:sp>
    <dsp:sp modelId="{38019299-E288-4A0C-81F6-EC4E21A9819E}">
      <dsp:nvSpPr>
        <dsp:cNvPr id="0" name=""/>
        <dsp:cNvSpPr/>
      </dsp:nvSpPr>
      <dsp:spPr>
        <a:xfrm>
          <a:off x="9243242" y="1693587"/>
          <a:ext cx="267905" cy="91440"/>
        </a:xfrm>
        <a:custGeom>
          <a:avLst/>
          <a:gdLst/>
          <a:ahLst/>
          <a:cxnLst/>
          <a:rect l="0" t="0" r="0" b="0"/>
          <a:pathLst>
            <a:path>
              <a:moveTo>
                <a:pt x="26790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9370497" y="1732610"/>
        <a:ext cx="13395" cy="13395"/>
      </dsp:txXfrm>
    </dsp:sp>
    <dsp:sp modelId="{F2A40A81-FB30-4197-B044-252F4C4BF4A9}">
      <dsp:nvSpPr>
        <dsp:cNvPr id="0" name=""/>
        <dsp:cNvSpPr/>
      </dsp:nvSpPr>
      <dsp:spPr>
        <a:xfrm>
          <a:off x="9243242" y="1228816"/>
          <a:ext cx="267905" cy="510491"/>
        </a:xfrm>
        <a:custGeom>
          <a:avLst/>
          <a:gdLst/>
          <a:ahLst/>
          <a:cxnLst/>
          <a:rect l="0" t="0" r="0" b="0"/>
          <a:pathLst>
            <a:path>
              <a:moveTo>
                <a:pt x="267905" y="510491"/>
              </a:moveTo>
              <a:lnTo>
                <a:pt x="133952" y="510491"/>
              </a:lnTo>
              <a:lnTo>
                <a:pt x="13395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9362782" y="1469649"/>
        <a:ext cx="28825" cy="28825"/>
      </dsp:txXfrm>
    </dsp:sp>
    <dsp:sp modelId="{A8EAA0E2-702E-4975-BB04-CA7F257E476A}">
      <dsp:nvSpPr>
        <dsp:cNvPr id="0" name=""/>
        <dsp:cNvSpPr/>
      </dsp:nvSpPr>
      <dsp:spPr>
        <a:xfrm>
          <a:off x="10850677" y="1739307"/>
          <a:ext cx="267905" cy="1403850"/>
        </a:xfrm>
        <a:custGeom>
          <a:avLst/>
          <a:gdLst/>
          <a:ahLst/>
          <a:cxnLst/>
          <a:rect l="0" t="0" r="0" b="0"/>
          <a:pathLst>
            <a:path>
              <a:moveTo>
                <a:pt x="267905" y="1403850"/>
              </a:moveTo>
              <a:lnTo>
                <a:pt x="133952" y="1403850"/>
              </a:lnTo>
              <a:lnTo>
                <a:pt x="133952"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10948900" y="2405503"/>
        <a:ext cx="71459" cy="71459"/>
      </dsp:txXfrm>
    </dsp:sp>
    <dsp:sp modelId="{3E01F67C-02DE-4CAB-9439-98EE6EE9411E}">
      <dsp:nvSpPr>
        <dsp:cNvPr id="0" name=""/>
        <dsp:cNvSpPr/>
      </dsp:nvSpPr>
      <dsp:spPr>
        <a:xfrm>
          <a:off x="7635807" y="672605"/>
          <a:ext cx="267905" cy="91440"/>
        </a:xfrm>
        <a:custGeom>
          <a:avLst/>
          <a:gdLst/>
          <a:ahLst/>
          <a:cxnLst/>
          <a:rect l="0" t="0" r="0" b="0"/>
          <a:pathLst>
            <a:path>
              <a:moveTo>
                <a:pt x="26790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7763062" y="711627"/>
        <a:ext cx="13395" cy="13395"/>
      </dsp:txXfrm>
    </dsp:sp>
    <dsp:sp modelId="{04CE029B-ADEA-415E-8992-5877796E329F}">
      <dsp:nvSpPr>
        <dsp:cNvPr id="0" name=""/>
        <dsp:cNvSpPr/>
      </dsp:nvSpPr>
      <dsp:spPr>
        <a:xfrm>
          <a:off x="9243242" y="463079"/>
          <a:ext cx="267905" cy="255245"/>
        </a:xfrm>
        <a:custGeom>
          <a:avLst/>
          <a:gdLst/>
          <a:ahLst/>
          <a:cxnLst/>
          <a:rect l="0" t="0" r="0" b="0"/>
          <a:pathLst>
            <a:path>
              <a:moveTo>
                <a:pt x="267905" y="0"/>
              </a:moveTo>
              <a:lnTo>
                <a:pt x="133952" y="0"/>
              </a:lnTo>
              <a:lnTo>
                <a:pt x="133952" y="255245"/>
              </a:lnTo>
              <a:lnTo>
                <a:pt x="0" y="255245"/>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9367944" y="581451"/>
        <a:ext cx="18501" cy="18501"/>
      </dsp:txXfrm>
    </dsp:sp>
    <dsp:sp modelId="{AB3B595E-FD8C-428A-AB2F-C2CC394F8252}">
      <dsp:nvSpPr>
        <dsp:cNvPr id="0" name=""/>
        <dsp:cNvSpPr/>
      </dsp:nvSpPr>
      <dsp:spPr>
        <a:xfrm>
          <a:off x="7635807" y="162114"/>
          <a:ext cx="267905" cy="91440"/>
        </a:xfrm>
        <a:custGeom>
          <a:avLst/>
          <a:gdLst/>
          <a:ahLst/>
          <a:cxnLst/>
          <a:rect l="0" t="0" r="0" b="0"/>
          <a:pathLst>
            <a:path>
              <a:moveTo>
                <a:pt x="26790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7763062" y="201136"/>
        <a:ext cx="13395" cy="13395"/>
      </dsp:txXfrm>
    </dsp:sp>
    <dsp:sp modelId="{E4A4B8BA-9738-4354-8C22-58E2C4C37C2D}">
      <dsp:nvSpPr>
        <dsp:cNvPr id="0" name=""/>
        <dsp:cNvSpPr/>
      </dsp:nvSpPr>
      <dsp:spPr>
        <a:xfrm>
          <a:off x="9243242" y="207834"/>
          <a:ext cx="267905" cy="255245"/>
        </a:xfrm>
        <a:custGeom>
          <a:avLst/>
          <a:gdLst/>
          <a:ahLst/>
          <a:cxnLst/>
          <a:rect l="0" t="0" r="0" b="0"/>
          <a:pathLst>
            <a:path>
              <a:moveTo>
                <a:pt x="267905" y="255245"/>
              </a:moveTo>
              <a:lnTo>
                <a:pt x="133952" y="255245"/>
              </a:lnTo>
              <a:lnTo>
                <a:pt x="13395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cs typeface="B Badr" panose="00000400000000000000" pitchFamily="2" charset="-78"/>
          </a:endParaRPr>
        </a:p>
      </dsp:txBody>
      <dsp:txXfrm>
        <a:off x="9367944" y="326206"/>
        <a:ext cx="18501" cy="18501"/>
      </dsp:txXfrm>
    </dsp:sp>
    <dsp:sp modelId="{29877379-695F-4982-B024-1A061B586DC4}">
      <dsp:nvSpPr>
        <dsp:cNvPr id="0" name=""/>
        <dsp:cNvSpPr/>
      </dsp:nvSpPr>
      <dsp:spPr>
        <a:xfrm>
          <a:off x="10850677" y="463079"/>
          <a:ext cx="267905" cy="2680078"/>
        </a:xfrm>
        <a:custGeom>
          <a:avLst/>
          <a:gdLst/>
          <a:ahLst/>
          <a:cxnLst/>
          <a:rect l="0" t="0" r="0" b="0"/>
          <a:pathLst>
            <a:path>
              <a:moveTo>
                <a:pt x="267905" y="2680078"/>
              </a:moveTo>
              <a:lnTo>
                <a:pt x="133952" y="2680078"/>
              </a:lnTo>
              <a:lnTo>
                <a:pt x="133952"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rtl="1">
            <a:lnSpc>
              <a:spcPct val="90000"/>
            </a:lnSpc>
            <a:spcBef>
              <a:spcPct val="0"/>
            </a:spcBef>
            <a:spcAft>
              <a:spcPct val="35000"/>
            </a:spcAft>
          </a:pPr>
          <a:endParaRPr lang="fa-IR" sz="2000" kern="1200">
            <a:cs typeface="B Badr" panose="00000400000000000000" pitchFamily="2" charset="-78"/>
          </a:endParaRPr>
        </a:p>
      </dsp:txBody>
      <dsp:txXfrm>
        <a:off x="10917294" y="1735783"/>
        <a:ext cx="134671" cy="134671"/>
      </dsp:txXfrm>
    </dsp:sp>
    <dsp:sp modelId="{63EBCBB4-F8A7-4980-8860-736C96E8C6CC}">
      <dsp:nvSpPr>
        <dsp:cNvPr id="0" name=""/>
        <dsp:cNvSpPr/>
      </dsp:nvSpPr>
      <dsp:spPr>
        <a:xfrm rot="5400000">
          <a:off x="10620915" y="2931200"/>
          <a:ext cx="1419251" cy="42391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و أما غير الظاهر: </a:t>
          </a:r>
          <a:endParaRPr lang="fa-IR" sz="2000" b="1" kern="1200">
            <a:cs typeface="B Badr" panose="00000400000000000000" pitchFamily="2" charset="-78"/>
          </a:endParaRPr>
        </a:p>
      </dsp:txBody>
      <dsp:txXfrm>
        <a:off x="10620915" y="2931200"/>
        <a:ext cx="1419251" cy="423915"/>
      </dsp:txXfrm>
    </dsp:sp>
    <dsp:sp modelId="{19588A57-9617-4997-96B9-8B0A278EEB12}">
      <dsp:nvSpPr>
        <dsp:cNvPr id="0" name=""/>
        <dsp:cNvSpPr/>
      </dsp:nvSpPr>
      <dsp:spPr>
        <a:xfrm>
          <a:off x="9511148" y="258883"/>
          <a:ext cx="13395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فمنه أن يتشابه المعنيان؛ کـ</a:t>
          </a:r>
          <a:endParaRPr lang="fa-IR" sz="1100" kern="1200">
            <a:cs typeface="B Badr" panose="00000400000000000000" pitchFamily="2" charset="-78"/>
          </a:endParaRPr>
        </a:p>
      </dsp:txBody>
      <dsp:txXfrm>
        <a:off x="9511148" y="258883"/>
        <a:ext cx="1339528" cy="408392"/>
      </dsp:txXfrm>
    </dsp:sp>
    <dsp:sp modelId="{B94BC18D-1800-46CC-944A-A96702476165}">
      <dsp:nvSpPr>
        <dsp:cNvPr id="0" name=""/>
        <dsp:cNvSpPr/>
      </dsp:nvSpPr>
      <dsp:spPr>
        <a:xfrm>
          <a:off x="7903713" y="3637"/>
          <a:ext cx="13395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قول جرير:</a:t>
          </a:r>
          <a:endParaRPr lang="fa-IR" sz="1100" kern="1200">
            <a:cs typeface="B Badr" panose="00000400000000000000" pitchFamily="2" charset="-78"/>
          </a:endParaRPr>
        </a:p>
      </dsp:txBody>
      <dsp:txXfrm>
        <a:off x="7903713" y="3637"/>
        <a:ext cx="1339528" cy="408392"/>
      </dsp:txXfrm>
    </dsp:sp>
    <dsp:sp modelId="{4367EA24-7211-46E1-8534-BD11E226A21E}">
      <dsp:nvSpPr>
        <dsp:cNvPr id="0" name=""/>
        <dsp:cNvSpPr/>
      </dsp:nvSpPr>
      <dsp:spPr>
        <a:xfrm>
          <a:off x="5133179" y="3637"/>
          <a:ext cx="25026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فلا يمنعك من أرب لحاهم  *** سواء ذو العمامة و الخمار</a:t>
          </a:r>
          <a:endParaRPr lang="fa-IR" sz="1100" kern="1200">
            <a:cs typeface="B Badr" panose="00000400000000000000" pitchFamily="2" charset="-78"/>
          </a:endParaRPr>
        </a:p>
      </dsp:txBody>
      <dsp:txXfrm>
        <a:off x="5133179" y="3637"/>
        <a:ext cx="2502628" cy="408392"/>
      </dsp:txXfrm>
    </dsp:sp>
    <dsp:sp modelId="{44F6DD22-2F20-445C-BB47-3B7B3DC953D3}">
      <dsp:nvSpPr>
        <dsp:cNvPr id="0" name=""/>
        <dsp:cNvSpPr/>
      </dsp:nvSpPr>
      <dsp:spPr>
        <a:xfrm>
          <a:off x="7903713" y="514128"/>
          <a:ext cx="13395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و قول أبى الطيب :</a:t>
          </a:r>
          <a:endParaRPr lang="fa-IR" sz="1100" kern="1200">
            <a:cs typeface="B Badr" panose="00000400000000000000" pitchFamily="2" charset="-78"/>
          </a:endParaRPr>
        </a:p>
      </dsp:txBody>
      <dsp:txXfrm>
        <a:off x="7903713" y="514128"/>
        <a:ext cx="1339528" cy="408392"/>
      </dsp:txXfrm>
    </dsp:sp>
    <dsp:sp modelId="{EBB2F89A-EA3F-472C-AFEA-8DD024F6F0AD}">
      <dsp:nvSpPr>
        <dsp:cNvPr id="0" name=""/>
        <dsp:cNvSpPr/>
      </dsp:nvSpPr>
      <dsp:spPr>
        <a:xfrm>
          <a:off x="5133179" y="514128"/>
          <a:ext cx="25026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و من فى كفّه منهم قناة   *** كمن فى كفّه منهم خضاب </a:t>
          </a:r>
          <a:endParaRPr lang="fa-IR" sz="1100" kern="1200">
            <a:cs typeface="B Badr" panose="00000400000000000000" pitchFamily="2" charset="-78"/>
          </a:endParaRPr>
        </a:p>
      </dsp:txBody>
      <dsp:txXfrm>
        <a:off x="5133179" y="514128"/>
        <a:ext cx="2502628" cy="408392"/>
      </dsp:txXfrm>
    </dsp:sp>
    <dsp:sp modelId="{BF431E97-8B64-470F-A58A-8AA58B495E84}">
      <dsp:nvSpPr>
        <dsp:cNvPr id="0" name=""/>
        <dsp:cNvSpPr/>
      </dsp:nvSpPr>
      <dsp:spPr>
        <a:xfrm>
          <a:off x="9511148" y="1535111"/>
          <a:ext cx="13395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و منه: النقل؛ </a:t>
          </a:r>
          <a:endParaRPr lang="fa-IR" sz="1100" kern="1200">
            <a:cs typeface="B Badr" panose="00000400000000000000" pitchFamily="2" charset="-78"/>
          </a:endParaRPr>
        </a:p>
      </dsp:txBody>
      <dsp:txXfrm>
        <a:off x="9511148" y="1535111"/>
        <a:ext cx="1339528" cy="408392"/>
      </dsp:txXfrm>
    </dsp:sp>
    <dsp:sp modelId="{4629EA94-1CAF-4B6B-9C9E-1D14ECCB7D85}">
      <dsp:nvSpPr>
        <dsp:cNvPr id="0" name=""/>
        <dsp:cNvSpPr/>
      </dsp:nvSpPr>
      <dsp:spPr>
        <a:xfrm>
          <a:off x="7903713" y="1024620"/>
          <a:ext cx="13395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و هو: أن ينقل المعنى إلى معنى آخر؛ كـ</a:t>
          </a:r>
          <a:endParaRPr lang="fa-IR" sz="1100" kern="1200">
            <a:cs typeface="B Badr" panose="00000400000000000000" pitchFamily="2" charset="-78"/>
          </a:endParaRPr>
        </a:p>
      </dsp:txBody>
      <dsp:txXfrm>
        <a:off x="7903713" y="1024620"/>
        <a:ext cx="1339528" cy="408392"/>
      </dsp:txXfrm>
    </dsp:sp>
    <dsp:sp modelId="{06E70618-FEFF-44D7-B5C7-AF204F9E7B46}">
      <dsp:nvSpPr>
        <dsp:cNvPr id="0" name=""/>
        <dsp:cNvSpPr/>
      </dsp:nvSpPr>
      <dsp:spPr>
        <a:xfrm>
          <a:off x="7903713" y="1535111"/>
          <a:ext cx="13395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قول البحترى :</a:t>
          </a:r>
          <a:endParaRPr lang="fa-IR" sz="1100" kern="1200">
            <a:cs typeface="B Badr" panose="00000400000000000000" pitchFamily="2" charset="-78"/>
          </a:endParaRPr>
        </a:p>
      </dsp:txBody>
      <dsp:txXfrm>
        <a:off x="7903713" y="1535111"/>
        <a:ext cx="1339528" cy="408392"/>
      </dsp:txXfrm>
    </dsp:sp>
    <dsp:sp modelId="{83CB2D95-FB65-4C00-84CE-3793561E8A97}">
      <dsp:nvSpPr>
        <dsp:cNvPr id="0" name=""/>
        <dsp:cNvSpPr/>
      </dsp:nvSpPr>
      <dsp:spPr>
        <a:xfrm>
          <a:off x="5133179" y="1535111"/>
          <a:ext cx="25026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سلبوا و أشرقت الدّماء عليهم *** محمرّة فكأنّهم لم يسلبوا </a:t>
          </a:r>
          <a:endParaRPr lang="fa-IR" sz="1100" kern="1200">
            <a:cs typeface="B Badr" panose="00000400000000000000" pitchFamily="2" charset="-78"/>
          </a:endParaRPr>
        </a:p>
      </dsp:txBody>
      <dsp:txXfrm>
        <a:off x="5133179" y="1535111"/>
        <a:ext cx="2502628" cy="408392"/>
      </dsp:txXfrm>
    </dsp:sp>
    <dsp:sp modelId="{0E784810-D7DB-4025-8C72-173D62F1C1B3}">
      <dsp:nvSpPr>
        <dsp:cNvPr id="0" name=""/>
        <dsp:cNvSpPr/>
      </dsp:nvSpPr>
      <dsp:spPr>
        <a:xfrm>
          <a:off x="7903713" y="2045602"/>
          <a:ext cx="13395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و قول أبى الطيب:</a:t>
          </a:r>
          <a:endParaRPr lang="fa-IR" sz="1100" kern="1200">
            <a:cs typeface="B Badr" panose="00000400000000000000" pitchFamily="2" charset="-78"/>
          </a:endParaRPr>
        </a:p>
      </dsp:txBody>
      <dsp:txXfrm>
        <a:off x="7903713" y="2045602"/>
        <a:ext cx="1339528" cy="408392"/>
      </dsp:txXfrm>
    </dsp:sp>
    <dsp:sp modelId="{0D93B89C-2921-4B6B-9D5A-DCD373D6E9C6}">
      <dsp:nvSpPr>
        <dsp:cNvPr id="0" name=""/>
        <dsp:cNvSpPr/>
      </dsp:nvSpPr>
      <dsp:spPr>
        <a:xfrm>
          <a:off x="5133179" y="2045602"/>
          <a:ext cx="25026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يبس النّجيع عليه و هو مجرّد ***من غمده فكأنّما هو مغمد </a:t>
          </a:r>
          <a:endParaRPr lang="fa-IR" sz="1100" kern="1200">
            <a:cs typeface="B Badr" panose="00000400000000000000" pitchFamily="2" charset="-78"/>
          </a:endParaRPr>
        </a:p>
      </dsp:txBody>
      <dsp:txXfrm>
        <a:off x="5133179" y="2045602"/>
        <a:ext cx="2502628" cy="408392"/>
      </dsp:txXfrm>
    </dsp:sp>
    <dsp:sp modelId="{2BA886A0-6FBB-4DA6-9822-E701907A7EEC}">
      <dsp:nvSpPr>
        <dsp:cNvPr id="0" name=""/>
        <dsp:cNvSpPr/>
      </dsp:nvSpPr>
      <dsp:spPr>
        <a:xfrm>
          <a:off x="9511148" y="2811339"/>
          <a:ext cx="13395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و منه: أن يكون الثانى أشمل؛ كـ</a:t>
          </a:r>
          <a:endParaRPr lang="fa-IR" sz="1100" kern="1200">
            <a:cs typeface="B Badr" panose="00000400000000000000" pitchFamily="2" charset="-78"/>
          </a:endParaRPr>
        </a:p>
      </dsp:txBody>
      <dsp:txXfrm>
        <a:off x="9511148" y="2811339"/>
        <a:ext cx="1339528" cy="408392"/>
      </dsp:txXfrm>
    </dsp:sp>
    <dsp:sp modelId="{9508917E-59B5-4A34-9BAA-3361FCBF390E}">
      <dsp:nvSpPr>
        <dsp:cNvPr id="0" name=""/>
        <dsp:cNvSpPr/>
      </dsp:nvSpPr>
      <dsp:spPr>
        <a:xfrm>
          <a:off x="7903713" y="2556093"/>
          <a:ext cx="13395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قول جرير:</a:t>
          </a:r>
          <a:endParaRPr lang="fa-IR" sz="1100" kern="1200">
            <a:cs typeface="B Badr" panose="00000400000000000000" pitchFamily="2" charset="-78"/>
          </a:endParaRPr>
        </a:p>
      </dsp:txBody>
      <dsp:txXfrm>
        <a:off x="7903713" y="2556093"/>
        <a:ext cx="1339528" cy="408392"/>
      </dsp:txXfrm>
    </dsp:sp>
    <dsp:sp modelId="{4470140F-42D2-47DA-8A58-9845D9037D33}">
      <dsp:nvSpPr>
        <dsp:cNvPr id="0" name=""/>
        <dsp:cNvSpPr/>
      </dsp:nvSpPr>
      <dsp:spPr>
        <a:xfrm>
          <a:off x="5133179" y="2556093"/>
          <a:ext cx="25026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إذا غضبت عليك بنو تميم  *** وجدت النّاس كلّهم غضابا </a:t>
          </a:r>
          <a:endParaRPr lang="fa-IR" sz="1100" kern="1200">
            <a:cs typeface="B Badr" panose="00000400000000000000" pitchFamily="2" charset="-78"/>
          </a:endParaRPr>
        </a:p>
      </dsp:txBody>
      <dsp:txXfrm>
        <a:off x="5133179" y="2556093"/>
        <a:ext cx="2502628" cy="408392"/>
      </dsp:txXfrm>
    </dsp:sp>
    <dsp:sp modelId="{A576D756-3251-4612-B36F-A9B4E1ED5589}">
      <dsp:nvSpPr>
        <dsp:cNvPr id="0" name=""/>
        <dsp:cNvSpPr/>
      </dsp:nvSpPr>
      <dsp:spPr>
        <a:xfrm>
          <a:off x="7903713" y="3066585"/>
          <a:ext cx="13395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و قول أبى نواس:</a:t>
          </a:r>
          <a:endParaRPr lang="fa-IR" sz="1100" kern="1200">
            <a:cs typeface="B Badr" panose="00000400000000000000" pitchFamily="2" charset="-78"/>
          </a:endParaRPr>
        </a:p>
      </dsp:txBody>
      <dsp:txXfrm>
        <a:off x="7903713" y="3066585"/>
        <a:ext cx="1339528" cy="408392"/>
      </dsp:txXfrm>
    </dsp:sp>
    <dsp:sp modelId="{DFF57BD6-3D8D-44CE-B224-C3C688065F17}">
      <dsp:nvSpPr>
        <dsp:cNvPr id="0" name=""/>
        <dsp:cNvSpPr/>
      </dsp:nvSpPr>
      <dsp:spPr>
        <a:xfrm>
          <a:off x="5133179" y="3066585"/>
          <a:ext cx="25026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و ليس على اللّه بمستنكر *** أن يجمع العالم فى واحد</a:t>
          </a:r>
          <a:endParaRPr lang="fa-IR" sz="1100" kern="1200">
            <a:cs typeface="B Badr" panose="00000400000000000000" pitchFamily="2" charset="-78"/>
          </a:endParaRPr>
        </a:p>
      </dsp:txBody>
      <dsp:txXfrm>
        <a:off x="5133179" y="3066585"/>
        <a:ext cx="2502628" cy="408392"/>
      </dsp:txXfrm>
    </dsp:sp>
    <dsp:sp modelId="{B35CCB29-265E-48B3-982C-8CA648B33543}">
      <dsp:nvSpPr>
        <dsp:cNvPr id="0" name=""/>
        <dsp:cNvSpPr/>
      </dsp:nvSpPr>
      <dsp:spPr>
        <a:xfrm>
          <a:off x="9511148" y="3959944"/>
          <a:ext cx="13395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و منه: القلب؛ </a:t>
          </a:r>
          <a:endParaRPr lang="fa-IR" sz="1100" kern="1200">
            <a:cs typeface="B Badr" panose="00000400000000000000" pitchFamily="2" charset="-78"/>
          </a:endParaRPr>
        </a:p>
      </dsp:txBody>
      <dsp:txXfrm>
        <a:off x="9511148" y="3959944"/>
        <a:ext cx="1339528" cy="408392"/>
      </dsp:txXfrm>
    </dsp:sp>
    <dsp:sp modelId="{DE4B14A9-5F7D-4664-8158-BA3D3BB5C608}">
      <dsp:nvSpPr>
        <dsp:cNvPr id="0" name=""/>
        <dsp:cNvSpPr/>
      </dsp:nvSpPr>
      <dsp:spPr>
        <a:xfrm>
          <a:off x="7903713" y="3577076"/>
          <a:ext cx="13395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و هو أن يكون معنى الثانى نقيض معنى الأوّل؛ </a:t>
          </a:r>
          <a:endParaRPr lang="fa-IR" sz="1100" kern="1200">
            <a:cs typeface="B Badr" panose="00000400000000000000" pitchFamily="2" charset="-78"/>
          </a:endParaRPr>
        </a:p>
      </dsp:txBody>
      <dsp:txXfrm>
        <a:off x="7903713" y="3577076"/>
        <a:ext cx="1339528" cy="408392"/>
      </dsp:txXfrm>
    </dsp:sp>
    <dsp:sp modelId="{BC47B19B-0C75-4F2D-A06F-1D528A52622A}">
      <dsp:nvSpPr>
        <dsp:cNvPr id="0" name=""/>
        <dsp:cNvSpPr/>
      </dsp:nvSpPr>
      <dsp:spPr>
        <a:xfrm>
          <a:off x="9020733" y="4342813"/>
          <a:ext cx="222509"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كـ</a:t>
          </a:r>
          <a:endParaRPr lang="fa-IR" sz="1100" kern="1200">
            <a:cs typeface="B Badr" panose="00000400000000000000" pitchFamily="2" charset="-78"/>
          </a:endParaRPr>
        </a:p>
      </dsp:txBody>
      <dsp:txXfrm>
        <a:off x="9020733" y="4342813"/>
        <a:ext cx="222509" cy="408392"/>
      </dsp:txXfrm>
    </dsp:sp>
    <dsp:sp modelId="{C390C972-9872-44AB-8E5F-6DF3CF58F8A8}">
      <dsp:nvSpPr>
        <dsp:cNvPr id="0" name=""/>
        <dsp:cNvSpPr/>
      </dsp:nvSpPr>
      <dsp:spPr>
        <a:xfrm>
          <a:off x="7940229" y="4087567"/>
          <a:ext cx="81259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قول أبى الشّيص </a:t>
          </a:r>
          <a:endParaRPr lang="fa-IR" sz="1100" kern="1200">
            <a:cs typeface="B Badr" panose="00000400000000000000" pitchFamily="2" charset="-78"/>
          </a:endParaRPr>
        </a:p>
      </dsp:txBody>
      <dsp:txXfrm>
        <a:off x="7940229" y="4087567"/>
        <a:ext cx="812598" cy="408392"/>
      </dsp:txXfrm>
    </dsp:sp>
    <dsp:sp modelId="{3D537FFE-9DF4-4250-8620-732FFDEE0EB4}">
      <dsp:nvSpPr>
        <dsp:cNvPr id="0" name=""/>
        <dsp:cNvSpPr/>
      </dsp:nvSpPr>
      <dsp:spPr>
        <a:xfrm>
          <a:off x="5169694" y="4087567"/>
          <a:ext cx="25026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أجد الملامة فى هواك لذيذة *** حبّا لذكرك فليلمنى اللّوّم</a:t>
          </a:r>
          <a:endParaRPr lang="fa-IR" sz="1100" kern="1200">
            <a:cs typeface="B Badr" panose="00000400000000000000" pitchFamily="2" charset="-78"/>
          </a:endParaRPr>
        </a:p>
      </dsp:txBody>
      <dsp:txXfrm>
        <a:off x="5169694" y="4087567"/>
        <a:ext cx="2502628" cy="408392"/>
      </dsp:txXfrm>
    </dsp:sp>
    <dsp:sp modelId="{3F80B92D-861F-4A11-AE9F-379D05F98EAA}">
      <dsp:nvSpPr>
        <dsp:cNvPr id="0" name=""/>
        <dsp:cNvSpPr/>
      </dsp:nvSpPr>
      <dsp:spPr>
        <a:xfrm>
          <a:off x="7940229" y="4598058"/>
          <a:ext cx="81259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و قول أبى الطيب</a:t>
          </a:r>
          <a:endParaRPr lang="fa-IR" sz="1100" kern="1200">
            <a:cs typeface="B Badr" panose="00000400000000000000" pitchFamily="2" charset="-78"/>
          </a:endParaRPr>
        </a:p>
      </dsp:txBody>
      <dsp:txXfrm>
        <a:off x="7940229" y="4598058"/>
        <a:ext cx="812598" cy="408392"/>
      </dsp:txXfrm>
    </dsp:sp>
    <dsp:sp modelId="{656ADEC2-C42D-4214-8150-E0C31CF08727}">
      <dsp:nvSpPr>
        <dsp:cNvPr id="0" name=""/>
        <dsp:cNvSpPr/>
      </dsp:nvSpPr>
      <dsp:spPr>
        <a:xfrm>
          <a:off x="5169694" y="4598058"/>
          <a:ext cx="25026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أأحبّه و أحبّ فيه ملامة *** إنّ الملامة فيه من أعدائه </a:t>
          </a:r>
          <a:endParaRPr lang="fa-IR" sz="1100" kern="1200">
            <a:cs typeface="B Badr" panose="00000400000000000000" pitchFamily="2" charset="-78"/>
          </a:endParaRPr>
        </a:p>
      </dsp:txBody>
      <dsp:txXfrm>
        <a:off x="5169694" y="4598058"/>
        <a:ext cx="2502628" cy="408392"/>
      </dsp:txXfrm>
    </dsp:sp>
    <dsp:sp modelId="{68E1AE24-8739-424B-BFD7-C9CB7D5D13E1}">
      <dsp:nvSpPr>
        <dsp:cNvPr id="0" name=""/>
        <dsp:cNvSpPr/>
      </dsp:nvSpPr>
      <dsp:spPr>
        <a:xfrm>
          <a:off x="5124525" y="5108549"/>
          <a:ext cx="5726151"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و منه: أن يؤخذ بعض المعنى، و يضاف إليه ما يحسّنه؛ </a:t>
          </a:r>
          <a:endParaRPr lang="fa-IR" sz="1100" kern="1200">
            <a:cs typeface="B Badr" panose="00000400000000000000" pitchFamily="2" charset="-78"/>
          </a:endParaRPr>
        </a:p>
      </dsp:txBody>
      <dsp:txXfrm>
        <a:off x="5124525" y="5108549"/>
        <a:ext cx="5726151" cy="408392"/>
      </dsp:txXfrm>
    </dsp:sp>
    <dsp:sp modelId="{31BEB6A1-AEBF-41A7-9914-6549DED2A9EF}">
      <dsp:nvSpPr>
        <dsp:cNvPr id="0" name=""/>
        <dsp:cNvSpPr/>
      </dsp:nvSpPr>
      <dsp:spPr>
        <a:xfrm>
          <a:off x="4261828" y="4626487"/>
          <a:ext cx="594791"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كقول الأفوه</a:t>
          </a:r>
          <a:endParaRPr lang="fa-IR" sz="1100" kern="1200">
            <a:cs typeface="B Badr" panose="00000400000000000000" pitchFamily="2" charset="-78"/>
          </a:endParaRPr>
        </a:p>
      </dsp:txBody>
      <dsp:txXfrm>
        <a:off x="4261828" y="4626487"/>
        <a:ext cx="594791" cy="408392"/>
      </dsp:txXfrm>
    </dsp:sp>
    <dsp:sp modelId="{85F7CE27-F296-46F0-9AFB-19BA4F37F497}">
      <dsp:nvSpPr>
        <dsp:cNvPr id="0" name=""/>
        <dsp:cNvSpPr/>
      </dsp:nvSpPr>
      <dsp:spPr>
        <a:xfrm>
          <a:off x="2654394" y="4626487"/>
          <a:ext cx="13395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و ترى الطّير على آثارنا *** رأى عين ثقة أن ستمار </a:t>
          </a:r>
          <a:endParaRPr lang="fa-IR" sz="1100" kern="1200">
            <a:cs typeface="B Badr" panose="00000400000000000000" pitchFamily="2" charset="-78"/>
          </a:endParaRPr>
        </a:p>
      </dsp:txBody>
      <dsp:txXfrm>
        <a:off x="2654394" y="4626487"/>
        <a:ext cx="1339528" cy="408392"/>
      </dsp:txXfrm>
    </dsp:sp>
    <dsp:sp modelId="{90443407-5163-48A7-9D38-D689238260C0}">
      <dsp:nvSpPr>
        <dsp:cNvPr id="0" name=""/>
        <dsp:cNvSpPr/>
      </dsp:nvSpPr>
      <dsp:spPr>
        <a:xfrm>
          <a:off x="4261828" y="5590612"/>
          <a:ext cx="594791"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و قول أبى تمام</a:t>
          </a:r>
          <a:endParaRPr lang="fa-IR" sz="1100" kern="1200">
            <a:cs typeface="B Badr" panose="00000400000000000000" pitchFamily="2" charset="-78"/>
          </a:endParaRPr>
        </a:p>
      </dsp:txBody>
      <dsp:txXfrm>
        <a:off x="4261828" y="5590612"/>
        <a:ext cx="594791" cy="408392"/>
      </dsp:txXfrm>
    </dsp:sp>
    <dsp:sp modelId="{AF078174-7DA1-4022-B6F6-8733284990A2}">
      <dsp:nvSpPr>
        <dsp:cNvPr id="0" name=""/>
        <dsp:cNvSpPr/>
      </dsp:nvSpPr>
      <dsp:spPr>
        <a:xfrm>
          <a:off x="151404" y="5136978"/>
          <a:ext cx="3842519"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و قد ظلّلت عقبان أعلامه ضحى *** بعقبان طير فى الدّماء نواهل‏</a:t>
          </a:r>
          <a:endParaRPr lang="fa-IR" sz="1100" kern="1200">
            <a:cs typeface="B Badr" panose="00000400000000000000" pitchFamily="2" charset="-78"/>
          </a:endParaRPr>
        </a:p>
      </dsp:txBody>
      <dsp:txXfrm>
        <a:off x="151404" y="5136978"/>
        <a:ext cx="3842519" cy="408392"/>
      </dsp:txXfrm>
    </dsp:sp>
    <dsp:sp modelId="{629FF6C1-773A-4B4B-83FC-A296836B9506}">
      <dsp:nvSpPr>
        <dsp:cNvPr id="0" name=""/>
        <dsp:cNvSpPr/>
      </dsp:nvSpPr>
      <dsp:spPr>
        <a:xfrm>
          <a:off x="2654394" y="5680662"/>
          <a:ext cx="1339528" cy="77197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أقامت مع الرّايات حتّى كأنّها  *** من الجيش إلّا أنّها لم تقاتل‏</a:t>
          </a:r>
          <a:endParaRPr lang="fa-IR" sz="1100" kern="1200">
            <a:cs typeface="B Badr" panose="00000400000000000000" pitchFamily="2" charset="-78"/>
          </a:endParaRPr>
        </a:p>
      </dsp:txBody>
      <dsp:txXfrm>
        <a:off x="2654394" y="5680662"/>
        <a:ext cx="1339528" cy="771977"/>
      </dsp:txXfrm>
    </dsp:sp>
    <dsp:sp modelId="{CE5B9D03-4116-4D5F-B787-89F4644DDEF7}">
      <dsp:nvSpPr>
        <dsp:cNvPr id="0" name=""/>
        <dsp:cNvSpPr/>
      </dsp:nvSpPr>
      <dsp:spPr>
        <a:xfrm>
          <a:off x="183405" y="5647469"/>
          <a:ext cx="2203083" cy="838361"/>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فإنّ أبا تمّام لم يلمّ بشي‏ء من معنى قول الأفوه: رأى عين، و قوله: ثقة أن ستمار، و لكن زاد عليه بقوله: إلا أنها لم تقاتل، و بقوله: فى الدماء نواهل، و بإقامتها مع الرايات، حتى كأنها من الجيش، و بها يتمّ حسن الأول.</a:t>
          </a:r>
          <a:endParaRPr lang="fa-IR" sz="1100" kern="1200">
            <a:cs typeface="B Badr" panose="00000400000000000000" pitchFamily="2" charset="-78"/>
          </a:endParaRPr>
        </a:p>
      </dsp:txBody>
      <dsp:txXfrm>
        <a:off x="183405" y="5647469"/>
        <a:ext cx="2203083" cy="838361"/>
      </dsp:txXfrm>
    </dsp:sp>
    <dsp:sp modelId="{85360468-9991-4E49-9AFF-E372A76E3199}">
      <dsp:nvSpPr>
        <dsp:cNvPr id="0" name=""/>
        <dsp:cNvSpPr/>
      </dsp:nvSpPr>
      <dsp:spPr>
        <a:xfrm>
          <a:off x="9511148" y="5619041"/>
          <a:ext cx="1339528"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و أكثر هذه الأنواع و نحوها مقبولة،</a:t>
          </a:r>
          <a:endParaRPr lang="fa-IR" sz="1100" kern="1200">
            <a:cs typeface="B Badr" panose="00000400000000000000" pitchFamily="2" charset="-78"/>
          </a:endParaRPr>
        </a:p>
      </dsp:txBody>
      <dsp:txXfrm>
        <a:off x="9511148" y="5619041"/>
        <a:ext cx="1339528" cy="408392"/>
      </dsp:txXfrm>
    </dsp:sp>
    <dsp:sp modelId="{8C64198F-5065-422E-B9C5-2A1C160E264F}">
      <dsp:nvSpPr>
        <dsp:cNvPr id="0" name=""/>
        <dsp:cNvSpPr/>
      </dsp:nvSpPr>
      <dsp:spPr>
        <a:xfrm>
          <a:off x="5124941" y="5619041"/>
          <a:ext cx="4118301" cy="4083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smtClean="0">
              <a:cs typeface="B Badr" panose="00000400000000000000" pitchFamily="2" charset="-78"/>
            </a:rPr>
            <a:t>بل منها ما يخرجه حسن التصرّف من قبيل الاتّباع إلى حيّز الابتداع، و كلّما كان أشدّ خفاء كان أقرب إلى القبول.</a:t>
          </a:r>
          <a:endParaRPr lang="fa-IR" sz="1100" kern="1200">
            <a:cs typeface="B Badr" panose="00000400000000000000" pitchFamily="2" charset="-78"/>
          </a:endParaRPr>
        </a:p>
      </dsp:txBody>
      <dsp:txXfrm>
        <a:off x="5124941" y="5619041"/>
        <a:ext cx="4118301" cy="40839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CA935-EA0B-46E3-A555-0B86F33D6334}">
      <dsp:nvSpPr>
        <dsp:cNvPr id="0" name=""/>
        <dsp:cNvSpPr/>
      </dsp:nvSpPr>
      <dsp:spPr>
        <a:xfrm>
          <a:off x="1731782" y="5821390"/>
          <a:ext cx="344055" cy="91440"/>
        </a:xfrm>
        <a:custGeom>
          <a:avLst/>
          <a:gdLst/>
          <a:ahLst/>
          <a:cxnLst/>
          <a:rect l="0" t="0" r="0" b="0"/>
          <a:pathLst>
            <a:path>
              <a:moveTo>
                <a:pt x="34405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1895209" y="5858509"/>
        <a:ext cx="17202" cy="17202"/>
      </dsp:txXfrm>
    </dsp:sp>
    <dsp:sp modelId="{DF1FA1DC-928E-4F68-8943-21FB79DD2810}">
      <dsp:nvSpPr>
        <dsp:cNvPr id="0" name=""/>
        <dsp:cNvSpPr/>
      </dsp:nvSpPr>
      <dsp:spPr>
        <a:xfrm>
          <a:off x="2585677" y="5821390"/>
          <a:ext cx="344055" cy="91440"/>
        </a:xfrm>
        <a:custGeom>
          <a:avLst/>
          <a:gdLst/>
          <a:ahLst/>
          <a:cxnLst/>
          <a:rect l="0" t="0" r="0" b="0"/>
          <a:pathLst>
            <a:path>
              <a:moveTo>
                <a:pt x="34405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2749104" y="5858509"/>
        <a:ext cx="17202" cy="17202"/>
      </dsp:txXfrm>
    </dsp:sp>
    <dsp:sp modelId="{98043858-0E9A-4C00-9CFD-3A04CFEE3649}">
      <dsp:nvSpPr>
        <dsp:cNvPr id="0" name=""/>
        <dsp:cNvSpPr/>
      </dsp:nvSpPr>
      <dsp:spPr>
        <a:xfrm>
          <a:off x="4650011" y="5375415"/>
          <a:ext cx="344055" cy="491695"/>
        </a:xfrm>
        <a:custGeom>
          <a:avLst/>
          <a:gdLst/>
          <a:ahLst/>
          <a:cxnLst/>
          <a:rect l="0" t="0" r="0" b="0"/>
          <a:pathLst>
            <a:path>
              <a:moveTo>
                <a:pt x="344055" y="0"/>
              </a:moveTo>
              <a:lnTo>
                <a:pt x="172027" y="0"/>
              </a:lnTo>
              <a:lnTo>
                <a:pt x="172027" y="491695"/>
              </a:lnTo>
              <a:lnTo>
                <a:pt x="0" y="491695"/>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4807036" y="5606259"/>
        <a:ext cx="30005" cy="30005"/>
      </dsp:txXfrm>
    </dsp:sp>
    <dsp:sp modelId="{3866419C-0DFD-4DE6-A60A-E37CFEF62135}">
      <dsp:nvSpPr>
        <dsp:cNvPr id="0" name=""/>
        <dsp:cNvSpPr/>
      </dsp:nvSpPr>
      <dsp:spPr>
        <a:xfrm>
          <a:off x="2585677" y="4883719"/>
          <a:ext cx="344055" cy="327797"/>
        </a:xfrm>
        <a:custGeom>
          <a:avLst/>
          <a:gdLst/>
          <a:ahLst/>
          <a:cxnLst/>
          <a:rect l="0" t="0" r="0" b="0"/>
          <a:pathLst>
            <a:path>
              <a:moveTo>
                <a:pt x="344055" y="0"/>
              </a:moveTo>
              <a:lnTo>
                <a:pt x="172027" y="0"/>
              </a:lnTo>
              <a:lnTo>
                <a:pt x="172027" y="327797"/>
              </a:lnTo>
              <a:lnTo>
                <a:pt x="0" y="327797"/>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2745825" y="5035737"/>
        <a:ext cx="23760" cy="23760"/>
      </dsp:txXfrm>
    </dsp:sp>
    <dsp:sp modelId="{3C3CC213-BC4C-487C-9A5D-DDECFAFE8C5D}">
      <dsp:nvSpPr>
        <dsp:cNvPr id="0" name=""/>
        <dsp:cNvSpPr/>
      </dsp:nvSpPr>
      <dsp:spPr>
        <a:xfrm>
          <a:off x="2585677" y="4555922"/>
          <a:ext cx="344055" cy="327797"/>
        </a:xfrm>
        <a:custGeom>
          <a:avLst/>
          <a:gdLst/>
          <a:ahLst/>
          <a:cxnLst/>
          <a:rect l="0" t="0" r="0" b="0"/>
          <a:pathLst>
            <a:path>
              <a:moveTo>
                <a:pt x="344055" y="327797"/>
              </a:moveTo>
              <a:lnTo>
                <a:pt x="172027" y="327797"/>
              </a:lnTo>
              <a:lnTo>
                <a:pt x="17202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2745825" y="4707940"/>
        <a:ext cx="23760" cy="23760"/>
      </dsp:txXfrm>
    </dsp:sp>
    <dsp:sp modelId="{ED8B1DC9-16E1-43BA-B252-95AD62CE3D38}">
      <dsp:nvSpPr>
        <dsp:cNvPr id="0" name=""/>
        <dsp:cNvSpPr/>
      </dsp:nvSpPr>
      <dsp:spPr>
        <a:xfrm>
          <a:off x="4650011" y="4883719"/>
          <a:ext cx="344055" cy="491695"/>
        </a:xfrm>
        <a:custGeom>
          <a:avLst/>
          <a:gdLst/>
          <a:ahLst/>
          <a:cxnLst/>
          <a:rect l="0" t="0" r="0" b="0"/>
          <a:pathLst>
            <a:path>
              <a:moveTo>
                <a:pt x="344055" y="491695"/>
              </a:moveTo>
              <a:lnTo>
                <a:pt x="172027" y="491695"/>
              </a:lnTo>
              <a:lnTo>
                <a:pt x="17202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4807036" y="5114564"/>
        <a:ext cx="30005" cy="30005"/>
      </dsp:txXfrm>
    </dsp:sp>
    <dsp:sp modelId="{90B86CD4-AA6A-43E8-B692-8824E59BA9DC}">
      <dsp:nvSpPr>
        <dsp:cNvPr id="0" name=""/>
        <dsp:cNvSpPr/>
      </dsp:nvSpPr>
      <dsp:spPr>
        <a:xfrm>
          <a:off x="6714346" y="5329695"/>
          <a:ext cx="344055" cy="91440"/>
        </a:xfrm>
        <a:custGeom>
          <a:avLst/>
          <a:gdLst/>
          <a:ahLst/>
          <a:cxnLst/>
          <a:rect l="0" t="0" r="0" b="0"/>
          <a:pathLst>
            <a:path>
              <a:moveTo>
                <a:pt x="34405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6877772" y="5366813"/>
        <a:ext cx="17202" cy="17202"/>
      </dsp:txXfrm>
    </dsp:sp>
    <dsp:sp modelId="{4B1CDB82-6209-44EE-AEFD-D8288E7E6324}">
      <dsp:nvSpPr>
        <dsp:cNvPr id="0" name=""/>
        <dsp:cNvSpPr/>
      </dsp:nvSpPr>
      <dsp:spPr>
        <a:xfrm>
          <a:off x="8778680" y="3055556"/>
          <a:ext cx="344055" cy="2319858"/>
        </a:xfrm>
        <a:custGeom>
          <a:avLst/>
          <a:gdLst/>
          <a:ahLst/>
          <a:cxnLst/>
          <a:rect l="0" t="0" r="0" b="0"/>
          <a:pathLst>
            <a:path>
              <a:moveTo>
                <a:pt x="344055" y="0"/>
              </a:moveTo>
              <a:lnTo>
                <a:pt x="172027" y="0"/>
              </a:lnTo>
              <a:lnTo>
                <a:pt x="172027" y="2319858"/>
              </a:lnTo>
              <a:lnTo>
                <a:pt x="0" y="2319858"/>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8892077" y="4156854"/>
        <a:ext cx="117261" cy="117261"/>
      </dsp:txXfrm>
    </dsp:sp>
    <dsp:sp modelId="{BAD714FD-92B0-44DE-B5CC-862381EACC81}">
      <dsp:nvSpPr>
        <dsp:cNvPr id="0" name=""/>
        <dsp:cNvSpPr/>
      </dsp:nvSpPr>
      <dsp:spPr>
        <a:xfrm>
          <a:off x="2585677" y="3572531"/>
          <a:ext cx="344055" cy="327797"/>
        </a:xfrm>
        <a:custGeom>
          <a:avLst/>
          <a:gdLst/>
          <a:ahLst/>
          <a:cxnLst/>
          <a:rect l="0" t="0" r="0" b="0"/>
          <a:pathLst>
            <a:path>
              <a:moveTo>
                <a:pt x="344055" y="0"/>
              </a:moveTo>
              <a:lnTo>
                <a:pt x="172027" y="0"/>
              </a:lnTo>
              <a:lnTo>
                <a:pt x="172027" y="327797"/>
              </a:lnTo>
              <a:lnTo>
                <a:pt x="0" y="327797"/>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2745825" y="3724549"/>
        <a:ext cx="23760" cy="23760"/>
      </dsp:txXfrm>
    </dsp:sp>
    <dsp:sp modelId="{54CC2AC0-64C3-4292-84F0-17B403628ACA}">
      <dsp:nvSpPr>
        <dsp:cNvPr id="0" name=""/>
        <dsp:cNvSpPr/>
      </dsp:nvSpPr>
      <dsp:spPr>
        <a:xfrm>
          <a:off x="2585677" y="3244734"/>
          <a:ext cx="344055" cy="327797"/>
        </a:xfrm>
        <a:custGeom>
          <a:avLst/>
          <a:gdLst/>
          <a:ahLst/>
          <a:cxnLst/>
          <a:rect l="0" t="0" r="0" b="0"/>
          <a:pathLst>
            <a:path>
              <a:moveTo>
                <a:pt x="344055" y="327797"/>
              </a:moveTo>
              <a:lnTo>
                <a:pt x="172027" y="327797"/>
              </a:lnTo>
              <a:lnTo>
                <a:pt x="17202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2745825" y="3396752"/>
        <a:ext cx="23760" cy="23760"/>
      </dsp:txXfrm>
    </dsp:sp>
    <dsp:sp modelId="{EB79FC74-077B-4C3A-AC2C-E0EA8CE321A5}">
      <dsp:nvSpPr>
        <dsp:cNvPr id="0" name=""/>
        <dsp:cNvSpPr/>
      </dsp:nvSpPr>
      <dsp:spPr>
        <a:xfrm>
          <a:off x="4650011" y="3080835"/>
          <a:ext cx="344055" cy="491695"/>
        </a:xfrm>
        <a:custGeom>
          <a:avLst/>
          <a:gdLst/>
          <a:ahLst/>
          <a:cxnLst/>
          <a:rect l="0" t="0" r="0" b="0"/>
          <a:pathLst>
            <a:path>
              <a:moveTo>
                <a:pt x="344055" y="0"/>
              </a:moveTo>
              <a:lnTo>
                <a:pt x="172027" y="0"/>
              </a:lnTo>
              <a:lnTo>
                <a:pt x="172027" y="491695"/>
              </a:lnTo>
              <a:lnTo>
                <a:pt x="0" y="491695"/>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4807036" y="3311680"/>
        <a:ext cx="30005" cy="30005"/>
      </dsp:txXfrm>
    </dsp:sp>
    <dsp:sp modelId="{45B5914F-B209-42F8-973B-DAE164D62B57}">
      <dsp:nvSpPr>
        <dsp:cNvPr id="0" name=""/>
        <dsp:cNvSpPr/>
      </dsp:nvSpPr>
      <dsp:spPr>
        <a:xfrm>
          <a:off x="4650011" y="2589140"/>
          <a:ext cx="344055" cy="491695"/>
        </a:xfrm>
        <a:custGeom>
          <a:avLst/>
          <a:gdLst/>
          <a:ahLst/>
          <a:cxnLst/>
          <a:rect l="0" t="0" r="0" b="0"/>
          <a:pathLst>
            <a:path>
              <a:moveTo>
                <a:pt x="344055" y="491695"/>
              </a:moveTo>
              <a:lnTo>
                <a:pt x="172027" y="491695"/>
              </a:lnTo>
              <a:lnTo>
                <a:pt x="17202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4807036" y="2819985"/>
        <a:ext cx="30005" cy="30005"/>
      </dsp:txXfrm>
    </dsp:sp>
    <dsp:sp modelId="{A344023F-56EC-459F-ACDD-C1BAFC97C270}">
      <dsp:nvSpPr>
        <dsp:cNvPr id="0" name=""/>
        <dsp:cNvSpPr/>
      </dsp:nvSpPr>
      <dsp:spPr>
        <a:xfrm>
          <a:off x="6714346" y="1851597"/>
          <a:ext cx="344055" cy="1229238"/>
        </a:xfrm>
        <a:custGeom>
          <a:avLst/>
          <a:gdLst/>
          <a:ahLst/>
          <a:cxnLst/>
          <a:rect l="0" t="0" r="0" b="0"/>
          <a:pathLst>
            <a:path>
              <a:moveTo>
                <a:pt x="344055" y="0"/>
              </a:moveTo>
              <a:lnTo>
                <a:pt x="172027" y="0"/>
              </a:lnTo>
              <a:lnTo>
                <a:pt x="172027" y="1229238"/>
              </a:lnTo>
              <a:lnTo>
                <a:pt x="0" y="1229238"/>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6854462" y="2434304"/>
        <a:ext cx="63824" cy="63824"/>
      </dsp:txXfrm>
    </dsp:sp>
    <dsp:sp modelId="{DA4B3827-6F16-4FC6-9DD1-220064F59621}">
      <dsp:nvSpPr>
        <dsp:cNvPr id="0" name=""/>
        <dsp:cNvSpPr/>
      </dsp:nvSpPr>
      <dsp:spPr>
        <a:xfrm>
          <a:off x="4650011" y="1605749"/>
          <a:ext cx="344055" cy="327797"/>
        </a:xfrm>
        <a:custGeom>
          <a:avLst/>
          <a:gdLst/>
          <a:ahLst/>
          <a:cxnLst/>
          <a:rect l="0" t="0" r="0" b="0"/>
          <a:pathLst>
            <a:path>
              <a:moveTo>
                <a:pt x="344055" y="0"/>
              </a:moveTo>
              <a:lnTo>
                <a:pt x="172027" y="0"/>
              </a:lnTo>
              <a:lnTo>
                <a:pt x="172027" y="327797"/>
              </a:lnTo>
              <a:lnTo>
                <a:pt x="0" y="327797"/>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4810159" y="1757767"/>
        <a:ext cx="23760" cy="23760"/>
      </dsp:txXfrm>
    </dsp:sp>
    <dsp:sp modelId="{34CE1F35-F6E5-4F55-988D-D60AEAF9F15B}">
      <dsp:nvSpPr>
        <dsp:cNvPr id="0" name=""/>
        <dsp:cNvSpPr/>
      </dsp:nvSpPr>
      <dsp:spPr>
        <a:xfrm>
          <a:off x="4650011" y="1277952"/>
          <a:ext cx="344055" cy="327797"/>
        </a:xfrm>
        <a:custGeom>
          <a:avLst/>
          <a:gdLst/>
          <a:ahLst/>
          <a:cxnLst/>
          <a:rect l="0" t="0" r="0" b="0"/>
          <a:pathLst>
            <a:path>
              <a:moveTo>
                <a:pt x="344055" y="327797"/>
              </a:moveTo>
              <a:lnTo>
                <a:pt x="172027" y="327797"/>
              </a:lnTo>
              <a:lnTo>
                <a:pt x="17202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4810159" y="1429970"/>
        <a:ext cx="23760" cy="23760"/>
      </dsp:txXfrm>
    </dsp:sp>
    <dsp:sp modelId="{5318BF62-EA1D-40E9-9762-4DCB666A8A2E}">
      <dsp:nvSpPr>
        <dsp:cNvPr id="0" name=""/>
        <dsp:cNvSpPr/>
      </dsp:nvSpPr>
      <dsp:spPr>
        <a:xfrm>
          <a:off x="6714346" y="1605749"/>
          <a:ext cx="344055" cy="245847"/>
        </a:xfrm>
        <a:custGeom>
          <a:avLst/>
          <a:gdLst/>
          <a:ahLst/>
          <a:cxnLst/>
          <a:rect l="0" t="0" r="0" b="0"/>
          <a:pathLst>
            <a:path>
              <a:moveTo>
                <a:pt x="344055" y="245847"/>
              </a:moveTo>
              <a:lnTo>
                <a:pt x="172027" y="245847"/>
              </a:lnTo>
              <a:lnTo>
                <a:pt x="17202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6875802" y="1718101"/>
        <a:ext cx="21143" cy="21143"/>
      </dsp:txXfrm>
    </dsp:sp>
    <dsp:sp modelId="{C158D144-90CF-4364-8EDC-39CBE5FFF607}">
      <dsp:nvSpPr>
        <dsp:cNvPr id="0" name=""/>
        <dsp:cNvSpPr/>
      </dsp:nvSpPr>
      <dsp:spPr>
        <a:xfrm>
          <a:off x="4650011" y="576638"/>
          <a:ext cx="344055" cy="91440"/>
        </a:xfrm>
        <a:custGeom>
          <a:avLst/>
          <a:gdLst/>
          <a:ahLst/>
          <a:cxnLst/>
          <a:rect l="0" t="0" r="0" b="0"/>
          <a:pathLst>
            <a:path>
              <a:moveTo>
                <a:pt x="34405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4813438" y="613757"/>
        <a:ext cx="17202" cy="17202"/>
      </dsp:txXfrm>
    </dsp:sp>
    <dsp:sp modelId="{2D5F5AD8-9C83-401E-B604-15C5A7BB5438}">
      <dsp:nvSpPr>
        <dsp:cNvPr id="0" name=""/>
        <dsp:cNvSpPr/>
      </dsp:nvSpPr>
      <dsp:spPr>
        <a:xfrm>
          <a:off x="6714346" y="622358"/>
          <a:ext cx="344055" cy="1229238"/>
        </a:xfrm>
        <a:custGeom>
          <a:avLst/>
          <a:gdLst/>
          <a:ahLst/>
          <a:cxnLst/>
          <a:rect l="0" t="0" r="0" b="0"/>
          <a:pathLst>
            <a:path>
              <a:moveTo>
                <a:pt x="344055" y="1229238"/>
              </a:moveTo>
              <a:lnTo>
                <a:pt x="172027" y="1229238"/>
              </a:lnTo>
              <a:lnTo>
                <a:pt x="17202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6854462" y="1205065"/>
        <a:ext cx="63824" cy="63824"/>
      </dsp:txXfrm>
    </dsp:sp>
    <dsp:sp modelId="{903ABEDD-C6CF-4D6B-B13A-341A9638967C}">
      <dsp:nvSpPr>
        <dsp:cNvPr id="0" name=""/>
        <dsp:cNvSpPr/>
      </dsp:nvSpPr>
      <dsp:spPr>
        <a:xfrm>
          <a:off x="8778680" y="1851597"/>
          <a:ext cx="344055" cy="1203959"/>
        </a:xfrm>
        <a:custGeom>
          <a:avLst/>
          <a:gdLst/>
          <a:ahLst/>
          <a:cxnLst/>
          <a:rect l="0" t="0" r="0" b="0"/>
          <a:pathLst>
            <a:path>
              <a:moveTo>
                <a:pt x="344055" y="1203959"/>
              </a:moveTo>
              <a:lnTo>
                <a:pt x="172027" y="1203959"/>
              </a:lnTo>
              <a:lnTo>
                <a:pt x="17202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8919404" y="2422272"/>
        <a:ext cx="62607" cy="62607"/>
      </dsp:txXfrm>
    </dsp:sp>
    <dsp:sp modelId="{28FC35A6-A2B3-4AC8-8F5D-488761CA622E}">
      <dsp:nvSpPr>
        <dsp:cNvPr id="0" name=""/>
        <dsp:cNvSpPr/>
      </dsp:nvSpPr>
      <dsp:spPr>
        <a:xfrm>
          <a:off x="8778680" y="965850"/>
          <a:ext cx="344055" cy="2089705"/>
        </a:xfrm>
        <a:custGeom>
          <a:avLst/>
          <a:gdLst/>
          <a:ahLst/>
          <a:cxnLst/>
          <a:rect l="0" t="0" r="0" b="0"/>
          <a:pathLst>
            <a:path>
              <a:moveTo>
                <a:pt x="344055" y="2089705"/>
              </a:moveTo>
              <a:lnTo>
                <a:pt x="172027" y="2089705"/>
              </a:lnTo>
              <a:lnTo>
                <a:pt x="172027"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8897762" y="1957757"/>
        <a:ext cx="105891" cy="105891"/>
      </dsp:txXfrm>
    </dsp:sp>
    <dsp:sp modelId="{0BC047BB-77C1-4B14-BD1B-C02C6442C3BC}">
      <dsp:nvSpPr>
        <dsp:cNvPr id="0" name=""/>
        <dsp:cNvSpPr/>
      </dsp:nvSpPr>
      <dsp:spPr>
        <a:xfrm>
          <a:off x="9942053" y="3009836"/>
          <a:ext cx="344055" cy="91440"/>
        </a:xfrm>
        <a:custGeom>
          <a:avLst/>
          <a:gdLst/>
          <a:ahLst/>
          <a:cxnLst/>
          <a:rect l="0" t="0" r="0" b="0"/>
          <a:pathLst>
            <a:path>
              <a:moveTo>
                <a:pt x="344055" y="45720"/>
              </a:moveTo>
              <a:lnTo>
                <a:pt x="0" y="4572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cs typeface="B Badr" panose="00000400000000000000" pitchFamily="2" charset="-78"/>
          </a:endParaRPr>
        </a:p>
      </dsp:txBody>
      <dsp:txXfrm>
        <a:off x="10105480" y="3046954"/>
        <a:ext cx="17202" cy="17202"/>
      </dsp:txXfrm>
    </dsp:sp>
    <dsp:sp modelId="{63EBCBB4-F8A7-4980-8860-736C96E8C6CC}">
      <dsp:nvSpPr>
        <dsp:cNvPr id="0" name=""/>
        <dsp:cNvSpPr/>
      </dsp:nvSpPr>
      <dsp:spPr>
        <a:xfrm rot="5400000">
          <a:off x="8479650" y="2357411"/>
          <a:ext cx="5009207" cy="139628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kern="1200" smtClean="0">
              <a:cs typeface="B Badr" panose="00000400000000000000" pitchFamily="2" charset="-78"/>
            </a:rPr>
            <a:t>و ما يتصل بهذا: القول فى الاقتباس، و التضمين، و العقد، و الحلّ، و التلميح.</a:t>
          </a:r>
          <a:endParaRPr lang="fa-IR" sz="3600" b="1" kern="1200">
            <a:cs typeface="B Badr" panose="00000400000000000000" pitchFamily="2" charset="-78"/>
          </a:endParaRPr>
        </a:p>
      </dsp:txBody>
      <dsp:txXfrm>
        <a:off x="8479650" y="2357411"/>
        <a:ext cx="5009207" cy="1396289"/>
      </dsp:txXfrm>
    </dsp:sp>
    <dsp:sp modelId="{2D620F43-D348-4047-A90E-3C10AD45945A}">
      <dsp:nvSpPr>
        <dsp:cNvPr id="0" name=""/>
        <dsp:cNvSpPr/>
      </dsp:nvSpPr>
      <dsp:spPr>
        <a:xfrm>
          <a:off x="9122736" y="2793318"/>
          <a:ext cx="819317" cy="5244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أما الاقتباس: </a:t>
          </a:r>
          <a:endParaRPr lang="fa-IR" sz="1400" kern="1200">
            <a:cs typeface="B Badr" panose="00000400000000000000" pitchFamily="2" charset="-78"/>
          </a:endParaRPr>
        </a:p>
      </dsp:txBody>
      <dsp:txXfrm>
        <a:off x="9122736" y="2793318"/>
        <a:ext cx="819317" cy="524475"/>
      </dsp:txXfrm>
    </dsp:sp>
    <dsp:sp modelId="{A7D9C9A0-1D92-4ED1-8FE5-E0FD7B8B66A1}">
      <dsp:nvSpPr>
        <dsp:cNvPr id="0" name=""/>
        <dsp:cNvSpPr/>
      </dsp:nvSpPr>
      <dsp:spPr>
        <a:xfrm>
          <a:off x="7058402" y="473459"/>
          <a:ext cx="1720278" cy="984780"/>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فهو أن يضمّن الكلام شيئا من القرآن أو الحديث، لا على أنه منه؛ </a:t>
          </a:r>
          <a:endParaRPr lang="fa-IR" sz="1400" kern="1200">
            <a:cs typeface="B Badr" panose="00000400000000000000" pitchFamily="2" charset="-78"/>
          </a:endParaRPr>
        </a:p>
      </dsp:txBody>
      <dsp:txXfrm>
        <a:off x="7058402" y="473459"/>
        <a:ext cx="1720278" cy="984780"/>
      </dsp:txXfrm>
    </dsp:sp>
    <dsp:sp modelId="{2EEE68FA-84B9-4A83-BE89-3809A42DC870}">
      <dsp:nvSpPr>
        <dsp:cNvPr id="0" name=""/>
        <dsp:cNvSpPr/>
      </dsp:nvSpPr>
      <dsp:spPr>
        <a:xfrm>
          <a:off x="7058402" y="1589359"/>
          <a:ext cx="1720278" cy="5244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كـ</a:t>
          </a:r>
          <a:endParaRPr lang="fa-IR" sz="1400" kern="1200">
            <a:cs typeface="B Badr" panose="00000400000000000000" pitchFamily="2" charset="-78"/>
          </a:endParaRPr>
        </a:p>
      </dsp:txBody>
      <dsp:txXfrm>
        <a:off x="7058402" y="1589359"/>
        <a:ext cx="1720278" cy="524475"/>
      </dsp:txXfrm>
    </dsp:sp>
    <dsp:sp modelId="{806323D7-D2CE-424F-A3ED-38614C85BD7E}">
      <dsp:nvSpPr>
        <dsp:cNvPr id="0" name=""/>
        <dsp:cNvSpPr/>
      </dsp:nvSpPr>
      <dsp:spPr>
        <a:xfrm>
          <a:off x="4994067" y="360120"/>
          <a:ext cx="1720278" cy="5244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قول الحريرىّ</a:t>
          </a:r>
          <a:endParaRPr lang="fa-IR" sz="1400" kern="1200">
            <a:cs typeface="B Badr" panose="00000400000000000000" pitchFamily="2" charset="-78"/>
          </a:endParaRPr>
        </a:p>
      </dsp:txBody>
      <dsp:txXfrm>
        <a:off x="4994067" y="360120"/>
        <a:ext cx="1720278" cy="524475"/>
      </dsp:txXfrm>
    </dsp:sp>
    <dsp:sp modelId="{F736F124-D474-423F-BD5F-2A92E8DC2FDE}">
      <dsp:nvSpPr>
        <dsp:cNvPr id="0" name=""/>
        <dsp:cNvSpPr/>
      </dsp:nvSpPr>
      <dsp:spPr>
        <a:xfrm>
          <a:off x="24991" y="360120"/>
          <a:ext cx="4625020" cy="5244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فلم يكن إلّا (كلمح البصر أو هو أقرب) حتى أنشد فأغرب</a:t>
          </a:r>
          <a:endParaRPr lang="fa-IR" sz="1400" kern="1200">
            <a:cs typeface="B Badr" panose="00000400000000000000" pitchFamily="2" charset="-78"/>
          </a:endParaRPr>
        </a:p>
      </dsp:txBody>
      <dsp:txXfrm>
        <a:off x="24991" y="360120"/>
        <a:ext cx="4625020" cy="524475"/>
      </dsp:txXfrm>
    </dsp:sp>
    <dsp:sp modelId="{AB816017-086C-43D7-8965-4FFD3CCB26DB}">
      <dsp:nvSpPr>
        <dsp:cNvPr id="0" name=""/>
        <dsp:cNvSpPr/>
      </dsp:nvSpPr>
      <dsp:spPr>
        <a:xfrm>
          <a:off x="4994067" y="1343511"/>
          <a:ext cx="1720278" cy="5244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قول الآخر </a:t>
          </a:r>
          <a:endParaRPr lang="fa-IR" sz="1400" kern="1200">
            <a:cs typeface="B Badr" panose="00000400000000000000" pitchFamily="2" charset="-78"/>
          </a:endParaRPr>
        </a:p>
      </dsp:txBody>
      <dsp:txXfrm>
        <a:off x="4994067" y="1343511"/>
        <a:ext cx="1720278" cy="524475"/>
      </dsp:txXfrm>
    </dsp:sp>
    <dsp:sp modelId="{99BD245C-A4BE-46CC-97CA-F211974C05B7}">
      <dsp:nvSpPr>
        <dsp:cNvPr id="0" name=""/>
        <dsp:cNvSpPr/>
      </dsp:nvSpPr>
      <dsp:spPr>
        <a:xfrm>
          <a:off x="24991" y="1015714"/>
          <a:ext cx="4625020" cy="5244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إن كنت أزمعت على هجرنا *** من غير ما جرم فصبر جميل</a:t>
          </a:r>
          <a:endParaRPr lang="fa-IR" sz="1400" kern="1200">
            <a:cs typeface="B Badr" panose="00000400000000000000" pitchFamily="2" charset="-78"/>
          </a:endParaRPr>
        </a:p>
      </dsp:txBody>
      <dsp:txXfrm>
        <a:off x="24991" y="1015714"/>
        <a:ext cx="4625020" cy="524475"/>
      </dsp:txXfrm>
    </dsp:sp>
    <dsp:sp modelId="{A6053E2B-9131-47DD-A57B-B7D8D165F54D}">
      <dsp:nvSpPr>
        <dsp:cNvPr id="0" name=""/>
        <dsp:cNvSpPr/>
      </dsp:nvSpPr>
      <dsp:spPr>
        <a:xfrm>
          <a:off x="24991" y="1671308"/>
          <a:ext cx="4625020" cy="5244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إن تبدّلت بنا غيرنا *** فحسبنا اللّه و نعم الوكيل</a:t>
          </a:r>
          <a:endParaRPr lang="fa-IR" sz="1400" kern="1200">
            <a:cs typeface="B Badr" panose="00000400000000000000" pitchFamily="2" charset="-78"/>
          </a:endParaRPr>
        </a:p>
      </dsp:txBody>
      <dsp:txXfrm>
        <a:off x="24991" y="1671308"/>
        <a:ext cx="4625020" cy="524475"/>
      </dsp:txXfrm>
    </dsp:sp>
    <dsp:sp modelId="{EF1204FF-1B5F-4EAD-AC77-A0EF276B96BC}">
      <dsp:nvSpPr>
        <dsp:cNvPr id="0" name=""/>
        <dsp:cNvSpPr/>
      </dsp:nvSpPr>
      <dsp:spPr>
        <a:xfrm>
          <a:off x="4994067" y="2818598"/>
          <a:ext cx="1720278" cy="5244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قول الحريرىّ:</a:t>
          </a:r>
          <a:endParaRPr lang="fa-IR" sz="1400" kern="1200">
            <a:cs typeface="B Badr" panose="00000400000000000000" pitchFamily="2" charset="-78"/>
          </a:endParaRPr>
        </a:p>
      </dsp:txBody>
      <dsp:txXfrm>
        <a:off x="4994067" y="2818598"/>
        <a:ext cx="1720278" cy="524475"/>
      </dsp:txXfrm>
    </dsp:sp>
    <dsp:sp modelId="{7F9C3C65-1802-4D7A-9A29-BE832BFC47FB}">
      <dsp:nvSpPr>
        <dsp:cNvPr id="0" name=""/>
        <dsp:cNvSpPr/>
      </dsp:nvSpPr>
      <dsp:spPr>
        <a:xfrm>
          <a:off x="24991" y="2326902"/>
          <a:ext cx="4625020" cy="5244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قلنا شاهت الوجوه *** و قبّح الّلكع و من يرجوه</a:t>
          </a:r>
          <a:endParaRPr lang="fa-IR" sz="1400" kern="1200">
            <a:cs typeface="B Badr" panose="00000400000000000000" pitchFamily="2" charset="-78"/>
          </a:endParaRPr>
        </a:p>
      </dsp:txBody>
      <dsp:txXfrm>
        <a:off x="24991" y="2326902"/>
        <a:ext cx="4625020" cy="524475"/>
      </dsp:txXfrm>
    </dsp:sp>
    <dsp:sp modelId="{D9442126-6BCC-4460-A3D1-17EDE785CE7E}">
      <dsp:nvSpPr>
        <dsp:cNvPr id="0" name=""/>
        <dsp:cNvSpPr/>
      </dsp:nvSpPr>
      <dsp:spPr>
        <a:xfrm>
          <a:off x="2929733" y="3310293"/>
          <a:ext cx="1720278" cy="5244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قول ابن عباد</a:t>
          </a:r>
          <a:endParaRPr lang="fa-IR" sz="1400" kern="1200">
            <a:cs typeface="B Badr" panose="00000400000000000000" pitchFamily="2" charset="-78"/>
          </a:endParaRPr>
        </a:p>
      </dsp:txBody>
      <dsp:txXfrm>
        <a:off x="2929733" y="3310293"/>
        <a:ext cx="1720278" cy="524475"/>
      </dsp:txXfrm>
    </dsp:sp>
    <dsp:sp modelId="{FBBBE2BE-8A73-4CB3-B6CD-6660E3BD2C01}">
      <dsp:nvSpPr>
        <dsp:cNvPr id="0" name=""/>
        <dsp:cNvSpPr/>
      </dsp:nvSpPr>
      <dsp:spPr>
        <a:xfrm>
          <a:off x="28121" y="2982496"/>
          <a:ext cx="2557555" cy="5244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قال لى: إنّ رقيبى *** سيّئ الخلق فداره‏</a:t>
          </a:r>
          <a:endParaRPr lang="fa-IR" sz="1400" kern="1200">
            <a:cs typeface="B Badr" panose="00000400000000000000" pitchFamily="2" charset="-78"/>
          </a:endParaRPr>
        </a:p>
      </dsp:txBody>
      <dsp:txXfrm>
        <a:off x="28121" y="2982496"/>
        <a:ext cx="2557555" cy="524475"/>
      </dsp:txXfrm>
    </dsp:sp>
    <dsp:sp modelId="{7FDAD9DB-1A7F-4B7B-B1C6-9D8F54D0AF9E}">
      <dsp:nvSpPr>
        <dsp:cNvPr id="0" name=""/>
        <dsp:cNvSpPr/>
      </dsp:nvSpPr>
      <dsp:spPr>
        <a:xfrm>
          <a:off x="28121" y="3638090"/>
          <a:ext cx="2557555" cy="5244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قلت: دعنى وجهك الج ***  نّة حفّت بالمكاره</a:t>
          </a:r>
          <a:endParaRPr lang="fa-IR" sz="1400" kern="1200">
            <a:cs typeface="B Badr" panose="00000400000000000000" pitchFamily="2" charset="-78"/>
          </a:endParaRPr>
        </a:p>
      </dsp:txBody>
      <dsp:txXfrm>
        <a:off x="28121" y="3638090"/>
        <a:ext cx="2557555" cy="524475"/>
      </dsp:txXfrm>
    </dsp:sp>
    <dsp:sp modelId="{5BBC12CE-5C50-4026-8C05-025DBD08FEF4}">
      <dsp:nvSpPr>
        <dsp:cNvPr id="0" name=""/>
        <dsp:cNvSpPr/>
      </dsp:nvSpPr>
      <dsp:spPr>
        <a:xfrm>
          <a:off x="7058402" y="5113177"/>
          <a:ext cx="1720278" cy="5244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هو ضربان؛</a:t>
          </a:r>
          <a:endParaRPr lang="fa-IR" sz="1400" kern="1200">
            <a:cs typeface="B Badr" panose="00000400000000000000" pitchFamily="2" charset="-78"/>
          </a:endParaRPr>
        </a:p>
      </dsp:txBody>
      <dsp:txXfrm>
        <a:off x="7058402" y="5113177"/>
        <a:ext cx="1720278" cy="524475"/>
      </dsp:txXfrm>
    </dsp:sp>
    <dsp:sp modelId="{E1285274-2FC7-4577-9B27-DE4A80016179}">
      <dsp:nvSpPr>
        <dsp:cNvPr id="0" name=""/>
        <dsp:cNvSpPr/>
      </dsp:nvSpPr>
      <dsp:spPr>
        <a:xfrm>
          <a:off x="4994067" y="5113177"/>
          <a:ext cx="1720278" cy="5244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ما ينقل فيه المقتبس عن معناه الأصلى كما تقدّم، و خلافه</a:t>
          </a:r>
          <a:endParaRPr lang="fa-IR" sz="1400" kern="1200">
            <a:cs typeface="B Badr" panose="00000400000000000000" pitchFamily="2" charset="-78"/>
          </a:endParaRPr>
        </a:p>
      </dsp:txBody>
      <dsp:txXfrm>
        <a:off x="4994067" y="5113177"/>
        <a:ext cx="1720278" cy="524475"/>
      </dsp:txXfrm>
    </dsp:sp>
    <dsp:sp modelId="{9533588C-E664-449D-ADFA-5339BB5444FE}">
      <dsp:nvSpPr>
        <dsp:cNvPr id="0" name=""/>
        <dsp:cNvSpPr/>
      </dsp:nvSpPr>
      <dsp:spPr>
        <a:xfrm>
          <a:off x="2929733" y="4621481"/>
          <a:ext cx="1720278" cy="5244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كقوله:</a:t>
          </a:r>
          <a:endParaRPr lang="fa-IR" sz="1400" kern="1200">
            <a:cs typeface="B Badr" panose="00000400000000000000" pitchFamily="2" charset="-78"/>
          </a:endParaRPr>
        </a:p>
      </dsp:txBody>
      <dsp:txXfrm>
        <a:off x="2929733" y="4621481"/>
        <a:ext cx="1720278" cy="524475"/>
      </dsp:txXfrm>
    </dsp:sp>
    <dsp:sp modelId="{C3C07D65-8A4B-495F-BC9D-FA405A5AA112}">
      <dsp:nvSpPr>
        <dsp:cNvPr id="0" name=""/>
        <dsp:cNvSpPr/>
      </dsp:nvSpPr>
      <dsp:spPr>
        <a:xfrm>
          <a:off x="28121" y="4293684"/>
          <a:ext cx="2557555" cy="5244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smtClean="0">
              <a:cs typeface="B Badr" panose="00000400000000000000" pitchFamily="2" charset="-78"/>
            </a:rPr>
            <a:t>لئن أخطأت فى مدحي *** ك ما أخطأت فى منعي‏</a:t>
          </a:r>
          <a:endParaRPr lang="fa-IR" sz="1200" kern="1200">
            <a:cs typeface="B Badr" panose="00000400000000000000" pitchFamily="2" charset="-78"/>
          </a:endParaRPr>
        </a:p>
      </dsp:txBody>
      <dsp:txXfrm>
        <a:off x="28121" y="4293684"/>
        <a:ext cx="2557555" cy="524475"/>
      </dsp:txXfrm>
    </dsp:sp>
    <dsp:sp modelId="{01F35592-F602-4431-B5EB-8370E4F55D3F}">
      <dsp:nvSpPr>
        <dsp:cNvPr id="0" name=""/>
        <dsp:cNvSpPr/>
      </dsp:nvSpPr>
      <dsp:spPr>
        <a:xfrm>
          <a:off x="28121" y="4949278"/>
          <a:ext cx="2557555" cy="5244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لقد أنزلت حاجاتى *** بواد غير ذى زرع‏</a:t>
          </a:r>
          <a:endParaRPr lang="fa-IR" sz="1400" kern="1200">
            <a:cs typeface="B Badr" panose="00000400000000000000" pitchFamily="2" charset="-78"/>
          </a:endParaRPr>
        </a:p>
      </dsp:txBody>
      <dsp:txXfrm>
        <a:off x="28121" y="4949278"/>
        <a:ext cx="2557555" cy="524475"/>
      </dsp:txXfrm>
    </dsp:sp>
    <dsp:sp modelId="{CE8BCF79-83D5-4279-9C39-157AA8B0D433}">
      <dsp:nvSpPr>
        <dsp:cNvPr id="0" name=""/>
        <dsp:cNvSpPr/>
      </dsp:nvSpPr>
      <dsp:spPr>
        <a:xfrm>
          <a:off x="2929733" y="5604872"/>
          <a:ext cx="1720278" cy="5244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و لا بأس بتغيير يسير للوزن أو غيره؛ </a:t>
          </a:r>
          <a:endParaRPr lang="fa-IR" sz="1400" kern="1200">
            <a:cs typeface="B Badr" panose="00000400000000000000" pitchFamily="2" charset="-78"/>
          </a:endParaRPr>
        </a:p>
      </dsp:txBody>
      <dsp:txXfrm>
        <a:off x="2929733" y="5604872"/>
        <a:ext cx="1720278" cy="524475"/>
      </dsp:txXfrm>
    </dsp:sp>
    <dsp:sp modelId="{51C4B5B7-21D5-4892-91E4-D6596D4A65DE}">
      <dsp:nvSpPr>
        <dsp:cNvPr id="0" name=""/>
        <dsp:cNvSpPr/>
      </dsp:nvSpPr>
      <dsp:spPr>
        <a:xfrm>
          <a:off x="2075838" y="5604872"/>
          <a:ext cx="509839" cy="5244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كقوله </a:t>
          </a:r>
          <a:r>
            <a:rPr lang="en-US" sz="1400" kern="1200" smtClean="0">
              <a:cs typeface="B Badr" panose="00000400000000000000" pitchFamily="2" charset="-78"/>
            </a:rPr>
            <a:t>:</a:t>
          </a:r>
          <a:endParaRPr lang="fa-IR" sz="1400" kern="1200">
            <a:cs typeface="B Badr" panose="00000400000000000000" pitchFamily="2" charset="-78"/>
          </a:endParaRPr>
        </a:p>
      </dsp:txBody>
      <dsp:txXfrm>
        <a:off x="2075838" y="5604872"/>
        <a:ext cx="509839" cy="524475"/>
      </dsp:txXfrm>
    </dsp:sp>
    <dsp:sp modelId="{EF1AF7B3-831E-4D04-BE14-8C205F85659D}">
      <dsp:nvSpPr>
        <dsp:cNvPr id="0" name=""/>
        <dsp:cNvSpPr/>
      </dsp:nvSpPr>
      <dsp:spPr>
        <a:xfrm>
          <a:off x="11504" y="5604872"/>
          <a:ext cx="1720278" cy="52447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Badr" panose="00000400000000000000" pitchFamily="2" charset="-78"/>
            </a:rPr>
            <a:t>قد كان ما خفت أن يكونا *** إنّا إلى اللّه راجعونا</a:t>
          </a:r>
          <a:endParaRPr lang="fa-IR" sz="1400" kern="1200">
            <a:cs typeface="B Badr" panose="00000400000000000000" pitchFamily="2" charset="-78"/>
          </a:endParaRPr>
        </a:p>
      </dsp:txBody>
      <dsp:txXfrm>
        <a:off x="11504" y="5604872"/>
        <a:ext cx="1720278" cy="524475"/>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46F5B-06EB-4823-A302-68E71D652AFA}">
      <dsp:nvSpPr>
        <dsp:cNvPr id="0" name=""/>
        <dsp:cNvSpPr/>
      </dsp:nvSpPr>
      <dsp:spPr>
        <a:xfrm>
          <a:off x="2288318" y="5651255"/>
          <a:ext cx="436382" cy="91440"/>
        </a:xfrm>
        <a:custGeom>
          <a:avLst/>
          <a:gdLst/>
          <a:ahLst/>
          <a:cxnLst/>
          <a:rect l="0" t="0" r="0" b="0"/>
          <a:pathLst>
            <a:path>
              <a:moveTo>
                <a:pt x="436382"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2495600" y="5686065"/>
        <a:ext cx="21819" cy="21819"/>
      </dsp:txXfrm>
    </dsp:sp>
    <dsp:sp modelId="{A09A99AE-5C2B-4AD1-A159-0EEC31068003}">
      <dsp:nvSpPr>
        <dsp:cNvPr id="0" name=""/>
        <dsp:cNvSpPr/>
      </dsp:nvSpPr>
      <dsp:spPr>
        <a:xfrm>
          <a:off x="4079996" y="5651255"/>
          <a:ext cx="436382" cy="91440"/>
        </a:xfrm>
        <a:custGeom>
          <a:avLst/>
          <a:gdLst/>
          <a:ahLst/>
          <a:cxnLst/>
          <a:rect l="0" t="0" r="0" b="0"/>
          <a:pathLst>
            <a:path>
              <a:moveTo>
                <a:pt x="436382"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4287278" y="5686065"/>
        <a:ext cx="21819" cy="21819"/>
      </dsp:txXfrm>
    </dsp:sp>
    <dsp:sp modelId="{C1ADCCF1-A4E4-427A-B3D9-AA45F5F27A06}">
      <dsp:nvSpPr>
        <dsp:cNvPr id="0" name=""/>
        <dsp:cNvSpPr/>
      </dsp:nvSpPr>
      <dsp:spPr>
        <a:xfrm>
          <a:off x="7346888" y="5651255"/>
          <a:ext cx="436382" cy="91440"/>
        </a:xfrm>
        <a:custGeom>
          <a:avLst/>
          <a:gdLst/>
          <a:ahLst/>
          <a:cxnLst/>
          <a:rect l="0" t="0" r="0" b="0"/>
          <a:pathLst>
            <a:path>
              <a:moveTo>
                <a:pt x="436382"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7554169" y="5686065"/>
        <a:ext cx="21819" cy="21819"/>
      </dsp:txXfrm>
    </dsp:sp>
    <dsp:sp modelId="{C991D0B3-ED53-4A04-9A08-DE7E83D6CC8A}">
      <dsp:nvSpPr>
        <dsp:cNvPr id="0" name=""/>
        <dsp:cNvSpPr/>
      </dsp:nvSpPr>
      <dsp:spPr>
        <a:xfrm>
          <a:off x="8658894" y="4843108"/>
          <a:ext cx="436382" cy="853866"/>
        </a:xfrm>
        <a:custGeom>
          <a:avLst/>
          <a:gdLst/>
          <a:ahLst/>
          <a:cxnLst/>
          <a:rect l="0" t="0" r="0" b="0"/>
          <a:pathLst>
            <a:path>
              <a:moveTo>
                <a:pt x="436382" y="0"/>
              </a:moveTo>
              <a:lnTo>
                <a:pt x="218191" y="0"/>
              </a:lnTo>
              <a:lnTo>
                <a:pt x="218191" y="853866"/>
              </a:lnTo>
              <a:lnTo>
                <a:pt x="0" y="853866"/>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8853112" y="5246069"/>
        <a:ext cx="47945" cy="47945"/>
      </dsp:txXfrm>
    </dsp:sp>
    <dsp:sp modelId="{5D8585D6-5A41-4286-A84B-C23E9EF89A73}">
      <dsp:nvSpPr>
        <dsp:cNvPr id="0" name=""/>
        <dsp:cNvSpPr/>
      </dsp:nvSpPr>
      <dsp:spPr>
        <a:xfrm>
          <a:off x="4079996" y="4775044"/>
          <a:ext cx="436382" cy="91440"/>
        </a:xfrm>
        <a:custGeom>
          <a:avLst/>
          <a:gdLst/>
          <a:ahLst/>
          <a:cxnLst/>
          <a:rect l="0" t="0" r="0" b="0"/>
          <a:pathLst>
            <a:path>
              <a:moveTo>
                <a:pt x="436382"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4287278" y="4809854"/>
        <a:ext cx="21819" cy="21819"/>
      </dsp:txXfrm>
    </dsp:sp>
    <dsp:sp modelId="{02C2D3FA-9B77-4066-8898-952EDC609043}">
      <dsp:nvSpPr>
        <dsp:cNvPr id="0" name=""/>
        <dsp:cNvSpPr/>
      </dsp:nvSpPr>
      <dsp:spPr>
        <a:xfrm>
          <a:off x="7346888" y="4775044"/>
          <a:ext cx="436382" cy="91440"/>
        </a:xfrm>
        <a:custGeom>
          <a:avLst/>
          <a:gdLst/>
          <a:ahLst/>
          <a:cxnLst/>
          <a:rect l="0" t="0" r="0" b="0"/>
          <a:pathLst>
            <a:path>
              <a:moveTo>
                <a:pt x="436382"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7554169" y="4809854"/>
        <a:ext cx="21819" cy="21819"/>
      </dsp:txXfrm>
    </dsp:sp>
    <dsp:sp modelId="{5B085ED3-B55C-42B6-B23E-49B835C5F0E0}">
      <dsp:nvSpPr>
        <dsp:cNvPr id="0" name=""/>
        <dsp:cNvSpPr/>
      </dsp:nvSpPr>
      <dsp:spPr>
        <a:xfrm>
          <a:off x="8658894" y="4775044"/>
          <a:ext cx="436382" cy="91440"/>
        </a:xfrm>
        <a:custGeom>
          <a:avLst/>
          <a:gdLst/>
          <a:ahLst/>
          <a:cxnLst/>
          <a:rect l="0" t="0" r="0" b="0"/>
          <a:pathLst>
            <a:path>
              <a:moveTo>
                <a:pt x="436382" y="68064"/>
              </a:moveTo>
              <a:lnTo>
                <a:pt x="218191" y="68064"/>
              </a:lnTo>
              <a:lnTo>
                <a:pt x="218191" y="45720"/>
              </a:ln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8866161" y="4809840"/>
        <a:ext cx="21847" cy="21847"/>
      </dsp:txXfrm>
    </dsp:sp>
    <dsp:sp modelId="{CD76B622-B220-4F40-ADC2-AA6BC499B2CC}">
      <dsp:nvSpPr>
        <dsp:cNvPr id="0" name=""/>
        <dsp:cNvSpPr/>
      </dsp:nvSpPr>
      <dsp:spPr>
        <a:xfrm>
          <a:off x="8658894" y="3989242"/>
          <a:ext cx="436382" cy="853866"/>
        </a:xfrm>
        <a:custGeom>
          <a:avLst/>
          <a:gdLst/>
          <a:ahLst/>
          <a:cxnLst/>
          <a:rect l="0" t="0" r="0" b="0"/>
          <a:pathLst>
            <a:path>
              <a:moveTo>
                <a:pt x="436382" y="853866"/>
              </a:moveTo>
              <a:lnTo>
                <a:pt x="218191" y="853866"/>
              </a:lnTo>
              <a:lnTo>
                <a:pt x="218191"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8853112" y="4392202"/>
        <a:ext cx="47945" cy="47945"/>
      </dsp:txXfrm>
    </dsp:sp>
    <dsp:sp modelId="{2C20D18E-1E13-44C4-AA84-4BE2D2834DC8}">
      <dsp:nvSpPr>
        <dsp:cNvPr id="0" name=""/>
        <dsp:cNvSpPr/>
      </dsp:nvSpPr>
      <dsp:spPr>
        <a:xfrm>
          <a:off x="10577363" y="3003337"/>
          <a:ext cx="436382" cy="1839771"/>
        </a:xfrm>
        <a:custGeom>
          <a:avLst/>
          <a:gdLst/>
          <a:ahLst/>
          <a:cxnLst/>
          <a:rect l="0" t="0" r="0" b="0"/>
          <a:pathLst>
            <a:path>
              <a:moveTo>
                <a:pt x="436382" y="0"/>
              </a:moveTo>
              <a:lnTo>
                <a:pt x="218191" y="0"/>
              </a:lnTo>
              <a:lnTo>
                <a:pt x="218191" y="1839771"/>
              </a:lnTo>
              <a:lnTo>
                <a:pt x="0" y="1839771"/>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10748284" y="3875952"/>
        <a:ext cx="94540" cy="94540"/>
      </dsp:txXfrm>
    </dsp:sp>
    <dsp:sp modelId="{2AA598B3-0737-41F2-A92D-5DF837958C70}">
      <dsp:nvSpPr>
        <dsp:cNvPr id="0" name=""/>
        <dsp:cNvSpPr/>
      </dsp:nvSpPr>
      <dsp:spPr>
        <a:xfrm>
          <a:off x="2851579" y="2946444"/>
          <a:ext cx="436382" cy="91440"/>
        </a:xfrm>
        <a:custGeom>
          <a:avLst/>
          <a:gdLst/>
          <a:ahLst/>
          <a:cxnLst/>
          <a:rect l="0" t="0" r="0" b="0"/>
          <a:pathLst>
            <a:path>
              <a:moveTo>
                <a:pt x="436382"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3058861" y="2981255"/>
        <a:ext cx="21819" cy="21819"/>
      </dsp:txXfrm>
    </dsp:sp>
    <dsp:sp modelId="{AB01C971-6B06-4ABF-8792-8935D0A1C181}">
      <dsp:nvSpPr>
        <dsp:cNvPr id="0" name=""/>
        <dsp:cNvSpPr/>
      </dsp:nvSpPr>
      <dsp:spPr>
        <a:xfrm>
          <a:off x="4425044" y="2946444"/>
          <a:ext cx="436382" cy="91440"/>
        </a:xfrm>
        <a:custGeom>
          <a:avLst/>
          <a:gdLst/>
          <a:ahLst/>
          <a:cxnLst/>
          <a:rect l="0" t="0" r="0" b="0"/>
          <a:pathLst>
            <a:path>
              <a:moveTo>
                <a:pt x="436382"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4632326" y="2981255"/>
        <a:ext cx="21819" cy="21819"/>
      </dsp:txXfrm>
    </dsp:sp>
    <dsp:sp modelId="{FCABDA37-2305-4D94-8137-8D7D9E09F03E}">
      <dsp:nvSpPr>
        <dsp:cNvPr id="0" name=""/>
        <dsp:cNvSpPr/>
      </dsp:nvSpPr>
      <dsp:spPr>
        <a:xfrm>
          <a:off x="7043340" y="2946444"/>
          <a:ext cx="436382" cy="91440"/>
        </a:xfrm>
        <a:custGeom>
          <a:avLst/>
          <a:gdLst/>
          <a:ahLst/>
          <a:cxnLst/>
          <a:rect l="0" t="0" r="0" b="0"/>
          <a:pathLst>
            <a:path>
              <a:moveTo>
                <a:pt x="436382"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a:off x="7250621" y="2981255"/>
        <a:ext cx="21819" cy="21819"/>
      </dsp:txXfrm>
    </dsp:sp>
    <dsp:sp modelId="{F014EC00-6254-476E-9473-8041EAA9032F}">
      <dsp:nvSpPr>
        <dsp:cNvPr id="0" name=""/>
        <dsp:cNvSpPr/>
      </dsp:nvSpPr>
      <dsp:spPr>
        <a:xfrm>
          <a:off x="8658894" y="2493625"/>
          <a:ext cx="436382" cy="498538"/>
        </a:xfrm>
        <a:custGeom>
          <a:avLst/>
          <a:gdLst/>
          <a:ahLst/>
          <a:cxnLst/>
          <a:rect l="0" t="0" r="0" b="0"/>
          <a:pathLst>
            <a:path>
              <a:moveTo>
                <a:pt x="436382" y="0"/>
              </a:moveTo>
              <a:lnTo>
                <a:pt x="218191" y="0"/>
              </a:lnTo>
              <a:lnTo>
                <a:pt x="218191" y="498538"/>
              </a:lnTo>
              <a:lnTo>
                <a:pt x="0" y="498538"/>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8860521" y="2726331"/>
        <a:ext cx="33127" cy="33127"/>
      </dsp:txXfrm>
    </dsp:sp>
    <dsp:sp modelId="{19DB3010-242C-43E9-AB23-FFA27720FEF5}">
      <dsp:nvSpPr>
        <dsp:cNvPr id="0" name=""/>
        <dsp:cNvSpPr/>
      </dsp:nvSpPr>
      <dsp:spPr>
        <a:xfrm>
          <a:off x="8658894" y="1995086"/>
          <a:ext cx="436382" cy="498538"/>
        </a:xfrm>
        <a:custGeom>
          <a:avLst/>
          <a:gdLst/>
          <a:ahLst/>
          <a:cxnLst/>
          <a:rect l="0" t="0" r="0" b="0"/>
          <a:pathLst>
            <a:path>
              <a:moveTo>
                <a:pt x="436382" y="498538"/>
              </a:moveTo>
              <a:lnTo>
                <a:pt x="218191" y="498538"/>
              </a:lnTo>
              <a:lnTo>
                <a:pt x="218191"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8860521" y="2227792"/>
        <a:ext cx="33127" cy="33127"/>
      </dsp:txXfrm>
    </dsp:sp>
    <dsp:sp modelId="{0C593E13-2FE7-4187-A40E-3B3F65384B15}">
      <dsp:nvSpPr>
        <dsp:cNvPr id="0" name=""/>
        <dsp:cNvSpPr/>
      </dsp:nvSpPr>
      <dsp:spPr>
        <a:xfrm>
          <a:off x="10577363" y="2493625"/>
          <a:ext cx="436382" cy="509711"/>
        </a:xfrm>
        <a:custGeom>
          <a:avLst/>
          <a:gdLst/>
          <a:ahLst/>
          <a:cxnLst/>
          <a:rect l="0" t="0" r="0" b="0"/>
          <a:pathLst>
            <a:path>
              <a:moveTo>
                <a:pt x="436382" y="509711"/>
              </a:moveTo>
              <a:lnTo>
                <a:pt x="218191" y="509711"/>
              </a:lnTo>
              <a:lnTo>
                <a:pt x="218191"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10778779" y="2731706"/>
        <a:ext cx="33549" cy="33549"/>
      </dsp:txXfrm>
    </dsp:sp>
    <dsp:sp modelId="{D7668571-C6E4-4ABD-8F1F-D7E4E28531A3}">
      <dsp:nvSpPr>
        <dsp:cNvPr id="0" name=""/>
        <dsp:cNvSpPr/>
      </dsp:nvSpPr>
      <dsp:spPr>
        <a:xfrm>
          <a:off x="6040598" y="1163565"/>
          <a:ext cx="436382" cy="415760"/>
        </a:xfrm>
        <a:custGeom>
          <a:avLst/>
          <a:gdLst/>
          <a:ahLst/>
          <a:cxnLst/>
          <a:rect l="0" t="0" r="0" b="0"/>
          <a:pathLst>
            <a:path>
              <a:moveTo>
                <a:pt x="436382" y="0"/>
              </a:moveTo>
              <a:lnTo>
                <a:pt x="218191" y="0"/>
              </a:lnTo>
              <a:lnTo>
                <a:pt x="218191" y="415760"/>
              </a:lnTo>
              <a:lnTo>
                <a:pt x="0" y="41576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6243721" y="1356377"/>
        <a:ext cx="30136" cy="30136"/>
      </dsp:txXfrm>
    </dsp:sp>
    <dsp:sp modelId="{46036CEE-87D5-4A2A-B981-70600EA03052}">
      <dsp:nvSpPr>
        <dsp:cNvPr id="0" name=""/>
        <dsp:cNvSpPr/>
      </dsp:nvSpPr>
      <dsp:spPr>
        <a:xfrm>
          <a:off x="3422302" y="702084"/>
          <a:ext cx="436382" cy="91440"/>
        </a:xfrm>
        <a:custGeom>
          <a:avLst/>
          <a:gdLst/>
          <a:ahLst/>
          <a:cxnLst/>
          <a:rect l="0" t="0" r="0" b="0"/>
          <a:pathLst>
            <a:path>
              <a:moveTo>
                <a:pt x="436382"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3629584" y="736894"/>
        <a:ext cx="21819" cy="21819"/>
      </dsp:txXfrm>
    </dsp:sp>
    <dsp:sp modelId="{BAFC70A7-75D2-4A8E-8A3D-5F952C108D30}">
      <dsp:nvSpPr>
        <dsp:cNvPr id="0" name=""/>
        <dsp:cNvSpPr/>
      </dsp:nvSpPr>
      <dsp:spPr>
        <a:xfrm>
          <a:off x="6040598" y="747804"/>
          <a:ext cx="436382" cy="415760"/>
        </a:xfrm>
        <a:custGeom>
          <a:avLst/>
          <a:gdLst/>
          <a:ahLst/>
          <a:cxnLst/>
          <a:rect l="0" t="0" r="0" b="0"/>
          <a:pathLst>
            <a:path>
              <a:moveTo>
                <a:pt x="436382" y="415760"/>
              </a:moveTo>
              <a:lnTo>
                <a:pt x="218191" y="415760"/>
              </a:lnTo>
              <a:lnTo>
                <a:pt x="218191"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6243721" y="940616"/>
        <a:ext cx="30136" cy="30136"/>
      </dsp:txXfrm>
    </dsp:sp>
    <dsp:sp modelId="{29AB73F0-19A8-4EC1-871B-7A5371151B2D}">
      <dsp:nvSpPr>
        <dsp:cNvPr id="0" name=""/>
        <dsp:cNvSpPr/>
      </dsp:nvSpPr>
      <dsp:spPr>
        <a:xfrm>
          <a:off x="8658894" y="1117845"/>
          <a:ext cx="436382" cy="91440"/>
        </a:xfrm>
        <a:custGeom>
          <a:avLst/>
          <a:gdLst/>
          <a:ahLst/>
          <a:cxnLst/>
          <a:rect l="0" t="0" r="0" b="0"/>
          <a:pathLst>
            <a:path>
              <a:moveTo>
                <a:pt x="436382"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8866175" y="1152655"/>
        <a:ext cx="21819" cy="21819"/>
      </dsp:txXfrm>
    </dsp:sp>
    <dsp:sp modelId="{B0DDEB07-5067-46CD-8C15-E7919EC18883}">
      <dsp:nvSpPr>
        <dsp:cNvPr id="0" name=""/>
        <dsp:cNvSpPr/>
      </dsp:nvSpPr>
      <dsp:spPr>
        <a:xfrm>
          <a:off x="10577363" y="1163565"/>
          <a:ext cx="436382" cy="1839771"/>
        </a:xfrm>
        <a:custGeom>
          <a:avLst/>
          <a:gdLst/>
          <a:ahLst/>
          <a:cxnLst/>
          <a:rect l="0" t="0" r="0" b="0"/>
          <a:pathLst>
            <a:path>
              <a:moveTo>
                <a:pt x="436382" y="1839771"/>
              </a:moveTo>
              <a:lnTo>
                <a:pt x="218191" y="1839771"/>
              </a:lnTo>
              <a:lnTo>
                <a:pt x="218191"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rtl="1">
            <a:lnSpc>
              <a:spcPct val="90000"/>
            </a:lnSpc>
            <a:spcBef>
              <a:spcPct val="0"/>
            </a:spcBef>
            <a:spcAft>
              <a:spcPct val="35000"/>
            </a:spcAft>
          </a:pPr>
          <a:endParaRPr lang="fa-IR" sz="1050" kern="1200">
            <a:cs typeface="B Badr" panose="00000400000000000000" pitchFamily="2" charset="-78"/>
          </a:endParaRPr>
        </a:p>
      </dsp:txBody>
      <dsp:txXfrm>
        <a:off x="10748284" y="2036180"/>
        <a:ext cx="94540" cy="94540"/>
      </dsp:txXfrm>
    </dsp:sp>
    <dsp:sp modelId="{4D8DCA42-9720-41F0-B663-C770A4207561}">
      <dsp:nvSpPr>
        <dsp:cNvPr id="0" name=""/>
        <dsp:cNvSpPr/>
      </dsp:nvSpPr>
      <dsp:spPr>
        <a:xfrm rot="5400000">
          <a:off x="9595782" y="2670728"/>
          <a:ext cx="3501144" cy="66521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rtl="1">
            <a:lnSpc>
              <a:spcPct val="90000"/>
            </a:lnSpc>
            <a:spcBef>
              <a:spcPct val="0"/>
            </a:spcBef>
            <a:spcAft>
              <a:spcPct val="35000"/>
            </a:spcAft>
          </a:pPr>
          <a:r>
            <a:rPr lang="fa-IR" sz="4800" kern="1200" smtClean="0">
              <a:solidFill>
                <a:srgbClr val="FF0000"/>
              </a:solidFill>
              <a:cs typeface="B Badr" panose="00000400000000000000" pitchFamily="2" charset="-78"/>
            </a:rPr>
            <a:t>الباقی</a:t>
          </a:r>
          <a:endParaRPr lang="fa-IR" sz="4800" kern="1200">
            <a:solidFill>
              <a:srgbClr val="FF0000"/>
            </a:solidFill>
            <a:cs typeface="B Badr" panose="00000400000000000000" pitchFamily="2" charset="-78"/>
          </a:endParaRPr>
        </a:p>
      </dsp:txBody>
      <dsp:txXfrm>
        <a:off x="9595782" y="2670728"/>
        <a:ext cx="3501144" cy="665217"/>
      </dsp:txXfrm>
    </dsp:sp>
    <dsp:sp modelId="{CF7EA040-0CD0-44E6-A77E-89F5585D6F23}">
      <dsp:nvSpPr>
        <dsp:cNvPr id="0" name=""/>
        <dsp:cNvSpPr/>
      </dsp:nvSpPr>
      <dsp:spPr>
        <a:xfrm>
          <a:off x="9095276" y="830956"/>
          <a:ext cx="1482086" cy="66521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أما العقد: </a:t>
          </a:r>
          <a:endParaRPr lang="fa-IR" sz="1600" kern="1200">
            <a:cs typeface="B Badr" panose="00000400000000000000" pitchFamily="2" charset="-78"/>
          </a:endParaRPr>
        </a:p>
      </dsp:txBody>
      <dsp:txXfrm>
        <a:off x="9095276" y="830956"/>
        <a:ext cx="1482086" cy="665217"/>
      </dsp:txXfrm>
    </dsp:sp>
    <dsp:sp modelId="{33608251-03FF-40E8-8A56-3B3228F9CA71}">
      <dsp:nvSpPr>
        <dsp:cNvPr id="0" name=""/>
        <dsp:cNvSpPr/>
      </dsp:nvSpPr>
      <dsp:spPr>
        <a:xfrm>
          <a:off x="6476981" y="830956"/>
          <a:ext cx="2181913" cy="66521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فهو أن ينظم نثر، لا على طريق الاقتباس؛ </a:t>
          </a:r>
          <a:endParaRPr lang="fa-IR" sz="1600" kern="1200">
            <a:cs typeface="B Badr" panose="00000400000000000000" pitchFamily="2" charset="-78"/>
          </a:endParaRPr>
        </a:p>
      </dsp:txBody>
      <dsp:txXfrm>
        <a:off x="6476981" y="830956"/>
        <a:ext cx="2181913" cy="665217"/>
      </dsp:txXfrm>
    </dsp:sp>
    <dsp:sp modelId="{6A863CF5-AD8D-45F0-9C41-B3141221516B}">
      <dsp:nvSpPr>
        <dsp:cNvPr id="0" name=""/>
        <dsp:cNvSpPr/>
      </dsp:nvSpPr>
      <dsp:spPr>
        <a:xfrm>
          <a:off x="3858685" y="415195"/>
          <a:ext cx="2181913" cy="66521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كقوله (أبى العتاهية):</a:t>
          </a:r>
          <a:endParaRPr lang="fa-IR" sz="1600" kern="1200">
            <a:cs typeface="B Badr" panose="00000400000000000000" pitchFamily="2" charset="-78"/>
          </a:endParaRPr>
        </a:p>
      </dsp:txBody>
      <dsp:txXfrm>
        <a:off x="3858685" y="415195"/>
        <a:ext cx="2181913" cy="665217"/>
      </dsp:txXfrm>
    </dsp:sp>
    <dsp:sp modelId="{CD6EA749-DF9E-44A7-87E7-C1AF01FFB8D2}">
      <dsp:nvSpPr>
        <dsp:cNvPr id="0" name=""/>
        <dsp:cNvSpPr/>
      </dsp:nvSpPr>
      <dsp:spPr>
        <a:xfrm>
          <a:off x="104049" y="415195"/>
          <a:ext cx="3318253" cy="66521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ما بال من أوّله نطفة *** و جيفة آخره يفخر؟</a:t>
          </a:r>
          <a:endParaRPr lang="fa-IR" sz="1600" kern="1200">
            <a:cs typeface="B Badr" panose="00000400000000000000" pitchFamily="2" charset="-78"/>
          </a:endParaRPr>
        </a:p>
      </dsp:txBody>
      <dsp:txXfrm>
        <a:off x="104049" y="415195"/>
        <a:ext cx="3318253" cy="665217"/>
      </dsp:txXfrm>
    </dsp:sp>
    <dsp:sp modelId="{6387452D-1D2E-445E-904B-71F9AFA401A3}">
      <dsp:nvSpPr>
        <dsp:cNvPr id="0" name=""/>
        <dsp:cNvSpPr/>
      </dsp:nvSpPr>
      <dsp:spPr>
        <a:xfrm>
          <a:off x="104049" y="1246717"/>
          <a:ext cx="5936549" cy="66521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عقد قول على- رضى اللّه عنه-: (و ما لابن آدم و الفخر، و إنّما أوّله نطفة، و آخره جيفة).</a:t>
          </a:r>
          <a:endParaRPr lang="fa-IR" sz="1600" kern="1200">
            <a:cs typeface="B Badr" panose="00000400000000000000" pitchFamily="2" charset="-78"/>
          </a:endParaRPr>
        </a:p>
      </dsp:txBody>
      <dsp:txXfrm>
        <a:off x="104049" y="1246717"/>
        <a:ext cx="5936549" cy="665217"/>
      </dsp:txXfrm>
    </dsp:sp>
    <dsp:sp modelId="{8244D6C7-87D9-42A7-87C6-6253DC728631}">
      <dsp:nvSpPr>
        <dsp:cNvPr id="0" name=""/>
        <dsp:cNvSpPr/>
      </dsp:nvSpPr>
      <dsp:spPr>
        <a:xfrm>
          <a:off x="9095276" y="2161017"/>
          <a:ext cx="1482086" cy="66521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أما الحلّ: </a:t>
          </a:r>
          <a:endParaRPr lang="fa-IR" sz="1600" kern="1200">
            <a:cs typeface="B Badr" panose="00000400000000000000" pitchFamily="2" charset="-78"/>
          </a:endParaRPr>
        </a:p>
      </dsp:txBody>
      <dsp:txXfrm>
        <a:off x="9095276" y="2161017"/>
        <a:ext cx="1482086" cy="665217"/>
      </dsp:txXfrm>
    </dsp:sp>
    <dsp:sp modelId="{6C1379D2-8774-4C29-BBC3-0040B29BF66A}">
      <dsp:nvSpPr>
        <dsp:cNvPr id="0" name=""/>
        <dsp:cNvSpPr/>
      </dsp:nvSpPr>
      <dsp:spPr>
        <a:xfrm>
          <a:off x="6476981" y="1662478"/>
          <a:ext cx="2181913" cy="66521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فهو أن ينثر نظم؛ </a:t>
          </a:r>
          <a:endParaRPr lang="fa-IR" sz="1600" kern="1200">
            <a:cs typeface="B Badr" panose="00000400000000000000" pitchFamily="2" charset="-78"/>
          </a:endParaRPr>
        </a:p>
      </dsp:txBody>
      <dsp:txXfrm>
        <a:off x="6476981" y="1662478"/>
        <a:ext cx="2181913" cy="665217"/>
      </dsp:txXfrm>
    </dsp:sp>
    <dsp:sp modelId="{5B96040F-6202-4D40-A8D4-333C29A56CA0}">
      <dsp:nvSpPr>
        <dsp:cNvPr id="0" name=""/>
        <dsp:cNvSpPr/>
      </dsp:nvSpPr>
      <dsp:spPr>
        <a:xfrm>
          <a:off x="7479722" y="2659556"/>
          <a:ext cx="1179171" cy="66521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كقول بعض المغاربة:</a:t>
          </a:r>
          <a:endParaRPr lang="fa-IR" sz="1600" kern="1200">
            <a:cs typeface="B Badr" panose="00000400000000000000" pitchFamily="2" charset="-78"/>
          </a:endParaRPr>
        </a:p>
      </dsp:txBody>
      <dsp:txXfrm>
        <a:off x="7479722" y="2659556"/>
        <a:ext cx="1179171" cy="665217"/>
      </dsp:txXfrm>
    </dsp:sp>
    <dsp:sp modelId="{0458E74B-3511-4385-B20E-42FE60AADFF7}">
      <dsp:nvSpPr>
        <dsp:cNvPr id="0" name=""/>
        <dsp:cNvSpPr/>
      </dsp:nvSpPr>
      <dsp:spPr>
        <a:xfrm>
          <a:off x="4861427" y="2494000"/>
          <a:ext cx="2181913" cy="99632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 (فإنّه لمّا قبحت فعلاته، و حنظلت نخلاته، لم يزل سوء الظنّ يقتاده، و يصدّق توهّمه الذى يعتاده)؛ </a:t>
          </a:r>
          <a:endParaRPr lang="fa-IR" sz="1600" kern="1200">
            <a:cs typeface="B Badr" panose="00000400000000000000" pitchFamily="2" charset="-78"/>
          </a:endParaRPr>
        </a:p>
      </dsp:txBody>
      <dsp:txXfrm>
        <a:off x="4861427" y="2494000"/>
        <a:ext cx="2181913" cy="996329"/>
      </dsp:txXfrm>
    </dsp:sp>
    <dsp:sp modelId="{76660F2D-3454-48E3-B7B0-87EE8500D396}">
      <dsp:nvSpPr>
        <dsp:cNvPr id="0" name=""/>
        <dsp:cNvSpPr/>
      </dsp:nvSpPr>
      <dsp:spPr>
        <a:xfrm>
          <a:off x="3287962" y="2659556"/>
          <a:ext cx="1137082" cy="66521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حلّ قول أبى الطيب:</a:t>
          </a:r>
          <a:endParaRPr lang="fa-IR" sz="1600" kern="1200">
            <a:cs typeface="B Badr" panose="00000400000000000000" pitchFamily="2" charset="-78"/>
          </a:endParaRPr>
        </a:p>
      </dsp:txBody>
      <dsp:txXfrm>
        <a:off x="3287962" y="2659556"/>
        <a:ext cx="1137082" cy="665217"/>
      </dsp:txXfrm>
    </dsp:sp>
    <dsp:sp modelId="{5E312438-31D2-4A96-8F02-F067B4EDF7BD}">
      <dsp:nvSpPr>
        <dsp:cNvPr id="0" name=""/>
        <dsp:cNvSpPr/>
      </dsp:nvSpPr>
      <dsp:spPr>
        <a:xfrm>
          <a:off x="50112" y="2481836"/>
          <a:ext cx="2801467" cy="102065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إذا ساء فعل المرء ساءت ظنونه *** و صدّق ما يعتاده من توهّم‏</a:t>
          </a:r>
          <a:endParaRPr lang="fa-IR" sz="1600" kern="1200">
            <a:cs typeface="B Badr" panose="00000400000000000000" pitchFamily="2" charset="-78"/>
          </a:endParaRPr>
        </a:p>
      </dsp:txBody>
      <dsp:txXfrm>
        <a:off x="50112" y="2481836"/>
        <a:ext cx="2801467" cy="1020656"/>
      </dsp:txXfrm>
    </dsp:sp>
    <dsp:sp modelId="{CC88DBFF-4BB9-4EDA-8D07-0398BBECD739}">
      <dsp:nvSpPr>
        <dsp:cNvPr id="0" name=""/>
        <dsp:cNvSpPr/>
      </dsp:nvSpPr>
      <dsp:spPr>
        <a:xfrm>
          <a:off x="9095276" y="4510500"/>
          <a:ext cx="1482086" cy="66521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أما التلميح:</a:t>
          </a:r>
          <a:endParaRPr lang="fa-IR" sz="1600" kern="1200">
            <a:cs typeface="B Badr" panose="00000400000000000000" pitchFamily="2" charset="-78"/>
          </a:endParaRPr>
        </a:p>
      </dsp:txBody>
      <dsp:txXfrm>
        <a:off x="9095276" y="4510500"/>
        <a:ext cx="1482086" cy="665217"/>
      </dsp:txXfrm>
    </dsp:sp>
    <dsp:sp modelId="{507FC08C-FD26-4ABB-B5EF-90B765DD0DC8}">
      <dsp:nvSpPr>
        <dsp:cNvPr id="0" name=""/>
        <dsp:cNvSpPr/>
      </dsp:nvSpPr>
      <dsp:spPr>
        <a:xfrm>
          <a:off x="4543456" y="3656633"/>
          <a:ext cx="4115437" cy="66521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فهو أن يشار إلى قصة، أو شعر من غير ذكره؛ </a:t>
          </a:r>
          <a:endParaRPr lang="fa-IR" sz="1600" kern="1200">
            <a:cs typeface="B Badr" panose="00000400000000000000" pitchFamily="2" charset="-78"/>
          </a:endParaRPr>
        </a:p>
      </dsp:txBody>
      <dsp:txXfrm>
        <a:off x="4543456" y="3656633"/>
        <a:ext cx="4115437" cy="665217"/>
      </dsp:txXfrm>
    </dsp:sp>
    <dsp:sp modelId="{61ECA1E3-9117-4D8E-9082-25F71839B2A9}">
      <dsp:nvSpPr>
        <dsp:cNvPr id="0" name=""/>
        <dsp:cNvSpPr/>
      </dsp:nvSpPr>
      <dsp:spPr>
        <a:xfrm>
          <a:off x="7783270" y="4488155"/>
          <a:ext cx="875623" cy="66521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كقوله </a:t>
          </a:r>
          <a:r>
            <a:rPr lang="en-US" sz="1600" kern="1200" smtClean="0">
              <a:cs typeface="B Badr" panose="00000400000000000000" pitchFamily="2" charset="-78"/>
            </a:rPr>
            <a:t>:</a:t>
          </a:r>
          <a:endParaRPr lang="fa-IR" sz="1600" kern="1200">
            <a:cs typeface="B Badr" panose="00000400000000000000" pitchFamily="2" charset="-78"/>
          </a:endParaRPr>
        </a:p>
      </dsp:txBody>
      <dsp:txXfrm>
        <a:off x="7783270" y="4488155"/>
        <a:ext cx="875623" cy="665217"/>
      </dsp:txXfrm>
    </dsp:sp>
    <dsp:sp modelId="{05667FFC-4C35-4616-9778-43196B5A24DB}">
      <dsp:nvSpPr>
        <dsp:cNvPr id="0" name=""/>
        <dsp:cNvSpPr/>
      </dsp:nvSpPr>
      <dsp:spPr>
        <a:xfrm>
          <a:off x="4516379" y="4488155"/>
          <a:ext cx="2830508" cy="66521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فو اللّه ما أدرى أأحلام نائم *** ألّمت بنا أم كان فى الرّكب يوشع؟!</a:t>
          </a:r>
          <a:endParaRPr lang="fa-IR" sz="1600" kern="1200">
            <a:cs typeface="B Badr" panose="00000400000000000000" pitchFamily="2" charset="-78"/>
          </a:endParaRPr>
        </a:p>
      </dsp:txBody>
      <dsp:txXfrm>
        <a:off x="4516379" y="4488155"/>
        <a:ext cx="2830508" cy="665217"/>
      </dsp:txXfrm>
    </dsp:sp>
    <dsp:sp modelId="{2B807204-BEA8-4E0C-89E9-A0356EDE8D78}">
      <dsp:nvSpPr>
        <dsp:cNvPr id="0" name=""/>
        <dsp:cNvSpPr/>
      </dsp:nvSpPr>
      <dsp:spPr>
        <a:xfrm>
          <a:off x="30671" y="4488155"/>
          <a:ext cx="4049325" cy="66521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أشار: إلى قصة يوشع- عليه السّلام- و استيقافه الشمس </a:t>
          </a:r>
          <a:endParaRPr lang="fa-IR" sz="1600" kern="1200">
            <a:cs typeface="B Badr" panose="00000400000000000000" pitchFamily="2" charset="-78"/>
          </a:endParaRPr>
        </a:p>
      </dsp:txBody>
      <dsp:txXfrm>
        <a:off x="30671" y="4488155"/>
        <a:ext cx="4049325" cy="665217"/>
      </dsp:txXfrm>
    </dsp:sp>
    <dsp:sp modelId="{E67D6A0D-0016-4CD9-96ED-477F19DE0FA2}">
      <dsp:nvSpPr>
        <dsp:cNvPr id="0" name=""/>
        <dsp:cNvSpPr/>
      </dsp:nvSpPr>
      <dsp:spPr>
        <a:xfrm>
          <a:off x="7783270" y="5364366"/>
          <a:ext cx="875623" cy="66521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كقوله :</a:t>
          </a:r>
          <a:endParaRPr lang="fa-IR" sz="1600" kern="1200">
            <a:cs typeface="B Badr" panose="00000400000000000000" pitchFamily="2" charset="-78"/>
          </a:endParaRPr>
        </a:p>
      </dsp:txBody>
      <dsp:txXfrm>
        <a:off x="7783270" y="5364366"/>
        <a:ext cx="875623" cy="665217"/>
      </dsp:txXfrm>
    </dsp:sp>
    <dsp:sp modelId="{E6C1CD84-741A-4C24-9C23-98439456154D}">
      <dsp:nvSpPr>
        <dsp:cNvPr id="0" name=""/>
        <dsp:cNvSpPr/>
      </dsp:nvSpPr>
      <dsp:spPr>
        <a:xfrm>
          <a:off x="4516379" y="5364366"/>
          <a:ext cx="2830508" cy="66521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لعمرو مع الرّمضاء و النّار تلتظى ***  أرقّ و أحفى منك فى ساعة الكرب‏</a:t>
          </a:r>
          <a:endParaRPr lang="fa-IR" sz="1600" kern="1200">
            <a:cs typeface="B Badr" panose="00000400000000000000" pitchFamily="2" charset="-78"/>
          </a:endParaRPr>
        </a:p>
      </dsp:txBody>
      <dsp:txXfrm>
        <a:off x="4516379" y="5364366"/>
        <a:ext cx="2830508" cy="665217"/>
      </dsp:txXfrm>
    </dsp:sp>
    <dsp:sp modelId="{1C406D55-D5E9-40D6-8F11-FA691660541E}">
      <dsp:nvSpPr>
        <dsp:cNvPr id="0" name=""/>
        <dsp:cNvSpPr/>
      </dsp:nvSpPr>
      <dsp:spPr>
        <a:xfrm>
          <a:off x="2724701" y="5364366"/>
          <a:ext cx="1355295" cy="66521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أشار إلى البيت المشهور </a:t>
          </a:r>
          <a:endParaRPr lang="fa-IR" sz="1600" kern="1200">
            <a:cs typeface="B Badr" panose="00000400000000000000" pitchFamily="2" charset="-78"/>
          </a:endParaRPr>
        </a:p>
      </dsp:txBody>
      <dsp:txXfrm>
        <a:off x="2724701" y="5364366"/>
        <a:ext cx="1355295" cy="665217"/>
      </dsp:txXfrm>
    </dsp:sp>
    <dsp:sp modelId="{B731E394-2BB2-400B-8511-0D3B44E4D5A0}">
      <dsp:nvSpPr>
        <dsp:cNvPr id="0" name=""/>
        <dsp:cNvSpPr/>
      </dsp:nvSpPr>
      <dsp:spPr>
        <a:xfrm>
          <a:off x="14939" y="5319677"/>
          <a:ext cx="2273378" cy="75459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المستجير بعمرو عند كربته *** كالمستجير من الرّمضاء بالنّار</a:t>
          </a:r>
          <a:endParaRPr lang="fa-IR" sz="1600" kern="1200">
            <a:cs typeface="B Badr" panose="00000400000000000000" pitchFamily="2" charset="-78"/>
          </a:endParaRPr>
        </a:p>
      </dsp:txBody>
      <dsp:txXfrm>
        <a:off x="14939" y="5319677"/>
        <a:ext cx="2273378" cy="754596"/>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32E4E-C5DF-40F8-92B8-9AEA3F49F9F1}">
      <dsp:nvSpPr>
        <dsp:cNvPr id="0" name=""/>
        <dsp:cNvSpPr/>
      </dsp:nvSpPr>
      <dsp:spPr>
        <a:xfrm>
          <a:off x="8988655" y="5545882"/>
          <a:ext cx="272245" cy="648451"/>
        </a:xfrm>
        <a:custGeom>
          <a:avLst/>
          <a:gdLst/>
          <a:ahLst/>
          <a:cxnLst/>
          <a:rect l="0" t="0" r="0" b="0"/>
          <a:pathLst>
            <a:path>
              <a:moveTo>
                <a:pt x="272245" y="0"/>
              </a:moveTo>
              <a:lnTo>
                <a:pt x="136122" y="0"/>
              </a:lnTo>
              <a:lnTo>
                <a:pt x="136122" y="648451"/>
              </a:lnTo>
              <a:lnTo>
                <a:pt x="0" y="648451"/>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9107196" y="5852526"/>
        <a:ext cx="35164" cy="35164"/>
      </dsp:txXfrm>
    </dsp:sp>
    <dsp:sp modelId="{0CB9F908-8D0F-4A9C-B4CA-909A13928697}">
      <dsp:nvSpPr>
        <dsp:cNvPr id="0" name=""/>
        <dsp:cNvSpPr/>
      </dsp:nvSpPr>
      <dsp:spPr>
        <a:xfrm>
          <a:off x="7355179" y="5629852"/>
          <a:ext cx="272245" cy="91440"/>
        </a:xfrm>
        <a:custGeom>
          <a:avLst/>
          <a:gdLst/>
          <a:ahLst/>
          <a:cxnLst/>
          <a:rect l="0" t="0" r="0" b="0"/>
          <a:pathLst>
            <a:path>
              <a:moveTo>
                <a:pt x="27224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484496" y="5668766"/>
        <a:ext cx="13612" cy="13612"/>
      </dsp:txXfrm>
    </dsp:sp>
    <dsp:sp modelId="{3BE1B2EF-BD87-43ED-95A4-0BDBA2AB432B}">
      <dsp:nvSpPr>
        <dsp:cNvPr id="0" name=""/>
        <dsp:cNvSpPr/>
      </dsp:nvSpPr>
      <dsp:spPr>
        <a:xfrm>
          <a:off x="8988655" y="5545882"/>
          <a:ext cx="272245" cy="129690"/>
        </a:xfrm>
        <a:custGeom>
          <a:avLst/>
          <a:gdLst/>
          <a:ahLst/>
          <a:cxnLst/>
          <a:rect l="0" t="0" r="0" b="0"/>
          <a:pathLst>
            <a:path>
              <a:moveTo>
                <a:pt x="272245" y="0"/>
              </a:moveTo>
              <a:lnTo>
                <a:pt x="136122" y="0"/>
              </a:lnTo>
              <a:lnTo>
                <a:pt x="136122" y="129690"/>
              </a:lnTo>
              <a:lnTo>
                <a:pt x="0" y="12969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9117239" y="5603188"/>
        <a:ext cx="15077" cy="15077"/>
      </dsp:txXfrm>
    </dsp:sp>
    <dsp:sp modelId="{D7812E41-0DDD-4E82-A94B-57F43829F8FC}">
      <dsp:nvSpPr>
        <dsp:cNvPr id="0" name=""/>
        <dsp:cNvSpPr/>
      </dsp:nvSpPr>
      <dsp:spPr>
        <a:xfrm>
          <a:off x="7355179" y="4897430"/>
          <a:ext cx="272245" cy="259380"/>
        </a:xfrm>
        <a:custGeom>
          <a:avLst/>
          <a:gdLst/>
          <a:ahLst/>
          <a:cxnLst/>
          <a:rect l="0" t="0" r="0" b="0"/>
          <a:pathLst>
            <a:path>
              <a:moveTo>
                <a:pt x="272245" y="0"/>
              </a:moveTo>
              <a:lnTo>
                <a:pt x="136122" y="0"/>
              </a:lnTo>
              <a:lnTo>
                <a:pt x="136122" y="259380"/>
              </a:lnTo>
              <a:lnTo>
                <a:pt x="0" y="25938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481901" y="5017720"/>
        <a:ext cx="18801" cy="18801"/>
      </dsp:txXfrm>
    </dsp:sp>
    <dsp:sp modelId="{6BBCF972-2D92-4BC9-9811-D92560713184}">
      <dsp:nvSpPr>
        <dsp:cNvPr id="0" name=""/>
        <dsp:cNvSpPr/>
      </dsp:nvSpPr>
      <dsp:spPr>
        <a:xfrm>
          <a:off x="7355179" y="4638050"/>
          <a:ext cx="272245" cy="259380"/>
        </a:xfrm>
        <a:custGeom>
          <a:avLst/>
          <a:gdLst/>
          <a:ahLst/>
          <a:cxnLst/>
          <a:rect l="0" t="0" r="0" b="0"/>
          <a:pathLst>
            <a:path>
              <a:moveTo>
                <a:pt x="272245" y="259380"/>
              </a:moveTo>
              <a:lnTo>
                <a:pt x="136122" y="259380"/>
              </a:lnTo>
              <a:lnTo>
                <a:pt x="13612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481901" y="4758339"/>
        <a:ext cx="18801" cy="18801"/>
      </dsp:txXfrm>
    </dsp:sp>
    <dsp:sp modelId="{7DF0187D-D417-4E4C-979B-52CA045E1A52}">
      <dsp:nvSpPr>
        <dsp:cNvPr id="0" name=""/>
        <dsp:cNvSpPr/>
      </dsp:nvSpPr>
      <dsp:spPr>
        <a:xfrm>
          <a:off x="8988655" y="4897430"/>
          <a:ext cx="272245" cy="648451"/>
        </a:xfrm>
        <a:custGeom>
          <a:avLst/>
          <a:gdLst/>
          <a:ahLst/>
          <a:cxnLst/>
          <a:rect l="0" t="0" r="0" b="0"/>
          <a:pathLst>
            <a:path>
              <a:moveTo>
                <a:pt x="272245" y="648451"/>
              </a:moveTo>
              <a:lnTo>
                <a:pt x="136122" y="648451"/>
              </a:lnTo>
              <a:lnTo>
                <a:pt x="13612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9107196" y="5204074"/>
        <a:ext cx="35164" cy="35164"/>
      </dsp:txXfrm>
    </dsp:sp>
    <dsp:sp modelId="{D458F23C-B054-4E9D-B19F-13319346A15F}">
      <dsp:nvSpPr>
        <dsp:cNvPr id="0" name=""/>
        <dsp:cNvSpPr/>
      </dsp:nvSpPr>
      <dsp:spPr>
        <a:xfrm>
          <a:off x="10126765" y="3374424"/>
          <a:ext cx="272245" cy="2171457"/>
        </a:xfrm>
        <a:custGeom>
          <a:avLst/>
          <a:gdLst/>
          <a:ahLst/>
          <a:cxnLst/>
          <a:rect l="0" t="0" r="0" b="0"/>
          <a:pathLst>
            <a:path>
              <a:moveTo>
                <a:pt x="272245" y="0"/>
              </a:moveTo>
              <a:lnTo>
                <a:pt x="136122" y="0"/>
              </a:lnTo>
              <a:lnTo>
                <a:pt x="136122" y="2171457"/>
              </a:lnTo>
              <a:lnTo>
                <a:pt x="0" y="2171457"/>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10208177" y="4405442"/>
        <a:ext cx="109422" cy="109422"/>
      </dsp:txXfrm>
    </dsp:sp>
    <dsp:sp modelId="{13782FBE-6AFE-49FF-BFEA-A20CA07168FD}">
      <dsp:nvSpPr>
        <dsp:cNvPr id="0" name=""/>
        <dsp:cNvSpPr/>
      </dsp:nvSpPr>
      <dsp:spPr>
        <a:xfrm>
          <a:off x="2888413" y="5609016"/>
          <a:ext cx="272245" cy="518761"/>
        </a:xfrm>
        <a:custGeom>
          <a:avLst/>
          <a:gdLst/>
          <a:ahLst/>
          <a:cxnLst/>
          <a:rect l="0" t="0" r="0" b="0"/>
          <a:pathLst>
            <a:path>
              <a:moveTo>
                <a:pt x="272245" y="0"/>
              </a:moveTo>
              <a:lnTo>
                <a:pt x="136122" y="0"/>
              </a:lnTo>
              <a:lnTo>
                <a:pt x="136122" y="518761"/>
              </a:lnTo>
              <a:lnTo>
                <a:pt x="0" y="518761"/>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009889" y="5853750"/>
        <a:ext cx="29292" cy="29292"/>
      </dsp:txXfrm>
    </dsp:sp>
    <dsp:sp modelId="{7F05B0D3-3EFE-436A-B24E-587B95AE93AE}">
      <dsp:nvSpPr>
        <dsp:cNvPr id="0" name=""/>
        <dsp:cNvSpPr/>
      </dsp:nvSpPr>
      <dsp:spPr>
        <a:xfrm>
          <a:off x="2888413" y="5563296"/>
          <a:ext cx="272245" cy="91440"/>
        </a:xfrm>
        <a:custGeom>
          <a:avLst/>
          <a:gdLst/>
          <a:ahLst/>
          <a:cxnLst/>
          <a:rect l="0" t="0" r="0" b="0"/>
          <a:pathLst>
            <a:path>
              <a:moveTo>
                <a:pt x="27224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017729" y="5602210"/>
        <a:ext cx="13612" cy="13612"/>
      </dsp:txXfrm>
    </dsp:sp>
    <dsp:sp modelId="{F71FB157-0508-4480-924E-1EE6664563DA}">
      <dsp:nvSpPr>
        <dsp:cNvPr id="0" name=""/>
        <dsp:cNvSpPr/>
      </dsp:nvSpPr>
      <dsp:spPr>
        <a:xfrm>
          <a:off x="1254937" y="5044535"/>
          <a:ext cx="272245" cy="91440"/>
        </a:xfrm>
        <a:custGeom>
          <a:avLst/>
          <a:gdLst/>
          <a:ahLst/>
          <a:cxnLst/>
          <a:rect l="0" t="0" r="0" b="0"/>
          <a:pathLst>
            <a:path>
              <a:moveTo>
                <a:pt x="27224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384254" y="5083449"/>
        <a:ext cx="13612" cy="13612"/>
      </dsp:txXfrm>
    </dsp:sp>
    <dsp:sp modelId="{B1686656-404A-4E9E-9576-74B2B34ABD7B}">
      <dsp:nvSpPr>
        <dsp:cNvPr id="0" name=""/>
        <dsp:cNvSpPr/>
      </dsp:nvSpPr>
      <dsp:spPr>
        <a:xfrm>
          <a:off x="2888413" y="5090255"/>
          <a:ext cx="272245" cy="518761"/>
        </a:xfrm>
        <a:custGeom>
          <a:avLst/>
          <a:gdLst/>
          <a:ahLst/>
          <a:cxnLst/>
          <a:rect l="0" t="0" r="0" b="0"/>
          <a:pathLst>
            <a:path>
              <a:moveTo>
                <a:pt x="272245" y="518761"/>
              </a:moveTo>
              <a:lnTo>
                <a:pt x="136122" y="518761"/>
              </a:lnTo>
              <a:lnTo>
                <a:pt x="13612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009889" y="5334989"/>
        <a:ext cx="29292" cy="29292"/>
      </dsp:txXfrm>
    </dsp:sp>
    <dsp:sp modelId="{AD687419-972A-432E-AF98-812ADB7CEA4B}">
      <dsp:nvSpPr>
        <dsp:cNvPr id="0" name=""/>
        <dsp:cNvSpPr/>
      </dsp:nvSpPr>
      <dsp:spPr>
        <a:xfrm>
          <a:off x="5487735" y="4119288"/>
          <a:ext cx="272245" cy="1489727"/>
        </a:xfrm>
        <a:custGeom>
          <a:avLst/>
          <a:gdLst/>
          <a:ahLst/>
          <a:cxnLst/>
          <a:rect l="0" t="0" r="0" b="0"/>
          <a:pathLst>
            <a:path>
              <a:moveTo>
                <a:pt x="272245" y="0"/>
              </a:moveTo>
              <a:lnTo>
                <a:pt x="136122" y="0"/>
              </a:lnTo>
              <a:lnTo>
                <a:pt x="136122" y="1489727"/>
              </a:lnTo>
              <a:lnTo>
                <a:pt x="0" y="1489727"/>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585998" y="4826292"/>
        <a:ext cx="75719" cy="75719"/>
      </dsp:txXfrm>
    </dsp:sp>
    <dsp:sp modelId="{F4D1C59B-7352-42C4-A87B-0814C939CF74}">
      <dsp:nvSpPr>
        <dsp:cNvPr id="0" name=""/>
        <dsp:cNvSpPr/>
      </dsp:nvSpPr>
      <dsp:spPr>
        <a:xfrm>
          <a:off x="2888413" y="4312113"/>
          <a:ext cx="272245" cy="259380"/>
        </a:xfrm>
        <a:custGeom>
          <a:avLst/>
          <a:gdLst/>
          <a:ahLst/>
          <a:cxnLst/>
          <a:rect l="0" t="0" r="0" b="0"/>
          <a:pathLst>
            <a:path>
              <a:moveTo>
                <a:pt x="272245" y="0"/>
              </a:moveTo>
              <a:lnTo>
                <a:pt x="136122" y="0"/>
              </a:lnTo>
              <a:lnTo>
                <a:pt x="136122" y="259380"/>
              </a:lnTo>
              <a:lnTo>
                <a:pt x="0" y="25938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015135" y="4432403"/>
        <a:ext cx="18801" cy="18801"/>
      </dsp:txXfrm>
    </dsp:sp>
    <dsp:sp modelId="{C7D34F08-2466-4855-B458-0453062D8F55}">
      <dsp:nvSpPr>
        <dsp:cNvPr id="0" name=""/>
        <dsp:cNvSpPr/>
      </dsp:nvSpPr>
      <dsp:spPr>
        <a:xfrm>
          <a:off x="2888413" y="4052732"/>
          <a:ext cx="272245" cy="259380"/>
        </a:xfrm>
        <a:custGeom>
          <a:avLst/>
          <a:gdLst/>
          <a:ahLst/>
          <a:cxnLst/>
          <a:rect l="0" t="0" r="0" b="0"/>
          <a:pathLst>
            <a:path>
              <a:moveTo>
                <a:pt x="272245" y="259380"/>
              </a:moveTo>
              <a:lnTo>
                <a:pt x="136122" y="259380"/>
              </a:lnTo>
              <a:lnTo>
                <a:pt x="13612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015135" y="4173022"/>
        <a:ext cx="18801" cy="18801"/>
      </dsp:txXfrm>
    </dsp:sp>
    <dsp:sp modelId="{44255288-78FB-40E3-AF2C-900602D91D0E}">
      <dsp:nvSpPr>
        <dsp:cNvPr id="0" name=""/>
        <dsp:cNvSpPr/>
      </dsp:nvSpPr>
      <dsp:spPr>
        <a:xfrm>
          <a:off x="5487735" y="4119288"/>
          <a:ext cx="272245" cy="192824"/>
        </a:xfrm>
        <a:custGeom>
          <a:avLst/>
          <a:gdLst/>
          <a:ahLst/>
          <a:cxnLst/>
          <a:rect l="0" t="0" r="0" b="0"/>
          <a:pathLst>
            <a:path>
              <a:moveTo>
                <a:pt x="272245" y="0"/>
              </a:moveTo>
              <a:lnTo>
                <a:pt x="136122" y="0"/>
              </a:lnTo>
              <a:lnTo>
                <a:pt x="136122" y="192824"/>
              </a:lnTo>
              <a:lnTo>
                <a:pt x="0" y="19282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615518" y="4207360"/>
        <a:ext cx="16680" cy="16680"/>
      </dsp:txXfrm>
    </dsp:sp>
    <dsp:sp modelId="{7F3D42B5-E6F3-4AA0-A3D6-E25E4CC862BB}">
      <dsp:nvSpPr>
        <dsp:cNvPr id="0" name=""/>
        <dsp:cNvSpPr/>
      </dsp:nvSpPr>
      <dsp:spPr>
        <a:xfrm>
          <a:off x="5487735" y="3667083"/>
          <a:ext cx="272245" cy="452205"/>
        </a:xfrm>
        <a:custGeom>
          <a:avLst/>
          <a:gdLst/>
          <a:ahLst/>
          <a:cxnLst/>
          <a:rect l="0" t="0" r="0" b="0"/>
          <a:pathLst>
            <a:path>
              <a:moveTo>
                <a:pt x="272245" y="452205"/>
              </a:moveTo>
              <a:lnTo>
                <a:pt x="136122" y="452205"/>
              </a:lnTo>
              <a:lnTo>
                <a:pt x="13612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610662" y="3879990"/>
        <a:ext cx="26391" cy="26391"/>
      </dsp:txXfrm>
    </dsp:sp>
    <dsp:sp modelId="{40DD9B6D-3531-4ECC-A892-DA181A19D8EF}">
      <dsp:nvSpPr>
        <dsp:cNvPr id="0" name=""/>
        <dsp:cNvSpPr/>
      </dsp:nvSpPr>
      <dsp:spPr>
        <a:xfrm>
          <a:off x="5487735" y="3148322"/>
          <a:ext cx="272245" cy="970966"/>
        </a:xfrm>
        <a:custGeom>
          <a:avLst/>
          <a:gdLst/>
          <a:ahLst/>
          <a:cxnLst/>
          <a:rect l="0" t="0" r="0" b="0"/>
          <a:pathLst>
            <a:path>
              <a:moveTo>
                <a:pt x="272245" y="970966"/>
              </a:moveTo>
              <a:lnTo>
                <a:pt x="136122" y="970966"/>
              </a:lnTo>
              <a:lnTo>
                <a:pt x="13612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598648" y="3608595"/>
        <a:ext cx="50420" cy="50420"/>
      </dsp:txXfrm>
    </dsp:sp>
    <dsp:sp modelId="{76EBD31B-D43A-4AD0-BDDA-185AB7D91764}">
      <dsp:nvSpPr>
        <dsp:cNvPr id="0" name=""/>
        <dsp:cNvSpPr/>
      </dsp:nvSpPr>
      <dsp:spPr>
        <a:xfrm>
          <a:off x="5487735" y="2629560"/>
          <a:ext cx="272245" cy="1489727"/>
        </a:xfrm>
        <a:custGeom>
          <a:avLst/>
          <a:gdLst/>
          <a:ahLst/>
          <a:cxnLst/>
          <a:rect l="0" t="0" r="0" b="0"/>
          <a:pathLst>
            <a:path>
              <a:moveTo>
                <a:pt x="272245" y="1489727"/>
              </a:moveTo>
              <a:lnTo>
                <a:pt x="136122" y="1489727"/>
              </a:lnTo>
              <a:lnTo>
                <a:pt x="13612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585998" y="3336564"/>
        <a:ext cx="75719" cy="75719"/>
      </dsp:txXfrm>
    </dsp:sp>
    <dsp:sp modelId="{F66FB580-8B92-4720-A40F-ADBC377ECF30}">
      <dsp:nvSpPr>
        <dsp:cNvPr id="0" name=""/>
        <dsp:cNvSpPr/>
      </dsp:nvSpPr>
      <dsp:spPr>
        <a:xfrm>
          <a:off x="10126765" y="3374424"/>
          <a:ext cx="272245" cy="744863"/>
        </a:xfrm>
        <a:custGeom>
          <a:avLst/>
          <a:gdLst/>
          <a:ahLst/>
          <a:cxnLst/>
          <a:rect l="0" t="0" r="0" b="0"/>
          <a:pathLst>
            <a:path>
              <a:moveTo>
                <a:pt x="272245" y="0"/>
              </a:moveTo>
              <a:lnTo>
                <a:pt x="136122" y="0"/>
              </a:lnTo>
              <a:lnTo>
                <a:pt x="136122" y="744863"/>
              </a:lnTo>
              <a:lnTo>
                <a:pt x="0" y="744863"/>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0243062" y="3727030"/>
        <a:ext cx="39652" cy="39652"/>
      </dsp:txXfrm>
    </dsp:sp>
    <dsp:sp modelId="{9F30874C-25FC-49C3-A82E-6B3EF3A4DD7B}">
      <dsp:nvSpPr>
        <dsp:cNvPr id="0" name=""/>
        <dsp:cNvSpPr/>
      </dsp:nvSpPr>
      <dsp:spPr>
        <a:xfrm>
          <a:off x="1254937" y="2324460"/>
          <a:ext cx="272245" cy="91440"/>
        </a:xfrm>
        <a:custGeom>
          <a:avLst/>
          <a:gdLst/>
          <a:ahLst/>
          <a:cxnLst/>
          <a:rect l="0" t="0" r="0" b="0"/>
          <a:pathLst>
            <a:path>
              <a:moveTo>
                <a:pt x="27224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384254" y="2363374"/>
        <a:ext cx="13612" cy="13612"/>
      </dsp:txXfrm>
    </dsp:sp>
    <dsp:sp modelId="{9661EF95-0EB5-4189-957D-8D9B01920B8D}">
      <dsp:nvSpPr>
        <dsp:cNvPr id="0" name=""/>
        <dsp:cNvSpPr/>
      </dsp:nvSpPr>
      <dsp:spPr>
        <a:xfrm>
          <a:off x="2888413" y="2110799"/>
          <a:ext cx="272245" cy="259380"/>
        </a:xfrm>
        <a:custGeom>
          <a:avLst/>
          <a:gdLst/>
          <a:ahLst/>
          <a:cxnLst/>
          <a:rect l="0" t="0" r="0" b="0"/>
          <a:pathLst>
            <a:path>
              <a:moveTo>
                <a:pt x="272245" y="0"/>
              </a:moveTo>
              <a:lnTo>
                <a:pt x="136122" y="0"/>
              </a:lnTo>
              <a:lnTo>
                <a:pt x="136122" y="259380"/>
              </a:lnTo>
              <a:lnTo>
                <a:pt x="0" y="25938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015135" y="2231089"/>
        <a:ext cx="18801" cy="18801"/>
      </dsp:txXfrm>
    </dsp:sp>
    <dsp:sp modelId="{C9AA4D6F-89B2-4DA7-BAB5-D5A1195118BA}">
      <dsp:nvSpPr>
        <dsp:cNvPr id="0" name=""/>
        <dsp:cNvSpPr/>
      </dsp:nvSpPr>
      <dsp:spPr>
        <a:xfrm>
          <a:off x="1254937" y="1805698"/>
          <a:ext cx="272245" cy="91440"/>
        </a:xfrm>
        <a:custGeom>
          <a:avLst/>
          <a:gdLst/>
          <a:ahLst/>
          <a:cxnLst/>
          <a:rect l="0" t="0" r="0" b="0"/>
          <a:pathLst>
            <a:path>
              <a:moveTo>
                <a:pt x="27224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384254" y="1844612"/>
        <a:ext cx="13612" cy="13612"/>
      </dsp:txXfrm>
    </dsp:sp>
    <dsp:sp modelId="{72D04BD6-7968-4F7E-8AAA-EDE93E853FB2}">
      <dsp:nvSpPr>
        <dsp:cNvPr id="0" name=""/>
        <dsp:cNvSpPr/>
      </dsp:nvSpPr>
      <dsp:spPr>
        <a:xfrm>
          <a:off x="2888413" y="1851418"/>
          <a:ext cx="272245" cy="259380"/>
        </a:xfrm>
        <a:custGeom>
          <a:avLst/>
          <a:gdLst/>
          <a:ahLst/>
          <a:cxnLst/>
          <a:rect l="0" t="0" r="0" b="0"/>
          <a:pathLst>
            <a:path>
              <a:moveTo>
                <a:pt x="272245" y="259380"/>
              </a:moveTo>
              <a:lnTo>
                <a:pt x="136122" y="259380"/>
              </a:lnTo>
              <a:lnTo>
                <a:pt x="13612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015135" y="1971708"/>
        <a:ext cx="18801" cy="18801"/>
      </dsp:txXfrm>
    </dsp:sp>
    <dsp:sp modelId="{6FCE1B79-1E23-4D50-B1A3-1AD2E6A5029E}">
      <dsp:nvSpPr>
        <dsp:cNvPr id="0" name=""/>
        <dsp:cNvSpPr/>
      </dsp:nvSpPr>
      <dsp:spPr>
        <a:xfrm>
          <a:off x="5487735" y="1202967"/>
          <a:ext cx="272245" cy="907832"/>
        </a:xfrm>
        <a:custGeom>
          <a:avLst/>
          <a:gdLst/>
          <a:ahLst/>
          <a:cxnLst/>
          <a:rect l="0" t="0" r="0" b="0"/>
          <a:pathLst>
            <a:path>
              <a:moveTo>
                <a:pt x="272245" y="0"/>
              </a:moveTo>
              <a:lnTo>
                <a:pt x="136122" y="0"/>
              </a:lnTo>
              <a:lnTo>
                <a:pt x="136122" y="907832"/>
              </a:lnTo>
              <a:lnTo>
                <a:pt x="0" y="90783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600164" y="1633189"/>
        <a:ext cx="47388" cy="47388"/>
      </dsp:txXfrm>
    </dsp:sp>
    <dsp:sp modelId="{40DC6D3B-9AF0-434D-9E25-4B4C1C47452D}">
      <dsp:nvSpPr>
        <dsp:cNvPr id="0" name=""/>
        <dsp:cNvSpPr/>
      </dsp:nvSpPr>
      <dsp:spPr>
        <a:xfrm>
          <a:off x="2888413" y="1286937"/>
          <a:ext cx="272245" cy="91440"/>
        </a:xfrm>
        <a:custGeom>
          <a:avLst/>
          <a:gdLst/>
          <a:ahLst/>
          <a:cxnLst/>
          <a:rect l="0" t="0" r="0" b="0"/>
          <a:pathLst>
            <a:path>
              <a:moveTo>
                <a:pt x="272245"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3017729" y="1325851"/>
        <a:ext cx="13612" cy="13612"/>
      </dsp:txXfrm>
    </dsp:sp>
    <dsp:sp modelId="{258F12B3-8F0A-431F-8D2A-C6C25EB5E0AF}">
      <dsp:nvSpPr>
        <dsp:cNvPr id="0" name=""/>
        <dsp:cNvSpPr/>
      </dsp:nvSpPr>
      <dsp:spPr>
        <a:xfrm>
          <a:off x="5487735" y="1202967"/>
          <a:ext cx="272245" cy="129690"/>
        </a:xfrm>
        <a:custGeom>
          <a:avLst/>
          <a:gdLst/>
          <a:ahLst/>
          <a:cxnLst/>
          <a:rect l="0" t="0" r="0" b="0"/>
          <a:pathLst>
            <a:path>
              <a:moveTo>
                <a:pt x="272245" y="0"/>
              </a:moveTo>
              <a:lnTo>
                <a:pt x="136122" y="0"/>
              </a:lnTo>
              <a:lnTo>
                <a:pt x="136122" y="129690"/>
              </a:lnTo>
              <a:lnTo>
                <a:pt x="0" y="12969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616319" y="1260273"/>
        <a:ext cx="15077" cy="15077"/>
      </dsp:txXfrm>
    </dsp:sp>
    <dsp:sp modelId="{F6065E40-37BD-4F3C-9F44-44D42072D032}">
      <dsp:nvSpPr>
        <dsp:cNvPr id="0" name=""/>
        <dsp:cNvSpPr/>
      </dsp:nvSpPr>
      <dsp:spPr>
        <a:xfrm>
          <a:off x="5487735" y="813896"/>
          <a:ext cx="272245" cy="389070"/>
        </a:xfrm>
        <a:custGeom>
          <a:avLst/>
          <a:gdLst/>
          <a:ahLst/>
          <a:cxnLst/>
          <a:rect l="0" t="0" r="0" b="0"/>
          <a:pathLst>
            <a:path>
              <a:moveTo>
                <a:pt x="272245" y="389070"/>
              </a:moveTo>
              <a:lnTo>
                <a:pt x="136122" y="389070"/>
              </a:lnTo>
              <a:lnTo>
                <a:pt x="13612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611987" y="996560"/>
        <a:ext cx="23743" cy="23743"/>
      </dsp:txXfrm>
    </dsp:sp>
    <dsp:sp modelId="{5279549B-8F93-4C78-B1F2-F80B1E5A7A2B}">
      <dsp:nvSpPr>
        <dsp:cNvPr id="0" name=""/>
        <dsp:cNvSpPr/>
      </dsp:nvSpPr>
      <dsp:spPr>
        <a:xfrm>
          <a:off x="5487735" y="295134"/>
          <a:ext cx="272245" cy="907832"/>
        </a:xfrm>
        <a:custGeom>
          <a:avLst/>
          <a:gdLst/>
          <a:ahLst/>
          <a:cxnLst/>
          <a:rect l="0" t="0" r="0" b="0"/>
          <a:pathLst>
            <a:path>
              <a:moveTo>
                <a:pt x="272245" y="907832"/>
              </a:moveTo>
              <a:lnTo>
                <a:pt x="136122" y="907832"/>
              </a:lnTo>
              <a:lnTo>
                <a:pt x="136122"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600164" y="725356"/>
        <a:ext cx="47388" cy="47388"/>
      </dsp:txXfrm>
    </dsp:sp>
    <dsp:sp modelId="{CE1BC214-77F5-48E9-A879-6898FFE10CE9}">
      <dsp:nvSpPr>
        <dsp:cNvPr id="0" name=""/>
        <dsp:cNvSpPr/>
      </dsp:nvSpPr>
      <dsp:spPr>
        <a:xfrm>
          <a:off x="10126765" y="1202967"/>
          <a:ext cx="272245" cy="2171457"/>
        </a:xfrm>
        <a:custGeom>
          <a:avLst/>
          <a:gdLst/>
          <a:ahLst/>
          <a:cxnLst/>
          <a:rect l="0" t="0" r="0" b="0"/>
          <a:pathLst>
            <a:path>
              <a:moveTo>
                <a:pt x="272245" y="2171457"/>
              </a:moveTo>
              <a:lnTo>
                <a:pt x="136122" y="2171457"/>
              </a:lnTo>
              <a:lnTo>
                <a:pt x="136122"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cs typeface="B Badr" panose="00000400000000000000" pitchFamily="2" charset="-78"/>
          </a:endParaRPr>
        </a:p>
      </dsp:txBody>
      <dsp:txXfrm>
        <a:off x="10208177" y="2233984"/>
        <a:ext cx="109422" cy="109422"/>
      </dsp:txXfrm>
    </dsp:sp>
    <dsp:sp modelId="{63EBCBB4-F8A7-4980-8860-736C96E8C6CC}">
      <dsp:nvSpPr>
        <dsp:cNvPr id="0" name=""/>
        <dsp:cNvSpPr/>
      </dsp:nvSpPr>
      <dsp:spPr>
        <a:xfrm rot="5400000">
          <a:off x="8679714" y="2730256"/>
          <a:ext cx="4726931" cy="1288337"/>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ينبغى للمتكلّم أن يتأنّق فى ثلاثة مواضع من كلامه؛ حتى يكون أعذب لفظا، و أحسن سبكا، و أصحّ معنى:</a:t>
          </a:r>
          <a:endParaRPr lang="fa-IR" sz="2000" b="1" kern="1200">
            <a:cs typeface="B Badr" panose="00000400000000000000" pitchFamily="2" charset="-78"/>
          </a:endParaRPr>
        </a:p>
      </dsp:txBody>
      <dsp:txXfrm>
        <a:off x="8679714" y="2730256"/>
        <a:ext cx="4726931" cy="1288337"/>
      </dsp:txXfrm>
    </dsp:sp>
    <dsp:sp modelId="{105F21BE-F45F-48D2-942F-B8FD2D1EDD8B}">
      <dsp:nvSpPr>
        <dsp:cNvPr id="0" name=""/>
        <dsp:cNvSpPr/>
      </dsp:nvSpPr>
      <dsp:spPr>
        <a:xfrm>
          <a:off x="5759981" y="995462"/>
          <a:ext cx="4366784"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أحدها: الابتداء؛ </a:t>
          </a:r>
          <a:endParaRPr lang="fa-IR" sz="1000" kern="1200">
            <a:cs typeface="B Badr" panose="00000400000000000000" pitchFamily="2" charset="-78"/>
          </a:endParaRPr>
        </a:p>
      </dsp:txBody>
      <dsp:txXfrm>
        <a:off x="5759981" y="995462"/>
        <a:ext cx="4366784" cy="415009"/>
      </dsp:txXfrm>
    </dsp:sp>
    <dsp:sp modelId="{A087ED82-0449-40EF-80F0-BB2E57346394}">
      <dsp:nvSpPr>
        <dsp:cNvPr id="0" name=""/>
        <dsp:cNvSpPr/>
      </dsp:nvSpPr>
      <dsp:spPr>
        <a:xfrm>
          <a:off x="3160659" y="87630"/>
          <a:ext cx="2327076"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كقوله </a:t>
          </a:r>
          <a:r>
            <a:rPr lang="en-US" sz="1000" kern="1200" smtClean="0">
              <a:cs typeface="B Badr" panose="00000400000000000000" pitchFamily="2" charset="-78"/>
            </a:rPr>
            <a:t>: </a:t>
          </a:r>
          <a:r>
            <a:rPr lang="fa-IR" sz="1000" kern="1200" smtClean="0">
              <a:cs typeface="B Badr" panose="00000400000000000000" pitchFamily="2" charset="-78"/>
            </a:rPr>
            <a:t> قفا نبك من ذكرى حبيب و منزل  ***  بسقط اللّوى بين الدّخول فحومل‏</a:t>
          </a:r>
          <a:endParaRPr lang="fa-IR" sz="1000" kern="1200">
            <a:cs typeface="B Badr" panose="00000400000000000000" pitchFamily="2" charset="-78"/>
          </a:endParaRPr>
        </a:p>
      </dsp:txBody>
      <dsp:txXfrm>
        <a:off x="3160659" y="87630"/>
        <a:ext cx="2327076" cy="415009"/>
      </dsp:txXfrm>
    </dsp:sp>
    <dsp:sp modelId="{E1D86480-9679-4098-A302-7AAFEDDD6B7E}">
      <dsp:nvSpPr>
        <dsp:cNvPr id="0" name=""/>
        <dsp:cNvSpPr/>
      </dsp:nvSpPr>
      <dsp:spPr>
        <a:xfrm>
          <a:off x="3160659" y="606391"/>
          <a:ext cx="2327076"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كقوله : قصر عليه تحيّة و سلام ***  خلعت عليه جمالها الأيّام‏</a:t>
          </a:r>
          <a:endParaRPr lang="fa-IR" sz="1000" kern="1200">
            <a:cs typeface="B Badr" panose="00000400000000000000" pitchFamily="2" charset="-78"/>
          </a:endParaRPr>
        </a:p>
      </dsp:txBody>
      <dsp:txXfrm>
        <a:off x="3160659" y="606391"/>
        <a:ext cx="2327076" cy="415009"/>
      </dsp:txXfrm>
    </dsp:sp>
    <dsp:sp modelId="{483B5431-B2C3-4ACD-B80B-876269167C7A}">
      <dsp:nvSpPr>
        <dsp:cNvPr id="0" name=""/>
        <dsp:cNvSpPr/>
      </dsp:nvSpPr>
      <dsp:spPr>
        <a:xfrm>
          <a:off x="3160659" y="1125153"/>
          <a:ext cx="2327076"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ينبغى أن يجتنب فى المديح ما يتطيّر به؛ </a:t>
          </a:r>
          <a:endParaRPr lang="fa-IR" sz="1000" kern="1200">
            <a:cs typeface="B Badr" panose="00000400000000000000" pitchFamily="2" charset="-78"/>
          </a:endParaRPr>
        </a:p>
      </dsp:txBody>
      <dsp:txXfrm>
        <a:off x="3160659" y="1125153"/>
        <a:ext cx="2327076" cy="415009"/>
      </dsp:txXfrm>
    </dsp:sp>
    <dsp:sp modelId="{67C53D2D-57AF-485C-AE35-B2E0DB7C4680}">
      <dsp:nvSpPr>
        <dsp:cNvPr id="0" name=""/>
        <dsp:cNvSpPr/>
      </dsp:nvSpPr>
      <dsp:spPr>
        <a:xfrm>
          <a:off x="1527183" y="1125153"/>
          <a:ext cx="1361229"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كقوله </a:t>
          </a:r>
          <a:r>
            <a:rPr lang="en-US" sz="1000" kern="1200" smtClean="0">
              <a:cs typeface="B Badr" panose="00000400000000000000" pitchFamily="2" charset="-78"/>
            </a:rPr>
            <a:t>: </a:t>
          </a:r>
          <a:r>
            <a:rPr lang="fa-IR" sz="1000" kern="1200" smtClean="0">
              <a:cs typeface="B Badr" panose="00000400000000000000" pitchFamily="2" charset="-78"/>
            </a:rPr>
            <a:t>  موعد أحبابك بالفرقة غد</a:t>
          </a:r>
          <a:endParaRPr lang="fa-IR" sz="1000" kern="1200">
            <a:cs typeface="B Badr" panose="00000400000000000000" pitchFamily="2" charset="-78"/>
          </a:endParaRPr>
        </a:p>
      </dsp:txBody>
      <dsp:txXfrm>
        <a:off x="1527183" y="1125153"/>
        <a:ext cx="1361229" cy="415009"/>
      </dsp:txXfrm>
    </dsp:sp>
    <dsp:sp modelId="{39681D53-CFBF-4EBA-86E9-AD67CA6B4F96}">
      <dsp:nvSpPr>
        <dsp:cNvPr id="0" name=""/>
        <dsp:cNvSpPr/>
      </dsp:nvSpPr>
      <dsp:spPr>
        <a:xfrm>
          <a:off x="3160659" y="1903295"/>
          <a:ext cx="2327076"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أحسنه ما يناسب المقصود، و يسمى: براعة الاستهلال؛ </a:t>
          </a:r>
          <a:endParaRPr lang="fa-IR" sz="1000" kern="1200">
            <a:cs typeface="B Badr" panose="00000400000000000000" pitchFamily="2" charset="-78"/>
          </a:endParaRPr>
        </a:p>
      </dsp:txBody>
      <dsp:txXfrm>
        <a:off x="3160659" y="1903295"/>
        <a:ext cx="2327076" cy="415009"/>
      </dsp:txXfrm>
    </dsp:sp>
    <dsp:sp modelId="{A84672A5-8183-42DD-9EEF-048EBF4B792F}">
      <dsp:nvSpPr>
        <dsp:cNvPr id="0" name=""/>
        <dsp:cNvSpPr/>
      </dsp:nvSpPr>
      <dsp:spPr>
        <a:xfrm>
          <a:off x="1527183" y="1643914"/>
          <a:ext cx="1361229"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كقوله فى التهنئة:</a:t>
          </a:r>
          <a:endParaRPr lang="fa-IR" sz="1000" kern="1200">
            <a:cs typeface="B Badr" panose="00000400000000000000" pitchFamily="2" charset="-78"/>
          </a:endParaRPr>
        </a:p>
      </dsp:txBody>
      <dsp:txXfrm>
        <a:off x="1527183" y="1643914"/>
        <a:ext cx="1361229" cy="415009"/>
      </dsp:txXfrm>
    </dsp:sp>
    <dsp:sp modelId="{7CF5BE64-8BD1-4027-ADA5-B2DF38DA538F}">
      <dsp:nvSpPr>
        <dsp:cNvPr id="0" name=""/>
        <dsp:cNvSpPr/>
      </dsp:nvSpPr>
      <dsp:spPr>
        <a:xfrm>
          <a:off x="70858" y="1643914"/>
          <a:ext cx="1184079"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بشرى فقد أنجز الإقبال ما وعدا</a:t>
          </a:r>
          <a:endParaRPr lang="fa-IR" sz="1000" kern="1200">
            <a:cs typeface="B Badr" panose="00000400000000000000" pitchFamily="2" charset="-78"/>
          </a:endParaRPr>
        </a:p>
      </dsp:txBody>
      <dsp:txXfrm>
        <a:off x="70858" y="1643914"/>
        <a:ext cx="1184079" cy="415009"/>
      </dsp:txXfrm>
    </dsp:sp>
    <dsp:sp modelId="{B73D5FB2-8BF7-4445-B1C9-8879C56B056E}">
      <dsp:nvSpPr>
        <dsp:cNvPr id="0" name=""/>
        <dsp:cNvSpPr/>
      </dsp:nvSpPr>
      <dsp:spPr>
        <a:xfrm>
          <a:off x="1527183" y="2162675"/>
          <a:ext cx="1361229"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قوله فى المرثيّة :</a:t>
          </a:r>
          <a:endParaRPr lang="fa-IR" sz="1000" kern="1200">
            <a:cs typeface="B Badr" panose="00000400000000000000" pitchFamily="2" charset="-78"/>
          </a:endParaRPr>
        </a:p>
      </dsp:txBody>
      <dsp:txXfrm>
        <a:off x="1527183" y="2162675"/>
        <a:ext cx="1361229" cy="415009"/>
      </dsp:txXfrm>
    </dsp:sp>
    <dsp:sp modelId="{D55A6B09-89B3-4E14-B98D-FCD7A570F179}">
      <dsp:nvSpPr>
        <dsp:cNvPr id="0" name=""/>
        <dsp:cNvSpPr/>
      </dsp:nvSpPr>
      <dsp:spPr>
        <a:xfrm>
          <a:off x="70858" y="2162675"/>
          <a:ext cx="1184079"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هى الدّنيا تقول بمل‏ء فيها ***  حذار حذار من بطشى و فتكي‏</a:t>
          </a:r>
          <a:endParaRPr lang="fa-IR" sz="1000" kern="1200">
            <a:cs typeface="B Badr" panose="00000400000000000000" pitchFamily="2" charset="-78"/>
          </a:endParaRPr>
        </a:p>
      </dsp:txBody>
      <dsp:txXfrm>
        <a:off x="70858" y="2162675"/>
        <a:ext cx="1184079" cy="415009"/>
      </dsp:txXfrm>
    </dsp:sp>
    <dsp:sp modelId="{196AA253-D044-4D9B-853A-2A92CEF12CEA}">
      <dsp:nvSpPr>
        <dsp:cNvPr id="0" name=""/>
        <dsp:cNvSpPr/>
      </dsp:nvSpPr>
      <dsp:spPr>
        <a:xfrm>
          <a:off x="5759981" y="3911784"/>
          <a:ext cx="4366784"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ثانيها: التخلّص</a:t>
          </a:r>
          <a:endParaRPr lang="fa-IR" sz="1000" kern="1200">
            <a:cs typeface="B Badr" panose="00000400000000000000" pitchFamily="2" charset="-78"/>
          </a:endParaRPr>
        </a:p>
      </dsp:txBody>
      <dsp:txXfrm>
        <a:off x="5759981" y="3911784"/>
        <a:ext cx="4366784" cy="415009"/>
      </dsp:txXfrm>
    </dsp:sp>
    <dsp:sp modelId="{276A9E20-1DBD-4CE4-871D-AB52F8C19C40}">
      <dsp:nvSpPr>
        <dsp:cNvPr id="0" name=""/>
        <dsp:cNvSpPr/>
      </dsp:nvSpPr>
      <dsp:spPr>
        <a:xfrm>
          <a:off x="3160659" y="2422056"/>
          <a:ext cx="2327076"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ممّا شيب الكلام به من نسيب أو غيره إلى المقصود، مع رعاية الملاءمة بينهما؛ كقوله (أبى تمام):</a:t>
          </a:r>
          <a:endParaRPr lang="fa-IR" sz="1000" kern="1200">
            <a:cs typeface="B Badr" panose="00000400000000000000" pitchFamily="2" charset="-78"/>
          </a:endParaRPr>
        </a:p>
      </dsp:txBody>
      <dsp:txXfrm>
        <a:off x="3160659" y="2422056"/>
        <a:ext cx="2327076" cy="415009"/>
      </dsp:txXfrm>
    </dsp:sp>
    <dsp:sp modelId="{12BB5781-27AB-42C8-AEBA-BFF6D55AA9BF}">
      <dsp:nvSpPr>
        <dsp:cNvPr id="0" name=""/>
        <dsp:cNvSpPr/>
      </dsp:nvSpPr>
      <dsp:spPr>
        <a:xfrm>
          <a:off x="3160659" y="2940817"/>
          <a:ext cx="2327076"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تقول فى قومس قومى و قد أخذت  *** منّا السّرى و خطا المهريّة القود</a:t>
          </a:r>
          <a:endParaRPr lang="fa-IR" sz="1000" kern="1200">
            <a:cs typeface="B Badr" panose="00000400000000000000" pitchFamily="2" charset="-78"/>
          </a:endParaRPr>
        </a:p>
      </dsp:txBody>
      <dsp:txXfrm>
        <a:off x="3160659" y="2940817"/>
        <a:ext cx="2327076" cy="415009"/>
      </dsp:txXfrm>
    </dsp:sp>
    <dsp:sp modelId="{840C515A-84A2-4F15-B6CF-CE65ACDEDEDC}">
      <dsp:nvSpPr>
        <dsp:cNvPr id="0" name=""/>
        <dsp:cNvSpPr/>
      </dsp:nvSpPr>
      <dsp:spPr>
        <a:xfrm>
          <a:off x="3160659" y="3459578"/>
          <a:ext cx="2327076"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أمطلع الشّمس تبغى أن تؤمّ بنا ***  فقلت كلّا و لكن مطلع الجود</a:t>
          </a:r>
          <a:endParaRPr lang="fa-IR" sz="1000" kern="1200">
            <a:cs typeface="B Badr" panose="00000400000000000000" pitchFamily="2" charset="-78"/>
          </a:endParaRPr>
        </a:p>
      </dsp:txBody>
      <dsp:txXfrm>
        <a:off x="3160659" y="3459578"/>
        <a:ext cx="2327076" cy="415009"/>
      </dsp:txXfrm>
    </dsp:sp>
    <dsp:sp modelId="{6749F45F-9257-4F44-8FB5-0419D1E7390B}">
      <dsp:nvSpPr>
        <dsp:cNvPr id="0" name=""/>
        <dsp:cNvSpPr/>
      </dsp:nvSpPr>
      <dsp:spPr>
        <a:xfrm>
          <a:off x="3160659" y="3978340"/>
          <a:ext cx="2327076" cy="667546"/>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قد ينتقل منه إلى ما لا يلائمه، و يسمّى: الاقتضاب، و هو مذهب العرب الجاهلية و من يليهم من المخضرمين؛ كقوله (أبى تمام) :</a:t>
          </a:r>
          <a:endParaRPr lang="fa-IR" sz="1000" kern="1200">
            <a:cs typeface="B Badr" panose="00000400000000000000" pitchFamily="2" charset="-78"/>
          </a:endParaRPr>
        </a:p>
      </dsp:txBody>
      <dsp:txXfrm>
        <a:off x="3160659" y="3978340"/>
        <a:ext cx="2327076" cy="667546"/>
      </dsp:txXfrm>
    </dsp:sp>
    <dsp:sp modelId="{36382281-E3A9-4722-A404-C93C98D92121}">
      <dsp:nvSpPr>
        <dsp:cNvPr id="0" name=""/>
        <dsp:cNvSpPr/>
      </dsp:nvSpPr>
      <dsp:spPr>
        <a:xfrm>
          <a:off x="1527183" y="3845228"/>
          <a:ext cx="1361229"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لو رأى اللّه أنّ فى الشّيب خيرا             جاورته الأبرار فى الخلد شيبا</a:t>
          </a:r>
          <a:endParaRPr lang="fa-IR" sz="1000" kern="1200">
            <a:cs typeface="B Badr" panose="00000400000000000000" pitchFamily="2" charset="-78"/>
          </a:endParaRPr>
        </a:p>
      </dsp:txBody>
      <dsp:txXfrm>
        <a:off x="1527183" y="3845228"/>
        <a:ext cx="1361229" cy="415009"/>
      </dsp:txXfrm>
    </dsp:sp>
    <dsp:sp modelId="{05D93431-9552-4ED7-BC23-44F7A783D0BF}">
      <dsp:nvSpPr>
        <dsp:cNvPr id="0" name=""/>
        <dsp:cNvSpPr/>
      </dsp:nvSpPr>
      <dsp:spPr>
        <a:xfrm>
          <a:off x="1527183" y="4363989"/>
          <a:ext cx="1361229"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كلّ يوم تبدى صروف اللّيالى             خلقا من أبى سعيد غريبا</a:t>
          </a:r>
          <a:endParaRPr lang="fa-IR" sz="1000" kern="1200">
            <a:cs typeface="B Badr" panose="00000400000000000000" pitchFamily="2" charset="-78"/>
          </a:endParaRPr>
        </a:p>
      </dsp:txBody>
      <dsp:txXfrm>
        <a:off x="1527183" y="4363989"/>
        <a:ext cx="1361229" cy="415009"/>
      </dsp:txXfrm>
    </dsp:sp>
    <dsp:sp modelId="{3CDFE6FB-BF5D-496F-8056-B63F4CEF8CF4}">
      <dsp:nvSpPr>
        <dsp:cNvPr id="0" name=""/>
        <dsp:cNvSpPr/>
      </dsp:nvSpPr>
      <dsp:spPr>
        <a:xfrm>
          <a:off x="3160659" y="5401512"/>
          <a:ext cx="2327076"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منه: ما يقرب من التخلّص؛ </a:t>
          </a:r>
          <a:endParaRPr lang="fa-IR" sz="1000" kern="1200">
            <a:cs typeface="B Badr" panose="00000400000000000000" pitchFamily="2" charset="-78"/>
          </a:endParaRPr>
        </a:p>
      </dsp:txBody>
      <dsp:txXfrm>
        <a:off x="3160659" y="5401512"/>
        <a:ext cx="2327076" cy="415009"/>
      </dsp:txXfrm>
    </dsp:sp>
    <dsp:sp modelId="{0A78CE4A-DF29-459D-BE8C-0AAE2A9EF770}">
      <dsp:nvSpPr>
        <dsp:cNvPr id="0" name=""/>
        <dsp:cNvSpPr/>
      </dsp:nvSpPr>
      <dsp:spPr>
        <a:xfrm>
          <a:off x="1527183" y="4882750"/>
          <a:ext cx="1361229"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كقولك بعد حمد اللّه: أمّا بعد</a:t>
          </a:r>
          <a:endParaRPr lang="fa-IR" sz="1000" kern="1200">
            <a:cs typeface="B Badr" panose="00000400000000000000" pitchFamily="2" charset="-78"/>
          </a:endParaRPr>
        </a:p>
      </dsp:txBody>
      <dsp:txXfrm>
        <a:off x="1527183" y="4882750"/>
        <a:ext cx="1361229" cy="415009"/>
      </dsp:txXfrm>
    </dsp:sp>
    <dsp:sp modelId="{9103C39C-A002-46DB-9B8A-3BF588B8BA74}">
      <dsp:nvSpPr>
        <dsp:cNvPr id="0" name=""/>
        <dsp:cNvSpPr/>
      </dsp:nvSpPr>
      <dsp:spPr>
        <a:xfrm>
          <a:off x="70858" y="4882750"/>
          <a:ext cx="1184079"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قيل: و هو فصل الخطاب، </a:t>
          </a:r>
          <a:endParaRPr lang="fa-IR" sz="1000" kern="1200">
            <a:cs typeface="B Badr" panose="00000400000000000000" pitchFamily="2" charset="-78"/>
          </a:endParaRPr>
        </a:p>
      </dsp:txBody>
      <dsp:txXfrm>
        <a:off x="70858" y="4882750"/>
        <a:ext cx="1184079" cy="415009"/>
      </dsp:txXfrm>
    </dsp:sp>
    <dsp:sp modelId="{B4B0106F-52C5-4F5F-B0A3-13B54FC9516B}">
      <dsp:nvSpPr>
        <dsp:cNvPr id="0" name=""/>
        <dsp:cNvSpPr/>
      </dsp:nvSpPr>
      <dsp:spPr>
        <a:xfrm>
          <a:off x="6553" y="5401512"/>
          <a:ext cx="2881859"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كقوله تعالى: هذا وَ إِنَّ لِلطَّاغِينَ لَشَرَّ مَآبٍ أى: الأمر هذا، أو هذا كما ذكر.</a:t>
          </a:r>
          <a:endParaRPr lang="fa-IR" sz="1000" kern="1200">
            <a:cs typeface="B Badr" panose="00000400000000000000" pitchFamily="2" charset="-78"/>
          </a:endParaRPr>
        </a:p>
      </dsp:txBody>
      <dsp:txXfrm>
        <a:off x="6553" y="5401512"/>
        <a:ext cx="2881859" cy="415009"/>
      </dsp:txXfrm>
    </dsp:sp>
    <dsp:sp modelId="{AAA0383F-2672-4E83-ACD9-49FB2F736DD3}">
      <dsp:nvSpPr>
        <dsp:cNvPr id="0" name=""/>
        <dsp:cNvSpPr/>
      </dsp:nvSpPr>
      <dsp:spPr>
        <a:xfrm>
          <a:off x="6553" y="5920273"/>
          <a:ext cx="2881859"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قوله: هذا ذِكْرٌ وَ إِنَّ لِلْمُتَّقِينَ لَحُسْنَ مَآبٍ و منه قول الكاتب: (هذا باب).</a:t>
          </a:r>
          <a:endParaRPr lang="fa-IR" sz="1000" kern="1200">
            <a:cs typeface="B Badr" panose="00000400000000000000" pitchFamily="2" charset="-78"/>
          </a:endParaRPr>
        </a:p>
      </dsp:txBody>
      <dsp:txXfrm>
        <a:off x="6553" y="5920273"/>
        <a:ext cx="2881859" cy="415009"/>
      </dsp:txXfrm>
    </dsp:sp>
    <dsp:sp modelId="{CA5B2F43-F5F9-4DA7-B6E3-28ECD09BB9B5}">
      <dsp:nvSpPr>
        <dsp:cNvPr id="0" name=""/>
        <dsp:cNvSpPr/>
      </dsp:nvSpPr>
      <dsp:spPr>
        <a:xfrm>
          <a:off x="9260901" y="5338377"/>
          <a:ext cx="865864"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و ثالثهما: الانتهاء؛ </a:t>
          </a:r>
          <a:endParaRPr lang="fa-IR" sz="1000" kern="1200">
            <a:cs typeface="B Badr" panose="00000400000000000000" pitchFamily="2" charset="-78"/>
          </a:endParaRPr>
        </a:p>
      </dsp:txBody>
      <dsp:txXfrm>
        <a:off x="9260901" y="5338377"/>
        <a:ext cx="865864" cy="415009"/>
      </dsp:txXfrm>
    </dsp:sp>
    <dsp:sp modelId="{E23F38C4-511A-48BF-94AB-FB5C81E91DD0}">
      <dsp:nvSpPr>
        <dsp:cNvPr id="0" name=""/>
        <dsp:cNvSpPr/>
      </dsp:nvSpPr>
      <dsp:spPr>
        <a:xfrm>
          <a:off x="7627425" y="4689926"/>
          <a:ext cx="1361229"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kern="1200" smtClean="0">
              <a:cs typeface="B Badr" panose="00000400000000000000" pitchFamily="2" charset="-78"/>
            </a:rPr>
            <a:t>كقوله :</a:t>
          </a:r>
          <a:endParaRPr lang="fa-IR" sz="1000" kern="1200">
            <a:cs typeface="B Badr" panose="00000400000000000000" pitchFamily="2" charset="-78"/>
          </a:endParaRPr>
        </a:p>
      </dsp:txBody>
      <dsp:txXfrm>
        <a:off x="7627425" y="4689926"/>
        <a:ext cx="1361229" cy="415009"/>
      </dsp:txXfrm>
    </dsp:sp>
    <dsp:sp modelId="{7071010E-9F76-426F-AD6E-E58CABAF4206}">
      <dsp:nvSpPr>
        <dsp:cNvPr id="0" name=""/>
        <dsp:cNvSpPr/>
      </dsp:nvSpPr>
      <dsp:spPr>
        <a:xfrm>
          <a:off x="5993949" y="4430545"/>
          <a:ext cx="1361229"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rtl="1">
            <a:lnSpc>
              <a:spcPct val="90000"/>
            </a:lnSpc>
            <a:spcBef>
              <a:spcPct val="0"/>
            </a:spcBef>
            <a:spcAft>
              <a:spcPct val="35000"/>
            </a:spcAft>
          </a:pPr>
          <a:r>
            <a:rPr lang="fa-IR" sz="600" kern="1200" smtClean="0">
              <a:cs typeface="B Badr" panose="00000400000000000000" pitchFamily="2" charset="-78"/>
            </a:rPr>
            <a:t>و إنّى جدير إذ بلغتك بالمنى  ***  و أنت بما أمّلت منك جدير</a:t>
          </a:r>
          <a:endParaRPr lang="fa-IR" sz="600" kern="1200">
            <a:cs typeface="B Badr" panose="00000400000000000000" pitchFamily="2" charset="-78"/>
          </a:endParaRPr>
        </a:p>
      </dsp:txBody>
      <dsp:txXfrm>
        <a:off x="5993949" y="4430545"/>
        <a:ext cx="1361229" cy="415009"/>
      </dsp:txXfrm>
    </dsp:sp>
    <dsp:sp modelId="{2CAD5302-CFE5-4B45-8456-4859F95B9DC4}">
      <dsp:nvSpPr>
        <dsp:cNvPr id="0" name=""/>
        <dsp:cNvSpPr/>
      </dsp:nvSpPr>
      <dsp:spPr>
        <a:xfrm>
          <a:off x="5993949" y="4949306"/>
          <a:ext cx="1361229"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rtl="1">
            <a:lnSpc>
              <a:spcPct val="90000"/>
            </a:lnSpc>
            <a:spcBef>
              <a:spcPct val="0"/>
            </a:spcBef>
            <a:spcAft>
              <a:spcPct val="35000"/>
            </a:spcAft>
          </a:pPr>
          <a:r>
            <a:rPr lang="fa-IR" sz="600" kern="1200" smtClean="0">
              <a:cs typeface="B Badr" panose="00000400000000000000" pitchFamily="2" charset="-78"/>
            </a:rPr>
            <a:t>فإن تولنى منك الجميل فأهله  *** و إلّا فإنّى عاذر و شكور</a:t>
          </a:r>
          <a:endParaRPr lang="fa-IR" sz="600" kern="1200">
            <a:cs typeface="B Badr" panose="00000400000000000000" pitchFamily="2" charset="-78"/>
          </a:endParaRPr>
        </a:p>
      </dsp:txBody>
      <dsp:txXfrm>
        <a:off x="5993949" y="4949306"/>
        <a:ext cx="1361229" cy="415009"/>
      </dsp:txXfrm>
    </dsp:sp>
    <dsp:sp modelId="{0D3ED809-2B25-4EED-8E75-DF5C666D40C2}">
      <dsp:nvSpPr>
        <dsp:cNvPr id="0" name=""/>
        <dsp:cNvSpPr/>
      </dsp:nvSpPr>
      <dsp:spPr>
        <a:xfrm>
          <a:off x="7627425" y="5468068"/>
          <a:ext cx="1361229"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rtl="1">
            <a:lnSpc>
              <a:spcPct val="90000"/>
            </a:lnSpc>
            <a:spcBef>
              <a:spcPct val="0"/>
            </a:spcBef>
            <a:spcAft>
              <a:spcPct val="35000"/>
            </a:spcAft>
          </a:pPr>
          <a:r>
            <a:rPr lang="fa-IR" sz="600" kern="1200" smtClean="0">
              <a:cs typeface="B Badr" panose="00000400000000000000" pitchFamily="2" charset="-78"/>
            </a:rPr>
            <a:t>و أحسنه: مأآذن بانتهاء الكلام؛ كقوله: (المعرى) :</a:t>
          </a:r>
          <a:endParaRPr lang="fa-IR" sz="600" kern="1200">
            <a:cs typeface="B Badr" panose="00000400000000000000" pitchFamily="2" charset="-78"/>
          </a:endParaRPr>
        </a:p>
      </dsp:txBody>
      <dsp:txXfrm>
        <a:off x="7627425" y="5468068"/>
        <a:ext cx="1361229" cy="415009"/>
      </dsp:txXfrm>
    </dsp:sp>
    <dsp:sp modelId="{83552BC8-6ABB-4FA7-9C9B-08FD48B014DD}">
      <dsp:nvSpPr>
        <dsp:cNvPr id="0" name=""/>
        <dsp:cNvSpPr/>
      </dsp:nvSpPr>
      <dsp:spPr>
        <a:xfrm>
          <a:off x="5993949" y="5468068"/>
          <a:ext cx="1361229"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rtl="1">
            <a:lnSpc>
              <a:spcPct val="90000"/>
            </a:lnSpc>
            <a:spcBef>
              <a:spcPct val="0"/>
            </a:spcBef>
            <a:spcAft>
              <a:spcPct val="35000"/>
            </a:spcAft>
          </a:pPr>
          <a:r>
            <a:rPr lang="fa-IR" sz="600" kern="1200" smtClean="0">
              <a:cs typeface="B Badr" panose="00000400000000000000" pitchFamily="2" charset="-78"/>
            </a:rPr>
            <a:t>بقيت بقاء الدّهر يا كهف أهله *** و هذا دعاء للبريّة شامل‏</a:t>
          </a:r>
          <a:endParaRPr lang="fa-IR" sz="600" kern="1200">
            <a:cs typeface="B Badr" panose="00000400000000000000" pitchFamily="2" charset="-78"/>
          </a:endParaRPr>
        </a:p>
      </dsp:txBody>
      <dsp:txXfrm>
        <a:off x="5993949" y="5468068"/>
        <a:ext cx="1361229" cy="415009"/>
      </dsp:txXfrm>
    </dsp:sp>
    <dsp:sp modelId="{C89140F4-4FFF-43AF-99C3-87AA2BDD32B7}">
      <dsp:nvSpPr>
        <dsp:cNvPr id="0" name=""/>
        <dsp:cNvSpPr/>
      </dsp:nvSpPr>
      <dsp:spPr>
        <a:xfrm>
          <a:off x="7627425" y="5986829"/>
          <a:ext cx="1361229" cy="41500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rtl="1">
            <a:lnSpc>
              <a:spcPct val="90000"/>
            </a:lnSpc>
            <a:spcBef>
              <a:spcPct val="0"/>
            </a:spcBef>
            <a:spcAft>
              <a:spcPct val="35000"/>
            </a:spcAft>
          </a:pPr>
          <a:r>
            <a:rPr lang="fa-IR" sz="600" kern="1200" smtClean="0">
              <a:cs typeface="B Badr" panose="00000400000000000000" pitchFamily="2" charset="-78"/>
            </a:rPr>
            <a:t>و جميع فواتح السّور و خواتمها، واردة على أحسن الوجوه و أكملها؛ يظهر ذلك بالتأمّل، مع التذكّر لما تقدّم.</a:t>
          </a:r>
          <a:endParaRPr lang="fa-IR" sz="600" kern="1200">
            <a:cs typeface="B Badr" panose="00000400000000000000" pitchFamily="2" charset="-78"/>
          </a:endParaRPr>
        </a:p>
      </dsp:txBody>
      <dsp:txXfrm>
        <a:off x="7627425" y="5986829"/>
        <a:ext cx="1361229" cy="4150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295CC-CA74-4834-99A6-97781C9D120D}">
      <dsp:nvSpPr>
        <dsp:cNvPr id="0" name=""/>
        <dsp:cNvSpPr/>
      </dsp:nvSpPr>
      <dsp:spPr>
        <a:xfrm>
          <a:off x="4421604" y="4454647"/>
          <a:ext cx="808847" cy="770624"/>
        </a:xfrm>
        <a:custGeom>
          <a:avLst/>
          <a:gdLst/>
          <a:ahLst/>
          <a:cxnLst/>
          <a:rect l="0" t="0" r="0" b="0"/>
          <a:pathLst>
            <a:path>
              <a:moveTo>
                <a:pt x="808847" y="0"/>
              </a:moveTo>
              <a:lnTo>
                <a:pt x="404423" y="0"/>
              </a:lnTo>
              <a:lnTo>
                <a:pt x="404423" y="770624"/>
              </a:lnTo>
              <a:lnTo>
                <a:pt x="0" y="77062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4798098" y="4812029"/>
        <a:ext cx="55859" cy="55859"/>
      </dsp:txXfrm>
    </dsp:sp>
    <dsp:sp modelId="{8B48BF36-005B-428D-8D68-5A422DCC9BDD}">
      <dsp:nvSpPr>
        <dsp:cNvPr id="0" name=""/>
        <dsp:cNvSpPr/>
      </dsp:nvSpPr>
      <dsp:spPr>
        <a:xfrm>
          <a:off x="4421604" y="3684022"/>
          <a:ext cx="808847" cy="770624"/>
        </a:xfrm>
        <a:custGeom>
          <a:avLst/>
          <a:gdLst/>
          <a:ahLst/>
          <a:cxnLst/>
          <a:rect l="0" t="0" r="0" b="0"/>
          <a:pathLst>
            <a:path>
              <a:moveTo>
                <a:pt x="808847" y="770624"/>
              </a:moveTo>
              <a:lnTo>
                <a:pt x="404423" y="770624"/>
              </a:lnTo>
              <a:lnTo>
                <a:pt x="404423"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4798098" y="4041405"/>
        <a:ext cx="55859" cy="55859"/>
      </dsp:txXfrm>
    </dsp:sp>
    <dsp:sp modelId="{C845D338-7332-4A21-9080-4260ECC5FA9B}">
      <dsp:nvSpPr>
        <dsp:cNvPr id="0" name=""/>
        <dsp:cNvSpPr/>
      </dsp:nvSpPr>
      <dsp:spPr>
        <a:xfrm>
          <a:off x="9274689" y="2913398"/>
          <a:ext cx="808847" cy="1541248"/>
        </a:xfrm>
        <a:custGeom>
          <a:avLst/>
          <a:gdLst/>
          <a:ahLst/>
          <a:cxnLst/>
          <a:rect l="0" t="0" r="0" b="0"/>
          <a:pathLst>
            <a:path>
              <a:moveTo>
                <a:pt x="808847" y="0"/>
              </a:moveTo>
              <a:lnTo>
                <a:pt x="404423" y="0"/>
              </a:lnTo>
              <a:lnTo>
                <a:pt x="404423" y="1541248"/>
              </a:lnTo>
              <a:lnTo>
                <a:pt x="0" y="1541248"/>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9635597" y="3640507"/>
        <a:ext cx="87029" cy="87029"/>
      </dsp:txXfrm>
    </dsp:sp>
    <dsp:sp modelId="{37FD7B03-F2F6-4F26-BC1C-4002E65F185C}">
      <dsp:nvSpPr>
        <dsp:cNvPr id="0" name=""/>
        <dsp:cNvSpPr/>
      </dsp:nvSpPr>
      <dsp:spPr>
        <a:xfrm>
          <a:off x="9274689" y="2867678"/>
          <a:ext cx="808847" cy="91440"/>
        </a:xfrm>
        <a:custGeom>
          <a:avLst/>
          <a:gdLst/>
          <a:ahLst/>
          <a:cxnLst/>
          <a:rect l="0" t="0" r="0" b="0"/>
          <a:pathLst>
            <a:path>
              <a:moveTo>
                <a:pt x="808847" y="45720"/>
              </a:moveTo>
              <a:lnTo>
                <a:pt x="0" y="4572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9658891" y="2893177"/>
        <a:ext cx="40442" cy="40442"/>
      </dsp:txXfrm>
    </dsp:sp>
    <dsp:sp modelId="{4629E1E9-A90A-4A3D-BA84-1A5268041C56}">
      <dsp:nvSpPr>
        <dsp:cNvPr id="0" name=""/>
        <dsp:cNvSpPr/>
      </dsp:nvSpPr>
      <dsp:spPr>
        <a:xfrm>
          <a:off x="9274689" y="1372149"/>
          <a:ext cx="808847" cy="1541248"/>
        </a:xfrm>
        <a:custGeom>
          <a:avLst/>
          <a:gdLst/>
          <a:ahLst/>
          <a:cxnLst/>
          <a:rect l="0" t="0" r="0" b="0"/>
          <a:pathLst>
            <a:path>
              <a:moveTo>
                <a:pt x="808847" y="1541248"/>
              </a:moveTo>
              <a:lnTo>
                <a:pt x="404423" y="1541248"/>
              </a:lnTo>
              <a:lnTo>
                <a:pt x="404423"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9635597" y="2099259"/>
        <a:ext cx="87029" cy="87029"/>
      </dsp:txXfrm>
    </dsp:sp>
    <dsp:sp modelId="{FB98396A-8AE2-432B-A81B-3467BCB64681}">
      <dsp:nvSpPr>
        <dsp:cNvPr id="0" name=""/>
        <dsp:cNvSpPr/>
      </dsp:nvSpPr>
      <dsp:spPr>
        <a:xfrm rot="5400000">
          <a:off x="8434335" y="2296898"/>
          <a:ext cx="4531401"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rtl="1">
            <a:lnSpc>
              <a:spcPct val="90000"/>
            </a:lnSpc>
            <a:spcBef>
              <a:spcPct val="0"/>
            </a:spcBef>
            <a:spcAft>
              <a:spcPct val="35000"/>
            </a:spcAft>
          </a:pPr>
          <a:r>
            <a:rPr lang="fa-IR" sz="5400" kern="1200" smtClean="0">
              <a:cs typeface="B Badr" panose="00000400000000000000" pitchFamily="2" charset="-78"/>
            </a:rPr>
            <a:t>4. و منه: الإرصاد،</a:t>
          </a:r>
          <a:endParaRPr lang="fa-IR" sz="5400" b="1" kern="1200">
            <a:cs typeface="B Badr" panose="00000400000000000000" pitchFamily="2" charset="-78"/>
          </a:endParaRPr>
        </a:p>
      </dsp:txBody>
      <dsp:txXfrm>
        <a:off x="8434335" y="2296898"/>
        <a:ext cx="4531401" cy="1232999"/>
      </dsp:txXfrm>
    </dsp:sp>
    <dsp:sp modelId="{F6BDDFAC-A4F4-4965-AF3D-B48E44B7CD01}">
      <dsp:nvSpPr>
        <dsp:cNvPr id="0" name=""/>
        <dsp:cNvSpPr/>
      </dsp:nvSpPr>
      <dsp:spPr>
        <a:xfrm>
          <a:off x="5230451" y="755649"/>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و يسّميه بعضهم: التّسهيم؛</a:t>
          </a:r>
          <a:endParaRPr lang="fa-IR" sz="2800" kern="1200">
            <a:cs typeface="B Badr" panose="00000400000000000000" pitchFamily="2" charset="-78"/>
          </a:endParaRPr>
        </a:p>
      </dsp:txBody>
      <dsp:txXfrm>
        <a:off x="5230451" y="755649"/>
        <a:ext cx="4044237" cy="1232999"/>
      </dsp:txXfrm>
    </dsp:sp>
    <dsp:sp modelId="{05DE6FD6-E9C7-4766-9F25-D05F4A05394E}">
      <dsp:nvSpPr>
        <dsp:cNvPr id="0" name=""/>
        <dsp:cNvSpPr/>
      </dsp:nvSpPr>
      <dsp:spPr>
        <a:xfrm>
          <a:off x="5230451" y="2296898"/>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و هو أن يجعل قبل العجز من الفقرة أو من البيت ما يدل عليه إذا عرف الروىّ، </a:t>
          </a:r>
          <a:endParaRPr lang="fa-IR" sz="2800" kern="1200">
            <a:cs typeface="B Badr" panose="00000400000000000000" pitchFamily="2" charset="-78"/>
          </a:endParaRPr>
        </a:p>
      </dsp:txBody>
      <dsp:txXfrm>
        <a:off x="5230451" y="2296898"/>
        <a:ext cx="4044237" cy="1232999"/>
      </dsp:txXfrm>
    </dsp:sp>
    <dsp:sp modelId="{B00C9465-8DBA-411E-A4E5-BE67C4E6850E}">
      <dsp:nvSpPr>
        <dsp:cNvPr id="0" name=""/>
        <dsp:cNvSpPr/>
      </dsp:nvSpPr>
      <dsp:spPr>
        <a:xfrm>
          <a:off x="5230451" y="3838147"/>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نحو: </a:t>
          </a:r>
          <a:endParaRPr lang="fa-IR" sz="2800" kern="1200">
            <a:cs typeface="B Badr" panose="00000400000000000000" pitchFamily="2" charset="-78"/>
          </a:endParaRPr>
        </a:p>
      </dsp:txBody>
      <dsp:txXfrm>
        <a:off x="5230451" y="3838147"/>
        <a:ext cx="4044237" cy="1232999"/>
      </dsp:txXfrm>
    </dsp:sp>
    <dsp:sp modelId="{C07A54DE-88B6-44EE-BA92-358B40AFD4E1}">
      <dsp:nvSpPr>
        <dsp:cNvPr id="0" name=""/>
        <dsp:cNvSpPr/>
      </dsp:nvSpPr>
      <dsp:spPr>
        <a:xfrm>
          <a:off x="377367" y="3067523"/>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وَ ما كانَ اللَّهُ لِيَظْلِمَهُمْ وَ لكِنْ كانُوا أَنْفُسَهُمْ يَظْلِمُونَ</a:t>
          </a:r>
          <a:endParaRPr lang="fa-IR" sz="2800" kern="1200">
            <a:cs typeface="B Badr" panose="00000400000000000000" pitchFamily="2" charset="-78"/>
          </a:endParaRPr>
        </a:p>
      </dsp:txBody>
      <dsp:txXfrm>
        <a:off x="377367" y="3067523"/>
        <a:ext cx="4044237" cy="1232999"/>
      </dsp:txXfrm>
    </dsp:sp>
    <dsp:sp modelId="{6CD4D305-8B12-4598-9501-9B3200DA3E67}">
      <dsp:nvSpPr>
        <dsp:cNvPr id="0" name=""/>
        <dsp:cNvSpPr/>
      </dsp:nvSpPr>
      <dsp:spPr>
        <a:xfrm>
          <a:off x="377367" y="4608772"/>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و قوله : إذا لم تستطع شيئا فدعه  *** و جاوزه إلى ما تستطيع </a:t>
          </a:r>
          <a:endParaRPr lang="fa-IR" sz="2800" kern="1200">
            <a:cs typeface="B Badr" panose="00000400000000000000" pitchFamily="2" charset="-78"/>
          </a:endParaRPr>
        </a:p>
      </dsp:txBody>
      <dsp:txXfrm>
        <a:off x="377367" y="4608772"/>
        <a:ext cx="4044237" cy="12329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C068B-F6D7-4354-B890-808989249FA0}">
      <dsp:nvSpPr>
        <dsp:cNvPr id="0" name=""/>
        <dsp:cNvSpPr/>
      </dsp:nvSpPr>
      <dsp:spPr>
        <a:xfrm>
          <a:off x="4736053" y="5506374"/>
          <a:ext cx="807268" cy="91440"/>
        </a:xfrm>
        <a:custGeom>
          <a:avLst/>
          <a:gdLst/>
          <a:ahLst/>
          <a:cxnLst/>
          <a:rect l="0" t="0" r="0" b="0"/>
          <a:pathLst>
            <a:path>
              <a:moveTo>
                <a:pt x="807268"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5119505" y="5531912"/>
        <a:ext cx="40363" cy="40363"/>
      </dsp:txXfrm>
    </dsp:sp>
    <dsp:sp modelId="{73A124A1-1161-4109-81F9-339256384B5A}">
      <dsp:nvSpPr>
        <dsp:cNvPr id="0" name=""/>
        <dsp:cNvSpPr/>
      </dsp:nvSpPr>
      <dsp:spPr>
        <a:xfrm>
          <a:off x="6552326" y="5506374"/>
          <a:ext cx="807268" cy="91440"/>
        </a:xfrm>
        <a:custGeom>
          <a:avLst/>
          <a:gdLst/>
          <a:ahLst/>
          <a:cxnLst/>
          <a:rect l="0" t="0" r="0" b="0"/>
          <a:pathLst>
            <a:path>
              <a:moveTo>
                <a:pt x="807268"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935778" y="5531912"/>
        <a:ext cx="40363" cy="40363"/>
      </dsp:txXfrm>
    </dsp:sp>
    <dsp:sp modelId="{033D0853-F2C1-4461-8D83-0B8CC196D45D}">
      <dsp:nvSpPr>
        <dsp:cNvPr id="0" name=""/>
        <dsp:cNvSpPr/>
      </dsp:nvSpPr>
      <dsp:spPr>
        <a:xfrm>
          <a:off x="8990317" y="3174415"/>
          <a:ext cx="807268" cy="2377679"/>
        </a:xfrm>
        <a:custGeom>
          <a:avLst/>
          <a:gdLst/>
          <a:ahLst/>
          <a:cxnLst/>
          <a:rect l="0" t="0" r="0" b="0"/>
          <a:pathLst>
            <a:path>
              <a:moveTo>
                <a:pt x="807268" y="0"/>
              </a:moveTo>
              <a:lnTo>
                <a:pt x="403634" y="0"/>
              </a:lnTo>
              <a:lnTo>
                <a:pt x="403634" y="2377679"/>
              </a:lnTo>
              <a:lnTo>
                <a:pt x="0" y="2377679"/>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9331176" y="4300480"/>
        <a:ext cx="125549" cy="125549"/>
      </dsp:txXfrm>
    </dsp:sp>
    <dsp:sp modelId="{6381D2BB-9AA9-4FB1-9183-1ED8F54BB67A}">
      <dsp:nvSpPr>
        <dsp:cNvPr id="0" name=""/>
        <dsp:cNvSpPr/>
      </dsp:nvSpPr>
      <dsp:spPr>
        <a:xfrm>
          <a:off x="6552326" y="3104096"/>
          <a:ext cx="807268" cy="769120"/>
        </a:xfrm>
        <a:custGeom>
          <a:avLst/>
          <a:gdLst/>
          <a:ahLst/>
          <a:cxnLst/>
          <a:rect l="0" t="0" r="0" b="0"/>
          <a:pathLst>
            <a:path>
              <a:moveTo>
                <a:pt x="807268" y="0"/>
              </a:moveTo>
              <a:lnTo>
                <a:pt x="403634" y="0"/>
              </a:lnTo>
              <a:lnTo>
                <a:pt x="403634" y="769120"/>
              </a:lnTo>
              <a:lnTo>
                <a:pt x="0" y="7691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928085" y="3460781"/>
        <a:ext cx="55750" cy="55750"/>
      </dsp:txXfrm>
    </dsp:sp>
    <dsp:sp modelId="{98FDBE0C-ED25-4F1F-A4BE-C5135823BCB5}">
      <dsp:nvSpPr>
        <dsp:cNvPr id="0" name=""/>
        <dsp:cNvSpPr/>
      </dsp:nvSpPr>
      <dsp:spPr>
        <a:xfrm>
          <a:off x="6552326" y="2334976"/>
          <a:ext cx="807268" cy="769120"/>
        </a:xfrm>
        <a:custGeom>
          <a:avLst/>
          <a:gdLst/>
          <a:ahLst/>
          <a:cxnLst/>
          <a:rect l="0" t="0" r="0" b="0"/>
          <a:pathLst>
            <a:path>
              <a:moveTo>
                <a:pt x="807268" y="769120"/>
              </a:moveTo>
              <a:lnTo>
                <a:pt x="403634" y="769120"/>
              </a:lnTo>
              <a:lnTo>
                <a:pt x="403634"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928085" y="2691661"/>
        <a:ext cx="55750" cy="55750"/>
      </dsp:txXfrm>
    </dsp:sp>
    <dsp:sp modelId="{0091A558-621B-4752-83C8-A618251AF164}">
      <dsp:nvSpPr>
        <dsp:cNvPr id="0" name=""/>
        <dsp:cNvSpPr/>
      </dsp:nvSpPr>
      <dsp:spPr>
        <a:xfrm>
          <a:off x="8990317" y="3058376"/>
          <a:ext cx="807268" cy="91440"/>
        </a:xfrm>
        <a:custGeom>
          <a:avLst/>
          <a:gdLst/>
          <a:ahLst/>
          <a:cxnLst/>
          <a:rect l="0" t="0" r="0" b="0"/>
          <a:pathLst>
            <a:path>
              <a:moveTo>
                <a:pt x="807268" y="116039"/>
              </a:moveTo>
              <a:lnTo>
                <a:pt x="403634" y="116039"/>
              </a:lnTo>
              <a:lnTo>
                <a:pt x="403634" y="45720"/>
              </a:lnTo>
              <a:lnTo>
                <a:pt x="0" y="4572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9373693" y="3083838"/>
        <a:ext cx="40516" cy="40516"/>
      </dsp:txXfrm>
    </dsp:sp>
    <dsp:sp modelId="{60190F9F-54AD-4A27-BB74-C5E6B3649267}">
      <dsp:nvSpPr>
        <dsp:cNvPr id="0" name=""/>
        <dsp:cNvSpPr/>
      </dsp:nvSpPr>
      <dsp:spPr>
        <a:xfrm>
          <a:off x="8990317" y="796736"/>
          <a:ext cx="807268" cy="2377679"/>
        </a:xfrm>
        <a:custGeom>
          <a:avLst/>
          <a:gdLst/>
          <a:ahLst/>
          <a:cxnLst/>
          <a:rect l="0" t="0" r="0" b="0"/>
          <a:pathLst>
            <a:path>
              <a:moveTo>
                <a:pt x="807268" y="2377679"/>
              </a:moveTo>
              <a:lnTo>
                <a:pt x="403634" y="2377679"/>
              </a:lnTo>
              <a:lnTo>
                <a:pt x="403634"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9331176" y="1922801"/>
        <a:ext cx="125549" cy="125549"/>
      </dsp:txXfrm>
    </dsp:sp>
    <dsp:sp modelId="{FB98396A-8AE2-432B-A81B-3467BCB64681}">
      <dsp:nvSpPr>
        <dsp:cNvPr id="0" name=""/>
        <dsp:cNvSpPr/>
      </dsp:nvSpPr>
      <dsp:spPr>
        <a:xfrm rot="5400000">
          <a:off x="8151604" y="2559119"/>
          <a:ext cx="4522555" cy="12305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rtl="1">
            <a:lnSpc>
              <a:spcPct val="90000"/>
            </a:lnSpc>
            <a:spcBef>
              <a:spcPct val="0"/>
            </a:spcBef>
            <a:spcAft>
              <a:spcPct val="35000"/>
            </a:spcAft>
          </a:pPr>
          <a:r>
            <a:rPr lang="fa-IR" sz="6000" kern="1200" smtClean="0">
              <a:cs typeface="B Badr" panose="00000400000000000000" pitchFamily="2" charset="-78"/>
            </a:rPr>
            <a:t>5. و منه: المشاكلة؛ </a:t>
          </a:r>
          <a:endParaRPr lang="fa-IR" sz="6000" b="1" kern="1200">
            <a:cs typeface="B Badr" panose="00000400000000000000" pitchFamily="2" charset="-78"/>
          </a:endParaRPr>
        </a:p>
      </dsp:txBody>
      <dsp:txXfrm>
        <a:off x="8151604" y="2559119"/>
        <a:ext cx="4522555" cy="1230592"/>
      </dsp:txXfrm>
    </dsp:sp>
    <dsp:sp modelId="{81686B2D-D68D-4AB6-ADDB-B4017B7169AB}">
      <dsp:nvSpPr>
        <dsp:cNvPr id="0" name=""/>
        <dsp:cNvSpPr/>
      </dsp:nvSpPr>
      <dsp:spPr>
        <a:xfrm>
          <a:off x="4953975" y="181440"/>
          <a:ext cx="4036342" cy="12305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cs typeface="B Badr" panose="00000400000000000000" pitchFamily="2" charset="-78"/>
            </a:rPr>
            <a:t>و هى ذكر الشي‏ء بلفظ غيره؛ لوقوعه فى صحبته، تحقيقا أو تقديرا:</a:t>
          </a:r>
          <a:endParaRPr lang="fa-IR" sz="1800" kern="1200">
            <a:cs typeface="B Badr" panose="00000400000000000000" pitchFamily="2" charset="-78"/>
          </a:endParaRPr>
        </a:p>
      </dsp:txBody>
      <dsp:txXfrm>
        <a:off x="4953975" y="181440"/>
        <a:ext cx="4036342" cy="1230592"/>
      </dsp:txXfrm>
    </dsp:sp>
    <dsp:sp modelId="{A9A82F40-BD01-4A8D-8508-6623CA5EF237}">
      <dsp:nvSpPr>
        <dsp:cNvPr id="0" name=""/>
        <dsp:cNvSpPr/>
      </dsp:nvSpPr>
      <dsp:spPr>
        <a:xfrm>
          <a:off x="7359594" y="2488800"/>
          <a:ext cx="1630722" cy="12305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cs typeface="B Badr" panose="00000400000000000000" pitchFamily="2" charset="-78"/>
            </a:rPr>
            <a:t>فالأول:</a:t>
          </a:r>
          <a:endParaRPr lang="fa-IR" sz="1800" kern="1200">
            <a:cs typeface="B Badr" panose="00000400000000000000" pitchFamily="2" charset="-78"/>
          </a:endParaRPr>
        </a:p>
      </dsp:txBody>
      <dsp:txXfrm>
        <a:off x="7359594" y="2488800"/>
        <a:ext cx="1630722" cy="1230592"/>
      </dsp:txXfrm>
    </dsp:sp>
    <dsp:sp modelId="{AEE5F9DF-A5E2-4E50-98E8-040D8CA6B3F5}">
      <dsp:nvSpPr>
        <dsp:cNvPr id="0" name=""/>
        <dsp:cNvSpPr/>
      </dsp:nvSpPr>
      <dsp:spPr>
        <a:xfrm>
          <a:off x="665725" y="1719680"/>
          <a:ext cx="5886601" cy="12305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cs typeface="B Badr" panose="00000400000000000000" pitchFamily="2" charset="-78"/>
            </a:rPr>
            <a:t>نحو قوله </a:t>
          </a:r>
          <a:r>
            <a:rPr lang="en-US" sz="1800" kern="1200" smtClean="0">
              <a:cs typeface="B Badr" panose="00000400000000000000" pitchFamily="2" charset="-78"/>
            </a:rPr>
            <a:t>: </a:t>
          </a:r>
          <a:r>
            <a:rPr lang="fa-IR" sz="1800" kern="1200" smtClean="0">
              <a:cs typeface="B Badr" panose="00000400000000000000" pitchFamily="2" charset="-78"/>
            </a:rPr>
            <a:t> قالوا اقترح شيئا نجد لك طبخه  ***  قلت: اطبخوا لى جبّة و قميصا</a:t>
          </a:r>
          <a:endParaRPr lang="fa-IR" sz="1800" kern="1200">
            <a:cs typeface="B Badr" panose="00000400000000000000" pitchFamily="2" charset="-78"/>
          </a:endParaRPr>
        </a:p>
      </dsp:txBody>
      <dsp:txXfrm>
        <a:off x="665725" y="1719680"/>
        <a:ext cx="5886601" cy="1230592"/>
      </dsp:txXfrm>
    </dsp:sp>
    <dsp:sp modelId="{CF71BE4D-7F43-403C-8F7D-667211074DE5}">
      <dsp:nvSpPr>
        <dsp:cNvPr id="0" name=""/>
        <dsp:cNvSpPr/>
      </dsp:nvSpPr>
      <dsp:spPr>
        <a:xfrm>
          <a:off x="665725" y="3257920"/>
          <a:ext cx="5886601" cy="12305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cs typeface="B Badr" panose="00000400000000000000" pitchFamily="2" charset="-78"/>
            </a:rPr>
            <a:t>و نحو: تَعْلَمُ ما فِي نَفْسِي وَ لا أَعْلَمُ ما فِي نَفْسِكَ </a:t>
          </a:r>
          <a:r>
            <a:rPr lang="en-US" sz="1800" kern="1200" smtClean="0">
              <a:cs typeface="B Badr" panose="00000400000000000000" pitchFamily="2" charset="-78"/>
            </a:rPr>
            <a:t>.</a:t>
          </a:r>
          <a:endParaRPr lang="fa-IR" sz="1800" kern="1200">
            <a:cs typeface="B Badr" panose="00000400000000000000" pitchFamily="2" charset="-78"/>
          </a:endParaRPr>
        </a:p>
      </dsp:txBody>
      <dsp:txXfrm>
        <a:off x="665725" y="3257920"/>
        <a:ext cx="5886601" cy="1230592"/>
      </dsp:txXfrm>
    </dsp:sp>
    <dsp:sp modelId="{A919D1A2-8302-4667-97C4-246C14323613}">
      <dsp:nvSpPr>
        <dsp:cNvPr id="0" name=""/>
        <dsp:cNvSpPr/>
      </dsp:nvSpPr>
      <dsp:spPr>
        <a:xfrm>
          <a:off x="7359594" y="4936798"/>
          <a:ext cx="1630722" cy="12305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cs typeface="B Badr" panose="00000400000000000000" pitchFamily="2" charset="-78"/>
            </a:rPr>
            <a:t>و الثانى: </a:t>
          </a:r>
          <a:endParaRPr lang="fa-IR" sz="1800" kern="1200">
            <a:cs typeface="B Badr" panose="00000400000000000000" pitchFamily="2" charset="-78"/>
          </a:endParaRPr>
        </a:p>
      </dsp:txBody>
      <dsp:txXfrm>
        <a:off x="7359594" y="4936798"/>
        <a:ext cx="1630722" cy="1230592"/>
      </dsp:txXfrm>
    </dsp:sp>
    <dsp:sp modelId="{20C56800-4387-424A-BE38-39A12C362EB2}">
      <dsp:nvSpPr>
        <dsp:cNvPr id="0" name=""/>
        <dsp:cNvSpPr/>
      </dsp:nvSpPr>
      <dsp:spPr>
        <a:xfrm>
          <a:off x="5543321" y="4936798"/>
          <a:ext cx="1009004" cy="123059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cs typeface="B Badr" panose="00000400000000000000" pitchFamily="2" charset="-78"/>
            </a:rPr>
            <a:t>نحو: صِبْغَةَ اللَّهِ </a:t>
          </a:r>
          <a:endParaRPr lang="fa-IR" sz="1800" kern="1200">
            <a:cs typeface="B Badr" panose="00000400000000000000" pitchFamily="2" charset="-78"/>
          </a:endParaRPr>
        </a:p>
      </dsp:txBody>
      <dsp:txXfrm>
        <a:off x="5543321" y="4936798"/>
        <a:ext cx="1009004" cy="1230592"/>
      </dsp:txXfrm>
    </dsp:sp>
    <dsp:sp modelId="{7A511660-13DA-40EE-A578-6AF6A386EF6D}">
      <dsp:nvSpPr>
        <dsp:cNvPr id="0" name=""/>
        <dsp:cNvSpPr/>
      </dsp:nvSpPr>
      <dsp:spPr>
        <a:xfrm>
          <a:off x="699711" y="4796160"/>
          <a:ext cx="4036342" cy="151186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هو مصدر مؤكّد لـ آمَنَّا بِاللَّهِ أى: تطهير اللّه؛ لأنّ الإيمان يطهّر النفوس، و الأصل فيه: أن النصارى كانوا يغمسون أولادهم فى ماء أصفر يسمّونه: المعموديّة)، و يقولون: إنّه تطهير لهم؛ فعبّر عن الإيمان باللّه بـ صبغة اللّه للمشاكلة بهذه القرينة.</a:t>
          </a:r>
          <a:endParaRPr lang="fa-IR" sz="1600" kern="1200">
            <a:cs typeface="B Badr" panose="00000400000000000000" pitchFamily="2" charset="-78"/>
          </a:endParaRPr>
        </a:p>
      </dsp:txBody>
      <dsp:txXfrm>
        <a:off x="699711" y="4796160"/>
        <a:ext cx="4036342" cy="15118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2C0A9-6A20-4E08-A6D9-37FD2ADCDDA4}">
      <dsp:nvSpPr>
        <dsp:cNvPr id="0" name=""/>
        <dsp:cNvSpPr/>
      </dsp:nvSpPr>
      <dsp:spPr>
        <a:xfrm>
          <a:off x="6848146" y="3244734"/>
          <a:ext cx="808847" cy="770624"/>
        </a:xfrm>
        <a:custGeom>
          <a:avLst/>
          <a:gdLst/>
          <a:ahLst/>
          <a:cxnLst/>
          <a:rect l="0" t="0" r="0" b="0"/>
          <a:pathLst>
            <a:path>
              <a:moveTo>
                <a:pt x="808847" y="0"/>
              </a:moveTo>
              <a:lnTo>
                <a:pt x="404423" y="0"/>
              </a:lnTo>
              <a:lnTo>
                <a:pt x="404423" y="770624"/>
              </a:lnTo>
              <a:lnTo>
                <a:pt x="0" y="770624"/>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224640" y="3602117"/>
        <a:ext cx="55859" cy="55859"/>
      </dsp:txXfrm>
    </dsp:sp>
    <dsp:sp modelId="{A5066B93-D33F-4FAB-9F42-2A18D7DD78E6}">
      <dsp:nvSpPr>
        <dsp:cNvPr id="0" name=""/>
        <dsp:cNvSpPr/>
      </dsp:nvSpPr>
      <dsp:spPr>
        <a:xfrm>
          <a:off x="6848146" y="2474110"/>
          <a:ext cx="808847" cy="770624"/>
        </a:xfrm>
        <a:custGeom>
          <a:avLst/>
          <a:gdLst/>
          <a:ahLst/>
          <a:cxnLst/>
          <a:rect l="0" t="0" r="0" b="0"/>
          <a:pathLst>
            <a:path>
              <a:moveTo>
                <a:pt x="808847" y="770624"/>
              </a:moveTo>
              <a:lnTo>
                <a:pt x="404423" y="770624"/>
              </a:lnTo>
              <a:lnTo>
                <a:pt x="404423"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224640" y="2831492"/>
        <a:ext cx="55859" cy="55859"/>
      </dsp:txXfrm>
    </dsp:sp>
    <dsp:sp modelId="{3FD2B08E-0821-4AFD-B2C8-E8EEC7D599E9}">
      <dsp:nvSpPr>
        <dsp:cNvPr id="0" name=""/>
        <dsp:cNvSpPr/>
      </dsp:nvSpPr>
      <dsp:spPr>
        <a:xfrm rot="5400000">
          <a:off x="6007792" y="2628234"/>
          <a:ext cx="4531401"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rtl="1">
            <a:lnSpc>
              <a:spcPct val="90000"/>
            </a:lnSpc>
            <a:spcBef>
              <a:spcPct val="0"/>
            </a:spcBef>
            <a:spcAft>
              <a:spcPct val="35000"/>
            </a:spcAft>
          </a:pPr>
          <a:r>
            <a:rPr lang="fa-IR" sz="5400" kern="1200" smtClean="0">
              <a:cs typeface="B Badr" panose="00000400000000000000" pitchFamily="2" charset="-78"/>
            </a:rPr>
            <a:t>6. و منه: المزاوجة؛ </a:t>
          </a:r>
          <a:endParaRPr lang="fa-IR" sz="5400" kern="1200">
            <a:cs typeface="B Badr" panose="00000400000000000000" pitchFamily="2" charset="-78"/>
          </a:endParaRPr>
        </a:p>
      </dsp:txBody>
      <dsp:txXfrm>
        <a:off x="6007792" y="2628234"/>
        <a:ext cx="4531401" cy="1232999"/>
      </dsp:txXfrm>
    </dsp:sp>
    <dsp:sp modelId="{826D1334-A9C4-4C6A-85B7-08CE20464CF6}">
      <dsp:nvSpPr>
        <dsp:cNvPr id="0" name=""/>
        <dsp:cNvSpPr/>
      </dsp:nvSpPr>
      <dsp:spPr>
        <a:xfrm>
          <a:off x="2803909" y="1857610"/>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fa-IR" sz="2500" kern="1200" smtClean="0">
              <a:cs typeface="B Badr" panose="00000400000000000000" pitchFamily="2" charset="-78"/>
            </a:rPr>
            <a:t>و هى أن يزاوج بين معنيين فى الشرط و الجزاء؛ </a:t>
          </a:r>
          <a:endParaRPr lang="fa-IR" sz="2500" kern="1200">
            <a:cs typeface="B Badr" panose="00000400000000000000" pitchFamily="2" charset="-78"/>
          </a:endParaRPr>
        </a:p>
      </dsp:txBody>
      <dsp:txXfrm>
        <a:off x="2803909" y="1857610"/>
        <a:ext cx="4044237" cy="1232999"/>
      </dsp:txXfrm>
    </dsp:sp>
    <dsp:sp modelId="{27628082-DFEE-4E9D-975B-D71030AC3210}">
      <dsp:nvSpPr>
        <dsp:cNvPr id="0" name=""/>
        <dsp:cNvSpPr/>
      </dsp:nvSpPr>
      <dsp:spPr>
        <a:xfrm>
          <a:off x="2803909" y="3398859"/>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fa-IR" sz="2500" kern="1200" smtClean="0">
              <a:cs typeface="B Badr" panose="00000400000000000000" pitchFamily="2" charset="-78"/>
            </a:rPr>
            <a:t>كقوله:  إذا ما نهى النّاهى فلجّ بى الهوى  ***   أصاخت إلى الواشى فلجّ بها الهجر</a:t>
          </a:r>
          <a:endParaRPr lang="fa-IR" sz="2500" kern="1200">
            <a:cs typeface="B Badr" panose="00000400000000000000" pitchFamily="2" charset="-78"/>
          </a:endParaRPr>
        </a:p>
      </dsp:txBody>
      <dsp:txXfrm>
        <a:off x="2803909" y="3398859"/>
        <a:ext cx="4044237" cy="12329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25A61-16A1-4400-99AB-9D64328B74C6}">
      <dsp:nvSpPr>
        <dsp:cNvPr id="0" name=""/>
        <dsp:cNvSpPr/>
      </dsp:nvSpPr>
      <dsp:spPr>
        <a:xfrm>
          <a:off x="2995650" y="4665076"/>
          <a:ext cx="598736" cy="91440"/>
        </a:xfrm>
        <a:custGeom>
          <a:avLst/>
          <a:gdLst/>
          <a:ahLst/>
          <a:cxnLst/>
          <a:rect l="0" t="0" r="0" b="0"/>
          <a:pathLst>
            <a:path>
              <a:moveTo>
                <a:pt x="59873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3280050" y="4695827"/>
        <a:ext cx="29936" cy="29936"/>
      </dsp:txXfrm>
    </dsp:sp>
    <dsp:sp modelId="{96DCC261-3587-4C76-8666-24C999DB7E7C}">
      <dsp:nvSpPr>
        <dsp:cNvPr id="0" name=""/>
        <dsp:cNvSpPr/>
      </dsp:nvSpPr>
      <dsp:spPr>
        <a:xfrm>
          <a:off x="6588070" y="3569910"/>
          <a:ext cx="598736" cy="1140885"/>
        </a:xfrm>
        <a:custGeom>
          <a:avLst/>
          <a:gdLst/>
          <a:ahLst/>
          <a:cxnLst/>
          <a:rect l="0" t="0" r="0" b="0"/>
          <a:pathLst>
            <a:path>
              <a:moveTo>
                <a:pt x="598736" y="0"/>
              </a:moveTo>
              <a:lnTo>
                <a:pt x="299368" y="0"/>
              </a:lnTo>
              <a:lnTo>
                <a:pt x="299368" y="1140885"/>
              </a:lnTo>
              <a:lnTo>
                <a:pt x="0" y="1140885"/>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6855227" y="4108142"/>
        <a:ext cx="64422" cy="64422"/>
      </dsp:txXfrm>
    </dsp:sp>
    <dsp:sp modelId="{CEAB0A4C-2C50-4D4F-8A95-F4944197A7B5}">
      <dsp:nvSpPr>
        <dsp:cNvPr id="0" name=""/>
        <dsp:cNvSpPr/>
      </dsp:nvSpPr>
      <dsp:spPr>
        <a:xfrm>
          <a:off x="2995650" y="3524190"/>
          <a:ext cx="598736" cy="91440"/>
        </a:xfrm>
        <a:custGeom>
          <a:avLst/>
          <a:gdLst/>
          <a:ahLst/>
          <a:cxnLst/>
          <a:rect l="0" t="0" r="0" b="0"/>
          <a:pathLst>
            <a:path>
              <a:moveTo>
                <a:pt x="59873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3280050" y="3554942"/>
        <a:ext cx="29936" cy="29936"/>
      </dsp:txXfrm>
    </dsp:sp>
    <dsp:sp modelId="{E45E4ABE-3053-4B4D-945C-D6367992D37A}">
      <dsp:nvSpPr>
        <dsp:cNvPr id="0" name=""/>
        <dsp:cNvSpPr/>
      </dsp:nvSpPr>
      <dsp:spPr>
        <a:xfrm>
          <a:off x="6588070" y="3524190"/>
          <a:ext cx="598736" cy="91440"/>
        </a:xfrm>
        <a:custGeom>
          <a:avLst/>
          <a:gdLst/>
          <a:ahLst/>
          <a:cxnLst/>
          <a:rect l="0" t="0" r="0" b="0"/>
          <a:pathLst>
            <a:path>
              <a:moveTo>
                <a:pt x="59873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6872470" y="3554942"/>
        <a:ext cx="29936" cy="29936"/>
      </dsp:txXfrm>
    </dsp:sp>
    <dsp:sp modelId="{C9227A39-FD43-460D-8A7D-C8203F1CF79C}">
      <dsp:nvSpPr>
        <dsp:cNvPr id="0" name=""/>
        <dsp:cNvSpPr/>
      </dsp:nvSpPr>
      <dsp:spPr>
        <a:xfrm>
          <a:off x="2995650" y="2383305"/>
          <a:ext cx="598736" cy="91440"/>
        </a:xfrm>
        <a:custGeom>
          <a:avLst/>
          <a:gdLst/>
          <a:ahLst/>
          <a:cxnLst/>
          <a:rect l="0" t="0" r="0" b="0"/>
          <a:pathLst>
            <a:path>
              <a:moveTo>
                <a:pt x="598736"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3280050" y="2414057"/>
        <a:ext cx="29936" cy="29936"/>
      </dsp:txXfrm>
    </dsp:sp>
    <dsp:sp modelId="{7D27424F-8F8D-48C7-97CB-95C4627E7CCE}">
      <dsp:nvSpPr>
        <dsp:cNvPr id="0" name=""/>
        <dsp:cNvSpPr/>
      </dsp:nvSpPr>
      <dsp:spPr>
        <a:xfrm>
          <a:off x="6588070" y="2429025"/>
          <a:ext cx="598736" cy="1140885"/>
        </a:xfrm>
        <a:custGeom>
          <a:avLst/>
          <a:gdLst/>
          <a:ahLst/>
          <a:cxnLst/>
          <a:rect l="0" t="0" r="0" b="0"/>
          <a:pathLst>
            <a:path>
              <a:moveTo>
                <a:pt x="598736" y="1140885"/>
              </a:moveTo>
              <a:lnTo>
                <a:pt x="299368" y="1140885"/>
              </a:lnTo>
              <a:lnTo>
                <a:pt x="299368"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6855227" y="2967256"/>
        <a:ext cx="64422" cy="64422"/>
      </dsp:txXfrm>
    </dsp:sp>
    <dsp:sp modelId="{FA563947-A24A-43F7-A5C7-277F3DFFB7DE}">
      <dsp:nvSpPr>
        <dsp:cNvPr id="0" name=""/>
        <dsp:cNvSpPr/>
      </dsp:nvSpPr>
      <dsp:spPr>
        <a:xfrm>
          <a:off x="10180490" y="2999468"/>
          <a:ext cx="598736" cy="570442"/>
        </a:xfrm>
        <a:custGeom>
          <a:avLst/>
          <a:gdLst/>
          <a:ahLst/>
          <a:cxnLst/>
          <a:rect l="0" t="0" r="0" b="0"/>
          <a:pathLst>
            <a:path>
              <a:moveTo>
                <a:pt x="598736" y="0"/>
              </a:moveTo>
              <a:lnTo>
                <a:pt x="299368" y="0"/>
              </a:lnTo>
              <a:lnTo>
                <a:pt x="299368" y="570442"/>
              </a:lnTo>
              <a:lnTo>
                <a:pt x="0" y="570442"/>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10459184" y="3264015"/>
        <a:ext cx="41348" cy="41348"/>
      </dsp:txXfrm>
    </dsp:sp>
    <dsp:sp modelId="{DED8FBA9-50C5-4BF5-8F30-A5EB62A5CAAB}">
      <dsp:nvSpPr>
        <dsp:cNvPr id="0" name=""/>
        <dsp:cNvSpPr/>
      </dsp:nvSpPr>
      <dsp:spPr>
        <a:xfrm>
          <a:off x="10180490" y="2429025"/>
          <a:ext cx="598736" cy="570442"/>
        </a:xfrm>
        <a:custGeom>
          <a:avLst/>
          <a:gdLst/>
          <a:ahLst/>
          <a:cxnLst/>
          <a:rect l="0" t="0" r="0" b="0"/>
          <a:pathLst>
            <a:path>
              <a:moveTo>
                <a:pt x="598736" y="570442"/>
              </a:moveTo>
              <a:lnTo>
                <a:pt x="299368" y="570442"/>
              </a:lnTo>
              <a:lnTo>
                <a:pt x="299368"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10459184" y="2693572"/>
        <a:ext cx="41348" cy="41348"/>
      </dsp:txXfrm>
    </dsp:sp>
    <dsp:sp modelId="{3FD2B08E-0821-4AFD-B2C8-E8EEC7D599E9}">
      <dsp:nvSpPr>
        <dsp:cNvPr id="0" name=""/>
        <dsp:cNvSpPr/>
      </dsp:nvSpPr>
      <dsp:spPr>
        <a:xfrm rot="5400000">
          <a:off x="9558431" y="2543113"/>
          <a:ext cx="3354299"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fa-IR" sz="4000" kern="1200" smtClean="0">
              <a:cs typeface="B Badr" panose="00000400000000000000" pitchFamily="2" charset="-78"/>
            </a:rPr>
            <a:t>7. و منه: العكس؛</a:t>
          </a:r>
          <a:endParaRPr lang="fa-IR" sz="4000" kern="1200">
            <a:cs typeface="B Badr" panose="00000400000000000000" pitchFamily="2" charset="-78"/>
          </a:endParaRPr>
        </a:p>
      </dsp:txBody>
      <dsp:txXfrm>
        <a:off x="9558431" y="2543113"/>
        <a:ext cx="3354299" cy="912708"/>
      </dsp:txXfrm>
    </dsp:sp>
    <dsp:sp modelId="{4B1FD404-B613-4456-A759-640D154D32DD}">
      <dsp:nvSpPr>
        <dsp:cNvPr id="0" name=""/>
        <dsp:cNvSpPr/>
      </dsp:nvSpPr>
      <dsp:spPr>
        <a:xfrm>
          <a:off x="7186807" y="1972671"/>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و هو أن يقدّم جزء فى الكلام على جزء، ثم يؤخّر، </a:t>
          </a:r>
          <a:endParaRPr lang="fa-IR" sz="2000" kern="1200">
            <a:cs typeface="B Badr" panose="00000400000000000000" pitchFamily="2" charset="-78"/>
          </a:endParaRPr>
        </a:p>
      </dsp:txBody>
      <dsp:txXfrm>
        <a:off x="7186807" y="1972671"/>
        <a:ext cx="2993683" cy="912708"/>
      </dsp:txXfrm>
    </dsp:sp>
    <dsp:sp modelId="{1DF1F0B9-CF95-4A14-9389-904C74639800}">
      <dsp:nvSpPr>
        <dsp:cNvPr id="0" name=""/>
        <dsp:cNvSpPr/>
      </dsp:nvSpPr>
      <dsp:spPr>
        <a:xfrm>
          <a:off x="7186807" y="3113556"/>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و يقع على وجوه:</a:t>
          </a:r>
          <a:endParaRPr lang="fa-IR" sz="2000" kern="1200">
            <a:cs typeface="B Badr" panose="00000400000000000000" pitchFamily="2" charset="-78"/>
          </a:endParaRPr>
        </a:p>
      </dsp:txBody>
      <dsp:txXfrm>
        <a:off x="7186807" y="3113556"/>
        <a:ext cx="2993683" cy="912708"/>
      </dsp:txXfrm>
    </dsp:sp>
    <dsp:sp modelId="{3B52C64E-B449-4D03-9684-A30EFC615C4E}">
      <dsp:nvSpPr>
        <dsp:cNvPr id="0" name=""/>
        <dsp:cNvSpPr/>
      </dsp:nvSpPr>
      <dsp:spPr>
        <a:xfrm>
          <a:off x="3594387" y="1972671"/>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منها: أن يقع بين أحد طرفى جملة و ما أضيف إليه</a:t>
          </a:r>
          <a:endParaRPr lang="fa-IR" sz="2000" kern="1200">
            <a:cs typeface="B Badr" panose="00000400000000000000" pitchFamily="2" charset="-78"/>
          </a:endParaRPr>
        </a:p>
      </dsp:txBody>
      <dsp:txXfrm>
        <a:off x="3594387" y="1972671"/>
        <a:ext cx="2993683" cy="912708"/>
      </dsp:txXfrm>
    </dsp:sp>
    <dsp:sp modelId="{0CB232A6-05FC-4087-A35D-5C97DC7FAA0C}">
      <dsp:nvSpPr>
        <dsp:cNvPr id="0" name=""/>
        <dsp:cNvSpPr/>
      </dsp:nvSpPr>
      <dsp:spPr>
        <a:xfrm>
          <a:off x="1967" y="1972671"/>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نحو: عادات السادات سادات العادات.</a:t>
          </a:r>
          <a:endParaRPr lang="fa-IR" sz="2000" kern="1200">
            <a:cs typeface="B Badr" panose="00000400000000000000" pitchFamily="2" charset="-78"/>
          </a:endParaRPr>
        </a:p>
      </dsp:txBody>
      <dsp:txXfrm>
        <a:off x="1967" y="1972671"/>
        <a:ext cx="2993683" cy="912708"/>
      </dsp:txXfrm>
    </dsp:sp>
    <dsp:sp modelId="{9C5FD757-88C5-42D4-9B00-B3C1CD31E3C5}">
      <dsp:nvSpPr>
        <dsp:cNvPr id="0" name=""/>
        <dsp:cNvSpPr/>
      </dsp:nvSpPr>
      <dsp:spPr>
        <a:xfrm>
          <a:off x="3594387" y="3113556"/>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و منها: أن يقع بين متعلقى فعلين فى جملتين</a:t>
          </a:r>
          <a:endParaRPr lang="fa-IR" sz="2000" kern="1200">
            <a:cs typeface="B Badr" panose="00000400000000000000" pitchFamily="2" charset="-78"/>
          </a:endParaRPr>
        </a:p>
      </dsp:txBody>
      <dsp:txXfrm>
        <a:off x="3594387" y="3113556"/>
        <a:ext cx="2993683" cy="912708"/>
      </dsp:txXfrm>
    </dsp:sp>
    <dsp:sp modelId="{015C4AFF-51EE-4E81-A0E3-A5141D8DC5DF}">
      <dsp:nvSpPr>
        <dsp:cNvPr id="0" name=""/>
        <dsp:cNvSpPr/>
      </dsp:nvSpPr>
      <dsp:spPr>
        <a:xfrm>
          <a:off x="1967" y="3113556"/>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نحو: يُخْرِجُ الْحَيَّ مِنَ الْمَيِّتِ وَ يُخْرِجُ الْمَيِّتَ مِنَ الْحَيِّ </a:t>
          </a:r>
          <a:endParaRPr lang="fa-IR" sz="2000" kern="1200">
            <a:cs typeface="B Badr" panose="00000400000000000000" pitchFamily="2" charset="-78"/>
          </a:endParaRPr>
        </a:p>
      </dsp:txBody>
      <dsp:txXfrm>
        <a:off x="1967" y="3113556"/>
        <a:ext cx="2993683" cy="912708"/>
      </dsp:txXfrm>
    </dsp:sp>
    <dsp:sp modelId="{0C635017-46AE-4CB7-ADD4-BC77FC72D3ED}">
      <dsp:nvSpPr>
        <dsp:cNvPr id="0" name=""/>
        <dsp:cNvSpPr/>
      </dsp:nvSpPr>
      <dsp:spPr>
        <a:xfrm>
          <a:off x="3594387" y="4254442"/>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و منها: أن يقع بين لفظين فى طرفى جملة </a:t>
          </a:r>
          <a:endParaRPr lang="fa-IR" sz="2000" kern="1200">
            <a:cs typeface="B Badr" panose="00000400000000000000" pitchFamily="2" charset="-78"/>
          </a:endParaRPr>
        </a:p>
      </dsp:txBody>
      <dsp:txXfrm>
        <a:off x="3594387" y="4254442"/>
        <a:ext cx="2993683" cy="912708"/>
      </dsp:txXfrm>
    </dsp:sp>
    <dsp:sp modelId="{77564BC0-B326-4E21-8ECD-6060CE923DF9}">
      <dsp:nvSpPr>
        <dsp:cNvPr id="0" name=""/>
        <dsp:cNvSpPr/>
      </dsp:nvSpPr>
      <dsp:spPr>
        <a:xfrm>
          <a:off x="1967" y="4254442"/>
          <a:ext cx="2993683" cy="912708"/>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Badr" panose="00000400000000000000" pitchFamily="2" charset="-78"/>
            </a:rPr>
            <a:t>نحو: لا هُنَّ حِلٌّ لَهُمْ وَ لا هُمْ يَحِلُّونَ لَهُنَّ </a:t>
          </a:r>
          <a:endParaRPr lang="fa-IR" sz="2000" kern="1200">
            <a:cs typeface="B Badr" panose="00000400000000000000" pitchFamily="2" charset="-78"/>
          </a:endParaRPr>
        </a:p>
      </dsp:txBody>
      <dsp:txXfrm>
        <a:off x="1967" y="4254442"/>
        <a:ext cx="2993683" cy="9127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EBD74-0012-4DF5-A0F2-CA1A8002FE2F}">
      <dsp:nvSpPr>
        <dsp:cNvPr id="0" name=""/>
        <dsp:cNvSpPr/>
      </dsp:nvSpPr>
      <dsp:spPr>
        <a:xfrm>
          <a:off x="6848146" y="3244734"/>
          <a:ext cx="808847" cy="770624"/>
        </a:xfrm>
        <a:custGeom>
          <a:avLst/>
          <a:gdLst/>
          <a:ahLst/>
          <a:cxnLst/>
          <a:rect l="0" t="0" r="0" b="0"/>
          <a:pathLst>
            <a:path>
              <a:moveTo>
                <a:pt x="808847" y="0"/>
              </a:moveTo>
              <a:lnTo>
                <a:pt x="404423" y="0"/>
              </a:lnTo>
              <a:lnTo>
                <a:pt x="404423" y="770624"/>
              </a:lnTo>
              <a:lnTo>
                <a:pt x="0" y="770624"/>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224640" y="3602117"/>
        <a:ext cx="55859" cy="55859"/>
      </dsp:txXfrm>
    </dsp:sp>
    <dsp:sp modelId="{2454876F-7664-4C35-BF70-A5D7EFCCF2DD}">
      <dsp:nvSpPr>
        <dsp:cNvPr id="0" name=""/>
        <dsp:cNvSpPr/>
      </dsp:nvSpPr>
      <dsp:spPr>
        <a:xfrm>
          <a:off x="6848146" y="2474110"/>
          <a:ext cx="808847" cy="770624"/>
        </a:xfrm>
        <a:custGeom>
          <a:avLst/>
          <a:gdLst/>
          <a:ahLst/>
          <a:cxnLst/>
          <a:rect l="0" t="0" r="0" b="0"/>
          <a:pathLst>
            <a:path>
              <a:moveTo>
                <a:pt x="808847" y="770624"/>
              </a:moveTo>
              <a:lnTo>
                <a:pt x="404423" y="770624"/>
              </a:lnTo>
              <a:lnTo>
                <a:pt x="404423" y="0"/>
              </a:lnTo>
              <a:lnTo>
                <a:pt x="0"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Badr" panose="00000400000000000000" pitchFamily="2" charset="-78"/>
          </a:endParaRPr>
        </a:p>
      </dsp:txBody>
      <dsp:txXfrm>
        <a:off x="7224640" y="2831492"/>
        <a:ext cx="55859" cy="55859"/>
      </dsp:txXfrm>
    </dsp:sp>
    <dsp:sp modelId="{3FD2B08E-0821-4AFD-B2C8-E8EEC7D599E9}">
      <dsp:nvSpPr>
        <dsp:cNvPr id="0" name=""/>
        <dsp:cNvSpPr/>
      </dsp:nvSpPr>
      <dsp:spPr>
        <a:xfrm rot="5400000">
          <a:off x="6007792" y="2628234"/>
          <a:ext cx="4531401"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rtl="1">
            <a:lnSpc>
              <a:spcPct val="90000"/>
            </a:lnSpc>
            <a:spcBef>
              <a:spcPct val="0"/>
            </a:spcBef>
            <a:spcAft>
              <a:spcPct val="35000"/>
            </a:spcAft>
          </a:pPr>
          <a:r>
            <a:rPr lang="fa-IR" sz="5400" kern="1200" smtClean="0">
              <a:cs typeface="B Badr" panose="00000400000000000000" pitchFamily="2" charset="-78"/>
            </a:rPr>
            <a:t>8.  و منه: الرجوع؛ </a:t>
          </a:r>
          <a:endParaRPr lang="fa-IR" sz="5400" kern="1200">
            <a:cs typeface="B Badr" panose="00000400000000000000" pitchFamily="2" charset="-78"/>
          </a:endParaRPr>
        </a:p>
      </dsp:txBody>
      <dsp:txXfrm>
        <a:off x="6007792" y="2628234"/>
        <a:ext cx="4531401" cy="1232999"/>
      </dsp:txXfrm>
    </dsp:sp>
    <dsp:sp modelId="{CFA0D808-B785-4E44-82E7-35510E071C42}">
      <dsp:nvSpPr>
        <dsp:cNvPr id="0" name=""/>
        <dsp:cNvSpPr/>
      </dsp:nvSpPr>
      <dsp:spPr>
        <a:xfrm>
          <a:off x="2803909" y="1857610"/>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و هو العود إلى الكلام السابق بالنقض لنكتة؛ </a:t>
          </a:r>
          <a:endParaRPr lang="fa-IR" sz="2800" kern="1200">
            <a:cs typeface="B Badr" panose="00000400000000000000" pitchFamily="2" charset="-78"/>
          </a:endParaRPr>
        </a:p>
      </dsp:txBody>
      <dsp:txXfrm>
        <a:off x="2803909" y="1857610"/>
        <a:ext cx="4044237" cy="1232999"/>
      </dsp:txXfrm>
    </dsp:sp>
    <dsp:sp modelId="{2A513880-66FF-4E54-80A6-5E5EE66D6854}">
      <dsp:nvSpPr>
        <dsp:cNvPr id="0" name=""/>
        <dsp:cNvSpPr/>
      </dsp:nvSpPr>
      <dsp:spPr>
        <a:xfrm>
          <a:off x="2803909" y="3398859"/>
          <a:ext cx="4044237" cy="1232999"/>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mtClean="0">
              <a:cs typeface="B Badr" panose="00000400000000000000" pitchFamily="2" charset="-78"/>
            </a:rPr>
            <a:t>كقوله :  قف بالدّيار الّتى لم يعفها القدم  ***  بلى و غيّرها الأرواح و الدّيم </a:t>
          </a:r>
          <a:endParaRPr lang="fa-IR" sz="2800" kern="1200">
            <a:cs typeface="B Badr" panose="00000400000000000000" pitchFamily="2" charset="-78"/>
          </a:endParaRPr>
        </a:p>
      </dsp:txBody>
      <dsp:txXfrm>
        <a:off x="2803909" y="3398859"/>
        <a:ext cx="4044237" cy="123299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5/7/2017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5/7/2017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5/7/2017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5/7/2017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3.xml"/><Relationship Id="rId5" Type="http://schemas.openxmlformats.org/officeDocument/2006/relationships/slide" Target="slide47.xml"/><Relationship Id="rId4" Type="http://schemas.openxmlformats.org/officeDocument/2006/relationships/slide" Target="slide3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4461" y="1607458"/>
            <a:ext cx="10441959" cy="2819400"/>
          </a:xfrm>
        </p:spPr>
        <p:txBody>
          <a:bodyPr/>
          <a:lstStyle/>
          <a:p>
            <a:pPr algn="ctr"/>
            <a:r>
              <a:rPr lang="fa-IR" sz="8800" b="1"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نموداری متن</a:t>
            </a:r>
            <a:br>
              <a:rPr lang="fa-IR" sz="8800" b="1"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br>
            <a:r>
              <a:rPr lang="fa-IR" b="1"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تلخیص المفتاح خطیب قزوینی (فن بدیع)</a:t>
            </a:r>
            <a:endParaRPr lang="fa-IR" b="1">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p:txBody>
      </p:sp>
      <p:sp>
        <p:nvSpPr>
          <p:cNvPr id="3" name="Subtitle 2"/>
          <p:cNvSpPr>
            <a:spLocks noGrp="1"/>
          </p:cNvSpPr>
          <p:nvPr>
            <p:ph type="subTitle" idx="1"/>
          </p:nvPr>
        </p:nvSpPr>
        <p:spPr>
          <a:xfrm>
            <a:off x="1692612" y="4914540"/>
            <a:ext cx="8825658" cy="861420"/>
          </a:xfrm>
        </p:spPr>
        <p:txBody>
          <a:bodyPr>
            <a:normAutofit/>
          </a:bodyPr>
          <a:lstStyle/>
          <a:p>
            <a:pPr algn="ctr"/>
            <a:r>
              <a:rPr lang="fa-IR" sz="2800">
                <a:solidFill>
                  <a:schemeClr val="bg1"/>
                </a:solidFill>
                <a:cs typeface="Far.Alphabet" panose="00000400000000000000" pitchFamily="2" charset="-78"/>
              </a:rPr>
              <a:t>طلبگی تا اجتهاد (</a:t>
            </a:r>
            <a:r>
              <a:rPr lang="en-US" sz="2800">
                <a:solidFill>
                  <a:schemeClr val="bg1"/>
                </a:solidFill>
                <a:latin typeface="Aharoni" panose="02010803020104030203" pitchFamily="2" charset="-79"/>
                <a:cs typeface="Aharoni" panose="02010803020104030203" pitchFamily="2" charset="-79"/>
              </a:rPr>
              <a:t>TT-EJ.IR</a:t>
            </a:r>
            <a:r>
              <a:rPr lang="fa-IR" sz="2800">
                <a:solidFill>
                  <a:schemeClr val="bg1"/>
                </a:solidFill>
                <a:cs typeface="Far.Alphabet" panose="00000400000000000000" pitchFamily="2" charset="-78"/>
              </a:rPr>
              <a:t>)- </a:t>
            </a:r>
            <a:r>
              <a:rPr lang="fa-IR" sz="2800" smtClean="0">
                <a:solidFill>
                  <a:schemeClr val="bg1"/>
                </a:solidFill>
                <a:cs typeface="Far.Alphabet" panose="00000400000000000000" pitchFamily="2" charset="-78"/>
              </a:rPr>
              <a:t>بهار 96</a:t>
            </a:r>
            <a:endParaRPr lang="fa-IR" sz="2800">
              <a:solidFill>
                <a:schemeClr val="bg1"/>
              </a:solidFill>
              <a:cs typeface="Far.Alphabet" panose="00000400000000000000" pitchFamily="2" charset="-78"/>
            </a:endParaRPr>
          </a:p>
        </p:txBody>
      </p:sp>
      <p:sp>
        <p:nvSpPr>
          <p:cNvPr id="4" name="Rectangle 3"/>
          <p:cNvSpPr/>
          <p:nvPr/>
        </p:nvSpPr>
        <p:spPr>
          <a:xfrm>
            <a:off x="4460598" y="1022683"/>
            <a:ext cx="3289683" cy="584775"/>
          </a:xfrm>
          <a:prstGeom prst="rect">
            <a:avLst/>
          </a:prstGeom>
        </p:spPr>
        <p:txBody>
          <a:bodyPr wrap="none">
            <a:spAutoFit/>
          </a:bodyPr>
          <a:lstStyle/>
          <a:p>
            <a:r>
              <a:rPr lang="fa-IR" sz="3200" b="1">
                <a:effectLst>
                  <a:outerShdw blurRad="38100" dist="38100" dir="2700000" algn="tl">
                    <a:srgbClr val="000000">
                      <a:alpha val="43137"/>
                    </a:srgbClr>
                  </a:outerShdw>
                </a:effectLst>
                <a:latin typeface="Nabi" panose="02000500000000020002" pitchFamily="2" charset="0"/>
                <a:cs typeface="Nabi" panose="02000500000000020002" pitchFamily="2" charset="0"/>
              </a:rPr>
              <a:t>بسم الله الرّحمن الرّحیم</a:t>
            </a:r>
            <a:endParaRPr lang="fa-IR" sz="3200"/>
          </a:p>
        </p:txBody>
      </p:sp>
    </p:spTree>
    <p:extLst>
      <p:ext uri="{BB962C8B-B14F-4D97-AF65-F5344CB8AC3E}">
        <p14:creationId xmlns:p14="http://schemas.microsoft.com/office/powerpoint/2010/main" val="72560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1604705"/>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9048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90773751"/>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3609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58764900"/>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956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89000864"/>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9555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15279342"/>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1229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02799179"/>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8806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39154984"/>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4077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03280026"/>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2688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42407892"/>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9889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5814887"/>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8241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effectLst>
                  <a:outerShdw blurRad="38100" dist="38100" dir="2700000" algn="tl">
                    <a:srgbClr val="000000">
                      <a:alpha val="43137"/>
                    </a:srgbClr>
                  </a:outerShdw>
                </a:effectLst>
                <a:cs typeface="B Badr" panose="00000400000000000000" pitchFamily="2" charset="-78"/>
              </a:rPr>
              <a:t>فهرست مطالب</a:t>
            </a:r>
            <a:endParaRPr lang="fa-IR">
              <a:effectLst>
                <a:outerShdw blurRad="38100" dist="38100" dir="2700000" algn="tl">
                  <a:srgbClr val="000000">
                    <a:alpha val="43137"/>
                  </a:srgbClr>
                </a:outerShdw>
              </a:effectLst>
              <a:cs typeface="B Badr" panose="00000400000000000000" pitchFamily="2" charset="-78"/>
            </a:endParaRPr>
          </a:p>
        </p:txBody>
      </p:sp>
      <p:sp>
        <p:nvSpPr>
          <p:cNvPr id="3" name="Content Placeholder 2"/>
          <p:cNvSpPr>
            <a:spLocks noGrp="1"/>
          </p:cNvSpPr>
          <p:nvPr>
            <p:ph idx="1"/>
          </p:nvPr>
        </p:nvSpPr>
        <p:spPr/>
        <p:txBody>
          <a:bodyPr>
            <a:normAutofit/>
          </a:bodyPr>
          <a:lstStyle/>
          <a:p>
            <a:r>
              <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hlinkClick r:id="rId2" action="ppaction://hlinksldjump"/>
              </a:rPr>
              <a:t>مقدمه</a:t>
            </a:r>
            <a:endPar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endParaRPr>
          </a:p>
          <a:p>
            <a:r>
              <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hlinkClick r:id="rId3" action="ppaction://hlinksldjump"/>
              </a:rPr>
              <a:t>محسنات معنویه</a:t>
            </a:r>
            <a:endPar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endParaRPr>
          </a:p>
          <a:p>
            <a:r>
              <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hlinkClick r:id="rId4" action="ppaction://hlinksldjump"/>
              </a:rPr>
              <a:t>محسنات لفظیه </a:t>
            </a:r>
            <a:endPar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endParaRPr>
          </a:p>
          <a:p>
            <a:r>
              <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hlinkClick r:id="rId5" action="ppaction://hlinksldjump"/>
              </a:rPr>
              <a:t>خاتمه : سرقات </a:t>
            </a:r>
            <a:r>
              <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hlinkClick r:id="rId5" action="ppaction://hlinksldjump"/>
              </a:rPr>
              <a:t>شعریه</a:t>
            </a:r>
            <a:endPar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endParaRPr>
          </a:p>
          <a:p>
            <a:r>
              <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hlinkClick r:id="rId6" action="ppaction://hlinksldjump"/>
              </a:rPr>
              <a:t>فصلی در اهمیت مواضع کلام</a:t>
            </a:r>
            <a:r>
              <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rPr>
              <a:t> </a:t>
            </a:r>
            <a:endPar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endParaRPr>
          </a:p>
          <a:p>
            <a:endParaRPr lang="fa-IR" sz="3600" b="1">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endParaRPr>
          </a:p>
        </p:txBody>
      </p:sp>
    </p:spTree>
    <p:extLst>
      <p:ext uri="{BB962C8B-B14F-4D97-AF65-F5344CB8AC3E}">
        <p14:creationId xmlns:p14="http://schemas.microsoft.com/office/powerpoint/2010/main" val="2797522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22744962"/>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5488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77576953"/>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7425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16876376"/>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6031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63319567"/>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3153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04837803"/>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8817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38891222"/>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9350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66631367"/>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7709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27931305"/>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4817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64213438"/>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0612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84109145"/>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2954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7080" y="2149170"/>
            <a:ext cx="8946541" cy="4195481"/>
          </a:xfrm>
        </p:spPr>
        <p:txBody>
          <a:bodyPr>
            <a:normAutofit/>
          </a:bodyPr>
          <a:lstStyle/>
          <a:p>
            <a:pPr marL="0" indent="0" algn="ctr">
              <a:buNone/>
            </a:pPr>
            <a:r>
              <a:rPr lang="fa-IR" sz="4800" smtClean="0">
                <a:solidFill>
                  <a:schemeClr val="bg1"/>
                </a:solidFill>
                <a:effectLst>
                  <a:outerShdw blurRad="38100" dist="38100" dir="2700000" algn="tl">
                    <a:srgbClr val="000000">
                      <a:alpha val="43137"/>
                    </a:srgbClr>
                  </a:outerShdw>
                </a:effectLst>
                <a:latin typeface="Nabi" panose="02000500000000020002" pitchFamily="2" charset="0"/>
                <a:cs typeface="Nabi" panose="02000500000000020002" pitchFamily="2" charset="0"/>
              </a:rPr>
              <a:t>مقدمه</a:t>
            </a:r>
          </a:p>
        </p:txBody>
      </p:sp>
    </p:spTree>
    <p:extLst>
      <p:ext uri="{BB962C8B-B14F-4D97-AF65-F5344CB8AC3E}">
        <p14:creationId xmlns:p14="http://schemas.microsoft.com/office/powerpoint/2010/main" val="3092187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78649695"/>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2423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57039279"/>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5487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47754296"/>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5406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121106"/>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553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82118509"/>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72767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69569998"/>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27122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38105831"/>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64436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7080" y="2149170"/>
            <a:ext cx="8946541" cy="4195481"/>
          </a:xfrm>
        </p:spPr>
        <p:txBody>
          <a:bodyPr>
            <a:normAutofit/>
          </a:bodyPr>
          <a:lstStyle/>
          <a:p>
            <a:pPr marL="0" indent="0" algn="ctr">
              <a:buNone/>
            </a:pPr>
            <a:r>
              <a:rPr lang="fa-IR" sz="4800" smtClean="0">
                <a:solidFill>
                  <a:schemeClr val="bg1"/>
                </a:solidFill>
                <a:effectLst>
                  <a:outerShdw blurRad="38100" dist="38100" dir="2700000" algn="tl">
                    <a:srgbClr val="000000">
                      <a:alpha val="43137"/>
                    </a:srgbClr>
                  </a:outerShdw>
                </a:effectLst>
                <a:latin typeface="Nabi" panose="02000500000000020002" pitchFamily="2" charset="0"/>
                <a:cs typeface="Nabi" panose="02000500000000020002" pitchFamily="2" charset="0"/>
              </a:rPr>
              <a:t>محسّنات لفظیّه</a:t>
            </a:r>
          </a:p>
        </p:txBody>
      </p:sp>
    </p:spTree>
    <p:extLst>
      <p:ext uri="{BB962C8B-B14F-4D97-AF65-F5344CB8AC3E}">
        <p14:creationId xmlns:p14="http://schemas.microsoft.com/office/powerpoint/2010/main" val="63326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38087752"/>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80681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59531199"/>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759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97196482"/>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87748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60669543"/>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8340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86832379"/>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19550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2801812"/>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7660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20279333"/>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12267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15716031"/>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81997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72533951"/>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04063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37106941"/>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34411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898" y="2149170"/>
            <a:ext cx="11251580" cy="4195481"/>
          </a:xfrm>
        </p:spPr>
        <p:txBody>
          <a:bodyPr>
            <a:normAutofit/>
          </a:bodyPr>
          <a:lstStyle/>
          <a:p>
            <a:pPr marL="0" indent="0" algn="ctr">
              <a:buNone/>
            </a:pPr>
            <a:r>
              <a:rPr lang="fa-IR" sz="4800">
                <a:solidFill>
                  <a:schemeClr val="bg1"/>
                </a:solidFill>
                <a:effectLst>
                  <a:outerShdw blurRad="38100" dist="38100" dir="2700000" algn="tl">
                    <a:srgbClr val="000000">
                      <a:alpha val="43137"/>
                    </a:srgbClr>
                  </a:outerShdw>
                </a:effectLst>
                <a:latin typeface="Nabi" panose="02000500000000020002" pitchFamily="2" charset="0"/>
                <a:cs typeface="Nabi" panose="02000500000000020002" pitchFamily="2" charset="0"/>
              </a:rPr>
              <a:t>خاتمة: </a:t>
            </a:r>
            <a:endParaRPr lang="fa-IR" sz="4800" smtClean="0">
              <a:solidFill>
                <a:schemeClr val="bg1"/>
              </a:solidFill>
              <a:effectLst>
                <a:outerShdw blurRad="38100" dist="38100" dir="2700000" algn="tl">
                  <a:srgbClr val="000000">
                    <a:alpha val="43137"/>
                  </a:srgbClr>
                </a:outerShdw>
              </a:effectLst>
              <a:latin typeface="Nabi" panose="02000500000000020002" pitchFamily="2" charset="0"/>
              <a:cs typeface="Nabi" panose="02000500000000020002" pitchFamily="2" charset="0"/>
            </a:endParaRPr>
          </a:p>
          <a:p>
            <a:pPr marL="0" indent="0" algn="ctr">
              <a:buNone/>
            </a:pPr>
            <a:endParaRPr lang="fa-IR" sz="4800">
              <a:solidFill>
                <a:schemeClr val="bg1"/>
              </a:solidFill>
              <a:effectLst>
                <a:outerShdw blurRad="38100" dist="38100" dir="2700000" algn="tl">
                  <a:srgbClr val="000000">
                    <a:alpha val="43137"/>
                  </a:srgbClr>
                </a:outerShdw>
              </a:effectLst>
              <a:latin typeface="Nabi" panose="02000500000000020002" pitchFamily="2" charset="0"/>
              <a:cs typeface="Nabi" panose="02000500000000020002" pitchFamily="2" charset="0"/>
            </a:endParaRPr>
          </a:p>
          <a:p>
            <a:pPr marL="0" indent="0" algn="ctr">
              <a:buNone/>
            </a:pPr>
            <a:r>
              <a:rPr lang="fa-IR" sz="4800" smtClean="0">
                <a:solidFill>
                  <a:schemeClr val="bg1"/>
                </a:solidFill>
                <a:effectLst>
                  <a:outerShdw blurRad="38100" dist="38100" dir="2700000" algn="tl">
                    <a:srgbClr val="000000">
                      <a:alpha val="43137"/>
                    </a:srgbClr>
                  </a:outerShdw>
                </a:effectLst>
                <a:latin typeface="Nabi" panose="02000500000000020002" pitchFamily="2" charset="0"/>
                <a:cs typeface="Nabi" panose="02000500000000020002" pitchFamily="2" charset="0"/>
              </a:rPr>
              <a:t>فى </a:t>
            </a:r>
            <a:r>
              <a:rPr lang="fa-IR" sz="4800">
                <a:solidFill>
                  <a:schemeClr val="bg1"/>
                </a:solidFill>
                <a:effectLst>
                  <a:outerShdw blurRad="38100" dist="38100" dir="2700000" algn="tl">
                    <a:srgbClr val="000000">
                      <a:alpha val="43137"/>
                    </a:srgbClr>
                  </a:outerShdw>
                </a:effectLst>
                <a:latin typeface="Nabi" panose="02000500000000020002" pitchFamily="2" charset="0"/>
                <a:cs typeface="Nabi" panose="02000500000000020002" pitchFamily="2" charset="0"/>
              </a:rPr>
              <a:t>السّرقات الشّعريّة، </a:t>
            </a:r>
            <a:r>
              <a:rPr lang="fa-IR" sz="4800" smtClean="0">
                <a:solidFill>
                  <a:schemeClr val="bg1"/>
                </a:solidFill>
                <a:effectLst>
                  <a:outerShdw blurRad="38100" dist="38100" dir="2700000" algn="tl">
                    <a:srgbClr val="000000">
                      <a:alpha val="43137"/>
                    </a:srgbClr>
                  </a:outerShdw>
                </a:effectLst>
                <a:latin typeface="Nabi" panose="02000500000000020002" pitchFamily="2" charset="0"/>
                <a:cs typeface="Nabi" panose="02000500000000020002" pitchFamily="2" charset="0"/>
              </a:rPr>
              <a:t>و </a:t>
            </a:r>
            <a:r>
              <a:rPr lang="fa-IR" sz="4800">
                <a:solidFill>
                  <a:schemeClr val="bg1"/>
                </a:solidFill>
                <a:effectLst>
                  <a:outerShdw blurRad="38100" dist="38100" dir="2700000" algn="tl">
                    <a:srgbClr val="000000">
                      <a:alpha val="43137"/>
                    </a:srgbClr>
                  </a:outerShdw>
                </a:effectLst>
                <a:latin typeface="Nabi" panose="02000500000000020002" pitchFamily="2" charset="0"/>
                <a:cs typeface="Nabi" panose="02000500000000020002" pitchFamily="2" charset="0"/>
              </a:rPr>
              <a:t>ما يتّصل بها، و غير ذلك</a:t>
            </a:r>
            <a:endParaRPr lang="fa-IR" sz="4800" smtClean="0">
              <a:solidFill>
                <a:schemeClr val="bg1"/>
              </a:solidFill>
              <a:effectLst>
                <a:outerShdw blurRad="38100" dist="38100" dir="2700000" algn="tl">
                  <a:srgbClr val="000000">
                    <a:alpha val="43137"/>
                  </a:srgbClr>
                </a:outerShdw>
              </a:effectLst>
              <a:latin typeface="Nabi" panose="02000500000000020002" pitchFamily="2" charset="0"/>
              <a:cs typeface="Nabi" panose="02000500000000020002" pitchFamily="2" charset="0"/>
            </a:endParaRPr>
          </a:p>
        </p:txBody>
      </p:sp>
    </p:spTree>
    <p:extLst>
      <p:ext uri="{BB962C8B-B14F-4D97-AF65-F5344CB8AC3E}">
        <p14:creationId xmlns:p14="http://schemas.microsoft.com/office/powerpoint/2010/main" val="16131552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23919483"/>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6219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41528412"/>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531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7080" y="2149170"/>
            <a:ext cx="8946541" cy="4195481"/>
          </a:xfrm>
        </p:spPr>
        <p:txBody>
          <a:bodyPr>
            <a:normAutofit/>
          </a:bodyPr>
          <a:lstStyle/>
          <a:p>
            <a:pPr marL="0" indent="0" algn="ctr">
              <a:buNone/>
            </a:pPr>
            <a:r>
              <a:rPr lang="fa-IR" sz="4800" smtClean="0">
                <a:solidFill>
                  <a:schemeClr val="bg1"/>
                </a:solidFill>
                <a:effectLst>
                  <a:outerShdw blurRad="38100" dist="38100" dir="2700000" algn="tl">
                    <a:srgbClr val="000000">
                      <a:alpha val="43137"/>
                    </a:srgbClr>
                  </a:outerShdw>
                </a:effectLst>
                <a:latin typeface="Nabi" panose="02000500000000020002" pitchFamily="2" charset="0"/>
                <a:cs typeface="Nabi" panose="02000500000000020002" pitchFamily="2" charset="0"/>
              </a:rPr>
              <a:t>محسّنات معنویّة</a:t>
            </a:r>
          </a:p>
        </p:txBody>
      </p:sp>
    </p:spTree>
    <p:extLst>
      <p:ext uri="{BB962C8B-B14F-4D97-AF65-F5344CB8AC3E}">
        <p14:creationId xmlns:p14="http://schemas.microsoft.com/office/powerpoint/2010/main" val="3222191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92181911"/>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75543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46039151"/>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77167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28870978"/>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44932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7080" y="2149170"/>
            <a:ext cx="8946541" cy="4195481"/>
          </a:xfrm>
        </p:spPr>
        <p:txBody>
          <a:bodyPr>
            <a:normAutofit/>
          </a:bodyPr>
          <a:lstStyle/>
          <a:p>
            <a:pPr marL="0" indent="0" algn="ctr">
              <a:buNone/>
            </a:pPr>
            <a:r>
              <a:rPr lang="fa-IR" sz="4800" smtClean="0">
                <a:solidFill>
                  <a:schemeClr val="bg1"/>
                </a:solidFill>
                <a:effectLst>
                  <a:outerShdw blurRad="38100" dist="38100" dir="2700000" algn="tl">
                    <a:srgbClr val="000000">
                      <a:alpha val="43137"/>
                    </a:srgbClr>
                  </a:outerShdw>
                </a:effectLst>
                <a:latin typeface="Nabi" panose="02000500000000020002" pitchFamily="2" charset="0"/>
                <a:cs typeface="Nabi" panose="02000500000000020002" pitchFamily="2" charset="0"/>
              </a:rPr>
              <a:t>فصلی در مواضع مهم کلام متکلم</a:t>
            </a:r>
          </a:p>
        </p:txBody>
      </p:sp>
    </p:spTree>
    <p:extLst>
      <p:ext uri="{BB962C8B-B14F-4D97-AF65-F5344CB8AC3E}">
        <p14:creationId xmlns:p14="http://schemas.microsoft.com/office/powerpoint/2010/main" val="18385987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32209513"/>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86027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831" y="1870390"/>
            <a:ext cx="10638262" cy="4195481"/>
          </a:xfrm>
        </p:spPr>
        <p:txBody>
          <a:bodyPr>
            <a:normAutofit fontScale="62500" lnSpcReduction="20000"/>
          </a:bodyPr>
          <a:lstStyle/>
          <a:p>
            <a:pPr marL="0" indent="0" algn="ctr">
              <a:buNone/>
            </a:pPr>
            <a:r>
              <a:rPr lang="fa-IR" sz="4800" smtClean="0">
                <a:solidFill>
                  <a:schemeClr val="bg1"/>
                </a:solidFill>
                <a:effectLst>
                  <a:outerShdw blurRad="38100" dist="38100" dir="2700000" algn="tl">
                    <a:srgbClr val="000000">
                      <a:alpha val="43137"/>
                    </a:srgbClr>
                  </a:outerShdw>
                </a:effectLst>
                <a:latin typeface="Nabi" panose="02000500000000020002" pitchFamily="2" charset="0"/>
                <a:cs typeface="Nabi" panose="02000500000000020002" pitchFamily="2" charset="0"/>
              </a:rPr>
              <a:t>دعای پایانی</a:t>
            </a:r>
          </a:p>
          <a:p>
            <a:pPr marL="0" indent="0" algn="ctr">
              <a:buNone/>
            </a:pPr>
            <a:endParaRPr lang="fa-IR" sz="4800" smtClean="0">
              <a:solidFill>
                <a:schemeClr val="bg1"/>
              </a:solidFill>
              <a:effectLst>
                <a:outerShdw blurRad="38100" dist="38100" dir="2700000" algn="tl">
                  <a:srgbClr val="000000">
                    <a:alpha val="43137"/>
                  </a:srgbClr>
                </a:outerShdw>
              </a:effectLst>
              <a:latin typeface="Nabi" panose="02000500000000020002" pitchFamily="2" charset="0"/>
              <a:cs typeface="Nabi" panose="02000500000000020002" pitchFamily="2" charset="0"/>
            </a:endParaRPr>
          </a:p>
          <a:p>
            <a:pPr marL="0" indent="0" algn="just">
              <a:lnSpc>
                <a:spcPct val="170000"/>
              </a:lnSpc>
              <a:buNone/>
            </a:pPr>
            <a:r>
              <a:rPr lang="fa-IR" sz="4800">
                <a:solidFill>
                  <a:schemeClr val="bg1"/>
                </a:solidFill>
                <a:cs typeface="B Badr" panose="00000400000000000000" pitchFamily="2" charset="-78"/>
              </a:rPr>
              <a:t>و صلّى اللّه على سيّدنا محمد، و على آله و صحبه و سلّم، اللهمّ اغفر لى بفضلك و لمن دعا لى بخير، و اغفر لوالدى و لكلّ المسلمين. آمين. و صلّ و سلّم على جميع الأنبياء و المرسلين، و على آلهم و أصحابهم و التابعين، خصوصا النبى المصطفى، و الحبيب المجتبى، و آله و أصحابه. آمين. انتهى كتاب متن التلخيص للقزويني بحمد اللّه و عونه و توفيقه و ما توفيقى إلا بالله</a:t>
            </a:r>
            <a:r>
              <a:rPr lang="fa-IR" sz="4800" smtClean="0">
                <a:solidFill>
                  <a:schemeClr val="bg1"/>
                </a:solidFill>
                <a:cs typeface="B Badr" panose="00000400000000000000" pitchFamily="2" charset="-78"/>
              </a:rPr>
              <a:t>‏.</a:t>
            </a:r>
            <a:r>
              <a:rPr lang="fa-IR" sz="4800" smtClean="0">
                <a:solidFill>
                  <a:schemeClr val="bg1"/>
                </a:solidFill>
                <a:effectLst>
                  <a:outerShdw blurRad="38100" dist="38100" dir="2700000" algn="tl">
                    <a:srgbClr val="000000">
                      <a:alpha val="43137"/>
                    </a:srgbClr>
                  </a:outerShdw>
                </a:effectLst>
                <a:latin typeface="Nabi" panose="02000500000000020002" pitchFamily="2" charset="0"/>
                <a:cs typeface="B Badr" panose="00000400000000000000" pitchFamily="2" charset="-78"/>
              </a:rPr>
              <a:t> </a:t>
            </a:r>
          </a:p>
        </p:txBody>
      </p:sp>
    </p:spTree>
    <p:extLst>
      <p:ext uri="{BB962C8B-B14F-4D97-AF65-F5344CB8AC3E}">
        <p14:creationId xmlns:p14="http://schemas.microsoft.com/office/powerpoint/2010/main" val="349292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88388875"/>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4530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03395973"/>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3603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9273558"/>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7118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01058611"/>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86747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29607</TotalTime>
  <Words>5762</Words>
  <Application>Microsoft Office PowerPoint</Application>
  <PresentationFormat>Widescreen</PresentationFormat>
  <Paragraphs>595</Paragraphs>
  <Slides>55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Far.Alphabet</vt:lpstr>
      <vt:lpstr>Century Gothic</vt:lpstr>
      <vt:lpstr>Wingdings 3</vt:lpstr>
      <vt:lpstr>Arial</vt:lpstr>
      <vt:lpstr>Aharoni</vt:lpstr>
      <vt:lpstr>B Badr</vt:lpstr>
      <vt:lpstr>Adobe Arabic</vt:lpstr>
      <vt:lpstr>Nabi</vt:lpstr>
      <vt:lpstr>Ion</vt:lpstr>
      <vt:lpstr>نموداری متن  تلخیص المفتاح خطیب قزوینی (فن بدیع)</vt:lpstr>
      <vt:lpstr>فهرست مطالب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طلبه حقیر، محسن بهرامی</dc:creator>
  <cp:lastModifiedBy>طلبه حقیر، محسن بهرامی</cp:lastModifiedBy>
  <cp:revision>254</cp:revision>
  <dcterms:created xsi:type="dcterms:W3CDTF">2016-11-01T04:51:19Z</dcterms:created>
  <dcterms:modified xsi:type="dcterms:W3CDTF">2017-05-07T04:23:28Z</dcterms:modified>
</cp:coreProperties>
</file>